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5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4"/>
  </p:notesMasterIdLst>
  <p:handoutMasterIdLst>
    <p:handoutMasterId r:id="rId25"/>
  </p:handoutMasterIdLst>
  <p:sldIdLst>
    <p:sldId id="288" r:id="rId2"/>
    <p:sldId id="384" r:id="rId3"/>
    <p:sldId id="385" r:id="rId4"/>
    <p:sldId id="386" r:id="rId5"/>
    <p:sldId id="387" r:id="rId6"/>
    <p:sldId id="388" r:id="rId7"/>
    <p:sldId id="389" r:id="rId8"/>
    <p:sldId id="390" r:id="rId9"/>
    <p:sldId id="391" r:id="rId10"/>
    <p:sldId id="392" r:id="rId11"/>
    <p:sldId id="393" r:id="rId12"/>
    <p:sldId id="307" r:id="rId13"/>
    <p:sldId id="289" r:id="rId14"/>
    <p:sldId id="370" r:id="rId15"/>
    <p:sldId id="371" r:id="rId16"/>
    <p:sldId id="372" r:id="rId17"/>
    <p:sldId id="373" r:id="rId18"/>
    <p:sldId id="374" r:id="rId19"/>
    <p:sldId id="375" r:id="rId20"/>
    <p:sldId id="376" r:id="rId21"/>
    <p:sldId id="377" r:id="rId22"/>
    <p:sldId id="378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4EB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86" autoAdjust="0"/>
    <p:restoredTop sz="87839" autoAdjust="0"/>
  </p:normalViewPr>
  <p:slideViewPr>
    <p:cSldViewPr snapToGrid="0" snapToObjects="1">
      <p:cViewPr varScale="1">
        <p:scale>
          <a:sx n="76" d="100"/>
          <a:sy n="76" d="100"/>
        </p:scale>
        <p:origin x="176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3EDFF721-1FE7-481D-95F2-2B3141935016}" type="presOf" srcId="{85336571-D573-594B-9494-2FE61AC47DAE}" destId="{F30DE873-287B-4541-8296-EDAFCB5B90A7}" srcOrd="0" destOrd="0" presId="urn:microsoft.com/office/officeart/2005/8/layout/venn2"/>
    <dgm:cxn modelId="{87605234-80B9-4643-A38B-C2FACDD9B856}" type="presOf" srcId="{59367BD9-2D50-F649-BF56-493144FF7A44}" destId="{20A0DD44-5F56-9540-95B8-F10E681F2153}" srcOrd="0" destOrd="0" presId="urn:microsoft.com/office/officeart/2005/8/layout/venn2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D791D1C1-9BD2-4FCA-BBC6-448407E6B6EF}" type="presOf" srcId="{F5056704-EA3D-4648-8182-A60F3C35E75F}" destId="{F117C022-A97E-5444-A876-8C8B6AE992C8}" srcOrd="0" destOrd="0" presId="urn:microsoft.com/office/officeart/2005/8/layout/venn2"/>
    <dgm:cxn modelId="{B11223FA-C8F2-4E38-BE52-192C6ADC75E5}" type="presOf" srcId="{59367BD9-2D50-F649-BF56-493144FF7A44}" destId="{03AFAA6A-D639-1E47-B9F7-07ECDE2FAC34}" srcOrd="1" destOrd="0" presId="urn:microsoft.com/office/officeart/2005/8/layout/venn2"/>
    <dgm:cxn modelId="{185CD7FF-4528-40A1-94E9-1DA91EC2D771}" type="presOf" srcId="{F5056704-EA3D-4648-8182-A60F3C35E75F}" destId="{2510FC8A-73F3-EC40-ACB1-E814A1856B1C}" srcOrd="1" destOrd="0" presId="urn:microsoft.com/office/officeart/2005/8/layout/venn2"/>
    <dgm:cxn modelId="{748DA58F-F984-4FAA-AA3A-B50F501EFF53}" type="presParOf" srcId="{F30DE873-287B-4541-8296-EDAFCB5B90A7}" destId="{6EA26131-DD5E-1647-BCA4-3440719A2482}" srcOrd="0" destOrd="0" presId="urn:microsoft.com/office/officeart/2005/8/layout/venn2"/>
    <dgm:cxn modelId="{FAF81728-6D84-48FC-82AC-1C8FDF2BBE1D}" type="presParOf" srcId="{6EA26131-DD5E-1647-BCA4-3440719A2482}" destId="{20A0DD44-5F56-9540-95B8-F10E681F2153}" srcOrd="0" destOrd="0" presId="urn:microsoft.com/office/officeart/2005/8/layout/venn2"/>
    <dgm:cxn modelId="{B362BC56-2EC2-4923-A37C-11398E7E5614}" type="presParOf" srcId="{6EA26131-DD5E-1647-BCA4-3440719A2482}" destId="{03AFAA6A-D639-1E47-B9F7-07ECDE2FAC34}" srcOrd="1" destOrd="0" presId="urn:microsoft.com/office/officeart/2005/8/layout/venn2"/>
    <dgm:cxn modelId="{E464DCFD-E877-4C15-A40B-EE87A1FBD6A3}" type="presParOf" srcId="{F30DE873-287B-4541-8296-EDAFCB5B90A7}" destId="{00779B8F-4106-D945-B826-6081DEBE106A}" srcOrd="1" destOrd="0" presId="urn:microsoft.com/office/officeart/2005/8/layout/venn2"/>
    <dgm:cxn modelId="{ACEE7946-F201-49E6-A350-1286DC379BB9}" type="presParOf" srcId="{00779B8F-4106-D945-B826-6081DEBE106A}" destId="{F117C022-A97E-5444-A876-8C8B6AE992C8}" srcOrd="0" destOrd="0" presId="urn:microsoft.com/office/officeart/2005/8/layout/venn2"/>
    <dgm:cxn modelId="{39B4CDFE-26D6-4A17-ADEA-4F073D5F08D1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EFB84213-66BC-4CA9-A812-DACC1EE1E3DD}" type="presOf" srcId="{00644C28-B8FC-6B4A-8563-C5AA90710ABC}" destId="{2A2A1913-E03B-0A4C-8983-14D8E6854B04}" srcOrd="1" destOrd="0" presId="urn:microsoft.com/office/officeart/2005/8/layout/pyramid1"/>
    <dgm:cxn modelId="{8DA59616-77C5-477B-91A5-E2901761CCCC}" type="presOf" srcId="{BC5BF151-6F10-8549-8F0E-B93F8721AFF4}" destId="{06C17BD8-892F-BB41-87CF-5D922E430906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D702AC24-DDC7-4DB0-B13F-B9B6A0A9C69A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551C4267-39B2-48D5-80E1-9B7B5F925CCE}" type="presOf" srcId="{00644C28-B8FC-6B4A-8563-C5AA90710ABC}" destId="{6C4823E3-61B0-3B4D-AE75-C2F669A0B1E8}" srcOrd="0" destOrd="0" presId="urn:microsoft.com/office/officeart/2005/8/layout/pyramid1"/>
    <dgm:cxn modelId="{A8E3BC49-EFC9-4B8B-A686-ED3EA6241819}" type="presOf" srcId="{DA5B7626-EE35-C640-B44B-6160753CA89B}" destId="{8F820B19-D61C-B247-A620-06225BB7DFA1}" srcOrd="0" destOrd="0" presId="urn:microsoft.com/office/officeart/2005/8/layout/pyramid1"/>
    <dgm:cxn modelId="{5EDF656B-039B-4837-ACC6-9E830E7D3502}" type="presOf" srcId="{E8752FC1-491D-B24F-878E-7B27A0993F36}" destId="{0D08230A-6AD0-2B41-BF87-AE86F274EEE3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491AFE7E-D7F6-4179-BA33-CB4189BBD30A}" type="presOf" srcId="{E8752FC1-491D-B24F-878E-7B27A0993F36}" destId="{5E181FBA-F664-6B48-BDE0-BF8485876CD3}" srcOrd="0" destOrd="0" presId="urn:microsoft.com/office/officeart/2005/8/layout/pyramid1"/>
    <dgm:cxn modelId="{C2D8B89C-0927-495B-AE39-4E0995E18447}" type="presOf" srcId="{2E86806D-71DD-CA4D-A2DE-1859FAFC7FDB}" destId="{F5C47C7C-F22E-5745-9FF3-8E8113C17EE8}" srcOrd="0" destOrd="0" presId="urn:microsoft.com/office/officeart/2005/8/layout/pyramid1"/>
    <dgm:cxn modelId="{37A4C2AE-8A45-4720-92F0-AA400ED1B8D2}" type="presOf" srcId="{95098161-E637-7049-BA60-C0AB4DAF5E9F}" destId="{77FFA999-8B80-B141-B319-2DC5121D3529}" srcOrd="0" destOrd="0" presId="urn:microsoft.com/office/officeart/2005/8/layout/pyramid1"/>
    <dgm:cxn modelId="{BE1A85C0-4D82-4BA0-9D4B-465D67C90009}" type="presOf" srcId="{7B5694F9-8EEE-CD45-BBEF-0B9EB738EDF4}" destId="{2B843B4D-9D9C-0F40-8A45-031B67D433C2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40BCC6C9-386E-40AB-8058-0DB344D4ECF8}" type="presOf" srcId="{BC5BF151-6F10-8549-8F0E-B93F8721AFF4}" destId="{7AE28275-8189-304B-BDE5-5E5C671D1A55}" srcOrd="0" destOrd="0" presId="urn:microsoft.com/office/officeart/2005/8/layout/pyramid1"/>
    <dgm:cxn modelId="{452F19CD-540B-4CA3-9FDF-5EF8057BBD3B}" type="presOf" srcId="{2E86806D-71DD-CA4D-A2DE-1859FAFC7FDB}" destId="{471F034A-26A6-5C42-9AA1-EE3AF3C79E8E}" srcOrd="1" destOrd="0" presId="urn:microsoft.com/office/officeart/2005/8/layout/pyramid1"/>
    <dgm:cxn modelId="{B0F47FD3-EF87-4E84-8549-183FA97056CC}" type="presOf" srcId="{7B5694F9-8EEE-CD45-BBEF-0B9EB738EDF4}" destId="{A43E12FA-7480-EB48-B3E5-17A52D8B8888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7730F008-DD6D-4EBB-AC34-65615228A4B5}" type="presParOf" srcId="{77FFA999-8B80-B141-B319-2DC5121D3529}" destId="{1A5506AD-A243-2D41-8F70-DCD5EB38DA18}" srcOrd="0" destOrd="0" presId="urn:microsoft.com/office/officeart/2005/8/layout/pyramid1"/>
    <dgm:cxn modelId="{D23269BB-446B-4FD5-A137-49B28DE94F95}" type="presParOf" srcId="{1A5506AD-A243-2D41-8F70-DCD5EB38DA18}" destId="{6C4823E3-61B0-3B4D-AE75-C2F669A0B1E8}" srcOrd="0" destOrd="0" presId="urn:microsoft.com/office/officeart/2005/8/layout/pyramid1"/>
    <dgm:cxn modelId="{EF96EA7A-83AC-4B1E-9FD3-F24F09EB1052}" type="presParOf" srcId="{1A5506AD-A243-2D41-8F70-DCD5EB38DA18}" destId="{2A2A1913-E03B-0A4C-8983-14D8E6854B04}" srcOrd="1" destOrd="0" presId="urn:microsoft.com/office/officeart/2005/8/layout/pyramid1"/>
    <dgm:cxn modelId="{CA2416CC-CF9E-46F9-B4E2-F0DCFD9DB913}" type="presParOf" srcId="{77FFA999-8B80-B141-B319-2DC5121D3529}" destId="{12D3D58B-540D-0B4D-A698-58C2B0292091}" srcOrd="1" destOrd="0" presId="urn:microsoft.com/office/officeart/2005/8/layout/pyramid1"/>
    <dgm:cxn modelId="{526250F1-C035-4CA2-ABBD-8D500FC6DDA6}" type="presParOf" srcId="{12D3D58B-540D-0B4D-A698-58C2B0292091}" destId="{F5C47C7C-F22E-5745-9FF3-8E8113C17EE8}" srcOrd="0" destOrd="0" presId="urn:microsoft.com/office/officeart/2005/8/layout/pyramid1"/>
    <dgm:cxn modelId="{F86B1866-253A-47E1-B623-A16DB85941F3}" type="presParOf" srcId="{12D3D58B-540D-0B4D-A698-58C2B0292091}" destId="{471F034A-26A6-5C42-9AA1-EE3AF3C79E8E}" srcOrd="1" destOrd="0" presId="urn:microsoft.com/office/officeart/2005/8/layout/pyramid1"/>
    <dgm:cxn modelId="{905E6F0E-CBF0-480A-8E0D-518FC7800FC3}" type="presParOf" srcId="{77FFA999-8B80-B141-B319-2DC5121D3529}" destId="{F7A3E1CF-2367-D348-9EA1-6831052B9446}" srcOrd="2" destOrd="0" presId="urn:microsoft.com/office/officeart/2005/8/layout/pyramid1"/>
    <dgm:cxn modelId="{7DAA6AB5-1978-435D-B6DE-988A7BA67081}" type="presParOf" srcId="{F7A3E1CF-2367-D348-9EA1-6831052B9446}" destId="{5E181FBA-F664-6B48-BDE0-BF8485876CD3}" srcOrd="0" destOrd="0" presId="urn:microsoft.com/office/officeart/2005/8/layout/pyramid1"/>
    <dgm:cxn modelId="{F0720D75-C8C9-4C0B-B2A7-7697AE125019}" type="presParOf" srcId="{F7A3E1CF-2367-D348-9EA1-6831052B9446}" destId="{0D08230A-6AD0-2B41-BF87-AE86F274EEE3}" srcOrd="1" destOrd="0" presId="urn:microsoft.com/office/officeart/2005/8/layout/pyramid1"/>
    <dgm:cxn modelId="{B80B014E-2327-4F8B-9BCD-55042916565A}" type="presParOf" srcId="{77FFA999-8B80-B141-B319-2DC5121D3529}" destId="{1F1A224B-50CC-B54B-908E-6118EBBD8076}" srcOrd="3" destOrd="0" presId="urn:microsoft.com/office/officeart/2005/8/layout/pyramid1"/>
    <dgm:cxn modelId="{3F310FA0-1684-4EBB-8CB1-1399B7277750}" type="presParOf" srcId="{1F1A224B-50CC-B54B-908E-6118EBBD8076}" destId="{8F820B19-D61C-B247-A620-06225BB7DFA1}" srcOrd="0" destOrd="0" presId="urn:microsoft.com/office/officeart/2005/8/layout/pyramid1"/>
    <dgm:cxn modelId="{ADCF1780-DEC9-4B5C-A401-9EC62A7B5AB7}" type="presParOf" srcId="{1F1A224B-50CC-B54B-908E-6118EBBD8076}" destId="{567FA3C0-EAF2-8F47-9CFA-CE0A0C0DC33F}" srcOrd="1" destOrd="0" presId="urn:microsoft.com/office/officeart/2005/8/layout/pyramid1"/>
    <dgm:cxn modelId="{9CE26C9D-B483-4A95-8C49-6CC872A85040}" type="presParOf" srcId="{77FFA999-8B80-B141-B319-2DC5121D3529}" destId="{34491244-7400-B043-9703-5F19EA661BED}" srcOrd="4" destOrd="0" presId="urn:microsoft.com/office/officeart/2005/8/layout/pyramid1"/>
    <dgm:cxn modelId="{26DAE171-1761-47C8-8474-5AE9CD39BA67}" type="presParOf" srcId="{34491244-7400-B043-9703-5F19EA661BED}" destId="{7AE28275-8189-304B-BDE5-5E5C671D1A55}" srcOrd="0" destOrd="0" presId="urn:microsoft.com/office/officeart/2005/8/layout/pyramid1"/>
    <dgm:cxn modelId="{A41EF983-817B-43DB-BA8A-5A2F82F33B2D}" type="presParOf" srcId="{34491244-7400-B043-9703-5F19EA661BED}" destId="{06C17BD8-892F-BB41-87CF-5D922E430906}" srcOrd="1" destOrd="0" presId="urn:microsoft.com/office/officeart/2005/8/layout/pyramid1"/>
    <dgm:cxn modelId="{D9C1D244-4078-4F04-98A3-3435E083F840}" type="presParOf" srcId="{77FFA999-8B80-B141-B319-2DC5121D3529}" destId="{84EDB3D2-1944-0F46-9BB0-8285AE6DD0AA}" srcOrd="5" destOrd="0" presId="urn:microsoft.com/office/officeart/2005/8/layout/pyramid1"/>
    <dgm:cxn modelId="{C46002A4-BE82-4E2A-975E-F9022830351B}" type="presParOf" srcId="{84EDB3D2-1944-0F46-9BB0-8285AE6DD0AA}" destId="{2B843B4D-9D9C-0F40-8A45-031B67D433C2}" srcOrd="0" destOrd="0" presId="urn:microsoft.com/office/officeart/2005/8/layout/pyramid1"/>
    <dgm:cxn modelId="{4D933577-C69A-4C43-AFFE-BEAA126C7AB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/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D592E1A-1A46-9E4E-9201-F59C2320391E}" type="presOf" srcId="{BC5BF151-6F10-8549-8F0E-B93F8721AFF4}" destId="{06C17BD8-892F-BB41-87CF-5D922E430906}" srcOrd="1" destOrd="0" presId="urn:microsoft.com/office/officeart/2005/8/layout/pyramid1"/>
    <dgm:cxn modelId="{FBAC7B1A-364F-EB4D-9287-886E16650051}" type="presOf" srcId="{E8752FC1-491D-B24F-878E-7B27A0993F36}" destId="{0D08230A-6AD0-2B41-BF87-AE86F274EEE3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D388512C-04DF-2944-A838-9F9250923684}" type="presOf" srcId="{2E86806D-71DD-CA4D-A2DE-1859FAFC7FDB}" destId="{471F034A-26A6-5C42-9AA1-EE3AF3C79E8E}" srcOrd="1" destOrd="0" presId="urn:microsoft.com/office/officeart/2005/8/layout/pyramid1"/>
    <dgm:cxn modelId="{34C02C5F-9C8F-994E-A47E-71BD1BBD8EF2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D5615856-66C3-BA42-9854-81D20ABDDEF7}" type="presOf" srcId="{DA5B7626-EE35-C640-B44B-6160753CA89B}" destId="{8F820B19-D61C-B247-A620-06225BB7DFA1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75384C8C-7F9F-484F-9756-FDA3BCC0C527}" type="presOf" srcId="{00644C28-B8FC-6B4A-8563-C5AA90710ABC}" destId="{2A2A1913-E03B-0A4C-8983-14D8E6854B04}" srcOrd="1" destOrd="0" presId="urn:microsoft.com/office/officeart/2005/8/layout/pyramid1"/>
    <dgm:cxn modelId="{0CAB3D9E-70CD-B345-9FAF-73938888E67A}" type="presOf" srcId="{7B5694F9-8EEE-CD45-BBEF-0B9EB738EDF4}" destId="{2B843B4D-9D9C-0F40-8A45-031B67D433C2}" srcOrd="0" destOrd="0" presId="urn:microsoft.com/office/officeart/2005/8/layout/pyramid1"/>
    <dgm:cxn modelId="{986C65A9-B949-4F4B-BE3D-64D3445B83B8}" type="presOf" srcId="{E8752FC1-491D-B24F-878E-7B27A0993F36}" destId="{5E181FBA-F664-6B48-BDE0-BF8485876CD3}" srcOrd="0" destOrd="0" presId="urn:microsoft.com/office/officeart/2005/8/layout/pyramid1"/>
    <dgm:cxn modelId="{D4BE94B7-CA7A-8746-9799-CE38A6CC825F}" type="presOf" srcId="{7B5694F9-8EEE-CD45-BBEF-0B9EB738EDF4}" destId="{A43E12FA-7480-EB48-B3E5-17A52D8B8888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9A3F1C7-C845-7A4F-844D-D669E9398E32}" type="presOf" srcId="{00644C28-B8FC-6B4A-8563-C5AA90710ABC}" destId="{6C4823E3-61B0-3B4D-AE75-C2F669A0B1E8}" srcOrd="0" destOrd="0" presId="urn:microsoft.com/office/officeart/2005/8/layout/pyramid1"/>
    <dgm:cxn modelId="{63F346E1-99F9-DE48-AD8F-9DFA82BBE497}" type="presOf" srcId="{2E86806D-71DD-CA4D-A2DE-1859FAFC7FDB}" destId="{F5C47C7C-F22E-5745-9FF3-8E8113C17EE8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7C18FBEE-ABFB-E044-8935-FF7A71424D66}" type="presOf" srcId="{BC5BF151-6F10-8549-8F0E-B93F8721AFF4}" destId="{7AE28275-8189-304B-BDE5-5E5C671D1A55}" srcOrd="0" destOrd="0" presId="urn:microsoft.com/office/officeart/2005/8/layout/pyramid1"/>
    <dgm:cxn modelId="{BEBF5AEF-80DC-0047-A039-CC95EDA302E4}" type="presOf" srcId="{95098161-E637-7049-BA60-C0AB4DAF5E9F}" destId="{77FFA999-8B80-B141-B319-2DC5121D3529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ABF8B7E-DD55-C24E-8FD5-32E4A1F52A15}" type="presParOf" srcId="{77FFA999-8B80-B141-B319-2DC5121D3529}" destId="{1A5506AD-A243-2D41-8F70-DCD5EB38DA18}" srcOrd="0" destOrd="0" presId="urn:microsoft.com/office/officeart/2005/8/layout/pyramid1"/>
    <dgm:cxn modelId="{BBDCBC95-BB7E-E14B-8959-C6A54D49D78D}" type="presParOf" srcId="{1A5506AD-A243-2D41-8F70-DCD5EB38DA18}" destId="{6C4823E3-61B0-3B4D-AE75-C2F669A0B1E8}" srcOrd="0" destOrd="0" presId="urn:microsoft.com/office/officeart/2005/8/layout/pyramid1"/>
    <dgm:cxn modelId="{7BFE9471-8A84-E642-8D5A-DAE74A34C7E7}" type="presParOf" srcId="{1A5506AD-A243-2D41-8F70-DCD5EB38DA18}" destId="{2A2A1913-E03B-0A4C-8983-14D8E6854B04}" srcOrd="1" destOrd="0" presId="urn:microsoft.com/office/officeart/2005/8/layout/pyramid1"/>
    <dgm:cxn modelId="{6DA36EB2-784D-5A41-B4A3-965216C44EF7}" type="presParOf" srcId="{77FFA999-8B80-B141-B319-2DC5121D3529}" destId="{12D3D58B-540D-0B4D-A698-58C2B0292091}" srcOrd="1" destOrd="0" presId="urn:microsoft.com/office/officeart/2005/8/layout/pyramid1"/>
    <dgm:cxn modelId="{5C8986EC-F13F-C945-9DB5-9D93FED882A2}" type="presParOf" srcId="{12D3D58B-540D-0B4D-A698-58C2B0292091}" destId="{F5C47C7C-F22E-5745-9FF3-8E8113C17EE8}" srcOrd="0" destOrd="0" presId="urn:microsoft.com/office/officeart/2005/8/layout/pyramid1"/>
    <dgm:cxn modelId="{73DDF1D1-CE16-3542-9BFF-7B25D6A84B28}" type="presParOf" srcId="{12D3D58B-540D-0B4D-A698-58C2B0292091}" destId="{471F034A-26A6-5C42-9AA1-EE3AF3C79E8E}" srcOrd="1" destOrd="0" presId="urn:microsoft.com/office/officeart/2005/8/layout/pyramid1"/>
    <dgm:cxn modelId="{A9254B52-CB49-C542-B2D4-C64DE2E33282}" type="presParOf" srcId="{77FFA999-8B80-B141-B319-2DC5121D3529}" destId="{F7A3E1CF-2367-D348-9EA1-6831052B9446}" srcOrd="2" destOrd="0" presId="urn:microsoft.com/office/officeart/2005/8/layout/pyramid1"/>
    <dgm:cxn modelId="{0DFA6E37-6C9A-004D-B400-F452212588C3}" type="presParOf" srcId="{F7A3E1CF-2367-D348-9EA1-6831052B9446}" destId="{5E181FBA-F664-6B48-BDE0-BF8485876CD3}" srcOrd="0" destOrd="0" presId="urn:microsoft.com/office/officeart/2005/8/layout/pyramid1"/>
    <dgm:cxn modelId="{8C93F0DC-B2AF-B04A-93DE-52919EFAEE57}" type="presParOf" srcId="{F7A3E1CF-2367-D348-9EA1-6831052B9446}" destId="{0D08230A-6AD0-2B41-BF87-AE86F274EEE3}" srcOrd="1" destOrd="0" presId="urn:microsoft.com/office/officeart/2005/8/layout/pyramid1"/>
    <dgm:cxn modelId="{9A01214C-411E-EB42-8682-66BAF33B29AA}" type="presParOf" srcId="{77FFA999-8B80-B141-B319-2DC5121D3529}" destId="{1F1A224B-50CC-B54B-908E-6118EBBD8076}" srcOrd="3" destOrd="0" presId="urn:microsoft.com/office/officeart/2005/8/layout/pyramid1"/>
    <dgm:cxn modelId="{F76DB201-7FFD-1740-88EE-302566D6AC10}" type="presParOf" srcId="{1F1A224B-50CC-B54B-908E-6118EBBD8076}" destId="{8F820B19-D61C-B247-A620-06225BB7DFA1}" srcOrd="0" destOrd="0" presId="urn:microsoft.com/office/officeart/2005/8/layout/pyramid1"/>
    <dgm:cxn modelId="{35B7E4D1-5B2E-1843-8DFC-8A2D3507F7ED}" type="presParOf" srcId="{1F1A224B-50CC-B54B-908E-6118EBBD8076}" destId="{567FA3C0-EAF2-8F47-9CFA-CE0A0C0DC33F}" srcOrd="1" destOrd="0" presId="urn:microsoft.com/office/officeart/2005/8/layout/pyramid1"/>
    <dgm:cxn modelId="{30A8B8BF-D240-134A-B828-7A4EDA74DAF7}" type="presParOf" srcId="{77FFA999-8B80-B141-B319-2DC5121D3529}" destId="{34491244-7400-B043-9703-5F19EA661BED}" srcOrd="4" destOrd="0" presId="urn:microsoft.com/office/officeart/2005/8/layout/pyramid1"/>
    <dgm:cxn modelId="{8880A676-D2F4-D849-BB62-4B2B2594D66B}" type="presParOf" srcId="{34491244-7400-B043-9703-5F19EA661BED}" destId="{7AE28275-8189-304B-BDE5-5E5C671D1A55}" srcOrd="0" destOrd="0" presId="urn:microsoft.com/office/officeart/2005/8/layout/pyramid1"/>
    <dgm:cxn modelId="{83F6A5CA-ACD2-0A4B-95C5-92323A178477}" type="presParOf" srcId="{34491244-7400-B043-9703-5F19EA661BED}" destId="{06C17BD8-892F-BB41-87CF-5D922E430906}" srcOrd="1" destOrd="0" presId="urn:microsoft.com/office/officeart/2005/8/layout/pyramid1"/>
    <dgm:cxn modelId="{6C364D36-263C-3E4B-A15A-BAC4D699D4A7}" type="presParOf" srcId="{77FFA999-8B80-B141-B319-2DC5121D3529}" destId="{84EDB3D2-1944-0F46-9BB0-8285AE6DD0AA}" srcOrd="5" destOrd="0" presId="urn:microsoft.com/office/officeart/2005/8/layout/pyramid1"/>
    <dgm:cxn modelId="{83CF7A5E-BDC2-D248-85BC-290E0E010768}" type="presParOf" srcId="{84EDB3D2-1944-0F46-9BB0-8285AE6DD0AA}" destId="{2B843B4D-9D9C-0F40-8A45-031B67D433C2}" srcOrd="0" destOrd="0" presId="urn:microsoft.com/office/officeart/2005/8/layout/pyramid1"/>
    <dgm:cxn modelId="{13E8D4D4-930C-D247-A2F5-4D8DCF3C0699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0B5A04CD-6923-904E-86FE-AF22326EE69E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C64F9318-4E44-9A46-8301-6884BC37063E}">
      <dgm:prSet phldrT="[Text]" custT="1"/>
      <dgm:spPr/>
      <dgm:t>
        <a:bodyPr/>
        <a:lstStyle/>
        <a:p>
          <a:r>
            <a:rPr lang="en-US" sz="1400" dirty="0"/>
            <a:t>Synergy</a:t>
          </a:r>
        </a:p>
      </dgm:t>
    </dgm:pt>
    <dgm:pt modelId="{EDBB874E-47E7-8C4E-8DE3-D8756924E9B9}" type="parTrans" cxnId="{4C75724C-0BEA-3B47-8713-41A0064DECBC}">
      <dgm:prSet/>
      <dgm:spPr/>
      <dgm:t>
        <a:bodyPr/>
        <a:lstStyle/>
        <a:p>
          <a:endParaRPr lang="en-US" sz="1400"/>
        </a:p>
      </dgm:t>
    </dgm:pt>
    <dgm:pt modelId="{C7907734-FCA2-BC4E-B514-08C1D25C7CB8}" type="sibTrans" cxnId="{4C75724C-0BEA-3B47-8713-41A0064DECBC}">
      <dgm:prSet/>
      <dgm:spPr/>
      <dgm:t>
        <a:bodyPr/>
        <a:lstStyle/>
        <a:p>
          <a:endParaRPr lang="en-US" sz="1400"/>
        </a:p>
      </dgm:t>
    </dgm:pt>
    <dgm:pt modelId="{D349F65E-1297-8046-A0BA-78334A37F373}">
      <dgm:prSet phldrT="[Text]" custT="1"/>
      <dgm:spPr/>
      <dgm:t>
        <a:bodyPr/>
        <a:lstStyle/>
        <a:p>
          <a:r>
            <a:rPr lang="en-US" sz="1400" dirty="0"/>
            <a:t>Activity</a:t>
          </a:r>
        </a:p>
      </dgm:t>
    </dgm:pt>
    <dgm:pt modelId="{B90DA2B6-0257-494C-B70B-547DA035D067}" type="parTrans" cxnId="{5EA6B8CD-A45D-C14E-B2D8-731FEB3BD37C}">
      <dgm:prSet/>
      <dgm:spPr/>
      <dgm:t>
        <a:bodyPr/>
        <a:lstStyle/>
        <a:p>
          <a:endParaRPr lang="en-US" sz="1400"/>
        </a:p>
      </dgm:t>
    </dgm:pt>
    <dgm:pt modelId="{54C71D0A-B1DA-7F4F-81DD-AD982D6BD88B}" type="sibTrans" cxnId="{5EA6B8CD-A45D-C14E-B2D8-731FEB3BD37C}">
      <dgm:prSet/>
      <dgm:spPr/>
      <dgm:t>
        <a:bodyPr/>
        <a:lstStyle/>
        <a:p>
          <a:endParaRPr lang="en-US" sz="1400"/>
        </a:p>
      </dgm:t>
    </dgm:pt>
    <dgm:pt modelId="{5F667E04-6276-1441-AF17-043ED593436A}">
      <dgm:prSet phldrT="[Text]" custT="1"/>
      <dgm:spPr/>
      <dgm:t>
        <a:bodyPr/>
        <a:lstStyle/>
        <a:p>
          <a:r>
            <a:rPr lang="en-US" sz="1400" dirty="0"/>
            <a:t>Order</a:t>
          </a:r>
        </a:p>
      </dgm:t>
    </dgm:pt>
    <dgm:pt modelId="{D14762E9-5D3C-494C-93E7-369BE7F85A8F}" type="parTrans" cxnId="{78442185-CC7E-B84F-8728-97FD2CE4D202}">
      <dgm:prSet/>
      <dgm:spPr/>
      <dgm:t>
        <a:bodyPr/>
        <a:lstStyle/>
        <a:p>
          <a:endParaRPr lang="en-US" sz="1400"/>
        </a:p>
      </dgm:t>
    </dgm:pt>
    <dgm:pt modelId="{E46F318C-39A9-9442-883D-00DB9D6BF622}" type="sibTrans" cxnId="{78442185-CC7E-B84F-8728-97FD2CE4D202}">
      <dgm:prSet/>
      <dgm:spPr/>
      <dgm:t>
        <a:bodyPr/>
        <a:lstStyle/>
        <a:p>
          <a:endParaRPr lang="en-US" sz="1400"/>
        </a:p>
      </dgm:t>
    </dgm:pt>
    <dgm:pt modelId="{AAFE0C1B-A818-A649-9656-2C8D422E015F}">
      <dgm:prSet phldrT="[Text]" custT="1"/>
      <dgm:spPr/>
      <dgm:t>
        <a:bodyPr/>
        <a:lstStyle/>
        <a:p>
          <a:r>
            <a:rPr lang="en-US" sz="1400" dirty="0"/>
            <a:t>Trust</a:t>
          </a:r>
        </a:p>
      </dgm:t>
    </dgm:pt>
    <dgm:pt modelId="{8A89F5FB-35D4-C94A-8516-1763AF9569B6}" type="parTrans" cxnId="{B4723BBD-4F26-EC48-B692-AB9CB2C9D71B}">
      <dgm:prSet/>
      <dgm:spPr/>
      <dgm:t>
        <a:bodyPr/>
        <a:lstStyle/>
        <a:p>
          <a:endParaRPr lang="en-US" sz="1400"/>
        </a:p>
      </dgm:t>
    </dgm:pt>
    <dgm:pt modelId="{E9C73824-FF9B-7847-9D20-09321524A0AA}" type="sibTrans" cxnId="{B4723BBD-4F26-EC48-B692-AB9CB2C9D71B}">
      <dgm:prSet/>
      <dgm:spPr/>
      <dgm:t>
        <a:bodyPr/>
        <a:lstStyle/>
        <a:p>
          <a:endParaRPr lang="en-US" sz="1400"/>
        </a:p>
      </dgm:t>
    </dgm:pt>
    <dgm:pt modelId="{26323B0A-61B8-1845-B5A2-DE8630C0F6B1}" type="pres">
      <dgm:prSet presAssocID="{0B5A04CD-6923-904E-86FE-AF22326EE69E}" presName="Name0" presStyleCnt="0">
        <dgm:presLayoutVars>
          <dgm:dir/>
          <dgm:animLvl val="lvl"/>
          <dgm:resizeHandles val="exact"/>
        </dgm:presLayoutVars>
      </dgm:prSet>
      <dgm:spPr/>
    </dgm:pt>
    <dgm:pt modelId="{A8858F57-E153-6840-AAAE-77C9AFB142CB}" type="pres">
      <dgm:prSet presAssocID="{C64F9318-4E44-9A46-8301-6884BC37063E}" presName="Name8" presStyleCnt="0"/>
      <dgm:spPr/>
    </dgm:pt>
    <dgm:pt modelId="{BA837CE4-280A-A94A-BEC3-312104472EF6}" type="pres">
      <dgm:prSet presAssocID="{C64F9318-4E44-9A46-8301-6884BC37063E}" presName="level" presStyleLbl="node1" presStyleIdx="0" presStyleCnt="4" custScaleY="116919">
        <dgm:presLayoutVars>
          <dgm:chMax val="1"/>
          <dgm:bulletEnabled val="1"/>
        </dgm:presLayoutVars>
      </dgm:prSet>
      <dgm:spPr/>
    </dgm:pt>
    <dgm:pt modelId="{6EDCFCE3-208A-8F48-9F94-08F5FF3788FE}" type="pres">
      <dgm:prSet presAssocID="{C64F9318-4E44-9A46-8301-6884BC37063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DD1987E5-AF21-B84E-9E58-6996E8C39DF4}" type="pres">
      <dgm:prSet presAssocID="{D349F65E-1297-8046-A0BA-78334A37F373}" presName="Name8" presStyleCnt="0"/>
      <dgm:spPr/>
    </dgm:pt>
    <dgm:pt modelId="{6F7D6AF8-54D3-5F4D-9649-B19EA317A7F7}" type="pres">
      <dgm:prSet presAssocID="{D349F65E-1297-8046-A0BA-78334A37F373}" presName="level" presStyleLbl="node1" presStyleIdx="1" presStyleCnt="4">
        <dgm:presLayoutVars>
          <dgm:chMax val="1"/>
          <dgm:bulletEnabled val="1"/>
        </dgm:presLayoutVars>
      </dgm:prSet>
      <dgm:spPr/>
    </dgm:pt>
    <dgm:pt modelId="{7BC1243E-EC59-3248-B85D-CD9546B5A16A}" type="pres">
      <dgm:prSet presAssocID="{D349F65E-1297-8046-A0BA-78334A37F37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EA3D446-B112-5F4B-915D-FEEEE63EFB43}" type="pres">
      <dgm:prSet presAssocID="{5F667E04-6276-1441-AF17-043ED593436A}" presName="Name8" presStyleCnt="0"/>
      <dgm:spPr/>
    </dgm:pt>
    <dgm:pt modelId="{4DC15280-2BF2-D54B-B995-198360802914}" type="pres">
      <dgm:prSet presAssocID="{5F667E04-6276-1441-AF17-043ED593436A}" presName="level" presStyleLbl="node1" presStyleIdx="2" presStyleCnt="4">
        <dgm:presLayoutVars>
          <dgm:chMax val="1"/>
          <dgm:bulletEnabled val="1"/>
        </dgm:presLayoutVars>
      </dgm:prSet>
      <dgm:spPr/>
    </dgm:pt>
    <dgm:pt modelId="{33145E74-3EA7-1040-8FC8-A4E673030594}" type="pres">
      <dgm:prSet presAssocID="{5F667E04-6276-1441-AF17-043ED593436A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D207BA2-5CDE-9043-97B9-69424D76F4DC}" type="pres">
      <dgm:prSet presAssocID="{AAFE0C1B-A818-A649-9656-2C8D422E015F}" presName="Name8" presStyleCnt="0"/>
      <dgm:spPr/>
    </dgm:pt>
    <dgm:pt modelId="{756A6D97-0695-2241-81E8-CB6124D1236F}" type="pres">
      <dgm:prSet presAssocID="{AAFE0C1B-A818-A649-9656-2C8D422E015F}" presName="level" presStyleLbl="node1" presStyleIdx="3" presStyleCnt="4" custLinFactY="0" custLinFactNeighborX="24049" custLinFactNeighborY="100000">
        <dgm:presLayoutVars>
          <dgm:chMax val="1"/>
          <dgm:bulletEnabled val="1"/>
        </dgm:presLayoutVars>
      </dgm:prSet>
      <dgm:spPr/>
    </dgm:pt>
    <dgm:pt modelId="{35701C71-1754-5D4B-B7B1-8225E2669A67}" type="pres">
      <dgm:prSet presAssocID="{AAFE0C1B-A818-A649-9656-2C8D422E015F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BEAB920-EC36-9A4A-802C-8DE3411C046E}" type="presOf" srcId="{5F667E04-6276-1441-AF17-043ED593436A}" destId="{33145E74-3EA7-1040-8FC8-A4E673030594}" srcOrd="1" destOrd="0" presId="urn:microsoft.com/office/officeart/2005/8/layout/pyramid1"/>
    <dgm:cxn modelId="{9EE7D368-9904-5140-BAFF-33109134C69A}" type="presOf" srcId="{AAFE0C1B-A818-A649-9656-2C8D422E015F}" destId="{35701C71-1754-5D4B-B7B1-8225E2669A67}" srcOrd="1" destOrd="0" presId="urn:microsoft.com/office/officeart/2005/8/layout/pyramid1"/>
    <dgm:cxn modelId="{39089B49-BFFE-C04F-AD8D-F85D25F65E48}" type="presOf" srcId="{5F667E04-6276-1441-AF17-043ED593436A}" destId="{4DC15280-2BF2-D54B-B995-198360802914}" srcOrd="0" destOrd="0" presId="urn:microsoft.com/office/officeart/2005/8/layout/pyramid1"/>
    <dgm:cxn modelId="{4C75724C-0BEA-3B47-8713-41A0064DECBC}" srcId="{0B5A04CD-6923-904E-86FE-AF22326EE69E}" destId="{C64F9318-4E44-9A46-8301-6884BC37063E}" srcOrd="0" destOrd="0" parTransId="{EDBB874E-47E7-8C4E-8DE3-D8756924E9B9}" sibTransId="{C7907734-FCA2-BC4E-B514-08C1D25C7CB8}"/>
    <dgm:cxn modelId="{B7E6457D-6C38-8146-AF87-9D6FEEA5836D}" type="presOf" srcId="{D349F65E-1297-8046-A0BA-78334A37F373}" destId="{7BC1243E-EC59-3248-B85D-CD9546B5A16A}" srcOrd="1" destOrd="0" presId="urn:microsoft.com/office/officeart/2005/8/layout/pyramid1"/>
    <dgm:cxn modelId="{78442185-CC7E-B84F-8728-97FD2CE4D202}" srcId="{0B5A04CD-6923-904E-86FE-AF22326EE69E}" destId="{5F667E04-6276-1441-AF17-043ED593436A}" srcOrd="2" destOrd="0" parTransId="{D14762E9-5D3C-494C-93E7-369BE7F85A8F}" sibTransId="{E46F318C-39A9-9442-883D-00DB9D6BF622}"/>
    <dgm:cxn modelId="{ED4082A1-B6F2-E146-9552-B1390D3CCC54}" type="presOf" srcId="{0B5A04CD-6923-904E-86FE-AF22326EE69E}" destId="{26323B0A-61B8-1845-B5A2-DE8630C0F6B1}" srcOrd="0" destOrd="0" presId="urn:microsoft.com/office/officeart/2005/8/layout/pyramid1"/>
    <dgm:cxn modelId="{B4723BBD-4F26-EC48-B692-AB9CB2C9D71B}" srcId="{0B5A04CD-6923-904E-86FE-AF22326EE69E}" destId="{AAFE0C1B-A818-A649-9656-2C8D422E015F}" srcOrd="3" destOrd="0" parTransId="{8A89F5FB-35D4-C94A-8516-1763AF9569B6}" sibTransId="{E9C73824-FF9B-7847-9D20-09321524A0AA}"/>
    <dgm:cxn modelId="{5EA6B8CD-A45D-C14E-B2D8-731FEB3BD37C}" srcId="{0B5A04CD-6923-904E-86FE-AF22326EE69E}" destId="{D349F65E-1297-8046-A0BA-78334A37F373}" srcOrd="1" destOrd="0" parTransId="{B90DA2B6-0257-494C-B70B-547DA035D067}" sibTransId="{54C71D0A-B1DA-7F4F-81DD-AD982D6BD88B}"/>
    <dgm:cxn modelId="{23DFBBD2-5F19-1546-8A2D-04465FE7CD4E}" type="presOf" srcId="{C64F9318-4E44-9A46-8301-6884BC37063E}" destId="{6EDCFCE3-208A-8F48-9F94-08F5FF3788FE}" srcOrd="1" destOrd="0" presId="urn:microsoft.com/office/officeart/2005/8/layout/pyramid1"/>
    <dgm:cxn modelId="{915728DC-97E4-1647-8714-F896EFB0947B}" type="presOf" srcId="{D349F65E-1297-8046-A0BA-78334A37F373}" destId="{6F7D6AF8-54D3-5F4D-9649-B19EA317A7F7}" srcOrd="0" destOrd="0" presId="urn:microsoft.com/office/officeart/2005/8/layout/pyramid1"/>
    <dgm:cxn modelId="{23E85FE2-622A-2446-B45B-BE8BEFC3B0D2}" type="presOf" srcId="{AAFE0C1B-A818-A649-9656-2C8D422E015F}" destId="{756A6D97-0695-2241-81E8-CB6124D1236F}" srcOrd="0" destOrd="0" presId="urn:microsoft.com/office/officeart/2005/8/layout/pyramid1"/>
    <dgm:cxn modelId="{4B80DAF0-232E-1541-9AB8-95A3A1926061}" type="presOf" srcId="{C64F9318-4E44-9A46-8301-6884BC37063E}" destId="{BA837CE4-280A-A94A-BEC3-312104472EF6}" srcOrd="0" destOrd="0" presId="urn:microsoft.com/office/officeart/2005/8/layout/pyramid1"/>
    <dgm:cxn modelId="{4D977E48-8CE5-CD4D-A1CC-00123EB30A50}" type="presParOf" srcId="{26323B0A-61B8-1845-B5A2-DE8630C0F6B1}" destId="{A8858F57-E153-6840-AAAE-77C9AFB142CB}" srcOrd="0" destOrd="0" presId="urn:microsoft.com/office/officeart/2005/8/layout/pyramid1"/>
    <dgm:cxn modelId="{D85758D7-5110-934A-81B3-121C3F3EE314}" type="presParOf" srcId="{A8858F57-E153-6840-AAAE-77C9AFB142CB}" destId="{BA837CE4-280A-A94A-BEC3-312104472EF6}" srcOrd="0" destOrd="0" presId="urn:microsoft.com/office/officeart/2005/8/layout/pyramid1"/>
    <dgm:cxn modelId="{4F928210-D192-8648-A253-52A9ED019600}" type="presParOf" srcId="{A8858F57-E153-6840-AAAE-77C9AFB142CB}" destId="{6EDCFCE3-208A-8F48-9F94-08F5FF3788FE}" srcOrd="1" destOrd="0" presId="urn:microsoft.com/office/officeart/2005/8/layout/pyramid1"/>
    <dgm:cxn modelId="{862E2D82-DF85-054D-9CEA-5A8052E40853}" type="presParOf" srcId="{26323B0A-61B8-1845-B5A2-DE8630C0F6B1}" destId="{DD1987E5-AF21-B84E-9E58-6996E8C39DF4}" srcOrd="1" destOrd="0" presId="urn:microsoft.com/office/officeart/2005/8/layout/pyramid1"/>
    <dgm:cxn modelId="{CD463631-C62F-9F46-BACA-C85169ED4E15}" type="presParOf" srcId="{DD1987E5-AF21-B84E-9E58-6996E8C39DF4}" destId="{6F7D6AF8-54D3-5F4D-9649-B19EA317A7F7}" srcOrd="0" destOrd="0" presId="urn:microsoft.com/office/officeart/2005/8/layout/pyramid1"/>
    <dgm:cxn modelId="{BA16D405-5B3E-E543-A323-269B2CDA25EF}" type="presParOf" srcId="{DD1987E5-AF21-B84E-9E58-6996E8C39DF4}" destId="{7BC1243E-EC59-3248-B85D-CD9546B5A16A}" srcOrd="1" destOrd="0" presId="urn:microsoft.com/office/officeart/2005/8/layout/pyramid1"/>
    <dgm:cxn modelId="{014F65EA-EE68-0649-9778-74597BEBFCEE}" type="presParOf" srcId="{26323B0A-61B8-1845-B5A2-DE8630C0F6B1}" destId="{4EA3D446-B112-5F4B-915D-FEEEE63EFB43}" srcOrd="2" destOrd="0" presId="urn:microsoft.com/office/officeart/2005/8/layout/pyramid1"/>
    <dgm:cxn modelId="{A51BC762-66B3-034A-802F-31903BCD5D56}" type="presParOf" srcId="{4EA3D446-B112-5F4B-915D-FEEEE63EFB43}" destId="{4DC15280-2BF2-D54B-B995-198360802914}" srcOrd="0" destOrd="0" presId="urn:microsoft.com/office/officeart/2005/8/layout/pyramid1"/>
    <dgm:cxn modelId="{6C60ACBC-7780-4249-B018-076BAA729D98}" type="presParOf" srcId="{4EA3D446-B112-5F4B-915D-FEEEE63EFB43}" destId="{33145E74-3EA7-1040-8FC8-A4E673030594}" srcOrd="1" destOrd="0" presId="urn:microsoft.com/office/officeart/2005/8/layout/pyramid1"/>
    <dgm:cxn modelId="{E43A9617-7913-5241-A7E0-41EF785D4AE6}" type="presParOf" srcId="{26323B0A-61B8-1845-B5A2-DE8630C0F6B1}" destId="{FD207BA2-5CDE-9043-97B9-69424D76F4DC}" srcOrd="3" destOrd="0" presId="urn:microsoft.com/office/officeart/2005/8/layout/pyramid1"/>
    <dgm:cxn modelId="{3AC95E44-454C-1F44-8569-FC18AAC4E048}" type="presParOf" srcId="{FD207BA2-5CDE-9043-97B9-69424D76F4DC}" destId="{756A6D97-0695-2241-81E8-CB6124D1236F}" srcOrd="0" destOrd="0" presId="urn:microsoft.com/office/officeart/2005/8/layout/pyramid1"/>
    <dgm:cxn modelId="{8747CE9F-3FF0-C440-B95D-FE16954E7CB6}" type="presParOf" srcId="{FD207BA2-5CDE-9043-97B9-69424D76F4DC}" destId="{35701C71-1754-5D4B-B7B1-8225E2669A6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5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FFC1A71-6A8E-8840-B024-EFAF09FFCC38}" type="doc">
      <dgm:prSet loTypeId="urn:microsoft.com/office/officeart/2005/8/layout/cycle2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209E026-77F7-564F-AC8E-06216A20A8E9}">
      <dgm:prSet phldrT="[Text]"/>
      <dgm:spPr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</a:gradFill>
      </dgm:spPr>
      <dgm:t>
        <a:bodyPr/>
        <a:lstStyle/>
        <a:p>
          <a:r>
            <a:rPr lang="en-US" dirty="0"/>
            <a:t>Processes</a:t>
          </a:r>
        </a:p>
      </dgm:t>
    </dgm:pt>
    <dgm:pt modelId="{B16464B9-9073-1342-8BFE-3676103218A4}" type="parTrans" cxnId="{1E3B8E18-410F-9A47-BE95-B560364BB2BC}">
      <dgm:prSet/>
      <dgm:spPr/>
      <dgm:t>
        <a:bodyPr/>
        <a:lstStyle/>
        <a:p>
          <a:endParaRPr lang="en-US"/>
        </a:p>
      </dgm:t>
    </dgm:pt>
    <dgm:pt modelId="{82D1BEB7-EDC0-E245-8C5F-1C14C6044187}" type="sibTrans" cxnId="{1E3B8E18-410F-9A47-BE95-B560364BB2BC}">
      <dgm:prSet/>
      <dgm:spPr/>
      <dgm:t>
        <a:bodyPr/>
        <a:lstStyle/>
        <a:p>
          <a:endParaRPr lang="en-US"/>
        </a:p>
      </dgm:t>
    </dgm:pt>
    <dgm:pt modelId="{77CBF433-2242-5C45-8D5C-E7DEEF8DA3F5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Services</a:t>
          </a:r>
        </a:p>
        <a:p>
          <a:r>
            <a:rPr lang="en-US" dirty="0"/>
            <a:t>Products</a:t>
          </a:r>
        </a:p>
      </dgm:t>
    </dgm:pt>
    <dgm:pt modelId="{01CCBD7E-1546-A24A-9CA6-851C6D976439}" type="parTrans" cxnId="{797AE29F-E910-9F4F-86ED-03D550C90F33}">
      <dgm:prSet/>
      <dgm:spPr/>
      <dgm:t>
        <a:bodyPr/>
        <a:lstStyle/>
        <a:p>
          <a:endParaRPr lang="en-US"/>
        </a:p>
      </dgm:t>
    </dgm:pt>
    <dgm:pt modelId="{C4C25FFF-B17D-DA4B-A434-F1102CE69777}" type="sibTrans" cxnId="{797AE29F-E910-9F4F-86ED-03D550C90F33}">
      <dgm:prSet/>
      <dgm:spPr/>
      <dgm:t>
        <a:bodyPr/>
        <a:lstStyle/>
        <a:p>
          <a:endParaRPr lang="en-US"/>
        </a:p>
      </dgm:t>
    </dgm:pt>
    <dgm:pt modelId="{CA695490-FEEB-5B4B-9DC2-48034C3714C1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Clients</a:t>
          </a:r>
        </a:p>
        <a:p>
          <a:r>
            <a:rPr lang="en-US" dirty="0"/>
            <a:t>Customers</a:t>
          </a:r>
        </a:p>
      </dgm:t>
    </dgm:pt>
    <dgm:pt modelId="{6055EF96-91C9-8140-84C1-80AA479F4B62}" type="parTrans" cxnId="{362B68E4-6E26-4D4D-8B9D-3B313C85DA3E}">
      <dgm:prSet/>
      <dgm:spPr/>
      <dgm:t>
        <a:bodyPr/>
        <a:lstStyle/>
        <a:p>
          <a:endParaRPr lang="en-US"/>
        </a:p>
      </dgm:t>
    </dgm:pt>
    <dgm:pt modelId="{21186705-2464-3145-94F2-77847F001CEE}" type="sibTrans" cxnId="{362B68E4-6E26-4D4D-8B9D-3B313C85DA3E}">
      <dgm:prSet/>
      <dgm:spPr/>
      <dgm:t>
        <a:bodyPr/>
        <a:lstStyle/>
        <a:p>
          <a:endParaRPr lang="en-US"/>
        </a:p>
      </dgm:t>
    </dgm:pt>
    <dgm:pt modelId="{33E2E57C-E365-DD4B-8FFF-1AF5117055B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Money</a:t>
          </a:r>
        </a:p>
      </dgm:t>
    </dgm:pt>
    <dgm:pt modelId="{8392F118-788B-A748-ACB4-ECD32C8DA85C}" type="parTrans" cxnId="{81CFB10C-72A0-7F46-979D-36A8A1DBE7CA}">
      <dgm:prSet/>
      <dgm:spPr/>
      <dgm:t>
        <a:bodyPr/>
        <a:lstStyle/>
        <a:p>
          <a:endParaRPr lang="en-US"/>
        </a:p>
      </dgm:t>
    </dgm:pt>
    <dgm:pt modelId="{DF9937B4-F4BE-B749-840C-5654DB9C7FA2}" type="sibTrans" cxnId="{81CFB10C-72A0-7F46-979D-36A8A1DBE7CA}">
      <dgm:prSet/>
      <dgm:spPr/>
      <dgm:t>
        <a:bodyPr/>
        <a:lstStyle/>
        <a:p>
          <a:endParaRPr lang="en-US"/>
        </a:p>
      </dgm:t>
    </dgm:pt>
    <dgm:pt modelId="{3D829681-56AA-184B-BA42-4183B8CA8EE9}">
      <dgm:prSet phldrT="[Text]"/>
      <dgm:spPr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</a:gradFill>
      </dgm:spPr>
      <dgm:t>
        <a:bodyPr/>
        <a:lstStyle/>
        <a:p>
          <a:r>
            <a:rPr lang="en-US" dirty="0"/>
            <a:t>Resources</a:t>
          </a:r>
        </a:p>
      </dgm:t>
    </dgm:pt>
    <dgm:pt modelId="{2D65E966-C9A5-3447-8286-C827EE936A3D}" type="parTrans" cxnId="{6A887DBC-B5FB-8C48-B9E0-996AF7606829}">
      <dgm:prSet/>
      <dgm:spPr/>
      <dgm:t>
        <a:bodyPr/>
        <a:lstStyle/>
        <a:p>
          <a:endParaRPr lang="en-US"/>
        </a:p>
      </dgm:t>
    </dgm:pt>
    <dgm:pt modelId="{72C14AFF-AE0D-FD40-A3E9-991B9E123848}" type="sibTrans" cxnId="{6A887DBC-B5FB-8C48-B9E0-996AF7606829}">
      <dgm:prSet/>
      <dgm:spPr/>
      <dgm:t>
        <a:bodyPr/>
        <a:lstStyle/>
        <a:p>
          <a:endParaRPr lang="en-US"/>
        </a:p>
      </dgm:t>
    </dgm:pt>
    <dgm:pt modelId="{E871C598-37C8-4146-B1A4-7B3960ED9F5F}" type="pres">
      <dgm:prSet presAssocID="{DFFC1A71-6A8E-8840-B024-EFAF09FFCC38}" presName="cycle" presStyleCnt="0">
        <dgm:presLayoutVars>
          <dgm:dir/>
          <dgm:resizeHandles val="exact"/>
        </dgm:presLayoutVars>
      </dgm:prSet>
      <dgm:spPr/>
    </dgm:pt>
    <dgm:pt modelId="{DEDD69EA-5C9B-BB40-B68F-F5B01367EA83}" type="pres">
      <dgm:prSet presAssocID="{4209E026-77F7-564F-AC8E-06216A20A8E9}" presName="node" presStyleLbl="node1" presStyleIdx="0" presStyleCnt="5">
        <dgm:presLayoutVars>
          <dgm:bulletEnabled val="1"/>
        </dgm:presLayoutVars>
      </dgm:prSet>
      <dgm:spPr/>
    </dgm:pt>
    <dgm:pt modelId="{7F0F0D88-F511-2B4F-B127-48FEDCC9EF70}" type="pres">
      <dgm:prSet presAssocID="{82D1BEB7-EDC0-E245-8C5F-1C14C6044187}" presName="sibTrans" presStyleLbl="sibTrans2D1" presStyleIdx="0" presStyleCnt="5"/>
      <dgm:spPr/>
    </dgm:pt>
    <dgm:pt modelId="{7A64D0CE-8BA7-BF44-9E1B-7344A68F446A}" type="pres">
      <dgm:prSet presAssocID="{82D1BEB7-EDC0-E245-8C5F-1C14C6044187}" presName="connectorText" presStyleLbl="sibTrans2D1" presStyleIdx="0" presStyleCnt="5"/>
      <dgm:spPr/>
    </dgm:pt>
    <dgm:pt modelId="{7A60FD5A-462C-9746-943E-773852FEFB99}" type="pres">
      <dgm:prSet presAssocID="{77CBF433-2242-5C45-8D5C-E7DEEF8DA3F5}" presName="node" presStyleLbl="node1" presStyleIdx="1" presStyleCnt="5">
        <dgm:presLayoutVars>
          <dgm:bulletEnabled val="1"/>
        </dgm:presLayoutVars>
      </dgm:prSet>
      <dgm:spPr/>
    </dgm:pt>
    <dgm:pt modelId="{84E840D5-347E-064E-877C-B0FA701DDAFC}" type="pres">
      <dgm:prSet presAssocID="{C4C25FFF-B17D-DA4B-A434-F1102CE69777}" presName="sibTrans" presStyleLbl="sibTrans2D1" presStyleIdx="1" presStyleCnt="5"/>
      <dgm:spPr/>
    </dgm:pt>
    <dgm:pt modelId="{5C9510B1-9995-5C40-BD7F-B3CF4F7FF073}" type="pres">
      <dgm:prSet presAssocID="{C4C25FFF-B17D-DA4B-A434-F1102CE69777}" presName="connectorText" presStyleLbl="sibTrans2D1" presStyleIdx="1" presStyleCnt="5"/>
      <dgm:spPr/>
    </dgm:pt>
    <dgm:pt modelId="{F44072EC-8300-1549-86C9-D498659381E0}" type="pres">
      <dgm:prSet presAssocID="{CA695490-FEEB-5B4B-9DC2-48034C3714C1}" presName="node" presStyleLbl="node1" presStyleIdx="2" presStyleCnt="5">
        <dgm:presLayoutVars>
          <dgm:bulletEnabled val="1"/>
        </dgm:presLayoutVars>
      </dgm:prSet>
      <dgm:spPr/>
    </dgm:pt>
    <dgm:pt modelId="{F74757A3-1F06-EC45-834F-3DF8904EADB3}" type="pres">
      <dgm:prSet presAssocID="{21186705-2464-3145-94F2-77847F001CEE}" presName="sibTrans" presStyleLbl="sibTrans2D1" presStyleIdx="2" presStyleCnt="5"/>
      <dgm:spPr/>
    </dgm:pt>
    <dgm:pt modelId="{F774BC55-88C9-0C41-922E-44FBCAA4F316}" type="pres">
      <dgm:prSet presAssocID="{21186705-2464-3145-94F2-77847F001CEE}" presName="connectorText" presStyleLbl="sibTrans2D1" presStyleIdx="2" presStyleCnt="5"/>
      <dgm:spPr/>
    </dgm:pt>
    <dgm:pt modelId="{257EBF07-FE07-E248-BAB9-3C3D282DF083}" type="pres">
      <dgm:prSet presAssocID="{33E2E57C-E365-DD4B-8FFF-1AF5117055BF}" presName="node" presStyleLbl="node1" presStyleIdx="3" presStyleCnt="5">
        <dgm:presLayoutVars>
          <dgm:bulletEnabled val="1"/>
        </dgm:presLayoutVars>
      </dgm:prSet>
      <dgm:spPr/>
    </dgm:pt>
    <dgm:pt modelId="{C9B01144-948B-6547-8145-2A91D4015831}" type="pres">
      <dgm:prSet presAssocID="{DF9937B4-F4BE-B749-840C-5654DB9C7FA2}" presName="sibTrans" presStyleLbl="sibTrans2D1" presStyleIdx="3" presStyleCnt="5"/>
      <dgm:spPr/>
    </dgm:pt>
    <dgm:pt modelId="{10A0102D-4648-4D4D-8A2F-8255CACF6868}" type="pres">
      <dgm:prSet presAssocID="{DF9937B4-F4BE-B749-840C-5654DB9C7FA2}" presName="connectorText" presStyleLbl="sibTrans2D1" presStyleIdx="3" presStyleCnt="5"/>
      <dgm:spPr/>
    </dgm:pt>
    <dgm:pt modelId="{49800C71-5906-624C-8B6C-F9238ABDF19D}" type="pres">
      <dgm:prSet presAssocID="{3D829681-56AA-184B-BA42-4183B8CA8EE9}" presName="node" presStyleLbl="node1" presStyleIdx="4" presStyleCnt="5">
        <dgm:presLayoutVars>
          <dgm:bulletEnabled val="1"/>
        </dgm:presLayoutVars>
      </dgm:prSet>
      <dgm:spPr/>
    </dgm:pt>
    <dgm:pt modelId="{5943D328-0DEC-DC45-B903-2254EDACCA93}" type="pres">
      <dgm:prSet presAssocID="{72C14AFF-AE0D-FD40-A3E9-991B9E123848}" presName="sibTrans" presStyleLbl="sibTrans2D1" presStyleIdx="4" presStyleCnt="5"/>
      <dgm:spPr/>
    </dgm:pt>
    <dgm:pt modelId="{C8A1224C-A6D6-0F4D-9516-A841550A624C}" type="pres">
      <dgm:prSet presAssocID="{72C14AFF-AE0D-FD40-A3E9-991B9E123848}" presName="connectorText" presStyleLbl="sibTrans2D1" presStyleIdx="4" presStyleCnt="5"/>
      <dgm:spPr/>
    </dgm:pt>
  </dgm:ptLst>
  <dgm:cxnLst>
    <dgm:cxn modelId="{81CFB10C-72A0-7F46-979D-36A8A1DBE7CA}" srcId="{DFFC1A71-6A8E-8840-B024-EFAF09FFCC38}" destId="{33E2E57C-E365-DD4B-8FFF-1AF5117055BF}" srcOrd="3" destOrd="0" parTransId="{8392F118-788B-A748-ACB4-ECD32C8DA85C}" sibTransId="{DF9937B4-F4BE-B749-840C-5654DB9C7FA2}"/>
    <dgm:cxn modelId="{84BA1E16-A669-4D4A-B9F7-A0543449A318}" type="presOf" srcId="{82D1BEB7-EDC0-E245-8C5F-1C14C6044187}" destId="{7A64D0CE-8BA7-BF44-9E1B-7344A68F446A}" srcOrd="1" destOrd="0" presId="urn:microsoft.com/office/officeart/2005/8/layout/cycle2"/>
    <dgm:cxn modelId="{1E3B8E18-410F-9A47-BE95-B560364BB2BC}" srcId="{DFFC1A71-6A8E-8840-B024-EFAF09FFCC38}" destId="{4209E026-77F7-564F-AC8E-06216A20A8E9}" srcOrd="0" destOrd="0" parTransId="{B16464B9-9073-1342-8BFE-3676103218A4}" sibTransId="{82D1BEB7-EDC0-E245-8C5F-1C14C6044187}"/>
    <dgm:cxn modelId="{0B1FEC1A-3291-BA42-B1F3-9164CB265158}" type="presOf" srcId="{C4C25FFF-B17D-DA4B-A434-F1102CE69777}" destId="{84E840D5-347E-064E-877C-B0FA701DDAFC}" srcOrd="0" destOrd="0" presId="urn:microsoft.com/office/officeart/2005/8/layout/cycle2"/>
    <dgm:cxn modelId="{0B71883B-9C02-6A40-84AF-613ECCB2F746}" type="presOf" srcId="{33E2E57C-E365-DD4B-8FFF-1AF5117055BF}" destId="{257EBF07-FE07-E248-BAB9-3C3D282DF083}" srcOrd="0" destOrd="0" presId="urn:microsoft.com/office/officeart/2005/8/layout/cycle2"/>
    <dgm:cxn modelId="{41B7B742-B7C3-8A42-8E31-3F2F07CFC73C}" type="presOf" srcId="{72C14AFF-AE0D-FD40-A3E9-991B9E123848}" destId="{5943D328-0DEC-DC45-B903-2254EDACCA93}" srcOrd="0" destOrd="0" presId="urn:microsoft.com/office/officeart/2005/8/layout/cycle2"/>
    <dgm:cxn modelId="{60C6236B-0E65-D342-9C88-4055DC9DA3E8}" type="presOf" srcId="{3D829681-56AA-184B-BA42-4183B8CA8EE9}" destId="{49800C71-5906-624C-8B6C-F9238ABDF19D}" srcOrd="0" destOrd="0" presId="urn:microsoft.com/office/officeart/2005/8/layout/cycle2"/>
    <dgm:cxn modelId="{0B324F6E-7CDE-8845-AA88-A3F6E34BCB32}" type="presOf" srcId="{82D1BEB7-EDC0-E245-8C5F-1C14C6044187}" destId="{7F0F0D88-F511-2B4F-B127-48FEDCC9EF70}" srcOrd="0" destOrd="0" presId="urn:microsoft.com/office/officeart/2005/8/layout/cycle2"/>
    <dgm:cxn modelId="{27DC4B74-3674-4242-AEFA-765C95B9B332}" type="presOf" srcId="{4209E026-77F7-564F-AC8E-06216A20A8E9}" destId="{DEDD69EA-5C9B-BB40-B68F-F5B01367EA83}" srcOrd="0" destOrd="0" presId="urn:microsoft.com/office/officeart/2005/8/layout/cycle2"/>
    <dgm:cxn modelId="{E1801A7C-5334-874A-A71C-A599C2F864D9}" type="presOf" srcId="{DF9937B4-F4BE-B749-840C-5654DB9C7FA2}" destId="{10A0102D-4648-4D4D-8A2F-8255CACF6868}" srcOrd="1" destOrd="0" presId="urn:microsoft.com/office/officeart/2005/8/layout/cycle2"/>
    <dgm:cxn modelId="{6C725D89-EF56-1342-AED7-3A4F21EC806D}" type="presOf" srcId="{C4C25FFF-B17D-DA4B-A434-F1102CE69777}" destId="{5C9510B1-9995-5C40-BD7F-B3CF4F7FF073}" srcOrd="1" destOrd="0" presId="urn:microsoft.com/office/officeart/2005/8/layout/cycle2"/>
    <dgm:cxn modelId="{7B759C8F-C9E9-BA49-BAAD-619FC2047151}" type="presOf" srcId="{DFFC1A71-6A8E-8840-B024-EFAF09FFCC38}" destId="{E871C598-37C8-4146-B1A4-7B3960ED9F5F}" srcOrd="0" destOrd="0" presId="urn:microsoft.com/office/officeart/2005/8/layout/cycle2"/>
    <dgm:cxn modelId="{797AE29F-E910-9F4F-86ED-03D550C90F33}" srcId="{DFFC1A71-6A8E-8840-B024-EFAF09FFCC38}" destId="{77CBF433-2242-5C45-8D5C-E7DEEF8DA3F5}" srcOrd="1" destOrd="0" parTransId="{01CCBD7E-1546-A24A-9CA6-851C6D976439}" sibTransId="{C4C25FFF-B17D-DA4B-A434-F1102CE69777}"/>
    <dgm:cxn modelId="{B0FEB4B3-B67B-F04C-B767-30CEB1E79A67}" type="presOf" srcId="{77CBF433-2242-5C45-8D5C-E7DEEF8DA3F5}" destId="{7A60FD5A-462C-9746-943E-773852FEFB99}" srcOrd="0" destOrd="0" presId="urn:microsoft.com/office/officeart/2005/8/layout/cycle2"/>
    <dgm:cxn modelId="{6882C9B9-BF02-884E-8B47-44886E0EFB27}" type="presOf" srcId="{72C14AFF-AE0D-FD40-A3E9-991B9E123848}" destId="{C8A1224C-A6D6-0F4D-9516-A841550A624C}" srcOrd="1" destOrd="0" presId="urn:microsoft.com/office/officeart/2005/8/layout/cycle2"/>
    <dgm:cxn modelId="{6A887DBC-B5FB-8C48-B9E0-996AF7606829}" srcId="{DFFC1A71-6A8E-8840-B024-EFAF09FFCC38}" destId="{3D829681-56AA-184B-BA42-4183B8CA8EE9}" srcOrd="4" destOrd="0" parTransId="{2D65E966-C9A5-3447-8286-C827EE936A3D}" sibTransId="{72C14AFF-AE0D-FD40-A3E9-991B9E123848}"/>
    <dgm:cxn modelId="{D7A4E2E0-81E5-CB4C-9A89-0DFEFFA735C6}" type="presOf" srcId="{DF9937B4-F4BE-B749-840C-5654DB9C7FA2}" destId="{C9B01144-948B-6547-8145-2A91D4015831}" srcOrd="0" destOrd="0" presId="urn:microsoft.com/office/officeart/2005/8/layout/cycle2"/>
    <dgm:cxn modelId="{362B68E4-6E26-4D4D-8B9D-3B313C85DA3E}" srcId="{DFFC1A71-6A8E-8840-B024-EFAF09FFCC38}" destId="{CA695490-FEEB-5B4B-9DC2-48034C3714C1}" srcOrd="2" destOrd="0" parTransId="{6055EF96-91C9-8140-84C1-80AA479F4B62}" sibTransId="{21186705-2464-3145-94F2-77847F001CEE}"/>
    <dgm:cxn modelId="{D15B50F2-9965-C943-936A-9607F4CAF280}" type="presOf" srcId="{21186705-2464-3145-94F2-77847F001CEE}" destId="{F774BC55-88C9-0C41-922E-44FBCAA4F316}" srcOrd="1" destOrd="0" presId="urn:microsoft.com/office/officeart/2005/8/layout/cycle2"/>
    <dgm:cxn modelId="{33020FFC-CE5B-AF40-8614-99A5456E4D83}" type="presOf" srcId="{CA695490-FEEB-5B4B-9DC2-48034C3714C1}" destId="{F44072EC-8300-1549-86C9-D498659381E0}" srcOrd="0" destOrd="0" presId="urn:microsoft.com/office/officeart/2005/8/layout/cycle2"/>
    <dgm:cxn modelId="{6BD26FFC-C03D-084A-8ACB-D054FEB9F73B}" type="presOf" srcId="{21186705-2464-3145-94F2-77847F001CEE}" destId="{F74757A3-1F06-EC45-834F-3DF8904EADB3}" srcOrd="0" destOrd="0" presId="urn:microsoft.com/office/officeart/2005/8/layout/cycle2"/>
    <dgm:cxn modelId="{4D8F4DD6-9410-8E47-A9D2-B27006D51305}" type="presParOf" srcId="{E871C598-37C8-4146-B1A4-7B3960ED9F5F}" destId="{DEDD69EA-5C9B-BB40-B68F-F5B01367EA83}" srcOrd="0" destOrd="0" presId="urn:microsoft.com/office/officeart/2005/8/layout/cycle2"/>
    <dgm:cxn modelId="{8B69EF2D-867A-AF4E-BE3E-C4461534E8A3}" type="presParOf" srcId="{E871C598-37C8-4146-B1A4-7B3960ED9F5F}" destId="{7F0F0D88-F511-2B4F-B127-48FEDCC9EF70}" srcOrd="1" destOrd="0" presId="urn:microsoft.com/office/officeart/2005/8/layout/cycle2"/>
    <dgm:cxn modelId="{6956B5DC-9C94-F245-A578-21F3C7BF8789}" type="presParOf" srcId="{7F0F0D88-F511-2B4F-B127-48FEDCC9EF70}" destId="{7A64D0CE-8BA7-BF44-9E1B-7344A68F446A}" srcOrd="0" destOrd="0" presId="urn:microsoft.com/office/officeart/2005/8/layout/cycle2"/>
    <dgm:cxn modelId="{3F541779-CEE3-4F42-9153-22DDBC98FFA8}" type="presParOf" srcId="{E871C598-37C8-4146-B1A4-7B3960ED9F5F}" destId="{7A60FD5A-462C-9746-943E-773852FEFB99}" srcOrd="2" destOrd="0" presId="urn:microsoft.com/office/officeart/2005/8/layout/cycle2"/>
    <dgm:cxn modelId="{D15ABFC1-13E0-7D42-A189-7BEBD1DCF898}" type="presParOf" srcId="{E871C598-37C8-4146-B1A4-7B3960ED9F5F}" destId="{84E840D5-347E-064E-877C-B0FA701DDAFC}" srcOrd="3" destOrd="0" presId="urn:microsoft.com/office/officeart/2005/8/layout/cycle2"/>
    <dgm:cxn modelId="{9D7DC0E8-371B-1941-9567-90F56198AF30}" type="presParOf" srcId="{84E840D5-347E-064E-877C-B0FA701DDAFC}" destId="{5C9510B1-9995-5C40-BD7F-B3CF4F7FF073}" srcOrd="0" destOrd="0" presId="urn:microsoft.com/office/officeart/2005/8/layout/cycle2"/>
    <dgm:cxn modelId="{C3A2B590-ACFD-D341-8954-CED9BF811899}" type="presParOf" srcId="{E871C598-37C8-4146-B1A4-7B3960ED9F5F}" destId="{F44072EC-8300-1549-86C9-D498659381E0}" srcOrd="4" destOrd="0" presId="urn:microsoft.com/office/officeart/2005/8/layout/cycle2"/>
    <dgm:cxn modelId="{D9062A9C-83A2-1C4F-B3DF-AC2098B129EC}" type="presParOf" srcId="{E871C598-37C8-4146-B1A4-7B3960ED9F5F}" destId="{F74757A3-1F06-EC45-834F-3DF8904EADB3}" srcOrd="5" destOrd="0" presId="urn:microsoft.com/office/officeart/2005/8/layout/cycle2"/>
    <dgm:cxn modelId="{DF809B21-7D53-BE44-898C-12DB51D7D8B1}" type="presParOf" srcId="{F74757A3-1F06-EC45-834F-3DF8904EADB3}" destId="{F774BC55-88C9-0C41-922E-44FBCAA4F316}" srcOrd="0" destOrd="0" presId="urn:microsoft.com/office/officeart/2005/8/layout/cycle2"/>
    <dgm:cxn modelId="{CB8681A0-0BC9-B245-92A4-58DA5C853F6A}" type="presParOf" srcId="{E871C598-37C8-4146-B1A4-7B3960ED9F5F}" destId="{257EBF07-FE07-E248-BAB9-3C3D282DF083}" srcOrd="6" destOrd="0" presId="urn:microsoft.com/office/officeart/2005/8/layout/cycle2"/>
    <dgm:cxn modelId="{C746DC57-EA90-F74F-99CF-55A0DDF0ED30}" type="presParOf" srcId="{E871C598-37C8-4146-B1A4-7B3960ED9F5F}" destId="{C9B01144-948B-6547-8145-2A91D4015831}" srcOrd="7" destOrd="0" presId="urn:microsoft.com/office/officeart/2005/8/layout/cycle2"/>
    <dgm:cxn modelId="{C06AAB2E-38ED-7942-B5DF-48A79B96F1DF}" type="presParOf" srcId="{C9B01144-948B-6547-8145-2A91D4015831}" destId="{10A0102D-4648-4D4D-8A2F-8255CACF6868}" srcOrd="0" destOrd="0" presId="urn:microsoft.com/office/officeart/2005/8/layout/cycle2"/>
    <dgm:cxn modelId="{3CF081FC-1D99-6E4D-A096-1323E135E799}" type="presParOf" srcId="{E871C598-37C8-4146-B1A4-7B3960ED9F5F}" destId="{49800C71-5906-624C-8B6C-F9238ABDF19D}" srcOrd="8" destOrd="0" presId="urn:microsoft.com/office/officeart/2005/8/layout/cycle2"/>
    <dgm:cxn modelId="{CB6E738C-D825-A54F-BB28-B3F3CFEB4CA8}" type="presParOf" srcId="{E871C598-37C8-4146-B1A4-7B3960ED9F5F}" destId="{5943D328-0DEC-DC45-B903-2254EDACCA93}" srcOrd="9" destOrd="0" presId="urn:microsoft.com/office/officeart/2005/8/layout/cycle2"/>
    <dgm:cxn modelId="{CB6715F9-5B83-B24C-B5AE-349D416E2758}" type="presParOf" srcId="{5943D328-0DEC-DC45-B903-2254EDACCA93}" destId="{C8A1224C-A6D6-0F4D-9516-A841550A624C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20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900" dirty="0"/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900" dirty="0"/>
            <a:t>EFFECTIVITY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900" dirty="0"/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endParaRPr lang="en-US" sz="900" dirty="0"/>
        </a:p>
        <a:p>
          <a:r>
            <a:rPr lang="en-US" sz="900" dirty="0"/>
            <a:t>DYNAMICS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9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87798132-54C8-6147-9155-316F46B65649}" type="presOf" srcId="{3ECE3D16-045D-1649-B677-52D3CC622523}" destId="{74368792-5F3A-8A45-B6DD-4623675BE83C}" srcOrd="0" destOrd="0" presId="urn:microsoft.com/office/officeart/2005/8/layout/pyramid1"/>
    <dgm:cxn modelId="{7E19CE69-F65D-1645-8601-E9A5DD3563BD}" type="presOf" srcId="{F916D917-B2D6-454E-8F6F-CB9760AEE5AD}" destId="{193D694C-FBE0-D947-B6CE-E44349E53E94}" srcOrd="1" destOrd="0" presId="urn:microsoft.com/office/officeart/2005/8/layout/pyramid1"/>
    <dgm:cxn modelId="{3B45D888-4AD2-D94A-B7F7-E37D7E25F986}" type="presOf" srcId="{33A3923C-4783-3243-8AFC-9F65B0F13AD9}" destId="{85923212-7B0E-1448-AA90-F64A0334A140}" srcOrd="0" destOrd="0" presId="urn:microsoft.com/office/officeart/2005/8/layout/pyramid1"/>
    <dgm:cxn modelId="{9DB56590-F809-3E46-8C0B-EF45B50CB8A9}" type="presOf" srcId="{629DA77C-6353-3A48-80A1-47A8DF657AD1}" destId="{DFCC9940-BA72-4448-8C12-D52A5A993519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174E4AD8-4E2E-574B-8FD8-7663F28849B1}" type="presOf" srcId="{F916D917-B2D6-454E-8F6F-CB9760AEE5AD}" destId="{3E0E496B-F89A-2444-A096-0335E5ABBBCE}" srcOrd="0" destOrd="0" presId="urn:microsoft.com/office/officeart/2005/8/layout/pyramid1"/>
    <dgm:cxn modelId="{27086CE5-0637-2940-900F-025DFD0AAB61}" type="presOf" srcId="{33A3923C-4783-3243-8AFC-9F65B0F13AD9}" destId="{68995EFD-C25F-CD4A-AB11-E46400D9CFA9}" srcOrd="1" destOrd="0" presId="urn:microsoft.com/office/officeart/2005/8/layout/pyramid1"/>
    <dgm:cxn modelId="{B21119EA-2392-0044-8E5F-96FBABA720CB}" type="presOf" srcId="{3ECE3D16-045D-1649-B677-52D3CC622523}" destId="{93605F6A-A548-3C46-AA7F-1C9F956ECA5E}" srcOrd="1" destOrd="0" presId="urn:microsoft.com/office/officeart/2005/8/layout/pyramid1"/>
    <dgm:cxn modelId="{EB8B13FB-BF37-3E41-A5A9-497D9E84DC83}" type="presOf" srcId="{6588EA1D-7EF9-9547-B85A-7DC212FA6820}" destId="{333A3720-FC8D-6F4F-BB2D-0ED218CD97AB}" srcOrd="1" destOrd="0" presId="urn:microsoft.com/office/officeart/2005/8/layout/pyramid1"/>
    <dgm:cxn modelId="{92E941FC-31E2-BA44-88CF-E5A296F35BF6}" type="presOf" srcId="{6588EA1D-7EF9-9547-B85A-7DC212FA6820}" destId="{030317B0-778D-0D46-B0DF-9DAEECBAC3A4}" srcOrd="0" destOrd="0" presId="urn:microsoft.com/office/officeart/2005/8/layout/pyramid1"/>
    <dgm:cxn modelId="{75FD10AD-ABC9-4244-A152-66C68FB8679C}" type="presParOf" srcId="{DFCC9940-BA72-4448-8C12-D52A5A993519}" destId="{78F93AC2-CB0E-4946-A02D-C60D0521069E}" srcOrd="0" destOrd="0" presId="urn:microsoft.com/office/officeart/2005/8/layout/pyramid1"/>
    <dgm:cxn modelId="{C987892E-A26E-0F42-89B8-D745D5FD352B}" type="presParOf" srcId="{78F93AC2-CB0E-4946-A02D-C60D0521069E}" destId="{85923212-7B0E-1448-AA90-F64A0334A140}" srcOrd="0" destOrd="0" presId="urn:microsoft.com/office/officeart/2005/8/layout/pyramid1"/>
    <dgm:cxn modelId="{E0CFF4C4-6001-8B4F-804C-28E856086A6A}" type="presParOf" srcId="{78F93AC2-CB0E-4946-A02D-C60D0521069E}" destId="{68995EFD-C25F-CD4A-AB11-E46400D9CFA9}" srcOrd="1" destOrd="0" presId="urn:microsoft.com/office/officeart/2005/8/layout/pyramid1"/>
    <dgm:cxn modelId="{4408155E-A185-DD4A-8B36-01F076630E96}" type="presParOf" srcId="{DFCC9940-BA72-4448-8C12-D52A5A993519}" destId="{4D5CE3E6-3008-3949-96E1-E6263B38CBB4}" srcOrd="1" destOrd="0" presId="urn:microsoft.com/office/officeart/2005/8/layout/pyramid1"/>
    <dgm:cxn modelId="{2F073A69-7029-AC44-BE2A-652F908A182D}" type="presParOf" srcId="{4D5CE3E6-3008-3949-96E1-E6263B38CBB4}" destId="{030317B0-778D-0D46-B0DF-9DAEECBAC3A4}" srcOrd="0" destOrd="0" presId="urn:microsoft.com/office/officeart/2005/8/layout/pyramid1"/>
    <dgm:cxn modelId="{FEC36655-9A1B-B24C-B5A2-79DE4020EC4B}" type="presParOf" srcId="{4D5CE3E6-3008-3949-96E1-E6263B38CBB4}" destId="{333A3720-FC8D-6F4F-BB2D-0ED218CD97AB}" srcOrd="1" destOrd="0" presId="urn:microsoft.com/office/officeart/2005/8/layout/pyramid1"/>
    <dgm:cxn modelId="{932B4E6A-78AF-E645-A83F-E34CF7DB5BFE}" type="presParOf" srcId="{DFCC9940-BA72-4448-8C12-D52A5A993519}" destId="{885DB716-26C1-9949-B5E7-9F50A6324B26}" srcOrd="2" destOrd="0" presId="urn:microsoft.com/office/officeart/2005/8/layout/pyramid1"/>
    <dgm:cxn modelId="{1F69639B-79A2-794B-9525-CC84A0F57066}" type="presParOf" srcId="{885DB716-26C1-9949-B5E7-9F50A6324B26}" destId="{74368792-5F3A-8A45-B6DD-4623675BE83C}" srcOrd="0" destOrd="0" presId="urn:microsoft.com/office/officeart/2005/8/layout/pyramid1"/>
    <dgm:cxn modelId="{B269BDA8-D38A-4D40-8C1F-986616763F6B}" type="presParOf" srcId="{885DB716-26C1-9949-B5E7-9F50A6324B26}" destId="{93605F6A-A548-3C46-AA7F-1C9F956ECA5E}" srcOrd="1" destOrd="0" presId="urn:microsoft.com/office/officeart/2005/8/layout/pyramid1"/>
    <dgm:cxn modelId="{E89B6EF0-BCD4-AD4C-A269-8033FC4400E2}" type="presParOf" srcId="{DFCC9940-BA72-4448-8C12-D52A5A993519}" destId="{B4308910-ECB6-D746-A4ED-D622DEAB6E52}" srcOrd="3" destOrd="0" presId="urn:microsoft.com/office/officeart/2005/8/layout/pyramid1"/>
    <dgm:cxn modelId="{9B26DE98-2BAF-3942-95A3-659A7FD5D712}" type="presParOf" srcId="{B4308910-ECB6-D746-A4ED-D622DEAB6E52}" destId="{3E0E496B-F89A-2444-A096-0335E5ABBBCE}" srcOrd="0" destOrd="0" presId="urn:microsoft.com/office/officeart/2005/8/layout/pyramid1"/>
    <dgm:cxn modelId="{B96D1222-C6A4-7E4A-9515-C4799F759245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25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>
        <a:gradFill rotWithShape="0">
          <a:gsLst>
            <a:gs pos="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endParaRPr lang="en-US" sz="1600" dirty="0"/>
        </a:p>
        <a:p>
          <a:endParaRPr lang="en-US" sz="1600" dirty="0"/>
        </a:p>
        <a:p>
          <a:endParaRPr lang="en-US" sz="1600" dirty="0"/>
        </a:p>
        <a:p>
          <a:r>
            <a:rPr lang="en-US" sz="1600" dirty="0"/>
            <a:t>Stability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n-US" sz="1600" dirty="0" err="1"/>
            <a:t>Effectivity</a:t>
          </a:r>
          <a:endParaRPr lang="en-US" sz="1600" dirty="0"/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en-US" sz="1600" dirty="0"/>
            <a:t>Usefulness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 anchor="ctr"/>
        <a:lstStyle/>
        <a:p>
          <a:endParaRPr lang="en-US" sz="1400" dirty="0"/>
        </a:p>
        <a:p>
          <a:endParaRPr lang="en-US" sz="1400" dirty="0"/>
        </a:p>
        <a:p>
          <a:endParaRPr lang="en-US" sz="1400" dirty="0"/>
        </a:p>
        <a:p>
          <a:r>
            <a:rPr lang="en-US" sz="1400" dirty="0"/>
            <a:t>Dynamics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B37C980E-DC92-8E4F-B36D-2E23CF9585BB}" type="presOf" srcId="{F916D917-B2D6-454E-8F6F-CB9760AEE5AD}" destId="{193D694C-FBE0-D947-B6CE-E44349E53E94}" srcOrd="1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84110D31-F52C-C44C-A5D7-A89500C6A60C}" type="presOf" srcId="{F916D917-B2D6-454E-8F6F-CB9760AEE5AD}" destId="{3E0E496B-F89A-2444-A096-0335E5ABBBCE}" srcOrd="0" destOrd="0" presId="urn:microsoft.com/office/officeart/2005/8/layout/pyramid1"/>
    <dgm:cxn modelId="{EDFCF070-C3A5-654C-AD6C-FAA99E78628F}" type="presOf" srcId="{3ECE3D16-045D-1649-B677-52D3CC622523}" destId="{74368792-5F3A-8A45-B6DD-4623675BE83C}" srcOrd="0" destOrd="0" presId="urn:microsoft.com/office/officeart/2005/8/layout/pyramid1"/>
    <dgm:cxn modelId="{D5E0E574-55DF-534A-A6F5-E3300F356780}" type="presOf" srcId="{6588EA1D-7EF9-9547-B85A-7DC212FA6820}" destId="{333A3720-FC8D-6F4F-BB2D-0ED218CD97AB}" srcOrd="1" destOrd="0" presId="urn:microsoft.com/office/officeart/2005/8/layout/pyramid1"/>
    <dgm:cxn modelId="{B37BD277-3139-D04A-B5EA-7DE235127258}" type="presOf" srcId="{33A3923C-4783-3243-8AFC-9F65B0F13AD9}" destId="{85923212-7B0E-1448-AA90-F64A0334A140}" srcOrd="0" destOrd="0" presId="urn:microsoft.com/office/officeart/2005/8/layout/pyramid1"/>
    <dgm:cxn modelId="{FAA0F286-01CF-A74D-9DA0-6B5317CC4195}" type="presOf" srcId="{33A3923C-4783-3243-8AFC-9F65B0F13AD9}" destId="{68995EFD-C25F-CD4A-AB11-E46400D9CFA9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B6D87993-E3AF-4C46-A200-722BFA433355}" type="presOf" srcId="{6588EA1D-7EF9-9547-B85A-7DC212FA6820}" destId="{030317B0-778D-0D46-B0DF-9DAEECBAC3A4}" srcOrd="0" destOrd="0" presId="urn:microsoft.com/office/officeart/2005/8/layout/pyramid1"/>
    <dgm:cxn modelId="{05148096-EDAF-584C-B84B-2A8E896D3485}" type="presOf" srcId="{3ECE3D16-045D-1649-B677-52D3CC622523}" destId="{93605F6A-A548-3C46-AA7F-1C9F956ECA5E}" srcOrd="1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E85BD3A1-6095-0C46-BE5C-4F01DA79B28B}" type="presOf" srcId="{629DA77C-6353-3A48-80A1-47A8DF657AD1}" destId="{DFCC9940-BA72-4448-8C12-D52A5A993519}" srcOrd="0" destOrd="0" presId="urn:microsoft.com/office/officeart/2005/8/layout/pyramid1"/>
    <dgm:cxn modelId="{7849A25E-854B-1F4F-BBA9-2804B0133C1E}" type="presParOf" srcId="{DFCC9940-BA72-4448-8C12-D52A5A993519}" destId="{78F93AC2-CB0E-4946-A02D-C60D0521069E}" srcOrd="0" destOrd="0" presId="urn:microsoft.com/office/officeart/2005/8/layout/pyramid1"/>
    <dgm:cxn modelId="{7F19539D-52CA-E546-B66E-49F84989A9D3}" type="presParOf" srcId="{78F93AC2-CB0E-4946-A02D-C60D0521069E}" destId="{85923212-7B0E-1448-AA90-F64A0334A140}" srcOrd="0" destOrd="0" presId="urn:microsoft.com/office/officeart/2005/8/layout/pyramid1"/>
    <dgm:cxn modelId="{E51FC333-43A7-4E44-A8AD-5DEBF8D95657}" type="presParOf" srcId="{78F93AC2-CB0E-4946-A02D-C60D0521069E}" destId="{68995EFD-C25F-CD4A-AB11-E46400D9CFA9}" srcOrd="1" destOrd="0" presId="urn:microsoft.com/office/officeart/2005/8/layout/pyramid1"/>
    <dgm:cxn modelId="{0B8F300F-E83D-A741-A8EA-1A641DE6B6DE}" type="presParOf" srcId="{DFCC9940-BA72-4448-8C12-D52A5A993519}" destId="{4D5CE3E6-3008-3949-96E1-E6263B38CBB4}" srcOrd="1" destOrd="0" presId="urn:microsoft.com/office/officeart/2005/8/layout/pyramid1"/>
    <dgm:cxn modelId="{9C802591-A19E-BA44-B750-3552FD1BC928}" type="presParOf" srcId="{4D5CE3E6-3008-3949-96E1-E6263B38CBB4}" destId="{030317B0-778D-0D46-B0DF-9DAEECBAC3A4}" srcOrd="0" destOrd="0" presId="urn:microsoft.com/office/officeart/2005/8/layout/pyramid1"/>
    <dgm:cxn modelId="{BE015BB2-77CB-C641-AC8E-9DA7F8D37412}" type="presParOf" srcId="{4D5CE3E6-3008-3949-96E1-E6263B38CBB4}" destId="{333A3720-FC8D-6F4F-BB2D-0ED218CD97AB}" srcOrd="1" destOrd="0" presId="urn:microsoft.com/office/officeart/2005/8/layout/pyramid1"/>
    <dgm:cxn modelId="{483100F4-AF10-BF44-981A-90CB4F968799}" type="presParOf" srcId="{DFCC9940-BA72-4448-8C12-D52A5A993519}" destId="{885DB716-26C1-9949-B5E7-9F50A6324B26}" srcOrd="2" destOrd="0" presId="urn:microsoft.com/office/officeart/2005/8/layout/pyramid1"/>
    <dgm:cxn modelId="{674C350B-5AD2-2D44-A1EF-0190B329EBCE}" type="presParOf" srcId="{885DB716-26C1-9949-B5E7-9F50A6324B26}" destId="{74368792-5F3A-8A45-B6DD-4623675BE83C}" srcOrd="0" destOrd="0" presId="urn:microsoft.com/office/officeart/2005/8/layout/pyramid1"/>
    <dgm:cxn modelId="{05A1D4D4-F9F1-3C49-8A49-DEA0B7ADAE5A}" type="presParOf" srcId="{885DB716-26C1-9949-B5E7-9F50A6324B26}" destId="{93605F6A-A548-3C46-AA7F-1C9F956ECA5E}" srcOrd="1" destOrd="0" presId="urn:microsoft.com/office/officeart/2005/8/layout/pyramid1"/>
    <dgm:cxn modelId="{81455587-161B-3444-9630-599CF0E2C7F7}" type="presParOf" srcId="{DFCC9940-BA72-4448-8C12-D52A5A993519}" destId="{B4308910-ECB6-D746-A4ED-D622DEAB6E52}" srcOrd="3" destOrd="0" presId="urn:microsoft.com/office/officeart/2005/8/layout/pyramid1"/>
    <dgm:cxn modelId="{7A9F2218-4DE1-234B-968F-98B5BA66F94A}" type="presParOf" srcId="{B4308910-ECB6-D746-A4ED-D622DEAB6E52}" destId="{3E0E496B-F89A-2444-A096-0335E5ABBBCE}" srcOrd="0" destOrd="0" presId="urn:microsoft.com/office/officeart/2005/8/layout/pyramid1"/>
    <dgm:cxn modelId="{A36BB4BA-5378-F94B-8C7D-6B84F3A8C01F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/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20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20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 tIns="0" bIns="0"/>
        <a:lstStyle/>
        <a:p>
          <a:r>
            <a:rPr lang="en-US" sz="1400" dirty="0" err="1"/>
            <a:t>Synergetization</a:t>
          </a:r>
          <a:endParaRPr lang="en-US" sz="14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20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2000"/>
        </a:p>
      </dgm:t>
    </dgm:pt>
    <dgm:pt modelId="{E8752FC1-491D-B24F-878E-7B27A0993F36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/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20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2000"/>
        </a:p>
      </dgm:t>
    </dgm:pt>
    <dgm:pt modelId="{DA5B7626-EE35-C640-B44B-6160753CA89B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/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20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2000"/>
        </a:p>
      </dgm:t>
    </dgm:pt>
    <dgm:pt modelId="{BC5BF151-6F10-8549-8F0E-B93F8721AFF4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/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20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20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/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20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20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5A307633-1785-AB4A-988B-E0BB1434368D}" type="presOf" srcId="{E8752FC1-491D-B24F-878E-7B27A0993F36}" destId="{5E181FBA-F664-6B48-BDE0-BF8485876CD3}" srcOrd="0" destOrd="0" presId="urn:microsoft.com/office/officeart/2005/8/layout/pyramid1"/>
    <dgm:cxn modelId="{B6B5665F-D1C2-2246-B4FD-3FE825C86854}" type="presOf" srcId="{DA5B7626-EE35-C640-B44B-6160753CA89B}" destId="{8F820B19-D61C-B247-A620-06225BB7DFA1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F1EE2643-7727-8A4C-970D-0BD28E70CC22}" type="presOf" srcId="{2E86806D-71DD-CA4D-A2DE-1859FAFC7FDB}" destId="{F5C47C7C-F22E-5745-9FF3-8E8113C17EE8}" srcOrd="0" destOrd="0" presId="urn:microsoft.com/office/officeart/2005/8/layout/pyramid1"/>
    <dgm:cxn modelId="{5C6CC948-7E0E-BA4E-A194-EFA2B1197A5D}" type="presOf" srcId="{BC5BF151-6F10-8549-8F0E-B93F8721AFF4}" destId="{7AE28275-8189-304B-BDE5-5E5C671D1A55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64094082-EAD2-2140-A91C-86D4AC6800DF}" type="presOf" srcId="{00644C28-B8FC-6B4A-8563-C5AA90710ABC}" destId="{2A2A1913-E03B-0A4C-8983-14D8E6854B04}" srcOrd="1" destOrd="0" presId="urn:microsoft.com/office/officeart/2005/8/layout/pyramid1"/>
    <dgm:cxn modelId="{6FEC3086-FC98-2A4F-B6B2-5DE2E39D1511}" type="presOf" srcId="{2E86806D-71DD-CA4D-A2DE-1859FAFC7FDB}" destId="{471F034A-26A6-5C42-9AA1-EE3AF3C79E8E}" srcOrd="1" destOrd="0" presId="urn:microsoft.com/office/officeart/2005/8/layout/pyramid1"/>
    <dgm:cxn modelId="{FCB9D296-B80A-4441-B326-7194CBD747BF}" type="presOf" srcId="{BC5BF151-6F10-8549-8F0E-B93F8721AFF4}" destId="{06C17BD8-892F-BB41-87CF-5D922E430906}" srcOrd="1" destOrd="0" presId="urn:microsoft.com/office/officeart/2005/8/layout/pyramid1"/>
    <dgm:cxn modelId="{A672EB96-0D57-E246-A6E7-F411005E0252}" type="presOf" srcId="{7B5694F9-8EEE-CD45-BBEF-0B9EB738EDF4}" destId="{A43E12FA-7480-EB48-B3E5-17A52D8B8888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5E0FADC6-4C01-4C43-8567-CF0BF7295606}" type="presOf" srcId="{95098161-E637-7049-BA60-C0AB4DAF5E9F}" destId="{77FFA999-8B80-B141-B319-2DC5121D3529}" srcOrd="0" destOrd="0" presId="urn:microsoft.com/office/officeart/2005/8/layout/pyramid1"/>
    <dgm:cxn modelId="{C6F70FD4-5B2B-0145-AD2B-7F7CF06EA7F3}" type="presOf" srcId="{00644C28-B8FC-6B4A-8563-C5AA90710ABC}" destId="{6C4823E3-61B0-3B4D-AE75-C2F669A0B1E8}" srcOrd="0" destOrd="0" presId="urn:microsoft.com/office/officeart/2005/8/layout/pyramid1"/>
    <dgm:cxn modelId="{DB8A97E7-C2A7-B64C-892C-5302FA9F2942}" type="presOf" srcId="{7B5694F9-8EEE-CD45-BBEF-0B9EB738EDF4}" destId="{2B843B4D-9D9C-0F40-8A45-031B67D433C2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362FE9F8-B84C-B240-B848-DA22576E8AF7}" type="presOf" srcId="{DA5B7626-EE35-C640-B44B-6160753CA89B}" destId="{567FA3C0-EAF2-8F47-9CFA-CE0A0C0DC33F}" srcOrd="1" destOrd="0" presId="urn:microsoft.com/office/officeart/2005/8/layout/pyramid1"/>
    <dgm:cxn modelId="{0E4DC1F9-ABE6-A24B-89F2-BEC144272461}" type="presOf" srcId="{E8752FC1-491D-B24F-878E-7B27A0993F36}" destId="{0D08230A-6AD0-2B41-BF87-AE86F274EEE3}" srcOrd="1" destOrd="0" presId="urn:microsoft.com/office/officeart/2005/8/layout/pyramid1"/>
    <dgm:cxn modelId="{93EF33CA-7999-F04A-980A-1638554B00F0}" type="presParOf" srcId="{77FFA999-8B80-B141-B319-2DC5121D3529}" destId="{1A5506AD-A243-2D41-8F70-DCD5EB38DA18}" srcOrd="0" destOrd="0" presId="urn:microsoft.com/office/officeart/2005/8/layout/pyramid1"/>
    <dgm:cxn modelId="{11145A31-D4F7-974C-93CA-EF77BF59E345}" type="presParOf" srcId="{1A5506AD-A243-2D41-8F70-DCD5EB38DA18}" destId="{6C4823E3-61B0-3B4D-AE75-C2F669A0B1E8}" srcOrd="0" destOrd="0" presId="urn:microsoft.com/office/officeart/2005/8/layout/pyramid1"/>
    <dgm:cxn modelId="{74B8A0ED-4D94-8643-962B-B1653654EC0E}" type="presParOf" srcId="{1A5506AD-A243-2D41-8F70-DCD5EB38DA18}" destId="{2A2A1913-E03B-0A4C-8983-14D8E6854B04}" srcOrd="1" destOrd="0" presId="urn:microsoft.com/office/officeart/2005/8/layout/pyramid1"/>
    <dgm:cxn modelId="{A7B8A7AC-85EF-7C49-9A8A-6C32970BA091}" type="presParOf" srcId="{77FFA999-8B80-B141-B319-2DC5121D3529}" destId="{12D3D58B-540D-0B4D-A698-58C2B0292091}" srcOrd="1" destOrd="0" presId="urn:microsoft.com/office/officeart/2005/8/layout/pyramid1"/>
    <dgm:cxn modelId="{E8E52C85-EA2E-FD49-BF7B-CDEC6E40782D}" type="presParOf" srcId="{12D3D58B-540D-0B4D-A698-58C2B0292091}" destId="{F5C47C7C-F22E-5745-9FF3-8E8113C17EE8}" srcOrd="0" destOrd="0" presId="urn:microsoft.com/office/officeart/2005/8/layout/pyramid1"/>
    <dgm:cxn modelId="{7342B3D6-3DAA-8B41-9248-3F6C4D684758}" type="presParOf" srcId="{12D3D58B-540D-0B4D-A698-58C2B0292091}" destId="{471F034A-26A6-5C42-9AA1-EE3AF3C79E8E}" srcOrd="1" destOrd="0" presId="urn:microsoft.com/office/officeart/2005/8/layout/pyramid1"/>
    <dgm:cxn modelId="{2E535D23-7D22-8B42-B90B-345273B82981}" type="presParOf" srcId="{77FFA999-8B80-B141-B319-2DC5121D3529}" destId="{F7A3E1CF-2367-D348-9EA1-6831052B9446}" srcOrd="2" destOrd="0" presId="urn:microsoft.com/office/officeart/2005/8/layout/pyramid1"/>
    <dgm:cxn modelId="{9834AD15-4DBD-4645-BF62-F799C34D534B}" type="presParOf" srcId="{F7A3E1CF-2367-D348-9EA1-6831052B9446}" destId="{5E181FBA-F664-6B48-BDE0-BF8485876CD3}" srcOrd="0" destOrd="0" presId="urn:microsoft.com/office/officeart/2005/8/layout/pyramid1"/>
    <dgm:cxn modelId="{64152953-5225-E944-B41C-A8EB9D3AA7B4}" type="presParOf" srcId="{F7A3E1CF-2367-D348-9EA1-6831052B9446}" destId="{0D08230A-6AD0-2B41-BF87-AE86F274EEE3}" srcOrd="1" destOrd="0" presId="urn:microsoft.com/office/officeart/2005/8/layout/pyramid1"/>
    <dgm:cxn modelId="{A485ADCA-51F8-C449-B67F-583549E09FE8}" type="presParOf" srcId="{77FFA999-8B80-B141-B319-2DC5121D3529}" destId="{1F1A224B-50CC-B54B-908E-6118EBBD8076}" srcOrd="3" destOrd="0" presId="urn:microsoft.com/office/officeart/2005/8/layout/pyramid1"/>
    <dgm:cxn modelId="{628C4103-16A0-AA44-9AF3-1E4855D57033}" type="presParOf" srcId="{1F1A224B-50CC-B54B-908E-6118EBBD8076}" destId="{8F820B19-D61C-B247-A620-06225BB7DFA1}" srcOrd="0" destOrd="0" presId="urn:microsoft.com/office/officeart/2005/8/layout/pyramid1"/>
    <dgm:cxn modelId="{E4116BFF-301E-534F-A08D-0AAB335A6D1C}" type="presParOf" srcId="{1F1A224B-50CC-B54B-908E-6118EBBD8076}" destId="{567FA3C0-EAF2-8F47-9CFA-CE0A0C0DC33F}" srcOrd="1" destOrd="0" presId="urn:microsoft.com/office/officeart/2005/8/layout/pyramid1"/>
    <dgm:cxn modelId="{F7F442C9-31C6-0747-ACA5-2E6031BF7268}" type="presParOf" srcId="{77FFA999-8B80-B141-B319-2DC5121D3529}" destId="{34491244-7400-B043-9703-5F19EA661BED}" srcOrd="4" destOrd="0" presId="urn:microsoft.com/office/officeart/2005/8/layout/pyramid1"/>
    <dgm:cxn modelId="{E783E59E-C149-2D48-984A-EE5B86C386AE}" type="presParOf" srcId="{34491244-7400-B043-9703-5F19EA661BED}" destId="{7AE28275-8189-304B-BDE5-5E5C671D1A55}" srcOrd="0" destOrd="0" presId="urn:microsoft.com/office/officeart/2005/8/layout/pyramid1"/>
    <dgm:cxn modelId="{62F2693E-4AAE-874E-BAAD-2678AEFC18D2}" type="presParOf" srcId="{34491244-7400-B043-9703-5F19EA661BED}" destId="{06C17BD8-892F-BB41-87CF-5D922E430906}" srcOrd="1" destOrd="0" presId="urn:microsoft.com/office/officeart/2005/8/layout/pyramid1"/>
    <dgm:cxn modelId="{3BC87C26-50E7-E34B-9251-F6B0EF132DE7}" type="presParOf" srcId="{77FFA999-8B80-B141-B319-2DC5121D3529}" destId="{84EDB3D2-1944-0F46-9BB0-8285AE6DD0AA}" srcOrd="5" destOrd="0" presId="urn:microsoft.com/office/officeart/2005/8/layout/pyramid1"/>
    <dgm:cxn modelId="{566F3F4B-EC79-514F-9976-A1115B8BDE72}" type="presParOf" srcId="{84EDB3D2-1944-0F46-9BB0-8285AE6DD0AA}" destId="{2B843B4D-9D9C-0F40-8A45-031B67D433C2}" srcOrd="0" destOrd="0" presId="urn:microsoft.com/office/officeart/2005/8/layout/pyramid1"/>
    <dgm:cxn modelId="{412F086A-26AE-3D42-8C0F-8F1CDFB45BC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76EE6A60-61C2-134D-9A0F-EBE43D0CEB5F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F727B-DC06-1A43-8403-4682723E139F}">
      <dgm:prSet phldrT="[Text]"/>
      <dgm:spPr/>
      <dgm:t>
        <a:bodyPr/>
        <a:lstStyle/>
        <a:p>
          <a:r>
            <a:rPr lang="en-US" dirty="0"/>
            <a:t>2 tasks</a:t>
          </a:r>
        </a:p>
      </dgm:t>
    </dgm:pt>
    <dgm:pt modelId="{2C316750-F39E-1A45-9888-54295134B179}" type="parTrans" cxnId="{616EC4BA-5316-9442-863C-3003B9FD3408}">
      <dgm:prSet/>
      <dgm:spPr/>
      <dgm:t>
        <a:bodyPr/>
        <a:lstStyle/>
        <a:p>
          <a:endParaRPr lang="en-US"/>
        </a:p>
      </dgm:t>
    </dgm:pt>
    <dgm:pt modelId="{01144865-DB48-7140-B658-A9F00B794ECE}" type="sibTrans" cxnId="{616EC4BA-5316-9442-863C-3003B9FD3408}">
      <dgm:prSet/>
      <dgm:spPr/>
      <dgm:t>
        <a:bodyPr/>
        <a:lstStyle/>
        <a:p>
          <a:endParaRPr lang="en-US"/>
        </a:p>
      </dgm:t>
    </dgm:pt>
    <dgm:pt modelId="{8EC06516-A8EB-E847-852F-4F7E40D100FB}">
      <dgm:prSet phldrT="[Text]"/>
      <dgm:spPr/>
      <dgm:t>
        <a:bodyPr/>
        <a:lstStyle/>
        <a:p>
          <a:r>
            <a:rPr lang="en-US" dirty="0"/>
            <a:t>strategic frame definition</a:t>
          </a:r>
        </a:p>
      </dgm:t>
    </dgm:pt>
    <dgm:pt modelId="{99709650-BBB2-3944-BD70-B3A7DF23AB94}" type="parTrans" cxnId="{73F7A98E-0CEB-A346-955C-8132068171CB}">
      <dgm:prSet/>
      <dgm:spPr/>
      <dgm:t>
        <a:bodyPr/>
        <a:lstStyle/>
        <a:p>
          <a:endParaRPr lang="en-US"/>
        </a:p>
      </dgm:t>
    </dgm:pt>
    <dgm:pt modelId="{F3CDABE9-74BE-2342-A4DA-619047220C4B}" type="sibTrans" cxnId="{73F7A98E-0CEB-A346-955C-8132068171CB}">
      <dgm:prSet/>
      <dgm:spPr/>
      <dgm:t>
        <a:bodyPr/>
        <a:lstStyle/>
        <a:p>
          <a:endParaRPr lang="en-US"/>
        </a:p>
      </dgm:t>
    </dgm:pt>
    <dgm:pt modelId="{74813FFA-B16F-ED48-B361-927553C8E96B}">
      <dgm:prSet phldrT="[Text]"/>
      <dgm:spPr/>
      <dgm:t>
        <a:bodyPr/>
        <a:lstStyle/>
        <a:p>
          <a:r>
            <a:rPr lang="en-US" dirty="0"/>
            <a:t>strategic frame “selling”</a:t>
          </a:r>
        </a:p>
      </dgm:t>
    </dgm:pt>
    <dgm:pt modelId="{8C0FCA9B-948D-8146-BB61-C3F2BBC6B64B}" type="parTrans" cxnId="{941FEA9C-92F3-DC49-83AD-10B955130901}">
      <dgm:prSet/>
      <dgm:spPr/>
      <dgm:t>
        <a:bodyPr/>
        <a:lstStyle/>
        <a:p>
          <a:endParaRPr lang="en-US"/>
        </a:p>
      </dgm:t>
    </dgm:pt>
    <dgm:pt modelId="{CB338EF0-2DF3-8D47-8070-8277046417FD}" type="sibTrans" cxnId="{941FEA9C-92F3-DC49-83AD-10B955130901}">
      <dgm:prSet/>
      <dgm:spPr/>
      <dgm:t>
        <a:bodyPr/>
        <a:lstStyle/>
        <a:p>
          <a:endParaRPr lang="en-US"/>
        </a:p>
      </dgm:t>
    </dgm:pt>
    <dgm:pt modelId="{DE4E28B3-CF19-2B4D-8548-0848356C6709}" type="pres">
      <dgm:prSet presAssocID="{76EE6A60-61C2-134D-9A0F-EBE43D0CEB5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59A8589-9903-3949-B469-66F35B506BB3}" type="pres">
      <dgm:prSet presAssocID="{E4DF727B-DC06-1A43-8403-4682723E139F}" presName="centerShape" presStyleLbl="node0" presStyleIdx="0" presStyleCnt="1"/>
      <dgm:spPr/>
    </dgm:pt>
    <dgm:pt modelId="{006F2A41-7978-7F46-8621-2D26EA51C5A3}" type="pres">
      <dgm:prSet presAssocID="{99709650-BBB2-3944-BD70-B3A7DF23AB94}" presName="Name9" presStyleLbl="parChTrans1D2" presStyleIdx="0" presStyleCnt="2"/>
      <dgm:spPr/>
    </dgm:pt>
    <dgm:pt modelId="{F1FABF55-1227-DE44-A3F8-474CAC1341AE}" type="pres">
      <dgm:prSet presAssocID="{99709650-BBB2-3944-BD70-B3A7DF23AB94}" presName="connTx" presStyleLbl="parChTrans1D2" presStyleIdx="0" presStyleCnt="2"/>
      <dgm:spPr/>
    </dgm:pt>
    <dgm:pt modelId="{D4A56207-428F-6244-ADCF-719945D3011C}" type="pres">
      <dgm:prSet presAssocID="{8EC06516-A8EB-E847-852F-4F7E40D100FB}" presName="node" presStyleLbl="node1" presStyleIdx="0" presStyleCnt="2" custRadScaleRad="103402" custRadScaleInc="-100000">
        <dgm:presLayoutVars>
          <dgm:bulletEnabled val="1"/>
        </dgm:presLayoutVars>
      </dgm:prSet>
      <dgm:spPr/>
    </dgm:pt>
    <dgm:pt modelId="{C63198DF-F467-EB46-89AF-8D8D07BA04E4}" type="pres">
      <dgm:prSet presAssocID="{8C0FCA9B-948D-8146-BB61-C3F2BBC6B64B}" presName="Name9" presStyleLbl="parChTrans1D2" presStyleIdx="1" presStyleCnt="2"/>
      <dgm:spPr/>
    </dgm:pt>
    <dgm:pt modelId="{939CD334-2846-E041-BE90-7C823A990D6A}" type="pres">
      <dgm:prSet presAssocID="{8C0FCA9B-948D-8146-BB61-C3F2BBC6B64B}" presName="connTx" presStyleLbl="parChTrans1D2" presStyleIdx="1" presStyleCnt="2"/>
      <dgm:spPr/>
    </dgm:pt>
    <dgm:pt modelId="{10AF2C2A-E8F8-8640-ACD7-E54A1FCD15EF}" type="pres">
      <dgm:prSet presAssocID="{74813FFA-B16F-ED48-B361-927553C8E96B}" presName="node" presStyleLbl="node1" presStyleIdx="1" presStyleCnt="2" custRadScaleRad="100093" custRadScaleInc="-100000">
        <dgm:presLayoutVars>
          <dgm:bulletEnabled val="1"/>
        </dgm:presLayoutVars>
      </dgm:prSet>
      <dgm:spPr/>
    </dgm:pt>
  </dgm:ptLst>
  <dgm:cxnLst>
    <dgm:cxn modelId="{6050E50F-CEA7-7645-8C3F-618280F27ADA}" type="presOf" srcId="{74813FFA-B16F-ED48-B361-927553C8E96B}" destId="{10AF2C2A-E8F8-8640-ACD7-E54A1FCD15EF}" srcOrd="0" destOrd="0" presId="urn:microsoft.com/office/officeart/2005/8/layout/radial1"/>
    <dgm:cxn modelId="{2C9C2915-115E-8D4C-9949-0180B23E01E0}" type="presOf" srcId="{E4DF727B-DC06-1A43-8403-4682723E139F}" destId="{259A8589-9903-3949-B469-66F35B506BB3}" srcOrd="0" destOrd="0" presId="urn:microsoft.com/office/officeart/2005/8/layout/radial1"/>
    <dgm:cxn modelId="{D97D6058-C923-7940-86F2-65FA200E1360}" type="presOf" srcId="{99709650-BBB2-3944-BD70-B3A7DF23AB94}" destId="{F1FABF55-1227-DE44-A3F8-474CAC1341AE}" srcOrd="1" destOrd="0" presId="urn:microsoft.com/office/officeart/2005/8/layout/radial1"/>
    <dgm:cxn modelId="{73F7A98E-0CEB-A346-955C-8132068171CB}" srcId="{E4DF727B-DC06-1A43-8403-4682723E139F}" destId="{8EC06516-A8EB-E847-852F-4F7E40D100FB}" srcOrd="0" destOrd="0" parTransId="{99709650-BBB2-3944-BD70-B3A7DF23AB94}" sibTransId="{F3CDABE9-74BE-2342-A4DA-619047220C4B}"/>
    <dgm:cxn modelId="{941FEA9C-92F3-DC49-83AD-10B955130901}" srcId="{E4DF727B-DC06-1A43-8403-4682723E139F}" destId="{74813FFA-B16F-ED48-B361-927553C8E96B}" srcOrd="1" destOrd="0" parTransId="{8C0FCA9B-948D-8146-BB61-C3F2BBC6B64B}" sibTransId="{CB338EF0-2DF3-8D47-8070-8277046417FD}"/>
    <dgm:cxn modelId="{2291BE9D-4502-4E44-B6CE-7A7B1CD8E549}" type="presOf" srcId="{99709650-BBB2-3944-BD70-B3A7DF23AB94}" destId="{006F2A41-7978-7F46-8621-2D26EA51C5A3}" srcOrd="0" destOrd="0" presId="urn:microsoft.com/office/officeart/2005/8/layout/radial1"/>
    <dgm:cxn modelId="{F34FDCAB-1722-9A4C-ADAD-7ECA5A032591}" type="presOf" srcId="{8C0FCA9B-948D-8146-BB61-C3F2BBC6B64B}" destId="{939CD334-2846-E041-BE90-7C823A990D6A}" srcOrd="1" destOrd="0" presId="urn:microsoft.com/office/officeart/2005/8/layout/radial1"/>
    <dgm:cxn modelId="{51D29DB5-D2D8-C343-9D88-6FB06DAB4112}" type="presOf" srcId="{8EC06516-A8EB-E847-852F-4F7E40D100FB}" destId="{D4A56207-428F-6244-ADCF-719945D3011C}" srcOrd="0" destOrd="0" presId="urn:microsoft.com/office/officeart/2005/8/layout/radial1"/>
    <dgm:cxn modelId="{616EC4BA-5316-9442-863C-3003B9FD3408}" srcId="{76EE6A60-61C2-134D-9A0F-EBE43D0CEB5F}" destId="{E4DF727B-DC06-1A43-8403-4682723E139F}" srcOrd="0" destOrd="0" parTransId="{2C316750-F39E-1A45-9888-54295134B179}" sibTransId="{01144865-DB48-7140-B658-A9F00B794ECE}"/>
    <dgm:cxn modelId="{B1A2B2D4-3866-3D4E-978D-7AB85E1B0514}" type="presOf" srcId="{8C0FCA9B-948D-8146-BB61-C3F2BBC6B64B}" destId="{C63198DF-F467-EB46-89AF-8D8D07BA04E4}" srcOrd="0" destOrd="0" presId="urn:microsoft.com/office/officeart/2005/8/layout/radial1"/>
    <dgm:cxn modelId="{C4AE0AE4-6332-C940-A210-675F0922EFC1}" type="presOf" srcId="{76EE6A60-61C2-134D-9A0F-EBE43D0CEB5F}" destId="{DE4E28B3-CF19-2B4D-8548-0848356C6709}" srcOrd="0" destOrd="0" presId="urn:microsoft.com/office/officeart/2005/8/layout/radial1"/>
    <dgm:cxn modelId="{4D8CD12C-1040-C148-8552-F85220C818DE}" type="presParOf" srcId="{DE4E28B3-CF19-2B4D-8548-0848356C6709}" destId="{259A8589-9903-3949-B469-66F35B506BB3}" srcOrd="0" destOrd="0" presId="urn:microsoft.com/office/officeart/2005/8/layout/radial1"/>
    <dgm:cxn modelId="{D2B21D76-EF7D-3C4F-9AEF-D766BC929780}" type="presParOf" srcId="{DE4E28B3-CF19-2B4D-8548-0848356C6709}" destId="{006F2A41-7978-7F46-8621-2D26EA51C5A3}" srcOrd="1" destOrd="0" presId="urn:microsoft.com/office/officeart/2005/8/layout/radial1"/>
    <dgm:cxn modelId="{DE3D7A2E-6136-A84D-9E65-F9BB8986D593}" type="presParOf" srcId="{006F2A41-7978-7F46-8621-2D26EA51C5A3}" destId="{F1FABF55-1227-DE44-A3F8-474CAC1341AE}" srcOrd="0" destOrd="0" presId="urn:microsoft.com/office/officeart/2005/8/layout/radial1"/>
    <dgm:cxn modelId="{F6B50B57-1399-074A-9D29-1AB814F2987E}" type="presParOf" srcId="{DE4E28B3-CF19-2B4D-8548-0848356C6709}" destId="{D4A56207-428F-6244-ADCF-719945D3011C}" srcOrd="2" destOrd="0" presId="urn:microsoft.com/office/officeart/2005/8/layout/radial1"/>
    <dgm:cxn modelId="{7C373B16-7655-4546-94A9-589D76F89726}" type="presParOf" srcId="{DE4E28B3-CF19-2B4D-8548-0848356C6709}" destId="{C63198DF-F467-EB46-89AF-8D8D07BA04E4}" srcOrd="3" destOrd="0" presId="urn:microsoft.com/office/officeart/2005/8/layout/radial1"/>
    <dgm:cxn modelId="{954F51F3-D142-D34B-AF4F-C1337A529AD8}" type="presParOf" srcId="{C63198DF-F467-EB46-89AF-8D8D07BA04E4}" destId="{939CD334-2846-E041-BE90-7C823A990D6A}" srcOrd="0" destOrd="0" presId="urn:microsoft.com/office/officeart/2005/8/layout/radial1"/>
    <dgm:cxn modelId="{BD52F9D6-328C-524B-ACD7-21005EC264BC}" type="presParOf" srcId="{DE4E28B3-CF19-2B4D-8548-0848356C6709}" destId="{10AF2C2A-E8F8-8640-ACD7-E54A1FCD15EF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417CF53-3DB0-764B-87CE-F6BF73AB91D5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68305A1-ACE4-E045-9CAA-E145B0197EDB}">
      <dgm:prSet phldrT="[Text]"/>
      <dgm:spPr/>
      <dgm:t>
        <a:bodyPr/>
        <a:lstStyle/>
        <a:p>
          <a:r>
            <a:rPr lang="en-US" dirty="0"/>
            <a:t>12</a:t>
          </a:r>
        </a:p>
        <a:p>
          <a:r>
            <a:rPr lang="en-US" dirty="0"/>
            <a:t>tasks</a:t>
          </a:r>
        </a:p>
      </dgm:t>
    </dgm:pt>
    <dgm:pt modelId="{035C5BB9-3000-DE44-97E2-48D2CA248B59}" type="parTrans" cxnId="{473F106A-7436-A74F-A78B-23EF4C6F99DF}">
      <dgm:prSet/>
      <dgm:spPr/>
      <dgm:t>
        <a:bodyPr/>
        <a:lstStyle/>
        <a:p>
          <a:endParaRPr lang="en-US"/>
        </a:p>
      </dgm:t>
    </dgm:pt>
    <dgm:pt modelId="{CCE3888B-172C-F840-8389-7B4394299DA3}" type="sibTrans" cxnId="{473F106A-7436-A74F-A78B-23EF4C6F99DF}">
      <dgm:prSet/>
      <dgm:spPr/>
      <dgm:t>
        <a:bodyPr/>
        <a:lstStyle/>
        <a:p>
          <a:endParaRPr lang="en-US"/>
        </a:p>
      </dgm:t>
    </dgm:pt>
    <dgm:pt modelId="{2C5FF9B5-7F43-7846-90BA-C4F9CFA0719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products</a:t>
          </a:r>
        </a:p>
      </dgm:t>
    </dgm:pt>
    <dgm:pt modelId="{07CEC823-6253-E74E-8296-42AF647A4333}" type="parTrans" cxnId="{0A2F8803-816D-F441-A678-672BCA2CFCA6}">
      <dgm:prSet/>
      <dgm:spPr/>
      <dgm:t>
        <a:bodyPr/>
        <a:lstStyle/>
        <a:p>
          <a:endParaRPr lang="en-US"/>
        </a:p>
      </dgm:t>
    </dgm:pt>
    <dgm:pt modelId="{052304A9-12B6-5F45-9D67-225B8ABB649C}" type="sibTrans" cxnId="{0A2F8803-816D-F441-A678-672BCA2CFCA6}">
      <dgm:prSet/>
      <dgm:spPr/>
      <dgm:t>
        <a:bodyPr/>
        <a:lstStyle/>
        <a:p>
          <a:endParaRPr lang="en-US"/>
        </a:p>
      </dgm:t>
    </dgm:pt>
    <dgm:pt modelId="{D4ADDD31-DA0B-534E-8BA6-E76481D0E87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processes</a:t>
          </a:r>
        </a:p>
      </dgm:t>
    </dgm:pt>
    <dgm:pt modelId="{8443B667-D39B-9345-A895-F0634EF0ABE4}" type="parTrans" cxnId="{60041D8E-CC44-1B4A-8A21-00DE00F3D34D}">
      <dgm:prSet/>
      <dgm:spPr/>
      <dgm:t>
        <a:bodyPr/>
        <a:lstStyle/>
        <a:p>
          <a:endParaRPr lang="en-US"/>
        </a:p>
      </dgm:t>
    </dgm:pt>
    <dgm:pt modelId="{CC4B2E24-C8B8-F548-8260-17E71A58C4E0}" type="sibTrans" cxnId="{60041D8E-CC44-1B4A-8A21-00DE00F3D34D}">
      <dgm:prSet/>
      <dgm:spPr/>
      <dgm:t>
        <a:bodyPr/>
        <a:lstStyle/>
        <a:p>
          <a:endParaRPr lang="en-US"/>
        </a:p>
      </dgm:t>
    </dgm:pt>
    <dgm:pt modelId="{27F44787-762D-5447-B135-D6A484675EC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resources</a:t>
          </a:r>
        </a:p>
      </dgm:t>
    </dgm:pt>
    <dgm:pt modelId="{BC6D0FFA-09F3-EB43-8DE8-DA9C2B0431CF}" type="parTrans" cxnId="{C5640F17-0B52-594D-9E9B-FD2D319DE22D}">
      <dgm:prSet/>
      <dgm:spPr/>
      <dgm:t>
        <a:bodyPr/>
        <a:lstStyle/>
        <a:p>
          <a:endParaRPr lang="en-US"/>
        </a:p>
      </dgm:t>
    </dgm:pt>
    <dgm:pt modelId="{7B4AD11E-CE6E-2048-8EC3-040DE23D244C}" type="sibTrans" cxnId="{C5640F17-0B52-594D-9E9B-FD2D319DE22D}">
      <dgm:prSet/>
      <dgm:spPr/>
      <dgm:t>
        <a:bodyPr/>
        <a:lstStyle/>
        <a:p>
          <a:endParaRPr lang="en-US"/>
        </a:p>
      </dgm:t>
    </dgm:pt>
    <dgm:pt modelId="{81C7DBAC-89A9-3A4F-9B21-B2240623D06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structures</a:t>
          </a:r>
        </a:p>
      </dgm:t>
    </dgm:pt>
    <dgm:pt modelId="{B1304CDB-3A5B-FB47-814C-A65637D65FCD}" type="parTrans" cxnId="{FB1B8750-3D60-C34E-9204-1C9D70702E09}">
      <dgm:prSet/>
      <dgm:spPr/>
      <dgm:t>
        <a:bodyPr/>
        <a:lstStyle/>
        <a:p>
          <a:endParaRPr lang="en-US"/>
        </a:p>
      </dgm:t>
    </dgm:pt>
    <dgm:pt modelId="{029850AF-5A73-4F4E-A71D-1BE58971D864}" type="sibTrans" cxnId="{FB1B8750-3D60-C34E-9204-1C9D70702E09}">
      <dgm:prSet/>
      <dgm:spPr/>
      <dgm:t>
        <a:bodyPr/>
        <a:lstStyle/>
        <a:p>
          <a:endParaRPr lang="en-US"/>
        </a:p>
      </dgm:t>
    </dgm:pt>
    <dgm:pt modelId="{6CBA9B4C-BF09-4A4B-A375-BE1A12233BB3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feedbacks</a:t>
          </a:r>
        </a:p>
      </dgm:t>
    </dgm:pt>
    <dgm:pt modelId="{150A6065-6AFA-4948-B17F-58A56FE61D0A}" type="parTrans" cxnId="{350533CF-92B0-E741-816D-241B39F1552F}">
      <dgm:prSet/>
      <dgm:spPr/>
      <dgm:t>
        <a:bodyPr/>
        <a:lstStyle/>
        <a:p>
          <a:endParaRPr lang="en-US"/>
        </a:p>
      </dgm:t>
    </dgm:pt>
    <dgm:pt modelId="{2B3971E7-55DB-6249-A371-257F04A78DF5}" type="sibTrans" cxnId="{350533CF-92B0-E741-816D-241B39F1552F}">
      <dgm:prSet/>
      <dgm:spPr/>
      <dgm:t>
        <a:bodyPr/>
        <a:lstStyle/>
        <a:p>
          <a:endParaRPr lang="en-US"/>
        </a:p>
      </dgm:t>
    </dgm:pt>
    <dgm:pt modelId="{767CE9E8-99E4-174A-BDC1-58A752FB963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FFFFFF"/>
        </a:solidFill>
      </dgm:spPr>
      <dgm:t>
        <a:bodyPr/>
        <a:lstStyle/>
        <a:p>
          <a:r>
            <a:rPr lang="en-US" sz="900" dirty="0"/>
            <a:t>define </a:t>
          </a:r>
          <a:r>
            <a:rPr lang="en-US" sz="900" dirty="0" err="1"/>
            <a:t>feedfwds</a:t>
          </a:r>
          <a:endParaRPr lang="en-US" sz="900" dirty="0"/>
        </a:p>
      </dgm:t>
    </dgm:pt>
    <dgm:pt modelId="{81F4BEDD-C9B7-2742-8E85-FD865D44847D}" type="parTrans" cxnId="{474E06DB-A661-5942-ACF0-ED608FCC26A9}">
      <dgm:prSet/>
      <dgm:spPr/>
      <dgm:t>
        <a:bodyPr/>
        <a:lstStyle/>
        <a:p>
          <a:endParaRPr lang="en-US"/>
        </a:p>
      </dgm:t>
    </dgm:pt>
    <dgm:pt modelId="{4FC972B3-E82F-A840-A88E-DA11FF19A67A}" type="sibTrans" cxnId="{474E06DB-A661-5942-ACF0-ED608FCC26A9}">
      <dgm:prSet/>
      <dgm:spPr/>
      <dgm:t>
        <a:bodyPr/>
        <a:lstStyle/>
        <a:p>
          <a:endParaRPr lang="en-US"/>
        </a:p>
      </dgm:t>
    </dgm:pt>
    <dgm:pt modelId="{5F21ACD3-F080-6D4E-B939-4A7C3148788F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gradFill rotWithShape="0">
          <a:gsLst>
            <a:gs pos="0">
              <a:schemeClr val="tx1"/>
            </a:gs>
            <a:gs pos="62000">
              <a:schemeClr val="tx1">
                <a:lumMod val="65000"/>
                <a:lumOff val="35000"/>
              </a:schemeClr>
            </a:gs>
            <a:gs pos="100000">
              <a:schemeClr val="bg1"/>
            </a:gs>
          </a:gsLst>
          <a:lin ang="0" scaled="0"/>
        </a:gradFill>
      </dgm:spPr>
      <dgm:t>
        <a:bodyPr/>
        <a:lstStyle/>
        <a:p>
          <a:r>
            <a:rPr lang="en-US" sz="900" dirty="0">
              <a:solidFill>
                <a:srgbClr val="FFFFFF"/>
              </a:solidFill>
            </a:rPr>
            <a:t>define tasks and competencies</a:t>
          </a:r>
        </a:p>
      </dgm:t>
    </dgm:pt>
    <dgm:pt modelId="{84C03A97-CCFB-434D-B866-7CF5BF3156A7}" type="parTrans" cxnId="{9C5C0ABB-B4EA-A449-ADBC-1F1C9284FE21}">
      <dgm:prSet/>
      <dgm:spPr/>
      <dgm:t>
        <a:bodyPr/>
        <a:lstStyle/>
        <a:p>
          <a:endParaRPr lang="en-US"/>
        </a:p>
      </dgm:t>
    </dgm:pt>
    <dgm:pt modelId="{343F6C5F-7614-434E-B043-AC5E33567B85}" type="sibTrans" cxnId="{9C5C0ABB-B4EA-A449-ADBC-1F1C9284FE21}">
      <dgm:prSet/>
      <dgm:spPr/>
      <dgm:t>
        <a:bodyPr/>
        <a:lstStyle/>
        <a:p>
          <a:endParaRPr lang="en-US"/>
        </a:p>
      </dgm:t>
    </dgm:pt>
    <dgm:pt modelId="{66E78D90-DE65-8A41-9714-6DE6DA646B2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</a:rPr>
            <a:t>motivate people</a:t>
          </a:r>
        </a:p>
      </dgm:t>
    </dgm:pt>
    <dgm:pt modelId="{A9A935A2-0B60-B345-BCBB-B94AF9AC9191}" type="parTrans" cxnId="{5B430EB9-670E-E845-B871-B9C8A0626D05}">
      <dgm:prSet/>
      <dgm:spPr/>
      <dgm:t>
        <a:bodyPr/>
        <a:lstStyle/>
        <a:p>
          <a:endParaRPr lang="en-US"/>
        </a:p>
      </dgm:t>
    </dgm:pt>
    <dgm:pt modelId="{C95B830D-AF9E-FA42-A60C-1B59DB03BBEA}" type="sibTrans" cxnId="{5B430EB9-670E-E845-B871-B9C8A0626D05}">
      <dgm:prSet/>
      <dgm:spPr/>
      <dgm:t>
        <a:bodyPr/>
        <a:lstStyle/>
        <a:p>
          <a:endParaRPr lang="en-US"/>
        </a:p>
      </dgm:t>
    </dgm:pt>
    <dgm:pt modelId="{C84FC9D3-11BC-AE4F-9188-0F24BE5A6B2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</a:rPr>
            <a:t>habilitate people</a:t>
          </a:r>
        </a:p>
      </dgm:t>
    </dgm:pt>
    <dgm:pt modelId="{EA87683D-3066-C842-909A-7815444FBE00}" type="parTrans" cxnId="{F134E3FC-00F3-5040-8350-16E4C53A9A2C}">
      <dgm:prSet/>
      <dgm:spPr/>
      <dgm:t>
        <a:bodyPr/>
        <a:lstStyle/>
        <a:p>
          <a:endParaRPr lang="en-US"/>
        </a:p>
      </dgm:t>
    </dgm:pt>
    <dgm:pt modelId="{65EF5343-68FE-BD4E-9534-029C52053516}" type="sibTrans" cxnId="{F134E3FC-00F3-5040-8350-16E4C53A9A2C}">
      <dgm:prSet/>
      <dgm:spPr/>
      <dgm:t>
        <a:bodyPr/>
        <a:lstStyle/>
        <a:p>
          <a:endParaRPr lang="en-US"/>
        </a:p>
      </dgm:t>
    </dgm:pt>
    <dgm:pt modelId="{FF8B3A4D-C073-114C-A7C9-4B500DF96BF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</a:rPr>
            <a:t>orientate people</a:t>
          </a:r>
        </a:p>
      </dgm:t>
    </dgm:pt>
    <dgm:pt modelId="{4312C20E-58C3-0745-87E7-3459DE1B4571}" type="parTrans" cxnId="{56F9B055-D897-5349-A8C8-210972691C52}">
      <dgm:prSet/>
      <dgm:spPr/>
      <dgm:t>
        <a:bodyPr/>
        <a:lstStyle/>
        <a:p>
          <a:endParaRPr lang="en-US"/>
        </a:p>
      </dgm:t>
    </dgm:pt>
    <dgm:pt modelId="{90AECFC9-D8D3-CF4F-A083-4DE04467DB48}" type="sibTrans" cxnId="{56F9B055-D897-5349-A8C8-210972691C52}">
      <dgm:prSet/>
      <dgm:spPr/>
      <dgm:t>
        <a:bodyPr/>
        <a:lstStyle/>
        <a:p>
          <a:endParaRPr lang="en-US"/>
        </a:p>
      </dgm:t>
    </dgm:pt>
    <dgm:pt modelId="{E20CDC33-6E38-AC41-9481-1425BE0F304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 err="1">
              <a:solidFill>
                <a:schemeClr val="bg1"/>
              </a:solidFill>
            </a:rPr>
            <a:t>synergetize</a:t>
          </a:r>
          <a:r>
            <a:rPr lang="en-US" sz="900" dirty="0">
              <a:solidFill>
                <a:schemeClr val="bg1"/>
              </a:solidFill>
            </a:rPr>
            <a:t> people</a:t>
          </a:r>
        </a:p>
      </dgm:t>
    </dgm:pt>
    <dgm:pt modelId="{380F322D-6DCA-7449-A52E-15C0FD56D673}" type="parTrans" cxnId="{7D0F9ECF-75E5-204A-A593-2F7744896472}">
      <dgm:prSet/>
      <dgm:spPr/>
      <dgm:t>
        <a:bodyPr/>
        <a:lstStyle/>
        <a:p>
          <a:endParaRPr lang="en-US"/>
        </a:p>
      </dgm:t>
    </dgm:pt>
    <dgm:pt modelId="{EC5E3AE1-9956-6E48-BDCA-E2572ACF4A87}" type="sibTrans" cxnId="{7D0F9ECF-75E5-204A-A593-2F7744896472}">
      <dgm:prSet/>
      <dgm:spPr/>
      <dgm:t>
        <a:bodyPr/>
        <a:lstStyle/>
        <a:p>
          <a:endParaRPr lang="en-US"/>
        </a:p>
      </dgm:t>
    </dgm:pt>
    <dgm:pt modelId="{5413987E-FDCC-DD4D-A3C3-439F4202E217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chemeClr val="tx1"/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</a:rPr>
            <a:t>integrate people</a:t>
          </a:r>
        </a:p>
      </dgm:t>
    </dgm:pt>
    <dgm:pt modelId="{16140C9A-4762-6746-9EFA-238792388086}" type="parTrans" cxnId="{8DC48869-E52B-1E40-9FCB-69FF5FB6C12A}">
      <dgm:prSet/>
      <dgm:spPr/>
      <dgm:t>
        <a:bodyPr/>
        <a:lstStyle/>
        <a:p>
          <a:endParaRPr lang="en-US"/>
        </a:p>
      </dgm:t>
    </dgm:pt>
    <dgm:pt modelId="{4B93F7D9-0DDF-DE42-A489-F503C0BC7E88}" type="sibTrans" cxnId="{8DC48869-E52B-1E40-9FCB-69FF5FB6C12A}">
      <dgm:prSet/>
      <dgm:spPr/>
      <dgm:t>
        <a:bodyPr/>
        <a:lstStyle/>
        <a:p>
          <a:endParaRPr lang="en-US"/>
        </a:p>
      </dgm:t>
    </dgm:pt>
    <dgm:pt modelId="{878EDD3B-EDE6-5741-9BAC-3D91BC4028C3}" type="pres">
      <dgm:prSet presAssocID="{D417CF53-3DB0-764B-87CE-F6BF73AB91D5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8C88661-F44E-524C-9454-E3EE070DFD49}" type="pres">
      <dgm:prSet presAssocID="{368305A1-ACE4-E045-9CAA-E145B0197EDB}" presName="centerShape" presStyleLbl="node0" presStyleIdx="0" presStyleCnt="1"/>
      <dgm:spPr/>
    </dgm:pt>
    <dgm:pt modelId="{65641155-D73E-DD46-AADE-242EAC5DD997}" type="pres">
      <dgm:prSet presAssocID="{07CEC823-6253-E74E-8296-42AF647A4333}" presName="Name9" presStyleLbl="parChTrans1D2" presStyleIdx="0" presStyleCnt="12"/>
      <dgm:spPr/>
    </dgm:pt>
    <dgm:pt modelId="{69263CF0-8B0C-CF43-AF49-A68108AF1264}" type="pres">
      <dgm:prSet presAssocID="{07CEC823-6253-E74E-8296-42AF647A4333}" presName="connTx" presStyleLbl="parChTrans1D2" presStyleIdx="0" presStyleCnt="12"/>
      <dgm:spPr/>
    </dgm:pt>
    <dgm:pt modelId="{4F673433-B782-4C4C-8261-8EAA687A1587}" type="pres">
      <dgm:prSet presAssocID="{2C5FF9B5-7F43-7846-90BA-C4F9CFA0719E}" presName="node" presStyleLbl="node1" presStyleIdx="0" presStyleCnt="12">
        <dgm:presLayoutVars>
          <dgm:bulletEnabled val="1"/>
        </dgm:presLayoutVars>
      </dgm:prSet>
      <dgm:spPr/>
    </dgm:pt>
    <dgm:pt modelId="{A5DE2FA9-8D14-DE4E-9051-1CD062FC8DD1}" type="pres">
      <dgm:prSet presAssocID="{8443B667-D39B-9345-A895-F0634EF0ABE4}" presName="Name9" presStyleLbl="parChTrans1D2" presStyleIdx="1" presStyleCnt="12"/>
      <dgm:spPr/>
    </dgm:pt>
    <dgm:pt modelId="{CB1E7E71-125B-5643-88BF-0851C8CF4AB9}" type="pres">
      <dgm:prSet presAssocID="{8443B667-D39B-9345-A895-F0634EF0ABE4}" presName="connTx" presStyleLbl="parChTrans1D2" presStyleIdx="1" presStyleCnt="12"/>
      <dgm:spPr/>
    </dgm:pt>
    <dgm:pt modelId="{32592C33-4E31-B94E-9D97-923D674375E8}" type="pres">
      <dgm:prSet presAssocID="{D4ADDD31-DA0B-534E-8BA6-E76481D0E87C}" presName="node" presStyleLbl="node1" presStyleIdx="1" presStyleCnt="12">
        <dgm:presLayoutVars>
          <dgm:bulletEnabled val="1"/>
        </dgm:presLayoutVars>
      </dgm:prSet>
      <dgm:spPr/>
    </dgm:pt>
    <dgm:pt modelId="{EAEBE11A-CCEC-9B4D-A9A3-14FF9A550C0B}" type="pres">
      <dgm:prSet presAssocID="{BC6D0FFA-09F3-EB43-8DE8-DA9C2B0431CF}" presName="Name9" presStyleLbl="parChTrans1D2" presStyleIdx="2" presStyleCnt="12"/>
      <dgm:spPr/>
    </dgm:pt>
    <dgm:pt modelId="{2FEF5FC6-7943-A94C-B7BE-20A1D2CBCC48}" type="pres">
      <dgm:prSet presAssocID="{BC6D0FFA-09F3-EB43-8DE8-DA9C2B0431CF}" presName="connTx" presStyleLbl="parChTrans1D2" presStyleIdx="2" presStyleCnt="12"/>
      <dgm:spPr/>
    </dgm:pt>
    <dgm:pt modelId="{801CB801-952A-FC41-B213-EAFB536B08D0}" type="pres">
      <dgm:prSet presAssocID="{27F44787-762D-5447-B135-D6A484675EC6}" presName="node" presStyleLbl="node1" presStyleIdx="2" presStyleCnt="12">
        <dgm:presLayoutVars>
          <dgm:bulletEnabled val="1"/>
        </dgm:presLayoutVars>
      </dgm:prSet>
      <dgm:spPr/>
    </dgm:pt>
    <dgm:pt modelId="{84448CCE-B5FA-2D45-AACF-B7E7D7240EFD}" type="pres">
      <dgm:prSet presAssocID="{B1304CDB-3A5B-FB47-814C-A65637D65FCD}" presName="Name9" presStyleLbl="parChTrans1D2" presStyleIdx="3" presStyleCnt="12"/>
      <dgm:spPr/>
    </dgm:pt>
    <dgm:pt modelId="{4F8E469B-E499-734F-B801-867C6E5E47A1}" type="pres">
      <dgm:prSet presAssocID="{B1304CDB-3A5B-FB47-814C-A65637D65FCD}" presName="connTx" presStyleLbl="parChTrans1D2" presStyleIdx="3" presStyleCnt="12"/>
      <dgm:spPr/>
    </dgm:pt>
    <dgm:pt modelId="{1F138B6E-A98C-5F42-A8A9-A1E1712601E6}" type="pres">
      <dgm:prSet presAssocID="{81C7DBAC-89A9-3A4F-9B21-B2240623D069}" presName="node" presStyleLbl="node1" presStyleIdx="3" presStyleCnt="12">
        <dgm:presLayoutVars>
          <dgm:bulletEnabled val="1"/>
        </dgm:presLayoutVars>
      </dgm:prSet>
      <dgm:spPr/>
    </dgm:pt>
    <dgm:pt modelId="{E1523F3D-15F5-564C-9F21-6E286C4525A5}" type="pres">
      <dgm:prSet presAssocID="{150A6065-6AFA-4948-B17F-58A56FE61D0A}" presName="Name9" presStyleLbl="parChTrans1D2" presStyleIdx="4" presStyleCnt="12"/>
      <dgm:spPr/>
    </dgm:pt>
    <dgm:pt modelId="{F308538D-A001-0944-A982-F4F0E562AE99}" type="pres">
      <dgm:prSet presAssocID="{150A6065-6AFA-4948-B17F-58A56FE61D0A}" presName="connTx" presStyleLbl="parChTrans1D2" presStyleIdx="4" presStyleCnt="12"/>
      <dgm:spPr/>
    </dgm:pt>
    <dgm:pt modelId="{F7485450-DF1A-2249-9479-9E5F1B4A1511}" type="pres">
      <dgm:prSet presAssocID="{6CBA9B4C-BF09-4A4B-A375-BE1A12233BB3}" presName="node" presStyleLbl="node1" presStyleIdx="4" presStyleCnt="12">
        <dgm:presLayoutVars>
          <dgm:bulletEnabled val="1"/>
        </dgm:presLayoutVars>
      </dgm:prSet>
      <dgm:spPr/>
    </dgm:pt>
    <dgm:pt modelId="{3251D8B9-1791-624C-9912-F104CD483948}" type="pres">
      <dgm:prSet presAssocID="{81F4BEDD-C9B7-2742-8E85-FD865D44847D}" presName="Name9" presStyleLbl="parChTrans1D2" presStyleIdx="5" presStyleCnt="12"/>
      <dgm:spPr/>
    </dgm:pt>
    <dgm:pt modelId="{70547C82-172E-784C-B0F4-B99A345D08EA}" type="pres">
      <dgm:prSet presAssocID="{81F4BEDD-C9B7-2742-8E85-FD865D44847D}" presName="connTx" presStyleLbl="parChTrans1D2" presStyleIdx="5" presStyleCnt="12"/>
      <dgm:spPr/>
    </dgm:pt>
    <dgm:pt modelId="{24F065B2-301C-DC4D-BB29-C7288251C1A3}" type="pres">
      <dgm:prSet presAssocID="{767CE9E8-99E4-174A-BDC1-58A752FB9636}" presName="node" presStyleLbl="node1" presStyleIdx="5" presStyleCnt="12">
        <dgm:presLayoutVars>
          <dgm:bulletEnabled val="1"/>
        </dgm:presLayoutVars>
      </dgm:prSet>
      <dgm:spPr/>
    </dgm:pt>
    <dgm:pt modelId="{34A30471-68B6-5E45-9CCC-1962885D75BB}" type="pres">
      <dgm:prSet presAssocID="{84C03A97-CCFB-434D-B866-7CF5BF3156A7}" presName="Name9" presStyleLbl="parChTrans1D2" presStyleIdx="6" presStyleCnt="12"/>
      <dgm:spPr/>
    </dgm:pt>
    <dgm:pt modelId="{5F79E119-86A0-2649-91F3-A8662925C115}" type="pres">
      <dgm:prSet presAssocID="{84C03A97-CCFB-434D-B866-7CF5BF3156A7}" presName="connTx" presStyleLbl="parChTrans1D2" presStyleIdx="6" presStyleCnt="12"/>
      <dgm:spPr/>
    </dgm:pt>
    <dgm:pt modelId="{877F6009-DB42-1A46-8A90-7879FF74EE8D}" type="pres">
      <dgm:prSet presAssocID="{5F21ACD3-F080-6D4E-B939-4A7C3148788F}" presName="node" presStyleLbl="node1" presStyleIdx="6" presStyleCnt="12">
        <dgm:presLayoutVars>
          <dgm:bulletEnabled val="1"/>
        </dgm:presLayoutVars>
      </dgm:prSet>
      <dgm:spPr/>
    </dgm:pt>
    <dgm:pt modelId="{85B97F6A-B805-E44E-9FD1-B1854F9020A0}" type="pres">
      <dgm:prSet presAssocID="{4312C20E-58C3-0745-87E7-3459DE1B4571}" presName="Name9" presStyleLbl="parChTrans1D2" presStyleIdx="7" presStyleCnt="12"/>
      <dgm:spPr/>
    </dgm:pt>
    <dgm:pt modelId="{E7A9A745-3F9C-5540-B96B-703DB06A6C3F}" type="pres">
      <dgm:prSet presAssocID="{4312C20E-58C3-0745-87E7-3459DE1B4571}" presName="connTx" presStyleLbl="parChTrans1D2" presStyleIdx="7" presStyleCnt="12"/>
      <dgm:spPr/>
    </dgm:pt>
    <dgm:pt modelId="{4831BCD4-0738-FA46-91BF-CB9D7EC2108B}" type="pres">
      <dgm:prSet presAssocID="{FF8B3A4D-C073-114C-A7C9-4B500DF96BF4}" presName="node" presStyleLbl="node1" presStyleIdx="7" presStyleCnt="12">
        <dgm:presLayoutVars>
          <dgm:bulletEnabled val="1"/>
        </dgm:presLayoutVars>
      </dgm:prSet>
      <dgm:spPr/>
    </dgm:pt>
    <dgm:pt modelId="{D3F5F0CD-5690-0343-B3DE-4B7324D4579B}" type="pres">
      <dgm:prSet presAssocID="{A9A935A2-0B60-B345-BCBB-B94AF9AC9191}" presName="Name9" presStyleLbl="parChTrans1D2" presStyleIdx="8" presStyleCnt="12"/>
      <dgm:spPr/>
    </dgm:pt>
    <dgm:pt modelId="{A90056E4-B301-F244-99FF-44F3A99DA4D3}" type="pres">
      <dgm:prSet presAssocID="{A9A935A2-0B60-B345-BCBB-B94AF9AC9191}" presName="connTx" presStyleLbl="parChTrans1D2" presStyleIdx="8" presStyleCnt="12"/>
      <dgm:spPr/>
    </dgm:pt>
    <dgm:pt modelId="{7C6D392F-561B-8443-A704-17BD848D0E4F}" type="pres">
      <dgm:prSet presAssocID="{66E78D90-DE65-8A41-9714-6DE6DA646B2E}" presName="node" presStyleLbl="node1" presStyleIdx="8" presStyleCnt="12">
        <dgm:presLayoutVars>
          <dgm:bulletEnabled val="1"/>
        </dgm:presLayoutVars>
      </dgm:prSet>
      <dgm:spPr/>
    </dgm:pt>
    <dgm:pt modelId="{C6961E6B-41D2-554A-8E90-C2C51665C108}" type="pres">
      <dgm:prSet presAssocID="{EA87683D-3066-C842-909A-7815444FBE00}" presName="Name9" presStyleLbl="parChTrans1D2" presStyleIdx="9" presStyleCnt="12"/>
      <dgm:spPr/>
    </dgm:pt>
    <dgm:pt modelId="{537A9610-7096-9B49-B752-B6F3F9DFC1E0}" type="pres">
      <dgm:prSet presAssocID="{EA87683D-3066-C842-909A-7815444FBE00}" presName="connTx" presStyleLbl="parChTrans1D2" presStyleIdx="9" presStyleCnt="12"/>
      <dgm:spPr/>
    </dgm:pt>
    <dgm:pt modelId="{AD4E41BF-1C7F-3D4B-8DBE-1269C9E42130}" type="pres">
      <dgm:prSet presAssocID="{C84FC9D3-11BC-AE4F-9188-0F24BE5A6B29}" presName="node" presStyleLbl="node1" presStyleIdx="9" presStyleCnt="12">
        <dgm:presLayoutVars>
          <dgm:bulletEnabled val="1"/>
        </dgm:presLayoutVars>
      </dgm:prSet>
      <dgm:spPr/>
    </dgm:pt>
    <dgm:pt modelId="{6438A08E-DD99-E641-BF02-6F681E879EE7}" type="pres">
      <dgm:prSet presAssocID="{380F322D-6DCA-7449-A52E-15C0FD56D673}" presName="Name9" presStyleLbl="parChTrans1D2" presStyleIdx="10" presStyleCnt="12"/>
      <dgm:spPr/>
    </dgm:pt>
    <dgm:pt modelId="{81ADC3BE-0021-C14D-9A47-78AE7ACFA4BE}" type="pres">
      <dgm:prSet presAssocID="{380F322D-6DCA-7449-A52E-15C0FD56D673}" presName="connTx" presStyleLbl="parChTrans1D2" presStyleIdx="10" presStyleCnt="12"/>
      <dgm:spPr/>
    </dgm:pt>
    <dgm:pt modelId="{EF25068A-3D80-4843-B3ED-A08B544E2ECC}" type="pres">
      <dgm:prSet presAssocID="{E20CDC33-6E38-AC41-9481-1425BE0F304C}" presName="node" presStyleLbl="node1" presStyleIdx="10" presStyleCnt="12">
        <dgm:presLayoutVars>
          <dgm:bulletEnabled val="1"/>
        </dgm:presLayoutVars>
      </dgm:prSet>
      <dgm:spPr/>
    </dgm:pt>
    <dgm:pt modelId="{415C4514-03A4-674D-A123-296D18A5CFDB}" type="pres">
      <dgm:prSet presAssocID="{16140C9A-4762-6746-9EFA-238792388086}" presName="Name9" presStyleLbl="parChTrans1D2" presStyleIdx="11" presStyleCnt="12"/>
      <dgm:spPr/>
    </dgm:pt>
    <dgm:pt modelId="{1AFF967D-B807-B54B-8E63-127D7CE6B549}" type="pres">
      <dgm:prSet presAssocID="{16140C9A-4762-6746-9EFA-238792388086}" presName="connTx" presStyleLbl="parChTrans1D2" presStyleIdx="11" presStyleCnt="12"/>
      <dgm:spPr/>
    </dgm:pt>
    <dgm:pt modelId="{C4144DE0-2D22-3340-B19C-952D8B320562}" type="pres">
      <dgm:prSet presAssocID="{5413987E-FDCC-DD4D-A3C3-439F4202E217}" presName="node" presStyleLbl="node1" presStyleIdx="11" presStyleCnt="12">
        <dgm:presLayoutVars>
          <dgm:bulletEnabled val="1"/>
        </dgm:presLayoutVars>
      </dgm:prSet>
      <dgm:spPr/>
    </dgm:pt>
  </dgm:ptLst>
  <dgm:cxnLst>
    <dgm:cxn modelId="{CAB5BA00-0195-1948-B155-BD0D551174E0}" type="presOf" srcId="{2C5FF9B5-7F43-7846-90BA-C4F9CFA0719E}" destId="{4F673433-B782-4C4C-8261-8EAA687A1587}" srcOrd="0" destOrd="0" presId="urn:microsoft.com/office/officeart/2005/8/layout/radial1"/>
    <dgm:cxn modelId="{4C099702-22A7-DE4F-AF7D-9CB3B361DB6C}" type="presOf" srcId="{07CEC823-6253-E74E-8296-42AF647A4333}" destId="{65641155-D73E-DD46-AADE-242EAC5DD997}" srcOrd="0" destOrd="0" presId="urn:microsoft.com/office/officeart/2005/8/layout/radial1"/>
    <dgm:cxn modelId="{B917C902-0B95-C049-9BB8-F1B7D302AEB8}" type="presOf" srcId="{EA87683D-3066-C842-909A-7815444FBE00}" destId="{537A9610-7096-9B49-B752-B6F3F9DFC1E0}" srcOrd="1" destOrd="0" presId="urn:microsoft.com/office/officeart/2005/8/layout/radial1"/>
    <dgm:cxn modelId="{708A5803-0E15-F741-9FE3-AA24A624A23E}" type="presOf" srcId="{FF8B3A4D-C073-114C-A7C9-4B500DF96BF4}" destId="{4831BCD4-0738-FA46-91BF-CB9D7EC2108B}" srcOrd="0" destOrd="0" presId="urn:microsoft.com/office/officeart/2005/8/layout/radial1"/>
    <dgm:cxn modelId="{0A2F8803-816D-F441-A678-672BCA2CFCA6}" srcId="{368305A1-ACE4-E045-9CAA-E145B0197EDB}" destId="{2C5FF9B5-7F43-7846-90BA-C4F9CFA0719E}" srcOrd="0" destOrd="0" parTransId="{07CEC823-6253-E74E-8296-42AF647A4333}" sibTransId="{052304A9-12B6-5F45-9D67-225B8ABB649C}"/>
    <dgm:cxn modelId="{68D99104-5555-8948-8BD8-C8BA93B8B334}" type="presOf" srcId="{D4ADDD31-DA0B-534E-8BA6-E76481D0E87C}" destId="{32592C33-4E31-B94E-9D97-923D674375E8}" srcOrd="0" destOrd="0" presId="urn:microsoft.com/office/officeart/2005/8/layout/radial1"/>
    <dgm:cxn modelId="{8A996A0B-3D69-8D42-B113-9BA0E2B6EC4D}" type="presOf" srcId="{81C7DBAC-89A9-3A4F-9B21-B2240623D069}" destId="{1F138B6E-A98C-5F42-A8A9-A1E1712601E6}" srcOrd="0" destOrd="0" presId="urn:microsoft.com/office/officeart/2005/8/layout/radial1"/>
    <dgm:cxn modelId="{C5640F17-0B52-594D-9E9B-FD2D319DE22D}" srcId="{368305A1-ACE4-E045-9CAA-E145B0197EDB}" destId="{27F44787-762D-5447-B135-D6A484675EC6}" srcOrd="2" destOrd="0" parTransId="{BC6D0FFA-09F3-EB43-8DE8-DA9C2B0431CF}" sibTransId="{7B4AD11E-CE6E-2048-8EC3-040DE23D244C}"/>
    <dgm:cxn modelId="{157CD118-941B-2741-B299-86E21C53B6A1}" type="presOf" srcId="{A9A935A2-0B60-B345-BCBB-B94AF9AC9191}" destId="{D3F5F0CD-5690-0343-B3DE-4B7324D4579B}" srcOrd="0" destOrd="0" presId="urn:microsoft.com/office/officeart/2005/8/layout/radial1"/>
    <dgm:cxn modelId="{260BB819-C852-594D-B970-4997D47EBFC2}" type="presOf" srcId="{380F322D-6DCA-7449-A52E-15C0FD56D673}" destId="{6438A08E-DD99-E641-BF02-6F681E879EE7}" srcOrd="0" destOrd="0" presId="urn:microsoft.com/office/officeart/2005/8/layout/radial1"/>
    <dgm:cxn modelId="{05E6821D-A4D9-2E4F-9C22-8A816504A863}" type="presOf" srcId="{E20CDC33-6E38-AC41-9481-1425BE0F304C}" destId="{EF25068A-3D80-4843-B3ED-A08B544E2ECC}" srcOrd="0" destOrd="0" presId="urn:microsoft.com/office/officeart/2005/8/layout/radial1"/>
    <dgm:cxn modelId="{03D68735-4E79-174F-B557-5551B1444B51}" type="presOf" srcId="{150A6065-6AFA-4948-B17F-58A56FE61D0A}" destId="{E1523F3D-15F5-564C-9F21-6E286C4525A5}" srcOrd="0" destOrd="0" presId="urn:microsoft.com/office/officeart/2005/8/layout/radial1"/>
    <dgm:cxn modelId="{94991636-C798-F746-999D-D7316D99BF1F}" type="presOf" srcId="{84C03A97-CCFB-434D-B866-7CF5BF3156A7}" destId="{34A30471-68B6-5E45-9CCC-1962885D75BB}" srcOrd="0" destOrd="0" presId="urn:microsoft.com/office/officeart/2005/8/layout/radial1"/>
    <dgm:cxn modelId="{539BDE5C-396A-BE42-92DB-904B3E9708D9}" type="presOf" srcId="{B1304CDB-3A5B-FB47-814C-A65637D65FCD}" destId="{4F8E469B-E499-734F-B801-867C6E5E47A1}" srcOrd="1" destOrd="0" presId="urn:microsoft.com/office/officeart/2005/8/layout/radial1"/>
    <dgm:cxn modelId="{3D2A3860-C2B7-534F-A673-5427CFFC4030}" type="presOf" srcId="{380F322D-6DCA-7449-A52E-15C0FD56D673}" destId="{81ADC3BE-0021-C14D-9A47-78AE7ACFA4BE}" srcOrd="1" destOrd="0" presId="urn:microsoft.com/office/officeart/2005/8/layout/radial1"/>
    <dgm:cxn modelId="{8DC48869-E52B-1E40-9FCB-69FF5FB6C12A}" srcId="{368305A1-ACE4-E045-9CAA-E145B0197EDB}" destId="{5413987E-FDCC-DD4D-A3C3-439F4202E217}" srcOrd="11" destOrd="0" parTransId="{16140C9A-4762-6746-9EFA-238792388086}" sibTransId="{4B93F7D9-0DDF-DE42-A489-F503C0BC7E88}"/>
    <dgm:cxn modelId="{473F106A-7436-A74F-A78B-23EF4C6F99DF}" srcId="{D417CF53-3DB0-764B-87CE-F6BF73AB91D5}" destId="{368305A1-ACE4-E045-9CAA-E145B0197EDB}" srcOrd="0" destOrd="0" parTransId="{035C5BB9-3000-DE44-97E2-48D2CA248B59}" sibTransId="{CCE3888B-172C-F840-8389-7B4394299DA3}"/>
    <dgm:cxn modelId="{2EB92C4A-ED24-184D-B300-388E2B951BFD}" type="presOf" srcId="{C84FC9D3-11BC-AE4F-9188-0F24BE5A6B29}" destId="{AD4E41BF-1C7F-3D4B-8DBE-1269C9E42130}" srcOrd="0" destOrd="0" presId="urn:microsoft.com/office/officeart/2005/8/layout/radial1"/>
    <dgm:cxn modelId="{FD96266B-2203-734B-8932-E44043E3D871}" type="presOf" srcId="{8443B667-D39B-9345-A895-F0634EF0ABE4}" destId="{A5DE2FA9-8D14-DE4E-9051-1CD062FC8DD1}" srcOrd="0" destOrd="0" presId="urn:microsoft.com/office/officeart/2005/8/layout/radial1"/>
    <dgm:cxn modelId="{60FD0F70-E491-FF4A-BE54-7BA56D1A75FB}" type="presOf" srcId="{6CBA9B4C-BF09-4A4B-A375-BE1A12233BB3}" destId="{F7485450-DF1A-2249-9479-9E5F1B4A1511}" srcOrd="0" destOrd="0" presId="urn:microsoft.com/office/officeart/2005/8/layout/radial1"/>
    <dgm:cxn modelId="{FB1B8750-3D60-C34E-9204-1C9D70702E09}" srcId="{368305A1-ACE4-E045-9CAA-E145B0197EDB}" destId="{81C7DBAC-89A9-3A4F-9B21-B2240623D069}" srcOrd="3" destOrd="0" parTransId="{B1304CDB-3A5B-FB47-814C-A65637D65FCD}" sibTransId="{029850AF-5A73-4F4E-A71D-1BE58971D864}"/>
    <dgm:cxn modelId="{B4FAFE50-9C0C-4A49-80AC-2921CCE540DB}" type="presOf" srcId="{16140C9A-4762-6746-9EFA-238792388086}" destId="{1AFF967D-B807-B54B-8E63-127D7CE6B549}" srcOrd="1" destOrd="0" presId="urn:microsoft.com/office/officeart/2005/8/layout/radial1"/>
    <dgm:cxn modelId="{535A1371-2A9B-194B-A56F-27E07C179896}" type="presOf" srcId="{150A6065-6AFA-4948-B17F-58A56FE61D0A}" destId="{F308538D-A001-0944-A982-F4F0E562AE99}" srcOrd="1" destOrd="0" presId="urn:microsoft.com/office/officeart/2005/8/layout/radial1"/>
    <dgm:cxn modelId="{56F9B055-D897-5349-A8C8-210972691C52}" srcId="{368305A1-ACE4-E045-9CAA-E145B0197EDB}" destId="{FF8B3A4D-C073-114C-A7C9-4B500DF96BF4}" srcOrd="7" destOrd="0" parTransId="{4312C20E-58C3-0745-87E7-3459DE1B4571}" sibTransId="{90AECFC9-D8D3-CF4F-A083-4DE04467DB48}"/>
    <dgm:cxn modelId="{305C6376-9A9B-2D4E-B218-FAF6A4510043}" type="presOf" srcId="{EA87683D-3066-C842-909A-7815444FBE00}" destId="{C6961E6B-41D2-554A-8E90-C2C51665C108}" srcOrd="0" destOrd="0" presId="urn:microsoft.com/office/officeart/2005/8/layout/radial1"/>
    <dgm:cxn modelId="{8D8FC656-3C21-0E42-98FE-4946B5C15C48}" type="presOf" srcId="{81F4BEDD-C9B7-2742-8E85-FD865D44847D}" destId="{70547C82-172E-784C-B0F4-B99A345D08EA}" srcOrd="1" destOrd="0" presId="urn:microsoft.com/office/officeart/2005/8/layout/radial1"/>
    <dgm:cxn modelId="{2BA7FF58-0BED-A946-A582-C695CDA5BD6F}" type="presOf" srcId="{84C03A97-CCFB-434D-B866-7CF5BF3156A7}" destId="{5F79E119-86A0-2649-91F3-A8662925C115}" srcOrd="1" destOrd="0" presId="urn:microsoft.com/office/officeart/2005/8/layout/radial1"/>
    <dgm:cxn modelId="{22177E5A-5F33-4A4B-A1DD-0F86C07C5520}" type="presOf" srcId="{16140C9A-4762-6746-9EFA-238792388086}" destId="{415C4514-03A4-674D-A123-296D18A5CFDB}" srcOrd="0" destOrd="0" presId="urn:microsoft.com/office/officeart/2005/8/layout/radial1"/>
    <dgm:cxn modelId="{178C917D-8B78-3448-97A2-26CDC55C80AE}" type="presOf" srcId="{D417CF53-3DB0-764B-87CE-F6BF73AB91D5}" destId="{878EDD3B-EDE6-5741-9BAC-3D91BC4028C3}" srcOrd="0" destOrd="0" presId="urn:microsoft.com/office/officeart/2005/8/layout/radial1"/>
    <dgm:cxn modelId="{2C560F7F-891D-984A-9049-CEDECCB095D4}" type="presOf" srcId="{368305A1-ACE4-E045-9CAA-E145B0197EDB}" destId="{F8C88661-F44E-524C-9454-E3EE070DFD49}" srcOrd="0" destOrd="0" presId="urn:microsoft.com/office/officeart/2005/8/layout/radial1"/>
    <dgm:cxn modelId="{1F7AEC8C-6DE0-4E4A-B6C0-C41D6651D321}" type="presOf" srcId="{81F4BEDD-C9B7-2742-8E85-FD865D44847D}" destId="{3251D8B9-1791-624C-9912-F104CD483948}" srcOrd="0" destOrd="0" presId="urn:microsoft.com/office/officeart/2005/8/layout/radial1"/>
    <dgm:cxn modelId="{60041D8E-CC44-1B4A-8A21-00DE00F3D34D}" srcId="{368305A1-ACE4-E045-9CAA-E145B0197EDB}" destId="{D4ADDD31-DA0B-534E-8BA6-E76481D0E87C}" srcOrd="1" destOrd="0" parTransId="{8443B667-D39B-9345-A895-F0634EF0ABE4}" sibTransId="{CC4B2E24-C8B8-F548-8260-17E71A58C4E0}"/>
    <dgm:cxn modelId="{CFD7768F-2F29-BC46-B7C8-F88F9D372011}" type="presOf" srcId="{B1304CDB-3A5B-FB47-814C-A65637D65FCD}" destId="{84448CCE-B5FA-2D45-AACF-B7E7D7240EFD}" srcOrd="0" destOrd="0" presId="urn:microsoft.com/office/officeart/2005/8/layout/radial1"/>
    <dgm:cxn modelId="{7BB2A78F-E4F1-CC46-99BA-E320F605CE79}" type="presOf" srcId="{BC6D0FFA-09F3-EB43-8DE8-DA9C2B0431CF}" destId="{EAEBE11A-CCEC-9B4D-A9A3-14FF9A550C0B}" srcOrd="0" destOrd="0" presId="urn:microsoft.com/office/officeart/2005/8/layout/radial1"/>
    <dgm:cxn modelId="{929D3496-2394-924F-825B-3C4295531D42}" type="presOf" srcId="{4312C20E-58C3-0745-87E7-3459DE1B4571}" destId="{85B97F6A-B805-E44E-9FD1-B1854F9020A0}" srcOrd="0" destOrd="0" presId="urn:microsoft.com/office/officeart/2005/8/layout/radial1"/>
    <dgm:cxn modelId="{995DC2A8-B286-6A46-8574-1323A1EC2453}" type="presOf" srcId="{4312C20E-58C3-0745-87E7-3459DE1B4571}" destId="{E7A9A745-3F9C-5540-B96B-703DB06A6C3F}" srcOrd="1" destOrd="0" presId="urn:microsoft.com/office/officeart/2005/8/layout/radial1"/>
    <dgm:cxn modelId="{4BE162AD-C43A-7042-A91B-3464709BF94D}" type="presOf" srcId="{07CEC823-6253-E74E-8296-42AF647A4333}" destId="{69263CF0-8B0C-CF43-AF49-A68108AF1264}" srcOrd="1" destOrd="0" presId="urn:microsoft.com/office/officeart/2005/8/layout/radial1"/>
    <dgm:cxn modelId="{C14E2EB7-B9E5-7445-A8F5-4FBCE64F832C}" type="presOf" srcId="{A9A935A2-0B60-B345-BCBB-B94AF9AC9191}" destId="{A90056E4-B301-F244-99FF-44F3A99DA4D3}" srcOrd="1" destOrd="0" presId="urn:microsoft.com/office/officeart/2005/8/layout/radial1"/>
    <dgm:cxn modelId="{5B430EB9-670E-E845-B871-B9C8A0626D05}" srcId="{368305A1-ACE4-E045-9CAA-E145B0197EDB}" destId="{66E78D90-DE65-8A41-9714-6DE6DA646B2E}" srcOrd="8" destOrd="0" parTransId="{A9A935A2-0B60-B345-BCBB-B94AF9AC9191}" sibTransId="{C95B830D-AF9E-FA42-A60C-1B59DB03BBEA}"/>
    <dgm:cxn modelId="{9C5C0ABB-B4EA-A449-ADBC-1F1C9284FE21}" srcId="{368305A1-ACE4-E045-9CAA-E145B0197EDB}" destId="{5F21ACD3-F080-6D4E-B939-4A7C3148788F}" srcOrd="6" destOrd="0" parTransId="{84C03A97-CCFB-434D-B866-7CF5BF3156A7}" sibTransId="{343F6C5F-7614-434E-B043-AC5E33567B85}"/>
    <dgm:cxn modelId="{997222BE-0919-294A-BA5B-5054052DE129}" type="presOf" srcId="{66E78D90-DE65-8A41-9714-6DE6DA646B2E}" destId="{7C6D392F-561B-8443-A704-17BD848D0E4F}" srcOrd="0" destOrd="0" presId="urn:microsoft.com/office/officeart/2005/8/layout/radial1"/>
    <dgm:cxn modelId="{350533CF-92B0-E741-816D-241B39F1552F}" srcId="{368305A1-ACE4-E045-9CAA-E145B0197EDB}" destId="{6CBA9B4C-BF09-4A4B-A375-BE1A12233BB3}" srcOrd="4" destOrd="0" parTransId="{150A6065-6AFA-4948-B17F-58A56FE61D0A}" sibTransId="{2B3971E7-55DB-6249-A371-257F04A78DF5}"/>
    <dgm:cxn modelId="{7D0F9ECF-75E5-204A-A593-2F7744896472}" srcId="{368305A1-ACE4-E045-9CAA-E145B0197EDB}" destId="{E20CDC33-6E38-AC41-9481-1425BE0F304C}" srcOrd="10" destOrd="0" parTransId="{380F322D-6DCA-7449-A52E-15C0FD56D673}" sibTransId="{EC5E3AE1-9956-6E48-BDCA-E2572ACF4A87}"/>
    <dgm:cxn modelId="{8AB95AD5-7423-E642-8B9E-B9B4C5F0D098}" type="presOf" srcId="{767CE9E8-99E4-174A-BDC1-58A752FB9636}" destId="{24F065B2-301C-DC4D-BB29-C7288251C1A3}" srcOrd="0" destOrd="0" presId="urn:microsoft.com/office/officeart/2005/8/layout/radial1"/>
    <dgm:cxn modelId="{474E06DB-A661-5942-ACF0-ED608FCC26A9}" srcId="{368305A1-ACE4-E045-9CAA-E145B0197EDB}" destId="{767CE9E8-99E4-174A-BDC1-58A752FB9636}" srcOrd="5" destOrd="0" parTransId="{81F4BEDD-C9B7-2742-8E85-FD865D44847D}" sibTransId="{4FC972B3-E82F-A840-A88E-DA11FF19A67A}"/>
    <dgm:cxn modelId="{437B9AE2-FE83-874E-B229-7C10C4D391DB}" type="presOf" srcId="{5413987E-FDCC-DD4D-A3C3-439F4202E217}" destId="{C4144DE0-2D22-3340-B19C-952D8B320562}" srcOrd="0" destOrd="0" presId="urn:microsoft.com/office/officeart/2005/8/layout/radial1"/>
    <dgm:cxn modelId="{A207D0E9-E878-CE48-A0D0-96176C373533}" type="presOf" srcId="{BC6D0FFA-09F3-EB43-8DE8-DA9C2B0431CF}" destId="{2FEF5FC6-7943-A94C-B7BE-20A1D2CBCC48}" srcOrd="1" destOrd="0" presId="urn:microsoft.com/office/officeart/2005/8/layout/radial1"/>
    <dgm:cxn modelId="{0017CEEB-F3FE-D24C-8EF0-04C0C4F559A6}" type="presOf" srcId="{8443B667-D39B-9345-A895-F0634EF0ABE4}" destId="{CB1E7E71-125B-5643-88BF-0851C8CF4AB9}" srcOrd="1" destOrd="0" presId="urn:microsoft.com/office/officeart/2005/8/layout/radial1"/>
    <dgm:cxn modelId="{3A8F18F1-8211-ED45-9692-8E2A6572F002}" type="presOf" srcId="{27F44787-762D-5447-B135-D6A484675EC6}" destId="{801CB801-952A-FC41-B213-EAFB536B08D0}" srcOrd="0" destOrd="0" presId="urn:microsoft.com/office/officeart/2005/8/layout/radial1"/>
    <dgm:cxn modelId="{B82C1AFA-4887-E54B-A18D-7DFFAABFF78D}" type="presOf" srcId="{5F21ACD3-F080-6D4E-B939-4A7C3148788F}" destId="{877F6009-DB42-1A46-8A90-7879FF74EE8D}" srcOrd="0" destOrd="0" presId="urn:microsoft.com/office/officeart/2005/8/layout/radial1"/>
    <dgm:cxn modelId="{F134E3FC-00F3-5040-8350-16E4C53A9A2C}" srcId="{368305A1-ACE4-E045-9CAA-E145B0197EDB}" destId="{C84FC9D3-11BC-AE4F-9188-0F24BE5A6B29}" srcOrd="9" destOrd="0" parTransId="{EA87683D-3066-C842-909A-7815444FBE00}" sibTransId="{65EF5343-68FE-BD4E-9534-029C52053516}"/>
    <dgm:cxn modelId="{175B7139-EFB2-004C-990D-D626DE2A935E}" type="presParOf" srcId="{878EDD3B-EDE6-5741-9BAC-3D91BC4028C3}" destId="{F8C88661-F44E-524C-9454-E3EE070DFD49}" srcOrd="0" destOrd="0" presId="urn:microsoft.com/office/officeart/2005/8/layout/radial1"/>
    <dgm:cxn modelId="{9F8018BA-5251-EE47-8608-7FA4DAD3AEF2}" type="presParOf" srcId="{878EDD3B-EDE6-5741-9BAC-3D91BC4028C3}" destId="{65641155-D73E-DD46-AADE-242EAC5DD997}" srcOrd="1" destOrd="0" presId="urn:microsoft.com/office/officeart/2005/8/layout/radial1"/>
    <dgm:cxn modelId="{0C9172FD-ACCC-9542-8082-D04257775F4D}" type="presParOf" srcId="{65641155-D73E-DD46-AADE-242EAC5DD997}" destId="{69263CF0-8B0C-CF43-AF49-A68108AF1264}" srcOrd="0" destOrd="0" presId="urn:microsoft.com/office/officeart/2005/8/layout/radial1"/>
    <dgm:cxn modelId="{40160E20-1F54-C541-90C6-E9EA43F1174C}" type="presParOf" srcId="{878EDD3B-EDE6-5741-9BAC-3D91BC4028C3}" destId="{4F673433-B782-4C4C-8261-8EAA687A1587}" srcOrd="2" destOrd="0" presId="urn:microsoft.com/office/officeart/2005/8/layout/radial1"/>
    <dgm:cxn modelId="{D4A5908A-39F7-EE49-BC77-4B3A09E81C1E}" type="presParOf" srcId="{878EDD3B-EDE6-5741-9BAC-3D91BC4028C3}" destId="{A5DE2FA9-8D14-DE4E-9051-1CD062FC8DD1}" srcOrd="3" destOrd="0" presId="urn:microsoft.com/office/officeart/2005/8/layout/radial1"/>
    <dgm:cxn modelId="{DDBA0609-651B-C344-A057-78B10B99B622}" type="presParOf" srcId="{A5DE2FA9-8D14-DE4E-9051-1CD062FC8DD1}" destId="{CB1E7E71-125B-5643-88BF-0851C8CF4AB9}" srcOrd="0" destOrd="0" presId="urn:microsoft.com/office/officeart/2005/8/layout/radial1"/>
    <dgm:cxn modelId="{98CB3B83-EB04-3C4A-BD03-4945305345FC}" type="presParOf" srcId="{878EDD3B-EDE6-5741-9BAC-3D91BC4028C3}" destId="{32592C33-4E31-B94E-9D97-923D674375E8}" srcOrd="4" destOrd="0" presId="urn:microsoft.com/office/officeart/2005/8/layout/radial1"/>
    <dgm:cxn modelId="{9AD3BD29-5CD5-CD46-B21C-3C66BD8FEAD7}" type="presParOf" srcId="{878EDD3B-EDE6-5741-9BAC-3D91BC4028C3}" destId="{EAEBE11A-CCEC-9B4D-A9A3-14FF9A550C0B}" srcOrd="5" destOrd="0" presId="urn:microsoft.com/office/officeart/2005/8/layout/radial1"/>
    <dgm:cxn modelId="{7537D7A6-0DC5-EB4C-9C40-42E83BD5A4E0}" type="presParOf" srcId="{EAEBE11A-CCEC-9B4D-A9A3-14FF9A550C0B}" destId="{2FEF5FC6-7943-A94C-B7BE-20A1D2CBCC48}" srcOrd="0" destOrd="0" presId="urn:microsoft.com/office/officeart/2005/8/layout/radial1"/>
    <dgm:cxn modelId="{832AFFD1-2696-E344-8667-6B53E13B05F8}" type="presParOf" srcId="{878EDD3B-EDE6-5741-9BAC-3D91BC4028C3}" destId="{801CB801-952A-FC41-B213-EAFB536B08D0}" srcOrd="6" destOrd="0" presId="urn:microsoft.com/office/officeart/2005/8/layout/radial1"/>
    <dgm:cxn modelId="{6BD2C55F-4A5B-AA47-A8CE-68E4353D7615}" type="presParOf" srcId="{878EDD3B-EDE6-5741-9BAC-3D91BC4028C3}" destId="{84448CCE-B5FA-2D45-AACF-B7E7D7240EFD}" srcOrd="7" destOrd="0" presId="urn:microsoft.com/office/officeart/2005/8/layout/radial1"/>
    <dgm:cxn modelId="{C58DB38C-F94C-824C-9EF8-67DB99FAF742}" type="presParOf" srcId="{84448CCE-B5FA-2D45-AACF-B7E7D7240EFD}" destId="{4F8E469B-E499-734F-B801-867C6E5E47A1}" srcOrd="0" destOrd="0" presId="urn:microsoft.com/office/officeart/2005/8/layout/radial1"/>
    <dgm:cxn modelId="{F01DC1D8-EC6C-E54D-AC1E-F8060E37320E}" type="presParOf" srcId="{878EDD3B-EDE6-5741-9BAC-3D91BC4028C3}" destId="{1F138B6E-A98C-5F42-A8A9-A1E1712601E6}" srcOrd="8" destOrd="0" presId="urn:microsoft.com/office/officeart/2005/8/layout/radial1"/>
    <dgm:cxn modelId="{2FB48A99-56BE-A743-819B-44C82F3861B7}" type="presParOf" srcId="{878EDD3B-EDE6-5741-9BAC-3D91BC4028C3}" destId="{E1523F3D-15F5-564C-9F21-6E286C4525A5}" srcOrd="9" destOrd="0" presId="urn:microsoft.com/office/officeart/2005/8/layout/radial1"/>
    <dgm:cxn modelId="{E3D72204-FC61-0949-9C25-3C2481EE962F}" type="presParOf" srcId="{E1523F3D-15F5-564C-9F21-6E286C4525A5}" destId="{F308538D-A001-0944-A982-F4F0E562AE99}" srcOrd="0" destOrd="0" presId="urn:microsoft.com/office/officeart/2005/8/layout/radial1"/>
    <dgm:cxn modelId="{056286CA-6C16-3548-A5EA-60160D2AD432}" type="presParOf" srcId="{878EDD3B-EDE6-5741-9BAC-3D91BC4028C3}" destId="{F7485450-DF1A-2249-9479-9E5F1B4A1511}" srcOrd="10" destOrd="0" presId="urn:microsoft.com/office/officeart/2005/8/layout/radial1"/>
    <dgm:cxn modelId="{17FF5D58-5FE0-544B-9223-3297E952D50E}" type="presParOf" srcId="{878EDD3B-EDE6-5741-9BAC-3D91BC4028C3}" destId="{3251D8B9-1791-624C-9912-F104CD483948}" srcOrd="11" destOrd="0" presId="urn:microsoft.com/office/officeart/2005/8/layout/radial1"/>
    <dgm:cxn modelId="{CEFE5066-66CC-6743-BC9C-97E59905C200}" type="presParOf" srcId="{3251D8B9-1791-624C-9912-F104CD483948}" destId="{70547C82-172E-784C-B0F4-B99A345D08EA}" srcOrd="0" destOrd="0" presId="urn:microsoft.com/office/officeart/2005/8/layout/radial1"/>
    <dgm:cxn modelId="{22DB4388-399E-7E4F-A9E0-23D14D2371C6}" type="presParOf" srcId="{878EDD3B-EDE6-5741-9BAC-3D91BC4028C3}" destId="{24F065B2-301C-DC4D-BB29-C7288251C1A3}" srcOrd="12" destOrd="0" presId="urn:microsoft.com/office/officeart/2005/8/layout/radial1"/>
    <dgm:cxn modelId="{2595D71E-C634-9046-94D4-ED7D2B8DBBD9}" type="presParOf" srcId="{878EDD3B-EDE6-5741-9BAC-3D91BC4028C3}" destId="{34A30471-68B6-5E45-9CCC-1962885D75BB}" srcOrd="13" destOrd="0" presId="urn:microsoft.com/office/officeart/2005/8/layout/radial1"/>
    <dgm:cxn modelId="{7EAD270B-E6F4-6F42-A260-9851FBD2A160}" type="presParOf" srcId="{34A30471-68B6-5E45-9CCC-1962885D75BB}" destId="{5F79E119-86A0-2649-91F3-A8662925C115}" srcOrd="0" destOrd="0" presId="urn:microsoft.com/office/officeart/2005/8/layout/radial1"/>
    <dgm:cxn modelId="{636D5377-C7E9-D74D-9321-9328977AB897}" type="presParOf" srcId="{878EDD3B-EDE6-5741-9BAC-3D91BC4028C3}" destId="{877F6009-DB42-1A46-8A90-7879FF74EE8D}" srcOrd="14" destOrd="0" presId="urn:microsoft.com/office/officeart/2005/8/layout/radial1"/>
    <dgm:cxn modelId="{155BB7D3-9F86-4541-9ACA-B343D68A78FF}" type="presParOf" srcId="{878EDD3B-EDE6-5741-9BAC-3D91BC4028C3}" destId="{85B97F6A-B805-E44E-9FD1-B1854F9020A0}" srcOrd="15" destOrd="0" presId="urn:microsoft.com/office/officeart/2005/8/layout/radial1"/>
    <dgm:cxn modelId="{F5801D21-C301-6C41-9CFC-D6090F42096C}" type="presParOf" srcId="{85B97F6A-B805-E44E-9FD1-B1854F9020A0}" destId="{E7A9A745-3F9C-5540-B96B-703DB06A6C3F}" srcOrd="0" destOrd="0" presId="urn:microsoft.com/office/officeart/2005/8/layout/radial1"/>
    <dgm:cxn modelId="{36127F76-A78F-3043-8C88-7379939D3EF2}" type="presParOf" srcId="{878EDD3B-EDE6-5741-9BAC-3D91BC4028C3}" destId="{4831BCD4-0738-FA46-91BF-CB9D7EC2108B}" srcOrd="16" destOrd="0" presId="urn:microsoft.com/office/officeart/2005/8/layout/radial1"/>
    <dgm:cxn modelId="{64BC275F-411D-9E4E-AB96-418874430A00}" type="presParOf" srcId="{878EDD3B-EDE6-5741-9BAC-3D91BC4028C3}" destId="{D3F5F0CD-5690-0343-B3DE-4B7324D4579B}" srcOrd="17" destOrd="0" presId="urn:microsoft.com/office/officeart/2005/8/layout/radial1"/>
    <dgm:cxn modelId="{82C8D6F9-6A9A-E642-B645-019ADC38D512}" type="presParOf" srcId="{D3F5F0CD-5690-0343-B3DE-4B7324D4579B}" destId="{A90056E4-B301-F244-99FF-44F3A99DA4D3}" srcOrd="0" destOrd="0" presId="urn:microsoft.com/office/officeart/2005/8/layout/radial1"/>
    <dgm:cxn modelId="{26AFDCE4-8783-A844-8D98-3F8006F8F400}" type="presParOf" srcId="{878EDD3B-EDE6-5741-9BAC-3D91BC4028C3}" destId="{7C6D392F-561B-8443-A704-17BD848D0E4F}" srcOrd="18" destOrd="0" presId="urn:microsoft.com/office/officeart/2005/8/layout/radial1"/>
    <dgm:cxn modelId="{29ACC68D-767F-554D-B6B7-030B816F427D}" type="presParOf" srcId="{878EDD3B-EDE6-5741-9BAC-3D91BC4028C3}" destId="{C6961E6B-41D2-554A-8E90-C2C51665C108}" srcOrd="19" destOrd="0" presId="urn:microsoft.com/office/officeart/2005/8/layout/radial1"/>
    <dgm:cxn modelId="{9DE9BB12-2740-7B45-95A0-0810DE773491}" type="presParOf" srcId="{C6961E6B-41D2-554A-8E90-C2C51665C108}" destId="{537A9610-7096-9B49-B752-B6F3F9DFC1E0}" srcOrd="0" destOrd="0" presId="urn:microsoft.com/office/officeart/2005/8/layout/radial1"/>
    <dgm:cxn modelId="{1B6301A9-9225-3F4A-9B6C-9FDF7E386D69}" type="presParOf" srcId="{878EDD3B-EDE6-5741-9BAC-3D91BC4028C3}" destId="{AD4E41BF-1C7F-3D4B-8DBE-1269C9E42130}" srcOrd="20" destOrd="0" presId="urn:microsoft.com/office/officeart/2005/8/layout/radial1"/>
    <dgm:cxn modelId="{0DAB4B6A-8679-344D-8EC7-D05B403547AD}" type="presParOf" srcId="{878EDD3B-EDE6-5741-9BAC-3D91BC4028C3}" destId="{6438A08E-DD99-E641-BF02-6F681E879EE7}" srcOrd="21" destOrd="0" presId="urn:microsoft.com/office/officeart/2005/8/layout/radial1"/>
    <dgm:cxn modelId="{9C9E1127-6178-0B41-B50C-2AEE49991F05}" type="presParOf" srcId="{6438A08E-DD99-E641-BF02-6F681E879EE7}" destId="{81ADC3BE-0021-C14D-9A47-78AE7ACFA4BE}" srcOrd="0" destOrd="0" presId="urn:microsoft.com/office/officeart/2005/8/layout/radial1"/>
    <dgm:cxn modelId="{E264FB89-26CA-8B47-B9CD-ADC10B6175E4}" type="presParOf" srcId="{878EDD3B-EDE6-5741-9BAC-3D91BC4028C3}" destId="{EF25068A-3D80-4843-B3ED-A08B544E2ECC}" srcOrd="22" destOrd="0" presId="urn:microsoft.com/office/officeart/2005/8/layout/radial1"/>
    <dgm:cxn modelId="{977AE2BC-2A19-254D-A3E8-4EE61A32BA36}" type="presParOf" srcId="{878EDD3B-EDE6-5741-9BAC-3D91BC4028C3}" destId="{415C4514-03A4-674D-A123-296D18A5CFDB}" srcOrd="23" destOrd="0" presId="urn:microsoft.com/office/officeart/2005/8/layout/radial1"/>
    <dgm:cxn modelId="{4E4D11D6-EF1A-BA45-B124-A8F5BC630BF0}" type="presParOf" srcId="{415C4514-03A4-674D-A123-296D18A5CFDB}" destId="{1AFF967D-B807-B54B-8E63-127D7CE6B549}" srcOrd="0" destOrd="0" presId="urn:microsoft.com/office/officeart/2005/8/layout/radial1"/>
    <dgm:cxn modelId="{3C96EE94-5F97-8240-939E-AD8A5F16223D}" type="presParOf" srcId="{878EDD3B-EDE6-5741-9BAC-3D91BC4028C3}" destId="{C4144DE0-2D22-3340-B19C-952D8B320562}" srcOrd="24" destOrd="0" presId="urn:microsoft.com/office/officeart/2005/8/layout/radial1"/>
  </dgm:cxnLst>
  <dgm:bg/>
  <dgm:whole>
    <a:effectLst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0CDE18E-A53A-884A-8483-C4B79E8D9AEB}" type="doc">
      <dgm:prSet loTypeId="urn:microsoft.com/office/officeart/2005/8/layout/radial1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8BCDE6-0E68-E541-9E09-CB4637D381FA}">
      <dgm:prSet phldrT="[Text]"/>
      <dgm:spPr/>
      <dgm:t>
        <a:bodyPr/>
        <a:lstStyle/>
        <a:p>
          <a:r>
            <a:rPr lang="en-US" dirty="0"/>
            <a:t>3 tasks</a:t>
          </a:r>
        </a:p>
      </dgm:t>
    </dgm:pt>
    <dgm:pt modelId="{A53CD925-61F0-3C4A-A41C-059F97435FE8}" type="parTrans" cxnId="{37CB4773-FB93-6B4A-AF70-40005798A7AF}">
      <dgm:prSet/>
      <dgm:spPr/>
      <dgm:t>
        <a:bodyPr/>
        <a:lstStyle/>
        <a:p>
          <a:endParaRPr lang="en-US"/>
        </a:p>
      </dgm:t>
    </dgm:pt>
    <dgm:pt modelId="{0488DE3E-F1D8-4843-9280-A40B286394AA}" type="sibTrans" cxnId="{37CB4773-FB93-6B4A-AF70-40005798A7AF}">
      <dgm:prSet/>
      <dgm:spPr/>
      <dgm:t>
        <a:bodyPr/>
        <a:lstStyle/>
        <a:p>
          <a:endParaRPr lang="en-US"/>
        </a:p>
      </dgm:t>
    </dgm:pt>
    <dgm:pt modelId="{F8DBE747-A890-8E40-B1AB-382957256161}">
      <dgm:prSet phldrT="[Text]" custT="1"/>
      <dgm:spPr/>
      <dgm:t>
        <a:bodyPr/>
        <a:lstStyle/>
        <a:p>
          <a:r>
            <a:rPr lang="en-US" sz="1200" dirty="0"/>
            <a:t>performance</a:t>
          </a:r>
        </a:p>
      </dgm:t>
    </dgm:pt>
    <dgm:pt modelId="{FC655034-6495-8947-8CFE-1877CC944B99}" type="parTrans" cxnId="{69EC940A-5D4C-C44E-B136-EFDB2974B185}">
      <dgm:prSet/>
      <dgm:spPr/>
      <dgm:t>
        <a:bodyPr/>
        <a:lstStyle/>
        <a:p>
          <a:endParaRPr lang="en-US"/>
        </a:p>
      </dgm:t>
    </dgm:pt>
    <dgm:pt modelId="{D7EED671-B29A-F647-97CB-E8BA954B5AC2}" type="sibTrans" cxnId="{69EC940A-5D4C-C44E-B136-EFDB2974B185}">
      <dgm:prSet/>
      <dgm:spPr/>
      <dgm:t>
        <a:bodyPr/>
        <a:lstStyle/>
        <a:p>
          <a:endParaRPr lang="en-US"/>
        </a:p>
      </dgm:t>
    </dgm:pt>
    <dgm:pt modelId="{06AC5C48-3587-BE45-8F78-54AEF1A646D8}">
      <dgm:prSet phldrT="[Text]"/>
      <dgm:spPr/>
      <dgm:t>
        <a:bodyPr/>
        <a:lstStyle/>
        <a:p>
          <a:r>
            <a:rPr lang="en-US" dirty="0"/>
            <a:t>provision of special resources</a:t>
          </a:r>
        </a:p>
      </dgm:t>
    </dgm:pt>
    <dgm:pt modelId="{BA864473-CFF2-8F43-8A0B-29F39060A7B5}" type="parTrans" cxnId="{8C19F7AC-2B24-7A45-9FF3-79D49B95ECAA}">
      <dgm:prSet/>
      <dgm:spPr/>
      <dgm:t>
        <a:bodyPr/>
        <a:lstStyle/>
        <a:p>
          <a:endParaRPr lang="en-US"/>
        </a:p>
      </dgm:t>
    </dgm:pt>
    <dgm:pt modelId="{92117A55-CAB2-F242-BE8C-914AA77D0222}" type="sibTrans" cxnId="{8C19F7AC-2B24-7A45-9FF3-79D49B95ECAA}">
      <dgm:prSet/>
      <dgm:spPr/>
      <dgm:t>
        <a:bodyPr/>
        <a:lstStyle/>
        <a:p>
          <a:endParaRPr lang="en-US"/>
        </a:p>
      </dgm:t>
    </dgm:pt>
    <dgm:pt modelId="{D8A6544B-604F-A44A-B0B9-0E8D2C38A185}">
      <dgm:prSet phldrT="[Text]"/>
      <dgm:spPr/>
      <dgm:t>
        <a:bodyPr/>
        <a:lstStyle/>
        <a:p>
          <a:r>
            <a:rPr lang="en-US" dirty="0"/>
            <a:t>care of own resources</a:t>
          </a:r>
        </a:p>
      </dgm:t>
    </dgm:pt>
    <dgm:pt modelId="{8FF16684-3F31-5B4B-B818-C2B7F773FD87}" type="parTrans" cxnId="{2DD7506B-4298-7B4C-B12C-3280E644F008}">
      <dgm:prSet/>
      <dgm:spPr/>
      <dgm:t>
        <a:bodyPr/>
        <a:lstStyle/>
        <a:p>
          <a:endParaRPr lang="en-US"/>
        </a:p>
      </dgm:t>
    </dgm:pt>
    <dgm:pt modelId="{9A3564BB-13E0-BF4C-84E1-0BD6ABE0F5DE}" type="sibTrans" cxnId="{2DD7506B-4298-7B4C-B12C-3280E644F008}">
      <dgm:prSet/>
      <dgm:spPr/>
      <dgm:t>
        <a:bodyPr/>
        <a:lstStyle/>
        <a:p>
          <a:endParaRPr lang="en-US"/>
        </a:p>
      </dgm:t>
    </dgm:pt>
    <dgm:pt modelId="{67CFE50E-6A28-4C43-A5DC-7D15F637D736}" type="pres">
      <dgm:prSet presAssocID="{50CDE18E-A53A-884A-8483-C4B79E8D9AE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CB244E1-687A-C448-8A7C-78415B395A84}" type="pres">
      <dgm:prSet presAssocID="{648BCDE6-0E68-E541-9E09-CB4637D381FA}" presName="centerShape" presStyleLbl="node0" presStyleIdx="0" presStyleCnt="1"/>
      <dgm:spPr/>
    </dgm:pt>
    <dgm:pt modelId="{767A9E64-3D8D-5F47-A2B4-455F967C844D}" type="pres">
      <dgm:prSet presAssocID="{FC655034-6495-8947-8CFE-1877CC944B99}" presName="Name9" presStyleLbl="parChTrans1D2" presStyleIdx="0" presStyleCnt="3"/>
      <dgm:spPr/>
    </dgm:pt>
    <dgm:pt modelId="{7AAEC09D-9505-CF48-8985-FD66A8593B6F}" type="pres">
      <dgm:prSet presAssocID="{FC655034-6495-8947-8CFE-1877CC944B99}" presName="connTx" presStyleLbl="parChTrans1D2" presStyleIdx="0" presStyleCnt="3"/>
      <dgm:spPr/>
    </dgm:pt>
    <dgm:pt modelId="{B8718508-D2B7-2045-BCE4-7B7044E2E5E0}" type="pres">
      <dgm:prSet presAssocID="{F8DBE747-A890-8E40-B1AB-382957256161}" presName="node" presStyleLbl="node1" presStyleIdx="0" presStyleCnt="3">
        <dgm:presLayoutVars>
          <dgm:bulletEnabled val="1"/>
        </dgm:presLayoutVars>
      </dgm:prSet>
      <dgm:spPr/>
    </dgm:pt>
    <dgm:pt modelId="{3F32B360-67A4-F146-8B72-055618B410B0}" type="pres">
      <dgm:prSet presAssocID="{BA864473-CFF2-8F43-8A0B-29F39060A7B5}" presName="Name9" presStyleLbl="parChTrans1D2" presStyleIdx="1" presStyleCnt="3"/>
      <dgm:spPr/>
    </dgm:pt>
    <dgm:pt modelId="{26AD9F4A-860D-C84C-B801-211EB487D359}" type="pres">
      <dgm:prSet presAssocID="{BA864473-CFF2-8F43-8A0B-29F39060A7B5}" presName="connTx" presStyleLbl="parChTrans1D2" presStyleIdx="1" presStyleCnt="3"/>
      <dgm:spPr/>
    </dgm:pt>
    <dgm:pt modelId="{E838F468-F29C-5E4C-BFE0-102B4D9FD520}" type="pres">
      <dgm:prSet presAssocID="{06AC5C48-3587-BE45-8F78-54AEF1A646D8}" presName="node" presStyleLbl="node1" presStyleIdx="1" presStyleCnt="3">
        <dgm:presLayoutVars>
          <dgm:bulletEnabled val="1"/>
        </dgm:presLayoutVars>
      </dgm:prSet>
      <dgm:spPr/>
    </dgm:pt>
    <dgm:pt modelId="{55318ADC-7659-E741-9840-3B85CB8167BF}" type="pres">
      <dgm:prSet presAssocID="{8FF16684-3F31-5B4B-B818-C2B7F773FD87}" presName="Name9" presStyleLbl="parChTrans1D2" presStyleIdx="2" presStyleCnt="3"/>
      <dgm:spPr/>
    </dgm:pt>
    <dgm:pt modelId="{A7F5154D-BB0E-6D46-96C4-246D789D869F}" type="pres">
      <dgm:prSet presAssocID="{8FF16684-3F31-5B4B-B818-C2B7F773FD87}" presName="connTx" presStyleLbl="parChTrans1D2" presStyleIdx="2" presStyleCnt="3"/>
      <dgm:spPr/>
    </dgm:pt>
    <dgm:pt modelId="{709CF655-010B-8541-9EF3-3B83B4D0FD2B}" type="pres">
      <dgm:prSet presAssocID="{D8A6544B-604F-A44A-B0B9-0E8D2C38A185}" presName="node" presStyleLbl="node1" presStyleIdx="2" presStyleCnt="3">
        <dgm:presLayoutVars>
          <dgm:bulletEnabled val="1"/>
        </dgm:presLayoutVars>
      </dgm:prSet>
      <dgm:spPr/>
    </dgm:pt>
  </dgm:ptLst>
  <dgm:cxnLst>
    <dgm:cxn modelId="{E13F3405-82CA-6C42-BD21-0CB6636DE6BB}" type="presOf" srcId="{8FF16684-3F31-5B4B-B818-C2B7F773FD87}" destId="{A7F5154D-BB0E-6D46-96C4-246D789D869F}" srcOrd="1" destOrd="0" presId="urn:microsoft.com/office/officeart/2005/8/layout/radial1"/>
    <dgm:cxn modelId="{69EC940A-5D4C-C44E-B136-EFDB2974B185}" srcId="{648BCDE6-0E68-E541-9E09-CB4637D381FA}" destId="{F8DBE747-A890-8E40-B1AB-382957256161}" srcOrd="0" destOrd="0" parTransId="{FC655034-6495-8947-8CFE-1877CC944B99}" sibTransId="{D7EED671-B29A-F647-97CB-E8BA954B5AC2}"/>
    <dgm:cxn modelId="{F1B25D1C-4D80-D14E-8100-0E1834882163}" type="presOf" srcId="{F8DBE747-A890-8E40-B1AB-382957256161}" destId="{B8718508-D2B7-2045-BCE4-7B7044E2E5E0}" srcOrd="0" destOrd="0" presId="urn:microsoft.com/office/officeart/2005/8/layout/radial1"/>
    <dgm:cxn modelId="{FC17022B-F866-C24B-967E-5962AC276359}" type="presOf" srcId="{BA864473-CFF2-8F43-8A0B-29F39060A7B5}" destId="{26AD9F4A-860D-C84C-B801-211EB487D359}" srcOrd="1" destOrd="0" presId="urn:microsoft.com/office/officeart/2005/8/layout/radial1"/>
    <dgm:cxn modelId="{CC6EBB31-25A9-7841-9392-25F0197997C3}" type="presOf" srcId="{FC655034-6495-8947-8CFE-1877CC944B99}" destId="{767A9E64-3D8D-5F47-A2B4-455F967C844D}" srcOrd="0" destOrd="0" presId="urn:microsoft.com/office/officeart/2005/8/layout/radial1"/>
    <dgm:cxn modelId="{0D68173A-7408-1747-889A-1AC7FEF6F700}" type="presOf" srcId="{648BCDE6-0E68-E541-9E09-CB4637D381FA}" destId="{FCB244E1-687A-C448-8A7C-78415B395A84}" srcOrd="0" destOrd="0" presId="urn:microsoft.com/office/officeart/2005/8/layout/radial1"/>
    <dgm:cxn modelId="{2DD7506B-4298-7B4C-B12C-3280E644F008}" srcId="{648BCDE6-0E68-E541-9E09-CB4637D381FA}" destId="{D8A6544B-604F-A44A-B0B9-0E8D2C38A185}" srcOrd="2" destOrd="0" parTransId="{8FF16684-3F31-5B4B-B818-C2B7F773FD87}" sibTransId="{9A3564BB-13E0-BF4C-84E1-0BD6ABE0F5DE}"/>
    <dgm:cxn modelId="{53735D6D-1DE2-4F4C-8DC9-F361077DFA0B}" type="presOf" srcId="{FC655034-6495-8947-8CFE-1877CC944B99}" destId="{7AAEC09D-9505-CF48-8985-FD66A8593B6F}" srcOrd="1" destOrd="0" presId="urn:microsoft.com/office/officeart/2005/8/layout/radial1"/>
    <dgm:cxn modelId="{32CB3A53-3890-4344-A0BD-EC776DE79613}" type="presOf" srcId="{8FF16684-3F31-5B4B-B818-C2B7F773FD87}" destId="{55318ADC-7659-E741-9840-3B85CB8167BF}" srcOrd="0" destOrd="0" presId="urn:microsoft.com/office/officeart/2005/8/layout/radial1"/>
    <dgm:cxn modelId="{37CB4773-FB93-6B4A-AF70-40005798A7AF}" srcId="{50CDE18E-A53A-884A-8483-C4B79E8D9AEB}" destId="{648BCDE6-0E68-E541-9E09-CB4637D381FA}" srcOrd="0" destOrd="0" parTransId="{A53CD925-61F0-3C4A-A41C-059F97435FE8}" sibTransId="{0488DE3E-F1D8-4843-9280-A40B286394AA}"/>
    <dgm:cxn modelId="{207722AB-5787-CE46-B283-F18E1730BA54}" type="presOf" srcId="{50CDE18E-A53A-884A-8483-C4B79E8D9AEB}" destId="{67CFE50E-6A28-4C43-A5DC-7D15F637D736}" srcOrd="0" destOrd="0" presId="urn:microsoft.com/office/officeart/2005/8/layout/radial1"/>
    <dgm:cxn modelId="{8C19F7AC-2B24-7A45-9FF3-79D49B95ECAA}" srcId="{648BCDE6-0E68-E541-9E09-CB4637D381FA}" destId="{06AC5C48-3587-BE45-8F78-54AEF1A646D8}" srcOrd="1" destOrd="0" parTransId="{BA864473-CFF2-8F43-8A0B-29F39060A7B5}" sibTransId="{92117A55-CAB2-F242-BE8C-914AA77D0222}"/>
    <dgm:cxn modelId="{BA1EB5C4-AC0B-964B-8C77-8890ED610D8F}" type="presOf" srcId="{BA864473-CFF2-8F43-8A0B-29F39060A7B5}" destId="{3F32B360-67A4-F146-8B72-055618B410B0}" srcOrd="0" destOrd="0" presId="urn:microsoft.com/office/officeart/2005/8/layout/radial1"/>
    <dgm:cxn modelId="{45534CDA-BFEE-064A-92FE-BD8A8FA54E4F}" type="presOf" srcId="{06AC5C48-3587-BE45-8F78-54AEF1A646D8}" destId="{E838F468-F29C-5E4C-BFE0-102B4D9FD520}" srcOrd="0" destOrd="0" presId="urn:microsoft.com/office/officeart/2005/8/layout/radial1"/>
    <dgm:cxn modelId="{0D565CF2-E7E6-5742-934C-EAFC7CBD7CB9}" type="presOf" srcId="{D8A6544B-604F-A44A-B0B9-0E8D2C38A185}" destId="{709CF655-010B-8541-9EF3-3B83B4D0FD2B}" srcOrd="0" destOrd="0" presId="urn:microsoft.com/office/officeart/2005/8/layout/radial1"/>
    <dgm:cxn modelId="{14168AD6-E13A-3E4E-9BFC-60ED4FFCF92D}" type="presParOf" srcId="{67CFE50E-6A28-4C43-A5DC-7D15F637D736}" destId="{FCB244E1-687A-C448-8A7C-78415B395A84}" srcOrd="0" destOrd="0" presId="urn:microsoft.com/office/officeart/2005/8/layout/radial1"/>
    <dgm:cxn modelId="{2AF5FEC6-9306-8D4C-BA2A-F893A81810FE}" type="presParOf" srcId="{67CFE50E-6A28-4C43-A5DC-7D15F637D736}" destId="{767A9E64-3D8D-5F47-A2B4-455F967C844D}" srcOrd="1" destOrd="0" presId="urn:microsoft.com/office/officeart/2005/8/layout/radial1"/>
    <dgm:cxn modelId="{7BB5ABF4-5AFA-134E-8D52-CD8ED0E00DC4}" type="presParOf" srcId="{767A9E64-3D8D-5F47-A2B4-455F967C844D}" destId="{7AAEC09D-9505-CF48-8985-FD66A8593B6F}" srcOrd="0" destOrd="0" presId="urn:microsoft.com/office/officeart/2005/8/layout/radial1"/>
    <dgm:cxn modelId="{695E26F8-8E7D-3041-A9A4-BC36F6DC12F1}" type="presParOf" srcId="{67CFE50E-6A28-4C43-A5DC-7D15F637D736}" destId="{B8718508-D2B7-2045-BCE4-7B7044E2E5E0}" srcOrd="2" destOrd="0" presId="urn:microsoft.com/office/officeart/2005/8/layout/radial1"/>
    <dgm:cxn modelId="{3C877F43-CC1C-464F-809C-605590ED57FA}" type="presParOf" srcId="{67CFE50E-6A28-4C43-A5DC-7D15F637D736}" destId="{3F32B360-67A4-F146-8B72-055618B410B0}" srcOrd="3" destOrd="0" presId="urn:microsoft.com/office/officeart/2005/8/layout/radial1"/>
    <dgm:cxn modelId="{C9FD80A1-8977-C44F-B7BD-896DFE796FF8}" type="presParOf" srcId="{3F32B360-67A4-F146-8B72-055618B410B0}" destId="{26AD9F4A-860D-C84C-B801-211EB487D359}" srcOrd="0" destOrd="0" presId="urn:microsoft.com/office/officeart/2005/8/layout/radial1"/>
    <dgm:cxn modelId="{36841A5B-0F23-2046-B75B-1B9C0151A5BC}" type="presParOf" srcId="{67CFE50E-6A28-4C43-A5DC-7D15F637D736}" destId="{E838F468-F29C-5E4C-BFE0-102B4D9FD520}" srcOrd="4" destOrd="0" presId="urn:microsoft.com/office/officeart/2005/8/layout/radial1"/>
    <dgm:cxn modelId="{AC6339BB-8F82-5F40-AA6F-149FC78F45DE}" type="presParOf" srcId="{67CFE50E-6A28-4C43-A5DC-7D15F637D736}" destId="{55318ADC-7659-E741-9840-3B85CB8167BF}" srcOrd="5" destOrd="0" presId="urn:microsoft.com/office/officeart/2005/8/layout/radial1"/>
    <dgm:cxn modelId="{DDC51F33-1F72-7B42-A220-26432D1D0BF2}" type="presParOf" srcId="{55318ADC-7659-E741-9840-3B85CB8167BF}" destId="{A7F5154D-BB0E-6D46-96C4-246D789D869F}" srcOrd="0" destOrd="0" presId="urn:microsoft.com/office/officeart/2005/8/layout/radial1"/>
    <dgm:cxn modelId="{0C4336BB-4219-4843-B758-88AC097CB31F}" type="presParOf" srcId="{67CFE50E-6A28-4C43-A5DC-7D15F637D736}" destId="{709CF655-010B-8541-9EF3-3B83B4D0FD2B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291D34-796C-1044-AAAB-730364259447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91BDB0E-79E4-D740-A0B5-B82F142EF0D5}">
      <dgm:prSet/>
      <dgm:spPr/>
      <dgm:t>
        <a:bodyPr/>
        <a:lstStyle/>
        <a:p>
          <a:pPr rtl="0"/>
          <a:r>
            <a:rPr lang="en-US" dirty="0"/>
            <a:t>Principle of evolution</a:t>
          </a:r>
        </a:p>
      </dgm:t>
    </dgm:pt>
    <dgm:pt modelId="{E11CA64A-B14E-9E46-9751-9EAB20C6F346}" type="parTrans" cxnId="{A2FF7F39-072B-B74E-99C7-29141783970C}">
      <dgm:prSet/>
      <dgm:spPr/>
      <dgm:t>
        <a:bodyPr/>
        <a:lstStyle/>
        <a:p>
          <a:endParaRPr lang="en-US"/>
        </a:p>
      </dgm:t>
    </dgm:pt>
    <dgm:pt modelId="{F585D976-90A9-6745-8C86-BE62FAB4EF98}" type="sibTrans" cxnId="{A2FF7F39-072B-B74E-99C7-29141783970C}">
      <dgm:prSet/>
      <dgm:spPr/>
      <dgm:t>
        <a:bodyPr/>
        <a:lstStyle/>
        <a:p>
          <a:endParaRPr lang="en-US"/>
        </a:p>
      </dgm:t>
    </dgm:pt>
    <dgm:pt modelId="{2AF7A378-F79A-3D47-A649-7A84E1051D4A}">
      <dgm:prSet/>
      <dgm:spPr/>
      <dgm:t>
        <a:bodyPr/>
        <a:lstStyle/>
        <a:p>
          <a:pPr rtl="0"/>
          <a:r>
            <a:rPr lang="en-US" dirty="0"/>
            <a:t>Principle of prevention</a:t>
          </a:r>
        </a:p>
      </dgm:t>
    </dgm:pt>
    <dgm:pt modelId="{DFD9FAF4-7010-E14D-BF3D-5C584390E87C}" type="parTrans" cxnId="{56764519-33F1-1F45-9DCB-F83F9D01FAEB}">
      <dgm:prSet/>
      <dgm:spPr/>
      <dgm:t>
        <a:bodyPr/>
        <a:lstStyle/>
        <a:p>
          <a:endParaRPr lang="en-US"/>
        </a:p>
      </dgm:t>
    </dgm:pt>
    <dgm:pt modelId="{EED11590-D497-4043-B59A-8FF1879C0DD0}" type="sibTrans" cxnId="{56764519-33F1-1F45-9DCB-F83F9D01FAEB}">
      <dgm:prSet/>
      <dgm:spPr/>
      <dgm:t>
        <a:bodyPr/>
        <a:lstStyle/>
        <a:p>
          <a:endParaRPr lang="en-US"/>
        </a:p>
      </dgm:t>
    </dgm:pt>
    <dgm:pt modelId="{17C1A8D3-BD96-F94C-BF0A-68FB1F77A44A}">
      <dgm:prSet/>
      <dgm:spPr/>
      <dgm:t>
        <a:bodyPr/>
        <a:lstStyle/>
        <a:p>
          <a:pPr rtl="0"/>
          <a:r>
            <a:rPr lang="en-US" dirty="0"/>
            <a:t>Principle of depersonalization</a:t>
          </a:r>
        </a:p>
      </dgm:t>
    </dgm:pt>
    <dgm:pt modelId="{FD8EE008-37F3-BE43-9FDB-2AE667AC3DFB}" type="parTrans" cxnId="{DB74DA2B-44AC-2B40-B696-B8F0BAD7BE26}">
      <dgm:prSet/>
      <dgm:spPr/>
      <dgm:t>
        <a:bodyPr/>
        <a:lstStyle/>
        <a:p>
          <a:endParaRPr lang="en-US"/>
        </a:p>
      </dgm:t>
    </dgm:pt>
    <dgm:pt modelId="{377D1924-4EE4-0941-906C-B31296F3494D}" type="sibTrans" cxnId="{DB74DA2B-44AC-2B40-B696-B8F0BAD7BE26}">
      <dgm:prSet/>
      <dgm:spPr/>
      <dgm:t>
        <a:bodyPr/>
        <a:lstStyle/>
        <a:p>
          <a:endParaRPr lang="en-US"/>
        </a:p>
      </dgm:t>
    </dgm:pt>
    <dgm:pt modelId="{3C55C6AB-F537-9F40-B6E0-CC93AD337405}">
      <dgm:prSet/>
      <dgm:spPr/>
      <dgm:t>
        <a:bodyPr/>
        <a:lstStyle/>
        <a:p>
          <a:pPr rtl="0"/>
          <a:r>
            <a:rPr lang="en-US" dirty="0"/>
            <a:t>Principle of mediation</a:t>
          </a:r>
        </a:p>
      </dgm:t>
    </dgm:pt>
    <dgm:pt modelId="{26EF24E4-9C45-9E47-BD6A-4EE5361B4A19}" type="parTrans" cxnId="{51B67B0B-DC17-8F41-B842-0DF1DFC251AA}">
      <dgm:prSet/>
      <dgm:spPr/>
      <dgm:t>
        <a:bodyPr/>
        <a:lstStyle/>
        <a:p>
          <a:endParaRPr lang="en-US"/>
        </a:p>
      </dgm:t>
    </dgm:pt>
    <dgm:pt modelId="{5146430B-5A82-F648-BC22-84B260D79A72}" type="sibTrans" cxnId="{51B67B0B-DC17-8F41-B842-0DF1DFC251AA}">
      <dgm:prSet/>
      <dgm:spPr/>
      <dgm:t>
        <a:bodyPr/>
        <a:lstStyle/>
        <a:p>
          <a:endParaRPr lang="en-US"/>
        </a:p>
      </dgm:t>
    </dgm:pt>
    <dgm:pt modelId="{EFB903F3-FE82-2044-A40C-C54C551B0F12}">
      <dgm:prSet/>
      <dgm:spPr/>
      <dgm:t>
        <a:bodyPr/>
        <a:lstStyle/>
        <a:p>
          <a:pPr rtl="0"/>
          <a:r>
            <a:rPr lang="en-US" dirty="0"/>
            <a:t>Principle of rationalization</a:t>
          </a:r>
        </a:p>
      </dgm:t>
    </dgm:pt>
    <dgm:pt modelId="{DBBF8E55-7526-074E-A46C-8AC1301926A0}" type="parTrans" cxnId="{E27908B4-5C05-3B46-96AE-A1E88BFE4A28}">
      <dgm:prSet/>
      <dgm:spPr/>
      <dgm:t>
        <a:bodyPr/>
        <a:lstStyle/>
        <a:p>
          <a:endParaRPr lang="en-US"/>
        </a:p>
      </dgm:t>
    </dgm:pt>
    <dgm:pt modelId="{F858B805-07EC-6149-9C9C-EBB0165688D0}" type="sibTrans" cxnId="{E27908B4-5C05-3B46-96AE-A1E88BFE4A28}">
      <dgm:prSet/>
      <dgm:spPr/>
      <dgm:t>
        <a:bodyPr/>
        <a:lstStyle/>
        <a:p>
          <a:endParaRPr lang="en-US"/>
        </a:p>
      </dgm:t>
    </dgm:pt>
    <dgm:pt modelId="{A4A5BE6A-50DD-674A-91E0-A36D6364D47C}">
      <dgm:prSet/>
      <dgm:spPr/>
      <dgm:t>
        <a:bodyPr/>
        <a:lstStyle/>
        <a:p>
          <a:pPr rtl="0"/>
          <a:r>
            <a:rPr lang="en-US" dirty="0"/>
            <a:t>Principle of many dimensions</a:t>
          </a:r>
        </a:p>
      </dgm:t>
    </dgm:pt>
    <dgm:pt modelId="{95849C6A-F16B-D645-9955-F25D4EFA6145}" type="parTrans" cxnId="{EB1D385D-3980-A849-9215-7E197214568F}">
      <dgm:prSet/>
      <dgm:spPr/>
      <dgm:t>
        <a:bodyPr/>
        <a:lstStyle/>
        <a:p>
          <a:endParaRPr lang="en-US"/>
        </a:p>
      </dgm:t>
    </dgm:pt>
    <dgm:pt modelId="{535BAD77-3F7F-E641-947F-7D37E70B5906}" type="sibTrans" cxnId="{EB1D385D-3980-A849-9215-7E197214568F}">
      <dgm:prSet/>
      <dgm:spPr/>
      <dgm:t>
        <a:bodyPr/>
        <a:lstStyle/>
        <a:p>
          <a:endParaRPr lang="en-US"/>
        </a:p>
      </dgm:t>
    </dgm:pt>
    <dgm:pt modelId="{468C3230-0E58-1E4C-B938-C5D3745D79FE}" type="pres">
      <dgm:prSet presAssocID="{E1291D34-796C-1044-AAAB-730364259447}" presName="linear" presStyleCnt="0">
        <dgm:presLayoutVars>
          <dgm:animLvl val="lvl"/>
          <dgm:resizeHandles val="exact"/>
        </dgm:presLayoutVars>
      </dgm:prSet>
      <dgm:spPr/>
    </dgm:pt>
    <dgm:pt modelId="{E02E5BC2-5F45-884B-A9F9-CDD2DC3D6678}" type="pres">
      <dgm:prSet presAssocID="{791BDB0E-79E4-D740-A0B5-B82F142EF0D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42089C-4826-734F-8FC3-7D24AE3D7F29}" type="pres">
      <dgm:prSet presAssocID="{F585D976-90A9-6745-8C86-BE62FAB4EF98}" presName="spacer" presStyleCnt="0"/>
      <dgm:spPr/>
    </dgm:pt>
    <dgm:pt modelId="{70CA8EB4-A114-2045-825B-7647F6FFFF03}" type="pres">
      <dgm:prSet presAssocID="{2AF7A378-F79A-3D47-A649-7A84E1051D4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1BFC7B0-579C-3547-98B4-158D35DC503D}" type="pres">
      <dgm:prSet presAssocID="{EED11590-D497-4043-B59A-8FF1879C0DD0}" presName="spacer" presStyleCnt="0"/>
      <dgm:spPr/>
    </dgm:pt>
    <dgm:pt modelId="{1D111A06-F22A-7B41-BBCF-FE735E76B672}" type="pres">
      <dgm:prSet presAssocID="{17C1A8D3-BD96-F94C-BF0A-68FB1F77A44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55D88F1-DF3D-2E46-B345-3640F9273135}" type="pres">
      <dgm:prSet presAssocID="{377D1924-4EE4-0941-906C-B31296F3494D}" presName="spacer" presStyleCnt="0"/>
      <dgm:spPr/>
    </dgm:pt>
    <dgm:pt modelId="{A35A95F4-0D2C-B34E-A4D5-F1B6305D95C6}" type="pres">
      <dgm:prSet presAssocID="{3C55C6AB-F537-9F40-B6E0-CC93AD33740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D4ED49B-3F8C-5649-8AFC-69923A908919}" type="pres">
      <dgm:prSet presAssocID="{5146430B-5A82-F648-BC22-84B260D79A72}" presName="spacer" presStyleCnt="0"/>
      <dgm:spPr/>
    </dgm:pt>
    <dgm:pt modelId="{AFA35096-328F-2D4C-B8E6-8617F3654B9F}" type="pres">
      <dgm:prSet presAssocID="{EFB903F3-FE82-2044-A40C-C54C551B0F1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B344561-40A1-364A-9BE7-A68137E3048F}" type="pres">
      <dgm:prSet presAssocID="{F858B805-07EC-6149-9C9C-EBB0165688D0}" presName="spacer" presStyleCnt="0"/>
      <dgm:spPr/>
    </dgm:pt>
    <dgm:pt modelId="{67B31F8B-47CF-A845-A5EF-ED6CC022104E}" type="pres">
      <dgm:prSet presAssocID="{A4A5BE6A-50DD-674A-91E0-A36D6364D47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B5D0003-70EC-4D40-8A09-FF91245D8BC2}" type="presOf" srcId="{3C55C6AB-F537-9F40-B6E0-CC93AD337405}" destId="{A35A95F4-0D2C-B34E-A4D5-F1B6305D95C6}" srcOrd="0" destOrd="0" presId="urn:microsoft.com/office/officeart/2005/8/layout/vList2"/>
    <dgm:cxn modelId="{51B67B0B-DC17-8F41-B842-0DF1DFC251AA}" srcId="{E1291D34-796C-1044-AAAB-730364259447}" destId="{3C55C6AB-F537-9F40-B6E0-CC93AD337405}" srcOrd="3" destOrd="0" parTransId="{26EF24E4-9C45-9E47-BD6A-4EE5361B4A19}" sibTransId="{5146430B-5A82-F648-BC22-84B260D79A72}"/>
    <dgm:cxn modelId="{56764519-33F1-1F45-9DCB-F83F9D01FAEB}" srcId="{E1291D34-796C-1044-AAAB-730364259447}" destId="{2AF7A378-F79A-3D47-A649-7A84E1051D4A}" srcOrd="1" destOrd="0" parTransId="{DFD9FAF4-7010-E14D-BF3D-5C584390E87C}" sibTransId="{EED11590-D497-4043-B59A-8FF1879C0DD0}"/>
    <dgm:cxn modelId="{6298951A-46FE-45EE-B729-1F743E2E7272}" type="presOf" srcId="{791BDB0E-79E4-D740-A0B5-B82F142EF0D5}" destId="{E02E5BC2-5F45-884B-A9F9-CDD2DC3D6678}" srcOrd="0" destOrd="0" presId="urn:microsoft.com/office/officeart/2005/8/layout/vList2"/>
    <dgm:cxn modelId="{DB74DA2B-44AC-2B40-B696-B8F0BAD7BE26}" srcId="{E1291D34-796C-1044-AAAB-730364259447}" destId="{17C1A8D3-BD96-F94C-BF0A-68FB1F77A44A}" srcOrd="2" destOrd="0" parTransId="{FD8EE008-37F3-BE43-9FDB-2AE667AC3DFB}" sibTransId="{377D1924-4EE4-0941-906C-B31296F3494D}"/>
    <dgm:cxn modelId="{A2FF7F39-072B-B74E-99C7-29141783970C}" srcId="{E1291D34-796C-1044-AAAB-730364259447}" destId="{791BDB0E-79E4-D740-A0B5-B82F142EF0D5}" srcOrd="0" destOrd="0" parTransId="{E11CA64A-B14E-9E46-9751-9EAB20C6F346}" sibTransId="{F585D976-90A9-6745-8C86-BE62FAB4EF98}"/>
    <dgm:cxn modelId="{9A2E1A5C-EDD6-437C-8F1D-FC287A9A2A40}" type="presOf" srcId="{EFB903F3-FE82-2044-A40C-C54C551B0F12}" destId="{AFA35096-328F-2D4C-B8E6-8617F3654B9F}" srcOrd="0" destOrd="0" presId="urn:microsoft.com/office/officeart/2005/8/layout/vList2"/>
    <dgm:cxn modelId="{EB1D385D-3980-A849-9215-7E197214568F}" srcId="{E1291D34-796C-1044-AAAB-730364259447}" destId="{A4A5BE6A-50DD-674A-91E0-A36D6364D47C}" srcOrd="5" destOrd="0" parTransId="{95849C6A-F16B-D645-9955-F25D4EFA6145}" sibTransId="{535BAD77-3F7F-E641-947F-7D37E70B5906}"/>
    <dgm:cxn modelId="{CEF16D4B-CC97-4EFD-AEE3-E259826F5F10}" type="presOf" srcId="{E1291D34-796C-1044-AAAB-730364259447}" destId="{468C3230-0E58-1E4C-B938-C5D3745D79FE}" srcOrd="0" destOrd="0" presId="urn:microsoft.com/office/officeart/2005/8/layout/vList2"/>
    <dgm:cxn modelId="{FEB1F77B-B69F-4520-B330-F26EDAD407D0}" type="presOf" srcId="{2AF7A378-F79A-3D47-A649-7A84E1051D4A}" destId="{70CA8EB4-A114-2045-825B-7647F6FFFF03}" srcOrd="0" destOrd="0" presId="urn:microsoft.com/office/officeart/2005/8/layout/vList2"/>
    <dgm:cxn modelId="{E27908B4-5C05-3B46-96AE-A1E88BFE4A28}" srcId="{E1291D34-796C-1044-AAAB-730364259447}" destId="{EFB903F3-FE82-2044-A40C-C54C551B0F12}" srcOrd="4" destOrd="0" parTransId="{DBBF8E55-7526-074E-A46C-8AC1301926A0}" sibTransId="{F858B805-07EC-6149-9C9C-EBB0165688D0}"/>
    <dgm:cxn modelId="{448873C5-BF01-416A-A1AB-7CBCD0B646C3}" type="presOf" srcId="{17C1A8D3-BD96-F94C-BF0A-68FB1F77A44A}" destId="{1D111A06-F22A-7B41-BBCF-FE735E76B672}" srcOrd="0" destOrd="0" presId="urn:microsoft.com/office/officeart/2005/8/layout/vList2"/>
    <dgm:cxn modelId="{1A9DB8DC-D8EF-4E5E-B13D-36FFE00C0F4D}" type="presOf" srcId="{A4A5BE6A-50DD-674A-91E0-A36D6364D47C}" destId="{67B31F8B-47CF-A845-A5EF-ED6CC022104E}" srcOrd="0" destOrd="0" presId="urn:microsoft.com/office/officeart/2005/8/layout/vList2"/>
    <dgm:cxn modelId="{C9D7A116-3C94-4A38-95F9-85426FC3446F}" type="presParOf" srcId="{468C3230-0E58-1E4C-B938-C5D3745D79FE}" destId="{E02E5BC2-5F45-884B-A9F9-CDD2DC3D6678}" srcOrd="0" destOrd="0" presId="urn:microsoft.com/office/officeart/2005/8/layout/vList2"/>
    <dgm:cxn modelId="{6EC04996-F6E3-40E5-8555-464AC3034B46}" type="presParOf" srcId="{468C3230-0E58-1E4C-B938-C5D3745D79FE}" destId="{C642089C-4826-734F-8FC3-7D24AE3D7F29}" srcOrd="1" destOrd="0" presId="urn:microsoft.com/office/officeart/2005/8/layout/vList2"/>
    <dgm:cxn modelId="{B35295FC-3B85-4CC2-A078-B28C916E98A3}" type="presParOf" srcId="{468C3230-0E58-1E4C-B938-C5D3745D79FE}" destId="{70CA8EB4-A114-2045-825B-7647F6FFFF03}" srcOrd="2" destOrd="0" presId="urn:microsoft.com/office/officeart/2005/8/layout/vList2"/>
    <dgm:cxn modelId="{93724EEA-A1E1-45F1-9C3A-2FE08E655100}" type="presParOf" srcId="{468C3230-0E58-1E4C-B938-C5D3745D79FE}" destId="{81BFC7B0-579C-3547-98B4-158D35DC503D}" srcOrd="3" destOrd="0" presId="urn:microsoft.com/office/officeart/2005/8/layout/vList2"/>
    <dgm:cxn modelId="{91BFD960-6A79-46B1-A7B6-AACC91E26005}" type="presParOf" srcId="{468C3230-0E58-1E4C-B938-C5D3745D79FE}" destId="{1D111A06-F22A-7B41-BBCF-FE735E76B672}" srcOrd="4" destOrd="0" presId="urn:microsoft.com/office/officeart/2005/8/layout/vList2"/>
    <dgm:cxn modelId="{40B8E987-0EB9-4423-AA5E-EB71F566624F}" type="presParOf" srcId="{468C3230-0E58-1E4C-B938-C5D3745D79FE}" destId="{C55D88F1-DF3D-2E46-B345-3640F9273135}" srcOrd="5" destOrd="0" presId="urn:microsoft.com/office/officeart/2005/8/layout/vList2"/>
    <dgm:cxn modelId="{13C64F2E-877B-42F9-8CCC-19F76ACCCCD6}" type="presParOf" srcId="{468C3230-0E58-1E4C-B938-C5D3745D79FE}" destId="{A35A95F4-0D2C-B34E-A4D5-F1B6305D95C6}" srcOrd="6" destOrd="0" presId="urn:microsoft.com/office/officeart/2005/8/layout/vList2"/>
    <dgm:cxn modelId="{E7552445-980A-4A85-AB3C-4B5E6389B860}" type="presParOf" srcId="{468C3230-0E58-1E4C-B938-C5D3745D79FE}" destId="{DD4ED49B-3F8C-5649-8AFC-69923A908919}" srcOrd="7" destOrd="0" presId="urn:microsoft.com/office/officeart/2005/8/layout/vList2"/>
    <dgm:cxn modelId="{D982CFB1-D938-4BA6-9FE1-C0C485C507BB}" type="presParOf" srcId="{468C3230-0E58-1E4C-B938-C5D3745D79FE}" destId="{AFA35096-328F-2D4C-B8E6-8617F3654B9F}" srcOrd="8" destOrd="0" presId="urn:microsoft.com/office/officeart/2005/8/layout/vList2"/>
    <dgm:cxn modelId="{4206CADE-B015-4429-8573-37CA1BE31C9C}" type="presParOf" srcId="{468C3230-0E58-1E4C-B938-C5D3745D79FE}" destId="{2B344561-40A1-364A-9BE7-A68137E3048F}" srcOrd="9" destOrd="0" presId="urn:microsoft.com/office/officeart/2005/8/layout/vList2"/>
    <dgm:cxn modelId="{FD7A66B2-A2F1-4555-A0DC-3D9E8D1EC860}" type="presParOf" srcId="{468C3230-0E58-1E4C-B938-C5D3745D79FE}" destId="{67B31F8B-47CF-A845-A5EF-ED6CC02210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1A6EE7A-70C6-144D-A031-C75A2E9C1567}" type="doc">
      <dgm:prSet loTypeId="urn:microsoft.com/office/officeart/2005/8/layout/cycle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8D3855-2E2A-F94D-874C-213926BA72D5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B8D76698-8BCF-0E40-BE74-362C1CE9E919}" type="parTrans" cxnId="{EE78AA8F-17D2-8B42-A4C7-051E5ECC1FE9}">
      <dgm:prSet/>
      <dgm:spPr/>
      <dgm:t>
        <a:bodyPr/>
        <a:lstStyle/>
        <a:p>
          <a:endParaRPr lang="en-US" sz="2800"/>
        </a:p>
      </dgm:t>
    </dgm:pt>
    <dgm:pt modelId="{CCEBB73C-4928-A849-8576-57AFDE8066E8}" type="sibTrans" cxnId="{EE78AA8F-17D2-8B42-A4C7-051E5ECC1FE9}">
      <dgm:prSet/>
      <dgm:spPr/>
      <dgm:t>
        <a:bodyPr/>
        <a:lstStyle/>
        <a:p>
          <a:endParaRPr lang="en-US" sz="2800"/>
        </a:p>
      </dgm:t>
    </dgm:pt>
    <dgm:pt modelId="{BD3FC6E7-1ECF-8948-B447-8E973C5194CA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93D32EF7-E72A-244E-B288-916909C7BD35}" type="parTrans" cxnId="{10AD228F-0475-FF46-AF89-D3D028C21555}">
      <dgm:prSet/>
      <dgm:spPr/>
      <dgm:t>
        <a:bodyPr/>
        <a:lstStyle/>
        <a:p>
          <a:endParaRPr lang="en-US" sz="2800"/>
        </a:p>
      </dgm:t>
    </dgm:pt>
    <dgm:pt modelId="{56989565-7FC1-DC48-902A-0D9AD22A133B}" type="sibTrans" cxnId="{10AD228F-0475-FF46-AF89-D3D028C21555}">
      <dgm:prSet/>
      <dgm:spPr/>
      <dgm:t>
        <a:bodyPr/>
        <a:lstStyle/>
        <a:p>
          <a:endParaRPr lang="en-US" sz="2800"/>
        </a:p>
      </dgm:t>
    </dgm:pt>
    <dgm:pt modelId="{B3043D16-8746-5E4F-B56F-7FDEB9F5BCB2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2040CEA3-AF76-044C-83D8-6F8E7F2802E5}" type="parTrans" cxnId="{1747B505-FAEF-284D-B09A-68ACE619914E}">
      <dgm:prSet/>
      <dgm:spPr/>
      <dgm:t>
        <a:bodyPr/>
        <a:lstStyle/>
        <a:p>
          <a:endParaRPr lang="en-US" sz="2800"/>
        </a:p>
      </dgm:t>
    </dgm:pt>
    <dgm:pt modelId="{9D46BF8B-6EBB-5E4E-8135-BE5EA7321EB0}" type="sibTrans" cxnId="{1747B505-FAEF-284D-B09A-68ACE619914E}">
      <dgm:prSet/>
      <dgm:spPr/>
      <dgm:t>
        <a:bodyPr/>
        <a:lstStyle/>
        <a:p>
          <a:endParaRPr lang="en-US" sz="2800"/>
        </a:p>
      </dgm:t>
    </dgm:pt>
    <dgm:pt modelId="{F5A4179C-EE3B-C94F-8779-00AF7D2E42AC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94E2E128-BF02-B940-8F04-4F338029357C}" type="parTrans" cxnId="{941C024D-88DB-BC47-A9C0-275B6ECB6FF6}">
      <dgm:prSet/>
      <dgm:spPr/>
      <dgm:t>
        <a:bodyPr/>
        <a:lstStyle/>
        <a:p>
          <a:endParaRPr lang="en-US" sz="2800"/>
        </a:p>
      </dgm:t>
    </dgm:pt>
    <dgm:pt modelId="{B6E6FC16-E27C-2645-AE58-DC6C85C8EF3C}" type="sibTrans" cxnId="{941C024D-88DB-BC47-A9C0-275B6ECB6FF6}">
      <dgm:prSet/>
      <dgm:spPr/>
      <dgm:t>
        <a:bodyPr/>
        <a:lstStyle/>
        <a:p>
          <a:endParaRPr lang="en-US" sz="2800"/>
        </a:p>
      </dgm:t>
    </dgm:pt>
    <dgm:pt modelId="{26258B1C-87B8-1643-A82C-8A9036235E8E}">
      <dgm:prSet phldrT="[Text]" custT="1"/>
      <dgm:spPr/>
      <dgm:t>
        <a:bodyPr/>
        <a:lstStyle/>
        <a:p>
          <a:r>
            <a:rPr lang="en-US" sz="7200" dirty="0"/>
            <a:t> </a:t>
          </a:r>
        </a:p>
      </dgm:t>
    </dgm:pt>
    <dgm:pt modelId="{DE3AC6EC-70A2-E54B-B801-28D54DC4A226}" type="parTrans" cxnId="{EB8FFEFF-655B-9342-8583-14B2CFA36E03}">
      <dgm:prSet/>
      <dgm:spPr/>
      <dgm:t>
        <a:bodyPr/>
        <a:lstStyle/>
        <a:p>
          <a:endParaRPr lang="en-US" sz="2800"/>
        </a:p>
      </dgm:t>
    </dgm:pt>
    <dgm:pt modelId="{71FAE24A-2F1B-2E4D-B6F9-942815721981}" type="sibTrans" cxnId="{EB8FFEFF-655B-9342-8583-14B2CFA36E03}">
      <dgm:prSet/>
      <dgm:spPr/>
      <dgm:t>
        <a:bodyPr/>
        <a:lstStyle/>
        <a:p>
          <a:endParaRPr lang="en-US" sz="2800"/>
        </a:p>
      </dgm:t>
    </dgm:pt>
    <dgm:pt modelId="{61D646EC-8B40-6144-BC7D-138BAA64ADEA}">
      <dgm:prSet phldrT="[Text]" custT="1"/>
      <dgm:spPr/>
      <dgm:t>
        <a:bodyPr/>
        <a:lstStyle/>
        <a:p>
          <a:endParaRPr lang="en-US" sz="7200" dirty="0"/>
        </a:p>
      </dgm:t>
    </dgm:pt>
    <dgm:pt modelId="{4E83A964-C2EB-A84C-83FB-A771FC7D99ED}" type="parTrans" cxnId="{14E7AD46-C546-0C41-AD9A-5B136182BA4B}">
      <dgm:prSet/>
      <dgm:spPr/>
      <dgm:t>
        <a:bodyPr/>
        <a:lstStyle/>
        <a:p>
          <a:endParaRPr lang="en-US" sz="2800"/>
        </a:p>
      </dgm:t>
    </dgm:pt>
    <dgm:pt modelId="{8C6354F6-CF5E-CD48-B9DC-CFE972FDFF58}" type="sibTrans" cxnId="{14E7AD46-C546-0C41-AD9A-5B136182BA4B}">
      <dgm:prSet/>
      <dgm:spPr/>
      <dgm:t>
        <a:bodyPr/>
        <a:lstStyle/>
        <a:p>
          <a:endParaRPr lang="en-US" sz="2800"/>
        </a:p>
      </dgm:t>
    </dgm:pt>
    <dgm:pt modelId="{18CEAB32-5102-544B-97FC-D1AD6938D37F}">
      <dgm:prSet phldrT="[Text]" custT="1"/>
      <dgm:spPr/>
      <dgm:t>
        <a:bodyPr/>
        <a:lstStyle/>
        <a:p>
          <a:endParaRPr lang="en-US" sz="7200" dirty="0"/>
        </a:p>
      </dgm:t>
    </dgm:pt>
    <dgm:pt modelId="{A188E667-3088-7742-A14A-FD675A63EB55}" type="parTrans" cxnId="{017059DD-EABC-4845-995D-8F21617E3E62}">
      <dgm:prSet/>
      <dgm:spPr/>
      <dgm:t>
        <a:bodyPr/>
        <a:lstStyle/>
        <a:p>
          <a:endParaRPr lang="en-US" sz="2800"/>
        </a:p>
      </dgm:t>
    </dgm:pt>
    <dgm:pt modelId="{7764B6A5-AF42-7E43-8595-2CF3293A34C9}" type="sibTrans" cxnId="{017059DD-EABC-4845-995D-8F21617E3E62}">
      <dgm:prSet/>
      <dgm:spPr/>
      <dgm:t>
        <a:bodyPr/>
        <a:lstStyle/>
        <a:p>
          <a:endParaRPr lang="en-US" sz="2800"/>
        </a:p>
      </dgm:t>
    </dgm:pt>
    <dgm:pt modelId="{3A3B9BC5-09E1-A341-ADC2-82561E491D1E}" type="pres">
      <dgm:prSet presAssocID="{A1A6EE7A-70C6-144D-A031-C75A2E9C1567}" presName="cycle" presStyleCnt="0">
        <dgm:presLayoutVars>
          <dgm:dir/>
          <dgm:resizeHandles val="exact"/>
        </dgm:presLayoutVars>
      </dgm:prSet>
      <dgm:spPr/>
    </dgm:pt>
    <dgm:pt modelId="{4ED7CE90-C767-DB4A-ACD1-F86206A81339}" type="pres">
      <dgm:prSet presAssocID="{998D3855-2E2A-F94D-874C-213926BA72D5}" presName="dummy" presStyleCnt="0"/>
      <dgm:spPr/>
    </dgm:pt>
    <dgm:pt modelId="{0EAF3ABF-C6ED-C048-B1A9-144CFAD61145}" type="pres">
      <dgm:prSet presAssocID="{998D3855-2E2A-F94D-874C-213926BA72D5}" presName="node" presStyleLbl="revTx" presStyleIdx="0" presStyleCnt="7">
        <dgm:presLayoutVars>
          <dgm:bulletEnabled val="1"/>
        </dgm:presLayoutVars>
      </dgm:prSet>
      <dgm:spPr/>
    </dgm:pt>
    <dgm:pt modelId="{C0280C41-A6D7-8745-A886-1D1CCE8D24C5}" type="pres">
      <dgm:prSet presAssocID="{CCEBB73C-4928-A849-8576-57AFDE8066E8}" presName="sibTrans" presStyleLbl="node1" presStyleIdx="0" presStyleCnt="7"/>
      <dgm:spPr/>
    </dgm:pt>
    <dgm:pt modelId="{90B9636D-7F1E-B741-A7C3-E658270278B4}" type="pres">
      <dgm:prSet presAssocID="{BD3FC6E7-1ECF-8948-B447-8E973C5194CA}" presName="dummy" presStyleCnt="0"/>
      <dgm:spPr/>
    </dgm:pt>
    <dgm:pt modelId="{F550BA93-EEA2-6F4B-9C4E-4015746A3A52}" type="pres">
      <dgm:prSet presAssocID="{BD3FC6E7-1ECF-8948-B447-8E973C5194CA}" presName="node" presStyleLbl="revTx" presStyleIdx="1" presStyleCnt="7">
        <dgm:presLayoutVars>
          <dgm:bulletEnabled val="1"/>
        </dgm:presLayoutVars>
      </dgm:prSet>
      <dgm:spPr/>
    </dgm:pt>
    <dgm:pt modelId="{A292BC62-1131-5D4B-9EF5-F2182F3F6496}" type="pres">
      <dgm:prSet presAssocID="{56989565-7FC1-DC48-902A-0D9AD22A133B}" presName="sibTrans" presStyleLbl="node1" presStyleIdx="1" presStyleCnt="7"/>
      <dgm:spPr/>
    </dgm:pt>
    <dgm:pt modelId="{9FD7AAAC-3DE9-6343-BCD5-B96E1AC9DD3F}" type="pres">
      <dgm:prSet presAssocID="{B3043D16-8746-5E4F-B56F-7FDEB9F5BCB2}" presName="dummy" presStyleCnt="0"/>
      <dgm:spPr/>
    </dgm:pt>
    <dgm:pt modelId="{528EB46F-D21D-634E-B6DD-FE332291A153}" type="pres">
      <dgm:prSet presAssocID="{B3043D16-8746-5E4F-B56F-7FDEB9F5BCB2}" presName="node" presStyleLbl="revTx" presStyleIdx="2" presStyleCnt="7">
        <dgm:presLayoutVars>
          <dgm:bulletEnabled val="1"/>
        </dgm:presLayoutVars>
      </dgm:prSet>
      <dgm:spPr/>
    </dgm:pt>
    <dgm:pt modelId="{23992AEF-F902-0746-9220-67B95B136513}" type="pres">
      <dgm:prSet presAssocID="{9D46BF8B-6EBB-5E4E-8135-BE5EA7321EB0}" presName="sibTrans" presStyleLbl="node1" presStyleIdx="2" presStyleCnt="7"/>
      <dgm:spPr/>
    </dgm:pt>
    <dgm:pt modelId="{A0BE1046-BEA9-7A48-B630-D8E16855946C}" type="pres">
      <dgm:prSet presAssocID="{F5A4179C-EE3B-C94F-8779-00AF7D2E42AC}" presName="dummy" presStyleCnt="0"/>
      <dgm:spPr/>
    </dgm:pt>
    <dgm:pt modelId="{1EDE40A0-EFDC-A944-8EE4-05A94E166E24}" type="pres">
      <dgm:prSet presAssocID="{F5A4179C-EE3B-C94F-8779-00AF7D2E42AC}" presName="node" presStyleLbl="revTx" presStyleIdx="3" presStyleCnt="7">
        <dgm:presLayoutVars>
          <dgm:bulletEnabled val="1"/>
        </dgm:presLayoutVars>
      </dgm:prSet>
      <dgm:spPr/>
    </dgm:pt>
    <dgm:pt modelId="{1102CB55-E0E4-4F4D-BFF1-50C80D227ACE}" type="pres">
      <dgm:prSet presAssocID="{B6E6FC16-E27C-2645-AE58-DC6C85C8EF3C}" presName="sibTrans" presStyleLbl="node1" presStyleIdx="3" presStyleCnt="7"/>
      <dgm:spPr/>
    </dgm:pt>
    <dgm:pt modelId="{4D659A6D-97A5-D14F-870A-6087305A86DE}" type="pres">
      <dgm:prSet presAssocID="{26258B1C-87B8-1643-A82C-8A9036235E8E}" presName="dummy" presStyleCnt="0"/>
      <dgm:spPr/>
    </dgm:pt>
    <dgm:pt modelId="{F2F0F366-CCD1-3A46-B395-A81930235044}" type="pres">
      <dgm:prSet presAssocID="{26258B1C-87B8-1643-A82C-8A9036235E8E}" presName="node" presStyleLbl="revTx" presStyleIdx="4" presStyleCnt="7">
        <dgm:presLayoutVars>
          <dgm:bulletEnabled val="1"/>
        </dgm:presLayoutVars>
      </dgm:prSet>
      <dgm:spPr/>
    </dgm:pt>
    <dgm:pt modelId="{198BCCD0-2BFF-5A4F-85D7-54C03B676EFE}" type="pres">
      <dgm:prSet presAssocID="{71FAE24A-2F1B-2E4D-B6F9-942815721981}" presName="sibTrans" presStyleLbl="node1" presStyleIdx="4" presStyleCnt="7"/>
      <dgm:spPr/>
    </dgm:pt>
    <dgm:pt modelId="{90B0788F-9891-5642-827E-BFCAE6D4C68C}" type="pres">
      <dgm:prSet presAssocID="{18CEAB32-5102-544B-97FC-D1AD6938D37F}" presName="dummy" presStyleCnt="0"/>
      <dgm:spPr/>
    </dgm:pt>
    <dgm:pt modelId="{4B9C00B8-F01D-3A4E-B344-0BFC49BA11C0}" type="pres">
      <dgm:prSet presAssocID="{18CEAB32-5102-544B-97FC-D1AD6938D37F}" presName="node" presStyleLbl="revTx" presStyleIdx="5" presStyleCnt="7">
        <dgm:presLayoutVars>
          <dgm:bulletEnabled val="1"/>
        </dgm:presLayoutVars>
      </dgm:prSet>
      <dgm:spPr/>
    </dgm:pt>
    <dgm:pt modelId="{375BF189-D35E-3A47-B013-A8AA10BF2BF5}" type="pres">
      <dgm:prSet presAssocID="{7764B6A5-AF42-7E43-8595-2CF3293A34C9}" presName="sibTrans" presStyleLbl="node1" presStyleIdx="5" presStyleCnt="7"/>
      <dgm:spPr/>
    </dgm:pt>
    <dgm:pt modelId="{9A1FEB55-2D48-B74D-AB21-23E4677216AC}" type="pres">
      <dgm:prSet presAssocID="{61D646EC-8B40-6144-BC7D-138BAA64ADEA}" presName="dummy" presStyleCnt="0"/>
      <dgm:spPr/>
    </dgm:pt>
    <dgm:pt modelId="{BB7E4614-5C58-7745-8B16-97D2B6307D7A}" type="pres">
      <dgm:prSet presAssocID="{61D646EC-8B40-6144-BC7D-138BAA64ADEA}" presName="node" presStyleLbl="revTx" presStyleIdx="6" presStyleCnt="7">
        <dgm:presLayoutVars>
          <dgm:bulletEnabled val="1"/>
        </dgm:presLayoutVars>
      </dgm:prSet>
      <dgm:spPr/>
    </dgm:pt>
    <dgm:pt modelId="{42E198E5-BD93-5A4B-B1B5-347DB5C65C38}" type="pres">
      <dgm:prSet presAssocID="{8C6354F6-CF5E-CD48-B9DC-CFE972FDFF58}" presName="sibTrans" presStyleLbl="node1" presStyleIdx="6" presStyleCnt="7"/>
      <dgm:spPr/>
    </dgm:pt>
  </dgm:ptLst>
  <dgm:cxnLst>
    <dgm:cxn modelId="{636ADC03-83BD-C142-883D-8DFADADB57B1}" type="presOf" srcId="{18CEAB32-5102-544B-97FC-D1AD6938D37F}" destId="{4B9C00B8-F01D-3A4E-B344-0BFC49BA11C0}" srcOrd="0" destOrd="0" presId="urn:microsoft.com/office/officeart/2005/8/layout/cycle1"/>
    <dgm:cxn modelId="{1747B505-FAEF-284D-B09A-68ACE619914E}" srcId="{A1A6EE7A-70C6-144D-A031-C75A2E9C1567}" destId="{B3043D16-8746-5E4F-B56F-7FDEB9F5BCB2}" srcOrd="2" destOrd="0" parTransId="{2040CEA3-AF76-044C-83D8-6F8E7F2802E5}" sibTransId="{9D46BF8B-6EBB-5E4E-8135-BE5EA7321EB0}"/>
    <dgm:cxn modelId="{78B1A309-3EBC-B14E-A17A-7B548B20B64C}" type="presOf" srcId="{61D646EC-8B40-6144-BC7D-138BAA64ADEA}" destId="{BB7E4614-5C58-7745-8B16-97D2B6307D7A}" srcOrd="0" destOrd="0" presId="urn:microsoft.com/office/officeart/2005/8/layout/cycle1"/>
    <dgm:cxn modelId="{9A2FA717-1BD2-B94A-A2F9-A7AB6DA98AD1}" type="presOf" srcId="{8C6354F6-CF5E-CD48-B9DC-CFE972FDFF58}" destId="{42E198E5-BD93-5A4B-B1B5-347DB5C65C38}" srcOrd="0" destOrd="0" presId="urn:microsoft.com/office/officeart/2005/8/layout/cycle1"/>
    <dgm:cxn modelId="{F9FDB41E-8627-354F-A8A0-FD758E9F3E95}" type="presOf" srcId="{56989565-7FC1-DC48-902A-0D9AD22A133B}" destId="{A292BC62-1131-5D4B-9EF5-F2182F3F6496}" srcOrd="0" destOrd="0" presId="urn:microsoft.com/office/officeart/2005/8/layout/cycle1"/>
    <dgm:cxn modelId="{4FCAEF26-5151-2D42-AB0D-30F3B11708B3}" type="presOf" srcId="{BD3FC6E7-1ECF-8948-B447-8E973C5194CA}" destId="{F550BA93-EEA2-6F4B-9C4E-4015746A3A52}" srcOrd="0" destOrd="0" presId="urn:microsoft.com/office/officeart/2005/8/layout/cycle1"/>
    <dgm:cxn modelId="{14CCB338-3744-0C42-A8A1-FE686A785A8E}" type="presOf" srcId="{B3043D16-8746-5E4F-B56F-7FDEB9F5BCB2}" destId="{528EB46F-D21D-634E-B6DD-FE332291A153}" srcOrd="0" destOrd="0" presId="urn:microsoft.com/office/officeart/2005/8/layout/cycle1"/>
    <dgm:cxn modelId="{B79D2240-6148-654F-8929-11AF6D976CE5}" type="presOf" srcId="{B6E6FC16-E27C-2645-AE58-DC6C85C8EF3C}" destId="{1102CB55-E0E4-4F4D-BFF1-50C80D227ACE}" srcOrd="0" destOrd="0" presId="urn:microsoft.com/office/officeart/2005/8/layout/cycle1"/>
    <dgm:cxn modelId="{DB1C1A5F-8F32-E042-AA11-D42E214B5906}" type="presOf" srcId="{998D3855-2E2A-F94D-874C-213926BA72D5}" destId="{0EAF3ABF-C6ED-C048-B1A9-144CFAD61145}" srcOrd="0" destOrd="0" presId="urn:microsoft.com/office/officeart/2005/8/layout/cycle1"/>
    <dgm:cxn modelId="{FB33A260-9673-3A4A-AF6A-CA4ABE991296}" type="presOf" srcId="{CCEBB73C-4928-A849-8576-57AFDE8066E8}" destId="{C0280C41-A6D7-8745-A886-1D1CCE8D24C5}" srcOrd="0" destOrd="0" presId="urn:microsoft.com/office/officeart/2005/8/layout/cycle1"/>
    <dgm:cxn modelId="{E4567464-D548-9C42-9E88-C40B668BBC16}" type="presOf" srcId="{9D46BF8B-6EBB-5E4E-8135-BE5EA7321EB0}" destId="{23992AEF-F902-0746-9220-67B95B136513}" srcOrd="0" destOrd="0" presId="urn:microsoft.com/office/officeart/2005/8/layout/cycle1"/>
    <dgm:cxn modelId="{14E7AD46-C546-0C41-AD9A-5B136182BA4B}" srcId="{A1A6EE7A-70C6-144D-A031-C75A2E9C1567}" destId="{61D646EC-8B40-6144-BC7D-138BAA64ADEA}" srcOrd="6" destOrd="0" parTransId="{4E83A964-C2EB-A84C-83FB-A771FC7D99ED}" sibTransId="{8C6354F6-CF5E-CD48-B9DC-CFE972FDFF58}"/>
    <dgm:cxn modelId="{941C024D-88DB-BC47-A9C0-275B6ECB6FF6}" srcId="{A1A6EE7A-70C6-144D-A031-C75A2E9C1567}" destId="{F5A4179C-EE3B-C94F-8779-00AF7D2E42AC}" srcOrd="3" destOrd="0" parTransId="{94E2E128-BF02-B940-8F04-4F338029357C}" sibTransId="{B6E6FC16-E27C-2645-AE58-DC6C85C8EF3C}"/>
    <dgm:cxn modelId="{E593AB50-F3C3-EE4E-AE24-8733E64701CC}" type="presOf" srcId="{A1A6EE7A-70C6-144D-A031-C75A2E9C1567}" destId="{3A3B9BC5-09E1-A341-ADC2-82561E491D1E}" srcOrd="0" destOrd="0" presId="urn:microsoft.com/office/officeart/2005/8/layout/cycle1"/>
    <dgm:cxn modelId="{F7E2F672-E4BF-9A47-A24E-EAAC0E897C10}" type="presOf" srcId="{71FAE24A-2F1B-2E4D-B6F9-942815721981}" destId="{198BCCD0-2BFF-5A4F-85D7-54C03B676EFE}" srcOrd="0" destOrd="0" presId="urn:microsoft.com/office/officeart/2005/8/layout/cycle1"/>
    <dgm:cxn modelId="{10AD228F-0475-FF46-AF89-D3D028C21555}" srcId="{A1A6EE7A-70C6-144D-A031-C75A2E9C1567}" destId="{BD3FC6E7-1ECF-8948-B447-8E973C5194CA}" srcOrd="1" destOrd="0" parTransId="{93D32EF7-E72A-244E-B288-916909C7BD35}" sibTransId="{56989565-7FC1-DC48-902A-0D9AD22A133B}"/>
    <dgm:cxn modelId="{EE78AA8F-17D2-8B42-A4C7-051E5ECC1FE9}" srcId="{A1A6EE7A-70C6-144D-A031-C75A2E9C1567}" destId="{998D3855-2E2A-F94D-874C-213926BA72D5}" srcOrd="0" destOrd="0" parTransId="{B8D76698-8BCF-0E40-BE74-362C1CE9E919}" sibTransId="{CCEBB73C-4928-A849-8576-57AFDE8066E8}"/>
    <dgm:cxn modelId="{BF865DA9-8963-F14A-AFBB-24CB30B8AD4B}" type="presOf" srcId="{7764B6A5-AF42-7E43-8595-2CF3293A34C9}" destId="{375BF189-D35E-3A47-B013-A8AA10BF2BF5}" srcOrd="0" destOrd="0" presId="urn:microsoft.com/office/officeart/2005/8/layout/cycle1"/>
    <dgm:cxn modelId="{0A9EF2B4-D7D9-A143-929C-D5BBC7F3F51B}" type="presOf" srcId="{F5A4179C-EE3B-C94F-8779-00AF7D2E42AC}" destId="{1EDE40A0-EFDC-A944-8EE4-05A94E166E24}" srcOrd="0" destOrd="0" presId="urn:microsoft.com/office/officeart/2005/8/layout/cycle1"/>
    <dgm:cxn modelId="{41C642CB-D609-B84C-88AD-95013E4B44FF}" type="presOf" srcId="{26258B1C-87B8-1643-A82C-8A9036235E8E}" destId="{F2F0F366-CCD1-3A46-B395-A81930235044}" srcOrd="0" destOrd="0" presId="urn:microsoft.com/office/officeart/2005/8/layout/cycle1"/>
    <dgm:cxn modelId="{017059DD-EABC-4845-995D-8F21617E3E62}" srcId="{A1A6EE7A-70C6-144D-A031-C75A2E9C1567}" destId="{18CEAB32-5102-544B-97FC-D1AD6938D37F}" srcOrd="5" destOrd="0" parTransId="{A188E667-3088-7742-A14A-FD675A63EB55}" sibTransId="{7764B6A5-AF42-7E43-8595-2CF3293A34C9}"/>
    <dgm:cxn modelId="{EB8FFEFF-655B-9342-8583-14B2CFA36E03}" srcId="{A1A6EE7A-70C6-144D-A031-C75A2E9C1567}" destId="{26258B1C-87B8-1643-A82C-8A9036235E8E}" srcOrd="4" destOrd="0" parTransId="{DE3AC6EC-70A2-E54B-B801-28D54DC4A226}" sibTransId="{71FAE24A-2F1B-2E4D-B6F9-942815721981}"/>
    <dgm:cxn modelId="{60CD835B-B075-5244-9B89-7AF8DDD79448}" type="presParOf" srcId="{3A3B9BC5-09E1-A341-ADC2-82561E491D1E}" destId="{4ED7CE90-C767-DB4A-ACD1-F86206A81339}" srcOrd="0" destOrd="0" presId="urn:microsoft.com/office/officeart/2005/8/layout/cycle1"/>
    <dgm:cxn modelId="{F528B7F0-627C-554A-ADFF-2A1479FBF762}" type="presParOf" srcId="{3A3B9BC5-09E1-A341-ADC2-82561E491D1E}" destId="{0EAF3ABF-C6ED-C048-B1A9-144CFAD61145}" srcOrd="1" destOrd="0" presId="urn:microsoft.com/office/officeart/2005/8/layout/cycle1"/>
    <dgm:cxn modelId="{2FF4CC84-D5B1-5B44-A3C6-9B92D8C7336A}" type="presParOf" srcId="{3A3B9BC5-09E1-A341-ADC2-82561E491D1E}" destId="{C0280C41-A6D7-8745-A886-1D1CCE8D24C5}" srcOrd="2" destOrd="0" presId="urn:microsoft.com/office/officeart/2005/8/layout/cycle1"/>
    <dgm:cxn modelId="{DCAF9B36-BAAC-CF41-81A8-CC250ED34C17}" type="presParOf" srcId="{3A3B9BC5-09E1-A341-ADC2-82561E491D1E}" destId="{90B9636D-7F1E-B741-A7C3-E658270278B4}" srcOrd="3" destOrd="0" presId="urn:microsoft.com/office/officeart/2005/8/layout/cycle1"/>
    <dgm:cxn modelId="{F2AD9EFE-8CD8-254F-A266-A6CA2F4C49FC}" type="presParOf" srcId="{3A3B9BC5-09E1-A341-ADC2-82561E491D1E}" destId="{F550BA93-EEA2-6F4B-9C4E-4015746A3A52}" srcOrd="4" destOrd="0" presId="urn:microsoft.com/office/officeart/2005/8/layout/cycle1"/>
    <dgm:cxn modelId="{FDE6E021-2E84-2A46-98FE-C01C7EE4BE04}" type="presParOf" srcId="{3A3B9BC5-09E1-A341-ADC2-82561E491D1E}" destId="{A292BC62-1131-5D4B-9EF5-F2182F3F6496}" srcOrd="5" destOrd="0" presId="urn:microsoft.com/office/officeart/2005/8/layout/cycle1"/>
    <dgm:cxn modelId="{D9800F1A-EC54-E640-B669-CBD7CF72C897}" type="presParOf" srcId="{3A3B9BC5-09E1-A341-ADC2-82561E491D1E}" destId="{9FD7AAAC-3DE9-6343-BCD5-B96E1AC9DD3F}" srcOrd="6" destOrd="0" presId="urn:microsoft.com/office/officeart/2005/8/layout/cycle1"/>
    <dgm:cxn modelId="{01A8E653-BC84-7240-936E-E4618F7C24C9}" type="presParOf" srcId="{3A3B9BC5-09E1-A341-ADC2-82561E491D1E}" destId="{528EB46F-D21D-634E-B6DD-FE332291A153}" srcOrd="7" destOrd="0" presId="urn:microsoft.com/office/officeart/2005/8/layout/cycle1"/>
    <dgm:cxn modelId="{E8E4291C-F716-E544-8D3C-360AEBD7C2AB}" type="presParOf" srcId="{3A3B9BC5-09E1-A341-ADC2-82561E491D1E}" destId="{23992AEF-F902-0746-9220-67B95B136513}" srcOrd="8" destOrd="0" presId="urn:microsoft.com/office/officeart/2005/8/layout/cycle1"/>
    <dgm:cxn modelId="{7B0CF895-FBB8-7943-8021-E0C5942ABD78}" type="presParOf" srcId="{3A3B9BC5-09E1-A341-ADC2-82561E491D1E}" destId="{A0BE1046-BEA9-7A48-B630-D8E16855946C}" srcOrd="9" destOrd="0" presId="urn:microsoft.com/office/officeart/2005/8/layout/cycle1"/>
    <dgm:cxn modelId="{5DE2CB11-ECB6-DF4F-8526-8E20F210895F}" type="presParOf" srcId="{3A3B9BC5-09E1-A341-ADC2-82561E491D1E}" destId="{1EDE40A0-EFDC-A944-8EE4-05A94E166E24}" srcOrd="10" destOrd="0" presId="urn:microsoft.com/office/officeart/2005/8/layout/cycle1"/>
    <dgm:cxn modelId="{A3A20E58-39A5-A145-8169-8A547639B4B3}" type="presParOf" srcId="{3A3B9BC5-09E1-A341-ADC2-82561E491D1E}" destId="{1102CB55-E0E4-4F4D-BFF1-50C80D227ACE}" srcOrd="11" destOrd="0" presId="urn:microsoft.com/office/officeart/2005/8/layout/cycle1"/>
    <dgm:cxn modelId="{ECAA0B64-0DFE-874B-B93B-B3D58E8DF0EC}" type="presParOf" srcId="{3A3B9BC5-09E1-A341-ADC2-82561E491D1E}" destId="{4D659A6D-97A5-D14F-870A-6087305A86DE}" srcOrd="12" destOrd="0" presId="urn:microsoft.com/office/officeart/2005/8/layout/cycle1"/>
    <dgm:cxn modelId="{6EC31DB8-1D1B-004D-A3E0-412E84056461}" type="presParOf" srcId="{3A3B9BC5-09E1-A341-ADC2-82561E491D1E}" destId="{F2F0F366-CCD1-3A46-B395-A81930235044}" srcOrd="13" destOrd="0" presId="urn:microsoft.com/office/officeart/2005/8/layout/cycle1"/>
    <dgm:cxn modelId="{890E7E96-95BD-6344-A592-6F57A3DE6072}" type="presParOf" srcId="{3A3B9BC5-09E1-A341-ADC2-82561E491D1E}" destId="{198BCCD0-2BFF-5A4F-85D7-54C03B676EFE}" srcOrd="14" destOrd="0" presId="urn:microsoft.com/office/officeart/2005/8/layout/cycle1"/>
    <dgm:cxn modelId="{96C353B0-BA08-BB46-9E59-B985CFF81FC5}" type="presParOf" srcId="{3A3B9BC5-09E1-A341-ADC2-82561E491D1E}" destId="{90B0788F-9891-5642-827E-BFCAE6D4C68C}" srcOrd="15" destOrd="0" presId="urn:microsoft.com/office/officeart/2005/8/layout/cycle1"/>
    <dgm:cxn modelId="{A5C13E63-D225-AC4C-9F2A-C1D6FE876913}" type="presParOf" srcId="{3A3B9BC5-09E1-A341-ADC2-82561E491D1E}" destId="{4B9C00B8-F01D-3A4E-B344-0BFC49BA11C0}" srcOrd="16" destOrd="0" presId="urn:microsoft.com/office/officeart/2005/8/layout/cycle1"/>
    <dgm:cxn modelId="{91DBE813-9B93-C941-97F3-8FFC63A4B35A}" type="presParOf" srcId="{3A3B9BC5-09E1-A341-ADC2-82561E491D1E}" destId="{375BF189-D35E-3A47-B013-A8AA10BF2BF5}" srcOrd="17" destOrd="0" presId="urn:microsoft.com/office/officeart/2005/8/layout/cycle1"/>
    <dgm:cxn modelId="{BF4037B9-B92A-7E41-A35D-38FE37AE78D6}" type="presParOf" srcId="{3A3B9BC5-09E1-A341-ADC2-82561E491D1E}" destId="{9A1FEB55-2D48-B74D-AB21-23E4677216AC}" srcOrd="18" destOrd="0" presId="urn:microsoft.com/office/officeart/2005/8/layout/cycle1"/>
    <dgm:cxn modelId="{C6F2E66F-E4E1-E448-A78C-C000D3651291}" type="presParOf" srcId="{3A3B9BC5-09E1-A341-ADC2-82561E491D1E}" destId="{BB7E4614-5C58-7745-8B16-97D2B6307D7A}" srcOrd="19" destOrd="0" presId="urn:microsoft.com/office/officeart/2005/8/layout/cycle1"/>
    <dgm:cxn modelId="{7DC7F045-1D38-7947-9016-07A948D9DC25}" type="presParOf" srcId="{3A3B9BC5-09E1-A341-ADC2-82561E491D1E}" destId="{42E198E5-BD93-5A4B-B1B5-347DB5C65C38}" srcOrd="20" destOrd="0" presId="urn:microsoft.com/office/officeart/2005/8/layout/cycle1"/>
  </dgm:cxnLst>
  <dgm:bg/>
  <dgm:whole>
    <a:effectLst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0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0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0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000" dirty="0"/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0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81D6C814-C839-DD41-A53E-F9345E8F9C0E}" type="presOf" srcId="{3ECE3D16-045D-1649-B677-52D3CC622523}" destId="{74368792-5F3A-8A45-B6DD-4623675BE83C}" srcOrd="0" destOrd="0" presId="urn:microsoft.com/office/officeart/2005/8/layout/pyramid1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84852667-8A16-114E-BD4A-C23759B6EE09}" type="presOf" srcId="{3ECE3D16-045D-1649-B677-52D3CC622523}" destId="{93605F6A-A548-3C46-AA7F-1C9F956ECA5E}" srcOrd="1" destOrd="0" presId="urn:microsoft.com/office/officeart/2005/8/layout/pyramid1"/>
    <dgm:cxn modelId="{B422C047-D3D9-0F40-893A-AA5317988C30}" type="presOf" srcId="{F916D917-B2D6-454E-8F6F-CB9760AEE5AD}" destId="{193D694C-FBE0-D947-B6CE-E44349E53E94}" srcOrd="1" destOrd="0" presId="urn:microsoft.com/office/officeart/2005/8/layout/pyramid1"/>
    <dgm:cxn modelId="{9B8C9681-AB2D-EA40-9619-3B6867DA1F30}" type="presOf" srcId="{6588EA1D-7EF9-9547-B85A-7DC212FA6820}" destId="{030317B0-778D-0D46-B0DF-9DAEECBAC3A4}" srcOrd="0" destOrd="0" presId="urn:microsoft.com/office/officeart/2005/8/layout/pyramid1"/>
    <dgm:cxn modelId="{59478689-2BD4-BE4C-921F-A6A035BDE7AF}" type="presOf" srcId="{6588EA1D-7EF9-9547-B85A-7DC212FA6820}" destId="{333A3720-FC8D-6F4F-BB2D-0ED218CD97AB}" srcOrd="1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C76A0691-4EDF-5648-99C3-AE5B281CE98F}" type="presOf" srcId="{629DA77C-6353-3A48-80A1-47A8DF657AD1}" destId="{DFCC9940-BA72-4448-8C12-D52A5A993519}" srcOrd="0" destOrd="0" presId="urn:microsoft.com/office/officeart/2005/8/layout/pyramid1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C3C96A9B-59E9-B64D-BB9D-3F5826A97F33}" type="presOf" srcId="{33A3923C-4783-3243-8AFC-9F65B0F13AD9}" destId="{68995EFD-C25F-CD4A-AB11-E46400D9CFA9}" srcOrd="1" destOrd="0" presId="urn:microsoft.com/office/officeart/2005/8/layout/pyramid1"/>
    <dgm:cxn modelId="{409EA3A0-CA89-7849-B415-FA91D70D7A40}" type="presOf" srcId="{F916D917-B2D6-454E-8F6F-CB9760AEE5AD}" destId="{3E0E496B-F89A-2444-A096-0335E5ABBBCE}" srcOrd="0" destOrd="0" presId="urn:microsoft.com/office/officeart/2005/8/layout/pyramid1"/>
    <dgm:cxn modelId="{858862CD-CEAC-F942-BECB-173B28E1A311}" type="presOf" srcId="{33A3923C-4783-3243-8AFC-9F65B0F13AD9}" destId="{85923212-7B0E-1448-AA90-F64A0334A140}" srcOrd="0" destOrd="0" presId="urn:microsoft.com/office/officeart/2005/8/layout/pyramid1"/>
    <dgm:cxn modelId="{BC3964B4-BE10-264F-B39C-744A7CC64FF3}" type="presParOf" srcId="{DFCC9940-BA72-4448-8C12-D52A5A993519}" destId="{78F93AC2-CB0E-4946-A02D-C60D0521069E}" srcOrd="0" destOrd="0" presId="urn:microsoft.com/office/officeart/2005/8/layout/pyramid1"/>
    <dgm:cxn modelId="{FBCFC1AA-EB80-DC40-9908-5B2ED4F336EF}" type="presParOf" srcId="{78F93AC2-CB0E-4946-A02D-C60D0521069E}" destId="{85923212-7B0E-1448-AA90-F64A0334A140}" srcOrd="0" destOrd="0" presId="urn:microsoft.com/office/officeart/2005/8/layout/pyramid1"/>
    <dgm:cxn modelId="{B5BC61DD-AB2F-3847-BAA5-0C84405686FB}" type="presParOf" srcId="{78F93AC2-CB0E-4946-A02D-C60D0521069E}" destId="{68995EFD-C25F-CD4A-AB11-E46400D9CFA9}" srcOrd="1" destOrd="0" presId="urn:microsoft.com/office/officeart/2005/8/layout/pyramid1"/>
    <dgm:cxn modelId="{F1B4A090-D5F5-B742-8414-6E0CF5A3441D}" type="presParOf" srcId="{DFCC9940-BA72-4448-8C12-D52A5A993519}" destId="{4D5CE3E6-3008-3949-96E1-E6263B38CBB4}" srcOrd="1" destOrd="0" presId="urn:microsoft.com/office/officeart/2005/8/layout/pyramid1"/>
    <dgm:cxn modelId="{75F3E15E-72E6-7F4A-9642-5A32F37C8345}" type="presParOf" srcId="{4D5CE3E6-3008-3949-96E1-E6263B38CBB4}" destId="{030317B0-778D-0D46-B0DF-9DAEECBAC3A4}" srcOrd="0" destOrd="0" presId="urn:microsoft.com/office/officeart/2005/8/layout/pyramid1"/>
    <dgm:cxn modelId="{01DDED66-7106-AF42-8351-EAE2210031B4}" type="presParOf" srcId="{4D5CE3E6-3008-3949-96E1-E6263B38CBB4}" destId="{333A3720-FC8D-6F4F-BB2D-0ED218CD97AB}" srcOrd="1" destOrd="0" presId="urn:microsoft.com/office/officeart/2005/8/layout/pyramid1"/>
    <dgm:cxn modelId="{856C9929-1381-E245-BFA3-09533A3D2594}" type="presParOf" srcId="{DFCC9940-BA72-4448-8C12-D52A5A993519}" destId="{885DB716-26C1-9949-B5E7-9F50A6324B26}" srcOrd="2" destOrd="0" presId="urn:microsoft.com/office/officeart/2005/8/layout/pyramid1"/>
    <dgm:cxn modelId="{E6B9A0D3-7063-094E-96AE-D27B0C167502}" type="presParOf" srcId="{885DB716-26C1-9949-B5E7-9F50A6324B26}" destId="{74368792-5F3A-8A45-B6DD-4623675BE83C}" srcOrd="0" destOrd="0" presId="urn:microsoft.com/office/officeart/2005/8/layout/pyramid1"/>
    <dgm:cxn modelId="{F4306EC8-3837-3749-9D1C-52A77AFEEDEE}" type="presParOf" srcId="{885DB716-26C1-9949-B5E7-9F50A6324B26}" destId="{93605F6A-A548-3C46-AA7F-1C9F956ECA5E}" srcOrd="1" destOrd="0" presId="urn:microsoft.com/office/officeart/2005/8/layout/pyramid1"/>
    <dgm:cxn modelId="{5397AC65-FD0E-E140-85D7-F4372E453D25}" type="presParOf" srcId="{DFCC9940-BA72-4448-8C12-D52A5A993519}" destId="{B4308910-ECB6-D746-A4ED-D622DEAB6E52}" srcOrd="3" destOrd="0" presId="urn:microsoft.com/office/officeart/2005/8/layout/pyramid1"/>
    <dgm:cxn modelId="{22E808AE-C008-3A4E-A257-FABB1D4643F4}" type="presParOf" srcId="{B4308910-ECB6-D746-A4ED-D622DEAB6E52}" destId="{3E0E496B-F89A-2444-A096-0335E5ABBBCE}" srcOrd="0" destOrd="0" presId="urn:microsoft.com/office/officeart/2005/8/layout/pyramid1"/>
    <dgm:cxn modelId="{8A9C22B9-7D0C-BE49-9625-4D4E4F220422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/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4AE76B09-AD03-2049-8B4D-8EA196ED4837}" type="presOf" srcId="{BC5BF151-6F10-8549-8F0E-B93F8721AFF4}" destId="{7AE28275-8189-304B-BDE5-5E5C671D1A55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8FAFFB28-7E0B-6C4A-AAC0-BA185918535F}" type="presOf" srcId="{E8752FC1-491D-B24F-878E-7B27A0993F36}" destId="{5E181FBA-F664-6B48-BDE0-BF8485876CD3}" srcOrd="0" destOrd="0" presId="urn:microsoft.com/office/officeart/2005/8/layout/pyramid1"/>
    <dgm:cxn modelId="{14F89530-5F5A-DB47-9938-D2FE093A0802}" type="presOf" srcId="{2E86806D-71DD-CA4D-A2DE-1859FAFC7FDB}" destId="{471F034A-26A6-5C42-9AA1-EE3AF3C79E8E}" srcOrd="1" destOrd="0" presId="urn:microsoft.com/office/officeart/2005/8/layout/pyramid1"/>
    <dgm:cxn modelId="{EFD69533-839C-0A4C-A514-7EE534F0C771}" type="presOf" srcId="{7B5694F9-8EEE-CD45-BBEF-0B9EB738EDF4}" destId="{A43E12FA-7480-EB48-B3E5-17A52D8B8888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6B2ACA61-BB3C-C240-AB03-5E377C7DF5A0}" type="presOf" srcId="{95098161-E637-7049-BA60-C0AB4DAF5E9F}" destId="{77FFA999-8B80-B141-B319-2DC5121D3529}" srcOrd="0" destOrd="0" presId="urn:microsoft.com/office/officeart/2005/8/layout/pyramid1"/>
    <dgm:cxn modelId="{3BAB9A42-5126-3C44-8012-92721354400C}" type="presOf" srcId="{7B5694F9-8EEE-CD45-BBEF-0B9EB738EDF4}" destId="{2B843B4D-9D9C-0F40-8A45-031B67D433C2}" srcOrd="0" destOrd="0" presId="urn:microsoft.com/office/officeart/2005/8/layout/pyramid1"/>
    <dgm:cxn modelId="{E5951F44-A059-8940-9982-1893D1E522E2}" type="presOf" srcId="{DA5B7626-EE35-C640-B44B-6160753CA89B}" destId="{8F820B19-D61C-B247-A620-06225BB7DFA1}" srcOrd="0" destOrd="0" presId="urn:microsoft.com/office/officeart/2005/8/layout/pyramid1"/>
    <dgm:cxn modelId="{1C685852-3E8D-EC4B-8DA0-D6198449CF7F}" type="presOf" srcId="{00644C28-B8FC-6B4A-8563-C5AA90710ABC}" destId="{2A2A1913-E03B-0A4C-8983-14D8E6854B04}" srcOrd="1" destOrd="0" presId="urn:microsoft.com/office/officeart/2005/8/layout/pyramid1"/>
    <dgm:cxn modelId="{D27CC877-4D6F-B04E-9F81-89895BD378A8}" type="presOf" srcId="{00644C28-B8FC-6B4A-8563-C5AA90710ABC}" destId="{6C4823E3-61B0-3B4D-AE75-C2F669A0B1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A6A8D597-5E3E-E446-995A-45EAAF9347FD}" type="presOf" srcId="{DA5B7626-EE35-C640-B44B-6160753CA89B}" destId="{567FA3C0-EAF2-8F47-9CFA-CE0A0C0DC33F}" srcOrd="1" destOrd="0" presId="urn:microsoft.com/office/officeart/2005/8/layout/pyramid1"/>
    <dgm:cxn modelId="{120770B3-6217-D24B-A1AE-D9913917692C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AB5454CF-8334-B440-BF56-D7C3C801933D}" type="presOf" srcId="{E8752FC1-491D-B24F-878E-7B27A0993F36}" destId="{0D08230A-6AD0-2B41-BF87-AE86F274EEE3}" srcOrd="1" destOrd="0" presId="urn:microsoft.com/office/officeart/2005/8/layout/pyramid1"/>
    <dgm:cxn modelId="{B2E29AE1-A264-8E49-B640-995F7DD29330}" type="presOf" srcId="{2E86806D-71DD-CA4D-A2DE-1859FAFC7FDB}" destId="{F5C47C7C-F22E-5745-9FF3-8E8113C17EE8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2F156EC0-E818-0147-9DDD-AA888A306487}" type="presParOf" srcId="{77FFA999-8B80-B141-B319-2DC5121D3529}" destId="{1A5506AD-A243-2D41-8F70-DCD5EB38DA18}" srcOrd="0" destOrd="0" presId="urn:microsoft.com/office/officeart/2005/8/layout/pyramid1"/>
    <dgm:cxn modelId="{4E52C047-93CE-5A47-BF0B-B5FDB54E50CD}" type="presParOf" srcId="{1A5506AD-A243-2D41-8F70-DCD5EB38DA18}" destId="{6C4823E3-61B0-3B4D-AE75-C2F669A0B1E8}" srcOrd="0" destOrd="0" presId="urn:microsoft.com/office/officeart/2005/8/layout/pyramid1"/>
    <dgm:cxn modelId="{8FBF65A2-4536-184B-8825-41B6B9B7F91D}" type="presParOf" srcId="{1A5506AD-A243-2D41-8F70-DCD5EB38DA18}" destId="{2A2A1913-E03B-0A4C-8983-14D8E6854B04}" srcOrd="1" destOrd="0" presId="urn:microsoft.com/office/officeart/2005/8/layout/pyramid1"/>
    <dgm:cxn modelId="{9FB6BC0B-A81C-714F-B5A3-8DDD83D49FCE}" type="presParOf" srcId="{77FFA999-8B80-B141-B319-2DC5121D3529}" destId="{12D3D58B-540D-0B4D-A698-58C2B0292091}" srcOrd="1" destOrd="0" presId="urn:microsoft.com/office/officeart/2005/8/layout/pyramid1"/>
    <dgm:cxn modelId="{CA61C8F1-2D5C-B841-B31A-A9FBC2C95D08}" type="presParOf" srcId="{12D3D58B-540D-0B4D-A698-58C2B0292091}" destId="{F5C47C7C-F22E-5745-9FF3-8E8113C17EE8}" srcOrd="0" destOrd="0" presId="urn:microsoft.com/office/officeart/2005/8/layout/pyramid1"/>
    <dgm:cxn modelId="{5B9702FF-A792-7F40-A00A-0F1FC86B253E}" type="presParOf" srcId="{12D3D58B-540D-0B4D-A698-58C2B0292091}" destId="{471F034A-26A6-5C42-9AA1-EE3AF3C79E8E}" srcOrd="1" destOrd="0" presId="urn:microsoft.com/office/officeart/2005/8/layout/pyramid1"/>
    <dgm:cxn modelId="{087E709F-9088-EA47-8514-A546C70DE6BF}" type="presParOf" srcId="{77FFA999-8B80-B141-B319-2DC5121D3529}" destId="{F7A3E1CF-2367-D348-9EA1-6831052B9446}" srcOrd="2" destOrd="0" presId="urn:microsoft.com/office/officeart/2005/8/layout/pyramid1"/>
    <dgm:cxn modelId="{6A5A27F1-63FF-6748-906B-B0164488406F}" type="presParOf" srcId="{F7A3E1CF-2367-D348-9EA1-6831052B9446}" destId="{5E181FBA-F664-6B48-BDE0-BF8485876CD3}" srcOrd="0" destOrd="0" presId="urn:microsoft.com/office/officeart/2005/8/layout/pyramid1"/>
    <dgm:cxn modelId="{01C49BE7-9765-384A-AD00-DB7961CDB3D3}" type="presParOf" srcId="{F7A3E1CF-2367-D348-9EA1-6831052B9446}" destId="{0D08230A-6AD0-2B41-BF87-AE86F274EEE3}" srcOrd="1" destOrd="0" presId="urn:microsoft.com/office/officeart/2005/8/layout/pyramid1"/>
    <dgm:cxn modelId="{11F54D85-7CFC-E146-9137-62A8546E5536}" type="presParOf" srcId="{77FFA999-8B80-B141-B319-2DC5121D3529}" destId="{1F1A224B-50CC-B54B-908E-6118EBBD8076}" srcOrd="3" destOrd="0" presId="urn:microsoft.com/office/officeart/2005/8/layout/pyramid1"/>
    <dgm:cxn modelId="{404C89DF-E8B1-7F43-862E-0C9B7B148DE1}" type="presParOf" srcId="{1F1A224B-50CC-B54B-908E-6118EBBD8076}" destId="{8F820B19-D61C-B247-A620-06225BB7DFA1}" srcOrd="0" destOrd="0" presId="urn:microsoft.com/office/officeart/2005/8/layout/pyramid1"/>
    <dgm:cxn modelId="{DC2CC539-6E7C-1449-B05B-6EB2DF1BFE6C}" type="presParOf" srcId="{1F1A224B-50CC-B54B-908E-6118EBBD8076}" destId="{567FA3C0-EAF2-8F47-9CFA-CE0A0C0DC33F}" srcOrd="1" destOrd="0" presId="urn:microsoft.com/office/officeart/2005/8/layout/pyramid1"/>
    <dgm:cxn modelId="{8B5FA0C9-9E6A-A446-A2DD-9A89494954DF}" type="presParOf" srcId="{77FFA999-8B80-B141-B319-2DC5121D3529}" destId="{34491244-7400-B043-9703-5F19EA661BED}" srcOrd="4" destOrd="0" presId="urn:microsoft.com/office/officeart/2005/8/layout/pyramid1"/>
    <dgm:cxn modelId="{508C6F7E-D830-A24E-A7F4-292B4ADDC60E}" type="presParOf" srcId="{34491244-7400-B043-9703-5F19EA661BED}" destId="{7AE28275-8189-304B-BDE5-5E5C671D1A55}" srcOrd="0" destOrd="0" presId="urn:microsoft.com/office/officeart/2005/8/layout/pyramid1"/>
    <dgm:cxn modelId="{6308E40A-2AE3-F646-A128-BFC25AA9F3AD}" type="presParOf" srcId="{34491244-7400-B043-9703-5F19EA661BED}" destId="{06C17BD8-892F-BB41-87CF-5D922E430906}" srcOrd="1" destOrd="0" presId="urn:microsoft.com/office/officeart/2005/8/layout/pyramid1"/>
    <dgm:cxn modelId="{B3F8240D-54A8-DF40-8599-DAFF7E068FC1}" type="presParOf" srcId="{77FFA999-8B80-B141-B319-2DC5121D3529}" destId="{84EDB3D2-1944-0F46-9BB0-8285AE6DD0AA}" srcOrd="5" destOrd="0" presId="urn:microsoft.com/office/officeart/2005/8/layout/pyramid1"/>
    <dgm:cxn modelId="{A1BB5AD6-532F-C547-BD37-FC8391108990}" type="presParOf" srcId="{84EDB3D2-1944-0F46-9BB0-8285AE6DD0AA}" destId="{2B843B4D-9D9C-0F40-8A45-031B67D433C2}" srcOrd="0" destOrd="0" presId="urn:microsoft.com/office/officeart/2005/8/layout/pyramid1"/>
    <dgm:cxn modelId="{18C5A03A-35E3-1548-BE51-5562CC4714D0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53F2F61-0E3E-BD47-B459-9F41B3CBD90D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F9998A66-C3BB-FC45-8BA9-F0E3A4BC684E}">
      <dgm:prSet phldrT="[Text]"/>
      <dgm:spPr/>
      <dgm:t>
        <a:bodyPr anchor="ctr"/>
        <a:lstStyle/>
        <a:p>
          <a:endParaRPr lang="en-US" dirty="0">
            <a:solidFill>
              <a:schemeClr val="tx1"/>
            </a:solidFill>
          </a:endParaRPr>
        </a:p>
        <a:p>
          <a:r>
            <a:rPr lang="en-US" dirty="0">
              <a:solidFill>
                <a:schemeClr val="tx1"/>
              </a:solidFill>
            </a:rPr>
            <a:t>Methodology</a:t>
          </a:r>
        </a:p>
      </dgm:t>
    </dgm:pt>
    <dgm:pt modelId="{47E6744D-55E0-014A-B8D9-8CE32E5C9C87}" type="parTrans" cxnId="{A2B12EE8-936C-BA45-AE85-7E535839C3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F160154-685F-D84D-838B-E197BAE89566}" type="sibTrans" cxnId="{A2B12EE8-936C-BA45-AE85-7E535839C32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8774A45-5462-B047-B9BC-1C06F4A639F7}">
      <dgm:prSet phldrT="[Text]"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</a:rPr>
            <a:t>Tactics</a:t>
          </a:r>
        </a:p>
      </dgm:t>
    </dgm:pt>
    <dgm:pt modelId="{6D8CFA25-888A-AA4E-893F-0B5E996B09CC}" type="parTrans" cxnId="{D547D125-81FC-E344-BBEC-81E791CCBC0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CBB3457-DB02-DD49-B316-9606AB92CF16}" type="sibTrans" cxnId="{D547D125-81FC-E344-BBEC-81E791CCBC0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DEE3719-4E82-6D4A-8B0D-CCE67EED78B2}">
      <dgm:prSet phldrT="[Text]"/>
      <dgm:spPr/>
      <dgm:t>
        <a:bodyPr/>
        <a:lstStyle/>
        <a:p>
          <a:pPr algn="l"/>
          <a:r>
            <a:rPr lang="en-US" dirty="0">
              <a:solidFill>
                <a:schemeClr val="tx1"/>
              </a:solidFill>
            </a:rPr>
            <a:t>Strategy</a:t>
          </a:r>
        </a:p>
      </dgm:t>
    </dgm:pt>
    <dgm:pt modelId="{9AAD0A69-9A0A-2D47-A2CB-08D68FD736D5}" type="parTrans" cxnId="{1FAA2401-AD68-984E-BB72-EDCC94BDC9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EFFAAFB-DAAD-4E4E-95B2-46205BD12DEA}" type="sibTrans" cxnId="{1FAA2401-AD68-984E-BB72-EDCC94BDC9D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C866120-C3FC-0C4B-B7A5-DC2797F853CC}" type="pres">
      <dgm:prSet presAssocID="{D53F2F61-0E3E-BD47-B459-9F41B3CBD90D}" presName="Name0" presStyleCnt="0">
        <dgm:presLayoutVars>
          <dgm:dir/>
          <dgm:animLvl val="lvl"/>
          <dgm:resizeHandles val="exact"/>
        </dgm:presLayoutVars>
      </dgm:prSet>
      <dgm:spPr/>
    </dgm:pt>
    <dgm:pt modelId="{342F2A8B-0AEF-3148-9CD8-4323047D5B3F}" type="pres">
      <dgm:prSet presAssocID="{F9998A66-C3BB-FC45-8BA9-F0E3A4BC684E}" presName="Name8" presStyleCnt="0"/>
      <dgm:spPr/>
    </dgm:pt>
    <dgm:pt modelId="{C385B8DB-A0C4-9B40-A714-4AC1FFFC081E}" type="pres">
      <dgm:prSet presAssocID="{F9998A66-C3BB-FC45-8BA9-F0E3A4BC684E}" presName="level" presStyleLbl="node1" presStyleIdx="0" presStyleCnt="3">
        <dgm:presLayoutVars>
          <dgm:chMax val="1"/>
          <dgm:bulletEnabled val="1"/>
        </dgm:presLayoutVars>
      </dgm:prSet>
      <dgm:spPr/>
    </dgm:pt>
    <dgm:pt modelId="{A92F8793-413E-E843-99A8-F118184FBEDD}" type="pres">
      <dgm:prSet presAssocID="{F9998A66-C3BB-FC45-8BA9-F0E3A4BC684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B93FBAF-A245-0E4D-8675-254129D2B83A}" type="pres">
      <dgm:prSet presAssocID="{08774A45-5462-B047-B9BC-1C06F4A639F7}" presName="Name8" presStyleCnt="0"/>
      <dgm:spPr/>
    </dgm:pt>
    <dgm:pt modelId="{1898B777-3E1D-514A-8F04-D75FC141667A}" type="pres">
      <dgm:prSet presAssocID="{08774A45-5462-B047-B9BC-1C06F4A639F7}" presName="level" presStyleLbl="node1" presStyleIdx="1" presStyleCnt="3" custLinFactNeighborY="0">
        <dgm:presLayoutVars>
          <dgm:chMax val="1"/>
          <dgm:bulletEnabled val="1"/>
        </dgm:presLayoutVars>
      </dgm:prSet>
      <dgm:spPr/>
    </dgm:pt>
    <dgm:pt modelId="{40A6EE1D-6F15-5A4B-9041-717AD94473E2}" type="pres">
      <dgm:prSet presAssocID="{08774A45-5462-B047-B9BC-1C06F4A639F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CC44B3F-510C-2446-ACF8-0B8E8B156B8F}" type="pres">
      <dgm:prSet presAssocID="{CDEE3719-4E82-6D4A-8B0D-CCE67EED78B2}" presName="Name8" presStyleCnt="0"/>
      <dgm:spPr/>
    </dgm:pt>
    <dgm:pt modelId="{249660C8-8B26-6C46-B4EE-E1CE026BB741}" type="pres">
      <dgm:prSet presAssocID="{CDEE3719-4E82-6D4A-8B0D-CCE67EED78B2}" presName="level" presStyleLbl="node1" presStyleIdx="2" presStyleCnt="3">
        <dgm:presLayoutVars>
          <dgm:chMax val="1"/>
          <dgm:bulletEnabled val="1"/>
        </dgm:presLayoutVars>
      </dgm:prSet>
      <dgm:spPr/>
    </dgm:pt>
    <dgm:pt modelId="{C62BCE28-C276-EF41-9B7F-4808751EA930}" type="pres">
      <dgm:prSet presAssocID="{CDEE3719-4E82-6D4A-8B0D-CCE67EED78B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1FAA2401-AD68-984E-BB72-EDCC94BDC9D5}" srcId="{D53F2F61-0E3E-BD47-B459-9F41B3CBD90D}" destId="{CDEE3719-4E82-6D4A-8B0D-CCE67EED78B2}" srcOrd="2" destOrd="0" parTransId="{9AAD0A69-9A0A-2D47-A2CB-08D68FD736D5}" sibTransId="{FEFFAAFB-DAAD-4E4E-95B2-46205BD12DEA}"/>
    <dgm:cxn modelId="{D547D125-81FC-E344-BBEC-81E791CCBC09}" srcId="{D53F2F61-0E3E-BD47-B459-9F41B3CBD90D}" destId="{08774A45-5462-B047-B9BC-1C06F4A639F7}" srcOrd="1" destOrd="0" parTransId="{6D8CFA25-888A-AA4E-893F-0B5E996B09CC}" sibTransId="{6CBB3457-DB02-DD49-B316-9606AB92CF16}"/>
    <dgm:cxn modelId="{C53DDE41-21D4-0D4C-BA0C-46397A0C0E83}" type="presOf" srcId="{CDEE3719-4E82-6D4A-8B0D-CCE67EED78B2}" destId="{249660C8-8B26-6C46-B4EE-E1CE026BB741}" srcOrd="0" destOrd="0" presId="urn:microsoft.com/office/officeart/2005/8/layout/pyramid1"/>
    <dgm:cxn modelId="{9A021962-784C-3C4B-A142-3EA2F35BA643}" type="presOf" srcId="{CDEE3719-4E82-6D4A-8B0D-CCE67EED78B2}" destId="{C62BCE28-C276-EF41-9B7F-4808751EA930}" srcOrd="1" destOrd="0" presId="urn:microsoft.com/office/officeart/2005/8/layout/pyramid1"/>
    <dgm:cxn modelId="{782DAF8F-DEE1-104F-BB37-1DA89224F8C5}" type="presOf" srcId="{F9998A66-C3BB-FC45-8BA9-F0E3A4BC684E}" destId="{C385B8DB-A0C4-9B40-A714-4AC1FFFC081E}" srcOrd="0" destOrd="0" presId="urn:microsoft.com/office/officeart/2005/8/layout/pyramid1"/>
    <dgm:cxn modelId="{2D9A10A8-8817-074F-8508-54ED2352BC50}" type="presOf" srcId="{F9998A66-C3BB-FC45-8BA9-F0E3A4BC684E}" destId="{A92F8793-413E-E843-99A8-F118184FBEDD}" srcOrd="1" destOrd="0" presId="urn:microsoft.com/office/officeart/2005/8/layout/pyramid1"/>
    <dgm:cxn modelId="{A371A8BE-61BA-CC47-913F-13748C2642DE}" type="presOf" srcId="{08774A45-5462-B047-B9BC-1C06F4A639F7}" destId="{1898B777-3E1D-514A-8F04-D75FC141667A}" srcOrd="0" destOrd="0" presId="urn:microsoft.com/office/officeart/2005/8/layout/pyramid1"/>
    <dgm:cxn modelId="{A2B12EE8-936C-BA45-AE85-7E535839C325}" srcId="{D53F2F61-0E3E-BD47-B459-9F41B3CBD90D}" destId="{F9998A66-C3BB-FC45-8BA9-F0E3A4BC684E}" srcOrd="0" destOrd="0" parTransId="{47E6744D-55E0-014A-B8D9-8CE32E5C9C87}" sibTransId="{1F160154-685F-D84D-838B-E197BAE89566}"/>
    <dgm:cxn modelId="{9642FAED-2AFE-4A46-A44A-510D2E50A53F}" type="presOf" srcId="{08774A45-5462-B047-B9BC-1C06F4A639F7}" destId="{40A6EE1D-6F15-5A4B-9041-717AD94473E2}" srcOrd="1" destOrd="0" presId="urn:microsoft.com/office/officeart/2005/8/layout/pyramid1"/>
    <dgm:cxn modelId="{E0B4DCF9-E817-6943-900D-29177FFD4D0B}" type="presOf" srcId="{D53F2F61-0E3E-BD47-B459-9F41B3CBD90D}" destId="{3C866120-C3FC-0C4B-B7A5-DC2797F853CC}" srcOrd="0" destOrd="0" presId="urn:microsoft.com/office/officeart/2005/8/layout/pyramid1"/>
    <dgm:cxn modelId="{1A206422-7EFC-7A43-A6EF-93E1D9C03A90}" type="presParOf" srcId="{3C866120-C3FC-0C4B-B7A5-DC2797F853CC}" destId="{342F2A8B-0AEF-3148-9CD8-4323047D5B3F}" srcOrd="0" destOrd="0" presId="urn:microsoft.com/office/officeart/2005/8/layout/pyramid1"/>
    <dgm:cxn modelId="{AD076722-B09D-0848-9712-92C23A06C17D}" type="presParOf" srcId="{342F2A8B-0AEF-3148-9CD8-4323047D5B3F}" destId="{C385B8DB-A0C4-9B40-A714-4AC1FFFC081E}" srcOrd="0" destOrd="0" presId="urn:microsoft.com/office/officeart/2005/8/layout/pyramid1"/>
    <dgm:cxn modelId="{6307CA8F-679C-364A-8362-006F4300DDC8}" type="presParOf" srcId="{342F2A8B-0AEF-3148-9CD8-4323047D5B3F}" destId="{A92F8793-413E-E843-99A8-F118184FBEDD}" srcOrd="1" destOrd="0" presId="urn:microsoft.com/office/officeart/2005/8/layout/pyramid1"/>
    <dgm:cxn modelId="{3BD49665-D580-3247-97EF-9F7597AEB92F}" type="presParOf" srcId="{3C866120-C3FC-0C4B-B7A5-DC2797F853CC}" destId="{8B93FBAF-A245-0E4D-8675-254129D2B83A}" srcOrd="1" destOrd="0" presId="urn:microsoft.com/office/officeart/2005/8/layout/pyramid1"/>
    <dgm:cxn modelId="{CCC79680-46BF-8948-9061-3941E98D917E}" type="presParOf" srcId="{8B93FBAF-A245-0E4D-8675-254129D2B83A}" destId="{1898B777-3E1D-514A-8F04-D75FC141667A}" srcOrd="0" destOrd="0" presId="urn:microsoft.com/office/officeart/2005/8/layout/pyramid1"/>
    <dgm:cxn modelId="{3B92DC0A-50D6-9F45-84FD-05F678B3AE49}" type="presParOf" srcId="{8B93FBAF-A245-0E4D-8675-254129D2B83A}" destId="{40A6EE1D-6F15-5A4B-9041-717AD94473E2}" srcOrd="1" destOrd="0" presId="urn:microsoft.com/office/officeart/2005/8/layout/pyramid1"/>
    <dgm:cxn modelId="{B3A7C898-9D42-2C44-B866-43317A37F4C4}" type="presParOf" srcId="{3C866120-C3FC-0C4B-B7A5-DC2797F853CC}" destId="{CCC44B3F-510C-2446-ACF8-0B8E8B156B8F}" srcOrd="2" destOrd="0" presId="urn:microsoft.com/office/officeart/2005/8/layout/pyramid1"/>
    <dgm:cxn modelId="{EB8DA242-9C62-0744-A708-55F2BF87F91B}" type="presParOf" srcId="{CCC44B3F-510C-2446-ACF8-0B8E8B156B8F}" destId="{249660C8-8B26-6C46-B4EE-E1CE026BB741}" srcOrd="0" destOrd="0" presId="urn:microsoft.com/office/officeart/2005/8/layout/pyramid1"/>
    <dgm:cxn modelId="{A6046AC0-8EA0-6C49-A1DB-2E8312772CD1}" type="presParOf" srcId="{CCC44B3F-510C-2446-ACF8-0B8E8B156B8F}" destId="{C62BCE28-C276-EF41-9B7F-4808751EA930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>
        <a:gradFill rotWithShape="0">
          <a:gsLst>
            <a:gs pos="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600" dirty="0"/>
            <a:t>S</a:t>
          </a: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ECE3D16-045D-1649-B677-52D3CC622523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1600" dirty="0"/>
            <a:t>E</a:t>
          </a: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F916D917-B2D6-454E-8F6F-CB9760AEE5AD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en-US" sz="1600" dirty="0"/>
            <a:t>U</a:t>
          </a: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>
        <a:gradFill rotWithShape="0">
          <a:gsLst>
            <a:gs pos="0">
              <a:srgbClr val="2C7D1D"/>
            </a:gs>
            <a:gs pos="100000">
              <a:srgbClr val="80D970"/>
            </a:gs>
          </a:gsLst>
        </a:gradFill>
      </dgm:spPr>
      <dgm:t>
        <a:bodyPr anchor="ctr"/>
        <a:lstStyle/>
        <a:p>
          <a:r>
            <a:rPr lang="en-US" sz="1400" dirty="0"/>
            <a:t>D</a:t>
          </a: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 sz="1200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0" presStyleCnt="4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1" presStyleCnt="4" custLinFactNeighborY="0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2" presStyleCnt="4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3" presStyleCnt="4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1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3" destOrd="0" parTransId="{6C4CE0E6-9650-764A-ACE6-0A22EBDE086E}" sibTransId="{1B26A5D9-87F9-624B-93F6-8712D502A406}"/>
    <dgm:cxn modelId="{7CF42431-ADED-B24C-90A3-98E7B77B144D}" type="presOf" srcId="{6588EA1D-7EF9-9547-B85A-7DC212FA6820}" destId="{030317B0-778D-0D46-B0DF-9DAEECBAC3A4}" srcOrd="0" destOrd="0" presId="urn:microsoft.com/office/officeart/2005/8/layout/pyramid1"/>
    <dgm:cxn modelId="{36550188-8E30-EC4D-81ED-9FF6197C2BE5}" type="presOf" srcId="{33A3923C-4783-3243-8AFC-9F65B0F13AD9}" destId="{85923212-7B0E-1448-AA90-F64A0334A140}" srcOrd="0" destOrd="0" presId="urn:microsoft.com/office/officeart/2005/8/layout/pyramid1"/>
    <dgm:cxn modelId="{70F57790-5B48-9447-8E32-708042AD1206}" srcId="{629DA77C-6353-3A48-80A1-47A8DF657AD1}" destId="{33A3923C-4783-3243-8AFC-9F65B0F13AD9}" srcOrd="0" destOrd="0" parTransId="{71084BF2-ED02-FE44-A8A8-D184D3E8FCD8}" sibTransId="{9A4FF749-A36E-4549-84CB-9F118F8B4968}"/>
    <dgm:cxn modelId="{95F4B597-8016-9640-B942-64C9C77D29C6}" srcId="{629DA77C-6353-3A48-80A1-47A8DF657AD1}" destId="{3ECE3D16-045D-1649-B677-52D3CC622523}" srcOrd="2" destOrd="0" parTransId="{5E9E6545-67B9-9443-939E-F1448E1613C0}" sibTransId="{598905B6-3F37-C641-8153-52BC109AD711}"/>
    <dgm:cxn modelId="{EB3092A1-267F-E643-8AFB-289AFA8B7CE6}" type="presOf" srcId="{33A3923C-4783-3243-8AFC-9F65B0F13AD9}" destId="{68995EFD-C25F-CD4A-AB11-E46400D9CFA9}" srcOrd="1" destOrd="0" presId="urn:microsoft.com/office/officeart/2005/8/layout/pyramid1"/>
    <dgm:cxn modelId="{24821BBA-A690-304C-910B-2EC01EFAFE45}" type="presOf" srcId="{629DA77C-6353-3A48-80A1-47A8DF657AD1}" destId="{DFCC9940-BA72-4448-8C12-D52A5A993519}" srcOrd="0" destOrd="0" presId="urn:microsoft.com/office/officeart/2005/8/layout/pyramid1"/>
    <dgm:cxn modelId="{2E2E8DCB-A83C-294F-B8B9-99B3D8036C6A}" type="presOf" srcId="{F916D917-B2D6-454E-8F6F-CB9760AEE5AD}" destId="{193D694C-FBE0-D947-B6CE-E44349E53E94}" srcOrd="1" destOrd="0" presId="urn:microsoft.com/office/officeart/2005/8/layout/pyramid1"/>
    <dgm:cxn modelId="{563EECD3-E08D-CF42-A0E4-E81F58D322ED}" type="presOf" srcId="{3ECE3D16-045D-1649-B677-52D3CC622523}" destId="{74368792-5F3A-8A45-B6DD-4623675BE83C}" srcOrd="0" destOrd="0" presId="urn:microsoft.com/office/officeart/2005/8/layout/pyramid1"/>
    <dgm:cxn modelId="{3F4173D4-CC16-4B4D-ADE7-82C63C457214}" type="presOf" srcId="{3ECE3D16-045D-1649-B677-52D3CC622523}" destId="{93605F6A-A548-3C46-AA7F-1C9F956ECA5E}" srcOrd="1" destOrd="0" presId="urn:microsoft.com/office/officeart/2005/8/layout/pyramid1"/>
    <dgm:cxn modelId="{DC5201DC-6AD0-1848-80B0-BC6EC77EA0D9}" type="presOf" srcId="{F916D917-B2D6-454E-8F6F-CB9760AEE5AD}" destId="{3E0E496B-F89A-2444-A096-0335E5ABBBCE}" srcOrd="0" destOrd="0" presId="urn:microsoft.com/office/officeart/2005/8/layout/pyramid1"/>
    <dgm:cxn modelId="{20FB4CFF-8158-9F4A-B878-A7A4F8BF398E}" type="presOf" srcId="{6588EA1D-7EF9-9547-B85A-7DC212FA6820}" destId="{333A3720-FC8D-6F4F-BB2D-0ED218CD97AB}" srcOrd="1" destOrd="0" presId="urn:microsoft.com/office/officeart/2005/8/layout/pyramid1"/>
    <dgm:cxn modelId="{F50B5668-02EC-8A4F-BA01-B882B8A82614}" type="presParOf" srcId="{DFCC9940-BA72-4448-8C12-D52A5A993519}" destId="{78F93AC2-CB0E-4946-A02D-C60D0521069E}" srcOrd="0" destOrd="0" presId="urn:microsoft.com/office/officeart/2005/8/layout/pyramid1"/>
    <dgm:cxn modelId="{21D3FF21-C3A5-8C41-AE20-D2A98FE29135}" type="presParOf" srcId="{78F93AC2-CB0E-4946-A02D-C60D0521069E}" destId="{85923212-7B0E-1448-AA90-F64A0334A140}" srcOrd="0" destOrd="0" presId="urn:microsoft.com/office/officeart/2005/8/layout/pyramid1"/>
    <dgm:cxn modelId="{CFC25CBC-9CDA-E34D-BD55-DC9AC688CAD2}" type="presParOf" srcId="{78F93AC2-CB0E-4946-A02D-C60D0521069E}" destId="{68995EFD-C25F-CD4A-AB11-E46400D9CFA9}" srcOrd="1" destOrd="0" presId="urn:microsoft.com/office/officeart/2005/8/layout/pyramid1"/>
    <dgm:cxn modelId="{CB7387AA-1809-064F-8DED-D16F92379D5E}" type="presParOf" srcId="{DFCC9940-BA72-4448-8C12-D52A5A993519}" destId="{4D5CE3E6-3008-3949-96E1-E6263B38CBB4}" srcOrd="1" destOrd="0" presId="urn:microsoft.com/office/officeart/2005/8/layout/pyramid1"/>
    <dgm:cxn modelId="{E1D70FD0-5266-B04A-A05B-D45A6A8E2C09}" type="presParOf" srcId="{4D5CE3E6-3008-3949-96E1-E6263B38CBB4}" destId="{030317B0-778D-0D46-B0DF-9DAEECBAC3A4}" srcOrd="0" destOrd="0" presId="urn:microsoft.com/office/officeart/2005/8/layout/pyramid1"/>
    <dgm:cxn modelId="{BE9C66DD-F5EF-DB4C-9B63-1A57666D129C}" type="presParOf" srcId="{4D5CE3E6-3008-3949-96E1-E6263B38CBB4}" destId="{333A3720-FC8D-6F4F-BB2D-0ED218CD97AB}" srcOrd="1" destOrd="0" presId="urn:microsoft.com/office/officeart/2005/8/layout/pyramid1"/>
    <dgm:cxn modelId="{59B71172-FF64-034E-836B-FBFE4CBE660E}" type="presParOf" srcId="{DFCC9940-BA72-4448-8C12-D52A5A993519}" destId="{885DB716-26C1-9949-B5E7-9F50A6324B26}" srcOrd="2" destOrd="0" presId="urn:microsoft.com/office/officeart/2005/8/layout/pyramid1"/>
    <dgm:cxn modelId="{2E6C21E0-30F5-DA47-AFAE-96B9473711D4}" type="presParOf" srcId="{885DB716-26C1-9949-B5E7-9F50A6324B26}" destId="{74368792-5F3A-8A45-B6DD-4623675BE83C}" srcOrd="0" destOrd="0" presId="urn:microsoft.com/office/officeart/2005/8/layout/pyramid1"/>
    <dgm:cxn modelId="{BC476289-E5BC-6F4C-A4D0-1FDF599303E1}" type="presParOf" srcId="{885DB716-26C1-9949-B5E7-9F50A6324B26}" destId="{93605F6A-A548-3C46-AA7F-1C9F956ECA5E}" srcOrd="1" destOrd="0" presId="urn:microsoft.com/office/officeart/2005/8/layout/pyramid1"/>
    <dgm:cxn modelId="{2B678FB3-C1A6-D74F-9A25-0187487901B8}" type="presParOf" srcId="{DFCC9940-BA72-4448-8C12-D52A5A993519}" destId="{B4308910-ECB6-D746-A4ED-D622DEAB6E52}" srcOrd="3" destOrd="0" presId="urn:microsoft.com/office/officeart/2005/8/layout/pyramid1"/>
    <dgm:cxn modelId="{CFF003BE-56BA-DB4A-AF77-E0F5FA06E310}" type="presParOf" srcId="{B4308910-ECB6-D746-A4ED-D622DEAB6E52}" destId="{3E0E496B-F89A-2444-A096-0335E5ABBBCE}" srcOrd="0" destOrd="0" presId="urn:microsoft.com/office/officeart/2005/8/layout/pyramid1"/>
    <dgm:cxn modelId="{23A07034-88BD-E04C-A039-C1B35240C0D7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20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20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 tIns="0" bIns="0"/>
        <a:lstStyle/>
        <a:p>
          <a:r>
            <a:rPr lang="en-US" sz="14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20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2000"/>
        </a:p>
      </dgm:t>
    </dgm:pt>
    <dgm:pt modelId="{E8752FC1-491D-B24F-878E-7B27A0993F36}">
      <dgm:prSet phldrT="[Text]" custT="1"/>
      <dgm:spPr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</dgm:spPr>
      <dgm:t>
        <a:bodyPr/>
        <a:lstStyle/>
        <a:p>
          <a:r>
            <a:rPr lang="en-US" sz="14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20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2000"/>
        </a:p>
      </dgm:t>
    </dgm:pt>
    <dgm:pt modelId="{DA5B7626-EE35-C640-B44B-6160753CA89B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20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2000"/>
        </a:p>
      </dgm:t>
    </dgm:pt>
    <dgm:pt modelId="{BC5BF151-6F10-8549-8F0E-B93F8721AFF4}">
      <dgm:prSet phldrT="[Text]" custT="1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sz="14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20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20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4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20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20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 custLinFactNeighborX="6690" custLinFactNeighborY="0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9C6E714-E203-4F4D-8CD0-7B8E2ABC38C8}" type="presOf" srcId="{2E86806D-71DD-CA4D-A2DE-1859FAFC7FDB}" destId="{F5C47C7C-F22E-5745-9FF3-8E8113C17EE8}" srcOrd="0" destOrd="0" presId="urn:microsoft.com/office/officeart/2005/8/layout/pyramid1"/>
    <dgm:cxn modelId="{9315291E-76B9-B74D-9506-0AB3036D15DA}" type="presOf" srcId="{DA5B7626-EE35-C640-B44B-6160753CA89B}" destId="{567FA3C0-EAF2-8F47-9CFA-CE0A0C0DC33F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734E562C-18B6-6744-9401-7723A9F1D83D}" type="presOf" srcId="{2E86806D-71DD-CA4D-A2DE-1859FAFC7FDB}" destId="{471F034A-26A6-5C42-9AA1-EE3AF3C79E8E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75EF327A-CD59-F243-81E0-9892604A4908}" type="presOf" srcId="{7B5694F9-8EEE-CD45-BBEF-0B9EB738EDF4}" destId="{A43E12FA-7480-EB48-B3E5-17A52D8B8888}" srcOrd="1" destOrd="0" presId="urn:microsoft.com/office/officeart/2005/8/layout/pyramid1"/>
    <dgm:cxn modelId="{2150925A-7F91-3342-BEB6-26DB4490E121}" type="presOf" srcId="{BC5BF151-6F10-8549-8F0E-B93F8721AFF4}" destId="{06C17BD8-892F-BB41-87CF-5D922E430906}" srcOrd="1" destOrd="0" presId="urn:microsoft.com/office/officeart/2005/8/layout/pyramid1"/>
    <dgm:cxn modelId="{3E559D8E-E4D0-A943-AD55-C851E876862B}" type="presOf" srcId="{E8752FC1-491D-B24F-878E-7B27A0993F36}" destId="{0D08230A-6AD0-2B41-BF87-AE86F274EEE3}" srcOrd="1" destOrd="0" presId="urn:microsoft.com/office/officeart/2005/8/layout/pyramid1"/>
    <dgm:cxn modelId="{73F64099-57AB-374D-9F79-61F99B1EBA5A}" type="presOf" srcId="{00644C28-B8FC-6B4A-8563-C5AA90710ABC}" destId="{2A2A1913-E03B-0A4C-8983-14D8E6854B04}" srcOrd="1" destOrd="0" presId="urn:microsoft.com/office/officeart/2005/8/layout/pyramid1"/>
    <dgm:cxn modelId="{3A0740BA-11BB-E34A-BEB2-8D126C6CFD7D}" type="presOf" srcId="{E8752FC1-491D-B24F-878E-7B27A0993F36}" destId="{5E181FBA-F664-6B48-BDE0-BF8485876CD3}" srcOrd="0" destOrd="0" presId="urn:microsoft.com/office/officeart/2005/8/layout/pyramid1"/>
    <dgm:cxn modelId="{F30C0FBC-8BAB-2D44-ADA1-F346E7CAF4F2}" type="presOf" srcId="{7B5694F9-8EEE-CD45-BBEF-0B9EB738EDF4}" destId="{2B843B4D-9D9C-0F40-8A45-031B67D433C2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385A5AC9-8B8C-4041-82B2-8E19FBAA9AD6}" type="presOf" srcId="{BC5BF151-6F10-8549-8F0E-B93F8721AFF4}" destId="{7AE28275-8189-304B-BDE5-5E5C671D1A55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A42D81EC-542A-8E43-825F-EBFDCA432929}" type="presOf" srcId="{95098161-E637-7049-BA60-C0AB4DAF5E9F}" destId="{77FFA999-8B80-B141-B319-2DC5121D3529}" srcOrd="0" destOrd="0" presId="urn:microsoft.com/office/officeart/2005/8/layout/pyramid1"/>
    <dgm:cxn modelId="{9E4CABF5-029E-404E-9D9F-C410E59DEC7E}" type="presOf" srcId="{00644C28-B8FC-6B4A-8563-C5AA90710ABC}" destId="{6C4823E3-61B0-3B4D-AE75-C2F669A0B1E8}" srcOrd="0" destOrd="0" presId="urn:microsoft.com/office/officeart/2005/8/layout/pyramid1"/>
    <dgm:cxn modelId="{23A7FFF5-5E58-7643-9045-3ED04E2BEA17}" type="presOf" srcId="{DA5B7626-EE35-C640-B44B-6160753CA89B}" destId="{8F820B19-D61C-B247-A620-06225BB7DFA1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9FED89CC-326F-6441-8DD2-331A62033896}" type="presParOf" srcId="{77FFA999-8B80-B141-B319-2DC5121D3529}" destId="{1A5506AD-A243-2D41-8F70-DCD5EB38DA18}" srcOrd="0" destOrd="0" presId="urn:microsoft.com/office/officeart/2005/8/layout/pyramid1"/>
    <dgm:cxn modelId="{0B4B1D57-3143-C649-AF7D-7C8A1A862D84}" type="presParOf" srcId="{1A5506AD-A243-2D41-8F70-DCD5EB38DA18}" destId="{6C4823E3-61B0-3B4D-AE75-C2F669A0B1E8}" srcOrd="0" destOrd="0" presId="urn:microsoft.com/office/officeart/2005/8/layout/pyramid1"/>
    <dgm:cxn modelId="{D7592FBA-727A-0E47-9A16-9A108DBCB53F}" type="presParOf" srcId="{1A5506AD-A243-2D41-8F70-DCD5EB38DA18}" destId="{2A2A1913-E03B-0A4C-8983-14D8E6854B04}" srcOrd="1" destOrd="0" presId="urn:microsoft.com/office/officeart/2005/8/layout/pyramid1"/>
    <dgm:cxn modelId="{0836199D-40D7-4D44-A2C9-45C2F45E4CA9}" type="presParOf" srcId="{77FFA999-8B80-B141-B319-2DC5121D3529}" destId="{12D3D58B-540D-0B4D-A698-58C2B0292091}" srcOrd="1" destOrd="0" presId="urn:microsoft.com/office/officeart/2005/8/layout/pyramid1"/>
    <dgm:cxn modelId="{FE0550DE-A944-CD4C-BAD1-E39810575382}" type="presParOf" srcId="{12D3D58B-540D-0B4D-A698-58C2B0292091}" destId="{F5C47C7C-F22E-5745-9FF3-8E8113C17EE8}" srcOrd="0" destOrd="0" presId="urn:microsoft.com/office/officeart/2005/8/layout/pyramid1"/>
    <dgm:cxn modelId="{0C9B6F60-2871-094B-A093-CF93384BCCEC}" type="presParOf" srcId="{12D3D58B-540D-0B4D-A698-58C2B0292091}" destId="{471F034A-26A6-5C42-9AA1-EE3AF3C79E8E}" srcOrd="1" destOrd="0" presId="urn:microsoft.com/office/officeart/2005/8/layout/pyramid1"/>
    <dgm:cxn modelId="{9B339729-BCAA-244C-BF95-434D152864F3}" type="presParOf" srcId="{77FFA999-8B80-B141-B319-2DC5121D3529}" destId="{F7A3E1CF-2367-D348-9EA1-6831052B9446}" srcOrd="2" destOrd="0" presId="urn:microsoft.com/office/officeart/2005/8/layout/pyramid1"/>
    <dgm:cxn modelId="{29BBFBCE-3847-0E46-A881-B83D15467E41}" type="presParOf" srcId="{F7A3E1CF-2367-D348-9EA1-6831052B9446}" destId="{5E181FBA-F664-6B48-BDE0-BF8485876CD3}" srcOrd="0" destOrd="0" presId="urn:microsoft.com/office/officeart/2005/8/layout/pyramid1"/>
    <dgm:cxn modelId="{0E92C66F-CAE5-C542-80AC-EA6E3287A105}" type="presParOf" srcId="{F7A3E1CF-2367-D348-9EA1-6831052B9446}" destId="{0D08230A-6AD0-2B41-BF87-AE86F274EEE3}" srcOrd="1" destOrd="0" presId="urn:microsoft.com/office/officeart/2005/8/layout/pyramid1"/>
    <dgm:cxn modelId="{E6A27C78-FE38-8344-99C4-888353E69A58}" type="presParOf" srcId="{77FFA999-8B80-B141-B319-2DC5121D3529}" destId="{1F1A224B-50CC-B54B-908E-6118EBBD8076}" srcOrd="3" destOrd="0" presId="urn:microsoft.com/office/officeart/2005/8/layout/pyramid1"/>
    <dgm:cxn modelId="{3E85E7A0-99AA-5940-AC2A-2488FBF853E0}" type="presParOf" srcId="{1F1A224B-50CC-B54B-908E-6118EBBD8076}" destId="{8F820B19-D61C-B247-A620-06225BB7DFA1}" srcOrd="0" destOrd="0" presId="urn:microsoft.com/office/officeart/2005/8/layout/pyramid1"/>
    <dgm:cxn modelId="{25047093-398C-0343-9CEE-2584589CFFDF}" type="presParOf" srcId="{1F1A224B-50CC-B54B-908E-6118EBBD8076}" destId="{567FA3C0-EAF2-8F47-9CFA-CE0A0C0DC33F}" srcOrd="1" destOrd="0" presId="urn:microsoft.com/office/officeart/2005/8/layout/pyramid1"/>
    <dgm:cxn modelId="{B3CDDB04-F57A-BA40-A29E-B5BE44480232}" type="presParOf" srcId="{77FFA999-8B80-B141-B319-2DC5121D3529}" destId="{34491244-7400-B043-9703-5F19EA661BED}" srcOrd="4" destOrd="0" presId="urn:microsoft.com/office/officeart/2005/8/layout/pyramid1"/>
    <dgm:cxn modelId="{9B729F50-5D96-6447-8F2A-279593AED20B}" type="presParOf" srcId="{34491244-7400-B043-9703-5F19EA661BED}" destId="{7AE28275-8189-304B-BDE5-5E5C671D1A55}" srcOrd="0" destOrd="0" presId="urn:microsoft.com/office/officeart/2005/8/layout/pyramid1"/>
    <dgm:cxn modelId="{9DD90317-FC73-5042-9793-2600471E6D80}" type="presParOf" srcId="{34491244-7400-B043-9703-5F19EA661BED}" destId="{06C17BD8-892F-BB41-87CF-5D922E430906}" srcOrd="1" destOrd="0" presId="urn:microsoft.com/office/officeart/2005/8/layout/pyramid1"/>
    <dgm:cxn modelId="{339EB423-A5E9-164F-9F25-66BD9A8B485B}" type="presParOf" srcId="{77FFA999-8B80-B141-B319-2DC5121D3529}" destId="{84EDB3D2-1944-0F46-9BB0-8285AE6DD0AA}" srcOrd="5" destOrd="0" presId="urn:microsoft.com/office/officeart/2005/8/layout/pyramid1"/>
    <dgm:cxn modelId="{5A11E8AF-AC99-1140-9EF9-CE847A0421B7}" type="presParOf" srcId="{84EDB3D2-1944-0F46-9BB0-8285AE6DD0AA}" destId="{2B843B4D-9D9C-0F40-8A45-031B67D433C2}" srcOrd="0" destOrd="0" presId="urn:microsoft.com/office/officeart/2005/8/layout/pyramid1"/>
    <dgm:cxn modelId="{6FB13CA7-D610-AC43-A4D1-C4D07235B2F8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CCF0418D-A103-425E-8833-61BE7CE9A16F}" type="presOf" srcId="{F5056704-EA3D-4648-8182-A60F3C35E75F}" destId="{F117C022-A97E-5444-A876-8C8B6AE992C8}" srcOrd="0" destOrd="0" presId="urn:microsoft.com/office/officeart/2005/8/layout/venn2"/>
    <dgm:cxn modelId="{5840B6A0-A44B-4CA1-A165-6B74B128BABE}" type="presOf" srcId="{F5056704-EA3D-4648-8182-A60F3C35E75F}" destId="{2510FC8A-73F3-EC40-ACB1-E814A1856B1C}" srcOrd="1" destOrd="0" presId="urn:microsoft.com/office/officeart/2005/8/layout/venn2"/>
    <dgm:cxn modelId="{894F82CD-62E9-41A2-9C59-39E05EA95008}" type="presOf" srcId="{85336571-D573-594B-9494-2FE61AC47DAE}" destId="{F30DE873-287B-4541-8296-EDAFCB5B90A7}" srcOrd="0" destOrd="0" presId="urn:microsoft.com/office/officeart/2005/8/layout/venn2"/>
    <dgm:cxn modelId="{120D7BE4-DCB3-4C4B-85A0-B53A51659345}" type="presOf" srcId="{59367BD9-2D50-F649-BF56-493144FF7A44}" destId="{20A0DD44-5F56-9540-95B8-F10E681F2153}" srcOrd="0" destOrd="0" presId="urn:microsoft.com/office/officeart/2005/8/layout/venn2"/>
    <dgm:cxn modelId="{61C6D7F4-B3C0-4DC5-9B61-C5021C8355DF}" type="presOf" srcId="{59367BD9-2D50-F649-BF56-493144FF7A44}" destId="{03AFAA6A-D639-1E47-B9F7-07ECDE2FAC34}" srcOrd="1" destOrd="0" presId="urn:microsoft.com/office/officeart/2005/8/layout/venn2"/>
    <dgm:cxn modelId="{838BBC77-BC31-40E9-8933-9376B8D01D04}" type="presParOf" srcId="{F30DE873-287B-4541-8296-EDAFCB5B90A7}" destId="{6EA26131-DD5E-1647-BCA4-3440719A2482}" srcOrd="0" destOrd="0" presId="urn:microsoft.com/office/officeart/2005/8/layout/venn2"/>
    <dgm:cxn modelId="{7CC6210B-BCFA-40BD-BF07-8F94F47D302E}" type="presParOf" srcId="{6EA26131-DD5E-1647-BCA4-3440719A2482}" destId="{20A0DD44-5F56-9540-95B8-F10E681F2153}" srcOrd="0" destOrd="0" presId="urn:microsoft.com/office/officeart/2005/8/layout/venn2"/>
    <dgm:cxn modelId="{85782154-1874-4D92-96CF-9EDB83557D68}" type="presParOf" srcId="{6EA26131-DD5E-1647-BCA4-3440719A2482}" destId="{03AFAA6A-D639-1E47-B9F7-07ECDE2FAC34}" srcOrd="1" destOrd="0" presId="urn:microsoft.com/office/officeart/2005/8/layout/venn2"/>
    <dgm:cxn modelId="{C828F131-3425-4286-8AD2-4006E11CAC80}" type="presParOf" srcId="{F30DE873-287B-4541-8296-EDAFCB5B90A7}" destId="{00779B8F-4106-D945-B826-6081DEBE106A}" srcOrd="1" destOrd="0" presId="urn:microsoft.com/office/officeart/2005/8/layout/venn2"/>
    <dgm:cxn modelId="{90967E72-7A74-42B2-950E-F054AB27F554}" type="presParOf" srcId="{00779B8F-4106-D945-B826-6081DEBE106A}" destId="{F117C022-A97E-5444-A876-8C8B6AE992C8}" srcOrd="0" destOrd="0" presId="urn:microsoft.com/office/officeart/2005/8/layout/venn2"/>
    <dgm:cxn modelId="{0B6FC82C-E5B2-43FB-A52F-CAD986B26AD1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/>
            <a:t>Are there conflicts?</a:t>
          </a:r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/>
            <a:t>Are conflicts handled well? </a:t>
          </a:r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Evolution</a:t>
          </a:r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C12C58FF-A894-ED45-9032-C8F7A6097FDB}">
      <dgm:prSet phldrT="[Text]"/>
      <dgm:spPr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</a:gradFill>
        <a:ln>
          <a:solidFill>
            <a:srgbClr val="F5A702"/>
          </a:solidFill>
        </a:ln>
      </dgm:spPr>
      <dgm:t>
        <a:bodyPr/>
        <a:lstStyle/>
        <a:p>
          <a:r>
            <a:rPr lang="en-US" dirty="0"/>
            <a:t>Revolution</a:t>
          </a:r>
        </a:p>
      </dgm:t>
    </dgm:pt>
    <dgm:pt modelId="{5670264E-9C8C-184A-B328-59E353410B82}" type="parTrans" cxnId="{22428034-EEA7-684D-A5F9-E4EB0D6C6642}">
      <dgm:prSet/>
      <dgm:spPr/>
      <dgm:t>
        <a:bodyPr/>
        <a:lstStyle/>
        <a:p>
          <a:endParaRPr lang="en-US"/>
        </a:p>
      </dgm:t>
    </dgm:pt>
    <dgm:pt modelId="{73E44BD9-9E31-8344-9C08-5999163B1F76}" type="sibTrans" cxnId="{22428034-EEA7-684D-A5F9-E4EB0D6C6642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Stagnation</a:t>
          </a:r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 custLinFactNeighborY="0">
        <dgm:presLayoutVars>
          <dgm:chPref val="3"/>
        </dgm:presLayoutVars>
      </dgm:prSet>
      <dgm:spPr/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</dgm:pt>
    <dgm:pt modelId="{2953F85A-7CBE-9C45-B4EF-A96655FE64A6}" type="pres">
      <dgm:prSet presAssocID="{5E4946D3-0E1C-594C-AE89-3B78B3EA893F}" presName="connTx" presStyleLbl="parChTrans1D2" presStyleIdx="0" presStyleCnt="2"/>
      <dgm:spPr/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</dgm:pt>
    <dgm:pt modelId="{0E214937-7047-A846-BAAA-CBFCDAE6DEF6}" type="pres">
      <dgm:prSet presAssocID="{24947FD3-BC7B-1E47-A5AD-6E3D89EAB187}" presName="connTx" presStyleLbl="parChTrans1D2" presStyleIdx="1" presStyleCnt="2"/>
      <dgm:spPr/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</dgm:pt>
    <dgm:pt modelId="{9D6B35D0-FEE1-594B-AB5B-19364B93DEB6}" type="pres">
      <dgm:prSet presAssocID="{C1E2FB65-7812-DD4B-8459-F2BDC6FF552A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0" presStyleCnt="2"/>
      <dgm:spPr/>
    </dgm:pt>
    <dgm:pt modelId="{590EF9A5-FD8D-634E-916A-092812C6C95A}" type="pres">
      <dgm:prSet presAssocID="{E921A514-3587-7F44-B897-1BF2C5FF8C5A}" presName="connTx" presStyleLbl="parChTrans1D3" presStyleIdx="0" presStyleCnt="2"/>
      <dgm:spPr/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0" presStyleCnt="2">
        <dgm:presLayoutVars>
          <dgm:chPref val="3"/>
        </dgm:presLayoutVars>
      </dgm:prSet>
      <dgm:spPr/>
    </dgm:pt>
    <dgm:pt modelId="{C9909E1C-8CDB-3E4D-A68E-4462A5CBD7E2}" type="pres">
      <dgm:prSet presAssocID="{D5427DE2-6DB5-5641-83B2-811BE5F4E815}" presName="level3hierChild" presStyleCnt="0"/>
      <dgm:spPr/>
    </dgm:pt>
    <dgm:pt modelId="{0933AD66-8E23-9A45-BFAD-DBFBDB5943BE}" type="pres">
      <dgm:prSet presAssocID="{5670264E-9C8C-184A-B328-59E353410B82}" presName="conn2-1" presStyleLbl="parChTrans1D3" presStyleIdx="1" presStyleCnt="2"/>
      <dgm:spPr/>
    </dgm:pt>
    <dgm:pt modelId="{F9ABFC36-55AD-274A-AC9D-8CD41672D174}" type="pres">
      <dgm:prSet presAssocID="{5670264E-9C8C-184A-B328-59E353410B82}" presName="connTx" presStyleLbl="parChTrans1D3" presStyleIdx="1" presStyleCnt="2"/>
      <dgm:spPr/>
    </dgm:pt>
    <dgm:pt modelId="{3E3F5DDA-5389-9A4E-891E-77202F513DB6}" type="pres">
      <dgm:prSet presAssocID="{C12C58FF-A894-ED45-9032-C8F7A6097FDB}" presName="root2" presStyleCnt="0"/>
      <dgm:spPr/>
    </dgm:pt>
    <dgm:pt modelId="{18F41242-68D4-A94B-AA3D-7B98A5EDF26E}" type="pres">
      <dgm:prSet presAssocID="{C12C58FF-A894-ED45-9032-C8F7A6097FDB}" presName="LevelTwoTextNode" presStyleLbl="node3" presStyleIdx="1" presStyleCnt="2">
        <dgm:presLayoutVars>
          <dgm:chPref val="3"/>
        </dgm:presLayoutVars>
      </dgm:prSet>
      <dgm:spPr/>
    </dgm:pt>
    <dgm:pt modelId="{8B2A4212-7A14-494F-997B-83A5248CB416}" type="pres">
      <dgm:prSet presAssocID="{C12C58FF-A894-ED45-9032-C8F7A6097FDB}" presName="level3hierChild" presStyleCnt="0"/>
      <dgm:spPr/>
    </dgm:pt>
  </dgm:ptLst>
  <dgm:cxnLst>
    <dgm:cxn modelId="{40A19904-1157-4AC5-BFED-7134373C298C}" type="presOf" srcId="{E921A514-3587-7F44-B897-1BF2C5FF8C5A}" destId="{A8A609D6-85E2-E649-A2E8-5148ECF47ECA}" srcOrd="0" destOrd="0" presId="urn:microsoft.com/office/officeart/2005/8/layout/hierarchy2"/>
    <dgm:cxn modelId="{5ACD570E-5A62-4046-9E28-F6F7F3226094}" srcId="{C1E2FB65-7812-DD4B-8459-F2BDC6FF552A}" destId="{D5427DE2-6DB5-5641-83B2-811BE5F4E815}" srcOrd="0" destOrd="0" parTransId="{E921A514-3587-7F44-B897-1BF2C5FF8C5A}" sibTransId="{4901B953-CA99-A44E-8F69-79C81259335C}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22428034-EEA7-684D-A5F9-E4EB0D6C6642}" srcId="{C1E2FB65-7812-DD4B-8459-F2BDC6FF552A}" destId="{C12C58FF-A894-ED45-9032-C8F7A6097FDB}" srcOrd="1" destOrd="0" parTransId="{5670264E-9C8C-184A-B328-59E353410B82}" sibTransId="{73E44BD9-9E31-8344-9C08-5999163B1F76}"/>
    <dgm:cxn modelId="{0391043C-8BB2-4724-8DD8-71377D64A7A6}" type="presOf" srcId="{24947FD3-BC7B-1E47-A5AD-6E3D89EAB187}" destId="{0E214937-7047-A846-BAAA-CBFCDAE6DEF6}" srcOrd="1" destOrd="0" presId="urn:microsoft.com/office/officeart/2005/8/layout/hierarchy2"/>
    <dgm:cxn modelId="{D501745D-C18A-4301-80D0-7F92108765A2}" type="presOf" srcId="{E921A514-3587-7F44-B897-1BF2C5FF8C5A}" destId="{590EF9A5-FD8D-634E-916A-092812C6C95A}" srcOrd="1" destOrd="0" presId="urn:microsoft.com/office/officeart/2005/8/layout/hierarchy2"/>
    <dgm:cxn modelId="{6C3C4E5E-22C0-48B6-AFFB-6271BD14175D}" type="presOf" srcId="{5670264E-9C8C-184A-B328-59E353410B82}" destId="{0933AD66-8E23-9A45-BFAD-DBFBDB5943BE}" srcOrd="0" destOrd="0" presId="urn:microsoft.com/office/officeart/2005/8/layout/hierarchy2"/>
    <dgm:cxn modelId="{B8FA9461-299B-4AFE-B99E-238CF5AA97F8}" type="presOf" srcId="{5670264E-9C8C-184A-B328-59E353410B82}" destId="{F9ABFC36-55AD-274A-AC9D-8CD41672D174}" srcOrd="1" destOrd="0" presId="urn:microsoft.com/office/officeart/2005/8/layout/hierarchy2"/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77486473-0503-48F0-8E16-CAE94D716AF2}" type="presOf" srcId="{24947FD3-BC7B-1E47-A5AD-6E3D89EAB187}" destId="{04E68BE5-AE68-5D48-9608-9DFA47C69799}" srcOrd="0" destOrd="0" presId="urn:microsoft.com/office/officeart/2005/8/layout/hierarchy2"/>
    <dgm:cxn modelId="{6EDDC573-AC95-4939-B53E-865DB88825F9}" type="presOf" srcId="{5E4946D3-0E1C-594C-AE89-3B78B3EA893F}" destId="{2953F85A-7CBE-9C45-B4EF-A96655FE64A6}" srcOrd="1" destOrd="0" presId="urn:microsoft.com/office/officeart/2005/8/layout/hierarchy2"/>
    <dgm:cxn modelId="{5934D193-12CD-4346-B4CB-60ADFA219E0D}" type="presOf" srcId="{D5427DE2-6DB5-5641-83B2-811BE5F4E815}" destId="{648EFEF6-E3FB-F24C-AF7D-4D6777F28B78}" srcOrd="0" destOrd="0" presId="urn:microsoft.com/office/officeart/2005/8/layout/hierarchy2"/>
    <dgm:cxn modelId="{E2309299-AF70-4C67-B8D8-4B92E541FC64}" type="presOf" srcId="{5385A781-4F58-9045-BA71-FCF8CE363F98}" destId="{CDD3EAD9-B69F-1547-9C4B-A6E42EFD30C2}" srcOrd="0" destOrd="0" presId="urn:microsoft.com/office/officeart/2005/8/layout/hierarchy2"/>
    <dgm:cxn modelId="{C2B5B19C-24D5-4560-9979-8D9203882DB1}" type="presOf" srcId="{4A62BDCF-1810-BC42-94A0-36FCFF5393B5}" destId="{09484520-0E12-B743-9A6E-9308E0E9EC4B}" srcOrd="0" destOrd="0" presId="urn:microsoft.com/office/officeart/2005/8/layout/hierarchy2"/>
    <dgm:cxn modelId="{5B4862D4-7F5C-44B0-9EFF-B23948016872}" type="presOf" srcId="{5E4946D3-0E1C-594C-AE89-3B78B3EA893F}" destId="{D7C52B3F-AC17-9E43-9AA2-EB12E0717789}" srcOrd="0" destOrd="0" presId="urn:microsoft.com/office/officeart/2005/8/layout/hierarchy2"/>
    <dgm:cxn modelId="{03DEFAD4-69ED-41D8-9E05-342304EE85B1}" type="presOf" srcId="{C1E2FB65-7812-DD4B-8459-F2BDC6FF552A}" destId="{D883E4FD-82D5-DA4D-8792-E055A9600720}" srcOrd="0" destOrd="0" presId="urn:microsoft.com/office/officeart/2005/8/layout/hierarchy2"/>
    <dgm:cxn modelId="{DA0CDBDB-2E14-48B2-9E9B-7E3A0DB3F3E0}" type="presOf" srcId="{62BCC4B4-16C3-6945-8181-164C5FA928A4}" destId="{9FC655ED-BD9E-9D40-983B-1C0E96AD6DF6}" srcOrd="0" destOrd="0" presId="urn:microsoft.com/office/officeart/2005/8/layout/hierarchy2"/>
    <dgm:cxn modelId="{97018BEF-C374-4A25-B1F4-95E7CAB514BD}" type="presOf" srcId="{C12C58FF-A894-ED45-9032-C8F7A6097FDB}" destId="{18F41242-68D4-A94B-AA3D-7B98A5EDF26E}" srcOrd="0" destOrd="0" presId="urn:microsoft.com/office/officeart/2005/8/layout/hierarchy2"/>
    <dgm:cxn modelId="{D0207B48-FAB9-4AED-A8F4-4D94CFE99E7C}" type="presParOf" srcId="{9FC655ED-BD9E-9D40-983B-1C0E96AD6DF6}" destId="{FB5DD3D8-81D3-114D-8DE9-EBDB4CAD3C86}" srcOrd="0" destOrd="0" presId="urn:microsoft.com/office/officeart/2005/8/layout/hierarchy2"/>
    <dgm:cxn modelId="{9B64B0A3-7BC6-44F8-9514-855097A2531F}" type="presParOf" srcId="{FB5DD3D8-81D3-114D-8DE9-EBDB4CAD3C86}" destId="{09484520-0E12-B743-9A6E-9308E0E9EC4B}" srcOrd="0" destOrd="0" presId="urn:microsoft.com/office/officeart/2005/8/layout/hierarchy2"/>
    <dgm:cxn modelId="{F695FD34-BAAF-441C-AE48-4AC52FED971C}" type="presParOf" srcId="{FB5DD3D8-81D3-114D-8DE9-EBDB4CAD3C86}" destId="{28C74A63-754E-5E42-8775-9422DCDA3197}" srcOrd="1" destOrd="0" presId="urn:microsoft.com/office/officeart/2005/8/layout/hierarchy2"/>
    <dgm:cxn modelId="{372B009D-09C6-49CC-8300-1CB664C92AC1}" type="presParOf" srcId="{28C74A63-754E-5E42-8775-9422DCDA3197}" destId="{D7C52B3F-AC17-9E43-9AA2-EB12E0717789}" srcOrd="0" destOrd="0" presId="urn:microsoft.com/office/officeart/2005/8/layout/hierarchy2"/>
    <dgm:cxn modelId="{CCEA6877-18EE-4F03-88BC-9A1030193A43}" type="presParOf" srcId="{D7C52B3F-AC17-9E43-9AA2-EB12E0717789}" destId="{2953F85A-7CBE-9C45-B4EF-A96655FE64A6}" srcOrd="0" destOrd="0" presId="urn:microsoft.com/office/officeart/2005/8/layout/hierarchy2"/>
    <dgm:cxn modelId="{C9BFA627-5591-4F40-BAD8-587E9D98442E}" type="presParOf" srcId="{28C74A63-754E-5E42-8775-9422DCDA3197}" destId="{9626299D-A8BF-5944-969F-5E2BF2F2136E}" srcOrd="1" destOrd="0" presId="urn:microsoft.com/office/officeart/2005/8/layout/hierarchy2"/>
    <dgm:cxn modelId="{78C71E83-01CB-44F9-8391-0E35CCF49BCC}" type="presParOf" srcId="{9626299D-A8BF-5944-969F-5E2BF2F2136E}" destId="{CDD3EAD9-B69F-1547-9C4B-A6E42EFD30C2}" srcOrd="0" destOrd="0" presId="urn:microsoft.com/office/officeart/2005/8/layout/hierarchy2"/>
    <dgm:cxn modelId="{9985DCCA-7FC1-4E57-BC91-E7A000E0EDB5}" type="presParOf" srcId="{9626299D-A8BF-5944-969F-5E2BF2F2136E}" destId="{3C3C0AC1-0B4A-F940-B03B-2DEE7C779CE2}" srcOrd="1" destOrd="0" presId="urn:microsoft.com/office/officeart/2005/8/layout/hierarchy2"/>
    <dgm:cxn modelId="{23BB2CDE-CA07-4F99-924A-DB133393F2E9}" type="presParOf" srcId="{28C74A63-754E-5E42-8775-9422DCDA3197}" destId="{04E68BE5-AE68-5D48-9608-9DFA47C69799}" srcOrd="2" destOrd="0" presId="urn:microsoft.com/office/officeart/2005/8/layout/hierarchy2"/>
    <dgm:cxn modelId="{29A7756A-6945-46B1-B9DF-4DFCDA63E4A5}" type="presParOf" srcId="{04E68BE5-AE68-5D48-9608-9DFA47C69799}" destId="{0E214937-7047-A846-BAAA-CBFCDAE6DEF6}" srcOrd="0" destOrd="0" presId="urn:microsoft.com/office/officeart/2005/8/layout/hierarchy2"/>
    <dgm:cxn modelId="{3B153850-F135-4C1F-88FB-321A1546D296}" type="presParOf" srcId="{28C74A63-754E-5E42-8775-9422DCDA3197}" destId="{E51F1F16-0FE4-FE4B-BC64-FE2E9CF18AE8}" srcOrd="3" destOrd="0" presId="urn:microsoft.com/office/officeart/2005/8/layout/hierarchy2"/>
    <dgm:cxn modelId="{8A0AEF89-4315-43D5-BCAE-15A4B0D03338}" type="presParOf" srcId="{E51F1F16-0FE4-FE4B-BC64-FE2E9CF18AE8}" destId="{D883E4FD-82D5-DA4D-8792-E055A9600720}" srcOrd="0" destOrd="0" presId="urn:microsoft.com/office/officeart/2005/8/layout/hierarchy2"/>
    <dgm:cxn modelId="{96F412BC-5ED8-487B-BE8A-D97D3028BFF4}" type="presParOf" srcId="{E51F1F16-0FE4-FE4B-BC64-FE2E9CF18AE8}" destId="{9D6B35D0-FEE1-594B-AB5B-19364B93DEB6}" srcOrd="1" destOrd="0" presId="urn:microsoft.com/office/officeart/2005/8/layout/hierarchy2"/>
    <dgm:cxn modelId="{7389E850-4850-4CE2-97E8-58FA9CE8D416}" type="presParOf" srcId="{9D6B35D0-FEE1-594B-AB5B-19364B93DEB6}" destId="{A8A609D6-85E2-E649-A2E8-5148ECF47ECA}" srcOrd="0" destOrd="0" presId="urn:microsoft.com/office/officeart/2005/8/layout/hierarchy2"/>
    <dgm:cxn modelId="{6E174D8E-43F1-4144-A362-EBF6D15B8BEF}" type="presParOf" srcId="{A8A609D6-85E2-E649-A2E8-5148ECF47ECA}" destId="{590EF9A5-FD8D-634E-916A-092812C6C95A}" srcOrd="0" destOrd="0" presId="urn:microsoft.com/office/officeart/2005/8/layout/hierarchy2"/>
    <dgm:cxn modelId="{96A4E52E-7268-4588-BD36-5AB4CB88C06E}" type="presParOf" srcId="{9D6B35D0-FEE1-594B-AB5B-19364B93DEB6}" destId="{A8B49581-84A7-CD4A-A74F-48E6DFD8CEC7}" srcOrd="1" destOrd="0" presId="urn:microsoft.com/office/officeart/2005/8/layout/hierarchy2"/>
    <dgm:cxn modelId="{7975BFBE-AB14-4807-B826-86EE37BCD9CE}" type="presParOf" srcId="{A8B49581-84A7-CD4A-A74F-48E6DFD8CEC7}" destId="{648EFEF6-E3FB-F24C-AF7D-4D6777F28B78}" srcOrd="0" destOrd="0" presId="urn:microsoft.com/office/officeart/2005/8/layout/hierarchy2"/>
    <dgm:cxn modelId="{FA22671A-5A59-4E69-BCC5-30484464C2FF}" type="presParOf" srcId="{A8B49581-84A7-CD4A-A74F-48E6DFD8CEC7}" destId="{C9909E1C-8CDB-3E4D-A68E-4462A5CBD7E2}" srcOrd="1" destOrd="0" presId="urn:microsoft.com/office/officeart/2005/8/layout/hierarchy2"/>
    <dgm:cxn modelId="{F8CD5A7F-E54A-4E4C-970D-72E84CD3E557}" type="presParOf" srcId="{9D6B35D0-FEE1-594B-AB5B-19364B93DEB6}" destId="{0933AD66-8E23-9A45-BFAD-DBFBDB5943BE}" srcOrd="2" destOrd="0" presId="urn:microsoft.com/office/officeart/2005/8/layout/hierarchy2"/>
    <dgm:cxn modelId="{671C1897-7E2D-435E-A86C-8606F23E7263}" type="presParOf" srcId="{0933AD66-8E23-9A45-BFAD-DBFBDB5943BE}" destId="{F9ABFC36-55AD-274A-AC9D-8CD41672D174}" srcOrd="0" destOrd="0" presId="urn:microsoft.com/office/officeart/2005/8/layout/hierarchy2"/>
    <dgm:cxn modelId="{19BBEBD8-CE4B-453C-80E0-997BA59EF91D}" type="presParOf" srcId="{9D6B35D0-FEE1-594B-AB5B-19364B93DEB6}" destId="{3E3F5DDA-5389-9A4E-891E-77202F513DB6}" srcOrd="3" destOrd="0" presId="urn:microsoft.com/office/officeart/2005/8/layout/hierarchy2"/>
    <dgm:cxn modelId="{2E47D422-13D4-401C-8EA0-CB220B987142}" type="presParOf" srcId="{3E3F5DDA-5389-9A4E-891E-77202F513DB6}" destId="{18F41242-68D4-A94B-AA3D-7B98A5EDF26E}" srcOrd="0" destOrd="0" presId="urn:microsoft.com/office/officeart/2005/8/layout/hierarchy2"/>
    <dgm:cxn modelId="{EB71F66A-2325-4F48-BA2B-877D5E7EDE17}" type="presParOf" srcId="{3E3F5DDA-5389-9A4E-891E-77202F513DB6}" destId="{8B2A4212-7A14-494F-997B-83A5248CB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BBC408-709A-2048-BFE4-1B452BA8571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951D6EE-ED1A-F644-97C8-A459EE30AD62}">
      <dgm:prSet phldrT="[Text]"/>
      <dgm:spPr/>
      <dgm:t>
        <a:bodyPr/>
        <a:lstStyle/>
        <a:p>
          <a:r>
            <a:rPr lang="en-US" dirty="0"/>
            <a:t>Process</a:t>
          </a:r>
        </a:p>
      </dgm:t>
    </dgm:pt>
    <dgm:pt modelId="{65E466AA-60AC-504E-98FD-AF68CFD7A5A0}" type="parTrans" cxnId="{CC48A824-BF84-144B-81C7-DA0A31C8BBD2}">
      <dgm:prSet/>
      <dgm:spPr/>
      <dgm:t>
        <a:bodyPr/>
        <a:lstStyle/>
        <a:p>
          <a:endParaRPr lang="en-US"/>
        </a:p>
      </dgm:t>
    </dgm:pt>
    <dgm:pt modelId="{58021375-6A50-9647-8D91-D997959EE317}" type="sibTrans" cxnId="{CC48A824-BF84-144B-81C7-DA0A31C8BBD2}">
      <dgm:prSet/>
      <dgm:spPr/>
      <dgm:t>
        <a:bodyPr/>
        <a:lstStyle/>
        <a:p>
          <a:endParaRPr lang="en-US"/>
        </a:p>
      </dgm:t>
    </dgm:pt>
    <dgm:pt modelId="{0400E23F-7CA0-B94F-AD2E-3FF0CAC755D4}">
      <dgm:prSet phldrT="[Text]"/>
      <dgm:spPr/>
      <dgm:t>
        <a:bodyPr/>
        <a:lstStyle/>
        <a:p>
          <a:r>
            <a:rPr lang="en-US" dirty="0"/>
            <a:t>Thing</a:t>
          </a:r>
        </a:p>
      </dgm:t>
    </dgm:pt>
    <dgm:pt modelId="{CBB4D1E6-AD1C-5B4C-AC39-C823AE926DB6}" type="parTrans" cxnId="{24DA41FB-A87C-4544-AC58-72D26A3A12C6}">
      <dgm:prSet/>
      <dgm:spPr/>
      <dgm:t>
        <a:bodyPr/>
        <a:lstStyle/>
        <a:p>
          <a:endParaRPr lang="en-US"/>
        </a:p>
      </dgm:t>
    </dgm:pt>
    <dgm:pt modelId="{5198EE44-E8AA-884D-87D7-57E713E74B09}" type="sibTrans" cxnId="{24DA41FB-A87C-4544-AC58-72D26A3A12C6}">
      <dgm:prSet/>
      <dgm:spPr/>
      <dgm:t>
        <a:bodyPr/>
        <a:lstStyle/>
        <a:p>
          <a:endParaRPr lang="en-US"/>
        </a:p>
      </dgm:t>
    </dgm:pt>
    <dgm:pt modelId="{0B4B0AAC-E7C1-0A44-9122-593E155E5B96}">
      <dgm:prSet phldrT="[Text]"/>
      <dgm:spPr/>
      <dgm:t>
        <a:bodyPr/>
        <a:lstStyle/>
        <a:p>
          <a:r>
            <a:rPr lang="en-US" dirty="0"/>
            <a:t>Power</a:t>
          </a:r>
        </a:p>
      </dgm:t>
    </dgm:pt>
    <dgm:pt modelId="{7CFAA5A8-A009-2E45-94F6-E9282A5CE353}" type="parTrans" cxnId="{A52FBEBC-2A45-9445-B621-7462F3DEA333}">
      <dgm:prSet/>
      <dgm:spPr/>
      <dgm:t>
        <a:bodyPr/>
        <a:lstStyle/>
        <a:p>
          <a:endParaRPr lang="en-US"/>
        </a:p>
      </dgm:t>
    </dgm:pt>
    <dgm:pt modelId="{6E1C0001-BB29-B94F-9435-BD8A7093B9A7}" type="sibTrans" cxnId="{A52FBEBC-2A45-9445-B621-7462F3DEA333}">
      <dgm:prSet/>
      <dgm:spPr/>
      <dgm:t>
        <a:bodyPr/>
        <a:lstStyle/>
        <a:p>
          <a:endParaRPr lang="en-US"/>
        </a:p>
      </dgm:t>
    </dgm:pt>
    <dgm:pt modelId="{E873D186-2355-6D41-9B24-C06F3BC80C1B}">
      <dgm:prSet phldrT="[Text]"/>
      <dgm:spPr/>
      <dgm:t>
        <a:bodyPr/>
        <a:lstStyle/>
        <a:p>
          <a:r>
            <a:rPr lang="en-US" dirty="0"/>
            <a:t>Relations</a:t>
          </a:r>
        </a:p>
      </dgm:t>
    </dgm:pt>
    <dgm:pt modelId="{4CA12FD7-ECA7-E048-A45B-048B0B94FA21}" type="parTrans" cxnId="{D1F9F34E-A891-144D-8262-9728103504F6}">
      <dgm:prSet/>
      <dgm:spPr/>
      <dgm:t>
        <a:bodyPr/>
        <a:lstStyle/>
        <a:p>
          <a:endParaRPr lang="en-US"/>
        </a:p>
      </dgm:t>
    </dgm:pt>
    <dgm:pt modelId="{C2085271-BC9B-C24C-8FD6-7302FFC258AC}" type="sibTrans" cxnId="{D1F9F34E-A891-144D-8262-9728103504F6}">
      <dgm:prSet/>
      <dgm:spPr/>
      <dgm:t>
        <a:bodyPr/>
        <a:lstStyle/>
        <a:p>
          <a:endParaRPr lang="en-US"/>
        </a:p>
      </dgm:t>
    </dgm:pt>
    <dgm:pt modelId="{C2658C01-81C5-304C-B12D-7879F974D84E}" type="pres">
      <dgm:prSet presAssocID="{05BBC408-709A-2048-BFE4-1B452BA8571F}" presName="Name0" presStyleCnt="0">
        <dgm:presLayoutVars>
          <dgm:dir/>
          <dgm:animLvl val="lvl"/>
          <dgm:resizeHandles val="exact"/>
        </dgm:presLayoutVars>
      </dgm:prSet>
      <dgm:spPr/>
    </dgm:pt>
    <dgm:pt modelId="{431F35AC-C370-CF41-A85F-D1AC9E3D27DD}" type="pres">
      <dgm:prSet presAssocID="{E873D186-2355-6D41-9B24-C06F3BC80C1B}" presName="Name8" presStyleCnt="0"/>
      <dgm:spPr/>
    </dgm:pt>
    <dgm:pt modelId="{8C11AE3E-9FC3-9C4D-BEC8-BBFB600674C5}" type="pres">
      <dgm:prSet presAssocID="{E873D186-2355-6D41-9B24-C06F3BC80C1B}" presName="level" presStyleLbl="node1" presStyleIdx="0" presStyleCnt="4">
        <dgm:presLayoutVars>
          <dgm:chMax val="1"/>
          <dgm:bulletEnabled val="1"/>
        </dgm:presLayoutVars>
      </dgm:prSet>
      <dgm:spPr/>
    </dgm:pt>
    <dgm:pt modelId="{BB02182C-139E-C948-BBF3-A83785B02B87}" type="pres">
      <dgm:prSet presAssocID="{E873D186-2355-6D41-9B24-C06F3BC80C1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4CAB1-B504-F745-9E46-442FAD027217}" type="pres">
      <dgm:prSet presAssocID="{6951D6EE-ED1A-F644-97C8-A459EE30AD62}" presName="Name8" presStyleCnt="0"/>
      <dgm:spPr/>
    </dgm:pt>
    <dgm:pt modelId="{276CC974-EBA6-2549-893D-F42292101950}" type="pres">
      <dgm:prSet presAssocID="{6951D6EE-ED1A-F644-97C8-A459EE30AD62}" presName="level" presStyleLbl="node1" presStyleIdx="1" presStyleCnt="4">
        <dgm:presLayoutVars>
          <dgm:chMax val="1"/>
          <dgm:bulletEnabled val="1"/>
        </dgm:presLayoutVars>
      </dgm:prSet>
      <dgm:spPr/>
    </dgm:pt>
    <dgm:pt modelId="{7C22CECF-15AE-A94C-82B2-BBA17E0B5C6F}" type="pres">
      <dgm:prSet presAssocID="{6951D6EE-ED1A-F644-97C8-A459EE30AD6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0BBE9B6-752B-024C-B8AA-A50C749D19D9}" type="pres">
      <dgm:prSet presAssocID="{0400E23F-7CA0-B94F-AD2E-3FF0CAC755D4}" presName="Name8" presStyleCnt="0"/>
      <dgm:spPr/>
    </dgm:pt>
    <dgm:pt modelId="{4D5E373B-3C22-DE4B-BB6E-411EF3D71742}" type="pres">
      <dgm:prSet presAssocID="{0400E23F-7CA0-B94F-AD2E-3FF0CAC755D4}" presName="level" presStyleLbl="node1" presStyleIdx="2" presStyleCnt="4">
        <dgm:presLayoutVars>
          <dgm:chMax val="1"/>
          <dgm:bulletEnabled val="1"/>
        </dgm:presLayoutVars>
      </dgm:prSet>
      <dgm:spPr/>
    </dgm:pt>
    <dgm:pt modelId="{A861352F-575B-3240-8F17-B2B848896A8F}" type="pres">
      <dgm:prSet presAssocID="{0400E23F-7CA0-B94F-AD2E-3FF0CAC755D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5C9B9D-928F-0E48-A0F1-FD45B0176F1F}" type="pres">
      <dgm:prSet presAssocID="{0B4B0AAC-E7C1-0A44-9122-593E155E5B96}" presName="Name8" presStyleCnt="0"/>
      <dgm:spPr/>
    </dgm:pt>
    <dgm:pt modelId="{56CE8F88-3CE4-8641-B066-355CB53BE014}" type="pres">
      <dgm:prSet presAssocID="{0B4B0AAC-E7C1-0A44-9122-593E155E5B96}" presName="level" presStyleLbl="node1" presStyleIdx="3" presStyleCnt="4">
        <dgm:presLayoutVars>
          <dgm:chMax val="1"/>
          <dgm:bulletEnabled val="1"/>
        </dgm:presLayoutVars>
      </dgm:prSet>
      <dgm:spPr/>
    </dgm:pt>
    <dgm:pt modelId="{56A5CEEA-CCD0-A941-AFC6-FDD1E38567AF}" type="pres">
      <dgm:prSet presAssocID="{0B4B0AAC-E7C1-0A44-9122-593E155E5B9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C48A824-BF84-144B-81C7-DA0A31C8BBD2}" srcId="{05BBC408-709A-2048-BFE4-1B452BA8571F}" destId="{6951D6EE-ED1A-F644-97C8-A459EE30AD62}" srcOrd="1" destOrd="0" parTransId="{65E466AA-60AC-504E-98FD-AF68CFD7A5A0}" sibTransId="{58021375-6A50-9647-8D91-D997959EE317}"/>
    <dgm:cxn modelId="{00B42428-331E-4B87-BBD5-E51543AAE119}" type="presOf" srcId="{0B4B0AAC-E7C1-0A44-9122-593E155E5B96}" destId="{56CE8F88-3CE4-8641-B066-355CB53BE014}" srcOrd="0" destOrd="0" presId="urn:microsoft.com/office/officeart/2005/8/layout/pyramid1"/>
    <dgm:cxn modelId="{149E346B-B992-49E1-AE52-38797F924D10}" type="presOf" srcId="{0400E23F-7CA0-B94F-AD2E-3FF0CAC755D4}" destId="{4D5E373B-3C22-DE4B-BB6E-411EF3D71742}" srcOrd="0" destOrd="0" presId="urn:microsoft.com/office/officeart/2005/8/layout/pyramid1"/>
    <dgm:cxn modelId="{D1F9F34E-A891-144D-8262-9728103504F6}" srcId="{05BBC408-709A-2048-BFE4-1B452BA8571F}" destId="{E873D186-2355-6D41-9B24-C06F3BC80C1B}" srcOrd="0" destOrd="0" parTransId="{4CA12FD7-ECA7-E048-A45B-048B0B94FA21}" sibTransId="{C2085271-BC9B-C24C-8FD6-7302FFC258AC}"/>
    <dgm:cxn modelId="{5C21C97E-3928-41FF-9100-448C200246DF}" type="presOf" srcId="{0400E23F-7CA0-B94F-AD2E-3FF0CAC755D4}" destId="{A861352F-575B-3240-8F17-B2B848896A8F}" srcOrd="1" destOrd="0" presId="urn:microsoft.com/office/officeart/2005/8/layout/pyramid1"/>
    <dgm:cxn modelId="{C553E889-F86E-44CB-8A4C-A1865AFE50E2}" type="presOf" srcId="{E873D186-2355-6D41-9B24-C06F3BC80C1B}" destId="{BB02182C-139E-C948-BBF3-A83785B02B87}" srcOrd="1" destOrd="0" presId="urn:microsoft.com/office/officeart/2005/8/layout/pyramid1"/>
    <dgm:cxn modelId="{13798194-0D86-4F4D-9C5E-417D40386A3C}" type="presOf" srcId="{0B4B0AAC-E7C1-0A44-9122-593E155E5B96}" destId="{56A5CEEA-CCD0-A941-AFC6-FDD1E38567AF}" srcOrd="1" destOrd="0" presId="urn:microsoft.com/office/officeart/2005/8/layout/pyramid1"/>
    <dgm:cxn modelId="{A52FBEBC-2A45-9445-B621-7462F3DEA333}" srcId="{05BBC408-709A-2048-BFE4-1B452BA8571F}" destId="{0B4B0AAC-E7C1-0A44-9122-593E155E5B96}" srcOrd="3" destOrd="0" parTransId="{7CFAA5A8-A009-2E45-94F6-E9282A5CE353}" sibTransId="{6E1C0001-BB29-B94F-9435-BD8A7093B9A7}"/>
    <dgm:cxn modelId="{D10E9FC9-C27F-46F8-B764-B3D4B05900EB}" type="presOf" srcId="{6951D6EE-ED1A-F644-97C8-A459EE30AD62}" destId="{276CC974-EBA6-2549-893D-F42292101950}" srcOrd="0" destOrd="0" presId="urn:microsoft.com/office/officeart/2005/8/layout/pyramid1"/>
    <dgm:cxn modelId="{E4B417E2-4746-4F90-A36C-3A813D7721E7}" type="presOf" srcId="{6951D6EE-ED1A-F644-97C8-A459EE30AD62}" destId="{7C22CECF-15AE-A94C-82B2-BBA17E0B5C6F}" srcOrd="1" destOrd="0" presId="urn:microsoft.com/office/officeart/2005/8/layout/pyramid1"/>
    <dgm:cxn modelId="{F57DC9F8-4ED4-428F-98CA-23A13D872B6E}" type="presOf" srcId="{E873D186-2355-6D41-9B24-C06F3BC80C1B}" destId="{8C11AE3E-9FC3-9C4D-BEC8-BBFB600674C5}" srcOrd="0" destOrd="0" presId="urn:microsoft.com/office/officeart/2005/8/layout/pyramid1"/>
    <dgm:cxn modelId="{24DA41FB-A87C-4544-AC58-72D26A3A12C6}" srcId="{05BBC408-709A-2048-BFE4-1B452BA8571F}" destId="{0400E23F-7CA0-B94F-AD2E-3FF0CAC755D4}" srcOrd="2" destOrd="0" parTransId="{CBB4D1E6-AD1C-5B4C-AC39-C823AE926DB6}" sibTransId="{5198EE44-E8AA-884D-87D7-57E713E74B09}"/>
    <dgm:cxn modelId="{191E61FC-13F3-4A10-8D60-CC11B2329ED6}" type="presOf" srcId="{05BBC408-709A-2048-BFE4-1B452BA8571F}" destId="{C2658C01-81C5-304C-B12D-7879F974D84E}" srcOrd="0" destOrd="0" presId="urn:microsoft.com/office/officeart/2005/8/layout/pyramid1"/>
    <dgm:cxn modelId="{03D25169-1092-48F5-A408-0B99BABF384C}" type="presParOf" srcId="{C2658C01-81C5-304C-B12D-7879F974D84E}" destId="{431F35AC-C370-CF41-A85F-D1AC9E3D27DD}" srcOrd="0" destOrd="0" presId="urn:microsoft.com/office/officeart/2005/8/layout/pyramid1"/>
    <dgm:cxn modelId="{D0653313-37D6-4EF2-A72F-618DE327E894}" type="presParOf" srcId="{431F35AC-C370-CF41-A85F-D1AC9E3D27DD}" destId="{8C11AE3E-9FC3-9C4D-BEC8-BBFB600674C5}" srcOrd="0" destOrd="0" presId="urn:microsoft.com/office/officeart/2005/8/layout/pyramid1"/>
    <dgm:cxn modelId="{016DC450-102E-40F4-8C4B-6DABDDDB9546}" type="presParOf" srcId="{431F35AC-C370-CF41-A85F-D1AC9E3D27DD}" destId="{BB02182C-139E-C948-BBF3-A83785B02B87}" srcOrd="1" destOrd="0" presId="urn:microsoft.com/office/officeart/2005/8/layout/pyramid1"/>
    <dgm:cxn modelId="{102B6839-A8D0-49DA-A22B-28F9D7261EAA}" type="presParOf" srcId="{C2658C01-81C5-304C-B12D-7879F974D84E}" destId="{3444CAB1-B504-F745-9E46-442FAD027217}" srcOrd="1" destOrd="0" presId="urn:microsoft.com/office/officeart/2005/8/layout/pyramid1"/>
    <dgm:cxn modelId="{682861D5-3193-48A8-ABF1-A23CB4948574}" type="presParOf" srcId="{3444CAB1-B504-F745-9E46-442FAD027217}" destId="{276CC974-EBA6-2549-893D-F42292101950}" srcOrd="0" destOrd="0" presId="urn:microsoft.com/office/officeart/2005/8/layout/pyramid1"/>
    <dgm:cxn modelId="{1839EB8A-5273-491D-BC0C-B01DCBE9D2FC}" type="presParOf" srcId="{3444CAB1-B504-F745-9E46-442FAD027217}" destId="{7C22CECF-15AE-A94C-82B2-BBA17E0B5C6F}" srcOrd="1" destOrd="0" presId="urn:microsoft.com/office/officeart/2005/8/layout/pyramid1"/>
    <dgm:cxn modelId="{2E1ADFA9-43AC-4DDF-B611-97F819EBE738}" type="presParOf" srcId="{C2658C01-81C5-304C-B12D-7879F974D84E}" destId="{50BBE9B6-752B-024C-B8AA-A50C749D19D9}" srcOrd="2" destOrd="0" presId="urn:microsoft.com/office/officeart/2005/8/layout/pyramid1"/>
    <dgm:cxn modelId="{08D16600-794E-48FC-AB62-B3144DAFD620}" type="presParOf" srcId="{50BBE9B6-752B-024C-B8AA-A50C749D19D9}" destId="{4D5E373B-3C22-DE4B-BB6E-411EF3D71742}" srcOrd="0" destOrd="0" presId="urn:microsoft.com/office/officeart/2005/8/layout/pyramid1"/>
    <dgm:cxn modelId="{7C2225AA-11ED-41A1-BC63-98D8B94E510A}" type="presParOf" srcId="{50BBE9B6-752B-024C-B8AA-A50C749D19D9}" destId="{A861352F-575B-3240-8F17-B2B848896A8F}" srcOrd="1" destOrd="0" presId="urn:microsoft.com/office/officeart/2005/8/layout/pyramid1"/>
    <dgm:cxn modelId="{08EC9D4D-1262-48A0-AC73-D836B816E205}" type="presParOf" srcId="{C2658C01-81C5-304C-B12D-7879F974D84E}" destId="{495C9B9D-928F-0E48-A0F1-FD45B0176F1F}" srcOrd="3" destOrd="0" presId="urn:microsoft.com/office/officeart/2005/8/layout/pyramid1"/>
    <dgm:cxn modelId="{BA2220BE-2C37-4149-BCA9-DDBB5B986E7B}" type="presParOf" srcId="{495C9B9D-928F-0E48-A0F1-FD45B0176F1F}" destId="{56CE8F88-3CE4-8641-B066-355CB53BE014}" srcOrd="0" destOrd="0" presId="urn:microsoft.com/office/officeart/2005/8/layout/pyramid1"/>
    <dgm:cxn modelId="{DFE405FE-9032-45C5-B62A-4828AAA9B15A}" type="presParOf" srcId="{495C9B9D-928F-0E48-A0F1-FD45B0176F1F}" destId="{56A5CEEA-CCD0-A941-AFC6-FDD1E38567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34F8802-8C4E-4E08-A681-FA0D83E8FF13}" type="presOf" srcId="{2E86806D-71DD-CA4D-A2DE-1859FAFC7FDB}" destId="{471F034A-26A6-5C42-9AA1-EE3AF3C79E8E}" srcOrd="1" destOrd="0" presId="urn:microsoft.com/office/officeart/2005/8/layout/pyramid1"/>
    <dgm:cxn modelId="{A078FA1C-0CFD-429E-B043-4075CFBA29A5}" type="presOf" srcId="{7B5694F9-8EEE-CD45-BBEF-0B9EB738EDF4}" destId="{A43E12FA-7480-EB48-B3E5-17A52D8B8888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0DE60A34-561A-4169-8ABC-BF0E8B153F5E}" type="presOf" srcId="{2E86806D-71DD-CA4D-A2DE-1859FAFC7FDB}" destId="{F5C47C7C-F22E-5745-9FF3-8E8113C17E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7B0C9B45-B493-45AD-8347-F77BB16CBBC1}" type="presOf" srcId="{E8752FC1-491D-B24F-878E-7B27A0993F36}" destId="{0D08230A-6AD0-2B41-BF87-AE86F274EEE3}" srcOrd="1" destOrd="0" presId="urn:microsoft.com/office/officeart/2005/8/layout/pyramid1"/>
    <dgm:cxn modelId="{33EFAA48-50B8-44FA-BBF1-C9C05D636680}" type="presOf" srcId="{DA5B7626-EE35-C640-B44B-6160753CA89B}" destId="{8F820B19-D61C-B247-A620-06225BB7DFA1}" srcOrd="0" destOrd="0" presId="urn:microsoft.com/office/officeart/2005/8/layout/pyramid1"/>
    <dgm:cxn modelId="{5A00816F-B838-44C3-83EF-D91DCE073E90}" type="presOf" srcId="{00644C28-B8FC-6B4A-8563-C5AA90710ABC}" destId="{2A2A1913-E03B-0A4C-8983-14D8E6854B04}" srcOrd="1" destOrd="0" presId="urn:microsoft.com/office/officeart/2005/8/layout/pyramid1"/>
    <dgm:cxn modelId="{49388157-E65E-409A-8EA0-2250253C30A5}" type="presOf" srcId="{DA5B7626-EE35-C640-B44B-6160753CA89B}" destId="{567FA3C0-EAF2-8F47-9CFA-CE0A0C0DC33F}" srcOrd="1" destOrd="0" presId="urn:microsoft.com/office/officeart/2005/8/layout/pyramid1"/>
    <dgm:cxn modelId="{62B38358-CA5C-4E1E-B8DB-A82BE9973130}" type="presOf" srcId="{BC5BF151-6F10-8549-8F0E-B93F8721AFF4}" destId="{06C17BD8-892F-BB41-87CF-5D922E430906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A4A1AF59-8170-4119-8FC8-87F411C659FB}" type="presOf" srcId="{00644C28-B8FC-6B4A-8563-C5AA90710ABC}" destId="{6C4823E3-61B0-3B4D-AE75-C2F669A0B1E8}" srcOrd="0" destOrd="0" presId="urn:microsoft.com/office/officeart/2005/8/layout/pyramid1"/>
    <dgm:cxn modelId="{E4EC127F-56FF-48DF-ACB4-8BB0A734EF7F}" type="presOf" srcId="{95098161-E637-7049-BA60-C0AB4DAF5E9F}" destId="{77FFA999-8B80-B141-B319-2DC5121D3529}" srcOrd="0" destOrd="0" presId="urn:microsoft.com/office/officeart/2005/8/layout/pyramid1"/>
    <dgm:cxn modelId="{B388D78A-BAED-4F31-BC83-68C6B750CF2A}" type="presOf" srcId="{7B5694F9-8EEE-CD45-BBEF-0B9EB738EDF4}" destId="{2B843B4D-9D9C-0F40-8A45-031B67D433C2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EEFA2F7-5203-4FC9-A80D-576704308BD1}" type="presOf" srcId="{E8752FC1-491D-B24F-878E-7B27A0993F36}" destId="{5E181FBA-F664-6B48-BDE0-BF8485876CD3}" srcOrd="0" destOrd="0" presId="urn:microsoft.com/office/officeart/2005/8/layout/pyramid1"/>
    <dgm:cxn modelId="{5910DAF7-EA14-472F-A921-DF69D4B647BB}" type="presOf" srcId="{BC5BF151-6F10-8549-8F0E-B93F8721AFF4}" destId="{7AE28275-8189-304B-BDE5-5E5C671D1A55}" srcOrd="0" destOrd="0" presId="urn:microsoft.com/office/officeart/2005/8/layout/pyramid1"/>
    <dgm:cxn modelId="{058D9DD3-1E2A-4002-BB0C-DE8D9E23B438}" type="presParOf" srcId="{77FFA999-8B80-B141-B319-2DC5121D3529}" destId="{1A5506AD-A243-2D41-8F70-DCD5EB38DA18}" srcOrd="0" destOrd="0" presId="urn:microsoft.com/office/officeart/2005/8/layout/pyramid1"/>
    <dgm:cxn modelId="{9B2887AA-AA5E-4F64-9742-6FDA6069D0B9}" type="presParOf" srcId="{1A5506AD-A243-2D41-8F70-DCD5EB38DA18}" destId="{6C4823E3-61B0-3B4D-AE75-C2F669A0B1E8}" srcOrd="0" destOrd="0" presId="urn:microsoft.com/office/officeart/2005/8/layout/pyramid1"/>
    <dgm:cxn modelId="{EEF68B42-9B30-4101-B6BF-7A03580A24F2}" type="presParOf" srcId="{1A5506AD-A243-2D41-8F70-DCD5EB38DA18}" destId="{2A2A1913-E03B-0A4C-8983-14D8E6854B04}" srcOrd="1" destOrd="0" presId="urn:microsoft.com/office/officeart/2005/8/layout/pyramid1"/>
    <dgm:cxn modelId="{2318C862-8241-4D45-A7EC-BDD910A716BD}" type="presParOf" srcId="{77FFA999-8B80-B141-B319-2DC5121D3529}" destId="{12D3D58B-540D-0B4D-A698-58C2B0292091}" srcOrd="1" destOrd="0" presId="urn:microsoft.com/office/officeart/2005/8/layout/pyramid1"/>
    <dgm:cxn modelId="{E6418626-DD47-4BD5-A646-0B77F12973D7}" type="presParOf" srcId="{12D3D58B-540D-0B4D-A698-58C2B0292091}" destId="{F5C47C7C-F22E-5745-9FF3-8E8113C17EE8}" srcOrd="0" destOrd="0" presId="urn:microsoft.com/office/officeart/2005/8/layout/pyramid1"/>
    <dgm:cxn modelId="{F07E4DDA-58EC-4CF7-A070-C37E15354000}" type="presParOf" srcId="{12D3D58B-540D-0B4D-A698-58C2B0292091}" destId="{471F034A-26A6-5C42-9AA1-EE3AF3C79E8E}" srcOrd="1" destOrd="0" presId="urn:microsoft.com/office/officeart/2005/8/layout/pyramid1"/>
    <dgm:cxn modelId="{2FDEE45D-16ED-405C-AC0D-8F0785C2C5DB}" type="presParOf" srcId="{77FFA999-8B80-B141-B319-2DC5121D3529}" destId="{F7A3E1CF-2367-D348-9EA1-6831052B9446}" srcOrd="2" destOrd="0" presId="urn:microsoft.com/office/officeart/2005/8/layout/pyramid1"/>
    <dgm:cxn modelId="{A818D29D-64CC-4292-943D-57E8C0ADB2AF}" type="presParOf" srcId="{F7A3E1CF-2367-D348-9EA1-6831052B9446}" destId="{5E181FBA-F664-6B48-BDE0-BF8485876CD3}" srcOrd="0" destOrd="0" presId="urn:microsoft.com/office/officeart/2005/8/layout/pyramid1"/>
    <dgm:cxn modelId="{E22F9FC9-2972-4F4A-9F60-FD0F9CDA81DC}" type="presParOf" srcId="{F7A3E1CF-2367-D348-9EA1-6831052B9446}" destId="{0D08230A-6AD0-2B41-BF87-AE86F274EEE3}" srcOrd="1" destOrd="0" presId="urn:microsoft.com/office/officeart/2005/8/layout/pyramid1"/>
    <dgm:cxn modelId="{F0D5CE61-0FE4-42FC-AB8E-8C2B33CCDBE7}" type="presParOf" srcId="{77FFA999-8B80-B141-B319-2DC5121D3529}" destId="{1F1A224B-50CC-B54B-908E-6118EBBD8076}" srcOrd="3" destOrd="0" presId="urn:microsoft.com/office/officeart/2005/8/layout/pyramid1"/>
    <dgm:cxn modelId="{9B9ACE0F-FA96-41E4-87C2-D856715C3194}" type="presParOf" srcId="{1F1A224B-50CC-B54B-908E-6118EBBD8076}" destId="{8F820B19-D61C-B247-A620-06225BB7DFA1}" srcOrd="0" destOrd="0" presId="urn:microsoft.com/office/officeart/2005/8/layout/pyramid1"/>
    <dgm:cxn modelId="{A56459D0-D1A1-4F89-A131-96AC4CD8E508}" type="presParOf" srcId="{1F1A224B-50CC-B54B-908E-6118EBBD8076}" destId="{567FA3C0-EAF2-8F47-9CFA-CE0A0C0DC33F}" srcOrd="1" destOrd="0" presId="urn:microsoft.com/office/officeart/2005/8/layout/pyramid1"/>
    <dgm:cxn modelId="{1899D592-6C1C-4B99-A04D-9D4BC2973AF5}" type="presParOf" srcId="{77FFA999-8B80-B141-B319-2DC5121D3529}" destId="{34491244-7400-B043-9703-5F19EA661BED}" srcOrd="4" destOrd="0" presId="urn:microsoft.com/office/officeart/2005/8/layout/pyramid1"/>
    <dgm:cxn modelId="{DE9F8BF6-3F88-4B11-B60F-4734486A7DA5}" type="presParOf" srcId="{34491244-7400-B043-9703-5F19EA661BED}" destId="{7AE28275-8189-304B-BDE5-5E5C671D1A55}" srcOrd="0" destOrd="0" presId="urn:microsoft.com/office/officeart/2005/8/layout/pyramid1"/>
    <dgm:cxn modelId="{9293ACB9-EECB-4F0E-A054-5999D2E9FF48}" type="presParOf" srcId="{34491244-7400-B043-9703-5F19EA661BED}" destId="{06C17BD8-892F-BB41-87CF-5D922E430906}" srcOrd="1" destOrd="0" presId="urn:microsoft.com/office/officeart/2005/8/layout/pyramid1"/>
    <dgm:cxn modelId="{B9AC045F-7B1E-4353-AAC3-2C2C9D1F8B41}" type="presParOf" srcId="{77FFA999-8B80-B141-B319-2DC5121D3529}" destId="{84EDB3D2-1944-0F46-9BB0-8285AE6DD0AA}" srcOrd="5" destOrd="0" presId="urn:microsoft.com/office/officeart/2005/8/layout/pyramid1"/>
    <dgm:cxn modelId="{5C9A5FF8-463B-406E-AB50-81D4D630C877}" type="presParOf" srcId="{84EDB3D2-1944-0F46-9BB0-8285AE6DD0AA}" destId="{2B843B4D-9D9C-0F40-8A45-031B67D433C2}" srcOrd="0" destOrd="0" presId="urn:microsoft.com/office/officeart/2005/8/layout/pyramid1"/>
    <dgm:cxn modelId="{47DF84F7-51E0-491F-96F0-505305CD9F9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2D722F-4981-6243-B6F3-E4F9369CA74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97FB16-9158-AB41-9EB3-0027CDC1C24F}">
      <dgm:prSet/>
      <dgm:spPr/>
      <dgm:t>
        <a:bodyPr/>
        <a:lstStyle/>
        <a:p>
          <a:pPr rtl="0"/>
          <a:r>
            <a:rPr lang="en-US" dirty="0"/>
            <a:t>Wants to attract attention</a:t>
          </a:r>
        </a:p>
      </dgm:t>
    </dgm:pt>
    <dgm:pt modelId="{B43AA366-62BD-D742-9850-DF0C1F2FDD01}" type="parTrans" cxnId="{78EC2BA5-3A9A-9246-84A4-77C143FDAAAF}">
      <dgm:prSet/>
      <dgm:spPr/>
      <dgm:t>
        <a:bodyPr/>
        <a:lstStyle/>
        <a:p>
          <a:endParaRPr lang="en-US"/>
        </a:p>
      </dgm:t>
    </dgm:pt>
    <dgm:pt modelId="{C90815CF-46CA-9841-B5AA-C4562741A283}" type="sibTrans" cxnId="{78EC2BA5-3A9A-9246-84A4-77C143FDAAAF}">
      <dgm:prSet/>
      <dgm:spPr/>
      <dgm:t>
        <a:bodyPr/>
        <a:lstStyle/>
        <a:p>
          <a:endParaRPr lang="en-US"/>
        </a:p>
      </dgm:t>
    </dgm:pt>
    <dgm:pt modelId="{E0C7223A-40A0-9143-A6A1-D1DBC9337E15}">
      <dgm:prSet/>
      <dgm:spPr/>
      <dgm:t>
        <a:bodyPr/>
        <a:lstStyle/>
        <a:p>
          <a:pPr rtl="0"/>
          <a:r>
            <a:rPr lang="en-US" dirty="0"/>
            <a:t>then assign the role</a:t>
          </a:r>
        </a:p>
      </dgm:t>
    </dgm:pt>
    <dgm:pt modelId="{D63FE24B-1CF7-6E41-B995-D2984118C81F}" type="parTrans" cxnId="{CF36AF1C-1C5B-CB45-A539-01E38CF52746}">
      <dgm:prSet/>
      <dgm:spPr/>
      <dgm:t>
        <a:bodyPr/>
        <a:lstStyle/>
        <a:p>
          <a:endParaRPr lang="en-US"/>
        </a:p>
      </dgm:t>
    </dgm:pt>
    <dgm:pt modelId="{2E24D43F-9BF3-2C49-BB6D-67B7C7BA6FD5}" type="sibTrans" cxnId="{CF36AF1C-1C5B-CB45-A539-01E38CF52746}">
      <dgm:prSet/>
      <dgm:spPr/>
      <dgm:t>
        <a:bodyPr/>
        <a:lstStyle/>
        <a:p>
          <a:endParaRPr lang="en-US"/>
        </a:p>
      </dgm:t>
    </dgm:pt>
    <dgm:pt modelId="{118DBF42-B3DB-7248-A964-2E28DDB94AD7}">
      <dgm:prSet/>
      <dgm:spPr/>
      <dgm:t>
        <a:bodyPr/>
        <a:lstStyle/>
        <a:p>
          <a:pPr rtl="0"/>
          <a:r>
            <a:rPr lang="en-US" dirty="0"/>
            <a:t>Wants to solve a problem</a:t>
          </a:r>
        </a:p>
      </dgm:t>
    </dgm:pt>
    <dgm:pt modelId="{27D79895-E814-CB48-BEBA-867A94A3E536}" type="parTrans" cxnId="{99FEB93A-2D51-9146-BADE-43493E89B56A}">
      <dgm:prSet/>
      <dgm:spPr/>
      <dgm:t>
        <a:bodyPr/>
        <a:lstStyle/>
        <a:p>
          <a:endParaRPr lang="en-US"/>
        </a:p>
      </dgm:t>
    </dgm:pt>
    <dgm:pt modelId="{B717D003-98EA-144E-AAEB-921C29A0210F}" type="sibTrans" cxnId="{99FEB93A-2D51-9146-BADE-43493E89B56A}">
      <dgm:prSet/>
      <dgm:spPr/>
      <dgm:t>
        <a:bodyPr/>
        <a:lstStyle/>
        <a:p>
          <a:endParaRPr lang="en-US"/>
        </a:p>
      </dgm:t>
    </dgm:pt>
    <dgm:pt modelId="{1465754F-C0CE-0F4C-AC44-A89BD52BEC78}">
      <dgm:prSet/>
      <dgm:spPr/>
      <dgm:t>
        <a:bodyPr/>
        <a:lstStyle/>
        <a:p>
          <a:pPr rtl="0"/>
          <a:r>
            <a:rPr lang="en-US" dirty="0"/>
            <a:t>then reveal and understand the problem</a:t>
          </a:r>
        </a:p>
      </dgm:t>
    </dgm:pt>
    <dgm:pt modelId="{09B92705-4631-A740-968B-42025BDCA529}" type="parTrans" cxnId="{E01BCBA2-890F-D143-B7BC-F4D2ECF41A48}">
      <dgm:prSet/>
      <dgm:spPr/>
      <dgm:t>
        <a:bodyPr/>
        <a:lstStyle/>
        <a:p>
          <a:endParaRPr lang="en-US"/>
        </a:p>
      </dgm:t>
    </dgm:pt>
    <dgm:pt modelId="{17BFB0FB-2190-B84B-A936-D4C2C52AAAB9}" type="sibTrans" cxnId="{E01BCBA2-890F-D143-B7BC-F4D2ECF41A48}">
      <dgm:prSet/>
      <dgm:spPr/>
      <dgm:t>
        <a:bodyPr/>
        <a:lstStyle/>
        <a:p>
          <a:endParaRPr lang="en-US"/>
        </a:p>
      </dgm:t>
    </dgm:pt>
    <dgm:pt modelId="{FD73636C-E869-C64F-9DEF-3AD04D72306A}">
      <dgm:prSet/>
      <dgm:spPr/>
      <dgm:t>
        <a:bodyPr/>
        <a:lstStyle/>
        <a:p>
          <a:pPr rtl="0"/>
          <a:r>
            <a:rPr lang="en-US" dirty="0"/>
            <a:t>Wants to mask his or her inability</a:t>
          </a:r>
        </a:p>
      </dgm:t>
    </dgm:pt>
    <dgm:pt modelId="{5E3606AD-3FC9-A844-9160-57AD0849CBC7}" type="parTrans" cxnId="{9AE04452-50F5-9A46-AF02-330C9B03BEA0}">
      <dgm:prSet/>
      <dgm:spPr/>
      <dgm:t>
        <a:bodyPr/>
        <a:lstStyle/>
        <a:p>
          <a:endParaRPr lang="en-US"/>
        </a:p>
      </dgm:t>
    </dgm:pt>
    <dgm:pt modelId="{780F9074-B7C6-C74D-ACE6-A363E9D282D9}" type="sibTrans" cxnId="{9AE04452-50F5-9A46-AF02-330C9B03BEA0}">
      <dgm:prSet/>
      <dgm:spPr/>
      <dgm:t>
        <a:bodyPr/>
        <a:lstStyle/>
        <a:p>
          <a:endParaRPr lang="en-US"/>
        </a:p>
      </dgm:t>
    </dgm:pt>
    <dgm:pt modelId="{5540E309-5A51-8345-A0EA-C66866FDA148}">
      <dgm:prSet/>
      <dgm:spPr/>
      <dgm:t>
        <a:bodyPr/>
        <a:lstStyle/>
        <a:p>
          <a:pPr rtl="0"/>
          <a:r>
            <a:rPr lang="en-US" dirty="0"/>
            <a:t>then habilitate him or her</a:t>
          </a:r>
        </a:p>
      </dgm:t>
    </dgm:pt>
    <dgm:pt modelId="{4FBF04D8-7412-A649-9F38-57E2407872BF}" type="parTrans" cxnId="{2D3F5197-250D-4547-9254-B8BF5C8E7CD4}">
      <dgm:prSet/>
      <dgm:spPr/>
      <dgm:t>
        <a:bodyPr/>
        <a:lstStyle/>
        <a:p>
          <a:endParaRPr lang="en-US"/>
        </a:p>
      </dgm:t>
    </dgm:pt>
    <dgm:pt modelId="{29332973-C25A-FE40-9654-37488F969DFF}" type="sibTrans" cxnId="{2D3F5197-250D-4547-9254-B8BF5C8E7CD4}">
      <dgm:prSet/>
      <dgm:spPr/>
      <dgm:t>
        <a:bodyPr/>
        <a:lstStyle/>
        <a:p>
          <a:endParaRPr lang="en-US"/>
        </a:p>
      </dgm:t>
    </dgm:pt>
    <dgm:pt modelId="{38BE2EA8-9F5F-5B4D-B2C8-A024B4C4EC82}">
      <dgm:prSet/>
      <dgm:spPr/>
      <dgm:t>
        <a:bodyPr/>
        <a:lstStyle/>
        <a:p>
          <a:pPr rtl="0"/>
          <a:r>
            <a:rPr lang="en-US" dirty="0"/>
            <a:t>Does not like me, want to hurt me</a:t>
          </a:r>
        </a:p>
      </dgm:t>
    </dgm:pt>
    <dgm:pt modelId="{40006214-DD9A-AC4A-85DA-E5DA2A2F27BF}" type="parTrans" cxnId="{E08761DE-2DCC-B441-9582-E3947714EC9A}">
      <dgm:prSet/>
      <dgm:spPr/>
      <dgm:t>
        <a:bodyPr/>
        <a:lstStyle/>
        <a:p>
          <a:endParaRPr lang="en-US"/>
        </a:p>
      </dgm:t>
    </dgm:pt>
    <dgm:pt modelId="{DA3A9EF3-2455-014C-97E9-A13B6DB73A5B}" type="sibTrans" cxnId="{E08761DE-2DCC-B441-9582-E3947714EC9A}">
      <dgm:prSet/>
      <dgm:spPr/>
      <dgm:t>
        <a:bodyPr/>
        <a:lstStyle/>
        <a:p>
          <a:endParaRPr lang="en-US"/>
        </a:p>
      </dgm:t>
    </dgm:pt>
    <dgm:pt modelId="{DCD76E70-13E6-2144-8ED1-72E95C53737B}">
      <dgm:prSet/>
      <dgm:spPr/>
      <dgm:t>
        <a:bodyPr/>
        <a:lstStyle/>
        <a:p>
          <a:pPr rtl="0"/>
          <a:r>
            <a:rPr lang="en-US" dirty="0"/>
            <a:t>are there specific causes?</a:t>
          </a:r>
        </a:p>
      </dgm:t>
    </dgm:pt>
    <dgm:pt modelId="{7817F12A-6CC1-9647-999E-A06561031BFF}" type="parTrans" cxnId="{4552E997-F08B-4A46-B7D7-D827D2615435}">
      <dgm:prSet/>
      <dgm:spPr/>
      <dgm:t>
        <a:bodyPr/>
        <a:lstStyle/>
        <a:p>
          <a:endParaRPr lang="en-US"/>
        </a:p>
      </dgm:t>
    </dgm:pt>
    <dgm:pt modelId="{B215989E-39AD-FB47-87BB-3BAD9DB73FAC}" type="sibTrans" cxnId="{4552E997-F08B-4A46-B7D7-D827D2615435}">
      <dgm:prSet/>
      <dgm:spPr/>
      <dgm:t>
        <a:bodyPr/>
        <a:lstStyle/>
        <a:p>
          <a:endParaRPr lang="en-US"/>
        </a:p>
      </dgm:t>
    </dgm:pt>
    <dgm:pt modelId="{EAB52A7B-C105-C74D-B37F-82B0473FE9D2}">
      <dgm:prSet/>
      <dgm:spPr/>
      <dgm:t>
        <a:bodyPr/>
        <a:lstStyle/>
        <a:p>
          <a:pPr rtl="0"/>
          <a:r>
            <a:rPr lang="en-US" dirty="0"/>
            <a:t>if so, remove them</a:t>
          </a:r>
        </a:p>
      </dgm:t>
    </dgm:pt>
    <dgm:pt modelId="{8200BB4E-06BF-5B45-A551-E21154757CC5}" type="parTrans" cxnId="{D7D65EC0-AD61-F64F-B6AC-310B9DAB3120}">
      <dgm:prSet/>
      <dgm:spPr/>
      <dgm:t>
        <a:bodyPr/>
        <a:lstStyle/>
        <a:p>
          <a:endParaRPr lang="en-US"/>
        </a:p>
      </dgm:t>
    </dgm:pt>
    <dgm:pt modelId="{BD6EEFE0-E777-7240-826D-81B7D045E9BE}" type="sibTrans" cxnId="{D7D65EC0-AD61-F64F-B6AC-310B9DAB3120}">
      <dgm:prSet/>
      <dgm:spPr/>
      <dgm:t>
        <a:bodyPr/>
        <a:lstStyle/>
        <a:p>
          <a:endParaRPr lang="en-US"/>
        </a:p>
      </dgm:t>
    </dgm:pt>
    <dgm:pt modelId="{5A41B592-9BCA-D040-A628-F7D90FACC28A}">
      <dgm:prSet/>
      <dgm:spPr/>
      <dgm:t>
        <a:bodyPr/>
        <a:lstStyle/>
        <a:p>
          <a:pPr rtl="0"/>
          <a:r>
            <a:rPr lang="en-US" dirty="0"/>
            <a:t>if not, limit contacts</a:t>
          </a:r>
        </a:p>
      </dgm:t>
    </dgm:pt>
    <dgm:pt modelId="{71076C4B-D503-CD45-8ECC-4AB6F9F8C082}" type="parTrans" cxnId="{97E20308-BA3C-6842-AFCF-BD5117A78DBE}">
      <dgm:prSet/>
      <dgm:spPr/>
      <dgm:t>
        <a:bodyPr/>
        <a:lstStyle/>
        <a:p>
          <a:endParaRPr lang="en-US"/>
        </a:p>
      </dgm:t>
    </dgm:pt>
    <dgm:pt modelId="{69005E45-5351-BD4C-B815-971F443065DF}" type="sibTrans" cxnId="{97E20308-BA3C-6842-AFCF-BD5117A78DBE}">
      <dgm:prSet/>
      <dgm:spPr/>
      <dgm:t>
        <a:bodyPr/>
        <a:lstStyle/>
        <a:p>
          <a:endParaRPr lang="en-US"/>
        </a:p>
      </dgm:t>
    </dgm:pt>
    <dgm:pt modelId="{4B075B69-6E9B-1746-8F27-8AA0A51E966A}">
      <dgm:prSet/>
      <dgm:spPr/>
      <dgm:t>
        <a:bodyPr/>
        <a:lstStyle/>
        <a:p>
          <a:pPr rtl="0"/>
          <a:r>
            <a:rPr lang="en-US" dirty="0"/>
            <a:t>Does not care, is passive</a:t>
          </a:r>
        </a:p>
      </dgm:t>
    </dgm:pt>
    <dgm:pt modelId="{64F9F786-7472-2241-8E7D-1537870FF7FC}" type="parTrans" cxnId="{59D338BA-8EAB-804C-8785-6EB69BC84234}">
      <dgm:prSet/>
      <dgm:spPr/>
      <dgm:t>
        <a:bodyPr/>
        <a:lstStyle/>
        <a:p>
          <a:endParaRPr lang="en-US"/>
        </a:p>
      </dgm:t>
    </dgm:pt>
    <dgm:pt modelId="{23D442E9-4F3C-1042-910D-666BF18BA093}" type="sibTrans" cxnId="{59D338BA-8EAB-804C-8785-6EB69BC84234}">
      <dgm:prSet/>
      <dgm:spPr/>
      <dgm:t>
        <a:bodyPr/>
        <a:lstStyle/>
        <a:p>
          <a:endParaRPr lang="en-US"/>
        </a:p>
      </dgm:t>
    </dgm:pt>
    <dgm:pt modelId="{5D807104-768C-7E47-8C29-DBF27539A1C3}">
      <dgm:prSet/>
      <dgm:spPr/>
      <dgm:t>
        <a:bodyPr/>
        <a:lstStyle/>
        <a:p>
          <a:pPr rtl="0"/>
          <a:r>
            <a:rPr lang="en-US" dirty="0"/>
            <a:t>then orientate and motivate him or her</a:t>
          </a:r>
        </a:p>
      </dgm:t>
    </dgm:pt>
    <dgm:pt modelId="{045E564E-A04F-D747-BBB7-6AFD81B668FC}" type="parTrans" cxnId="{749069ED-7206-7049-9ED1-55BE15EFBFD9}">
      <dgm:prSet/>
      <dgm:spPr/>
      <dgm:t>
        <a:bodyPr/>
        <a:lstStyle/>
        <a:p>
          <a:endParaRPr lang="en-US"/>
        </a:p>
      </dgm:t>
    </dgm:pt>
    <dgm:pt modelId="{077E09C6-00BE-8442-8FD2-8B277561B289}" type="sibTrans" cxnId="{749069ED-7206-7049-9ED1-55BE15EFBFD9}">
      <dgm:prSet/>
      <dgm:spPr/>
      <dgm:t>
        <a:bodyPr/>
        <a:lstStyle/>
        <a:p>
          <a:endParaRPr lang="en-US"/>
        </a:p>
      </dgm:t>
    </dgm:pt>
    <dgm:pt modelId="{8273B96C-2368-2F45-A3C8-2C62493A10D3}">
      <dgm:prSet/>
      <dgm:spPr/>
      <dgm:t>
        <a:bodyPr/>
        <a:lstStyle/>
        <a:p>
          <a:pPr rtl="0"/>
          <a:r>
            <a:rPr lang="en-US" dirty="0"/>
            <a:t>It is his or her nature or unknown</a:t>
          </a:r>
        </a:p>
      </dgm:t>
    </dgm:pt>
    <dgm:pt modelId="{81A10119-825A-704B-8BF2-69AFCA6A2150}" type="parTrans" cxnId="{668FA8F0-8788-7A4E-9FB9-19CC7EFAF2C9}">
      <dgm:prSet/>
      <dgm:spPr/>
      <dgm:t>
        <a:bodyPr/>
        <a:lstStyle/>
        <a:p>
          <a:endParaRPr lang="en-US"/>
        </a:p>
      </dgm:t>
    </dgm:pt>
    <dgm:pt modelId="{DBE09D43-0CF2-5544-B970-AD9AFEBF8571}" type="sibTrans" cxnId="{668FA8F0-8788-7A4E-9FB9-19CC7EFAF2C9}">
      <dgm:prSet/>
      <dgm:spPr/>
      <dgm:t>
        <a:bodyPr/>
        <a:lstStyle/>
        <a:p>
          <a:endParaRPr lang="en-US"/>
        </a:p>
      </dgm:t>
    </dgm:pt>
    <dgm:pt modelId="{8A684928-AD02-DE4E-BEA8-D1984282F6F5}">
      <dgm:prSet/>
      <dgm:spPr/>
      <dgm:t>
        <a:bodyPr/>
        <a:lstStyle/>
        <a:p>
          <a:pPr rtl="0"/>
          <a:r>
            <a:rPr lang="en-US" dirty="0"/>
            <a:t>if it is important, ask specialist</a:t>
          </a:r>
        </a:p>
      </dgm:t>
    </dgm:pt>
    <dgm:pt modelId="{CC080302-D12F-E44D-8321-34CC66152ED5}" type="parTrans" cxnId="{C8875415-72E9-1F42-9311-DC900F1D115D}">
      <dgm:prSet/>
      <dgm:spPr/>
      <dgm:t>
        <a:bodyPr/>
        <a:lstStyle/>
        <a:p>
          <a:endParaRPr lang="en-US"/>
        </a:p>
      </dgm:t>
    </dgm:pt>
    <dgm:pt modelId="{6135A27A-CB57-5444-BA38-4AD7B7AAA8A1}" type="sibTrans" cxnId="{C8875415-72E9-1F42-9311-DC900F1D115D}">
      <dgm:prSet/>
      <dgm:spPr/>
      <dgm:t>
        <a:bodyPr/>
        <a:lstStyle/>
        <a:p>
          <a:endParaRPr lang="en-US"/>
        </a:p>
      </dgm:t>
    </dgm:pt>
    <dgm:pt modelId="{E5194AE6-6C0F-D349-B7CA-0B78A2825CDD}" type="pres">
      <dgm:prSet presAssocID="{982D722F-4981-6243-B6F3-E4F9369CA745}" presName="linear" presStyleCnt="0">
        <dgm:presLayoutVars>
          <dgm:animLvl val="lvl"/>
          <dgm:resizeHandles val="exact"/>
        </dgm:presLayoutVars>
      </dgm:prSet>
      <dgm:spPr/>
    </dgm:pt>
    <dgm:pt modelId="{6066AF20-1E80-3D40-85D2-27D8FFC60613}" type="pres">
      <dgm:prSet presAssocID="{D897FB16-9158-AB41-9EB3-0027CDC1C24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B22C19D-B792-7D4E-90D3-EC01963E5692}" type="pres">
      <dgm:prSet presAssocID="{D897FB16-9158-AB41-9EB3-0027CDC1C24F}" presName="childText" presStyleLbl="revTx" presStyleIdx="0" presStyleCnt="6">
        <dgm:presLayoutVars>
          <dgm:bulletEnabled val="1"/>
        </dgm:presLayoutVars>
      </dgm:prSet>
      <dgm:spPr/>
    </dgm:pt>
    <dgm:pt modelId="{D3A93007-0CF3-0648-8FA3-653B9AFF072A}" type="pres">
      <dgm:prSet presAssocID="{118DBF42-B3DB-7248-A964-2E28DDB94AD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02FE879-3268-B643-BD9B-26D6D680D7EB}" type="pres">
      <dgm:prSet presAssocID="{118DBF42-B3DB-7248-A964-2E28DDB94AD7}" presName="childText" presStyleLbl="revTx" presStyleIdx="1" presStyleCnt="6">
        <dgm:presLayoutVars>
          <dgm:bulletEnabled val="1"/>
        </dgm:presLayoutVars>
      </dgm:prSet>
      <dgm:spPr/>
    </dgm:pt>
    <dgm:pt modelId="{93CBEF2A-F021-6045-917A-18F60FB7B140}" type="pres">
      <dgm:prSet presAssocID="{FD73636C-E869-C64F-9DEF-3AD04D72306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7288C33-CA59-5548-95CE-F4ACC9567E3C}" type="pres">
      <dgm:prSet presAssocID="{FD73636C-E869-C64F-9DEF-3AD04D72306A}" presName="childText" presStyleLbl="revTx" presStyleIdx="2" presStyleCnt="6">
        <dgm:presLayoutVars>
          <dgm:bulletEnabled val="1"/>
        </dgm:presLayoutVars>
      </dgm:prSet>
      <dgm:spPr/>
    </dgm:pt>
    <dgm:pt modelId="{50EC9E28-A3AF-F443-91B8-BCD35F62189B}" type="pres">
      <dgm:prSet presAssocID="{38BE2EA8-9F5F-5B4D-B2C8-A024B4C4EC8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4DDBFFD-C1E6-D441-8A4D-CBD41A7FC568}" type="pres">
      <dgm:prSet presAssocID="{38BE2EA8-9F5F-5B4D-B2C8-A024B4C4EC82}" presName="childText" presStyleLbl="revTx" presStyleIdx="3" presStyleCnt="6">
        <dgm:presLayoutVars>
          <dgm:bulletEnabled val="1"/>
        </dgm:presLayoutVars>
      </dgm:prSet>
      <dgm:spPr/>
    </dgm:pt>
    <dgm:pt modelId="{90C195DE-B2F8-EA45-8500-8F2F5647A8F1}" type="pres">
      <dgm:prSet presAssocID="{4B075B69-6E9B-1746-8F27-8AA0A51E966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341E9F2-F485-F94F-B29F-310360761052}" type="pres">
      <dgm:prSet presAssocID="{4B075B69-6E9B-1746-8F27-8AA0A51E966A}" presName="childText" presStyleLbl="revTx" presStyleIdx="4" presStyleCnt="6">
        <dgm:presLayoutVars>
          <dgm:bulletEnabled val="1"/>
        </dgm:presLayoutVars>
      </dgm:prSet>
      <dgm:spPr/>
    </dgm:pt>
    <dgm:pt modelId="{DE7A7219-8CDA-9842-AC7E-57254F11B75A}" type="pres">
      <dgm:prSet presAssocID="{8273B96C-2368-2F45-A3C8-2C62493A10D3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EE16CEF-1BC6-CE45-9874-E170DB7A3CAB}" type="pres">
      <dgm:prSet presAssocID="{8273B96C-2368-2F45-A3C8-2C62493A10D3}" presName="childText" presStyleLbl="revTx" presStyleIdx="5" presStyleCnt="6">
        <dgm:presLayoutVars>
          <dgm:bulletEnabled val="1"/>
        </dgm:presLayoutVars>
      </dgm:prSet>
      <dgm:spPr/>
    </dgm:pt>
  </dgm:ptLst>
  <dgm:cxnLst>
    <dgm:cxn modelId="{97E20308-BA3C-6842-AFCF-BD5117A78DBE}" srcId="{DCD76E70-13E6-2144-8ED1-72E95C53737B}" destId="{5A41B592-9BCA-D040-A628-F7D90FACC28A}" srcOrd="1" destOrd="0" parTransId="{71076C4B-D503-CD45-8ECC-4AB6F9F8C082}" sibTransId="{69005E45-5351-BD4C-B815-971F443065DF}"/>
    <dgm:cxn modelId="{C8875415-72E9-1F42-9311-DC900F1D115D}" srcId="{8273B96C-2368-2F45-A3C8-2C62493A10D3}" destId="{8A684928-AD02-DE4E-BEA8-D1984282F6F5}" srcOrd="0" destOrd="0" parTransId="{CC080302-D12F-E44D-8321-34CC66152ED5}" sibTransId="{6135A27A-CB57-5444-BA38-4AD7B7AAA8A1}"/>
    <dgm:cxn modelId="{B8994716-955F-43DA-8DF7-2F5D6EF48D73}" type="presOf" srcId="{8273B96C-2368-2F45-A3C8-2C62493A10D3}" destId="{DE7A7219-8CDA-9842-AC7E-57254F11B75A}" srcOrd="0" destOrd="0" presId="urn:microsoft.com/office/officeart/2005/8/layout/vList2"/>
    <dgm:cxn modelId="{CF36AF1C-1C5B-CB45-A539-01E38CF52746}" srcId="{D897FB16-9158-AB41-9EB3-0027CDC1C24F}" destId="{E0C7223A-40A0-9143-A6A1-D1DBC9337E15}" srcOrd="0" destOrd="0" parTransId="{D63FE24B-1CF7-6E41-B995-D2984118C81F}" sibTransId="{2E24D43F-9BF3-2C49-BB6D-67B7C7BA6FD5}"/>
    <dgm:cxn modelId="{4200743A-79DE-4564-A81C-6FC7C07BF80E}" type="presOf" srcId="{4B075B69-6E9B-1746-8F27-8AA0A51E966A}" destId="{90C195DE-B2F8-EA45-8500-8F2F5647A8F1}" srcOrd="0" destOrd="0" presId="urn:microsoft.com/office/officeart/2005/8/layout/vList2"/>
    <dgm:cxn modelId="{99FEB93A-2D51-9146-BADE-43493E89B56A}" srcId="{982D722F-4981-6243-B6F3-E4F9369CA745}" destId="{118DBF42-B3DB-7248-A964-2E28DDB94AD7}" srcOrd="1" destOrd="0" parTransId="{27D79895-E814-CB48-BEBA-867A94A3E536}" sibTransId="{B717D003-98EA-144E-AAEB-921C29A0210F}"/>
    <dgm:cxn modelId="{3448776E-1B2B-4E2F-B151-F63975D9DFC2}" type="presOf" srcId="{982D722F-4981-6243-B6F3-E4F9369CA745}" destId="{E5194AE6-6C0F-D349-B7CA-0B78A2825CDD}" srcOrd="0" destOrd="0" presId="urn:microsoft.com/office/officeart/2005/8/layout/vList2"/>
    <dgm:cxn modelId="{9AE04452-50F5-9A46-AF02-330C9B03BEA0}" srcId="{982D722F-4981-6243-B6F3-E4F9369CA745}" destId="{FD73636C-E869-C64F-9DEF-3AD04D72306A}" srcOrd="2" destOrd="0" parTransId="{5E3606AD-3FC9-A844-9160-57AD0849CBC7}" sibTransId="{780F9074-B7C6-C74D-ACE6-A363E9D282D9}"/>
    <dgm:cxn modelId="{B2B7C774-7C7E-4A39-8035-22D5761736E9}" type="presOf" srcId="{8A684928-AD02-DE4E-BEA8-D1984282F6F5}" destId="{EEE16CEF-1BC6-CE45-9874-E170DB7A3CAB}" srcOrd="0" destOrd="0" presId="urn:microsoft.com/office/officeart/2005/8/layout/vList2"/>
    <dgm:cxn modelId="{A5FCEC54-4EA8-4ED4-B82E-4994426C44F2}" type="presOf" srcId="{5540E309-5A51-8345-A0EA-C66866FDA148}" destId="{17288C33-CA59-5548-95CE-F4ACC9567E3C}" srcOrd="0" destOrd="0" presId="urn:microsoft.com/office/officeart/2005/8/layout/vList2"/>
    <dgm:cxn modelId="{B2446556-7CD6-44FF-9A48-BA1436CA6D81}" type="presOf" srcId="{E0C7223A-40A0-9143-A6A1-D1DBC9337E15}" destId="{EB22C19D-B792-7D4E-90D3-EC01963E5692}" srcOrd="0" destOrd="0" presId="urn:microsoft.com/office/officeart/2005/8/layout/vList2"/>
    <dgm:cxn modelId="{2D1F5B7E-6C59-4886-8ACC-851806F925E5}" type="presOf" srcId="{118DBF42-B3DB-7248-A964-2E28DDB94AD7}" destId="{D3A93007-0CF3-0648-8FA3-653B9AFF072A}" srcOrd="0" destOrd="0" presId="urn:microsoft.com/office/officeart/2005/8/layout/vList2"/>
    <dgm:cxn modelId="{C633D68A-ED62-4F16-8070-226BFF65B1BF}" type="presOf" srcId="{5D807104-768C-7E47-8C29-DBF27539A1C3}" destId="{F341E9F2-F485-F94F-B29F-310360761052}" srcOrd="0" destOrd="0" presId="urn:microsoft.com/office/officeart/2005/8/layout/vList2"/>
    <dgm:cxn modelId="{0641328F-5024-4BD8-92F2-CC44D9F950D8}" type="presOf" srcId="{EAB52A7B-C105-C74D-B37F-82B0473FE9D2}" destId="{94DDBFFD-C1E6-D441-8A4D-CBD41A7FC568}" srcOrd="0" destOrd="1" presId="urn:microsoft.com/office/officeart/2005/8/layout/vList2"/>
    <dgm:cxn modelId="{9EFC9890-9F0A-4BEF-9410-70A2B3865C6A}" type="presOf" srcId="{D897FB16-9158-AB41-9EB3-0027CDC1C24F}" destId="{6066AF20-1E80-3D40-85D2-27D8FFC60613}" srcOrd="0" destOrd="0" presId="urn:microsoft.com/office/officeart/2005/8/layout/vList2"/>
    <dgm:cxn modelId="{2AC1CD91-2937-4911-A861-1B5D46086F82}" type="presOf" srcId="{5A41B592-9BCA-D040-A628-F7D90FACC28A}" destId="{94DDBFFD-C1E6-D441-8A4D-CBD41A7FC568}" srcOrd="0" destOrd="2" presId="urn:microsoft.com/office/officeart/2005/8/layout/vList2"/>
    <dgm:cxn modelId="{2D3F5197-250D-4547-9254-B8BF5C8E7CD4}" srcId="{FD73636C-E869-C64F-9DEF-3AD04D72306A}" destId="{5540E309-5A51-8345-A0EA-C66866FDA148}" srcOrd="0" destOrd="0" parTransId="{4FBF04D8-7412-A649-9F38-57E2407872BF}" sibTransId="{29332973-C25A-FE40-9654-37488F969DFF}"/>
    <dgm:cxn modelId="{4552E997-F08B-4A46-B7D7-D827D2615435}" srcId="{38BE2EA8-9F5F-5B4D-B2C8-A024B4C4EC82}" destId="{DCD76E70-13E6-2144-8ED1-72E95C53737B}" srcOrd="0" destOrd="0" parTransId="{7817F12A-6CC1-9647-999E-A06561031BFF}" sibTransId="{B215989E-39AD-FB47-87BB-3BAD9DB73FAC}"/>
    <dgm:cxn modelId="{E01BCBA2-890F-D143-B7BC-F4D2ECF41A48}" srcId="{118DBF42-B3DB-7248-A964-2E28DDB94AD7}" destId="{1465754F-C0CE-0F4C-AC44-A89BD52BEC78}" srcOrd="0" destOrd="0" parTransId="{09B92705-4631-A740-968B-42025BDCA529}" sibTransId="{17BFB0FB-2190-B84B-A936-D4C2C52AAAB9}"/>
    <dgm:cxn modelId="{78EC2BA5-3A9A-9246-84A4-77C143FDAAAF}" srcId="{982D722F-4981-6243-B6F3-E4F9369CA745}" destId="{D897FB16-9158-AB41-9EB3-0027CDC1C24F}" srcOrd="0" destOrd="0" parTransId="{B43AA366-62BD-D742-9850-DF0C1F2FDD01}" sibTransId="{C90815CF-46CA-9841-B5AA-C4562741A283}"/>
    <dgm:cxn modelId="{561EB0B5-0F28-4A6E-921B-E0395F0E4FA2}" type="presOf" srcId="{38BE2EA8-9F5F-5B4D-B2C8-A024B4C4EC82}" destId="{50EC9E28-A3AF-F443-91B8-BCD35F62189B}" srcOrd="0" destOrd="0" presId="urn:microsoft.com/office/officeart/2005/8/layout/vList2"/>
    <dgm:cxn modelId="{5608C0B7-F5DD-4DDB-B930-170F76C4DE5B}" type="presOf" srcId="{DCD76E70-13E6-2144-8ED1-72E95C53737B}" destId="{94DDBFFD-C1E6-D441-8A4D-CBD41A7FC568}" srcOrd="0" destOrd="0" presId="urn:microsoft.com/office/officeart/2005/8/layout/vList2"/>
    <dgm:cxn modelId="{59D338BA-8EAB-804C-8785-6EB69BC84234}" srcId="{982D722F-4981-6243-B6F3-E4F9369CA745}" destId="{4B075B69-6E9B-1746-8F27-8AA0A51E966A}" srcOrd="4" destOrd="0" parTransId="{64F9F786-7472-2241-8E7D-1537870FF7FC}" sibTransId="{23D442E9-4F3C-1042-910D-666BF18BA093}"/>
    <dgm:cxn modelId="{D7D65EC0-AD61-F64F-B6AC-310B9DAB3120}" srcId="{DCD76E70-13E6-2144-8ED1-72E95C53737B}" destId="{EAB52A7B-C105-C74D-B37F-82B0473FE9D2}" srcOrd="0" destOrd="0" parTransId="{8200BB4E-06BF-5B45-A551-E21154757CC5}" sibTransId="{BD6EEFE0-E777-7240-826D-81B7D045E9BE}"/>
    <dgm:cxn modelId="{E08761DE-2DCC-B441-9582-E3947714EC9A}" srcId="{982D722F-4981-6243-B6F3-E4F9369CA745}" destId="{38BE2EA8-9F5F-5B4D-B2C8-A024B4C4EC82}" srcOrd="3" destOrd="0" parTransId="{40006214-DD9A-AC4A-85DA-E5DA2A2F27BF}" sibTransId="{DA3A9EF3-2455-014C-97E9-A13B6DB73A5B}"/>
    <dgm:cxn modelId="{24966DE3-6DFC-407B-9233-766AC85FCA2F}" type="presOf" srcId="{FD73636C-E869-C64F-9DEF-3AD04D72306A}" destId="{93CBEF2A-F021-6045-917A-18F60FB7B140}" srcOrd="0" destOrd="0" presId="urn:microsoft.com/office/officeart/2005/8/layout/vList2"/>
    <dgm:cxn modelId="{749069ED-7206-7049-9ED1-55BE15EFBFD9}" srcId="{4B075B69-6E9B-1746-8F27-8AA0A51E966A}" destId="{5D807104-768C-7E47-8C29-DBF27539A1C3}" srcOrd="0" destOrd="0" parTransId="{045E564E-A04F-D747-BBB7-6AFD81B668FC}" sibTransId="{077E09C6-00BE-8442-8FD2-8B277561B289}"/>
    <dgm:cxn modelId="{668FA8F0-8788-7A4E-9FB9-19CC7EFAF2C9}" srcId="{982D722F-4981-6243-B6F3-E4F9369CA745}" destId="{8273B96C-2368-2F45-A3C8-2C62493A10D3}" srcOrd="5" destOrd="0" parTransId="{81A10119-825A-704B-8BF2-69AFCA6A2150}" sibTransId="{DBE09D43-0CF2-5544-B970-AD9AFEBF8571}"/>
    <dgm:cxn modelId="{5E3DEBF9-383F-4C5A-9165-AADC0D0C0D6D}" type="presOf" srcId="{1465754F-C0CE-0F4C-AC44-A89BD52BEC78}" destId="{202FE879-3268-B643-BD9B-26D6D680D7EB}" srcOrd="0" destOrd="0" presId="urn:microsoft.com/office/officeart/2005/8/layout/vList2"/>
    <dgm:cxn modelId="{943F0427-585F-4C06-B670-2E9801168377}" type="presParOf" srcId="{E5194AE6-6C0F-D349-B7CA-0B78A2825CDD}" destId="{6066AF20-1E80-3D40-85D2-27D8FFC60613}" srcOrd="0" destOrd="0" presId="urn:microsoft.com/office/officeart/2005/8/layout/vList2"/>
    <dgm:cxn modelId="{B1FCC5B5-3457-48E7-84D9-F80609D37019}" type="presParOf" srcId="{E5194AE6-6C0F-D349-B7CA-0B78A2825CDD}" destId="{EB22C19D-B792-7D4E-90D3-EC01963E5692}" srcOrd="1" destOrd="0" presId="urn:microsoft.com/office/officeart/2005/8/layout/vList2"/>
    <dgm:cxn modelId="{A20D1074-DF52-4D05-97DC-E5C2DA2DD8DA}" type="presParOf" srcId="{E5194AE6-6C0F-D349-B7CA-0B78A2825CDD}" destId="{D3A93007-0CF3-0648-8FA3-653B9AFF072A}" srcOrd="2" destOrd="0" presId="urn:microsoft.com/office/officeart/2005/8/layout/vList2"/>
    <dgm:cxn modelId="{6EE1562C-7351-4A40-A413-AD100B3853A5}" type="presParOf" srcId="{E5194AE6-6C0F-D349-B7CA-0B78A2825CDD}" destId="{202FE879-3268-B643-BD9B-26D6D680D7EB}" srcOrd="3" destOrd="0" presId="urn:microsoft.com/office/officeart/2005/8/layout/vList2"/>
    <dgm:cxn modelId="{FB643845-A619-4452-8304-E718A9024887}" type="presParOf" srcId="{E5194AE6-6C0F-D349-B7CA-0B78A2825CDD}" destId="{93CBEF2A-F021-6045-917A-18F60FB7B140}" srcOrd="4" destOrd="0" presId="urn:microsoft.com/office/officeart/2005/8/layout/vList2"/>
    <dgm:cxn modelId="{164BF2EA-11E2-4BBC-BCCF-962E58B93FBA}" type="presParOf" srcId="{E5194AE6-6C0F-D349-B7CA-0B78A2825CDD}" destId="{17288C33-CA59-5548-95CE-F4ACC9567E3C}" srcOrd="5" destOrd="0" presId="urn:microsoft.com/office/officeart/2005/8/layout/vList2"/>
    <dgm:cxn modelId="{96D2B8E8-C750-451A-88A7-7E07F618447A}" type="presParOf" srcId="{E5194AE6-6C0F-D349-B7CA-0B78A2825CDD}" destId="{50EC9E28-A3AF-F443-91B8-BCD35F62189B}" srcOrd="6" destOrd="0" presId="urn:microsoft.com/office/officeart/2005/8/layout/vList2"/>
    <dgm:cxn modelId="{DD148578-698A-4EA2-88F8-9C0CCD4CAC4F}" type="presParOf" srcId="{E5194AE6-6C0F-D349-B7CA-0B78A2825CDD}" destId="{94DDBFFD-C1E6-D441-8A4D-CBD41A7FC568}" srcOrd="7" destOrd="0" presId="urn:microsoft.com/office/officeart/2005/8/layout/vList2"/>
    <dgm:cxn modelId="{024512B7-40C6-4D48-A004-C8F305123B3B}" type="presParOf" srcId="{E5194AE6-6C0F-D349-B7CA-0B78A2825CDD}" destId="{90C195DE-B2F8-EA45-8500-8F2F5647A8F1}" srcOrd="8" destOrd="0" presId="urn:microsoft.com/office/officeart/2005/8/layout/vList2"/>
    <dgm:cxn modelId="{8481E627-BAD4-4B56-826F-AF22C079DB70}" type="presParOf" srcId="{E5194AE6-6C0F-D349-B7CA-0B78A2825CDD}" destId="{F341E9F2-F485-F94F-B29F-310360761052}" srcOrd="9" destOrd="0" presId="urn:microsoft.com/office/officeart/2005/8/layout/vList2"/>
    <dgm:cxn modelId="{3570340C-4CE2-40F7-AE5D-9CAC8572168C}" type="presParOf" srcId="{E5194AE6-6C0F-D349-B7CA-0B78A2825CDD}" destId="{DE7A7219-8CDA-9842-AC7E-57254F11B75A}" srcOrd="10" destOrd="0" presId="urn:microsoft.com/office/officeart/2005/8/layout/vList2"/>
    <dgm:cxn modelId="{7606AF43-0F13-442C-9660-0A38BD3FB7FC}" type="presParOf" srcId="{E5194AE6-6C0F-D349-B7CA-0B78A2825CDD}" destId="{EEE16CEF-1BC6-CE45-9874-E170DB7A3CAB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204C111-17F6-4E70-AEA6-3D89D16430E2}" type="presOf" srcId="{BC5BF151-6F10-8549-8F0E-B93F8721AFF4}" destId="{06C17BD8-892F-BB41-87CF-5D922E430906}" srcOrd="1" destOrd="0" presId="urn:microsoft.com/office/officeart/2005/8/layout/pyramid1"/>
    <dgm:cxn modelId="{33ECED15-54BC-4B5A-9624-0A51596360DA}" type="presOf" srcId="{E8752FC1-491D-B24F-878E-7B27A0993F36}" destId="{5E181FBA-F664-6B48-BDE0-BF8485876CD3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EB1A482B-2B14-4F85-9468-392F6B285047}" type="presOf" srcId="{2E86806D-71DD-CA4D-A2DE-1859FAFC7FDB}" destId="{471F034A-26A6-5C42-9AA1-EE3AF3C79E8E}" srcOrd="1" destOrd="0" presId="urn:microsoft.com/office/officeart/2005/8/layout/pyramid1"/>
    <dgm:cxn modelId="{9C81963D-B705-40ED-9007-0366F84CBEDB}" type="presOf" srcId="{00644C28-B8FC-6B4A-8563-C5AA90710ABC}" destId="{6C4823E3-61B0-3B4D-AE75-C2F669A0B1E8}" srcOrd="0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54A9DF64-5CC4-4BCE-81FA-3A47BB2FA136}" type="presOf" srcId="{2E86806D-71DD-CA4D-A2DE-1859FAFC7FDB}" destId="{F5C47C7C-F22E-5745-9FF3-8E8113C17EE8}" srcOrd="0" destOrd="0" presId="urn:microsoft.com/office/officeart/2005/8/layout/pyramid1"/>
    <dgm:cxn modelId="{DEB02B72-7290-4500-81F4-F99E21F0D160}" type="presOf" srcId="{DA5B7626-EE35-C640-B44B-6160753CA89B}" destId="{567FA3C0-EAF2-8F47-9CFA-CE0A0C0DC33F}" srcOrd="1" destOrd="0" presId="urn:microsoft.com/office/officeart/2005/8/layout/pyramid1"/>
    <dgm:cxn modelId="{C461D855-33C4-4C92-96FD-0E93956905C8}" type="presOf" srcId="{95098161-E637-7049-BA60-C0AB4DAF5E9F}" destId="{77FFA999-8B80-B141-B319-2DC5121D3529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9B58038C-5FD0-455D-ACCD-994FC8781765}" type="presOf" srcId="{7B5694F9-8EEE-CD45-BBEF-0B9EB738EDF4}" destId="{A43E12FA-7480-EB48-B3E5-17A52D8B8888}" srcOrd="1" destOrd="0" presId="urn:microsoft.com/office/officeart/2005/8/layout/pyramid1"/>
    <dgm:cxn modelId="{92F831A3-80A6-489F-A505-EA38BEF20E88}" type="presOf" srcId="{DA5B7626-EE35-C640-B44B-6160753CA89B}" destId="{8F820B19-D61C-B247-A620-06225BB7DFA1}" srcOrd="0" destOrd="0" presId="urn:microsoft.com/office/officeart/2005/8/layout/pyramid1"/>
    <dgm:cxn modelId="{3CD601A6-6BF9-42D9-B018-A0E6EA251677}" type="presOf" srcId="{7B5694F9-8EEE-CD45-BBEF-0B9EB738EDF4}" destId="{2B843B4D-9D9C-0F40-8A45-031B67D433C2}" srcOrd="0" destOrd="0" presId="urn:microsoft.com/office/officeart/2005/8/layout/pyramid1"/>
    <dgm:cxn modelId="{207F35AC-13D5-41B9-9C96-725DA210A455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F79879E6-6CE1-4CC8-944D-AA2CC3F4EB45}" type="presOf" srcId="{00644C28-B8FC-6B4A-8563-C5AA90710ABC}" destId="{2A2A1913-E03B-0A4C-8983-14D8E6854B04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62D7C0F2-5479-42F4-9BB9-426CE1FE91B6}" type="presOf" srcId="{E8752FC1-491D-B24F-878E-7B27A0993F36}" destId="{0D08230A-6AD0-2B41-BF87-AE86F274EEE3}" srcOrd="1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3B98EE6E-1F93-48FF-A6B4-87B512DF1802}" type="presParOf" srcId="{77FFA999-8B80-B141-B319-2DC5121D3529}" destId="{1A5506AD-A243-2D41-8F70-DCD5EB38DA18}" srcOrd="0" destOrd="0" presId="urn:microsoft.com/office/officeart/2005/8/layout/pyramid1"/>
    <dgm:cxn modelId="{2F169190-D41E-4E9E-A50B-171D58B23FE9}" type="presParOf" srcId="{1A5506AD-A243-2D41-8F70-DCD5EB38DA18}" destId="{6C4823E3-61B0-3B4D-AE75-C2F669A0B1E8}" srcOrd="0" destOrd="0" presId="urn:microsoft.com/office/officeart/2005/8/layout/pyramid1"/>
    <dgm:cxn modelId="{418DD771-5CB1-40ED-98CC-DD4AD990D156}" type="presParOf" srcId="{1A5506AD-A243-2D41-8F70-DCD5EB38DA18}" destId="{2A2A1913-E03B-0A4C-8983-14D8E6854B04}" srcOrd="1" destOrd="0" presId="urn:microsoft.com/office/officeart/2005/8/layout/pyramid1"/>
    <dgm:cxn modelId="{DA64E888-507B-45B3-9461-EB09989290B9}" type="presParOf" srcId="{77FFA999-8B80-B141-B319-2DC5121D3529}" destId="{12D3D58B-540D-0B4D-A698-58C2B0292091}" srcOrd="1" destOrd="0" presId="urn:microsoft.com/office/officeart/2005/8/layout/pyramid1"/>
    <dgm:cxn modelId="{ED5737A9-20B8-4928-9E25-BBBE4738EC5F}" type="presParOf" srcId="{12D3D58B-540D-0B4D-A698-58C2B0292091}" destId="{F5C47C7C-F22E-5745-9FF3-8E8113C17EE8}" srcOrd="0" destOrd="0" presId="urn:microsoft.com/office/officeart/2005/8/layout/pyramid1"/>
    <dgm:cxn modelId="{CD45AA5D-6292-444C-913A-62762A359238}" type="presParOf" srcId="{12D3D58B-540D-0B4D-A698-58C2B0292091}" destId="{471F034A-26A6-5C42-9AA1-EE3AF3C79E8E}" srcOrd="1" destOrd="0" presId="urn:microsoft.com/office/officeart/2005/8/layout/pyramid1"/>
    <dgm:cxn modelId="{57304FCE-5087-43B3-BF71-ED59E9FBD2D8}" type="presParOf" srcId="{77FFA999-8B80-B141-B319-2DC5121D3529}" destId="{F7A3E1CF-2367-D348-9EA1-6831052B9446}" srcOrd="2" destOrd="0" presId="urn:microsoft.com/office/officeart/2005/8/layout/pyramid1"/>
    <dgm:cxn modelId="{1D584900-50CA-48BC-9C2E-611CBD22C1C0}" type="presParOf" srcId="{F7A3E1CF-2367-D348-9EA1-6831052B9446}" destId="{5E181FBA-F664-6B48-BDE0-BF8485876CD3}" srcOrd="0" destOrd="0" presId="urn:microsoft.com/office/officeart/2005/8/layout/pyramid1"/>
    <dgm:cxn modelId="{F28443CF-4887-45E8-8F54-645F43700239}" type="presParOf" srcId="{F7A3E1CF-2367-D348-9EA1-6831052B9446}" destId="{0D08230A-6AD0-2B41-BF87-AE86F274EEE3}" srcOrd="1" destOrd="0" presId="urn:microsoft.com/office/officeart/2005/8/layout/pyramid1"/>
    <dgm:cxn modelId="{010F3380-091B-4F7B-8C76-9E90DD38565E}" type="presParOf" srcId="{77FFA999-8B80-B141-B319-2DC5121D3529}" destId="{1F1A224B-50CC-B54B-908E-6118EBBD8076}" srcOrd="3" destOrd="0" presId="urn:microsoft.com/office/officeart/2005/8/layout/pyramid1"/>
    <dgm:cxn modelId="{9914359A-8F42-4675-ADFA-E148D4A8E7FE}" type="presParOf" srcId="{1F1A224B-50CC-B54B-908E-6118EBBD8076}" destId="{8F820B19-D61C-B247-A620-06225BB7DFA1}" srcOrd="0" destOrd="0" presId="urn:microsoft.com/office/officeart/2005/8/layout/pyramid1"/>
    <dgm:cxn modelId="{640D0B13-BDCC-43C0-9037-1CF0DCC3EB12}" type="presParOf" srcId="{1F1A224B-50CC-B54B-908E-6118EBBD8076}" destId="{567FA3C0-EAF2-8F47-9CFA-CE0A0C0DC33F}" srcOrd="1" destOrd="0" presId="urn:microsoft.com/office/officeart/2005/8/layout/pyramid1"/>
    <dgm:cxn modelId="{E404FD31-FE43-4DBB-9EFF-CE208CFB87CB}" type="presParOf" srcId="{77FFA999-8B80-B141-B319-2DC5121D3529}" destId="{34491244-7400-B043-9703-5F19EA661BED}" srcOrd="4" destOrd="0" presId="urn:microsoft.com/office/officeart/2005/8/layout/pyramid1"/>
    <dgm:cxn modelId="{F637D405-940A-4C6B-8BEE-CFDF59E46F2D}" type="presParOf" srcId="{34491244-7400-B043-9703-5F19EA661BED}" destId="{7AE28275-8189-304B-BDE5-5E5C671D1A55}" srcOrd="0" destOrd="0" presId="urn:microsoft.com/office/officeart/2005/8/layout/pyramid1"/>
    <dgm:cxn modelId="{B70DE435-1C5E-46D1-B71D-BD0DA256D631}" type="presParOf" srcId="{34491244-7400-B043-9703-5F19EA661BED}" destId="{06C17BD8-892F-BB41-87CF-5D922E430906}" srcOrd="1" destOrd="0" presId="urn:microsoft.com/office/officeart/2005/8/layout/pyramid1"/>
    <dgm:cxn modelId="{A03A1E00-F4DA-4570-AE4A-9A60418EA2B5}" type="presParOf" srcId="{77FFA999-8B80-B141-B319-2DC5121D3529}" destId="{84EDB3D2-1944-0F46-9BB0-8285AE6DD0AA}" srcOrd="5" destOrd="0" presId="urn:microsoft.com/office/officeart/2005/8/layout/pyramid1"/>
    <dgm:cxn modelId="{F4F66925-E7EF-4DA1-B51E-EA6B0E853165}" type="presParOf" srcId="{84EDB3D2-1944-0F46-9BB0-8285AE6DD0AA}" destId="{2B843B4D-9D9C-0F40-8A45-031B67D433C2}" srcOrd="0" destOrd="0" presId="urn:microsoft.com/office/officeart/2005/8/layout/pyramid1"/>
    <dgm:cxn modelId="{76ECA778-1F74-4C0E-844A-22D8915AAF5A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D7250A2-F8CD-E247-BE28-8CACFF9D51C3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31A61BF7-CC43-9A42-B39F-F0318C19A0A6}">
      <dgm:prSet phldrT="[Text]"/>
      <dgm:spPr/>
      <dgm:t>
        <a:bodyPr/>
        <a:lstStyle/>
        <a:p>
          <a:r>
            <a:rPr lang="en-US" dirty="0"/>
            <a:t>Freedom</a:t>
          </a:r>
        </a:p>
      </dgm:t>
    </dgm:pt>
    <dgm:pt modelId="{631C8A6D-61C0-B04A-96FE-2EE64FFA6F80}" type="parTrans" cxnId="{D16BC42B-D373-114F-83F1-A36B322019C3}">
      <dgm:prSet/>
      <dgm:spPr/>
      <dgm:t>
        <a:bodyPr/>
        <a:lstStyle/>
        <a:p>
          <a:endParaRPr lang="en-US"/>
        </a:p>
      </dgm:t>
    </dgm:pt>
    <dgm:pt modelId="{7143EB10-33D8-5848-BFBE-6A57B8A71577}" type="sibTrans" cxnId="{D16BC42B-D373-114F-83F1-A36B322019C3}">
      <dgm:prSet/>
      <dgm:spPr/>
      <dgm:t>
        <a:bodyPr/>
        <a:lstStyle/>
        <a:p>
          <a:endParaRPr lang="en-US"/>
        </a:p>
      </dgm:t>
    </dgm:pt>
    <dgm:pt modelId="{575AB0F9-1645-D749-B56E-B34D6B7B27F4}">
      <dgm:prSet phldrT="[Text]"/>
      <dgm:spPr/>
      <dgm:t>
        <a:bodyPr/>
        <a:lstStyle/>
        <a:p>
          <a:r>
            <a:rPr lang="en-US" dirty="0"/>
            <a:t>Latitude</a:t>
          </a:r>
        </a:p>
      </dgm:t>
    </dgm:pt>
    <dgm:pt modelId="{9B3AEABC-514F-EE4E-B6DD-72E03F43942A}" type="parTrans" cxnId="{29C414E2-3BC0-104F-8E9E-5312FD2E866D}">
      <dgm:prSet/>
      <dgm:spPr/>
      <dgm:t>
        <a:bodyPr/>
        <a:lstStyle/>
        <a:p>
          <a:endParaRPr lang="en-US"/>
        </a:p>
      </dgm:t>
    </dgm:pt>
    <dgm:pt modelId="{095DF875-AB3A-D64C-8BDC-6E17140BCC98}" type="sibTrans" cxnId="{29C414E2-3BC0-104F-8E9E-5312FD2E866D}">
      <dgm:prSet/>
      <dgm:spPr/>
      <dgm:t>
        <a:bodyPr/>
        <a:lstStyle/>
        <a:p>
          <a:endParaRPr lang="en-US"/>
        </a:p>
      </dgm:t>
    </dgm:pt>
    <dgm:pt modelId="{3FB49648-99F6-8C41-BA15-A54E46483661}">
      <dgm:prSet phldrT="[Text]"/>
      <dgm:spPr/>
      <dgm:t>
        <a:bodyPr/>
        <a:lstStyle/>
        <a:p>
          <a:r>
            <a:rPr lang="en-US" dirty="0"/>
            <a:t>Dependence</a:t>
          </a:r>
        </a:p>
      </dgm:t>
    </dgm:pt>
    <dgm:pt modelId="{5A45E302-2169-9444-903F-C316BA5BF18C}" type="parTrans" cxnId="{50F26F57-663F-0A4B-834F-29A063497DE0}">
      <dgm:prSet/>
      <dgm:spPr/>
      <dgm:t>
        <a:bodyPr/>
        <a:lstStyle/>
        <a:p>
          <a:endParaRPr lang="en-US"/>
        </a:p>
      </dgm:t>
    </dgm:pt>
    <dgm:pt modelId="{67E73054-FA33-5047-B6F8-D5CC3736CEB0}" type="sibTrans" cxnId="{50F26F57-663F-0A4B-834F-29A063497DE0}">
      <dgm:prSet/>
      <dgm:spPr/>
      <dgm:t>
        <a:bodyPr/>
        <a:lstStyle/>
        <a:p>
          <a:endParaRPr lang="en-US"/>
        </a:p>
      </dgm:t>
    </dgm:pt>
    <dgm:pt modelId="{35CBB98E-5390-5646-8D8D-510222B44968}">
      <dgm:prSet phldrT="[Text]"/>
      <dgm:spPr/>
      <dgm:t>
        <a:bodyPr/>
        <a:lstStyle/>
        <a:p>
          <a:r>
            <a:rPr lang="en-US" dirty="0"/>
            <a:t>Synergy</a:t>
          </a:r>
        </a:p>
      </dgm:t>
    </dgm:pt>
    <dgm:pt modelId="{DABE6D1D-8D7F-5C4C-AB1B-B294D40CAFDD}" type="parTrans" cxnId="{B5AB35A4-C966-BB45-B532-DE248466243F}">
      <dgm:prSet/>
      <dgm:spPr/>
      <dgm:t>
        <a:bodyPr/>
        <a:lstStyle/>
        <a:p>
          <a:endParaRPr lang="en-US"/>
        </a:p>
      </dgm:t>
    </dgm:pt>
    <dgm:pt modelId="{AB856385-9C4F-9843-B81B-AB8C29D71559}" type="sibTrans" cxnId="{B5AB35A4-C966-BB45-B532-DE248466243F}">
      <dgm:prSet/>
      <dgm:spPr/>
      <dgm:t>
        <a:bodyPr/>
        <a:lstStyle/>
        <a:p>
          <a:endParaRPr lang="en-US"/>
        </a:p>
      </dgm:t>
    </dgm:pt>
    <dgm:pt modelId="{3CC3015E-BA7B-6940-9FE1-EA6F889BCE63}" type="pres">
      <dgm:prSet presAssocID="{9D7250A2-F8CD-E247-BE28-8CACFF9D51C3}" presName="Name0" presStyleCnt="0">
        <dgm:presLayoutVars>
          <dgm:dir/>
          <dgm:animLvl val="lvl"/>
          <dgm:resizeHandles val="exact"/>
        </dgm:presLayoutVars>
      </dgm:prSet>
      <dgm:spPr/>
    </dgm:pt>
    <dgm:pt modelId="{59541436-B7AB-4A4A-BC64-A2563DE72CD7}" type="pres">
      <dgm:prSet presAssocID="{35CBB98E-5390-5646-8D8D-510222B44968}" presName="Name8" presStyleCnt="0"/>
      <dgm:spPr/>
    </dgm:pt>
    <dgm:pt modelId="{64458DFC-DFBF-9948-9396-99F438C4A4A1}" type="pres">
      <dgm:prSet presAssocID="{35CBB98E-5390-5646-8D8D-510222B44968}" presName="level" presStyleLbl="node1" presStyleIdx="0" presStyleCnt="4" custScaleX="101259" custScaleY="93936" custLinFactNeighborY="2051">
        <dgm:presLayoutVars>
          <dgm:chMax val="1"/>
          <dgm:bulletEnabled val="1"/>
        </dgm:presLayoutVars>
      </dgm:prSet>
      <dgm:spPr/>
    </dgm:pt>
    <dgm:pt modelId="{A63375A0-57F8-9148-8B90-8B5294E73E0D}" type="pres">
      <dgm:prSet presAssocID="{35CBB98E-5390-5646-8D8D-510222B4496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60425D2-D9C0-AB41-B01F-B42B47B45918}" type="pres">
      <dgm:prSet presAssocID="{31A61BF7-CC43-9A42-B39F-F0318C19A0A6}" presName="Name8" presStyleCnt="0"/>
      <dgm:spPr/>
    </dgm:pt>
    <dgm:pt modelId="{5B06D795-0AE9-4542-9581-A1479B7EE19E}" type="pres">
      <dgm:prSet presAssocID="{31A61BF7-CC43-9A42-B39F-F0318C19A0A6}" presName="level" presStyleLbl="node1" presStyleIdx="1" presStyleCnt="4">
        <dgm:presLayoutVars>
          <dgm:chMax val="1"/>
          <dgm:bulletEnabled val="1"/>
        </dgm:presLayoutVars>
      </dgm:prSet>
      <dgm:spPr/>
    </dgm:pt>
    <dgm:pt modelId="{EE44C7A4-441F-AD4E-A488-2331F89C6180}" type="pres">
      <dgm:prSet presAssocID="{31A61BF7-CC43-9A42-B39F-F0318C19A0A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7D85386-CDAB-8344-868A-DBA976C2A7D6}" type="pres">
      <dgm:prSet presAssocID="{575AB0F9-1645-D749-B56E-B34D6B7B27F4}" presName="Name8" presStyleCnt="0"/>
      <dgm:spPr/>
    </dgm:pt>
    <dgm:pt modelId="{6DAB24A2-1B0E-A045-8FCD-0268790BAC7E}" type="pres">
      <dgm:prSet presAssocID="{575AB0F9-1645-D749-B56E-B34D6B7B27F4}" presName="level" presStyleLbl="node1" presStyleIdx="2" presStyleCnt="4">
        <dgm:presLayoutVars>
          <dgm:chMax val="1"/>
          <dgm:bulletEnabled val="1"/>
        </dgm:presLayoutVars>
      </dgm:prSet>
      <dgm:spPr/>
    </dgm:pt>
    <dgm:pt modelId="{9285C701-5BC6-9940-933A-C04C8D46CB62}" type="pres">
      <dgm:prSet presAssocID="{575AB0F9-1645-D749-B56E-B34D6B7B27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101692-4834-4846-BF3C-B8C04467BD11}" type="pres">
      <dgm:prSet presAssocID="{3FB49648-99F6-8C41-BA15-A54E46483661}" presName="Name8" presStyleCnt="0"/>
      <dgm:spPr/>
    </dgm:pt>
    <dgm:pt modelId="{A404FA89-B9F9-4A49-9276-E24C77B3B9A6}" type="pres">
      <dgm:prSet presAssocID="{3FB49648-99F6-8C41-BA15-A54E46483661}" presName="level" presStyleLbl="node1" presStyleIdx="3" presStyleCnt="4">
        <dgm:presLayoutVars>
          <dgm:chMax val="1"/>
          <dgm:bulletEnabled val="1"/>
        </dgm:presLayoutVars>
      </dgm:prSet>
      <dgm:spPr/>
    </dgm:pt>
    <dgm:pt modelId="{315915CA-8EA5-1B4B-990A-65D8DE2662BC}" type="pres">
      <dgm:prSet presAssocID="{3FB49648-99F6-8C41-BA15-A54E4648366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6A94419-C417-4BAE-8645-B3E4CE260E6E}" type="presOf" srcId="{35CBB98E-5390-5646-8D8D-510222B44968}" destId="{64458DFC-DFBF-9948-9396-99F438C4A4A1}" srcOrd="0" destOrd="0" presId="urn:microsoft.com/office/officeart/2005/8/layout/pyramid1"/>
    <dgm:cxn modelId="{3A2AE626-9D93-42B2-BEBC-AC3F06711A11}" type="presOf" srcId="{575AB0F9-1645-D749-B56E-B34D6B7B27F4}" destId="{9285C701-5BC6-9940-933A-C04C8D46CB62}" srcOrd="1" destOrd="0" presId="urn:microsoft.com/office/officeart/2005/8/layout/pyramid1"/>
    <dgm:cxn modelId="{87602C28-FB34-4530-A9DF-9F0AB4360A89}" type="presOf" srcId="{575AB0F9-1645-D749-B56E-B34D6B7B27F4}" destId="{6DAB24A2-1B0E-A045-8FCD-0268790BAC7E}" srcOrd="0" destOrd="0" presId="urn:microsoft.com/office/officeart/2005/8/layout/pyramid1"/>
    <dgm:cxn modelId="{BBA66128-5007-4117-9E1C-F49E2C480B93}" type="presOf" srcId="{31A61BF7-CC43-9A42-B39F-F0318C19A0A6}" destId="{5B06D795-0AE9-4542-9581-A1479B7EE19E}" srcOrd="0" destOrd="0" presId="urn:microsoft.com/office/officeart/2005/8/layout/pyramid1"/>
    <dgm:cxn modelId="{E3D93B2A-7271-4173-85CC-2255EC30BCBD}" type="presOf" srcId="{3FB49648-99F6-8C41-BA15-A54E46483661}" destId="{315915CA-8EA5-1B4B-990A-65D8DE2662BC}" srcOrd="1" destOrd="0" presId="urn:microsoft.com/office/officeart/2005/8/layout/pyramid1"/>
    <dgm:cxn modelId="{D16BC42B-D373-114F-83F1-A36B322019C3}" srcId="{9D7250A2-F8CD-E247-BE28-8CACFF9D51C3}" destId="{31A61BF7-CC43-9A42-B39F-F0318C19A0A6}" srcOrd="1" destOrd="0" parTransId="{631C8A6D-61C0-B04A-96FE-2EE64FFA6F80}" sibTransId="{7143EB10-33D8-5848-BFBE-6A57B8A71577}"/>
    <dgm:cxn modelId="{50F26F57-663F-0A4B-834F-29A063497DE0}" srcId="{9D7250A2-F8CD-E247-BE28-8CACFF9D51C3}" destId="{3FB49648-99F6-8C41-BA15-A54E46483661}" srcOrd="3" destOrd="0" parTransId="{5A45E302-2169-9444-903F-C316BA5BF18C}" sibTransId="{67E73054-FA33-5047-B6F8-D5CC3736CEB0}"/>
    <dgm:cxn modelId="{6C6E9993-DB41-4C00-9F5C-384C75DA3D60}" type="presOf" srcId="{9D7250A2-F8CD-E247-BE28-8CACFF9D51C3}" destId="{3CC3015E-BA7B-6940-9FE1-EA6F889BCE63}" srcOrd="0" destOrd="0" presId="urn:microsoft.com/office/officeart/2005/8/layout/pyramid1"/>
    <dgm:cxn modelId="{B5AB35A4-C966-BB45-B532-DE248466243F}" srcId="{9D7250A2-F8CD-E247-BE28-8CACFF9D51C3}" destId="{35CBB98E-5390-5646-8D8D-510222B44968}" srcOrd="0" destOrd="0" parTransId="{DABE6D1D-8D7F-5C4C-AB1B-B294D40CAFDD}" sibTransId="{AB856385-9C4F-9843-B81B-AB8C29D71559}"/>
    <dgm:cxn modelId="{ECEBAEAA-273D-48BD-BDDC-3ACEDF4FC90E}" type="presOf" srcId="{31A61BF7-CC43-9A42-B39F-F0318C19A0A6}" destId="{EE44C7A4-441F-AD4E-A488-2331F89C6180}" srcOrd="1" destOrd="0" presId="urn:microsoft.com/office/officeart/2005/8/layout/pyramid1"/>
    <dgm:cxn modelId="{C1AB8DB4-FB37-4292-9ADB-12ABFBEC78AB}" type="presOf" srcId="{3FB49648-99F6-8C41-BA15-A54E46483661}" destId="{A404FA89-B9F9-4A49-9276-E24C77B3B9A6}" srcOrd="0" destOrd="0" presId="urn:microsoft.com/office/officeart/2005/8/layout/pyramid1"/>
    <dgm:cxn modelId="{D68D22E0-ED77-4F92-B708-C5F52ABBC284}" type="presOf" srcId="{35CBB98E-5390-5646-8D8D-510222B44968}" destId="{A63375A0-57F8-9148-8B90-8B5294E73E0D}" srcOrd="1" destOrd="0" presId="urn:microsoft.com/office/officeart/2005/8/layout/pyramid1"/>
    <dgm:cxn modelId="{29C414E2-3BC0-104F-8E9E-5312FD2E866D}" srcId="{9D7250A2-F8CD-E247-BE28-8CACFF9D51C3}" destId="{575AB0F9-1645-D749-B56E-B34D6B7B27F4}" srcOrd="2" destOrd="0" parTransId="{9B3AEABC-514F-EE4E-B6DD-72E03F43942A}" sibTransId="{095DF875-AB3A-D64C-8BDC-6E17140BCC98}"/>
    <dgm:cxn modelId="{D6FDFCCC-1ADE-4C97-B265-D70A955087DD}" type="presParOf" srcId="{3CC3015E-BA7B-6940-9FE1-EA6F889BCE63}" destId="{59541436-B7AB-4A4A-BC64-A2563DE72CD7}" srcOrd="0" destOrd="0" presId="urn:microsoft.com/office/officeart/2005/8/layout/pyramid1"/>
    <dgm:cxn modelId="{A0B64249-286F-45C9-AC54-4C8309489A3E}" type="presParOf" srcId="{59541436-B7AB-4A4A-BC64-A2563DE72CD7}" destId="{64458DFC-DFBF-9948-9396-99F438C4A4A1}" srcOrd="0" destOrd="0" presId="urn:microsoft.com/office/officeart/2005/8/layout/pyramid1"/>
    <dgm:cxn modelId="{2C7036F6-0B6C-4AC3-B3E5-061D8004E200}" type="presParOf" srcId="{59541436-B7AB-4A4A-BC64-A2563DE72CD7}" destId="{A63375A0-57F8-9148-8B90-8B5294E73E0D}" srcOrd="1" destOrd="0" presId="urn:microsoft.com/office/officeart/2005/8/layout/pyramid1"/>
    <dgm:cxn modelId="{260C2C8E-AF2B-4354-B0E9-B24E768F1A7E}" type="presParOf" srcId="{3CC3015E-BA7B-6940-9FE1-EA6F889BCE63}" destId="{160425D2-D9C0-AB41-B01F-B42B47B45918}" srcOrd="1" destOrd="0" presId="urn:microsoft.com/office/officeart/2005/8/layout/pyramid1"/>
    <dgm:cxn modelId="{85058D13-64EB-47D4-90E5-40355E3B3EA5}" type="presParOf" srcId="{160425D2-D9C0-AB41-B01F-B42B47B45918}" destId="{5B06D795-0AE9-4542-9581-A1479B7EE19E}" srcOrd="0" destOrd="0" presId="urn:microsoft.com/office/officeart/2005/8/layout/pyramid1"/>
    <dgm:cxn modelId="{0B152AFA-851E-4FD8-B7F6-F630E5ED2D46}" type="presParOf" srcId="{160425D2-D9C0-AB41-B01F-B42B47B45918}" destId="{EE44C7A4-441F-AD4E-A488-2331F89C6180}" srcOrd="1" destOrd="0" presId="urn:microsoft.com/office/officeart/2005/8/layout/pyramid1"/>
    <dgm:cxn modelId="{3D73E657-CDDC-4807-9688-511F9FDC9517}" type="presParOf" srcId="{3CC3015E-BA7B-6940-9FE1-EA6F889BCE63}" destId="{17D85386-CDAB-8344-868A-DBA976C2A7D6}" srcOrd="2" destOrd="0" presId="urn:microsoft.com/office/officeart/2005/8/layout/pyramid1"/>
    <dgm:cxn modelId="{46A16C8F-C034-4300-AD5E-85DA2247F3DD}" type="presParOf" srcId="{17D85386-CDAB-8344-868A-DBA976C2A7D6}" destId="{6DAB24A2-1B0E-A045-8FCD-0268790BAC7E}" srcOrd="0" destOrd="0" presId="urn:microsoft.com/office/officeart/2005/8/layout/pyramid1"/>
    <dgm:cxn modelId="{7008BA01-D68C-43CF-A1BF-7C2ED190948B}" type="presParOf" srcId="{17D85386-CDAB-8344-868A-DBA976C2A7D6}" destId="{9285C701-5BC6-9940-933A-C04C8D46CB62}" srcOrd="1" destOrd="0" presId="urn:microsoft.com/office/officeart/2005/8/layout/pyramid1"/>
    <dgm:cxn modelId="{42670150-BDD2-4E76-82D6-9F6172F9A612}" type="presParOf" srcId="{3CC3015E-BA7B-6940-9FE1-EA6F889BCE63}" destId="{12101692-4834-4846-BF3C-B8C04467BD11}" srcOrd="3" destOrd="0" presId="urn:microsoft.com/office/officeart/2005/8/layout/pyramid1"/>
    <dgm:cxn modelId="{C39E9DD2-BE05-4E50-9CC8-2845E82F7748}" type="presParOf" srcId="{12101692-4834-4846-BF3C-B8C04467BD11}" destId="{A404FA89-B9F9-4A49-9276-E24C77B3B9A6}" srcOrd="0" destOrd="0" presId="urn:microsoft.com/office/officeart/2005/8/layout/pyramid1"/>
    <dgm:cxn modelId="{E518A4A8-7755-4388-9125-3F861ED27F67}" type="presParOf" srcId="{12101692-4834-4846-BF3C-B8C04467BD11}" destId="{315915CA-8EA5-1B4B-990A-65D8DE2662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542528" y="0"/>
          <a:ext cx="5010944" cy="5010944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Emotional envelope</a:t>
          </a:r>
        </a:p>
      </dsp:txBody>
      <dsp:txXfrm>
        <a:off x="1732627" y="375820"/>
        <a:ext cx="2630745" cy="851860"/>
      </dsp:txXfrm>
    </dsp:sp>
    <dsp:sp modelId="{F117C022-A97E-5444-A876-8C8B6AE992C8}">
      <dsp:nvSpPr>
        <dsp:cNvPr id="0" name=""/>
        <dsp:cNvSpPr/>
      </dsp:nvSpPr>
      <dsp:spPr>
        <a:xfrm>
          <a:off x="1168896" y="1176519"/>
          <a:ext cx="3758208" cy="3758208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Factual core</a:t>
          </a:r>
        </a:p>
      </dsp:txBody>
      <dsp:txXfrm>
        <a:off x="1719272" y="2116071"/>
        <a:ext cx="2657454" cy="18791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976474" y="0"/>
          <a:ext cx="390589" cy="489170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Integration</a:t>
          </a:r>
        </a:p>
      </dsp:txBody>
      <dsp:txXfrm>
        <a:off x="976474" y="0"/>
        <a:ext cx="390589" cy="489170"/>
      </dsp:txXfrm>
    </dsp:sp>
    <dsp:sp modelId="{F5C47C7C-F22E-5745-9FF3-8E8113C17EE8}">
      <dsp:nvSpPr>
        <dsp:cNvPr id="0" name=""/>
        <dsp:cNvSpPr/>
      </dsp:nvSpPr>
      <dsp:spPr>
        <a:xfrm>
          <a:off x="781179" y="489170"/>
          <a:ext cx="781179" cy="489170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Synergetization</a:t>
          </a:r>
          <a:endParaRPr lang="en-US" sz="1200" kern="1200" dirty="0"/>
        </a:p>
      </dsp:txBody>
      <dsp:txXfrm>
        <a:off x="917885" y="489170"/>
        <a:ext cx="507766" cy="489170"/>
      </dsp:txXfrm>
    </dsp:sp>
    <dsp:sp modelId="{5E181FBA-F664-6B48-BDE0-BF8485876CD3}">
      <dsp:nvSpPr>
        <dsp:cNvPr id="0" name=""/>
        <dsp:cNvSpPr/>
      </dsp:nvSpPr>
      <dsp:spPr>
        <a:xfrm>
          <a:off x="585884" y="978341"/>
          <a:ext cx="1171769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Habilitation</a:t>
          </a:r>
        </a:p>
      </dsp:txBody>
      <dsp:txXfrm>
        <a:off x="790944" y="978341"/>
        <a:ext cx="761649" cy="489170"/>
      </dsp:txXfrm>
    </dsp:sp>
    <dsp:sp modelId="{8F820B19-D61C-B247-A620-06225BB7DFA1}">
      <dsp:nvSpPr>
        <dsp:cNvPr id="0" name=""/>
        <dsp:cNvSpPr/>
      </dsp:nvSpPr>
      <dsp:spPr>
        <a:xfrm>
          <a:off x="390589" y="1467512"/>
          <a:ext cx="1562358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</a:t>
          </a:r>
        </a:p>
      </dsp:txBody>
      <dsp:txXfrm>
        <a:off x="664002" y="1467512"/>
        <a:ext cx="1015533" cy="489170"/>
      </dsp:txXfrm>
    </dsp:sp>
    <dsp:sp modelId="{7AE28275-8189-304B-BDE5-5E5C671D1A55}">
      <dsp:nvSpPr>
        <dsp:cNvPr id="0" name=""/>
        <dsp:cNvSpPr/>
      </dsp:nvSpPr>
      <dsp:spPr>
        <a:xfrm>
          <a:off x="195294" y="1956682"/>
          <a:ext cx="1952948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Orientation</a:t>
          </a:r>
        </a:p>
      </dsp:txBody>
      <dsp:txXfrm>
        <a:off x="537060" y="1956682"/>
        <a:ext cx="1269416" cy="489170"/>
      </dsp:txXfrm>
    </dsp:sp>
    <dsp:sp modelId="{2B843B4D-9D9C-0F40-8A45-031B67D433C2}">
      <dsp:nvSpPr>
        <dsp:cNvPr id="0" name=""/>
        <dsp:cNvSpPr/>
      </dsp:nvSpPr>
      <dsp:spPr>
        <a:xfrm>
          <a:off x="0" y="2445853"/>
          <a:ext cx="2343538" cy="489170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Definition</a:t>
          </a:r>
        </a:p>
      </dsp:txBody>
      <dsp:txXfrm>
        <a:off x="410119" y="2445853"/>
        <a:ext cx="1523299" cy="48917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837CE4-280A-A94A-BEC3-312104472EF6}">
      <dsp:nvSpPr>
        <dsp:cNvPr id="0" name=""/>
        <dsp:cNvSpPr/>
      </dsp:nvSpPr>
      <dsp:spPr>
        <a:xfrm>
          <a:off x="1025175" y="0"/>
          <a:ext cx="799083" cy="86561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Synergy</a:t>
          </a:r>
        </a:p>
      </dsp:txBody>
      <dsp:txXfrm>
        <a:off x="1025175" y="0"/>
        <a:ext cx="799083" cy="865619"/>
      </dsp:txXfrm>
    </dsp:sp>
    <dsp:sp modelId="{6F7D6AF8-54D3-5F4D-9649-B19EA317A7F7}">
      <dsp:nvSpPr>
        <dsp:cNvPr id="0" name=""/>
        <dsp:cNvSpPr/>
      </dsp:nvSpPr>
      <dsp:spPr>
        <a:xfrm>
          <a:off x="683450" y="865619"/>
          <a:ext cx="1482533" cy="740358"/>
        </a:xfrm>
        <a:prstGeom prst="trapezoid">
          <a:avLst>
            <a:gd name="adj" fmla="val 4615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Activity</a:t>
          </a:r>
        </a:p>
      </dsp:txBody>
      <dsp:txXfrm>
        <a:off x="942893" y="865619"/>
        <a:ext cx="963647" cy="740358"/>
      </dsp:txXfrm>
    </dsp:sp>
    <dsp:sp modelId="{4DC15280-2BF2-D54B-B995-198360802914}">
      <dsp:nvSpPr>
        <dsp:cNvPr id="0" name=""/>
        <dsp:cNvSpPr/>
      </dsp:nvSpPr>
      <dsp:spPr>
        <a:xfrm>
          <a:off x="341725" y="1605978"/>
          <a:ext cx="2165984" cy="740358"/>
        </a:xfrm>
        <a:prstGeom prst="trapezoid">
          <a:avLst>
            <a:gd name="adj" fmla="val 4615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Order</a:t>
          </a:r>
        </a:p>
      </dsp:txBody>
      <dsp:txXfrm>
        <a:off x="720772" y="1605978"/>
        <a:ext cx="1407889" cy="740358"/>
      </dsp:txXfrm>
    </dsp:sp>
    <dsp:sp modelId="{756A6D97-0695-2241-81E8-CB6124D1236F}">
      <dsp:nvSpPr>
        <dsp:cNvPr id="0" name=""/>
        <dsp:cNvSpPr/>
      </dsp:nvSpPr>
      <dsp:spPr>
        <a:xfrm>
          <a:off x="0" y="2346337"/>
          <a:ext cx="2849435" cy="740358"/>
        </a:xfrm>
        <a:prstGeom prst="trapezoid">
          <a:avLst>
            <a:gd name="adj" fmla="val 4615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Trust</a:t>
          </a:r>
        </a:p>
      </dsp:txBody>
      <dsp:txXfrm>
        <a:off x="498651" y="2346337"/>
        <a:ext cx="1852132" cy="74035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DD69EA-5C9B-BB40-B68F-F5B01367EA83}">
      <dsp:nvSpPr>
        <dsp:cNvPr id="0" name=""/>
        <dsp:cNvSpPr/>
      </dsp:nvSpPr>
      <dsp:spPr>
        <a:xfrm>
          <a:off x="1469861" y="882"/>
          <a:ext cx="716853" cy="716853"/>
        </a:xfrm>
        <a:prstGeom prst="ellipse">
          <a:avLst/>
        </a:prstGeom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Processes</a:t>
          </a:r>
        </a:p>
      </dsp:txBody>
      <dsp:txXfrm>
        <a:off x="1574842" y="105863"/>
        <a:ext cx="506891" cy="506891"/>
      </dsp:txXfrm>
    </dsp:sp>
    <dsp:sp modelId="{7F0F0D88-F511-2B4F-B127-48FEDCC9EF70}">
      <dsp:nvSpPr>
        <dsp:cNvPr id="0" name=""/>
        <dsp:cNvSpPr/>
      </dsp:nvSpPr>
      <dsp:spPr>
        <a:xfrm rot="2160000">
          <a:off x="2163970" y="551319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2169419" y="582937"/>
        <a:ext cx="133136" cy="145163"/>
      </dsp:txXfrm>
    </dsp:sp>
    <dsp:sp modelId="{7A60FD5A-462C-9746-943E-773852FEFB99}">
      <dsp:nvSpPr>
        <dsp:cNvPr id="0" name=""/>
        <dsp:cNvSpPr/>
      </dsp:nvSpPr>
      <dsp:spPr>
        <a:xfrm>
          <a:off x="2340129" y="633169"/>
          <a:ext cx="716853" cy="71685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Services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Products</a:t>
          </a:r>
        </a:p>
      </dsp:txBody>
      <dsp:txXfrm>
        <a:off x="2445110" y="738150"/>
        <a:ext cx="506891" cy="506891"/>
      </dsp:txXfrm>
    </dsp:sp>
    <dsp:sp modelId="{84E840D5-347E-064E-877C-B0FA701DDAFC}">
      <dsp:nvSpPr>
        <dsp:cNvPr id="0" name=""/>
        <dsp:cNvSpPr/>
      </dsp:nvSpPr>
      <dsp:spPr>
        <a:xfrm rot="6480000">
          <a:off x="2438915" y="1377037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2476260" y="1398291"/>
        <a:ext cx="133136" cy="145163"/>
      </dsp:txXfrm>
    </dsp:sp>
    <dsp:sp modelId="{F44072EC-8300-1549-86C9-D498659381E0}">
      <dsp:nvSpPr>
        <dsp:cNvPr id="0" name=""/>
        <dsp:cNvSpPr/>
      </dsp:nvSpPr>
      <dsp:spPr>
        <a:xfrm>
          <a:off x="2007716" y="1656230"/>
          <a:ext cx="716853" cy="71685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Clients</a:t>
          </a:r>
        </a:p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Customers</a:t>
          </a:r>
        </a:p>
      </dsp:txBody>
      <dsp:txXfrm>
        <a:off x="2112697" y="1761211"/>
        <a:ext cx="506891" cy="506891"/>
      </dsp:txXfrm>
    </dsp:sp>
    <dsp:sp modelId="{F74757A3-1F06-EC45-834F-3DF8904EADB3}">
      <dsp:nvSpPr>
        <dsp:cNvPr id="0" name=""/>
        <dsp:cNvSpPr/>
      </dsp:nvSpPr>
      <dsp:spPr>
        <a:xfrm rot="10800000">
          <a:off x="1738573" y="1893688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1795631" y="1942075"/>
        <a:ext cx="133136" cy="145163"/>
      </dsp:txXfrm>
    </dsp:sp>
    <dsp:sp modelId="{257EBF07-FE07-E248-BAB9-3C3D282DF083}">
      <dsp:nvSpPr>
        <dsp:cNvPr id="0" name=""/>
        <dsp:cNvSpPr/>
      </dsp:nvSpPr>
      <dsp:spPr>
        <a:xfrm>
          <a:off x="932006" y="1656230"/>
          <a:ext cx="716853" cy="716853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Money</a:t>
          </a:r>
        </a:p>
      </dsp:txBody>
      <dsp:txXfrm>
        <a:off x="1036987" y="1761211"/>
        <a:ext cx="506891" cy="506891"/>
      </dsp:txXfrm>
    </dsp:sp>
    <dsp:sp modelId="{C9B01144-948B-6547-8145-2A91D4015831}">
      <dsp:nvSpPr>
        <dsp:cNvPr id="0" name=""/>
        <dsp:cNvSpPr/>
      </dsp:nvSpPr>
      <dsp:spPr>
        <a:xfrm rot="15120000">
          <a:off x="1030792" y="1387276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 rot="10800000">
        <a:off x="1068137" y="1462796"/>
        <a:ext cx="133136" cy="145163"/>
      </dsp:txXfrm>
    </dsp:sp>
    <dsp:sp modelId="{49800C71-5906-624C-8B6C-F9238ABDF19D}">
      <dsp:nvSpPr>
        <dsp:cNvPr id="0" name=""/>
        <dsp:cNvSpPr/>
      </dsp:nvSpPr>
      <dsp:spPr>
        <a:xfrm>
          <a:off x="599593" y="633169"/>
          <a:ext cx="716853" cy="716853"/>
        </a:xfrm>
        <a:prstGeom prst="ellipse">
          <a:avLst/>
        </a:prstGeom>
        <a:gradFill rotWithShape="0">
          <a:gsLst>
            <a:gs pos="0">
              <a:srgbClr val="006401"/>
            </a:gs>
            <a:gs pos="50000">
              <a:srgbClr val="01C404"/>
            </a:gs>
            <a:gs pos="70000">
              <a:srgbClr val="51D942"/>
            </a:gs>
            <a:gs pos="100000">
              <a:srgbClr val="BFEEBF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00" kern="1200" dirty="0"/>
            <a:t>Resources</a:t>
          </a:r>
        </a:p>
      </dsp:txBody>
      <dsp:txXfrm>
        <a:off x="704574" y="738150"/>
        <a:ext cx="506891" cy="506891"/>
      </dsp:txXfrm>
    </dsp:sp>
    <dsp:sp modelId="{5943D328-0DEC-DC45-B903-2254EDACCA93}">
      <dsp:nvSpPr>
        <dsp:cNvPr id="0" name=""/>
        <dsp:cNvSpPr/>
      </dsp:nvSpPr>
      <dsp:spPr>
        <a:xfrm rot="19440000">
          <a:off x="1293701" y="557647"/>
          <a:ext cx="190194" cy="2419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1299150" y="622803"/>
        <a:ext cx="133136" cy="14516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941440" y="0"/>
          <a:ext cx="627627" cy="79974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DYNAMICS</a:t>
          </a:r>
        </a:p>
      </dsp:txBody>
      <dsp:txXfrm>
        <a:off x="941440" y="0"/>
        <a:ext cx="627627" cy="799743"/>
      </dsp:txXfrm>
    </dsp:sp>
    <dsp:sp modelId="{030317B0-778D-0D46-B0DF-9DAEECBAC3A4}">
      <dsp:nvSpPr>
        <dsp:cNvPr id="0" name=""/>
        <dsp:cNvSpPr/>
      </dsp:nvSpPr>
      <dsp:spPr>
        <a:xfrm>
          <a:off x="627627" y="799743"/>
          <a:ext cx="1255254" cy="799743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STABILITY</a:t>
          </a:r>
        </a:p>
      </dsp:txBody>
      <dsp:txXfrm>
        <a:off x="847296" y="799743"/>
        <a:ext cx="815915" cy="799743"/>
      </dsp:txXfrm>
    </dsp:sp>
    <dsp:sp modelId="{74368792-5F3A-8A45-B6DD-4623675BE83C}">
      <dsp:nvSpPr>
        <dsp:cNvPr id="0" name=""/>
        <dsp:cNvSpPr/>
      </dsp:nvSpPr>
      <dsp:spPr>
        <a:xfrm>
          <a:off x="313813" y="1599487"/>
          <a:ext cx="1882881" cy="799743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EFFECTIVITY</a:t>
          </a:r>
        </a:p>
      </dsp:txBody>
      <dsp:txXfrm>
        <a:off x="643317" y="1599487"/>
        <a:ext cx="1223873" cy="799743"/>
      </dsp:txXfrm>
    </dsp:sp>
    <dsp:sp modelId="{3E0E496B-F89A-2444-A096-0335E5ABBBCE}">
      <dsp:nvSpPr>
        <dsp:cNvPr id="0" name=""/>
        <dsp:cNvSpPr/>
      </dsp:nvSpPr>
      <dsp:spPr>
        <a:xfrm>
          <a:off x="0" y="2399231"/>
          <a:ext cx="2510509" cy="799743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USEFULNESS</a:t>
          </a:r>
        </a:p>
      </dsp:txBody>
      <dsp:txXfrm>
        <a:off x="439339" y="2399231"/>
        <a:ext cx="1631830" cy="79974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1371599" y="0"/>
          <a:ext cx="914400" cy="1247576"/>
        </a:xfrm>
        <a:prstGeom prst="trapezoid">
          <a:avLst>
            <a:gd name="adj" fmla="val 50000"/>
          </a:avLst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Dynamics</a:t>
          </a:r>
        </a:p>
      </dsp:txBody>
      <dsp:txXfrm>
        <a:off x="1371599" y="0"/>
        <a:ext cx="914400" cy="1247576"/>
      </dsp:txXfrm>
    </dsp:sp>
    <dsp:sp modelId="{030317B0-778D-0D46-B0DF-9DAEECBAC3A4}">
      <dsp:nvSpPr>
        <dsp:cNvPr id="0" name=""/>
        <dsp:cNvSpPr/>
      </dsp:nvSpPr>
      <dsp:spPr>
        <a:xfrm>
          <a:off x="914400" y="1247576"/>
          <a:ext cx="1828800" cy="1247576"/>
        </a:xfrm>
        <a:prstGeom prst="trapezoid">
          <a:avLst>
            <a:gd name="adj" fmla="val 36647"/>
          </a:avLst>
        </a:prstGeom>
        <a:gradFill rotWithShape="0">
          <a:gsLst>
            <a:gs pos="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Stability</a:t>
          </a:r>
        </a:p>
      </dsp:txBody>
      <dsp:txXfrm>
        <a:off x="1234439" y="1247576"/>
        <a:ext cx="1188720" cy="1247576"/>
      </dsp:txXfrm>
    </dsp:sp>
    <dsp:sp modelId="{74368792-5F3A-8A45-B6DD-4623675BE83C}">
      <dsp:nvSpPr>
        <dsp:cNvPr id="0" name=""/>
        <dsp:cNvSpPr/>
      </dsp:nvSpPr>
      <dsp:spPr>
        <a:xfrm>
          <a:off x="457200" y="2495153"/>
          <a:ext cx="2743199" cy="1247576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/>
            <a:t>Effectivity</a:t>
          </a:r>
          <a:endParaRPr lang="en-US" sz="1600" kern="1200" dirty="0"/>
        </a:p>
      </dsp:txBody>
      <dsp:txXfrm>
        <a:off x="937259" y="2495153"/>
        <a:ext cx="1783080" cy="1247576"/>
      </dsp:txXfrm>
    </dsp:sp>
    <dsp:sp modelId="{3E0E496B-F89A-2444-A096-0335E5ABBBCE}">
      <dsp:nvSpPr>
        <dsp:cNvPr id="0" name=""/>
        <dsp:cNvSpPr/>
      </dsp:nvSpPr>
      <dsp:spPr>
        <a:xfrm>
          <a:off x="0" y="3742729"/>
          <a:ext cx="3657600" cy="1247576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Usefulness</a:t>
          </a:r>
        </a:p>
      </dsp:txBody>
      <dsp:txXfrm>
        <a:off x="640079" y="3742729"/>
        <a:ext cx="2377440" cy="124757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697754" y="0"/>
          <a:ext cx="679101" cy="83171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Integration</a:t>
          </a:r>
        </a:p>
      </dsp:txBody>
      <dsp:txXfrm>
        <a:off x="1697754" y="0"/>
        <a:ext cx="679101" cy="831717"/>
      </dsp:txXfrm>
    </dsp:sp>
    <dsp:sp modelId="{F5C47C7C-F22E-5745-9FF3-8E8113C17EE8}">
      <dsp:nvSpPr>
        <dsp:cNvPr id="0" name=""/>
        <dsp:cNvSpPr/>
      </dsp:nvSpPr>
      <dsp:spPr>
        <a:xfrm>
          <a:off x="1358203" y="831717"/>
          <a:ext cx="1358203" cy="83171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780" tIns="0" rIns="1778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 err="1"/>
            <a:t>Synergetization</a:t>
          </a:r>
          <a:endParaRPr lang="en-US" sz="1400" kern="1200" dirty="0"/>
        </a:p>
      </dsp:txBody>
      <dsp:txXfrm>
        <a:off x="1595889" y="831717"/>
        <a:ext cx="882832" cy="831717"/>
      </dsp:txXfrm>
    </dsp:sp>
    <dsp:sp modelId="{5E181FBA-F664-6B48-BDE0-BF8485876CD3}">
      <dsp:nvSpPr>
        <dsp:cNvPr id="0" name=""/>
        <dsp:cNvSpPr/>
      </dsp:nvSpPr>
      <dsp:spPr>
        <a:xfrm>
          <a:off x="1018652" y="1663435"/>
          <a:ext cx="2037305" cy="83171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Habilitation</a:t>
          </a:r>
        </a:p>
      </dsp:txBody>
      <dsp:txXfrm>
        <a:off x="1375181" y="1663435"/>
        <a:ext cx="1324248" cy="831717"/>
      </dsp:txXfrm>
    </dsp:sp>
    <dsp:sp modelId="{8F820B19-D61C-B247-A620-06225BB7DFA1}">
      <dsp:nvSpPr>
        <dsp:cNvPr id="0" name=""/>
        <dsp:cNvSpPr/>
      </dsp:nvSpPr>
      <dsp:spPr>
        <a:xfrm>
          <a:off x="679101" y="2495153"/>
          <a:ext cx="2716407" cy="83171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Motivation</a:t>
          </a:r>
        </a:p>
      </dsp:txBody>
      <dsp:txXfrm>
        <a:off x="1154473" y="2495153"/>
        <a:ext cx="1765664" cy="831717"/>
      </dsp:txXfrm>
    </dsp:sp>
    <dsp:sp modelId="{7AE28275-8189-304B-BDE5-5E5C671D1A55}">
      <dsp:nvSpPr>
        <dsp:cNvPr id="0" name=""/>
        <dsp:cNvSpPr/>
      </dsp:nvSpPr>
      <dsp:spPr>
        <a:xfrm>
          <a:off x="339550" y="3326870"/>
          <a:ext cx="3395509" cy="83171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Orientation</a:t>
          </a:r>
        </a:p>
      </dsp:txBody>
      <dsp:txXfrm>
        <a:off x="933765" y="3326870"/>
        <a:ext cx="2207080" cy="831717"/>
      </dsp:txXfrm>
    </dsp:sp>
    <dsp:sp modelId="{2B843B4D-9D9C-0F40-8A45-031B67D433C2}">
      <dsp:nvSpPr>
        <dsp:cNvPr id="0" name=""/>
        <dsp:cNvSpPr/>
      </dsp:nvSpPr>
      <dsp:spPr>
        <a:xfrm>
          <a:off x="0" y="4158588"/>
          <a:ext cx="4074611" cy="831717"/>
        </a:xfrm>
        <a:prstGeom prst="trapezoid">
          <a:avLst>
            <a:gd name="adj" fmla="val 40825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Definition</a:t>
          </a:r>
        </a:p>
      </dsp:txBody>
      <dsp:txXfrm>
        <a:off x="713056" y="4158588"/>
        <a:ext cx="2648497" cy="83171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A8589-9903-3949-B469-66F35B506BB3}">
      <dsp:nvSpPr>
        <dsp:cNvPr id="0" name=""/>
        <dsp:cNvSpPr/>
      </dsp:nvSpPr>
      <dsp:spPr>
        <a:xfrm>
          <a:off x="2488348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 tasks</a:t>
          </a:r>
        </a:p>
      </dsp:txBody>
      <dsp:txXfrm>
        <a:off x="2652266" y="1636266"/>
        <a:ext cx="791467" cy="791467"/>
      </dsp:txXfrm>
    </dsp:sp>
    <dsp:sp modelId="{006F2A41-7978-7F46-8621-2D26EA51C5A3}">
      <dsp:nvSpPr>
        <dsp:cNvPr id="0" name=""/>
        <dsp:cNvSpPr/>
      </dsp:nvSpPr>
      <dsp:spPr>
        <a:xfrm rot="10800000">
          <a:off x="2100768" y="2015474"/>
          <a:ext cx="38757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87579" y="1652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284868" y="2022310"/>
        <a:ext cx="19378" cy="19378"/>
      </dsp:txXfrm>
    </dsp:sp>
    <dsp:sp modelId="{D4A56207-428F-6244-ADCF-719945D3011C}">
      <dsp:nvSpPr>
        <dsp:cNvPr id="0" name=""/>
        <dsp:cNvSpPr/>
      </dsp:nvSpPr>
      <dsp:spPr>
        <a:xfrm>
          <a:off x="981464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strategic frame definition</a:t>
          </a:r>
        </a:p>
      </dsp:txBody>
      <dsp:txXfrm>
        <a:off x="1145382" y="1636266"/>
        <a:ext cx="791467" cy="791467"/>
      </dsp:txXfrm>
    </dsp:sp>
    <dsp:sp modelId="{C63198DF-F467-EB46-89AF-8D8D07BA04E4}">
      <dsp:nvSpPr>
        <dsp:cNvPr id="0" name=""/>
        <dsp:cNvSpPr/>
      </dsp:nvSpPr>
      <dsp:spPr>
        <a:xfrm>
          <a:off x="3607651" y="2015474"/>
          <a:ext cx="339357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9357" y="1652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68846" y="2023516"/>
        <a:ext cx="16967" cy="16967"/>
      </dsp:txXfrm>
    </dsp:sp>
    <dsp:sp modelId="{10AF2C2A-E8F8-8640-ACD7-E54A1FCD15EF}">
      <dsp:nvSpPr>
        <dsp:cNvPr id="0" name=""/>
        <dsp:cNvSpPr/>
      </dsp:nvSpPr>
      <dsp:spPr>
        <a:xfrm>
          <a:off x="3947009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strategic frame “selling”</a:t>
          </a:r>
        </a:p>
      </dsp:txBody>
      <dsp:txXfrm>
        <a:off x="4110927" y="1636266"/>
        <a:ext cx="791467" cy="791467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88661-F44E-524C-9454-E3EE070DFD49}">
      <dsp:nvSpPr>
        <dsp:cNvPr id="0" name=""/>
        <dsp:cNvSpPr/>
      </dsp:nvSpPr>
      <dsp:spPr>
        <a:xfrm>
          <a:off x="4263617" y="2210583"/>
          <a:ext cx="870764" cy="8707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12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tasks</a:t>
          </a:r>
        </a:p>
      </dsp:txBody>
      <dsp:txXfrm>
        <a:off x="4391137" y="2338103"/>
        <a:ext cx="615724" cy="615724"/>
      </dsp:txXfrm>
    </dsp:sp>
    <dsp:sp modelId="{65641155-D73E-DD46-AADE-242EAC5DD997}">
      <dsp:nvSpPr>
        <dsp:cNvPr id="0" name=""/>
        <dsp:cNvSpPr/>
      </dsp:nvSpPr>
      <dsp:spPr>
        <a:xfrm rot="16200000">
          <a:off x="4039259" y="1542503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66012" y="1517855"/>
        <a:ext cx="65974" cy="65974"/>
      </dsp:txXfrm>
    </dsp:sp>
    <dsp:sp modelId="{4F673433-B782-4C4C-8261-8EAA687A1587}">
      <dsp:nvSpPr>
        <dsp:cNvPr id="0" name=""/>
        <dsp:cNvSpPr/>
      </dsp:nvSpPr>
      <dsp:spPr>
        <a:xfrm>
          <a:off x="4263617" y="20337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products</a:t>
          </a:r>
        </a:p>
      </dsp:txBody>
      <dsp:txXfrm>
        <a:off x="4391137" y="147857"/>
        <a:ext cx="615724" cy="615724"/>
      </dsp:txXfrm>
    </dsp:sp>
    <dsp:sp modelId="{A5DE2FA9-8D14-DE4E-9051-1CD062FC8DD1}">
      <dsp:nvSpPr>
        <dsp:cNvPr id="0" name=""/>
        <dsp:cNvSpPr/>
      </dsp:nvSpPr>
      <dsp:spPr>
        <a:xfrm rot="18000000">
          <a:off x="4586820" y="1689222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13574" y="1664574"/>
        <a:ext cx="65974" cy="65974"/>
      </dsp:txXfrm>
    </dsp:sp>
    <dsp:sp modelId="{32592C33-4E31-B94E-9D97-923D674375E8}">
      <dsp:nvSpPr>
        <dsp:cNvPr id="0" name=""/>
        <dsp:cNvSpPr/>
      </dsp:nvSpPr>
      <dsp:spPr>
        <a:xfrm>
          <a:off x="5358740" y="313774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processes</a:t>
          </a:r>
        </a:p>
      </dsp:txBody>
      <dsp:txXfrm>
        <a:off x="5486260" y="441294"/>
        <a:ext cx="615724" cy="615724"/>
      </dsp:txXfrm>
    </dsp:sp>
    <dsp:sp modelId="{EAEBE11A-CCEC-9B4D-A9A3-14FF9A550C0B}">
      <dsp:nvSpPr>
        <dsp:cNvPr id="0" name=""/>
        <dsp:cNvSpPr/>
      </dsp:nvSpPr>
      <dsp:spPr>
        <a:xfrm rot="19800000">
          <a:off x="4987663" y="2090065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14417" y="2065417"/>
        <a:ext cx="65974" cy="65974"/>
      </dsp:txXfrm>
    </dsp:sp>
    <dsp:sp modelId="{801CB801-952A-FC41-B213-EAFB536B08D0}">
      <dsp:nvSpPr>
        <dsp:cNvPr id="0" name=""/>
        <dsp:cNvSpPr/>
      </dsp:nvSpPr>
      <dsp:spPr>
        <a:xfrm>
          <a:off x="6160426" y="1115460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resources</a:t>
          </a:r>
        </a:p>
      </dsp:txBody>
      <dsp:txXfrm>
        <a:off x="6287946" y="1242980"/>
        <a:ext cx="615724" cy="615724"/>
      </dsp:txXfrm>
    </dsp:sp>
    <dsp:sp modelId="{84448CCE-B5FA-2D45-AACF-B7E7D7240EFD}">
      <dsp:nvSpPr>
        <dsp:cNvPr id="0" name=""/>
        <dsp:cNvSpPr/>
      </dsp:nvSpPr>
      <dsp:spPr>
        <a:xfrm>
          <a:off x="5134382" y="2637626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761135" y="2612978"/>
        <a:ext cx="65974" cy="65974"/>
      </dsp:txXfrm>
    </dsp:sp>
    <dsp:sp modelId="{1F138B6E-A98C-5F42-A8A9-A1E1712601E6}">
      <dsp:nvSpPr>
        <dsp:cNvPr id="0" name=""/>
        <dsp:cNvSpPr/>
      </dsp:nvSpPr>
      <dsp:spPr>
        <a:xfrm>
          <a:off x="6453863" y="2210583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structures</a:t>
          </a:r>
        </a:p>
      </dsp:txBody>
      <dsp:txXfrm>
        <a:off x="6581383" y="2338103"/>
        <a:ext cx="615724" cy="615724"/>
      </dsp:txXfrm>
    </dsp:sp>
    <dsp:sp modelId="{E1523F3D-15F5-564C-9F21-6E286C4525A5}">
      <dsp:nvSpPr>
        <dsp:cNvPr id="0" name=""/>
        <dsp:cNvSpPr/>
      </dsp:nvSpPr>
      <dsp:spPr>
        <a:xfrm rot="1800000">
          <a:off x="4987663" y="3185188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14417" y="3160539"/>
        <a:ext cx="65974" cy="65974"/>
      </dsp:txXfrm>
    </dsp:sp>
    <dsp:sp modelId="{F7485450-DF1A-2249-9479-9E5F1B4A1511}">
      <dsp:nvSpPr>
        <dsp:cNvPr id="0" name=""/>
        <dsp:cNvSpPr/>
      </dsp:nvSpPr>
      <dsp:spPr>
        <a:xfrm>
          <a:off x="6160426" y="3305706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feedbacks</a:t>
          </a:r>
        </a:p>
      </dsp:txBody>
      <dsp:txXfrm>
        <a:off x="6287946" y="3433226"/>
        <a:ext cx="615724" cy="615724"/>
      </dsp:txXfrm>
    </dsp:sp>
    <dsp:sp modelId="{3251D8B9-1791-624C-9912-F104CD483948}">
      <dsp:nvSpPr>
        <dsp:cNvPr id="0" name=""/>
        <dsp:cNvSpPr/>
      </dsp:nvSpPr>
      <dsp:spPr>
        <a:xfrm rot="3600000">
          <a:off x="4586820" y="3586030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13574" y="3561382"/>
        <a:ext cx="65974" cy="65974"/>
      </dsp:txXfrm>
    </dsp:sp>
    <dsp:sp modelId="{24F065B2-301C-DC4D-BB29-C7288251C1A3}">
      <dsp:nvSpPr>
        <dsp:cNvPr id="0" name=""/>
        <dsp:cNvSpPr/>
      </dsp:nvSpPr>
      <dsp:spPr>
        <a:xfrm>
          <a:off x="5358740" y="4107391"/>
          <a:ext cx="870764" cy="870764"/>
        </a:xfrm>
        <a:prstGeom prst="ellipse">
          <a:avLst/>
        </a:prstGeom>
        <a:solidFill>
          <a:srgbClr val="FFFFFF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define </a:t>
          </a:r>
          <a:r>
            <a:rPr lang="en-US" sz="900" kern="1200" dirty="0" err="1"/>
            <a:t>feedfwds</a:t>
          </a:r>
          <a:endParaRPr lang="en-US" sz="900" kern="1200" dirty="0"/>
        </a:p>
      </dsp:txBody>
      <dsp:txXfrm>
        <a:off x="5486260" y="4234911"/>
        <a:ext cx="615724" cy="615724"/>
      </dsp:txXfrm>
    </dsp:sp>
    <dsp:sp modelId="{34A30471-68B6-5E45-9CCC-1962885D75BB}">
      <dsp:nvSpPr>
        <dsp:cNvPr id="0" name=""/>
        <dsp:cNvSpPr/>
      </dsp:nvSpPr>
      <dsp:spPr>
        <a:xfrm rot="5400000">
          <a:off x="4039259" y="3732749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66012" y="3708101"/>
        <a:ext cx="65974" cy="65974"/>
      </dsp:txXfrm>
    </dsp:sp>
    <dsp:sp modelId="{877F6009-DB42-1A46-8A90-7879FF74EE8D}">
      <dsp:nvSpPr>
        <dsp:cNvPr id="0" name=""/>
        <dsp:cNvSpPr/>
      </dsp:nvSpPr>
      <dsp:spPr>
        <a:xfrm>
          <a:off x="4263617" y="4400829"/>
          <a:ext cx="870764" cy="870764"/>
        </a:xfrm>
        <a:prstGeom prst="ellipse">
          <a:avLst/>
        </a:prstGeom>
        <a:gradFill rotWithShape="0">
          <a:gsLst>
            <a:gs pos="0">
              <a:schemeClr val="tx1"/>
            </a:gs>
            <a:gs pos="62000">
              <a:schemeClr val="tx1">
                <a:lumMod val="65000"/>
                <a:lumOff val="35000"/>
              </a:schemeClr>
            </a:gs>
            <a:gs pos="100000">
              <a:schemeClr val="bg1"/>
            </a:gs>
          </a:gsLst>
          <a:lin ang="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rgbClr val="FFFFFF"/>
              </a:solidFill>
            </a:rPr>
            <a:t>define tasks and competencies</a:t>
          </a:r>
        </a:p>
      </dsp:txBody>
      <dsp:txXfrm>
        <a:off x="4391137" y="4528349"/>
        <a:ext cx="615724" cy="615724"/>
      </dsp:txXfrm>
    </dsp:sp>
    <dsp:sp modelId="{85B97F6A-B805-E44E-9FD1-B1854F9020A0}">
      <dsp:nvSpPr>
        <dsp:cNvPr id="0" name=""/>
        <dsp:cNvSpPr/>
      </dsp:nvSpPr>
      <dsp:spPr>
        <a:xfrm rot="7200000">
          <a:off x="3491697" y="3586030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118451" y="3561382"/>
        <a:ext cx="65974" cy="65974"/>
      </dsp:txXfrm>
    </dsp:sp>
    <dsp:sp modelId="{4831BCD4-0738-FA46-91BF-CB9D7EC2108B}">
      <dsp:nvSpPr>
        <dsp:cNvPr id="0" name=""/>
        <dsp:cNvSpPr/>
      </dsp:nvSpPr>
      <dsp:spPr>
        <a:xfrm>
          <a:off x="3168494" y="4107391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orientate people</a:t>
          </a:r>
        </a:p>
      </dsp:txBody>
      <dsp:txXfrm>
        <a:off x="3296014" y="4234911"/>
        <a:ext cx="615724" cy="615724"/>
      </dsp:txXfrm>
    </dsp:sp>
    <dsp:sp modelId="{D3F5F0CD-5690-0343-B3DE-4B7324D4579B}">
      <dsp:nvSpPr>
        <dsp:cNvPr id="0" name=""/>
        <dsp:cNvSpPr/>
      </dsp:nvSpPr>
      <dsp:spPr>
        <a:xfrm rot="9000000">
          <a:off x="3090855" y="3185188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717608" y="3160539"/>
        <a:ext cx="65974" cy="65974"/>
      </dsp:txXfrm>
    </dsp:sp>
    <dsp:sp modelId="{7C6D392F-561B-8443-A704-17BD848D0E4F}">
      <dsp:nvSpPr>
        <dsp:cNvPr id="0" name=""/>
        <dsp:cNvSpPr/>
      </dsp:nvSpPr>
      <dsp:spPr>
        <a:xfrm>
          <a:off x="2366809" y="3305706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motivate people</a:t>
          </a:r>
        </a:p>
      </dsp:txBody>
      <dsp:txXfrm>
        <a:off x="2494329" y="3433226"/>
        <a:ext cx="615724" cy="615724"/>
      </dsp:txXfrm>
    </dsp:sp>
    <dsp:sp modelId="{C6961E6B-41D2-554A-8E90-C2C51665C108}">
      <dsp:nvSpPr>
        <dsp:cNvPr id="0" name=""/>
        <dsp:cNvSpPr/>
      </dsp:nvSpPr>
      <dsp:spPr>
        <a:xfrm rot="10800000">
          <a:off x="2944136" y="2637626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70890" y="2612978"/>
        <a:ext cx="65974" cy="65974"/>
      </dsp:txXfrm>
    </dsp:sp>
    <dsp:sp modelId="{AD4E41BF-1C7F-3D4B-8DBE-1269C9E42130}">
      <dsp:nvSpPr>
        <dsp:cNvPr id="0" name=""/>
        <dsp:cNvSpPr/>
      </dsp:nvSpPr>
      <dsp:spPr>
        <a:xfrm>
          <a:off x="2073372" y="2210583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habilitate people</a:t>
          </a:r>
        </a:p>
      </dsp:txBody>
      <dsp:txXfrm>
        <a:off x="2200892" y="2338103"/>
        <a:ext cx="615724" cy="615724"/>
      </dsp:txXfrm>
    </dsp:sp>
    <dsp:sp modelId="{6438A08E-DD99-E641-BF02-6F681E879EE7}">
      <dsp:nvSpPr>
        <dsp:cNvPr id="0" name=""/>
        <dsp:cNvSpPr/>
      </dsp:nvSpPr>
      <dsp:spPr>
        <a:xfrm rot="12600000">
          <a:off x="3090855" y="2090065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717608" y="2065417"/>
        <a:ext cx="65974" cy="65974"/>
      </dsp:txXfrm>
    </dsp:sp>
    <dsp:sp modelId="{EF25068A-3D80-4843-B3ED-A08B544E2ECC}">
      <dsp:nvSpPr>
        <dsp:cNvPr id="0" name=""/>
        <dsp:cNvSpPr/>
      </dsp:nvSpPr>
      <dsp:spPr>
        <a:xfrm>
          <a:off x="2366809" y="1115460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 err="1">
              <a:solidFill>
                <a:schemeClr val="bg1"/>
              </a:solidFill>
            </a:rPr>
            <a:t>synergetize</a:t>
          </a:r>
          <a:r>
            <a:rPr lang="en-US" sz="900" kern="1200" dirty="0">
              <a:solidFill>
                <a:schemeClr val="bg1"/>
              </a:solidFill>
            </a:rPr>
            <a:t> people</a:t>
          </a:r>
        </a:p>
      </dsp:txBody>
      <dsp:txXfrm>
        <a:off x="2494329" y="1242980"/>
        <a:ext cx="615724" cy="615724"/>
      </dsp:txXfrm>
    </dsp:sp>
    <dsp:sp modelId="{415C4514-03A4-674D-A123-296D18A5CFDB}">
      <dsp:nvSpPr>
        <dsp:cNvPr id="0" name=""/>
        <dsp:cNvSpPr/>
      </dsp:nvSpPr>
      <dsp:spPr>
        <a:xfrm rot="14400000">
          <a:off x="3491697" y="1689222"/>
          <a:ext cx="1319481" cy="16677"/>
        </a:xfrm>
        <a:custGeom>
          <a:avLst/>
          <a:gdLst/>
          <a:ahLst/>
          <a:cxnLst/>
          <a:rect l="0" t="0" r="0" b="0"/>
          <a:pathLst>
            <a:path>
              <a:moveTo>
                <a:pt x="0" y="8338"/>
              </a:moveTo>
              <a:lnTo>
                <a:pt x="1319481" y="833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118451" y="1664574"/>
        <a:ext cx="65974" cy="65974"/>
      </dsp:txXfrm>
    </dsp:sp>
    <dsp:sp modelId="{C4144DE0-2D22-3340-B19C-952D8B320562}">
      <dsp:nvSpPr>
        <dsp:cNvPr id="0" name=""/>
        <dsp:cNvSpPr/>
      </dsp:nvSpPr>
      <dsp:spPr>
        <a:xfrm>
          <a:off x="3168494" y="313774"/>
          <a:ext cx="870764" cy="870764"/>
        </a:xfrm>
        <a:prstGeom prst="ellipse">
          <a:avLst/>
        </a:prstGeom>
        <a:solidFill>
          <a:schemeClr val="tx1"/>
        </a:soli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</a:rPr>
            <a:t>integrate people</a:t>
          </a:r>
        </a:p>
      </dsp:txBody>
      <dsp:txXfrm>
        <a:off x="3296014" y="441294"/>
        <a:ext cx="615724" cy="615724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B244E1-687A-C448-8A7C-78415B395A84}">
      <dsp:nvSpPr>
        <dsp:cNvPr id="0" name=""/>
        <dsp:cNvSpPr/>
      </dsp:nvSpPr>
      <dsp:spPr>
        <a:xfrm>
          <a:off x="3349302" y="1995680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3 tasks</a:t>
          </a:r>
        </a:p>
      </dsp:txBody>
      <dsp:txXfrm>
        <a:off x="3573511" y="2219889"/>
        <a:ext cx="1082576" cy="1082576"/>
      </dsp:txXfrm>
    </dsp:sp>
    <dsp:sp modelId="{767A9E64-3D8D-5F47-A2B4-455F967C844D}">
      <dsp:nvSpPr>
        <dsp:cNvPr id="0" name=""/>
        <dsp:cNvSpPr/>
      </dsp:nvSpPr>
      <dsp:spPr>
        <a:xfrm rot="16200000">
          <a:off x="3883904" y="1748042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103255" y="1753240"/>
        <a:ext cx="23089" cy="23089"/>
      </dsp:txXfrm>
    </dsp:sp>
    <dsp:sp modelId="{B8718508-D2B7-2045-BCE4-7B7044E2E5E0}">
      <dsp:nvSpPr>
        <dsp:cNvPr id="0" name=""/>
        <dsp:cNvSpPr/>
      </dsp:nvSpPr>
      <dsp:spPr>
        <a:xfrm>
          <a:off x="3349302" y="2895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performance</a:t>
          </a:r>
        </a:p>
      </dsp:txBody>
      <dsp:txXfrm>
        <a:off x="3573511" y="227104"/>
        <a:ext cx="1082576" cy="1082576"/>
      </dsp:txXfrm>
    </dsp:sp>
    <dsp:sp modelId="{3F32B360-67A4-F146-8B72-055618B410B0}">
      <dsp:nvSpPr>
        <dsp:cNvPr id="0" name=""/>
        <dsp:cNvSpPr/>
      </dsp:nvSpPr>
      <dsp:spPr>
        <a:xfrm rot="1800000">
          <a:off x="4746806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966156" y="3247829"/>
        <a:ext cx="23089" cy="23089"/>
      </dsp:txXfrm>
    </dsp:sp>
    <dsp:sp modelId="{E838F468-F29C-5E4C-BFE0-102B4D9FD520}">
      <dsp:nvSpPr>
        <dsp:cNvPr id="0" name=""/>
        <dsp:cNvSpPr/>
      </dsp:nvSpPr>
      <dsp:spPr>
        <a:xfrm>
          <a:off x="5075104" y="2992072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provision of special resources</a:t>
          </a:r>
        </a:p>
      </dsp:txBody>
      <dsp:txXfrm>
        <a:off x="5299313" y="3216281"/>
        <a:ext cx="1082576" cy="1082576"/>
      </dsp:txXfrm>
    </dsp:sp>
    <dsp:sp modelId="{55318ADC-7659-E741-9840-3B85CB8167BF}">
      <dsp:nvSpPr>
        <dsp:cNvPr id="0" name=""/>
        <dsp:cNvSpPr/>
      </dsp:nvSpPr>
      <dsp:spPr>
        <a:xfrm rot="9000000">
          <a:off x="3021003" y="3242630"/>
          <a:ext cx="461790" cy="33486"/>
        </a:xfrm>
        <a:custGeom>
          <a:avLst/>
          <a:gdLst/>
          <a:ahLst/>
          <a:cxnLst/>
          <a:rect l="0" t="0" r="0" b="0"/>
          <a:pathLst>
            <a:path>
              <a:moveTo>
                <a:pt x="0" y="16743"/>
              </a:moveTo>
              <a:lnTo>
                <a:pt x="461790" y="16743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240354" y="3247829"/>
        <a:ext cx="23089" cy="23089"/>
      </dsp:txXfrm>
    </dsp:sp>
    <dsp:sp modelId="{709CF655-010B-8541-9EF3-3B83B4D0FD2B}">
      <dsp:nvSpPr>
        <dsp:cNvPr id="0" name=""/>
        <dsp:cNvSpPr/>
      </dsp:nvSpPr>
      <dsp:spPr>
        <a:xfrm>
          <a:off x="1623500" y="2992072"/>
          <a:ext cx="1530994" cy="153099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care of own resources</a:t>
          </a:r>
        </a:p>
      </dsp:txBody>
      <dsp:txXfrm>
        <a:off x="1847709" y="3216281"/>
        <a:ext cx="1082576" cy="10825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E5BC2-5F45-884B-A9F9-CDD2DC3D6678}">
      <dsp:nvSpPr>
        <dsp:cNvPr id="0" name=""/>
        <dsp:cNvSpPr/>
      </dsp:nvSpPr>
      <dsp:spPr>
        <a:xfrm>
          <a:off x="0" y="1742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evolution</a:t>
          </a:r>
        </a:p>
      </dsp:txBody>
      <dsp:txXfrm>
        <a:off x="36753" y="54175"/>
        <a:ext cx="8156094" cy="679389"/>
      </dsp:txXfrm>
    </dsp:sp>
    <dsp:sp modelId="{70CA8EB4-A114-2045-825B-7647F6FFFF03}">
      <dsp:nvSpPr>
        <dsp:cNvPr id="0" name=""/>
        <dsp:cNvSpPr/>
      </dsp:nvSpPr>
      <dsp:spPr>
        <a:xfrm>
          <a:off x="0" y="845197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prevention</a:t>
          </a:r>
        </a:p>
      </dsp:txBody>
      <dsp:txXfrm>
        <a:off x="36753" y="881950"/>
        <a:ext cx="8156094" cy="679389"/>
      </dsp:txXfrm>
    </dsp:sp>
    <dsp:sp modelId="{1D111A06-F22A-7B41-BBCF-FE735E76B672}">
      <dsp:nvSpPr>
        <dsp:cNvPr id="0" name=""/>
        <dsp:cNvSpPr/>
      </dsp:nvSpPr>
      <dsp:spPr>
        <a:xfrm>
          <a:off x="0" y="167297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depersonalization</a:t>
          </a:r>
        </a:p>
      </dsp:txBody>
      <dsp:txXfrm>
        <a:off x="36753" y="1709725"/>
        <a:ext cx="8156094" cy="679389"/>
      </dsp:txXfrm>
    </dsp:sp>
    <dsp:sp modelId="{A35A95F4-0D2C-B34E-A4D5-F1B6305D95C6}">
      <dsp:nvSpPr>
        <dsp:cNvPr id="0" name=""/>
        <dsp:cNvSpPr/>
      </dsp:nvSpPr>
      <dsp:spPr>
        <a:xfrm>
          <a:off x="0" y="2500747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mediation</a:t>
          </a:r>
        </a:p>
      </dsp:txBody>
      <dsp:txXfrm>
        <a:off x="36753" y="2537500"/>
        <a:ext cx="8156094" cy="679389"/>
      </dsp:txXfrm>
    </dsp:sp>
    <dsp:sp modelId="{AFA35096-328F-2D4C-B8E6-8617F3654B9F}">
      <dsp:nvSpPr>
        <dsp:cNvPr id="0" name=""/>
        <dsp:cNvSpPr/>
      </dsp:nvSpPr>
      <dsp:spPr>
        <a:xfrm>
          <a:off x="0" y="332852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rationalization</a:t>
          </a:r>
        </a:p>
      </dsp:txBody>
      <dsp:txXfrm>
        <a:off x="36753" y="3365275"/>
        <a:ext cx="8156094" cy="679389"/>
      </dsp:txXfrm>
    </dsp:sp>
    <dsp:sp modelId="{67B31F8B-47CF-A845-A5EF-ED6CC022104E}">
      <dsp:nvSpPr>
        <dsp:cNvPr id="0" name=""/>
        <dsp:cNvSpPr/>
      </dsp:nvSpPr>
      <dsp:spPr>
        <a:xfrm>
          <a:off x="0" y="4156298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many dimensions</a:t>
          </a:r>
        </a:p>
      </dsp:txBody>
      <dsp:txXfrm>
        <a:off x="36753" y="4193051"/>
        <a:ext cx="8156094" cy="679389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AF3ABF-C6ED-C048-B1A9-144CFAD61145}">
      <dsp:nvSpPr>
        <dsp:cNvPr id="0" name=""/>
        <dsp:cNvSpPr/>
      </dsp:nvSpPr>
      <dsp:spPr>
        <a:xfrm>
          <a:off x="4509108" y="1447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4509108" y="1447"/>
        <a:ext cx="906248" cy="906248"/>
      </dsp:txXfrm>
    </dsp:sp>
    <dsp:sp modelId="{C0280C41-A6D7-8745-A886-1D1CCE8D24C5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9827673"/>
            <a:gd name="adj4" fmla="val 18604919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550BA93-EEA2-6F4B-9C4E-4015746A3A52}">
      <dsp:nvSpPr>
        <dsp:cNvPr id="0" name=""/>
        <dsp:cNvSpPr/>
      </dsp:nvSpPr>
      <dsp:spPr>
        <a:xfrm>
          <a:off x="5676541" y="1465363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5676541" y="1465363"/>
        <a:ext cx="906248" cy="906248"/>
      </dsp:txXfrm>
    </dsp:sp>
    <dsp:sp modelId="{A292BC62-1131-5D4B-9EF5-F2182F3F6496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230787"/>
            <a:gd name="adj4" fmla="val 21556953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28EB46F-D21D-634E-B6DD-FE332291A153}">
      <dsp:nvSpPr>
        <dsp:cNvPr id="0" name=""/>
        <dsp:cNvSpPr/>
      </dsp:nvSpPr>
      <dsp:spPr>
        <a:xfrm>
          <a:off x="5259889" y="3290835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5259889" y="3290835"/>
        <a:ext cx="906248" cy="906248"/>
      </dsp:txXfrm>
    </dsp:sp>
    <dsp:sp modelId="{23992AEF-F902-0746-9220-67B95B136513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4437990"/>
            <a:gd name="adj4" fmla="val 3307315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DE40A0-EFDC-A944-8EE4-05A94E166E24}">
      <dsp:nvSpPr>
        <dsp:cNvPr id="0" name=""/>
        <dsp:cNvSpPr/>
      </dsp:nvSpPr>
      <dsp:spPr>
        <a:xfrm>
          <a:off x="3572899" y="4103247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3572899" y="4103247"/>
        <a:ext cx="906248" cy="906248"/>
      </dsp:txXfrm>
    </dsp:sp>
    <dsp:sp modelId="{1102CB55-E0E4-4F4D-BFF1-50C80D227ACE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7258014"/>
            <a:gd name="adj4" fmla="val 6127339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2F0F366-CCD1-3A46-B395-A81930235044}">
      <dsp:nvSpPr>
        <dsp:cNvPr id="0" name=""/>
        <dsp:cNvSpPr/>
      </dsp:nvSpPr>
      <dsp:spPr>
        <a:xfrm>
          <a:off x="1885908" y="3290835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7200" kern="1200" dirty="0"/>
            <a:t> </a:t>
          </a:r>
        </a:p>
      </dsp:txBody>
      <dsp:txXfrm>
        <a:off x="1885908" y="3290835"/>
        <a:ext cx="906248" cy="906248"/>
      </dsp:txXfrm>
    </dsp:sp>
    <dsp:sp modelId="{198BCCD0-2BFF-5A4F-85D7-54C03B676EFE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0608376"/>
            <a:gd name="adj4" fmla="val 9334542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9C00B8-F01D-3A4E-B344-0BFC49BA11C0}">
      <dsp:nvSpPr>
        <dsp:cNvPr id="0" name=""/>
        <dsp:cNvSpPr/>
      </dsp:nvSpPr>
      <dsp:spPr>
        <a:xfrm>
          <a:off x="1469256" y="1465363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200" kern="1200" dirty="0"/>
        </a:p>
      </dsp:txBody>
      <dsp:txXfrm>
        <a:off x="1469256" y="1465363"/>
        <a:ext cx="906248" cy="906248"/>
      </dsp:txXfrm>
    </dsp:sp>
    <dsp:sp modelId="{375BF189-D35E-3A47-B013-A8AA10BF2BF5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3560410"/>
            <a:gd name="adj4" fmla="val 12337656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7E4614-5C58-7745-8B16-97D2B6307D7A}">
      <dsp:nvSpPr>
        <dsp:cNvPr id="0" name=""/>
        <dsp:cNvSpPr/>
      </dsp:nvSpPr>
      <dsp:spPr>
        <a:xfrm>
          <a:off x="2636690" y="1447"/>
          <a:ext cx="906248" cy="9062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200" kern="1200" dirty="0"/>
        </a:p>
      </dsp:txBody>
      <dsp:txXfrm>
        <a:off x="2636690" y="1447"/>
        <a:ext cx="906248" cy="906248"/>
      </dsp:txXfrm>
    </dsp:sp>
    <dsp:sp modelId="{42E198E5-BD93-5A4B-B1B5-347DB5C65C38}">
      <dsp:nvSpPr>
        <dsp:cNvPr id="0" name=""/>
        <dsp:cNvSpPr/>
      </dsp:nvSpPr>
      <dsp:spPr>
        <a:xfrm>
          <a:off x="1676836" y="49443"/>
          <a:ext cx="4698373" cy="4698373"/>
        </a:xfrm>
        <a:prstGeom prst="circularArrow">
          <a:avLst>
            <a:gd name="adj1" fmla="val 3761"/>
            <a:gd name="adj2" fmla="val 234671"/>
            <a:gd name="adj3" fmla="val 16741566"/>
            <a:gd name="adj4" fmla="val 15423763"/>
            <a:gd name="adj5" fmla="val 4388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329187" y="0"/>
          <a:ext cx="219458" cy="279641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D</a:t>
          </a:r>
        </a:p>
      </dsp:txBody>
      <dsp:txXfrm>
        <a:off x="329187" y="0"/>
        <a:ext cx="219458" cy="279641"/>
      </dsp:txXfrm>
    </dsp:sp>
    <dsp:sp modelId="{030317B0-778D-0D46-B0DF-9DAEECBAC3A4}">
      <dsp:nvSpPr>
        <dsp:cNvPr id="0" name=""/>
        <dsp:cNvSpPr/>
      </dsp:nvSpPr>
      <dsp:spPr>
        <a:xfrm>
          <a:off x="219458" y="279641"/>
          <a:ext cx="438917" cy="279641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</a:t>
          </a:r>
        </a:p>
      </dsp:txBody>
      <dsp:txXfrm>
        <a:off x="296268" y="279641"/>
        <a:ext cx="285296" cy="279641"/>
      </dsp:txXfrm>
    </dsp:sp>
    <dsp:sp modelId="{74368792-5F3A-8A45-B6DD-4623675BE83C}">
      <dsp:nvSpPr>
        <dsp:cNvPr id="0" name=""/>
        <dsp:cNvSpPr/>
      </dsp:nvSpPr>
      <dsp:spPr>
        <a:xfrm>
          <a:off x="109729" y="559283"/>
          <a:ext cx="658375" cy="279641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E</a:t>
          </a:r>
        </a:p>
      </dsp:txBody>
      <dsp:txXfrm>
        <a:off x="224944" y="559283"/>
        <a:ext cx="427944" cy="279641"/>
      </dsp:txXfrm>
    </dsp:sp>
    <dsp:sp modelId="{3E0E496B-F89A-2444-A096-0335E5ABBBCE}">
      <dsp:nvSpPr>
        <dsp:cNvPr id="0" name=""/>
        <dsp:cNvSpPr/>
      </dsp:nvSpPr>
      <dsp:spPr>
        <a:xfrm>
          <a:off x="0" y="838924"/>
          <a:ext cx="877834" cy="279641"/>
        </a:xfrm>
        <a:prstGeom prst="trapezoid">
          <a:avLst>
            <a:gd name="adj" fmla="val 39239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U</a:t>
          </a:r>
        </a:p>
      </dsp:txBody>
      <dsp:txXfrm>
        <a:off x="153620" y="838924"/>
        <a:ext cx="570592" cy="27964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391521" y="0"/>
          <a:ext cx="156608" cy="196135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391521" y="0"/>
        <a:ext cx="156608" cy="196135"/>
      </dsp:txXfrm>
    </dsp:sp>
    <dsp:sp modelId="{F5C47C7C-F22E-5745-9FF3-8E8113C17EE8}">
      <dsp:nvSpPr>
        <dsp:cNvPr id="0" name=""/>
        <dsp:cNvSpPr/>
      </dsp:nvSpPr>
      <dsp:spPr>
        <a:xfrm>
          <a:off x="313217" y="196135"/>
          <a:ext cx="313217" cy="196135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368030" y="196135"/>
        <a:ext cx="203591" cy="196135"/>
      </dsp:txXfrm>
    </dsp:sp>
    <dsp:sp modelId="{5E181FBA-F664-6B48-BDE0-BF8485876CD3}">
      <dsp:nvSpPr>
        <dsp:cNvPr id="0" name=""/>
        <dsp:cNvSpPr/>
      </dsp:nvSpPr>
      <dsp:spPr>
        <a:xfrm>
          <a:off x="234913" y="392270"/>
          <a:ext cx="469825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17132" y="392270"/>
        <a:ext cx="305386" cy="196135"/>
      </dsp:txXfrm>
    </dsp:sp>
    <dsp:sp modelId="{8F820B19-D61C-B247-A620-06225BB7DFA1}">
      <dsp:nvSpPr>
        <dsp:cNvPr id="0" name=""/>
        <dsp:cNvSpPr/>
      </dsp:nvSpPr>
      <dsp:spPr>
        <a:xfrm>
          <a:off x="156608" y="588405"/>
          <a:ext cx="626434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266234" y="588405"/>
        <a:ext cx="407182" cy="196135"/>
      </dsp:txXfrm>
    </dsp:sp>
    <dsp:sp modelId="{7AE28275-8189-304B-BDE5-5E5C671D1A55}">
      <dsp:nvSpPr>
        <dsp:cNvPr id="0" name=""/>
        <dsp:cNvSpPr/>
      </dsp:nvSpPr>
      <dsp:spPr>
        <a:xfrm>
          <a:off x="78304" y="784540"/>
          <a:ext cx="783043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15336" y="784540"/>
        <a:ext cx="508978" cy="196135"/>
      </dsp:txXfrm>
    </dsp:sp>
    <dsp:sp modelId="{2B843B4D-9D9C-0F40-8A45-031B67D433C2}">
      <dsp:nvSpPr>
        <dsp:cNvPr id="0" name=""/>
        <dsp:cNvSpPr/>
      </dsp:nvSpPr>
      <dsp:spPr>
        <a:xfrm>
          <a:off x="0" y="980675"/>
          <a:ext cx="939652" cy="196135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64439" y="980675"/>
        <a:ext cx="610773" cy="196135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85B8DB-A0C4-9B40-A714-4AC1FFFC081E}">
      <dsp:nvSpPr>
        <dsp:cNvPr id="0" name=""/>
        <dsp:cNvSpPr/>
      </dsp:nvSpPr>
      <dsp:spPr>
        <a:xfrm>
          <a:off x="2032000" y="0"/>
          <a:ext cx="2032000" cy="1670314"/>
        </a:xfrm>
        <a:prstGeom prst="trapezoid">
          <a:avLst>
            <a:gd name="adj" fmla="val 608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>
            <a:solidFill>
              <a:schemeClr val="tx1"/>
            </a:solidFill>
          </a:endParaRP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Methodology</a:t>
          </a:r>
        </a:p>
      </dsp:txBody>
      <dsp:txXfrm>
        <a:off x="2032000" y="0"/>
        <a:ext cx="2032000" cy="1670314"/>
      </dsp:txXfrm>
    </dsp:sp>
    <dsp:sp modelId="{1898B777-3E1D-514A-8F04-D75FC141667A}">
      <dsp:nvSpPr>
        <dsp:cNvPr id="0" name=""/>
        <dsp:cNvSpPr/>
      </dsp:nvSpPr>
      <dsp:spPr>
        <a:xfrm>
          <a:off x="1016000" y="1670314"/>
          <a:ext cx="4064000" cy="1670314"/>
        </a:xfrm>
        <a:prstGeom prst="trapezoid">
          <a:avLst>
            <a:gd name="adj" fmla="val 608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Tactics</a:t>
          </a:r>
        </a:p>
      </dsp:txBody>
      <dsp:txXfrm>
        <a:off x="1727200" y="1670314"/>
        <a:ext cx="2641600" cy="1670314"/>
      </dsp:txXfrm>
    </dsp:sp>
    <dsp:sp modelId="{249660C8-8B26-6C46-B4EE-E1CE026BB741}">
      <dsp:nvSpPr>
        <dsp:cNvPr id="0" name=""/>
        <dsp:cNvSpPr/>
      </dsp:nvSpPr>
      <dsp:spPr>
        <a:xfrm>
          <a:off x="0" y="3340629"/>
          <a:ext cx="6096000" cy="1670314"/>
        </a:xfrm>
        <a:prstGeom prst="trapezoid">
          <a:avLst>
            <a:gd name="adj" fmla="val 60827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Strategy</a:t>
          </a:r>
        </a:p>
      </dsp:txBody>
      <dsp:txXfrm>
        <a:off x="1066799" y="3340629"/>
        <a:ext cx="3962400" cy="1670314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923212-7B0E-1448-AA90-F64A0334A140}">
      <dsp:nvSpPr>
        <dsp:cNvPr id="0" name=""/>
        <dsp:cNvSpPr/>
      </dsp:nvSpPr>
      <dsp:spPr>
        <a:xfrm>
          <a:off x="301502" y="0"/>
          <a:ext cx="201002" cy="274240"/>
        </a:xfrm>
        <a:prstGeom prst="trapezoid">
          <a:avLst>
            <a:gd name="adj" fmla="val 50000"/>
          </a:avLst>
        </a:prstGeom>
        <a:gradFill rotWithShape="0">
          <a:gsLst>
            <a:gs pos="0">
              <a:srgbClr val="2C7D1D"/>
            </a:gs>
            <a:gs pos="100000">
              <a:srgbClr val="80D970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</a:t>
          </a:r>
        </a:p>
      </dsp:txBody>
      <dsp:txXfrm>
        <a:off x="301502" y="0"/>
        <a:ext cx="201002" cy="274240"/>
      </dsp:txXfrm>
    </dsp:sp>
    <dsp:sp modelId="{030317B0-778D-0D46-B0DF-9DAEECBAC3A4}">
      <dsp:nvSpPr>
        <dsp:cNvPr id="0" name=""/>
        <dsp:cNvSpPr/>
      </dsp:nvSpPr>
      <dsp:spPr>
        <a:xfrm>
          <a:off x="201002" y="274240"/>
          <a:ext cx="402004" cy="274240"/>
        </a:xfrm>
        <a:prstGeom prst="trapezoid">
          <a:avLst>
            <a:gd name="adj" fmla="val 36647"/>
          </a:avLst>
        </a:prstGeom>
        <a:gradFill rotWithShape="0">
          <a:gsLst>
            <a:gs pos="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S</a:t>
          </a:r>
        </a:p>
      </dsp:txBody>
      <dsp:txXfrm>
        <a:off x="271352" y="274240"/>
        <a:ext cx="261302" cy="274240"/>
      </dsp:txXfrm>
    </dsp:sp>
    <dsp:sp modelId="{74368792-5F3A-8A45-B6DD-4623675BE83C}">
      <dsp:nvSpPr>
        <dsp:cNvPr id="0" name=""/>
        <dsp:cNvSpPr/>
      </dsp:nvSpPr>
      <dsp:spPr>
        <a:xfrm>
          <a:off x="100501" y="548481"/>
          <a:ext cx="603005" cy="274240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E</a:t>
          </a:r>
        </a:p>
      </dsp:txBody>
      <dsp:txXfrm>
        <a:off x="206027" y="548481"/>
        <a:ext cx="391953" cy="274240"/>
      </dsp:txXfrm>
    </dsp:sp>
    <dsp:sp modelId="{3E0E496B-F89A-2444-A096-0335E5ABBBCE}">
      <dsp:nvSpPr>
        <dsp:cNvPr id="0" name=""/>
        <dsp:cNvSpPr/>
      </dsp:nvSpPr>
      <dsp:spPr>
        <a:xfrm>
          <a:off x="0" y="822721"/>
          <a:ext cx="804008" cy="274240"/>
        </a:xfrm>
        <a:prstGeom prst="trapezoid">
          <a:avLst>
            <a:gd name="adj" fmla="val 36647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U</a:t>
          </a:r>
        </a:p>
      </dsp:txBody>
      <dsp:txXfrm>
        <a:off x="140701" y="822721"/>
        <a:ext cx="522605" cy="27424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373197" y="0"/>
          <a:ext cx="149279" cy="182827"/>
        </a:xfrm>
        <a:prstGeom prst="trapezoid">
          <a:avLst>
            <a:gd name="adj" fmla="val 50000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</a:t>
          </a:r>
        </a:p>
      </dsp:txBody>
      <dsp:txXfrm>
        <a:off x="373197" y="0"/>
        <a:ext cx="149279" cy="182827"/>
      </dsp:txXfrm>
    </dsp:sp>
    <dsp:sp modelId="{F5C47C7C-F22E-5745-9FF3-8E8113C17EE8}">
      <dsp:nvSpPr>
        <dsp:cNvPr id="0" name=""/>
        <dsp:cNvSpPr/>
      </dsp:nvSpPr>
      <dsp:spPr>
        <a:xfrm>
          <a:off x="298558" y="182827"/>
          <a:ext cx="298558" cy="18282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7780" tIns="0" rIns="1778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</a:t>
          </a:r>
        </a:p>
      </dsp:txBody>
      <dsp:txXfrm>
        <a:off x="350806" y="182827"/>
        <a:ext cx="194062" cy="182827"/>
      </dsp:txXfrm>
    </dsp:sp>
    <dsp:sp modelId="{5E181FBA-F664-6B48-BDE0-BF8485876CD3}">
      <dsp:nvSpPr>
        <dsp:cNvPr id="0" name=""/>
        <dsp:cNvSpPr/>
      </dsp:nvSpPr>
      <dsp:spPr>
        <a:xfrm>
          <a:off x="223918" y="365654"/>
          <a:ext cx="447837" cy="182827"/>
        </a:xfrm>
        <a:prstGeom prst="trapezoid">
          <a:avLst>
            <a:gd name="adj" fmla="val 40825"/>
          </a:avLst>
        </a:prstGeom>
        <a:gradFill flip="none" rotWithShape="1">
          <a:gsLst>
            <a:gs pos="0">
              <a:srgbClr val="2C7D1D"/>
            </a:gs>
            <a:gs pos="100000">
              <a:srgbClr val="80D970"/>
            </a:gs>
          </a:gsLst>
          <a:lin ang="16200000" scaled="0"/>
          <a:tileRect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H</a:t>
          </a:r>
        </a:p>
      </dsp:txBody>
      <dsp:txXfrm>
        <a:off x="302290" y="365654"/>
        <a:ext cx="291094" cy="182827"/>
      </dsp:txXfrm>
    </dsp:sp>
    <dsp:sp modelId="{8F820B19-D61C-B247-A620-06225BB7DFA1}">
      <dsp:nvSpPr>
        <dsp:cNvPr id="0" name=""/>
        <dsp:cNvSpPr/>
      </dsp:nvSpPr>
      <dsp:spPr>
        <a:xfrm>
          <a:off x="149279" y="548480"/>
          <a:ext cx="597116" cy="18282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</a:t>
          </a:r>
        </a:p>
      </dsp:txBody>
      <dsp:txXfrm>
        <a:off x="253774" y="548480"/>
        <a:ext cx="388125" cy="182827"/>
      </dsp:txXfrm>
    </dsp:sp>
    <dsp:sp modelId="{7AE28275-8189-304B-BDE5-5E5C671D1A55}">
      <dsp:nvSpPr>
        <dsp:cNvPr id="0" name=""/>
        <dsp:cNvSpPr/>
      </dsp:nvSpPr>
      <dsp:spPr>
        <a:xfrm>
          <a:off x="74639" y="731308"/>
          <a:ext cx="746395" cy="182827"/>
        </a:xfrm>
        <a:prstGeom prst="trapezoid">
          <a:avLst>
            <a:gd name="adj" fmla="val 40825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</a:t>
          </a:r>
        </a:p>
      </dsp:txBody>
      <dsp:txXfrm>
        <a:off x="205258" y="731308"/>
        <a:ext cx="485157" cy="182827"/>
      </dsp:txXfrm>
    </dsp:sp>
    <dsp:sp modelId="{2B843B4D-9D9C-0F40-8A45-031B67D433C2}">
      <dsp:nvSpPr>
        <dsp:cNvPr id="0" name=""/>
        <dsp:cNvSpPr/>
      </dsp:nvSpPr>
      <dsp:spPr>
        <a:xfrm>
          <a:off x="0" y="914135"/>
          <a:ext cx="895675" cy="182827"/>
        </a:xfrm>
        <a:prstGeom prst="trapezoid">
          <a:avLst>
            <a:gd name="adj" fmla="val 40825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</a:t>
          </a:r>
        </a:p>
      </dsp:txBody>
      <dsp:txXfrm>
        <a:off x="156743" y="914135"/>
        <a:ext cx="582188" cy="1828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164863" y="0"/>
          <a:ext cx="1522727" cy="1522727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Emotional envelope</a:t>
          </a:r>
        </a:p>
      </dsp:txBody>
      <dsp:txXfrm>
        <a:off x="526511" y="114204"/>
        <a:ext cx="799431" cy="258863"/>
      </dsp:txXfrm>
    </dsp:sp>
    <dsp:sp modelId="{F117C022-A97E-5444-A876-8C8B6AE992C8}">
      <dsp:nvSpPr>
        <dsp:cNvPr id="0" name=""/>
        <dsp:cNvSpPr/>
      </dsp:nvSpPr>
      <dsp:spPr>
        <a:xfrm>
          <a:off x="355204" y="357521"/>
          <a:ext cx="1142045" cy="1142045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Factual core</a:t>
          </a:r>
        </a:p>
      </dsp:txBody>
      <dsp:txXfrm>
        <a:off x="522453" y="643032"/>
        <a:ext cx="807547" cy="5710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1288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there conflicts?</a:t>
          </a:r>
        </a:p>
      </dsp:txBody>
      <dsp:txXfrm>
        <a:off x="11850" y="509749"/>
        <a:ext cx="700092" cy="339484"/>
      </dsp:txXfrm>
    </dsp:sp>
    <dsp:sp modelId="{D7C52B3F-AC17-9E43-9AA2-EB12E0717789}">
      <dsp:nvSpPr>
        <dsp:cNvPr id="0" name=""/>
        <dsp:cNvSpPr/>
      </dsp:nvSpPr>
      <dsp:spPr>
        <a:xfrm rot="19457599">
          <a:off x="689111" y="5550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566934"/>
        <a:ext cx="17763" cy="17763"/>
      </dsp:txXfrm>
    </dsp:sp>
    <dsp:sp modelId="{CDD3EAD9-B69F-1547-9C4B-A6E42EFD30C2}">
      <dsp:nvSpPr>
        <dsp:cNvPr id="0" name=""/>
        <dsp:cNvSpPr/>
      </dsp:nvSpPr>
      <dsp:spPr>
        <a:xfrm>
          <a:off x="1010991" y="291837"/>
          <a:ext cx="721216" cy="36060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Stagnation</a:t>
          </a:r>
        </a:p>
      </dsp:txBody>
      <dsp:txXfrm>
        <a:off x="1021553" y="302399"/>
        <a:ext cx="700092" cy="339484"/>
      </dsp:txXfrm>
    </dsp:sp>
    <dsp:sp modelId="{04E68BE5-AE68-5D48-9608-9DFA47C69799}">
      <dsp:nvSpPr>
        <dsp:cNvPr id="0" name=""/>
        <dsp:cNvSpPr/>
      </dsp:nvSpPr>
      <dsp:spPr>
        <a:xfrm rot="2142401">
          <a:off x="689111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774284"/>
        <a:ext cx="17763" cy="17763"/>
      </dsp:txXfrm>
    </dsp:sp>
    <dsp:sp modelId="{D883E4FD-82D5-DA4D-8792-E055A9600720}">
      <dsp:nvSpPr>
        <dsp:cNvPr id="0" name=""/>
        <dsp:cNvSpPr/>
      </dsp:nvSpPr>
      <dsp:spPr>
        <a:xfrm>
          <a:off x="1010991" y="70653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conflicts handled well? </a:t>
          </a:r>
        </a:p>
      </dsp:txBody>
      <dsp:txXfrm>
        <a:off x="1021553" y="717099"/>
        <a:ext cx="700092" cy="339484"/>
      </dsp:txXfrm>
    </dsp:sp>
    <dsp:sp modelId="{A8A609D6-85E2-E649-A2E8-5148ECF47ECA}">
      <dsp:nvSpPr>
        <dsp:cNvPr id="0" name=""/>
        <dsp:cNvSpPr/>
      </dsp:nvSpPr>
      <dsp:spPr>
        <a:xfrm rot="19457599">
          <a:off x="1698815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774284"/>
        <a:ext cx="17763" cy="17763"/>
      </dsp:txXfrm>
    </dsp:sp>
    <dsp:sp modelId="{648EFEF6-E3FB-F24C-AF7D-4D6777F28B78}">
      <dsp:nvSpPr>
        <dsp:cNvPr id="0" name=""/>
        <dsp:cNvSpPr/>
      </dsp:nvSpPr>
      <dsp:spPr>
        <a:xfrm>
          <a:off x="2020695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Evolution</a:t>
          </a:r>
        </a:p>
      </dsp:txBody>
      <dsp:txXfrm>
        <a:off x="2031257" y="509749"/>
        <a:ext cx="700092" cy="339484"/>
      </dsp:txXfrm>
    </dsp:sp>
    <dsp:sp modelId="{0933AD66-8E23-9A45-BFAD-DBFBDB5943BE}">
      <dsp:nvSpPr>
        <dsp:cNvPr id="0" name=""/>
        <dsp:cNvSpPr/>
      </dsp:nvSpPr>
      <dsp:spPr>
        <a:xfrm rot="2142401">
          <a:off x="1698815" y="9697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981634"/>
        <a:ext cx="17763" cy="17763"/>
      </dsp:txXfrm>
    </dsp:sp>
    <dsp:sp modelId="{18F41242-68D4-A94B-AA3D-7B98A5EDF26E}">
      <dsp:nvSpPr>
        <dsp:cNvPr id="0" name=""/>
        <dsp:cNvSpPr/>
      </dsp:nvSpPr>
      <dsp:spPr>
        <a:xfrm>
          <a:off x="2020695" y="9138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  <a:lin ang="16200000" scaled="0"/>
        </a:gradFill>
        <a:ln>
          <a:solidFill>
            <a:srgbClr val="F5A702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Revolution</a:t>
          </a:r>
        </a:p>
      </dsp:txBody>
      <dsp:txXfrm>
        <a:off x="2031257" y="924449"/>
        <a:ext cx="700092" cy="3394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1AE3E-9FC3-9C4D-BEC8-BBFB600674C5}">
      <dsp:nvSpPr>
        <dsp:cNvPr id="0" name=""/>
        <dsp:cNvSpPr/>
      </dsp:nvSpPr>
      <dsp:spPr>
        <a:xfrm>
          <a:off x="2152650" y="0"/>
          <a:ext cx="14351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Relations</a:t>
          </a:r>
        </a:p>
      </dsp:txBody>
      <dsp:txXfrm>
        <a:off x="2152650" y="0"/>
        <a:ext cx="1435100" cy="1131490"/>
      </dsp:txXfrm>
    </dsp:sp>
    <dsp:sp modelId="{276CC974-EBA6-2549-893D-F42292101950}">
      <dsp:nvSpPr>
        <dsp:cNvPr id="0" name=""/>
        <dsp:cNvSpPr/>
      </dsp:nvSpPr>
      <dsp:spPr>
        <a:xfrm>
          <a:off x="1435100" y="1131490"/>
          <a:ext cx="28702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Process</a:t>
          </a:r>
        </a:p>
      </dsp:txBody>
      <dsp:txXfrm>
        <a:off x="1937385" y="1131490"/>
        <a:ext cx="1865630" cy="1131490"/>
      </dsp:txXfrm>
    </dsp:sp>
    <dsp:sp modelId="{4D5E373B-3C22-DE4B-BB6E-411EF3D71742}">
      <dsp:nvSpPr>
        <dsp:cNvPr id="0" name=""/>
        <dsp:cNvSpPr/>
      </dsp:nvSpPr>
      <dsp:spPr>
        <a:xfrm>
          <a:off x="717549" y="2262981"/>
          <a:ext cx="43053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Thing</a:t>
          </a:r>
        </a:p>
      </dsp:txBody>
      <dsp:txXfrm>
        <a:off x="1470977" y="2262981"/>
        <a:ext cx="2798445" cy="1131490"/>
      </dsp:txXfrm>
    </dsp:sp>
    <dsp:sp modelId="{56CE8F88-3CE4-8641-B066-355CB53BE014}">
      <dsp:nvSpPr>
        <dsp:cNvPr id="0" name=""/>
        <dsp:cNvSpPr/>
      </dsp:nvSpPr>
      <dsp:spPr>
        <a:xfrm>
          <a:off x="0" y="3394472"/>
          <a:ext cx="57404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Power</a:t>
          </a:r>
        </a:p>
      </dsp:txBody>
      <dsp:txXfrm>
        <a:off x="1004569" y="3394472"/>
        <a:ext cx="3731260" cy="11314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6AF20-1E80-3D40-85D2-27D8FFC60613}">
      <dsp:nvSpPr>
        <dsp:cNvPr id="0" name=""/>
        <dsp:cNvSpPr/>
      </dsp:nvSpPr>
      <dsp:spPr>
        <a:xfrm>
          <a:off x="0" y="9404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attract attention</a:t>
          </a:r>
        </a:p>
      </dsp:txBody>
      <dsp:txXfrm>
        <a:off x="19790" y="113839"/>
        <a:ext cx="8190020" cy="365824"/>
      </dsp:txXfrm>
    </dsp:sp>
    <dsp:sp modelId="{EB22C19D-B792-7D4E-90D3-EC01963E5692}">
      <dsp:nvSpPr>
        <dsp:cNvPr id="0" name=""/>
        <dsp:cNvSpPr/>
      </dsp:nvSpPr>
      <dsp:spPr>
        <a:xfrm>
          <a:off x="0" y="49945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assign the role</a:t>
          </a:r>
        </a:p>
      </dsp:txBody>
      <dsp:txXfrm>
        <a:off x="0" y="499454"/>
        <a:ext cx="8229600" cy="239085"/>
      </dsp:txXfrm>
    </dsp:sp>
    <dsp:sp modelId="{D3A93007-0CF3-0648-8FA3-653B9AFF072A}">
      <dsp:nvSpPr>
        <dsp:cNvPr id="0" name=""/>
        <dsp:cNvSpPr/>
      </dsp:nvSpPr>
      <dsp:spPr>
        <a:xfrm>
          <a:off x="0" y="73853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solve a problem</a:t>
          </a:r>
        </a:p>
      </dsp:txBody>
      <dsp:txXfrm>
        <a:off x="19790" y="758329"/>
        <a:ext cx="8190020" cy="365824"/>
      </dsp:txXfrm>
    </dsp:sp>
    <dsp:sp modelId="{202FE879-3268-B643-BD9B-26D6D680D7EB}">
      <dsp:nvSpPr>
        <dsp:cNvPr id="0" name=""/>
        <dsp:cNvSpPr/>
      </dsp:nvSpPr>
      <dsp:spPr>
        <a:xfrm>
          <a:off x="0" y="114394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reveal and understand the problem</a:t>
          </a:r>
        </a:p>
      </dsp:txBody>
      <dsp:txXfrm>
        <a:off x="0" y="1143944"/>
        <a:ext cx="8229600" cy="239085"/>
      </dsp:txXfrm>
    </dsp:sp>
    <dsp:sp modelId="{93CBEF2A-F021-6045-917A-18F60FB7B140}">
      <dsp:nvSpPr>
        <dsp:cNvPr id="0" name=""/>
        <dsp:cNvSpPr/>
      </dsp:nvSpPr>
      <dsp:spPr>
        <a:xfrm>
          <a:off x="0" y="138302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mask his or her inability</a:t>
          </a:r>
        </a:p>
      </dsp:txBody>
      <dsp:txXfrm>
        <a:off x="19790" y="1402819"/>
        <a:ext cx="8190020" cy="365824"/>
      </dsp:txXfrm>
    </dsp:sp>
    <dsp:sp modelId="{17288C33-CA59-5548-95CE-F4ACC9567E3C}">
      <dsp:nvSpPr>
        <dsp:cNvPr id="0" name=""/>
        <dsp:cNvSpPr/>
      </dsp:nvSpPr>
      <dsp:spPr>
        <a:xfrm>
          <a:off x="0" y="178843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habilitate him or her</a:t>
          </a:r>
        </a:p>
      </dsp:txBody>
      <dsp:txXfrm>
        <a:off x="0" y="1788434"/>
        <a:ext cx="8229600" cy="239085"/>
      </dsp:txXfrm>
    </dsp:sp>
    <dsp:sp modelId="{50EC9E28-A3AF-F443-91B8-BCD35F62189B}">
      <dsp:nvSpPr>
        <dsp:cNvPr id="0" name=""/>
        <dsp:cNvSpPr/>
      </dsp:nvSpPr>
      <dsp:spPr>
        <a:xfrm>
          <a:off x="0" y="202751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like me, want to hurt me</a:t>
          </a:r>
        </a:p>
      </dsp:txBody>
      <dsp:txXfrm>
        <a:off x="19790" y="2047309"/>
        <a:ext cx="8190020" cy="365824"/>
      </dsp:txXfrm>
    </dsp:sp>
    <dsp:sp modelId="{94DDBFFD-C1E6-D441-8A4D-CBD41A7FC568}">
      <dsp:nvSpPr>
        <dsp:cNvPr id="0" name=""/>
        <dsp:cNvSpPr/>
      </dsp:nvSpPr>
      <dsp:spPr>
        <a:xfrm>
          <a:off x="0" y="2432924"/>
          <a:ext cx="8229600" cy="710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are there specific causes?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so, remove them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not, limit contacts</a:t>
          </a:r>
        </a:p>
      </dsp:txBody>
      <dsp:txXfrm>
        <a:off x="0" y="2432924"/>
        <a:ext cx="8229600" cy="710010"/>
      </dsp:txXfrm>
    </dsp:sp>
    <dsp:sp modelId="{90C195DE-B2F8-EA45-8500-8F2F5647A8F1}">
      <dsp:nvSpPr>
        <dsp:cNvPr id="0" name=""/>
        <dsp:cNvSpPr/>
      </dsp:nvSpPr>
      <dsp:spPr>
        <a:xfrm>
          <a:off x="0" y="3142934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care, is passive</a:t>
          </a:r>
        </a:p>
      </dsp:txBody>
      <dsp:txXfrm>
        <a:off x="19790" y="3162724"/>
        <a:ext cx="8190020" cy="365824"/>
      </dsp:txXfrm>
    </dsp:sp>
    <dsp:sp modelId="{F341E9F2-F485-F94F-B29F-310360761052}">
      <dsp:nvSpPr>
        <dsp:cNvPr id="0" name=""/>
        <dsp:cNvSpPr/>
      </dsp:nvSpPr>
      <dsp:spPr>
        <a:xfrm>
          <a:off x="0" y="354833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orientate and motivate him or her</a:t>
          </a:r>
        </a:p>
      </dsp:txBody>
      <dsp:txXfrm>
        <a:off x="0" y="3548339"/>
        <a:ext cx="8229600" cy="239085"/>
      </dsp:txXfrm>
    </dsp:sp>
    <dsp:sp modelId="{DE7A7219-8CDA-9842-AC7E-57254F11B75A}">
      <dsp:nvSpPr>
        <dsp:cNvPr id="0" name=""/>
        <dsp:cNvSpPr/>
      </dsp:nvSpPr>
      <dsp:spPr>
        <a:xfrm>
          <a:off x="0" y="3787424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It is his or her nature or unknown</a:t>
          </a:r>
        </a:p>
      </dsp:txBody>
      <dsp:txXfrm>
        <a:off x="19790" y="3807214"/>
        <a:ext cx="8190020" cy="365824"/>
      </dsp:txXfrm>
    </dsp:sp>
    <dsp:sp modelId="{EEE16CEF-1BC6-CE45-9874-E170DB7A3CAB}">
      <dsp:nvSpPr>
        <dsp:cNvPr id="0" name=""/>
        <dsp:cNvSpPr/>
      </dsp:nvSpPr>
      <dsp:spPr>
        <a:xfrm>
          <a:off x="0" y="419282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it is important, ask specialist</a:t>
          </a:r>
        </a:p>
      </dsp:txBody>
      <dsp:txXfrm>
        <a:off x="0" y="4192829"/>
        <a:ext cx="8229600" cy="2390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58DFC-DFBF-9948-9396-99F438C4A4A1}">
      <dsp:nvSpPr>
        <dsp:cNvPr id="0" name=""/>
        <dsp:cNvSpPr/>
      </dsp:nvSpPr>
      <dsp:spPr>
        <a:xfrm>
          <a:off x="1901009" y="25981"/>
          <a:ext cx="1210247" cy="1189963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Synergy</a:t>
          </a:r>
        </a:p>
      </dsp:txBody>
      <dsp:txXfrm>
        <a:off x="1901009" y="25981"/>
        <a:ext cx="1210247" cy="1189963"/>
      </dsp:txXfrm>
    </dsp:sp>
    <dsp:sp modelId="{5B06D795-0AE9-4542-9581-A1479B7EE19E}">
      <dsp:nvSpPr>
        <dsp:cNvPr id="0" name=""/>
        <dsp:cNvSpPr/>
      </dsp:nvSpPr>
      <dsp:spPr>
        <a:xfrm>
          <a:off x="1272355" y="1189963"/>
          <a:ext cx="2467555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Freedom</a:t>
          </a:r>
        </a:p>
      </dsp:txBody>
      <dsp:txXfrm>
        <a:off x="1704177" y="1189963"/>
        <a:ext cx="1603911" cy="1266780"/>
      </dsp:txXfrm>
    </dsp:sp>
    <dsp:sp modelId="{6DAB24A2-1B0E-A045-8FCD-0268790BAC7E}">
      <dsp:nvSpPr>
        <dsp:cNvPr id="0" name=""/>
        <dsp:cNvSpPr/>
      </dsp:nvSpPr>
      <dsp:spPr>
        <a:xfrm>
          <a:off x="636177" y="2456744"/>
          <a:ext cx="3739911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Latitude</a:t>
          </a:r>
        </a:p>
      </dsp:txBody>
      <dsp:txXfrm>
        <a:off x="1290662" y="2456744"/>
        <a:ext cx="2430942" cy="1266780"/>
      </dsp:txXfrm>
    </dsp:sp>
    <dsp:sp modelId="{A404FA89-B9F9-4A49-9276-E24C77B3B9A6}">
      <dsp:nvSpPr>
        <dsp:cNvPr id="0" name=""/>
        <dsp:cNvSpPr/>
      </dsp:nvSpPr>
      <dsp:spPr>
        <a:xfrm>
          <a:off x="0" y="3723525"/>
          <a:ext cx="5012267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Dependence</a:t>
          </a:r>
        </a:p>
      </dsp:txBody>
      <dsp:txXfrm>
        <a:off x="877146" y="3723525"/>
        <a:ext cx="3257973" cy="12667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5/9/2017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0545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5/8/2017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33292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depersonalization</a:t>
            </a:r>
          </a:p>
          <a:p>
            <a:r>
              <a:rPr lang="en-US" dirty="0"/>
              <a:t>principle</a:t>
            </a:r>
            <a:r>
              <a:rPr lang="en-US" baseline="0" dirty="0"/>
              <a:t> of mediation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8485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rationalization</a:t>
            </a:r>
          </a:p>
          <a:p>
            <a:r>
              <a:rPr lang="en-US" dirty="0" err="1"/>
              <a:t>princinple</a:t>
            </a:r>
            <a:r>
              <a:rPr lang="en-US" baseline="0" dirty="0"/>
              <a:t> of many 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559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1)</a:t>
            </a:r>
            <a:r>
              <a:rPr lang="en-US" baseline="0" dirty="0"/>
              <a:t> </a:t>
            </a:r>
            <a:r>
              <a:rPr lang="en-US" dirty="0"/>
              <a:t>describe problem in the terms of consequences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2) it is easier change myself than another person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</a:t>
            </a:r>
            <a:r>
              <a:rPr lang="en-US" baseline="0" dirty="0"/>
              <a:t> work for two people simultaneously, he works for me, but I can not evaluate him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6885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dependence </a:t>
            </a:r>
            <a:r>
              <a:rPr lang="en-US" baseline="0" dirty="0"/>
              <a:t>– </a:t>
            </a:r>
            <a:r>
              <a:rPr lang="en-US" baseline="0" dirty="0" err="1"/>
              <a:t>napodobování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neschopnost</a:t>
            </a:r>
            <a:r>
              <a:rPr lang="en-US" baseline="0" dirty="0"/>
              <a:t> </a:t>
            </a:r>
            <a:r>
              <a:rPr lang="en-US" baseline="0" dirty="0" err="1"/>
              <a:t>tvořit</a:t>
            </a:r>
            <a:r>
              <a:rPr lang="en-US" baseline="0" dirty="0"/>
              <a:t> </a:t>
            </a:r>
            <a:r>
              <a:rPr lang="en-US" baseline="0" dirty="0" err="1"/>
              <a:t>nové</a:t>
            </a:r>
            <a:r>
              <a:rPr lang="en-US" baseline="0" dirty="0"/>
              <a:t> </a:t>
            </a:r>
            <a:r>
              <a:rPr lang="en-US" baseline="0" dirty="0" err="1"/>
              <a:t>reakce</a:t>
            </a:r>
            <a:r>
              <a:rPr lang="en-US" baseline="0" dirty="0"/>
              <a:t>, </a:t>
            </a:r>
          </a:p>
          <a:p>
            <a:r>
              <a:rPr lang="en-US" baseline="0" dirty="0"/>
              <a:t>latitude – </a:t>
            </a:r>
            <a:r>
              <a:rPr lang="en-US" baseline="0" dirty="0" err="1"/>
              <a:t>nezávislé</a:t>
            </a:r>
            <a:r>
              <a:rPr lang="en-US" baseline="0" dirty="0"/>
              <a:t> </a:t>
            </a:r>
            <a:r>
              <a:rPr lang="en-US" baseline="0" dirty="0" err="1"/>
              <a:t>chování</a:t>
            </a:r>
            <a:r>
              <a:rPr lang="en-US" baseline="0" dirty="0"/>
              <a:t>, </a:t>
            </a:r>
            <a:r>
              <a:rPr lang="en-US" baseline="0" dirty="0" err="1"/>
              <a:t>přehlížení</a:t>
            </a:r>
            <a:r>
              <a:rPr lang="en-US" baseline="0" dirty="0"/>
              <a:t> </a:t>
            </a:r>
            <a:r>
              <a:rPr lang="en-US" baseline="0" dirty="0" err="1"/>
              <a:t>odpovědnosti</a:t>
            </a:r>
            <a:r>
              <a:rPr lang="en-US" baseline="0" dirty="0"/>
              <a:t>, </a:t>
            </a:r>
            <a:r>
              <a:rPr lang="en-US" baseline="0" dirty="0" err="1"/>
              <a:t>nevnímají</a:t>
            </a:r>
            <a:r>
              <a:rPr lang="en-US" baseline="0" dirty="0"/>
              <a:t> </a:t>
            </a:r>
            <a:r>
              <a:rPr lang="en-US" baseline="0" dirty="0" err="1"/>
              <a:t>sebe</a:t>
            </a:r>
            <a:r>
              <a:rPr lang="en-US" baseline="0" dirty="0"/>
              <a:t> </a:t>
            </a:r>
            <a:r>
              <a:rPr lang="en-US" baseline="0" dirty="0" err="1"/>
              <a:t>sama</a:t>
            </a:r>
            <a:r>
              <a:rPr lang="en-US" baseline="0" dirty="0"/>
              <a:t> 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širších</a:t>
            </a:r>
            <a:r>
              <a:rPr lang="en-US" baseline="0" dirty="0"/>
              <a:t> </a:t>
            </a:r>
            <a:r>
              <a:rPr lang="en-US" baseline="0" dirty="0" err="1"/>
              <a:t>souvislostech</a:t>
            </a:r>
            <a:r>
              <a:rPr lang="en-US" baseline="0" dirty="0"/>
              <a:t> – </a:t>
            </a:r>
          </a:p>
          <a:p>
            <a:r>
              <a:rPr lang="en-US" baseline="0" dirty="0"/>
              <a:t>freedom - </a:t>
            </a:r>
            <a:r>
              <a:rPr lang="en-US" baseline="0" dirty="0" err="1"/>
              <a:t>rozvíjení</a:t>
            </a:r>
            <a:r>
              <a:rPr lang="en-US" baseline="0" dirty="0"/>
              <a:t> </a:t>
            </a:r>
            <a:r>
              <a:rPr lang="en-US" baseline="0" dirty="0" err="1"/>
              <a:t>citlivosti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potřebám</a:t>
            </a:r>
            <a:r>
              <a:rPr lang="en-US" baseline="0" dirty="0"/>
              <a:t> </a:t>
            </a:r>
            <a:r>
              <a:rPr lang="en-US" baseline="0" dirty="0" err="1"/>
              <a:t>okolí</a:t>
            </a:r>
            <a:r>
              <a:rPr lang="en-US" baseline="0" dirty="0"/>
              <a:t>, </a:t>
            </a:r>
            <a:r>
              <a:rPr lang="en-US" baseline="0" dirty="0" err="1"/>
              <a:t>schopnost</a:t>
            </a:r>
            <a:r>
              <a:rPr lang="en-US" baseline="0" dirty="0"/>
              <a:t> </a:t>
            </a:r>
            <a:r>
              <a:rPr lang="en-US" baseline="0" dirty="0" err="1"/>
              <a:t>vidět</a:t>
            </a:r>
            <a:r>
              <a:rPr lang="en-US" baseline="0" dirty="0"/>
              <a:t> se </a:t>
            </a:r>
            <a:r>
              <a:rPr lang="en-US" baseline="0" dirty="0" err="1"/>
              <a:t>očima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uvšědomovat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důsledky</a:t>
            </a:r>
            <a:r>
              <a:rPr lang="en-US" baseline="0" dirty="0"/>
              <a:t> </a:t>
            </a:r>
            <a:r>
              <a:rPr lang="en-US" baseline="0" dirty="0" err="1"/>
              <a:t>svých</a:t>
            </a:r>
            <a:r>
              <a:rPr lang="en-US" baseline="0" dirty="0"/>
              <a:t> </a:t>
            </a:r>
            <a:r>
              <a:rPr lang="en-US" baseline="0" dirty="0" err="1"/>
              <a:t>činů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104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816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93CA86-77CC-8A4D-BED6-F7F9C9C00A80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PV215 - 13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CBFBA-B3B3-E040-BB97-2EFF2E0E6AE4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B4561-0278-5A4B-95E9-C45AECD38C7C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63C3C-7BC6-BE40-8405-FD8EB6833D27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5EFA-F6D6-A440-8198-A22C1782EE4D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AA22B-CF8E-254D-AA54-913887AFC116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67E3-B722-484E-BAB7-EB1C2A4A4361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9960-0CE3-3543-B5BB-F42A9EDE2263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6A4E1-36C5-4849-9881-D310CFCB746D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A12B-E686-BB45-AA6C-C01AD88A6B3A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C8E01FF-600F-0748-B69E-FFC9197AC2A1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209C3B-466F-DE4C-857D-148528AA6548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PV215 - 13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676B6C00-8BDA-2F43-9045-9AEA359BD714}" type="datetime1">
              <a:rPr lang="en-US" smtClean="0"/>
              <a:pPr/>
              <a:t>5/8/2017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PV215 - 13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diagramQuickStyle" Target="../diagrams/quickStyle12.xml"/><Relationship Id="rId18" Type="http://schemas.openxmlformats.org/officeDocument/2006/relationships/diagramQuickStyle" Target="../diagrams/quickStyle13.xml"/><Relationship Id="rId3" Type="http://schemas.openxmlformats.org/officeDocument/2006/relationships/diagramData" Target="../diagrams/data11.xml"/><Relationship Id="rId21" Type="http://schemas.openxmlformats.org/officeDocument/2006/relationships/diagramData" Target="../diagrams/data14.xml"/><Relationship Id="rId7" Type="http://schemas.microsoft.com/office/2007/relationships/diagramDrawing" Target="../diagrams/drawing11.xml"/><Relationship Id="rId12" Type="http://schemas.openxmlformats.org/officeDocument/2006/relationships/diagramLayout" Target="../diagrams/layout12.xml"/><Relationship Id="rId17" Type="http://schemas.openxmlformats.org/officeDocument/2006/relationships/diagramLayout" Target="../diagrams/layout13.xml"/><Relationship Id="rId25" Type="http://schemas.microsoft.com/office/2007/relationships/diagramDrawing" Target="../diagrams/drawing14.xml"/><Relationship Id="rId2" Type="http://schemas.openxmlformats.org/officeDocument/2006/relationships/notesSlide" Target="../notesSlides/notesSlide5.xml"/><Relationship Id="rId16" Type="http://schemas.openxmlformats.org/officeDocument/2006/relationships/diagramData" Target="../diagrams/data13.xml"/><Relationship Id="rId20" Type="http://schemas.microsoft.com/office/2007/relationships/diagramDrawing" Target="../diagrams/drawing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Data" Target="../diagrams/data12.xml"/><Relationship Id="rId24" Type="http://schemas.openxmlformats.org/officeDocument/2006/relationships/diagramColors" Target="../diagrams/colors14.xml"/><Relationship Id="rId5" Type="http://schemas.openxmlformats.org/officeDocument/2006/relationships/diagramQuickStyle" Target="../diagrams/quickStyle11.xml"/><Relationship Id="rId15" Type="http://schemas.microsoft.com/office/2007/relationships/diagramDrawing" Target="../diagrams/drawing12.xml"/><Relationship Id="rId23" Type="http://schemas.openxmlformats.org/officeDocument/2006/relationships/diagramQuickStyle" Target="../diagrams/quickStyle14.xml"/><Relationship Id="rId10" Type="http://schemas.openxmlformats.org/officeDocument/2006/relationships/image" Target="../media/image6.png"/><Relationship Id="rId19" Type="http://schemas.openxmlformats.org/officeDocument/2006/relationships/diagramColors" Target="../diagrams/colors13.xml"/><Relationship Id="rId4" Type="http://schemas.openxmlformats.org/officeDocument/2006/relationships/diagramLayout" Target="../diagrams/layout11.xml"/><Relationship Id="rId9" Type="http://schemas.openxmlformats.org/officeDocument/2006/relationships/image" Target="../media/image5.png"/><Relationship Id="rId14" Type="http://schemas.openxmlformats.org/officeDocument/2006/relationships/diagramColors" Target="../diagrams/colors12.xml"/><Relationship Id="rId22" Type="http://schemas.openxmlformats.org/officeDocument/2006/relationships/diagramLayout" Target="../diagrams/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6.xml"/><Relationship Id="rId13" Type="http://schemas.openxmlformats.org/officeDocument/2006/relationships/image" Target="../media/image8.png"/><Relationship Id="rId3" Type="http://schemas.openxmlformats.org/officeDocument/2006/relationships/diagramLayout" Target="../diagrams/layout15.xml"/><Relationship Id="rId7" Type="http://schemas.openxmlformats.org/officeDocument/2006/relationships/diagramData" Target="../diagrams/data16.xml"/><Relationship Id="rId12" Type="http://schemas.openxmlformats.org/officeDocument/2006/relationships/image" Target="../media/image7.png"/><Relationship Id="rId2" Type="http://schemas.openxmlformats.org/officeDocument/2006/relationships/diagramData" Target="../diagrams/data15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11" Type="http://schemas.microsoft.com/office/2007/relationships/diagramDrawing" Target="../diagrams/drawing16.xml"/><Relationship Id="rId5" Type="http://schemas.openxmlformats.org/officeDocument/2006/relationships/diagramColors" Target="../diagrams/colors15.xml"/><Relationship Id="rId15" Type="http://schemas.openxmlformats.org/officeDocument/2006/relationships/image" Target="../media/image9.png"/><Relationship Id="rId10" Type="http://schemas.openxmlformats.org/officeDocument/2006/relationships/diagramColors" Target="../diagrams/colors16.xml"/><Relationship Id="rId4" Type="http://schemas.openxmlformats.org/officeDocument/2006/relationships/diagramQuickStyle" Target="../diagrams/quickStyle15.xml"/><Relationship Id="rId9" Type="http://schemas.openxmlformats.org/officeDocument/2006/relationships/diagramQuickStyle" Target="../diagrams/quickStyle16.xml"/><Relationship Id="rId1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11.jpe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13.jpe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1.xml"/><Relationship Id="rId13" Type="http://schemas.openxmlformats.org/officeDocument/2006/relationships/diagramData" Target="../diagrams/data22.xml"/><Relationship Id="rId3" Type="http://schemas.openxmlformats.org/officeDocument/2006/relationships/diagramLayout" Target="../diagrams/layout20.xml"/><Relationship Id="rId7" Type="http://schemas.openxmlformats.org/officeDocument/2006/relationships/diagramData" Target="../diagrams/data21.xml"/><Relationship Id="rId12" Type="http://schemas.openxmlformats.org/officeDocument/2006/relationships/image" Target="../media/image6.png"/><Relationship Id="rId17" Type="http://schemas.microsoft.com/office/2007/relationships/diagramDrawing" Target="../diagrams/drawing22.xml"/><Relationship Id="rId2" Type="http://schemas.openxmlformats.org/officeDocument/2006/relationships/diagramData" Target="../diagrams/data20.xml"/><Relationship Id="rId16" Type="http://schemas.openxmlformats.org/officeDocument/2006/relationships/diagramColors" Target="../diagrams/colors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11" Type="http://schemas.microsoft.com/office/2007/relationships/diagramDrawing" Target="../diagrams/drawing21.xml"/><Relationship Id="rId5" Type="http://schemas.openxmlformats.org/officeDocument/2006/relationships/diagramColors" Target="../diagrams/colors20.xml"/><Relationship Id="rId15" Type="http://schemas.openxmlformats.org/officeDocument/2006/relationships/diagramQuickStyle" Target="../diagrams/quickStyle22.xml"/><Relationship Id="rId10" Type="http://schemas.openxmlformats.org/officeDocument/2006/relationships/diagramColors" Target="../diagrams/colors21.xml"/><Relationship Id="rId4" Type="http://schemas.openxmlformats.org/officeDocument/2006/relationships/diagramQuickStyle" Target="../diagrams/quickStyle20.xml"/><Relationship Id="rId9" Type="http://schemas.openxmlformats.org/officeDocument/2006/relationships/diagramQuickStyle" Target="../diagrams/quickStyle21.xml"/><Relationship Id="rId14" Type="http://schemas.openxmlformats.org/officeDocument/2006/relationships/diagramLayout" Target="../diagrams/layout2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4.xml"/><Relationship Id="rId13" Type="http://schemas.openxmlformats.org/officeDocument/2006/relationships/diagramLayout" Target="../diagrams/layout25.xml"/><Relationship Id="rId3" Type="http://schemas.openxmlformats.org/officeDocument/2006/relationships/diagramLayout" Target="../diagrams/layout23.xml"/><Relationship Id="rId7" Type="http://schemas.openxmlformats.org/officeDocument/2006/relationships/diagramData" Target="../diagrams/data24.xml"/><Relationship Id="rId12" Type="http://schemas.openxmlformats.org/officeDocument/2006/relationships/diagramData" Target="../diagrams/data25.xml"/><Relationship Id="rId17" Type="http://schemas.openxmlformats.org/officeDocument/2006/relationships/image" Target="../media/image6.png"/><Relationship Id="rId2" Type="http://schemas.openxmlformats.org/officeDocument/2006/relationships/diagramData" Target="../diagrams/data23.xml"/><Relationship Id="rId16" Type="http://schemas.microsoft.com/office/2007/relationships/diagramDrawing" Target="../diagrams/drawing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5" Type="http://schemas.openxmlformats.org/officeDocument/2006/relationships/diagramColors" Target="../diagrams/colors25.xml"/><Relationship Id="rId10" Type="http://schemas.openxmlformats.org/officeDocument/2006/relationships/diagramColors" Target="../diagrams/colors24.xml"/><Relationship Id="rId4" Type="http://schemas.openxmlformats.org/officeDocument/2006/relationships/diagramQuickStyle" Target="../diagrams/quickStyle23.xml"/><Relationship Id="rId9" Type="http://schemas.openxmlformats.org/officeDocument/2006/relationships/diagramQuickStyle" Target="../diagrams/quickStyle24.xml"/><Relationship Id="rId1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1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Integration</a:t>
            </a:r>
            <a:r>
              <a:rPr lang="cs-CZ" dirty="0"/>
              <a:t> and </a:t>
            </a:r>
            <a:r>
              <a:rPr lang="cs-CZ"/>
              <a:t>Subs</a:t>
            </a:r>
            <a:r>
              <a:rPr lang="en-US"/>
              <a:t>ummary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Typical causes of intentional conflicts </a:t>
            </a:r>
            <a:r>
              <a:rPr lang="en-US" sz="2667" dirty="0"/>
              <a:t>(possible answers to question 5)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  <p:extLst>
      <p:ext uri="{BB962C8B-B14F-4D97-AF65-F5344CB8AC3E}">
        <p14:creationId xmlns:p14="http://schemas.microsoft.com/office/powerpoint/2010/main" val="774452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2286247" y="1417638"/>
          <a:ext cx="5012267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85858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  <p:extLst>
      <p:ext uri="{BB962C8B-B14F-4D97-AF65-F5344CB8AC3E}">
        <p14:creationId xmlns:p14="http://schemas.microsoft.com/office/powerpoint/2010/main" val="305239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 rev="1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1401751" y="1755971"/>
            <a:ext cx="6045200" cy="4003510"/>
            <a:chOff x="457200" y="1392238"/>
            <a:chExt cx="8088175" cy="5356496"/>
          </a:xfrm>
        </p:grpSpPr>
        <p:sp>
          <p:nvSpPr>
            <p:cNvPr id="18" name="Rectangle 17"/>
            <p:cNvSpPr/>
            <p:nvPr/>
          </p:nvSpPr>
          <p:spPr>
            <a:xfrm>
              <a:off x="2615953" y="1849438"/>
              <a:ext cx="3886447" cy="38864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05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502400" y="3614961"/>
              <a:ext cx="898779" cy="308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altruism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1464877" y="1542455"/>
              <a:ext cx="3501756" cy="2379760"/>
              <a:chOff x="1464877" y="1542455"/>
              <a:chExt cx="3501756" cy="237976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1464877" y="3613373"/>
                <a:ext cx="1151076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oppression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148681" y="1542455"/>
                <a:ext cx="817952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egoism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3767682" y="5736682"/>
              <a:ext cx="1587294" cy="3088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self-destruction</a:t>
              </a: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457200" y="1392238"/>
              <a:ext cx="7658100" cy="5356496"/>
              <a:chOff x="457200" y="1392238"/>
              <a:chExt cx="7658100" cy="5356496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16200000" flipV="1">
                <a:off x="2051324" y="3899296"/>
                <a:ext cx="5015706" cy="158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V="1">
                <a:off x="1152773" y="3792662"/>
                <a:ext cx="6962527" cy="1588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18" idx="3"/>
                <a:endCxn id="18" idx="1"/>
              </p:cNvCxnSpPr>
              <p:nvPr/>
            </p:nvCxnSpPr>
            <p:spPr>
              <a:xfrm flipH="1">
                <a:off x="2615953" y="3792662"/>
                <a:ext cx="3886447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stCxn id="18" idx="2"/>
                <a:endCxn id="18" idx="0"/>
              </p:cNvCxnSpPr>
              <p:nvPr/>
            </p:nvCxnSpPr>
            <p:spPr>
              <a:xfrm rot="5400000" flipH="1">
                <a:off x="2615953" y="3792662"/>
                <a:ext cx="3886447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457200" y="3614961"/>
                <a:ext cx="695573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Me=0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4172735" y="6439892"/>
                <a:ext cx="774471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You=0</a:t>
                </a:r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615953" y="1392238"/>
              <a:ext cx="5929422" cy="4343648"/>
              <a:chOff x="2615953" y="1392238"/>
              <a:chExt cx="5929422" cy="4343648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 flipH="1" flipV="1">
                <a:off x="2615953" y="1849439"/>
                <a:ext cx="3886447" cy="38864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ounded Rectangle 32"/>
              <p:cNvSpPr/>
              <p:nvPr/>
            </p:nvSpPr>
            <p:spPr>
              <a:xfrm>
                <a:off x="5651500" y="1392238"/>
                <a:ext cx="1701800" cy="914400"/>
              </a:xfrm>
              <a:prstGeom prst="roundRect">
                <a:avLst/>
              </a:prstGeom>
              <a:gradFill>
                <a:gsLst>
                  <a:gs pos="0">
                    <a:srgbClr val="2C7D1D"/>
                  </a:gs>
                  <a:gs pos="74000">
                    <a:srgbClr val="80D970"/>
                  </a:gs>
                  <a:gs pos="100000">
                    <a:srgbClr val="A7FF88"/>
                  </a:gs>
                </a:gsLst>
              </a:gradFill>
              <a:ln>
                <a:solidFill>
                  <a:srgbClr val="80D97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>
                    <a:solidFill>
                      <a:schemeClr val="bg1"/>
                    </a:solidFill>
                  </a:rPr>
                  <a:t>Cooperation</a:t>
                </a:r>
              </a:p>
              <a:p>
                <a:pPr algn="ctr"/>
                <a:r>
                  <a:rPr lang="en-US" sz="900" dirty="0">
                    <a:solidFill>
                      <a:schemeClr val="bg1"/>
                    </a:solidFill>
                  </a:rPr>
                  <a:t>Me&gt;0, You&gt;0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 rot="18864163">
                <a:off x="5067366" y="2628725"/>
                <a:ext cx="915610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Me=You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7349238" y="1542455"/>
                <a:ext cx="1196137" cy="494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value</a:t>
                </a:r>
              </a:p>
              <a:p>
                <a:pPr algn="ctr"/>
                <a:r>
                  <a:rPr lang="en-US" sz="900" dirty="0"/>
                  <a:t>co-creation</a:t>
                </a:r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827868" y="1392239"/>
              <a:ext cx="5674533" cy="4343646"/>
              <a:chOff x="827868" y="1392239"/>
              <a:chExt cx="5674533" cy="4343646"/>
            </a:xfrm>
          </p:grpSpPr>
          <p:cxnSp>
            <p:nvCxnSpPr>
              <p:cNvPr id="37" name="Straight Connector 36"/>
              <p:cNvCxnSpPr/>
              <p:nvPr/>
            </p:nvCxnSpPr>
            <p:spPr>
              <a:xfrm rot="10800000">
                <a:off x="2615954" y="1849439"/>
                <a:ext cx="3886447" cy="388644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ounded Rectangle 37"/>
              <p:cNvSpPr/>
              <p:nvPr/>
            </p:nvSpPr>
            <p:spPr>
              <a:xfrm>
                <a:off x="1765053" y="1392239"/>
                <a:ext cx="1701800" cy="914400"/>
              </a:xfrm>
              <a:prstGeom prst="roundRect">
                <a:avLst/>
              </a:prstGeom>
              <a:gradFill>
                <a:gsLst>
                  <a:gs pos="0">
                    <a:srgbClr val="DC9700"/>
                  </a:gs>
                  <a:gs pos="60000">
                    <a:srgbClr val="F5A702"/>
                  </a:gs>
                  <a:gs pos="100000">
                    <a:srgbClr val="FFC105"/>
                  </a:gs>
                </a:gsLst>
              </a:gradFill>
              <a:ln>
                <a:solidFill>
                  <a:srgbClr val="F5A70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>
                    <a:solidFill>
                      <a:srgbClr val="FFFFFF"/>
                    </a:solidFill>
                  </a:rPr>
                  <a:t>Competition</a:t>
                </a:r>
              </a:p>
              <a:p>
                <a:pPr algn="ctr"/>
                <a:r>
                  <a:rPr lang="en-US" sz="900" dirty="0">
                    <a:solidFill>
                      <a:srgbClr val="FFFFFF"/>
                    </a:solidFill>
                  </a:rPr>
                  <a:t>Me&gt;0, You&lt;0</a:t>
                </a: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 rot="2776092">
                <a:off x="3065582" y="2625869"/>
                <a:ext cx="1019492" cy="3088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Me=-You</a:t>
                </a: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27868" y="1542455"/>
                <a:ext cx="922448" cy="494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value</a:t>
                </a:r>
              </a:p>
              <a:p>
                <a:pPr algn="ctr"/>
                <a:r>
                  <a:rPr lang="en-US" sz="900" dirty="0"/>
                  <a:t>claiming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613215" y="5278686"/>
              <a:ext cx="2853638" cy="914400"/>
              <a:chOff x="613215" y="5278686"/>
              <a:chExt cx="2853638" cy="914400"/>
            </a:xfrm>
          </p:grpSpPr>
          <p:sp>
            <p:nvSpPr>
              <p:cNvPr id="42" name="Rounded Rectangle 41"/>
              <p:cNvSpPr/>
              <p:nvPr/>
            </p:nvSpPr>
            <p:spPr>
              <a:xfrm>
                <a:off x="1765053" y="5278686"/>
                <a:ext cx="1701800" cy="914400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>
                    <a:solidFill>
                      <a:srgbClr val="FFFFFF"/>
                    </a:solidFill>
                  </a:rPr>
                  <a:t>Destruction</a:t>
                </a:r>
              </a:p>
              <a:p>
                <a:pPr algn="ctr"/>
                <a:r>
                  <a:rPr lang="en-US" sz="900" dirty="0">
                    <a:solidFill>
                      <a:srgbClr val="FFFFFF"/>
                    </a:solidFill>
                  </a:rPr>
                  <a:t>Me&lt;0, You&lt;0</a:t>
                </a: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613215" y="5521237"/>
                <a:ext cx="1173957" cy="4941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value</a:t>
                </a:r>
              </a:p>
              <a:p>
                <a:pPr algn="ctr"/>
                <a:r>
                  <a:rPr lang="en-US" sz="900" dirty="0"/>
                  <a:t>destruction</a:t>
                </a: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5651501" y="5278685"/>
              <a:ext cx="2759069" cy="914400"/>
              <a:chOff x="5651501" y="5278685"/>
              <a:chExt cx="2759069" cy="914400"/>
            </a:xfrm>
          </p:grpSpPr>
          <p:sp>
            <p:nvSpPr>
              <p:cNvPr id="45" name="Rounded Rectangle 44"/>
              <p:cNvSpPr/>
              <p:nvPr/>
            </p:nvSpPr>
            <p:spPr>
              <a:xfrm>
                <a:off x="5651501" y="5278685"/>
                <a:ext cx="1701800" cy="914400"/>
              </a:xfrm>
              <a:prstGeom prst="roundRect">
                <a:avLst/>
              </a:prstGeom>
              <a:gradFill>
                <a:gsLst>
                  <a:gs pos="0">
                    <a:srgbClr val="DC9700"/>
                  </a:gs>
                  <a:gs pos="60000">
                    <a:srgbClr val="F5A702"/>
                  </a:gs>
                  <a:gs pos="100000">
                    <a:srgbClr val="FFC105"/>
                  </a:gs>
                </a:gsLst>
              </a:gradFill>
              <a:ln>
                <a:solidFill>
                  <a:srgbClr val="F5A70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050" dirty="0">
                    <a:solidFill>
                      <a:srgbClr val="FFFFFF"/>
                    </a:solidFill>
                  </a:rPr>
                  <a:t>Yielding</a:t>
                </a:r>
              </a:p>
              <a:p>
                <a:pPr algn="ctr"/>
                <a:r>
                  <a:rPr lang="en-US" sz="900" dirty="0">
                    <a:solidFill>
                      <a:srgbClr val="FFFFFF"/>
                    </a:solidFill>
                  </a:rPr>
                  <a:t>Me&lt;0, You&gt;0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7534847" y="5521237"/>
                <a:ext cx="875723" cy="494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900" dirty="0"/>
                  <a:t>value</a:t>
                </a:r>
              </a:p>
              <a:p>
                <a:pPr algn="ctr"/>
                <a:r>
                  <a:rPr lang="en-US" sz="900" dirty="0"/>
                  <a:t>offering</a:t>
                </a:r>
              </a:p>
            </p:txBody>
          </p:sp>
        </p:grpSp>
        <p:sp>
          <p:nvSpPr>
            <p:cNvPr id="47" name="Rounded Rectangle 46"/>
            <p:cNvSpPr/>
            <p:nvPr/>
          </p:nvSpPr>
          <p:spPr>
            <a:xfrm>
              <a:off x="3709071" y="3340100"/>
              <a:ext cx="1701800" cy="914400"/>
            </a:xfrm>
            <a:prstGeom prst="roundRect">
              <a:avLst/>
            </a:prstGeom>
            <a:ln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rgbClr val="FFFFFF"/>
                  </a:solidFill>
                </a:rPr>
                <a:t>Passivity</a:t>
              </a:r>
            </a:p>
            <a:p>
              <a:pPr algn="ctr"/>
              <a:r>
                <a:rPr lang="en-US" sz="900" dirty="0">
                  <a:solidFill>
                    <a:srgbClr val="FFFFFF"/>
                  </a:solidFill>
                </a:rPr>
                <a:t>Me=0, You=0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 on </a:t>
            </a:r>
            <a:r>
              <a:rPr lang="en-US" dirty="0" err="1"/>
              <a:t>MbC</a:t>
            </a:r>
            <a:endParaRPr lang="en-US" dirty="0"/>
          </a:p>
        </p:txBody>
      </p:sp>
      <p:graphicFrame>
        <p:nvGraphicFramePr>
          <p:cNvPr id="13" name="Diagram 12"/>
          <p:cNvGraphicFramePr/>
          <p:nvPr/>
        </p:nvGraphicFramePr>
        <p:xfrm>
          <a:off x="3440420" y="3334317"/>
          <a:ext cx="2343538" cy="293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5722226" y="1171453"/>
            <a:ext cx="2763817" cy="2300473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Person</a:t>
              </a:r>
            </a:p>
            <a:p>
              <a:pPr algn="ctr"/>
              <a:r>
                <a:rPr lang="en-US" sz="600" dirty="0"/>
                <a:t>(human resources bearer)</a:t>
              </a:r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/>
                <a:t>Qualities</a:t>
              </a:r>
            </a:p>
            <a:p>
              <a:pPr algn="ctr"/>
              <a:r>
                <a:rPr lang="en-US" sz="700" dirty="0"/>
                <a:t>(the way we are)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Attitudes</a:t>
              </a:r>
            </a:p>
            <a:p>
              <a:pPr algn="ctr"/>
              <a:r>
                <a:rPr lang="en-US" sz="600" dirty="0"/>
                <a:t>(what we want, what we believe in)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/>
                <a:t>Abilities</a:t>
              </a:r>
            </a:p>
            <a:p>
              <a:pPr algn="ctr"/>
              <a:r>
                <a:rPr lang="en-US" sz="600" dirty="0"/>
                <a:t>(what we know and can do)</a:t>
              </a:r>
            </a:p>
          </p:txBody>
        </p:sp>
      </p:grpSp>
      <p:pic>
        <p:nvPicPr>
          <p:cNvPr id="49" name="Picture 48" descr="req_pos_yy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4676" y="1171453"/>
            <a:ext cx="1686955" cy="1686955"/>
          </a:xfrm>
          <a:prstGeom prst="rect">
            <a:avLst/>
          </a:prstGeom>
        </p:spPr>
      </p:pic>
      <p:pic>
        <p:nvPicPr>
          <p:cNvPr id="50" name="Picture 49" descr="lab_res_yy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67475" y="3471926"/>
            <a:ext cx="2392006" cy="2392006"/>
          </a:xfrm>
          <a:prstGeom prst="rect">
            <a:avLst/>
          </a:prstGeom>
        </p:spPr>
      </p:pic>
      <p:graphicFrame>
        <p:nvGraphicFramePr>
          <p:cNvPr id="17" name="Content Placeholder 6"/>
          <p:cNvGraphicFramePr>
            <a:graphicFrameLocks/>
          </p:cNvGraphicFramePr>
          <p:nvPr/>
        </p:nvGraphicFramePr>
        <p:xfrm>
          <a:off x="6022234" y="3436334"/>
          <a:ext cx="2849435" cy="3086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  <p:graphicFrame>
        <p:nvGraphicFramePr>
          <p:cNvPr id="51" name="Diagram 50"/>
          <p:cNvGraphicFramePr/>
          <p:nvPr/>
        </p:nvGraphicFramePr>
        <p:xfrm>
          <a:off x="-487201" y="4149064"/>
          <a:ext cx="3656576" cy="2373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6" r:lo="rId17" r:qs="rId18" r:cs="rId19"/>
          </a:graphicData>
        </a:graphic>
      </p:graphicFrame>
      <p:graphicFrame>
        <p:nvGraphicFramePr>
          <p:cNvPr id="14" name="Content Placeholder 4"/>
          <p:cNvGraphicFramePr>
            <a:graphicFrameLocks noGrp="1"/>
          </p:cNvGraphicFramePr>
          <p:nvPr>
            <p:ph idx="1"/>
          </p:nvPr>
        </p:nvGraphicFramePr>
        <p:xfrm>
          <a:off x="658866" y="2336039"/>
          <a:ext cx="2510509" cy="3198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1" r:lo="rId22" r:qs="rId23" r:cs="rId24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Graphic spid="17" grpId="0">
        <p:bldAsOne/>
      </p:bldGraphic>
      <p:bldGraphic spid="51" grpId="0">
        <p:bldAsOne/>
      </p:bldGraphic>
      <p:bldGraphic spid="1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Theory of vitality</a:t>
            </a:r>
          </a:p>
          <a:p>
            <a:pPr lvl="1"/>
            <a:r>
              <a:rPr lang="en-US" dirty="0"/>
              <a:t>pyramids interaction</a:t>
            </a:r>
          </a:p>
          <a:p>
            <a:r>
              <a:rPr lang="en-US" dirty="0"/>
              <a:t>Theory of constraints</a:t>
            </a:r>
          </a:p>
          <a:p>
            <a:r>
              <a:rPr lang="en-US" dirty="0"/>
              <a:t>Competency rule</a:t>
            </a:r>
          </a:p>
          <a:p>
            <a:r>
              <a:rPr lang="en-US" dirty="0"/>
              <a:t>Roles and tasks</a:t>
            </a:r>
          </a:p>
          <a:p>
            <a:r>
              <a:rPr lang="en-US" dirty="0"/>
              <a:t>Troubleshooting</a:t>
            </a:r>
          </a:p>
          <a:p>
            <a:r>
              <a:rPr lang="en-US" dirty="0"/>
              <a:t>Management by Competencies</a:t>
            </a:r>
          </a:p>
          <a:p>
            <a:pPr>
              <a:buNone/>
            </a:pPr>
            <a:r>
              <a:rPr lang="en-US" dirty="0"/>
              <a:t>		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Strategy: Theory of vitality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241301" y="1417638"/>
          <a:ext cx="3657600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4777288" y="1417638"/>
          <a:ext cx="4074611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Right Arrow 13"/>
          <p:cNvSpPr/>
          <p:nvPr/>
        </p:nvSpPr>
        <p:spPr>
          <a:xfrm rot="1911426">
            <a:off x="3603081" y="5014712"/>
            <a:ext cx="1342829" cy="752641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tasks</a:t>
            </a:r>
          </a:p>
        </p:txBody>
      </p:sp>
      <p:sp>
        <p:nvSpPr>
          <p:cNvPr id="16" name="Left Arrow 15"/>
          <p:cNvSpPr/>
          <p:nvPr/>
        </p:nvSpPr>
        <p:spPr>
          <a:xfrm rot="1578651">
            <a:off x="2809127" y="3479338"/>
            <a:ext cx="2680941" cy="800100"/>
          </a:xfrm>
          <a:prstGeom prst="leftArrow">
            <a:avLst/>
          </a:prstGeom>
          <a:gradFill>
            <a:gsLst>
              <a:gs pos="0">
                <a:srgbClr val="DC9700"/>
              </a:gs>
              <a:gs pos="100000">
                <a:srgbClr val="FFC105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acceptation</a:t>
            </a:r>
          </a:p>
        </p:txBody>
      </p:sp>
      <p:sp>
        <p:nvSpPr>
          <p:cNvPr id="17" name="Left Arrow 16"/>
          <p:cNvSpPr/>
          <p:nvPr/>
        </p:nvSpPr>
        <p:spPr>
          <a:xfrm rot="420952">
            <a:off x="2524707" y="1907858"/>
            <a:ext cx="3704109" cy="800100"/>
          </a:xfrm>
          <a:prstGeom prst="leftArrow">
            <a:avLst/>
          </a:prstGeom>
          <a:gradFill>
            <a:gsLst>
              <a:gs pos="0">
                <a:srgbClr val="2C7D1D"/>
              </a:gs>
              <a:gs pos="100000">
                <a:srgbClr val="A7FF88"/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activity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737108" y="5244057"/>
            <a:ext cx="1080579" cy="1043007"/>
            <a:chOff x="2737108" y="5244057"/>
            <a:chExt cx="1080579" cy="1043007"/>
          </a:xfrm>
        </p:grpSpPr>
        <p:sp>
          <p:nvSpPr>
            <p:cNvPr id="18" name="TextBox 17"/>
            <p:cNvSpPr txBox="1"/>
            <p:nvPr/>
          </p:nvSpPr>
          <p:spPr>
            <a:xfrm>
              <a:off x="3014838" y="6010065"/>
              <a:ext cx="80284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chemeClr val="bg1"/>
                  </a:solidFill>
                </a:rPr>
                <a:t>subjects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70504" y="5620711"/>
              <a:ext cx="6269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chemeClr val="bg1"/>
                  </a:solidFill>
                </a:rPr>
                <a:t>needs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737108" y="5244057"/>
              <a:ext cx="8462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chemeClr val="bg1"/>
                  </a:solidFill>
                </a:rPr>
                <a:t>products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176640" y="4061425"/>
            <a:ext cx="1206592" cy="983397"/>
            <a:chOff x="2176640" y="4061425"/>
            <a:chExt cx="1206592" cy="983397"/>
          </a:xfrm>
        </p:grpSpPr>
        <p:sp>
          <p:nvSpPr>
            <p:cNvPr id="21" name="TextBox 20"/>
            <p:cNvSpPr txBox="1"/>
            <p:nvPr/>
          </p:nvSpPr>
          <p:spPr>
            <a:xfrm>
              <a:off x="2458580" y="4767823"/>
              <a:ext cx="92465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FFFFFF"/>
                  </a:solidFill>
                </a:rPr>
                <a:t>processes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340743" y="4414624"/>
              <a:ext cx="9078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FFFFFF"/>
                  </a:solidFill>
                </a:rPr>
                <a:t>resources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76640" y="4061425"/>
              <a:ext cx="9381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sz="1200" b="1" dirty="0">
                  <a:solidFill>
                    <a:srgbClr val="FFFFFF"/>
                  </a:solidFill>
                </a:rPr>
                <a:t>structures</a:t>
              </a:r>
            </a:p>
          </p:txBody>
        </p:sp>
      </p:grpSp>
      <p:pic>
        <p:nvPicPr>
          <p:cNvPr id="26" name="Picture 25" descr="fb_acc_yy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01571" y="2705755"/>
            <a:ext cx="937060" cy="937060"/>
          </a:xfrm>
          <a:prstGeom prst="rect">
            <a:avLst/>
          </a:prstGeom>
        </p:spPr>
      </p:pic>
      <p:pic>
        <p:nvPicPr>
          <p:cNvPr id="27" name="Picture 26" descr="ff_ini_yy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614467" y="1392238"/>
            <a:ext cx="911267" cy="911267"/>
          </a:xfrm>
          <a:prstGeom prst="rect">
            <a:avLst/>
          </a:prstGeom>
        </p:spPr>
      </p:pic>
      <p:pic>
        <p:nvPicPr>
          <p:cNvPr id="28" name="Picture 27" descr="req_pos_y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97448" y="5599367"/>
            <a:ext cx="1222993" cy="1222993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834229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7567529" y="622284"/>
            <a:ext cx="1568812" cy="579222"/>
            <a:chOff x="7567529" y="622284"/>
            <a:chExt cx="1568812" cy="579222"/>
          </a:xfrm>
        </p:grpSpPr>
        <p:sp>
          <p:nvSpPr>
            <p:cNvPr id="30" name="Oval 29"/>
            <p:cNvSpPr/>
            <p:nvPr/>
          </p:nvSpPr>
          <p:spPr>
            <a:xfrm>
              <a:off x="7567529" y="622284"/>
              <a:ext cx="579222" cy="579222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TextBox 33"/>
            <p:cNvSpPr txBox="1"/>
            <p:nvPr/>
          </p:nvSpPr>
          <p:spPr>
            <a:xfrm>
              <a:off x="8108651" y="689041"/>
              <a:ext cx="1027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crisis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7567529" y="1374408"/>
            <a:ext cx="1578348" cy="579222"/>
            <a:chOff x="7567529" y="1374408"/>
            <a:chExt cx="1578348" cy="579222"/>
          </a:xfrm>
        </p:grpSpPr>
        <p:sp>
          <p:nvSpPr>
            <p:cNvPr id="31" name="Oval 30"/>
            <p:cNvSpPr/>
            <p:nvPr/>
          </p:nvSpPr>
          <p:spPr>
            <a:xfrm>
              <a:off x="7567529" y="1374408"/>
              <a:ext cx="579222" cy="57922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TextBox 37"/>
            <p:cNvSpPr txBox="1"/>
            <p:nvPr/>
          </p:nvSpPr>
          <p:spPr>
            <a:xfrm>
              <a:off x="8118187" y="1474569"/>
              <a:ext cx="10276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eqi</a:t>
              </a:r>
              <a:r>
                <a:rPr lang="en-US" dirty="0"/>
                <a:t>.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7567529" y="2126533"/>
            <a:ext cx="1792371" cy="579222"/>
            <a:chOff x="7567529" y="2126533"/>
            <a:chExt cx="1792371" cy="579222"/>
          </a:xfrm>
        </p:grpSpPr>
        <p:sp>
          <p:nvSpPr>
            <p:cNvPr id="32" name="Oval 31"/>
            <p:cNvSpPr/>
            <p:nvPr/>
          </p:nvSpPr>
          <p:spPr>
            <a:xfrm>
              <a:off x="7567529" y="2126533"/>
              <a:ext cx="579222" cy="579222"/>
            </a:xfrm>
            <a:prstGeom prst="ellipse">
              <a:avLst/>
            </a:prstGeom>
            <a:gradFill rotWithShape="0">
              <a:gsLst>
                <a:gs pos="0">
                  <a:srgbClr val="2C7D1D"/>
                </a:gs>
                <a:gs pos="50000">
                  <a:srgbClr val="80D970"/>
                </a:gs>
                <a:gs pos="100000">
                  <a:srgbClr val="A7FF88"/>
                </a:gs>
              </a:gsLst>
            </a:gra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TextBox 38"/>
            <p:cNvSpPr txBox="1"/>
            <p:nvPr/>
          </p:nvSpPr>
          <p:spPr>
            <a:xfrm>
              <a:off x="8109453" y="2240833"/>
              <a:ext cx="12504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stability</a:t>
              </a: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054" y="4061425"/>
            <a:ext cx="1098253" cy="1595441"/>
            <a:chOff x="3713369" y="4885862"/>
            <a:chExt cx="1103323" cy="1602806"/>
          </a:xfrm>
        </p:grpSpPr>
        <p:sp>
          <p:nvSpPr>
            <p:cNvPr id="45" name="Isosceles Triangle 44"/>
            <p:cNvSpPr/>
            <p:nvPr/>
          </p:nvSpPr>
          <p:spPr>
            <a:xfrm>
              <a:off x="3713369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6" name="Picture 45" descr="telefonista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025684" y="4885862"/>
              <a:ext cx="470908" cy="782230"/>
            </a:xfrm>
            <a:prstGeom prst="rect">
              <a:avLst/>
            </a:prstGeom>
          </p:spPr>
        </p:pic>
      </p:grpSp>
      <p:grpSp>
        <p:nvGrpSpPr>
          <p:cNvPr id="47" name="Group 46"/>
          <p:cNvGrpSpPr/>
          <p:nvPr/>
        </p:nvGrpSpPr>
        <p:grpSpPr>
          <a:xfrm>
            <a:off x="1074275" y="1684635"/>
            <a:ext cx="618918" cy="841223"/>
            <a:chOff x="8098937" y="4989051"/>
            <a:chExt cx="1103323" cy="1499617"/>
          </a:xfrm>
        </p:grpSpPr>
        <p:sp>
          <p:nvSpPr>
            <p:cNvPr id="48" name="Isosceles Triangle 47"/>
            <p:cNvSpPr/>
            <p:nvPr/>
          </p:nvSpPr>
          <p:spPr>
            <a:xfrm>
              <a:off x="8098937" y="5276977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9" name="Picture 48" descr="flag-green.png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527043" y="4989051"/>
              <a:ext cx="505945" cy="505945"/>
            </a:xfrm>
            <a:prstGeom prst="rect">
              <a:avLst/>
            </a:prstGeom>
          </p:spPr>
        </p:pic>
      </p:grpSp>
      <p:grpSp>
        <p:nvGrpSpPr>
          <p:cNvPr id="50" name="Group 49"/>
          <p:cNvGrpSpPr/>
          <p:nvPr/>
        </p:nvGrpSpPr>
        <p:grpSpPr>
          <a:xfrm>
            <a:off x="797292" y="2812557"/>
            <a:ext cx="640362" cy="920449"/>
            <a:chOff x="3879534" y="4012282"/>
            <a:chExt cx="1103323" cy="1585904"/>
          </a:xfrm>
        </p:grpSpPr>
        <p:sp>
          <p:nvSpPr>
            <p:cNvPr id="51" name="Isosceles Triangle 50"/>
            <p:cNvSpPr/>
            <p:nvPr/>
          </p:nvSpPr>
          <p:spPr>
            <a:xfrm>
              <a:off x="3879534" y="4386495"/>
              <a:ext cx="1103323" cy="1211691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2" name="Picture 51" descr="telefonista.png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4101092" y="4012282"/>
              <a:ext cx="470908" cy="782230"/>
            </a:xfrm>
            <a:prstGeom prst="rect">
              <a:avLst/>
            </a:prstGeom>
          </p:spPr>
        </p:pic>
        <p:pic>
          <p:nvPicPr>
            <p:cNvPr id="53" name="Picture 52" descr="flag-green.png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 rot="3124701">
              <a:off x="4458825" y="4273335"/>
              <a:ext cx="505945" cy="50594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14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Tactics: Theory of Constraints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682146" y="5164917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Effectiveness?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682146" y="4119435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Usefulness?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088867" y="4412788"/>
            <a:ext cx="409322" cy="740225"/>
            <a:chOff x="4163220" y="5318871"/>
            <a:chExt cx="374650" cy="677524"/>
          </a:xfrm>
        </p:grpSpPr>
        <p:cxnSp>
          <p:nvCxnSpPr>
            <p:cNvPr id="9" name="Straight Arrow Connector 8"/>
            <p:cNvCxnSpPr>
              <a:stCxn id="7" idx="2"/>
              <a:endCxn id="6" idx="0"/>
            </p:cNvCxnSpPr>
            <p:nvPr/>
          </p:nvCxnSpPr>
          <p:spPr>
            <a:xfrm rot="5400000">
              <a:off x="4010989" y="5656906"/>
              <a:ext cx="677524" cy="1453"/>
            </a:xfrm>
            <a:prstGeom prst="straightConnector1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4163220" y="5556250"/>
              <a:ext cx="374650" cy="177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no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40073" y="4399290"/>
            <a:ext cx="2687187" cy="1045480"/>
            <a:chOff x="1384301" y="4934551"/>
            <a:chExt cx="2459567" cy="956924"/>
          </a:xfrm>
        </p:grpSpPr>
        <p:cxnSp>
          <p:nvCxnSpPr>
            <p:cNvPr id="12" name="Shape 11"/>
            <p:cNvCxnSpPr>
              <a:endCxn id="24" idx="2"/>
            </p:cNvCxnSpPr>
            <p:nvPr/>
          </p:nvCxnSpPr>
          <p:spPr>
            <a:xfrm rot="10800000">
              <a:off x="1384301" y="4934551"/>
              <a:ext cx="2459567" cy="956924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2327275" y="5646976"/>
              <a:ext cx="374650" cy="177801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no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903174" y="4231368"/>
            <a:ext cx="1404875" cy="482393"/>
            <a:chOff x="4908551" y="5152761"/>
            <a:chExt cx="1285874" cy="441526"/>
          </a:xfrm>
        </p:grpSpPr>
        <p:cxnSp>
          <p:nvCxnSpPr>
            <p:cNvPr id="15" name="Curved Connector 17"/>
            <p:cNvCxnSpPr>
              <a:stCxn id="7" idx="3"/>
              <a:endCxn id="17" idx="0"/>
            </p:cNvCxnSpPr>
            <p:nvPr/>
          </p:nvCxnSpPr>
          <p:spPr>
            <a:xfrm>
              <a:off x="4908551" y="5190010"/>
              <a:ext cx="1285874" cy="404277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/>
            <p:cNvSpPr/>
            <p:nvPr/>
          </p:nvSpPr>
          <p:spPr>
            <a:xfrm>
              <a:off x="5346700" y="5152761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yes</a:t>
              </a:r>
            </a:p>
          </p:txBody>
        </p:sp>
      </p:grpSp>
      <p:sp>
        <p:nvSpPr>
          <p:cNvPr id="17" name="Rounded Rectangle 16"/>
          <p:cNvSpPr/>
          <p:nvPr/>
        </p:nvSpPr>
        <p:spPr>
          <a:xfrm>
            <a:off x="5697535" y="4713760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Usefulness!</a:t>
            </a:r>
          </a:p>
        </p:txBody>
      </p:sp>
      <p:cxnSp>
        <p:nvCxnSpPr>
          <p:cNvPr id="18" name="Curved Connector 17"/>
          <p:cNvCxnSpPr>
            <a:stCxn id="17" idx="1"/>
          </p:cNvCxnSpPr>
          <p:nvPr/>
        </p:nvCxnSpPr>
        <p:spPr>
          <a:xfrm rot="10800000">
            <a:off x="4729733" y="4425560"/>
            <a:ext cx="967804" cy="440830"/>
          </a:xfrm>
          <a:prstGeom prst="curvedConnector3">
            <a:avLst>
              <a:gd name="adj1" fmla="val 100179"/>
            </a:avLst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287675" y="4561134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Effectiveness!</a:t>
            </a:r>
          </a:p>
        </p:txBody>
      </p:sp>
      <p:cxnSp>
        <p:nvCxnSpPr>
          <p:cNvPr id="20" name="Shape 19"/>
          <p:cNvCxnSpPr>
            <a:stCxn id="19" idx="0"/>
            <a:endCxn id="7" idx="1"/>
          </p:cNvCxnSpPr>
          <p:nvPr/>
        </p:nvCxnSpPr>
        <p:spPr>
          <a:xfrm rot="5400000" flipH="1" flipV="1">
            <a:off x="3145632" y="4024621"/>
            <a:ext cx="289071" cy="783957"/>
          </a:xfrm>
          <a:prstGeom prst="curvedConnector2">
            <a:avLst/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898190" y="4853697"/>
            <a:ext cx="783957" cy="463860"/>
            <a:chOff x="3073400" y="5722424"/>
            <a:chExt cx="717551" cy="424568"/>
          </a:xfrm>
        </p:grpSpPr>
        <p:cxnSp>
          <p:nvCxnSpPr>
            <p:cNvPr id="22" name="Shape 21"/>
            <p:cNvCxnSpPr>
              <a:stCxn id="6" idx="1"/>
              <a:endCxn id="19" idx="2"/>
            </p:cNvCxnSpPr>
            <p:nvPr/>
          </p:nvCxnSpPr>
          <p:spPr>
            <a:xfrm rot="10800000">
              <a:off x="3073400" y="5722424"/>
              <a:ext cx="717551" cy="412940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3168650" y="5969192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yes</a:t>
              </a: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442258" y="4119435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Stability?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083014" y="3548234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Stability!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1052771" y="3688166"/>
            <a:ext cx="1030242" cy="418572"/>
            <a:chOff x="1384299" y="4655629"/>
            <a:chExt cx="942975" cy="383116"/>
          </a:xfrm>
        </p:grpSpPr>
        <p:cxnSp>
          <p:nvCxnSpPr>
            <p:cNvPr id="27" name="Shape 26"/>
            <p:cNvCxnSpPr>
              <a:stCxn id="24" idx="0"/>
              <a:endCxn id="25" idx="1"/>
            </p:cNvCxnSpPr>
            <p:nvPr/>
          </p:nvCxnSpPr>
          <p:spPr>
            <a:xfrm rot="5400000" flipH="1" flipV="1">
              <a:off x="1664229" y="4375699"/>
              <a:ext cx="383116" cy="942975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Oval 27"/>
            <p:cNvSpPr/>
            <p:nvPr/>
          </p:nvSpPr>
          <p:spPr>
            <a:xfrm>
              <a:off x="1568450" y="4667251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yes</a:t>
              </a:r>
            </a:p>
          </p:txBody>
        </p:sp>
      </p:grpSp>
      <p:cxnSp>
        <p:nvCxnSpPr>
          <p:cNvPr id="29" name="Shape 28"/>
          <p:cNvCxnSpPr>
            <a:stCxn id="25" idx="3"/>
            <a:endCxn id="7" idx="0"/>
          </p:cNvCxnSpPr>
          <p:nvPr/>
        </p:nvCxnSpPr>
        <p:spPr>
          <a:xfrm>
            <a:off x="3304043" y="3700862"/>
            <a:ext cx="988618" cy="418573"/>
          </a:xfrm>
          <a:prstGeom prst="curvedConnector2">
            <a:avLst/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3681279" y="2396582"/>
            <a:ext cx="1221028" cy="305257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Dynamics?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1052771" y="2536512"/>
            <a:ext cx="2628507" cy="1570224"/>
            <a:chOff x="1384299" y="3601527"/>
            <a:chExt cx="2405857" cy="1437217"/>
          </a:xfrm>
        </p:grpSpPr>
        <p:cxnSp>
          <p:nvCxnSpPr>
            <p:cNvPr id="32" name="Shape 31"/>
            <p:cNvCxnSpPr>
              <a:stCxn id="24" idx="0"/>
              <a:endCxn id="30" idx="1"/>
            </p:cNvCxnSpPr>
            <p:nvPr/>
          </p:nvCxnSpPr>
          <p:spPr>
            <a:xfrm rot="5400000" flipH="1" flipV="1">
              <a:off x="1868619" y="3117207"/>
              <a:ext cx="1437217" cy="2405857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2105025" y="3854450"/>
              <a:ext cx="374650" cy="177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no</a:t>
              </a: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5087021" y="3242977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Dynamics!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902307" y="2536509"/>
            <a:ext cx="795228" cy="693766"/>
            <a:chOff x="4907757" y="5163624"/>
            <a:chExt cx="727868" cy="635000"/>
          </a:xfrm>
        </p:grpSpPr>
        <p:cxnSp>
          <p:nvCxnSpPr>
            <p:cNvPr id="36" name="Curved Connector 17"/>
            <p:cNvCxnSpPr>
              <a:stCxn id="30" idx="3"/>
              <a:endCxn id="34" idx="0"/>
            </p:cNvCxnSpPr>
            <p:nvPr/>
          </p:nvCxnSpPr>
          <p:spPr>
            <a:xfrm>
              <a:off x="4907757" y="5163624"/>
              <a:ext cx="727868" cy="635000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5260975" y="5314950"/>
              <a:ext cx="374650" cy="177800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yes</a:t>
              </a:r>
            </a:p>
          </p:txBody>
        </p:sp>
      </p:grpSp>
      <p:cxnSp>
        <p:nvCxnSpPr>
          <p:cNvPr id="38" name="Curved Connector 17"/>
          <p:cNvCxnSpPr>
            <a:stCxn id="34" idx="2"/>
          </p:cNvCxnSpPr>
          <p:nvPr/>
        </p:nvCxnSpPr>
        <p:spPr>
          <a:xfrm rot="5400000">
            <a:off x="4992205" y="3414107"/>
            <a:ext cx="571205" cy="839457"/>
          </a:xfrm>
          <a:prstGeom prst="curvedConnector2">
            <a:avLst/>
          </a:prstGeom>
          <a:ln w="63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ounded Rectangle 38"/>
          <p:cNvSpPr/>
          <p:nvPr/>
        </p:nvSpPr>
        <p:spPr>
          <a:xfrm>
            <a:off x="7465772" y="3548232"/>
            <a:ext cx="1221028" cy="305257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Consultation!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4902307" y="2536510"/>
            <a:ext cx="3173979" cy="999021"/>
            <a:chOff x="4907757" y="3601524"/>
            <a:chExt cx="2905125" cy="914398"/>
          </a:xfrm>
        </p:grpSpPr>
        <p:cxnSp>
          <p:nvCxnSpPr>
            <p:cNvPr id="41" name="Curved Connector 17"/>
            <p:cNvCxnSpPr>
              <a:stCxn id="30" idx="3"/>
              <a:endCxn id="39" idx="0"/>
            </p:cNvCxnSpPr>
            <p:nvPr/>
          </p:nvCxnSpPr>
          <p:spPr>
            <a:xfrm>
              <a:off x="4907757" y="3601524"/>
              <a:ext cx="2905125" cy="914398"/>
            </a:xfrm>
            <a:prstGeom prst="curvedConnector2">
              <a:avLst/>
            </a:prstGeom>
            <a:ln w="63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/>
            <p:cNvSpPr/>
            <p:nvPr/>
          </p:nvSpPr>
          <p:spPr>
            <a:xfrm>
              <a:off x="6270625" y="3702050"/>
              <a:ext cx="374650" cy="177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800" dirty="0"/>
                <a:t>no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4273978" y="5651500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Competency rule</a:t>
            </a:r>
          </a:p>
        </p:txBody>
      </p:sp>
      <p:pic>
        <p:nvPicPr>
          <p:cNvPr id="6" name="Picture 5" descr="lab_res_y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980" y="2554868"/>
            <a:ext cx="3533929" cy="35339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611980" y="6088797"/>
            <a:ext cx="3785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competence= resources + labor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303739"/>
            <a:ext cx="8229600" cy="120032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2400" dirty="0"/>
              <a:t>Every success or failure of any company corresponds to the competencies of people responsible for company performance (R. </a:t>
            </a:r>
            <a:r>
              <a:rPr lang="en-US" sz="2400" dirty="0" err="1"/>
              <a:t>Fišer</a:t>
            </a:r>
            <a:r>
              <a:rPr lang="en-US" sz="2400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94714" y="64460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Roles and tasks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975532" y="1417638"/>
            <a:ext cx="6784168" cy="5078188"/>
            <a:chOff x="1995319" y="1676401"/>
            <a:chExt cx="5463205" cy="4089400"/>
          </a:xfrm>
        </p:grpSpPr>
        <p:sp>
          <p:nvSpPr>
            <p:cNvPr id="43" name="Rectangle 42"/>
            <p:cNvSpPr/>
            <p:nvPr/>
          </p:nvSpPr>
          <p:spPr>
            <a:xfrm>
              <a:off x="2536461" y="1676401"/>
              <a:ext cx="4922063" cy="4089400"/>
            </a:xfrm>
            <a:prstGeom prst="rect">
              <a:avLst/>
            </a:prstGeom>
            <a:noFill/>
            <a:ln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 rot="10800000">
              <a:off x="6675525" y="4311125"/>
              <a:ext cx="296965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rot="16200000" flipH="1">
              <a:off x="3077938" y="3716466"/>
              <a:ext cx="338666" cy="794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60" idx="2"/>
            </p:cNvCxnSpPr>
            <p:nvPr/>
          </p:nvCxnSpPr>
          <p:spPr>
            <a:xfrm rot="16200000" flipH="1">
              <a:off x="3077881" y="4910266"/>
              <a:ext cx="321737" cy="793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rot="5400000">
              <a:off x="4193559" y="3802856"/>
              <a:ext cx="512241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rot="5400000">
              <a:off x="4195148" y="4814619"/>
              <a:ext cx="512241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rot="5400000" flipH="1" flipV="1">
              <a:off x="4614505" y="3802061"/>
              <a:ext cx="510651" cy="1587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rot="5400000" flipH="1" flipV="1">
              <a:off x="4616884" y="4815415"/>
              <a:ext cx="510651" cy="1587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rot="5400000" flipH="1" flipV="1">
              <a:off x="5688458" y="4815415"/>
              <a:ext cx="510651" cy="1587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59" idx="2"/>
            </p:cNvCxnSpPr>
            <p:nvPr/>
          </p:nvCxnSpPr>
          <p:spPr>
            <a:xfrm rot="16200000" flipV="1">
              <a:off x="5808336" y="3781607"/>
              <a:ext cx="627870" cy="465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>
              <a:off x="6134811" y="4816208"/>
              <a:ext cx="510649" cy="158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8" idx="2"/>
            </p:cNvCxnSpPr>
            <p:nvPr/>
          </p:nvCxnSpPr>
          <p:spPr>
            <a:xfrm rot="16200000" flipH="1">
              <a:off x="2868652" y="2654296"/>
              <a:ext cx="601131" cy="1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ounded Rectangle 54"/>
            <p:cNvSpPr/>
            <p:nvPr/>
          </p:nvSpPr>
          <p:spPr>
            <a:xfrm>
              <a:off x="2714268" y="5071533"/>
              <a:ext cx="3959668" cy="584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Role of Performer</a:t>
              </a: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2704951" y="2954863"/>
              <a:ext cx="2511861" cy="584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Role of Manager</a:t>
              </a: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4136772" y="1845731"/>
              <a:ext cx="2527848" cy="58420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Role of Leader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2704953" y="1913466"/>
              <a:ext cx="928530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strategic frame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5579921" y="3029735"/>
              <a:ext cx="1080042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monitoring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2704953" y="3877729"/>
              <a:ext cx="1066800" cy="872067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goals</a:t>
              </a:r>
            </a:p>
            <a:p>
              <a:pPr algn="ctr"/>
              <a:r>
                <a:rPr lang="en-US" sz="1400" dirty="0"/>
                <a:t>ways</a:t>
              </a:r>
            </a:p>
            <a:p>
              <a:pPr algn="ctr"/>
              <a:r>
                <a:rPr lang="en-US" sz="1400" dirty="0"/>
                <a:t>tasks</a:t>
              </a:r>
            </a:p>
            <a:p>
              <a:pPr algn="ctr"/>
              <a:r>
                <a:rPr lang="en-US" sz="1400" dirty="0"/>
                <a:t>evaluation</a:t>
              </a: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4136771" y="4089404"/>
              <a:ext cx="1080042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internal</a:t>
              </a:r>
            </a:p>
            <a:p>
              <a:pPr algn="ctr"/>
              <a:r>
                <a:rPr lang="en-US" sz="1400" dirty="0"/>
                <a:t>resources</a:t>
              </a: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5584578" y="4089404"/>
              <a:ext cx="1080042" cy="440266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/>
                <a:t>internal</a:t>
              </a:r>
            </a:p>
            <a:p>
              <a:pPr algn="ctr"/>
              <a:r>
                <a:rPr lang="en-US" sz="1400" dirty="0"/>
                <a:t>products</a:t>
              </a:r>
            </a:p>
          </p:txBody>
        </p:sp>
        <p:cxnSp>
          <p:nvCxnSpPr>
            <p:cNvPr id="63" name="Straight Arrow Connector 62"/>
            <p:cNvCxnSpPr>
              <a:stCxn id="57" idx="1"/>
              <a:endCxn id="58" idx="3"/>
            </p:cNvCxnSpPr>
            <p:nvPr/>
          </p:nvCxnSpPr>
          <p:spPr>
            <a:xfrm rot="10800000">
              <a:off x="3633484" y="2133600"/>
              <a:ext cx="503289" cy="4232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>
              <a:stCxn id="59" idx="0"/>
            </p:cNvCxnSpPr>
            <p:nvPr/>
          </p:nvCxnSpPr>
          <p:spPr>
            <a:xfrm rot="16200000" flipV="1">
              <a:off x="5821944" y="2731738"/>
              <a:ext cx="591337" cy="4658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59" idx="1"/>
              <a:endCxn id="56" idx="3"/>
            </p:cNvCxnSpPr>
            <p:nvPr/>
          </p:nvCxnSpPr>
          <p:spPr>
            <a:xfrm rot="10800000">
              <a:off x="5216813" y="3246963"/>
              <a:ext cx="363108" cy="2905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 rot="10800000" flipV="1">
              <a:off x="2402404" y="3172884"/>
              <a:ext cx="311864" cy="2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2402404" y="3363387"/>
              <a:ext cx="311864" cy="3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endCxn id="55" idx="1"/>
            </p:cNvCxnSpPr>
            <p:nvPr/>
          </p:nvCxnSpPr>
          <p:spPr>
            <a:xfrm flipV="1">
              <a:off x="2402404" y="5363633"/>
              <a:ext cx="311864" cy="1589"/>
            </a:xfrm>
            <a:prstGeom prst="straightConnector1">
              <a:avLst/>
            </a:prstGeom>
            <a:ln w="31750" cmpd="sng"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Rounded Rectangle 68"/>
            <p:cNvSpPr/>
            <p:nvPr/>
          </p:nvSpPr>
          <p:spPr>
            <a:xfrm>
              <a:off x="6437031" y="1676401"/>
              <a:ext cx="886583" cy="610855"/>
            </a:xfrm>
            <a:prstGeom prst="roundRect">
              <a:avLst/>
            </a:prstGeom>
            <a:blipFill rotWithShape="0">
              <a:blip r:embed="rId2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0" name="Rounded Rectangle 69"/>
            <p:cNvSpPr/>
            <p:nvPr/>
          </p:nvSpPr>
          <p:spPr>
            <a:xfrm>
              <a:off x="1995319" y="2791304"/>
              <a:ext cx="867180" cy="597486"/>
            </a:xfrm>
            <a:prstGeom prst="roundRect">
              <a:avLst/>
            </a:prstGeom>
            <a:blipFill rotWithShape="0">
              <a:blip r:embed="rId3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1" name="Rounded Rectangle 70"/>
            <p:cNvSpPr/>
            <p:nvPr/>
          </p:nvSpPr>
          <p:spPr>
            <a:xfrm>
              <a:off x="6201597" y="4931535"/>
              <a:ext cx="885193" cy="609898"/>
            </a:xfrm>
            <a:prstGeom prst="roundRect">
              <a:avLst/>
            </a:prstGeom>
            <a:blipFill rotWithShape="0">
              <a:blip r:embed="rId4"/>
              <a:stretch>
                <a:fillRect/>
              </a:stretch>
            </a:blip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</p:grpSp>
      <p:sp>
        <p:nvSpPr>
          <p:cNvPr id="35" name="TextBox 34"/>
          <p:cNvSpPr txBox="1"/>
          <p:nvPr/>
        </p:nvSpPr>
        <p:spPr>
          <a:xfrm>
            <a:off x="4094714" y="64841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tasks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1395572" y="159311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7592169" y="427038"/>
            <a:ext cx="1100952" cy="758555"/>
          </a:xfrm>
          <a:prstGeom prst="roundRect">
            <a:avLst/>
          </a:prstGeom>
          <a:blipFill rotWithShape="0">
            <a:blip r:embed="rId7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q_pos_yy.png"/>
          <p:cNvPicPr>
            <a:picLocks noChangeAspect="1"/>
          </p:cNvPicPr>
          <p:nvPr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3022600" y="2234342"/>
            <a:ext cx="3314700" cy="3314700"/>
          </a:xfrm>
          <a:prstGeom prst="rect">
            <a:avLst/>
          </a:prstGeom>
        </p:spPr>
      </p:pic>
      <p:graphicFrame>
        <p:nvGraphicFramePr>
          <p:cNvPr id="6" name="Content Placeholder 6"/>
          <p:cNvGraphicFramePr>
            <a:graphicFrameLocks/>
          </p:cNvGraphicFramePr>
          <p:nvPr/>
        </p:nvGraphicFramePr>
        <p:xfrm>
          <a:off x="-12700" y="1252537"/>
          <a:ext cx="9398000" cy="5291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Managerial tasks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583114" y="459783"/>
            <a:ext cx="1076858" cy="741954"/>
          </a:xfrm>
          <a:prstGeom prst="roundRect">
            <a:avLst/>
          </a:prstGeom>
          <a:blipFill rotWithShape="0">
            <a:blip r:embed="rId8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Human and factual elements of conflict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572000" y="2540000"/>
            <a:ext cx="3760233" cy="3822700"/>
            <a:chOff x="4572000" y="2540000"/>
            <a:chExt cx="3760233" cy="3822700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6039644" y="4437855"/>
              <a:ext cx="3821112" cy="25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572000" y="2540000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97401" y="63611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5400000">
              <a:off x="7586412" y="4278961"/>
              <a:ext cx="1122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problem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5239" y="1395412"/>
            <a:ext cx="3734835" cy="5012532"/>
            <a:chOff x="645239" y="1395412"/>
            <a:chExt cx="3734835" cy="5012532"/>
          </a:xfrm>
        </p:grpSpPr>
        <p:sp>
          <p:nvSpPr>
            <p:cNvPr id="15" name="TextBox 14"/>
            <p:cNvSpPr txBox="1"/>
            <p:nvPr/>
          </p:nvSpPr>
          <p:spPr>
            <a:xfrm rot="16200000">
              <a:off x="337447" y="3632200"/>
              <a:ext cx="984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quarrel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6200000" flipV="1">
              <a:off x="-1480581" y="3912790"/>
              <a:ext cx="4990306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1014572" y="6406355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014574" y="13954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165478" y="64730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86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Performer tasks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587574" y="481440"/>
            <a:ext cx="1099226" cy="757367"/>
          </a:xfrm>
          <a:prstGeom prst="roundRect">
            <a:avLst/>
          </a:prstGeom>
          <a:blipFill rotWithShape="0">
            <a:blip r:embed="rId7"/>
            <a:stretch>
              <a:fillRect/>
            </a:stretch>
          </a:blip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cycle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634752" y="1397000"/>
          <a:ext cx="8052047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4221858" y="5289378"/>
          <a:ext cx="877834" cy="1118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3987209" y="6407944"/>
            <a:ext cx="1347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pyramid of vitality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249861" y="4768884"/>
            <a:ext cx="2246539" cy="1079777"/>
            <a:chOff x="1249861" y="4768884"/>
            <a:chExt cx="2246539" cy="1079777"/>
          </a:xfrm>
        </p:grpSpPr>
        <p:grpSp>
          <p:nvGrpSpPr>
            <p:cNvPr id="30" name="Group 29"/>
            <p:cNvGrpSpPr/>
            <p:nvPr/>
          </p:nvGrpSpPr>
          <p:grpSpPr>
            <a:xfrm>
              <a:off x="2404200" y="4768884"/>
              <a:ext cx="1092200" cy="726518"/>
              <a:chOff x="419100" y="1420572"/>
              <a:chExt cx="1625600" cy="1081328"/>
            </a:xfrm>
          </p:grpSpPr>
          <p:sp>
            <p:nvSpPr>
              <p:cNvPr id="27" name="Freeform 26"/>
              <p:cNvSpPr/>
              <p:nvPr/>
            </p:nvSpPr>
            <p:spPr>
              <a:xfrm>
                <a:off x="419100" y="1498600"/>
                <a:ext cx="1625600" cy="474133"/>
              </a:xfrm>
              <a:custGeom>
                <a:avLst/>
                <a:gdLst>
                  <a:gd name="connsiteX0" fmla="*/ 0 w 1625600"/>
                  <a:gd name="connsiteY0" fmla="*/ 292100 h 474133"/>
                  <a:gd name="connsiteX1" fmla="*/ 406400 w 1625600"/>
                  <a:gd name="connsiteY1" fmla="*/ 25400 h 474133"/>
                  <a:gd name="connsiteX2" fmla="*/ 863600 w 1625600"/>
                  <a:gd name="connsiteY2" fmla="*/ 444500 h 474133"/>
                  <a:gd name="connsiteX3" fmla="*/ 1625600 w 1625600"/>
                  <a:gd name="connsiteY3" fmla="*/ 203200 h 474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474133">
                    <a:moveTo>
                      <a:pt x="0" y="292100"/>
                    </a:moveTo>
                    <a:cubicBezTo>
                      <a:pt x="131233" y="146050"/>
                      <a:pt x="262467" y="0"/>
                      <a:pt x="406400" y="25400"/>
                    </a:cubicBezTo>
                    <a:cubicBezTo>
                      <a:pt x="550333" y="50800"/>
                      <a:pt x="660400" y="414867"/>
                      <a:pt x="863600" y="444500"/>
                    </a:cubicBezTo>
                    <a:cubicBezTo>
                      <a:pt x="1066800" y="474133"/>
                      <a:pt x="1473200" y="209550"/>
                      <a:pt x="1625600" y="203200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Freeform 27"/>
              <p:cNvSpPr/>
              <p:nvPr/>
            </p:nvSpPr>
            <p:spPr>
              <a:xfrm>
                <a:off x="431800" y="2129367"/>
                <a:ext cx="1524000" cy="372533"/>
              </a:xfrm>
              <a:custGeom>
                <a:avLst/>
                <a:gdLst>
                  <a:gd name="connsiteX0" fmla="*/ 0 w 1524000"/>
                  <a:gd name="connsiteY0" fmla="*/ 118533 h 372533"/>
                  <a:gd name="connsiteX1" fmla="*/ 266700 w 1524000"/>
                  <a:gd name="connsiteY1" fmla="*/ 359833 h 372533"/>
                  <a:gd name="connsiteX2" fmla="*/ 787400 w 1524000"/>
                  <a:gd name="connsiteY2" fmla="*/ 42333 h 372533"/>
                  <a:gd name="connsiteX3" fmla="*/ 1524000 w 1524000"/>
                  <a:gd name="connsiteY3" fmla="*/ 105833 h 372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0" h="372533">
                    <a:moveTo>
                      <a:pt x="0" y="118533"/>
                    </a:moveTo>
                    <a:cubicBezTo>
                      <a:pt x="67733" y="245533"/>
                      <a:pt x="135467" y="372533"/>
                      <a:pt x="266700" y="359833"/>
                    </a:cubicBezTo>
                    <a:cubicBezTo>
                      <a:pt x="397933" y="347133"/>
                      <a:pt x="577850" y="84666"/>
                      <a:pt x="787400" y="42333"/>
                    </a:cubicBezTo>
                    <a:cubicBezTo>
                      <a:pt x="996950" y="0"/>
                      <a:pt x="1282700" y="50800"/>
                      <a:pt x="1524000" y="105833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093085" y="1420572"/>
                <a:ext cx="304801" cy="96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!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1249861" y="5386996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theory of constraint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184653" y="2958217"/>
            <a:ext cx="2273547" cy="726518"/>
            <a:chOff x="6184653" y="2958217"/>
            <a:chExt cx="2273547" cy="726518"/>
          </a:xfrm>
        </p:grpSpPr>
        <p:grpSp>
          <p:nvGrpSpPr>
            <p:cNvPr id="31" name="Group 30"/>
            <p:cNvGrpSpPr/>
            <p:nvPr/>
          </p:nvGrpSpPr>
          <p:grpSpPr>
            <a:xfrm>
              <a:off x="6184653" y="2958217"/>
              <a:ext cx="1092200" cy="726518"/>
              <a:chOff x="419100" y="1420572"/>
              <a:chExt cx="1625600" cy="1081328"/>
            </a:xfrm>
          </p:grpSpPr>
          <p:sp>
            <p:nvSpPr>
              <p:cNvPr id="32" name="Freeform 31"/>
              <p:cNvSpPr/>
              <p:nvPr/>
            </p:nvSpPr>
            <p:spPr>
              <a:xfrm>
                <a:off x="419100" y="1498600"/>
                <a:ext cx="1625600" cy="474133"/>
              </a:xfrm>
              <a:custGeom>
                <a:avLst/>
                <a:gdLst>
                  <a:gd name="connsiteX0" fmla="*/ 0 w 1625600"/>
                  <a:gd name="connsiteY0" fmla="*/ 292100 h 474133"/>
                  <a:gd name="connsiteX1" fmla="*/ 406400 w 1625600"/>
                  <a:gd name="connsiteY1" fmla="*/ 25400 h 474133"/>
                  <a:gd name="connsiteX2" fmla="*/ 863600 w 1625600"/>
                  <a:gd name="connsiteY2" fmla="*/ 444500 h 474133"/>
                  <a:gd name="connsiteX3" fmla="*/ 1625600 w 1625600"/>
                  <a:gd name="connsiteY3" fmla="*/ 203200 h 4741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5600" h="474133">
                    <a:moveTo>
                      <a:pt x="0" y="292100"/>
                    </a:moveTo>
                    <a:cubicBezTo>
                      <a:pt x="131233" y="146050"/>
                      <a:pt x="262467" y="0"/>
                      <a:pt x="406400" y="25400"/>
                    </a:cubicBezTo>
                    <a:cubicBezTo>
                      <a:pt x="550333" y="50800"/>
                      <a:pt x="660400" y="414867"/>
                      <a:pt x="863600" y="444500"/>
                    </a:cubicBezTo>
                    <a:cubicBezTo>
                      <a:pt x="1066800" y="474133"/>
                      <a:pt x="1473200" y="209550"/>
                      <a:pt x="1625600" y="203200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Freeform 32"/>
              <p:cNvSpPr/>
              <p:nvPr/>
            </p:nvSpPr>
            <p:spPr>
              <a:xfrm>
                <a:off x="431800" y="2129367"/>
                <a:ext cx="1524000" cy="372533"/>
              </a:xfrm>
              <a:custGeom>
                <a:avLst/>
                <a:gdLst>
                  <a:gd name="connsiteX0" fmla="*/ 0 w 1524000"/>
                  <a:gd name="connsiteY0" fmla="*/ 118533 h 372533"/>
                  <a:gd name="connsiteX1" fmla="*/ 266700 w 1524000"/>
                  <a:gd name="connsiteY1" fmla="*/ 359833 h 372533"/>
                  <a:gd name="connsiteX2" fmla="*/ 787400 w 1524000"/>
                  <a:gd name="connsiteY2" fmla="*/ 42333 h 372533"/>
                  <a:gd name="connsiteX3" fmla="*/ 1524000 w 1524000"/>
                  <a:gd name="connsiteY3" fmla="*/ 105833 h 372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24000" h="372533">
                    <a:moveTo>
                      <a:pt x="0" y="118533"/>
                    </a:moveTo>
                    <a:cubicBezTo>
                      <a:pt x="67733" y="245533"/>
                      <a:pt x="135467" y="372533"/>
                      <a:pt x="266700" y="359833"/>
                    </a:cubicBezTo>
                    <a:cubicBezTo>
                      <a:pt x="397933" y="347133"/>
                      <a:pt x="577850" y="84666"/>
                      <a:pt x="787400" y="42333"/>
                    </a:cubicBezTo>
                    <a:cubicBezTo>
                      <a:pt x="996950" y="0"/>
                      <a:pt x="1282700" y="50800"/>
                      <a:pt x="1524000" y="105833"/>
                    </a:cubicBezTo>
                  </a:path>
                </a:pathLst>
              </a:cu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093085" y="1420572"/>
                <a:ext cx="304801" cy="961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!</a:t>
                </a: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7111068" y="2959842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theory of constraint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83989" y="2944533"/>
            <a:ext cx="2007377" cy="769708"/>
            <a:chOff x="883989" y="2944533"/>
            <a:chExt cx="2007377" cy="769708"/>
          </a:xfrm>
        </p:grpSpPr>
        <p:grpSp>
          <p:nvGrpSpPr>
            <p:cNvPr id="9" name="Group 8"/>
            <p:cNvGrpSpPr/>
            <p:nvPr/>
          </p:nvGrpSpPr>
          <p:grpSpPr>
            <a:xfrm>
              <a:off x="2089539" y="2944533"/>
              <a:ext cx="801827" cy="769708"/>
              <a:chOff x="1856748" y="1627911"/>
              <a:chExt cx="2405443" cy="2309089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1862395" y="3582940"/>
                <a:ext cx="2399796" cy="35406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>
                <a:off x="1856748" y="2300111"/>
                <a:ext cx="1522338" cy="35406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>
                <a:off x="2724517" y="1627911"/>
                <a:ext cx="1532027" cy="35406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dirty="0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>
                <a:off x="1856749" y="1668963"/>
                <a:ext cx="562745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3599152" y="2345488"/>
                <a:ext cx="654570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5" name="Rounded Rectangle 14"/>
              <p:cNvSpPr/>
              <p:nvPr/>
            </p:nvSpPr>
            <p:spPr>
              <a:xfrm>
                <a:off x="1856749" y="2859424"/>
                <a:ext cx="646545" cy="528525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2724516" y="2987711"/>
                <a:ext cx="654570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3601975" y="2987711"/>
                <a:ext cx="654570" cy="266827"/>
              </a:xfrm>
              <a:prstGeom prst="round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sz="1400" dirty="0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883989" y="3056857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functional model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2165739" y="1250634"/>
            <a:ext cx="1894198" cy="1035508"/>
            <a:chOff x="2165739" y="1250634"/>
            <a:chExt cx="1894198" cy="1035508"/>
          </a:xfrm>
        </p:grpSpPr>
        <p:pic>
          <p:nvPicPr>
            <p:cNvPr id="35" name="Picture 34" descr="lab_res_yy.png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3255262" y="1481467"/>
              <a:ext cx="804675" cy="804675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2165739" y="1250634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competency rule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4985392" y="1250634"/>
            <a:ext cx="1871676" cy="1221577"/>
            <a:chOff x="4985392" y="1250634"/>
            <a:chExt cx="1871676" cy="1221577"/>
          </a:xfrm>
        </p:grpSpPr>
        <p:graphicFrame>
          <p:nvGraphicFramePr>
            <p:cNvPr id="8" name="Diagram 7"/>
            <p:cNvGraphicFramePr/>
            <p:nvPr/>
          </p:nvGraphicFramePr>
          <p:xfrm>
            <a:off x="4985392" y="1295400"/>
            <a:ext cx="939652" cy="1176811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3" r:lo="rId14" r:qs="rId15" r:cs="rId16"/>
            </a:graphicData>
          </a:graphic>
        </p:graphicFrame>
        <p:sp>
          <p:nvSpPr>
            <p:cNvPr id="41" name="TextBox 40"/>
            <p:cNvSpPr txBox="1"/>
            <p:nvPr/>
          </p:nvSpPr>
          <p:spPr>
            <a:xfrm>
              <a:off x="5509936" y="1250634"/>
              <a:ext cx="13471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/>
                <a:t>pyramid of culture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561287" y="5386996"/>
            <a:ext cx="1347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realization project</a:t>
            </a:r>
          </a:p>
        </p:txBody>
      </p:sp>
      <p:graphicFrame>
        <p:nvGraphicFramePr>
          <p:cNvPr id="43" name="Table 42"/>
          <p:cNvGraphicFramePr>
            <a:graphicFrameLocks noGrp="1"/>
          </p:cNvGraphicFramePr>
          <p:nvPr/>
        </p:nvGraphicFramePr>
        <p:xfrm>
          <a:off x="5636937" y="4759566"/>
          <a:ext cx="1347132" cy="703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0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90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7190">
                <a:tc>
                  <a:txBody>
                    <a:bodyPr/>
                    <a:lstStyle/>
                    <a:p>
                      <a:r>
                        <a:rPr lang="en-US" sz="900" dirty="0"/>
                        <a:t>What</a:t>
                      </a:r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When</a:t>
                      </a:r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Who</a:t>
                      </a:r>
                    </a:p>
                  </a:txBody>
                  <a:tcPr marL="38603" marR="38603" marT="19302" marB="1930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190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8603" marR="38603" marT="19302" marB="1930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190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8603" marR="38603" marT="19302" marB="1930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190"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/>
                    </a:p>
                  </a:txBody>
                  <a:tcPr marL="38603" marR="38603" marT="19302" marB="19302"/>
                </a:tc>
                <a:tc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8603" marR="38603" marT="19302" marB="1930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5429818" y="6182489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  <p:bldP spid="36" grpId="0"/>
      <p:bldP spid="4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PV215 - 13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graphicFrame>
        <p:nvGraphicFramePr>
          <p:cNvPr id="38" name="Diagram 37"/>
          <p:cNvGraphicFramePr/>
          <p:nvPr/>
        </p:nvGraphicFramePr>
        <p:xfrm>
          <a:off x="1524000" y="1397000"/>
          <a:ext cx="6096000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4" name="Group 43"/>
          <p:cNvGrpSpPr/>
          <p:nvPr/>
        </p:nvGrpSpPr>
        <p:grpSpPr>
          <a:xfrm>
            <a:off x="5053885" y="5032264"/>
            <a:ext cx="1892768" cy="1096962"/>
            <a:chOff x="241301" y="1417638"/>
            <a:chExt cx="8610598" cy="4990306"/>
          </a:xfrm>
        </p:grpSpPr>
        <p:graphicFrame>
          <p:nvGraphicFramePr>
            <p:cNvPr id="39" name="Content Placeholder 4"/>
            <p:cNvGraphicFramePr>
              <a:graphicFrameLocks/>
            </p:cNvGraphicFramePr>
            <p:nvPr/>
          </p:nvGraphicFramePr>
          <p:xfrm>
            <a:off x="241301" y="1417638"/>
            <a:ext cx="3657600" cy="499030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graphicFrame>
          <p:nvGraphicFramePr>
            <p:cNvPr id="40" name="Diagram 39"/>
            <p:cNvGraphicFramePr/>
            <p:nvPr/>
          </p:nvGraphicFramePr>
          <p:xfrm>
            <a:off x="4777288" y="1417638"/>
            <a:ext cx="4074611" cy="499030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41" name="Right Arrow 40"/>
            <p:cNvSpPr/>
            <p:nvPr/>
          </p:nvSpPr>
          <p:spPr>
            <a:xfrm rot="1911426">
              <a:off x="3603081" y="5090912"/>
              <a:ext cx="1342829" cy="752641"/>
            </a:xfrm>
            <a:prstGeom prst="righ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Left Arrow 41"/>
            <p:cNvSpPr/>
            <p:nvPr/>
          </p:nvSpPr>
          <p:spPr>
            <a:xfrm rot="1578651">
              <a:off x="2809127" y="3479338"/>
              <a:ext cx="2680941" cy="800100"/>
            </a:xfrm>
            <a:prstGeom prst="leftArrow">
              <a:avLst/>
            </a:prstGeom>
            <a:gradFill>
              <a:gsLst>
                <a:gs pos="0">
                  <a:srgbClr val="DC9700"/>
                </a:gs>
                <a:gs pos="100000">
                  <a:srgbClr val="FFC105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Left Arrow 42"/>
            <p:cNvSpPr/>
            <p:nvPr/>
          </p:nvSpPr>
          <p:spPr>
            <a:xfrm rot="420952">
              <a:off x="2524707" y="1907858"/>
              <a:ext cx="3704109" cy="800100"/>
            </a:xfrm>
            <a:prstGeom prst="leftArrow">
              <a:avLst/>
            </a:prstGeom>
            <a:gradFill>
              <a:gsLst>
                <a:gs pos="0">
                  <a:srgbClr val="2C7D1D"/>
                </a:gs>
                <a:gs pos="100000">
                  <a:srgbClr val="A7FF88"/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6" name="Group 29"/>
          <p:cNvGrpSpPr/>
          <p:nvPr/>
        </p:nvGrpSpPr>
        <p:grpSpPr>
          <a:xfrm>
            <a:off x="4765693" y="3530600"/>
            <a:ext cx="1092200" cy="726517"/>
            <a:chOff x="419100" y="1420572"/>
            <a:chExt cx="1625600" cy="1081328"/>
          </a:xfrm>
        </p:grpSpPr>
        <p:sp>
          <p:nvSpPr>
            <p:cNvPr id="48" name="Freeform 47"/>
            <p:cNvSpPr/>
            <p:nvPr/>
          </p:nvSpPr>
          <p:spPr>
            <a:xfrm>
              <a:off x="419100" y="1498600"/>
              <a:ext cx="1625600" cy="474133"/>
            </a:xfrm>
            <a:custGeom>
              <a:avLst/>
              <a:gdLst>
                <a:gd name="connsiteX0" fmla="*/ 0 w 1625600"/>
                <a:gd name="connsiteY0" fmla="*/ 292100 h 474133"/>
                <a:gd name="connsiteX1" fmla="*/ 406400 w 1625600"/>
                <a:gd name="connsiteY1" fmla="*/ 25400 h 474133"/>
                <a:gd name="connsiteX2" fmla="*/ 863600 w 1625600"/>
                <a:gd name="connsiteY2" fmla="*/ 444500 h 474133"/>
                <a:gd name="connsiteX3" fmla="*/ 1625600 w 1625600"/>
                <a:gd name="connsiteY3" fmla="*/ 203200 h 474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5600" h="474133">
                  <a:moveTo>
                    <a:pt x="0" y="292100"/>
                  </a:moveTo>
                  <a:cubicBezTo>
                    <a:pt x="131233" y="146050"/>
                    <a:pt x="262467" y="0"/>
                    <a:pt x="406400" y="25400"/>
                  </a:cubicBezTo>
                  <a:cubicBezTo>
                    <a:pt x="550333" y="50800"/>
                    <a:pt x="660400" y="414867"/>
                    <a:pt x="863600" y="444500"/>
                  </a:cubicBezTo>
                  <a:cubicBezTo>
                    <a:pt x="1066800" y="474133"/>
                    <a:pt x="1473200" y="209550"/>
                    <a:pt x="1625600" y="203200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431800" y="2129367"/>
              <a:ext cx="1524000" cy="372533"/>
            </a:xfrm>
            <a:custGeom>
              <a:avLst/>
              <a:gdLst>
                <a:gd name="connsiteX0" fmla="*/ 0 w 1524000"/>
                <a:gd name="connsiteY0" fmla="*/ 118533 h 372533"/>
                <a:gd name="connsiteX1" fmla="*/ 266700 w 1524000"/>
                <a:gd name="connsiteY1" fmla="*/ 359833 h 372533"/>
                <a:gd name="connsiteX2" fmla="*/ 787400 w 1524000"/>
                <a:gd name="connsiteY2" fmla="*/ 42333 h 372533"/>
                <a:gd name="connsiteX3" fmla="*/ 1524000 w 1524000"/>
                <a:gd name="connsiteY3" fmla="*/ 105833 h 372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4000" h="372533">
                  <a:moveTo>
                    <a:pt x="0" y="118533"/>
                  </a:moveTo>
                  <a:cubicBezTo>
                    <a:pt x="67733" y="245533"/>
                    <a:pt x="135467" y="372533"/>
                    <a:pt x="266700" y="359833"/>
                  </a:cubicBezTo>
                  <a:cubicBezTo>
                    <a:pt x="397933" y="347133"/>
                    <a:pt x="577850" y="84666"/>
                    <a:pt x="787400" y="42333"/>
                  </a:cubicBezTo>
                  <a:cubicBezTo>
                    <a:pt x="996950" y="0"/>
                    <a:pt x="1282700" y="50800"/>
                    <a:pt x="1524000" y="105833"/>
                  </a:cubicBezTo>
                </a:path>
              </a:pathLst>
            </a:cu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093085" y="1420572"/>
              <a:ext cx="304801" cy="961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!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827854" y="4113429"/>
            <a:ext cx="1887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theory of constraint</a:t>
            </a:r>
          </a:p>
        </p:txBody>
      </p:sp>
      <p:pic>
        <p:nvPicPr>
          <p:cNvPr id="51" name="Picture 50" descr="lab_res_yy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169662" y="1523629"/>
            <a:ext cx="804675" cy="804675"/>
          </a:xfrm>
          <a:prstGeom prst="rect">
            <a:avLst/>
          </a:prstGeom>
        </p:spPr>
      </p:pic>
      <p:sp>
        <p:nvSpPr>
          <p:cNvPr id="52" name="TextBox 51"/>
          <p:cNvSpPr txBox="1"/>
          <p:nvPr/>
        </p:nvSpPr>
        <p:spPr>
          <a:xfrm>
            <a:off x="2282623" y="5826827"/>
            <a:ext cx="1887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theory of vitality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628480" y="2694801"/>
            <a:ext cx="18870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FFFFFF"/>
                </a:solidFill>
              </a:rPr>
              <a:t>competency rule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72514" y="64841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249660C8-8B26-6C46-B4EE-E1CE026BB7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>
                                            <p:graphicEl>
                                              <a:dgm id="{249660C8-8B26-6C46-B4EE-E1CE026BB7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1898B777-3E1D-514A-8F04-D75FC14166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">
                                            <p:graphicEl>
                                              <a:dgm id="{1898B777-3E1D-514A-8F04-D75FC14166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graphicEl>
                                              <a:dgm id="{C385B8DB-A0C4-9B40-A714-4AC1FFFC08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">
                                            <p:graphicEl>
                                              <a:dgm id="{C385B8DB-A0C4-9B40-A714-4AC1FFFC08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8" grpId="0" uiExpand="1">
        <p:bldSub>
          <a:bldDgm bld="one" rev="1"/>
        </p:bldSub>
      </p:bldGraphic>
      <p:bldP spid="47" grpId="0"/>
      <p:bldP spid="52" grpId="0"/>
      <p:bldP spid="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Obvious and hidden elements of conflict</a:t>
            </a:r>
          </a:p>
        </p:txBody>
      </p:sp>
      <p:pic>
        <p:nvPicPr>
          <p:cNvPr id="8" name="Picture 7" descr="iceber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527" y="1417638"/>
            <a:ext cx="3738057" cy="49903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0500" y="2419866"/>
            <a:ext cx="117269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attitudes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8872" y="3389868"/>
            <a:ext cx="1154320" cy="369332"/>
          </a:xfrm>
          <a:prstGeom prst="rect">
            <a:avLst/>
          </a:prstGeom>
          <a:gradFill>
            <a:gsLst>
              <a:gs pos="0">
                <a:srgbClr val="DC9700"/>
              </a:gs>
              <a:gs pos="100000">
                <a:srgbClr val="FFC105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interests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380072" y="2902466"/>
            <a:ext cx="1164807" cy="423902"/>
            <a:chOff x="4380072" y="2902466"/>
            <a:chExt cx="1164807" cy="423902"/>
          </a:xfrm>
        </p:grpSpPr>
        <p:sp>
          <p:nvSpPr>
            <p:cNvPr id="13" name="Down Arrow 12"/>
            <p:cNvSpPr/>
            <p:nvPr/>
          </p:nvSpPr>
          <p:spPr>
            <a:xfrm>
              <a:off x="4380072" y="2902466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1504" y="2926834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000500" y="3843298"/>
            <a:ext cx="1544379" cy="1809234"/>
            <a:chOff x="4000500" y="3843298"/>
            <a:chExt cx="1544379" cy="1809234"/>
          </a:xfrm>
        </p:grpSpPr>
        <p:sp>
          <p:nvSpPr>
            <p:cNvPr id="11" name="TextBox 10"/>
            <p:cNvSpPr txBox="1"/>
            <p:nvPr/>
          </p:nvSpPr>
          <p:spPr>
            <a:xfrm>
              <a:off x="4018872" y="4292600"/>
              <a:ext cx="1154320" cy="369332"/>
            </a:xfrm>
            <a:prstGeom prst="rect">
              <a:avLst/>
            </a:prstGeom>
            <a:gradFill>
              <a:gsLst>
                <a:gs pos="0">
                  <a:srgbClr val="DC9700"/>
                </a:gs>
                <a:gs pos="100000">
                  <a:srgbClr val="FFC105"/>
                </a:gs>
              </a:gsLst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00500" y="5283200"/>
              <a:ext cx="1154320" cy="369332"/>
            </a:xfrm>
            <a:prstGeom prst="rect">
              <a:avLst/>
            </a:prstGeom>
            <a:gradFill flip="none" rotWithShape="1">
              <a:gsLst>
                <a:gs pos="0">
                  <a:srgbClr val="2C7D1D"/>
                </a:gs>
                <a:gs pos="100000">
                  <a:srgbClr val="80D970"/>
                </a:gs>
              </a:gsLst>
              <a:lin ang="16200000" scaled="0"/>
              <a:tileRect/>
            </a:gradFill>
            <a:ln>
              <a:solidFill>
                <a:srgbClr val="2C7D1D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4380072" y="3843298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01504" y="3867666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4380072" y="4750832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1504" y="4775200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10268" y="2419866"/>
            <a:ext cx="737632" cy="3232666"/>
            <a:chOff x="1510268" y="2419866"/>
            <a:chExt cx="737632" cy="3232666"/>
          </a:xfrm>
        </p:grpSpPr>
        <p:sp>
          <p:nvSpPr>
            <p:cNvPr id="19" name="Up Arrow 18"/>
            <p:cNvSpPr/>
            <p:nvPr/>
          </p:nvSpPr>
          <p:spPr>
            <a:xfrm>
              <a:off x="1879600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57205" y="3960805"/>
              <a:ext cx="2275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recognizable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19653" y="2419866"/>
            <a:ext cx="737633" cy="3232666"/>
            <a:chOff x="6819653" y="2419866"/>
            <a:chExt cx="737633" cy="3232666"/>
          </a:xfrm>
        </p:grpSpPr>
        <p:sp>
          <p:nvSpPr>
            <p:cNvPr id="20" name="Up Arrow 19"/>
            <p:cNvSpPr/>
            <p:nvPr/>
          </p:nvSpPr>
          <p:spPr>
            <a:xfrm rot="10800000">
              <a:off x="6819653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5400000">
              <a:off x="6548566" y="3960805"/>
              <a:ext cx="1648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soluble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65478" y="64476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673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conflicts handling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6758146" y="3190054"/>
          <a:ext cx="1852454" cy="152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867400" y="1532128"/>
          <a:ext cx="2743200" cy="1566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9" name="Picture 8" descr="iceberg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251701" y="4911820"/>
            <a:ext cx="1054100" cy="1407224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Graphic spid="8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Cooperation cannot be ordered or learnt</a:t>
            </a:r>
          </a:p>
          <a:p>
            <a:pPr lvl="1"/>
            <a:r>
              <a:rPr lang="en-US" dirty="0"/>
              <a:t>set up appropriate conditions so that cooperation pays off</a:t>
            </a:r>
          </a:p>
          <a:p>
            <a:r>
              <a:rPr lang="en-US" dirty="0"/>
              <a:t>Conflicts are natural and essential to avoid stagnation, however they have to be treated well</a:t>
            </a:r>
          </a:p>
          <a:p>
            <a:pPr lvl="1"/>
            <a:r>
              <a:rPr lang="en-US" dirty="0"/>
              <a:t>conflicts between interests of group members and group itself</a:t>
            </a:r>
          </a:p>
          <a:p>
            <a:pPr lvl="1"/>
            <a:r>
              <a:rPr lang="en-US" dirty="0"/>
              <a:t>conflicts coming from diversity of group members</a:t>
            </a:r>
          </a:p>
          <a:p>
            <a:r>
              <a:rPr lang="en-US" dirty="0"/>
              <a:t>When conditions for cooperation are set up AND conflicts are managed the ordinary group can change itself to the team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 of the team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4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701800" y="1481328"/>
          <a:ext cx="5740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Maturation of the group</a:t>
            </a:r>
          </a:p>
        </p:txBody>
      </p:sp>
      <p:sp>
        <p:nvSpPr>
          <p:cNvPr id="8" name="Oval 7"/>
          <p:cNvSpPr/>
          <p:nvPr/>
        </p:nvSpPr>
        <p:spPr>
          <a:xfrm>
            <a:off x="1778000" y="52578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9" name="Oval 8"/>
          <p:cNvSpPr/>
          <p:nvPr/>
        </p:nvSpPr>
        <p:spPr>
          <a:xfrm>
            <a:off x="2171700" y="41275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What?</a:t>
            </a:r>
          </a:p>
        </p:txBody>
      </p:sp>
      <p:sp>
        <p:nvSpPr>
          <p:cNvPr id="10" name="Oval 9"/>
          <p:cNvSpPr/>
          <p:nvPr/>
        </p:nvSpPr>
        <p:spPr>
          <a:xfrm>
            <a:off x="2705100" y="29972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How?</a:t>
            </a:r>
          </a:p>
        </p:txBody>
      </p:sp>
      <p:sp>
        <p:nvSpPr>
          <p:cNvPr id="12" name="Oval 11"/>
          <p:cNvSpPr/>
          <p:nvPr/>
        </p:nvSpPr>
        <p:spPr>
          <a:xfrm>
            <a:off x="4013200" y="13970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31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 rev="1"/>
        </p:bldSub>
      </p:bldGraphic>
      <p:bldP spid="8" grpId="0" animBg="1"/>
      <p:bldP spid="9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>
            <a:off x="0" y="14351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0" y="2032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0" y="26289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0" y="33147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0" y="3937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0" y="4597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0" y="5486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512605"/>
          <a:ext cx="8229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 Gaining</a:t>
                      </a:r>
                      <a:r>
                        <a:rPr lang="en-US" baseline="0" dirty="0"/>
                        <a:t> confidence and 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 Waking of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 Synergy development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Managing force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</a:t>
                      </a:r>
                      <a:r>
                        <a:rPr lang="en-US" sz="1400" dirty="0"/>
                        <a:t>(manager)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Members</a:t>
                      </a:r>
                      <a:r>
                        <a:rPr lang="en-US" baseline="0" dirty="0"/>
                        <a:t> </a:t>
                      </a:r>
                      <a:r>
                        <a:rPr lang="en-US" sz="1400" baseline="0" dirty="0"/>
                        <a:t>(including 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Focus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Operational task,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Processes and rules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 and</a:t>
                      </a:r>
                      <a:r>
                        <a:rPr lang="en-US" baseline="0" dirty="0"/>
                        <a:t> goals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Managerial</a:t>
                      </a:r>
                      <a:r>
                        <a:rPr lang="en-US" baseline="0" dirty="0"/>
                        <a:t> style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Directive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Synergistic</a:t>
                      </a:r>
                      <a:r>
                        <a:rPr lang="en-US" baseline="0" dirty="0"/>
                        <a:t> management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kind of communication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Monolog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Dialog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Decision making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Consultative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Delegative</a:t>
                      </a:r>
                      <a:r>
                        <a:rPr lang="en-US" dirty="0"/>
                        <a:t> or participative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Effective incentives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Stimulation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Motivation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Self-motivation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Relationships</a:t>
                      </a:r>
                      <a:r>
                        <a:rPr lang="en-US" baseline="0" dirty="0"/>
                        <a:t> development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Passivity retreat, onset of competition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 of competition, onset of cooperation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</a:t>
                      </a:r>
                      <a:r>
                        <a:rPr lang="en-US" baseline="0" dirty="0"/>
                        <a:t> of team work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165478" y="64095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976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oa_div_yy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development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65478" y="6180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02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What bothers me specifically?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on my side?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in the system?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Does he or she cause the problems intentionally?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Why does he or she cause the problems?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conflict people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  <p:extLst>
      <p:ext uri="{BB962C8B-B14F-4D97-AF65-F5344CB8AC3E}">
        <p14:creationId xmlns:p14="http://schemas.microsoft.com/office/powerpoint/2010/main" val="150328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9667</TotalTime>
  <Words>1046</Words>
  <Application>Microsoft Office PowerPoint</Application>
  <PresentationFormat>Předvádění na obrazovce (4:3)</PresentationFormat>
  <Paragraphs>403</Paragraphs>
  <Slides>22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Human and factual elements of conflict</vt:lpstr>
      <vt:lpstr>Obvious and hidden elements of conflict</vt:lpstr>
      <vt:lpstr>Principles of conflicts handling</vt:lpstr>
      <vt:lpstr>The origin of the team</vt:lpstr>
      <vt:lpstr>Maturation of the group</vt:lpstr>
      <vt:lpstr>Prezentace aplikace PowerPoint</vt:lpstr>
      <vt:lpstr>Team development</vt:lpstr>
      <vt:lpstr>Managing conflict people</vt:lpstr>
      <vt:lpstr>Typical causes of intentional conflicts (possible answers to question 5)</vt:lpstr>
      <vt:lpstr>Individual development</vt:lpstr>
      <vt:lpstr>Previously on MbC</vt:lpstr>
      <vt:lpstr>Agenda</vt:lpstr>
      <vt:lpstr>Strategy: Theory of vitality</vt:lpstr>
      <vt:lpstr>Tactics: Theory of Constraints</vt:lpstr>
      <vt:lpstr>Competency rule</vt:lpstr>
      <vt:lpstr>Roles and tasks</vt:lpstr>
      <vt:lpstr>Leadership tasks</vt:lpstr>
      <vt:lpstr>Managerial tasks</vt:lpstr>
      <vt:lpstr>Performer tasks</vt:lpstr>
      <vt:lpstr>Troubleshooting cycle</vt:lpstr>
      <vt:lpstr>Management by Competencies</vt:lpstr>
    </vt:vector>
  </TitlesOfParts>
  <Company>Mycroft Mind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268</cp:revision>
  <dcterms:created xsi:type="dcterms:W3CDTF">2011-05-18T11:54:01Z</dcterms:created>
  <dcterms:modified xsi:type="dcterms:W3CDTF">2017-05-09T06:06:12Z</dcterms:modified>
</cp:coreProperties>
</file>