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3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5"/>
  </p:notesMasterIdLst>
  <p:handoutMasterIdLst>
    <p:handoutMasterId r:id="rId26"/>
  </p:handoutMasterIdLst>
  <p:sldIdLst>
    <p:sldId id="288" r:id="rId2"/>
    <p:sldId id="355" r:id="rId3"/>
    <p:sldId id="356" r:id="rId4"/>
    <p:sldId id="357" r:id="rId5"/>
    <p:sldId id="358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  <p:sldId id="368" r:id="rId24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B0C8"/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5692" autoAdjust="0"/>
  </p:normalViewPr>
  <p:slideViewPr>
    <p:cSldViewPr snapToGrid="0" snapToObjects="1">
      <p:cViewPr varScale="1">
        <p:scale>
          <a:sx n="94" d="100"/>
          <a:sy n="94" d="100"/>
        </p:scale>
        <p:origin x="14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C68316-070F-C442-9CC5-B120486F9E2C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24FCB7-ECF2-7447-AF2C-B9A8BC9547E1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2CE55692-C547-1E4A-80DC-29023A83426C}" type="parTrans" cxnId="{17B18AA6-35D1-9C47-B819-5B71E8EC5814}">
      <dgm:prSet/>
      <dgm:spPr/>
      <dgm:t>
        <a:bodyPr/>
        <a:lstStyle/>
        <a:p>
          <a:endParaRPr lang="en-US"/>
        </a:p>
      </dgm:t>
    </dgm:pt>
    <dgm:pt modelId="{ACB60D3D-0A67-FC4B-B26A-49033B408196}" type="sibTrans" cxnId="{17B18AA6-35D1-9C47-B819-5B71E8EC5814}">
      <dgm:prSet/>
      <dgm:spPr/>
      <dgm:t>
        <a:bodyPr/>
        <a:lstStyle/>
        <a:p>
          <a:endParaRPr lang="en-US"/>
        </a:p>
      </dgm:t>
    </dgm:pt>
    <dgm:pt modelId="{DC3A54D4-9477-F746-B3A3-7BAB3E38032B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88A572BF-CBFA-A44C-A3D3-DB3C53A90157}" type="parTrans" cxnId="{29B33131-2B58-CD49-9510-E38DA5AEB0EC}">
      <dgm:prSet/>
      <dgm:spPr/>
      <dgm:t>
        <a:bodyPr/>
        <a:lstStyle/>
        <a:p>
          <a:endParaRPr lang="en-US"/>
        </a:p>
      </dgm:t>
    </dgm:pt>
    <dgm:pt modelId="{2ABA1FB4-526A-684E-8237-13872D72BB65}" type="sibTrans" cxnId="{29B33131-2B58-CD49-9510-E38DA5AEB0EC}">
      <dgm:prSet/>
      <dgm:spPr/>
      <dgm:t>
        <a:bodyPr/>
        <a:lstStyle/>
        <a:p>
          <a:endParaRPr lang="en-US"/>
        </a:p>
      </dgm:t>
    </dgm:pt>
    <dgm:pt modelId="{8227ECFF-5E12-EE49-9437-6FFB3916EB46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EFCBAA98-ABF0-B647-9D7F-335662B0AFC4}" type="parTrans" cxnId="{9D3C9B55-59AB-2C4B-B7F0-B59A4095C95C}">
      <dgm:prSet/>
      <dgm:spPr/>
      <dgm:t>
        <a:bodyPr/>
        <a:lstStyle/>
        <a:p>
          <a:endParaRPr lang="en-US"/>
        </a:p>
      </dgm:t>
    </dgm:pt>
    <dgm:pt modelId="{7D983ADB-A44F-4342-A7C0-619DEB785A2D}" type="sibTrans" cxnId="{9D3C9B55-59AB-2C4B-B7F0-B59A4095C95C}">
      <dgm:prSet/>
      <dgm:spPr/>
      <dgm:t>
        <a:bodyPr/>
        <a:lstStyle/>
        <a:p>
          <a:endParaRPr lang="en-US"/>
        </a:p>
      </dgm:t>
    </dgm:pt>
    <dgm:pt modelId="{F2C60ACB-C038-464F-BCBC-A034509EF83E}" type="pres">
      <dgm:prSet presAssocID="{D3C68316-070F-C442-9CC5-B120486F9E2C}" presName="cycle" presStyleCnt="0">
        <dgm:presLayoutVars>
          <dgm:dir/>
          <dgm:resizeHandles val="exact"/>
        </dgm:presLayoutVars>
      </dgm:prSet>
      <dgm:spPr/>
    </dgm:pt>
    <dgm:pt modelId="{62CAA574-9DBF-E549-B4D7-9BB21FD76088}" type="pres">
      <dgm:prSet presAssocID="{EA24FCB7-ECF2-7447-AF2C-B9A8BC9547E1}" presName="dummy" presStyleCnt="0"/>
      <dgm:spPr/>
    </dgm:pt>
    <dgm:pt modelId="{B36EA2C5-44A7-4847-9864-24A9DEA1A169}" type="pres">
      <dgm:prSet presAssocID="{EA24FCB7-ECF2-7447-AF2C-B9A8BC9547E1}" presName="node" presStyleLbl="revTx" presStyleIdx="0" presStyleCnt="3">
        <dgm:presLayoutVars>
          <dgm:bulletEnabled val="1"/>
        </dgm:presLayoutVars>
      </dgm:prSet>
      <dgm:spPr/>
    </dgm:pt>
    <dgm:pt modelId="{ACEBEE04-1CE6-1345-A038-09D1079C5888}" type="pres">
      <dgm:prSet presAssocID="{ACB60D3D-0A67-FC4B-B26A-49033B408196}" presName="sibTrans" presStyleLbl="node1" presStyleIdx="0" presStyleCnt="3"/>
      <dgm:spPr/>
    </dgm:pt>
    <dgm:pt modelId="{6DC34426-61FF-D944-995A-99B68F0C025A}" type="pres">
      <dgm:prSet presAssocID="{DC3A54D4-9477-F746-B3A3-7BAB3E38032B}" presName="dummy" presStyleCnt="0"/>
      <dgm:spPr/>
    </dgm:pt>
    <dgm:pt modelId="{E07A66C5-A4C4-E344-9114-6EE591B2BEF3}" type="pres">
      <dgm:prSet presAssocID="{DC3A54D4-9477-F746-B3A3-7BAB3E38032B}" presName="node" presStyleLbl="revTx" presStyleIdx="1" presStyleCnt="3">
        <dgm:presLayoutVars>
          <dgm:bulletEnabled val="1"/>
        </dgm:presLayoutVars>
      </dgm:prSet>
      <dgm:spPr/>
    </dgm:pt>
    <dgm:pt modelId="{274CEA1E-6AF9-D74A-A453-19937DFD8DB2}" type="pres">
      <dgm:prSet presAssocID="{2ABA1FB4-526A-684E-8237-13872D72BB65}" presName="sibTrans" presStyleLbl="node1" presStyleIdx="1" presStyleCnt="3"/>
      <dgm:spPr/>
    </dgm:pt>
    <dgm:pt modelId="{8C255920-76F2-8D4E-8461-E3429735AA85}" type="pres">
      <dgm:prSet presAssocID="{8227ECFF-5E12-EE49-9437-6FFB3916EB46}" presName="dummy" presStyleCnt="0"/>
      <dgm:spPr/>
    </dgm:pt>
    <dgm:pt modelId="{AB3DBD86-B264-3B4F-9AC9-BA064A7D5193}" type="pres">
      <dgm:prSet presAssocID="{8227ECFF-5E12-EE49-9437-6FFB3916EB46}" presName="node" presStyleLbl="revTx" presStyleIdx="2" presStyleCnt="3">
        <dgm:presLayoutVars>
          <dgm:bulletEnabled val="1"/>
        </dgm:presLayoutVars>
      </dgm:prSet>
      <dgm:spPr/>
    </dgm:pt>
    <dgm:pt modelId="{4A467B60-7B1D-D946-A04E-266CAEDB2F90}" type="pres">
      <dgm:prSet presAssocID="{7D983ADB-A44F-4342-A7C0-619DEB785A2D}" presName="sibTrans" presStyleLbl="node1" presStyleIdx="2" presStyleCnt="3"/>
      <dgm:spPr/>
    </dgm:pt>
  </dgm:ptLst>
  <dgm:cxnLst>
    <dgm:cxn modelId="{69347809-DD5B-4C43-B4A2-5A955AAB3907}" type="presOf" srcId="{DC3A54D4-9477-F746-B3A3-7BAB3E38032B}" destId="{E07A66C5-A4C4-E344-9114-6EE591B2BEF3}" srcOrd="0" destOrd="0" presId="urn:microsoft.com/office/officeart/2005/8/layout/cycle1"/>
    <dgm:cxn modelId="{475DAD13-8B91-466A-867C-350DD9DF7253}" type="presOf" srcId="{EA24FCB7-ECF2-7447-AF2C-B9A8BC9547E1}" destId="{B36EA2C5-44A7-4847-9864-24A9DEA1A169}" srcOrd="0" destOrd="0" presId="urn:microsoft.com/office/officeart/2005/8/layout/cycle1"/>
    <dgm:cxn modelId="{29B33131-2B58-CD49-9510-E38DA5AEB0EC}" srcId="{D3C68316-070F-C442-9CC5-B120486F9E2C}" destId="{DC3A54D4-9477-F746-B3A3-7BAB3E38032B}" srcOrd="1" destOrd="0" parTransId="{88A572BF-CBFA-A44C-A3D3-DB3C53A90157}" sibTransId="{2ABA1FB4-526A-684E-8237-13872D72BB65}"/>
    <dgm:cxn modelId="{925A0D38-C993-42EA-AA3E-8F20ADA92EE7}" type="presOf" srcId="{7D983ADB-A44F-4342-A7C0-619DEB785A2D}" destId="{4A467B60-7B1D-D946-A04E-266CAEDB2F90}" srcOrd="0" destOrd="0" presId="urn:microsoft.com/office/officeart/2005/8/layout/cycle1"/>
    <dgm:cxn modelId="{9D3C9B55-59AB-2C4B-B7F0-B59A4095C95C}" srcId="{D3C68316-070F-C442-9CC5-B120486F9E2C}" destId="{8227ECFF-5E12-EE49-9437-6FFB3916EB46}" srcOrd="2" destOrd="0" parTransId="{EFCBAA98-ABF0-B647-9D7F-335662B0AFC4}" sibTransId="{7D983ADB-A44F-4342-A7C0-619DEB785A2D}"/>
    <dgm:cxn modelId="{3BA17158-6B86-44A5-B9DF-E2861FE9C633}" type="presOf" srcId="{D3C68316-070F-C442-9CC5-B120486F9E2C}" destId="{F2C60ACB-C038-464F-BCBC-A034509EF83E}" srcOrd="0" destOrd="0" presId="urn:microsoft.com/office/officeart/2005/8/layout/cycle1"/>
    <dgm:cxn modelId="{78A78F87-CC16-419C-9FD8-AF246073BB3D}" type="presOf" srcId="{ACB60D3D-0A67-FC4B-B26A-49033B408196}" destId="{ACEBEE04-1CE6-1345-A038-09D1079C5888}" srcOrd="0" destOrd="0" presId="urn:microsoft.com/office/officeart/2005/8/layout/cycle1"/>
    <dgm:cxn modelId="{B835EB87-BCDB-4C67-8782-5FA31DA38D4D}" type="presOf" srcId="{8227ECFF-5E12-EE49-9437-6FFB3916EB46}" destId="{AB3DBD86-B264-3B4F-9AC9-BA064A7D5193}" srcOrd="0" destOrd="0" presId="urn:microsoft.com/office/officeart/2005/8/layout/cycle1"/>
    <dgm:cxn modelId="{17B18AA6-35D1-9C47-B819-5B71E8EC5814}" srcId="{D3C68316-070F-C442-9CC5-B120486F9E2C}" destId="{EA24FCB7-ECF2-7447-AF2C-B9A8BC9547E1}" srcOrd="0" destOrd="0" parTransId="{2CE55692-C547-1E4A-80DC-29023A83426C}" sibTransId="{ACB60D3D-0A67-FC4B-B26A-49033B408196}"/>
    <dgm:cxn modelId="{C3F082C9-9FDB-4E99-BB93-2BD5112DA28D}" type="presOf" srcId="{2ABA1FB4-526A-684E-8237-13872D72BB65}" destId="{274CEA1E-6AF9-D74A-A453-19937DFD8DB2}" srcOrd="0" destOrd="0" presId="urn:microsoft.com/office/officeart/2005/8/layout/cycle1"/>
    <dgm:cxn modelId="{610371ED-8A5C-47FB-B726-01838D1B9A2F}" type="presParOf" srcId="{F2C60ACB-C038-464F-BCBC-A034509EF83E}" destId="{62CAA574-9DBF-E549-B4D7-9BB21FD76088}" srcOrd="0" destOrd="0" presId="urn:microsoft.com/office/officeart/2005/8/layout/cycle1"/>
    <dgm:cxn modelId="{EE0F6B15-209A-4E83-A34C-8DB2BBBA0877}" type="presParOf" srcId="{F2C60ACB-C038-464F-BCBC-A034509EF83E}" destId="{B36EA2C5-44A7-4847-9864-24A9DEA1A169}" srcOrd="1" destOrd="0" presId="urn:microsoft.com/office/officeart/2005/8/layout/cycle1"/>
    <dgm:cxn modelId="{05AF42DB-A683-41E6-A135-3EACD30513A6}" type="presParOf" srcId="{F2C60ACB-C038-464F-BCBC-A034509EF83E}" destId="{ACEBEE04-1CE6-1345-A038-09D1079C5888}" srcOrd="2" destOrd="0" presId="urn:microsoft.com/office/officeart/2005/8/layout/cycle1"/>
    <dgm:cxn modelId="{BD4AC74A-3748-4A30-812E-16551610D373}" type="presParOf" srcId="{F2C60ACB-C038-464F-BCBC-A034509EF83E}" destId="{6DC34426-61FF-D944-995A-99B68F0C025A}" srcOrd="3" destOrd="0" presId="urn:microsoft.com/office/officeart/2005/8/layout/cycle1"/>
    <dgm:cxn modelId="{2C790D49-9A34-483B-97F4-220800DC06BA}" type="presParOf" srcId="{F2C60ACB-C038-464F-BCBC-A034509EF83E}" destId="{E07A66C5-A4C4-E344-9114-6EE591B2BEF3}" srcOrd="4" destOrd="0" presId="urn:microsoft.com/office/officeart/2005/8/layout/cycle1"/>
    <dgm:cxn modelId="{1993088A-267C-405A-B99B-1C4D75526C07}" type="presParOf" srcId="{F2C60ACB-C038-464F-BCBC-A034509EF83E}" destId="{274CEA1E-6AF9-D74A-A453-19937DFD8DB2}" srcOrd="5" destOrd="0" presId="urn:microsoft.com/office/officeart/2005/8/layout/cycle1"/>
    <dgm:cxn modelId="{94954A60-5199-4307-A013-0D684BB3A671}" type="presParOf" srcId="{F2C60ACB-C038-464F-BCBC-A034509EF83E}" destId="{8C255920-76F2-8D4E-8461-E3429735AA85}" srcOrd="6" destOrd="0" presId="urn:microsoft.com/office/officeart/2005/8/layout/cycle1"/>
    <dgm:cxn modelId="{F1408B49-D109-4D2E-B29F-A086E08235FC}" type="presParOf" srcId="{F2C60ACB-C038-464F-BCBC-A034509EF83E}" destId="{AB3DBD86-B264-3B4F-9AC9-BA064A7D5193}" srcOrd="7" destOrd="0" presId="urn:microsoft.com/office/officeart/2005/8/layout/cycle1"/>
    <dgm:cxn modelId="{F8103272-E6CD-4B1D-8747-92F87E54C3EA}" type="presParOf" srcId="{F2C60ACB-C038-464F-BCBC-A034509EF83E}" destId="{4A467B60-7B1D-D946-A04E-266CAEDB2F90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8651393-243C-48C3-8950-6762F86B957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B12B44D-18DF-424C-84E9-BE272956CB38}">
      <dgm:prSet/>
      <dgm:spPr/>
      <dgm:t>
        <a:bodyPr/>
        <a:lstStyle/>
        <a:p>
          <a:pPr rtl="0"/>
          <a:r>
            <a:rPr lang="en-GB"/>
            <a:t>Repairs</a:t>
          </a:r>
          <a:endParaRPr lang="cs-CZ"/>
        </a:p>
      </dgm:t>
    </dgm:pt>
    <dgm:pt modelId="{819BC214-7754-4835-8228-05E50051D27A}" type="parTrans" cxnId="{194AAEFB-AB4A-4AE0-ACEE-52DBD8051378}">
      <dgm:prSet/>
      <dgm:spPr/>
      <dgm:t>
        <a:bodyPr/>
        <a:lstStyle/>
        <a:p>
          <a:endParaRPr lang="cs-CZ"/>
        </a:p>
      </dgm:t>
    </dgm:pt>
    <dgm:pt modelId="{00ECB3A6-6C72-40E6-8260-CF3951C670E7}" type="sibTrans" cxnId="{194AAEFB-AB4A-4AE0-ACEE-52DBD8051378}">
      <dgm:prSet/>
      <dgm:spPr/>
      <dgm:t>
        <a:bodyPr/>
        <a:lstStyle/>
        <a:p>
          <a:endParaRPr lang="cs-CZ"/>
        </a:p>
      </dgm:t>
    </dgm:pt>
    <dgm:pt modelId="{DBE5BA21-1589-4529-A311-0471786FDE9D}">
      <dgm:prSet/>
      <dgm:spPr/>
      <dgm:t>
        <a:bodyPr/>
        <a:lstStyle/>
        <a:p>
          <a:pPr rtl="0"/>
          <a:r>
            <a:rPr lang="en-GB"/>
            <a:t>Warranty</a:t>
          </a:r>
          <a:endParaRPr lang="cs-CZ"/>
        </a:p>
      </dgm:t>
    </dgm:pt>
    <dgm:pt modelId="{EF4607CA-53E7-4FC0-8099-A9CF00946F09}" type="parTrans" cxnId="{8F1F8C6A-0666-4CBB-8050-4C655D576DEE}">
      <dgm:prSet/>
      <dgm:spPr/>
      <dgm:t>
        <a:bodyPr/>
        <a:lstStyle/>
        <a:p>
          <a:endParaRPr lang="cs-CZ"/>
        </a:p>
      </dgm:t>
    </dgm:pt>
    <dgm:pt modelId="{48132501-2F08-4720-832E-48012C1B0DB2}" type="sibTrans" cxnId="{8F1F8C6A-0666-4CBB-8050-4C655D576DEE}">
      <dgm:prSet/>
      <dgm:spPr/>
      <dgm:t>
        <a:bodyPr/>
        <a:lstStyle/>
        <a:p>
          <a:endParaRPr lang="cs-CZ"/>
        </a:p>
      </dgm:t>
    </dgm:pt>
    <dgm:pt modelId="{54DF6DC4-D39F-4F91-AA2E-FDE3828E0483}">
      <dgm:prSet/>
      <dgm:spPr/>
      <dgm:t>
        <a:bodyPr/>
        <a:lstStyle/>
        <a:p>
          <a:pPr rtl="0"/>
          <a:r>
            <a:rPr lang="en-GB"/>
            <a:t>Non – warranty</a:t>
          </a:r>
          <a:endParaRPr lang="cs-CZ"/>
        </a:p>
      </dgm:t>
    </dgm:pt>
    <dgm:pt modelId="{5B62C2E9-46F2-41F8-891D-F940B0319CC0}" type="parTrans" cxnId="{5ADF5252-8BB2-4A5D-819B-D1A63EADBF8F}">
      <dgm:prSet/>
      <dgm:spPr/>
      <dgm:t>
        <a:bodyPr/>
        <a:lstStyle/>
        <a:p>
          <a:endParaRPr lang="cs-CZ"/>
        </a:p>
      </dgm:t>
    </dgm:pt>
    <dgm:pt modelId="{72535915-498C-424F-B926-246330CB1BD9}" type="sibTrans" cxnId="{5ADF5252-8BB2-4A5D-819B-D1A63EADBF8F}">
      <dgm:prSet/>
      <dgm:spPr/>
      <dgm:t>
        <a:bodyPr/>
        <a:lstStyle/>
        <a:p>
          <a:endParaRPr lang="cs-CZ"/>
        </a:p>
      </dgm:t>
    </dgm:pt>
    <dgm:pt modelId="{39961E66-D443-46FA-9787-CC3D22D9EFE7}">
      <dgm:prSet/>
      <dgm:spPr/>
      <dgm:t>
        <a:bodyPr/>
        <a:lstStyle/>
        <a:p>
          <a:pPr rtl="0"/>
          <a:r>
            <a:rPr lang="en-GB"/>
            <a:t>Complain</a:t>
          </a:r>
          <a:r>
            <a:rPr lang="cs-CZ"/>
            <a:t>t</a:t>
          </a:r>
          <a:r>
            <a:rPr lang="en-GB"/>
            <a:t>s</a:t>
          </a:r>
          <a:endParaRPr lang="cs-CZ"/>
        </a:p>
      </dgm:t>
    </dgm:pt>
    <dgm:pt modelId="{2712EDE2-8637-4E07-B95C-0DAAB78E82F6}" type="parTrans" cxnId="{9545011B-837F-41B2-92C1-1ED29572E07E}">
      <dgm:prSet/>
      <dgm:spPr/>
      <dgm:t>
        <a:bodyPr/>
        <a:lstStyle/>
        <a:p>
          <a:endParaRPr lang="cs-CZ"/>
        </a:p>
      </dgm:t>
    </dgm:pt>
    <dgm:pt modelId="{D93A4111-C09C-4D90-94EE-C5819DA2AF67}" type="sibTrans" cxnId="{9545011B-837F-41B2-92C1-1ED29572E07E}">
      <dgm:prSet/>
      <dgm:spPr/>
      <dgm:t>
        <a:bodyPr/>
        <a:lstStyle/>
        <a:p>
          <a:endParaRPr lang="cs-CZ"/>
        </a:p>
      </dgm:t>
    </dgm:pt>
    <dgm:pt modelId="{BA67A822-DF16-4E16-8EC0-EEC901CFFE08}">
      <dgm:prSet/>
      <dgm:spPr/>
      <dgm:t>
        <a:bodyPr/>
        <a:lstStyle/>
        <a:p>
          <a:pPr rtl="0"/>
          <a:r>
            <a:rPr lang="en-GB"/>
            <a:t>Payment processing</a:t>
          </a:r>
          <a:endParaRPr lang="cs-CZ"/>
        </a:p>
      </dgm:t>
    </dgm:pt>
    <dgm:pt modelId="{D5DAF254-6E6E-4DFC-87BE-906C42853746}" type="parTrans" cxnId="{6AE9FCD1-C914-4F9C-BDE4-493F486DDCA4}">
      <dgm:prSet/>
      <dgm:spPr/>
      <dgm:t>
        <a:bodyPr/>
        <a:lstStyle/>
        <a:p>
          <a:endParaRPr lang="cs-CZ"/>
        </a:p>
      </dgm:t>
    </dgm:pt>
    <dgm:pt modelId="{78D7A3F7-2286-481D-B2CF-D0A657FDB678}" type="sibTrans" cxnId="{6AE9FCD1-C914-4F9C-BDE4-493F486DDCA4}">
      <dgm:prSet/>
      <dgm:spPr/>
      <dgm:t>
        <a:bodyPr/>
        <a:lstStyle/>
        <a:p>
          <a:endParaRPr lang="cs-CZ"/>
        </a:p>
      </dgm:t>
    </dgm:pt>
    <dgm:pt modelId="{7B566477-D93C-4BA8-A53F-F8931FF3D65B}">
      <dgm:prSet/>
      <dgm:spPr/>
      <dgm:t>
        <a:bodyPr/>
        <a:lstStyle/>
        <a:p>
          <a:pPr rtl="0"/>
          <a:r>
            <a:rPr lang="en-GB"/>
            <a:t>Quality of service</a:t>
          </a:r>
          <a:endParaRPr lang="cs-CZ"/>
        </a:p>
      </dgm:t>
    </dgm:pt>
    <dgm:pt modelId="{4F966C62-33E1-4662-8873-EE84C9A25DDA}" type="parTrans" cxnId="{787014C0-4D91-4CDC-A7C9-BB941E6CEE9B}">
      <dgm:prSet/>
      <dgm:spPr/>
      <dgm:t>
        <a:bodyPr/>
        <a:lstStyle/>
        <a:p>
          <a:endParaRPr lang="cs-CZ"/>
        </a:p>
      </dgm:t>
    </dgm:pt>
    <dgm:pt modelId="{720CE52D-0586-48A5-A1F2-2638670DBEDF}" type="sibTrans" cxnId="{787014C0-4D91-4CDC-A7C9-BB941E6CEE9B}">
      <dgm:prSet/>
      <dgm:spPr/>
      <dgm:t>
        <a:bodyPr/>
        <a:lstStyle/>
        <a:p>
          <a:endParaRPr lang="cs-CZ"/>
        </a:p>
      </dgm:t>
    </dgm:pt>
    <dgm:pt modelId="{B8650918-1D01-4907-AD64-F36EEACB6756}">
      <dgm:prSet/>
      <dgm:spPr/>
      <dgm:t>
        <a:bodyPr/>
        <a:lstStyle/>
        <a:p>
          <a:pPr rtl="0"/>
          <a:r>
            <a:rPr lang="en-GB"/>
            <a:t>Quality of customer support</a:t>
          </a:r>
          <a:endParaRPr lang="cs-CZ"/>
        </a:p>
      </dgm:t>
    </dgm:pt>
    <dgm:pt modelId="{1CCBC1A9-524A-4D1E-907B-3FCC9321813E}" type="parTrans" cxnId="{96B2590A-934B-401B-959E-4536B6A4923B}">
      <dgm:prSet/>
      <dgm:spPr/>
      <dgm:t>
        <a:bodyPr/>
        <a:lstStyle/>
        <a:p>
          <a:endParaRPr lang="cs-CZ"/>
        </a:p>
      </dgm:t>
    </dgm:pt>
    <dgm:pt modelId="{74DA91DB-1B90-4068-AE61-1E61269EBAD8}" type="sibTrans" cxnId="{96B2590A-934B-401B-959E-4536B6A4923B}">
      <dgm:prSet/>
      <dgm:spPr/>
      <dgm:t>
        <a:bodyPr/>
        <a:lstStyle/>
        <a:p>
          <a:endParaRPr lang="cs-CZ"/>
        </a:p>
      </dgm:t>
    </dgm:pt>
    <dgm:pt modelId="{B69C5302-4AA3-40F5-B40F-03AE1CCE0E27}" type="pres">
      <dgm:prSet presAssocID="{98651393-243C-48C3-8950-6762F86B9579}" presName="linear" presStyleCnt="0">
        <dgm:presLayoutVars>
          <dgm:animLvl val="lvl"/>
          <dgm:resizeHandles val="exact"/>
        </dgm:presLayoutVars>
      </dgm:prSet>
      <dgm:spPr/>
    </dgm:pt>
    <dgm:pt modelId="{56B3E545-CEAC-4174-BA0C-1955CA8C56B6}" type="pres">
      <dgm:prSet presAssocID="{9B12B44D-18DF-424C-84E9-BE272956CB3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9F048AB-5AF4-4FC2-8D82-F3FB3CFA92BF}" type="pres">
      <dgm:prSet presAssocID="{9B12B44D-18DF-424C-84E9-BE272956CB38}" presName="childText" presStyleLbl="revTx" presStyleIdx="0" presStyleCnt="1">
        <dgm:presLayoutVars>
          <dgm:bulletEnabled val="1"/>
        </dgm:presLayoutVars>
      </dgm:prSet>
      <dgm:spPr/>
    </dgm:pt>
    <dgm:pt modelId="{4F93830C-D386-424F-8E93-E26209F2E4B4}" type="pres">
      <dgm:prSet presAssocID="{39961E66-D443-46FA-9787-CC3D22D9EFE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48BBA86-4AED-4444-96EA-1D3B802540C0}" type="pres">
      <dgm:prSet presAssocID="{D93A4111-C09C-4D90-94EE-C5819DA2AF67}" presName="spacer" presStyleCnt="0"/>
      <dgm:spPr/>
    </dgm:pt>
    <dgm:pt modelId="{4F55E262-CE26-4B14-B856-E350EE8EE447}" type="pres">
      <dgm:prSet presAssocID="{BA67A822-DF16-4E16-8EC0-EEC901CFFE0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A836F28-2202-49FA-AF29-2BFF72FA91D9}" type="pres">
      <dgm:prSet presAssocID="{78D7A3F7-2286-481D-B2CF-D0A657FDB678}" presName="spacer" presStyleCnt="0"/>
      <dgm:spPr/>
    </dgm:pt>
    <dgm:pt modelId="{EC74B327-CD60-4470-9F07-F236B83B57BD}" type="pres">
      <dgm:prSet presAssocID="{7B566477-D93C-4BA8-A53F-F8931FF3D65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2BFCB01-9770-4E59-B98B-030510712AB3}" type="pres">
      <dgm:prSet presAssocID="{720CE52D-0586-48A5-A1F2-2638670DBEDF}" presName="spacer" presStyleCnt="0"/>
      <dgm:spPr/>
    </dgm:pt>
    <dgm:pt modelId="{FE66E28E-9F90-4E37-A1C8-F1B81804DE88}" type="pres">
      <dgm:prSet presAssocID="{B8650918-1D01-4907-AD64-F36EEACB675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E276008-9162-4998-8144-5DA8CBB47E6C}" type="presOf" srcId="{B8650918-1D01-4907-AD64-F36EEACB6756}" destId="{FE66E28E-9F90-4E37-A1C8-F1B81804DE88}" srcOrd="0" destOrd="0" presId="urn:microsoft.com/office/officeart/2005/8/layout/vList2"/>
    <dgm:cxn modelId="{55876B08-0C45-418C-92DF-47162A2B851B}" type="presOf" srcId="{9B12B44D-18DF-424C-84E9-BE272956CB38}" destId="{56B3E545-CEAC-4174-BA0C-1955CA8C56B6}" srcOrd="0" destOrd="0" presId="urn:microsoft.com/office/officeart/2005/8/layout/vList2"/>
    <dgm:cxn modelId="{96B2590A-934B-401B-959E-4536B6A4923B}" srcId="{98651393-243C-48C3-8950-6762F86B9579}" destId="{B8650918-1D01-4907-AD64-F36EEACB6756}" srcOrd="4" destOrd="0" parTransId="{1CCBC1A9-524A-4D1E-907B-3FCC9321813E}" sibTransId="{74DA91DB-1B90-4068-AE61-1E61269EBAD8}"/>
    <dgm:cxn modelId="{9545011B-837F-41B2-92C1-1ED29572E07E}" srcId="{98651393-243C-48C3-8950-6762F86B9579}" destId="{39961E66-D443-46FA-9787-CC3D22D9EFE7}" srcOrd="1" destOrd="0" parTransId="{2712EDE2-8637-4E07-B95C-0DAAB78E82F6}" sibTransId="{D93A4111-C09C-4D90-94EE-C5819DA2AF67}"/>
    <dgm:cxn modelId="{CE79FE2B-55FD-4D11-AA78-ADAF457DE6E0}" type="presOf" srcId="{DBE5BA21-1589-4529-A311-0471786FDE9D}" destId="{19F048AB-5AF4-4FC2-8D82-F3FB3CFA92BF}" srcOrd="0" destOrd="0" presId="urn:microsoft.com/office/officeart/2005/8/layout/vList2"/>
    <dgm:cxn modelId="{1381632F-3230-40EA-A215-46D03A1CAAF2}" type="presOf" srcId="{98651393-243C-48C3-8950-6762F86B9579}" destId="{B69C5302-4AA3-40F5-B40F-03AE1CCE0E27}" srcOrd="0" destOrd="0" presId="urn:microsoft.com/office/officeart/2005/8/layout/vList2"/>
    <dgm:cxn modelId="{5F835A34-45ED-48A9-A2DA-19C3E04F76A7}" type="presOf" srcId="{7B566477-D93C-4BA8-A53F-F8931FF3D65B}" destId="{EC74B327-CD60-4470-9F07-F236B83B57BD}" srcOrd="0" destOrd="0" presId="urn:microsoft.com/office/officeart/2005/8/layout/vList2"/>
    <dgm:cxn modelId="{BA1B9845-A402-48E9-8A87-EEAD670505FA}" type="presOf" srcId="{BA67A822-DF16-4E16-8EC0-EEC901CFFE08}" destId="{4F55E262-CE26-4B14-B856-E350EE8EE447}" srcOrd="0" destOrd="0" presId="urn:microsoft.com/office/officeart/2005/8/layout/vList2"/>
    <dgm:cxn modelId="{E23E3F6A-32E4-4B1C-91AA-05BFBB591DE3}" type="presOf" srcId="{54DF6DC4-D39F-4F91-AA2E-FDE3828E0483}" destId="{19F048AB-5AF4-4FC2-8D82-F3FB3CFA92BF}" srcOrd="0" destOrd="1" presId="urn:microsoft.com/office/officeart/2005/8/layout/vList2"/>
    <dgm:cxn modelId="{8F1F8C6A-0666-4CBB-8050-4C655D576DEE}" srcId="{9B12B44D-18DF-424C-84E9-BE272956CB38}" destId="{DBE5BA21-1589-4529-A311-0471786FDE9D}" srcOrd="0" destOrd="0" parTransId="{EF4607CA-53E7-4FC0-8099-A9CF00946F09}" sibTransId="{48132501-2F08-4720-832E-48012C1B0DB2}"/>
    <dgm:cxn modelId="{5ADF5252-8BB2-4A5D-819B-D1A63EADBF8F}" srcId="{9B12B44D-18DF-424C-84E9-BE272956CB38}" destId="{54DF6DC4-D39F-4F91-AA2E-FDE3828E0483}" srcOrd="1" destOrd="0" parTransId="{5B62C2E9-46F2-41F8-891D-F940B0319CC0}" sibTransId="{72535915-498C-424F-B926-246330CB1BD9}"/>
    <dgm:cxn modelId="{787014C0-4D91-4CDC-A7C9-BB941E6CEE9B}" srcId="{98651393-243C-48C3-8950-6762F86B9579}" destId="{7B566477-D93C-4BA8-A53F-F8931FF3D65B}" srcOrd="3" destOrd="0" parTransId="{4F966C62-33E1-4662-8873-EE84C9A25DDA}" sibTransId="{720CE52D-0586-48A5-A1F2-2638670DBEDF}"/>
    <dgm:cxn modelId="{6AE9FCD1-C914-4F9C-BDE4-493F486DDCA4}" srcId="{98651393-243C-48C3-8950-6762F86B9579}" destId="{BA67A822-DF16-4E16-8EC0-EEC901CFFE08}" srcOrd="2" destOrd="0" parTransId="{D5DAF254-6E6E-4DFC-87BE-906C42853746}" sibTransId="{78D7A3F7-2286-481D-B2CF-D0A657FDB678}"/>
    <dgm:cxn modelId="{3B2BC3E8-1C2E-478A-8EF4-8C822EAD4874}" type="presOf" srcId="{39961E66-D443-46FA-9787-CC3D22D9EFE7}" destId="{4F93830C-D386-424F-8E93-E26209F2E4B4}" srcOrd="0" destOrd="0" presId="urn:microsoft.com/office/officeart/2005/8/layout/vList2"/>
    <dgm:cxn modelId="{194AAEFB-AB4A-4AE0-ACEE-52DBD8051378}" srcId="{98651393-243C-48C3-8950-6762F86B9579}" destId="{9B12B44D-18DF-424C-84E9-BE272956CB38}" srcOrd="0" destOrd="0" parTransId="{819BC214-7754-4835-8228-05E50051D27A}" sibTransId="{00ECB3A6-6C72-40E6-8260-CF3951C670E7}"/>
    <dgm:cxn modelId="{226ADBA0-1A1D-41D7-8A10-014A67309092}" type="presParOf" srcId="{B69C5302-4AA3-40F5-B40F-03AE1CCE0E27}" destId="{56B3E545-CEAC-4174-BA0C-1955CA8C56B6}" srcOrd="0" destOrd="0" presId="urn:microsoft.com/office/officeart/2005/8/layout/vList2"/>
    <dgm:cxn modelId="{93E8189D-A435-47E3-99CE-2BC15F27F57A}" type="presParOf" srcId="{B69C5302-4AA3-40F5-B40F-03AE1CCE0E27}" destId="{19F048AB-5AF4-4FC2-8D82-F3FB3CFA92BF}" srcOrd="1" destOrd="0" presId="urn:microsoft.com/office/officeart/2005/8/layout/vList2"/>
    <dgm:cxn modelId="{8487773A-DD4D-41C3-B54D-109E9192B07D}" type="presParOf" srcId="{B69C5302-4AA3-40F5-B40F-03AE1CCE0E27}" destId="{4F93830C-D386-424F-8E93-E26209F2E4B4}" srcOrd="2" destOrd="0" presId="urn:microsoft.com/office/officeart/2005/8/layout/vList2"/>
    <dgm:cxn modelId="{D37D60FB-BBA3-458C-B86D-03755133AA95}" type="presParOf" srcId="{B69C5302-4AA3-40F5-B40F-03AE1CCE0E27}" destId="{E48BBA86-4AED-4444-96EA-1D3B802540C0}" srcOrd="3" destOrd="0" presId="urn:microsoft.com/office/officeart/2005/8/layout/vList2"/>
    <dgm:cxn modelId="{2D31CF69-E91A-460A-9558-3047791AE760}" type="presParOf" srcId="{B69C5302-4AA3-40F5-B40F-03AE1CCE0E27}" destId="{4F55E262-CE26-4B14-B856-E350EE8EE447}" srcOrd="4" destOrd="0" presId="urn:microsoft.com/office/officeart/2005/8/layout/vList2"/>
    <dgm:cxn modelId="{E448884F-FCE0-4079-B0DF-529D2E9AC878}" type="presParOf" srcId="{B69C5302-4AA3-40F5-B40F-03AE1CCE0E27}" destId="{BA836F28-2202-49FA-AF29-2BFF72FA91D9}" srcOrd="5" destOrd="0" presId="urn:microsoft.com/office/officeart/2005/8/layout/vList2"/>
    <dgm:cxn modelId="{5D6CC7EE-F4F5-4ED6-B01E-154C101887AC}" type="presParOf" srcId="{B69C5302-4AA3-40F5-B40F-03AE1CCE0E27}" destId="{EC74B327-CD60-4470-9F07-F236B83B57BD}" srcOrd="6" destOrd="0" presId="urn:microsoft.com/office/officeart/2005/8/layout/vList2"/>
    <dgm:cxn modelId="{49D26023-0A6F-4380-9F79-1237BD17AC8D}" type="presParOf" srcId="{B69C5302-4AA3-40F5-B40F-03AE1CCE0E27}" destId="{D2BFCB01-9770-4E59-B98B-030510712AB3}" srcOrd="7" destOrd="0" presId="urn:microsoft.com/office/officeart/2005/8/layout/vList2"/>
    <dgm:cxn modelId="{32C1BF77-AA30-4068-B346-124D149A8AC2}" type="presParOf" srcId="{B69C5302-4AA3-40F5-B40F-03AE1CCE0E27}" destId="{FE66E28E-9F90-4E37-A1C8-F1B81804DE8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457590A-3A8E-4336-9954-E00A002B82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6AE94FC-DF24-4266-8A4F-956280282CE8}">
      <dgm:prSet/>
      <dgm:spPr/>
      <dgm:t>
        <a:bodyPr/>
        <a:lstStyle/>
        <a:p>
          <a:pPr rtl="0"/>
          <a:r>
            <a:rPr lang="en-GB"/>
            <a:t>Employees'´ ability</a:t>
          </a:r>
          <a:endParaRPr lang="cs-CZ"/>
        </a:p>
      </dgm:t>
    </dgm:pt>
    <dgm:pt modelId="{BFA58143-59A0-40CC-949E-0064DBFF9A05}" type="parTrans" cxnId="{BA69BE62-8F0F-4889-90F5-12BFD695F6F0}">
      <dgm:prSet/>
      <dgm:spPr/>
      <dgm:t>
        <a:bodyPr/>
        <a:lstStyle/>
        <a:p>
          <a:endParaRPr lang="cs-CZ"/>
        </a:p>
      </dgm:t>
    </dgm:pt>
    <dgm:pt modelId="{405D5689-48FC-4F9E-9433-3854D79E40B1}" type="sibTrans" cxnId="{BA69BE62-8F0F-4889-90F5-12BFD695F6F0}">
      <dgm:prSet/>
      <dgm:spPr/>
      <dgm:t>
        <a:bodyPr/>
        <a:lstStyle/>
        <a:p>
          <a:endParaRPr lang="cs-CZ"/>
        </a:p>
      </dgm:t>
    </dgm:pt>
    <dgm:pt modelId="{151A8770-BD71-4696-B649-FA179A16BF37}">
      <dgm:prSet/>
      <dgm:spPr/>
      <dgm:t>
        <a:bodyPr/>
        <a:lstStyle/>
        <a:p>
          <a:pPr rtl="0"/>
          <a:r>
            <a:rPr lang="en-GB"/>
            <a:t>Capability of information system</a:t>
          </a:r>
          <a:endParaRPr lang="cs-CZ"/>
        </a:p>
      </dgm:t>
    </dgm:pt>
    <dgm:pt modelId="{4816A233-6ED1-435C-BF4F-AA6A7C5305DE}" type="parTrans" cxnId="{5BF6F494-116B-4A74-8A76-A51198F8B342}">
      <dgm:prSet/>
      <dgm:spPr/>
      <dgm:t>
        <a:bodyPr/>
        <a:lstStyle/>
        <a:p>
          <a:endParaRPr lang="cs-CZ"/>
        </a:p>
      </dgm:t>
    </dgm:pt>
    <dgm:pt modelId="{258A004B-A0A3-4A9D-940D-03567674CE18}" type="sibTrans" cxnId="{5BF6F494-116B-4A74-8A76-A51198F8B342}">
      <dgm:prSet/>
      <dgm:spPr/>
      <dgm:t>
        <a:bodyPr/>
        <a:lstStyle/>
        <a:p>
          <a:endParaRPr lang="cs-CZ"/>
        </a:p>
      </dgm:t>
    </dgm:pt>
    <dgm:pt modelId="{38F6E03E-10E2-4442-99D5-56D6E7EAE7DA}">
      <dgm:prSet/>
      <dgm:spPr/>
      <dgm:t>
        <a:bodyPr/>
        <a:lstStyle/>
        <a:p>
          <a:pPr rtl="0"/>
          <a:r>
            <a:rPr lang="en-GB"/>
            <a:t>Motivation</a:t>
          </a:r>
          <a:endParaRPr lang="cs-CZ"/>
        </a:p>
      </dgm:t>
    </dgm:pt>
    <dgm:pt modelId="{AA339066-3D19-4F91-9200-8F0FE958171F}" type="parTrans" cxnId="{0D232BB3-92A0-4738-8B5E-525DB4588D63}">
      <dgm:prSet/>
      <dgm:spPr/>
      <dgm:t>
        <a:bodyPr/>
        <a:lstStyle/>
        <a:p>
          <a:endParaRPr lang="cs-CZ"/>
        </a:p>
      </dgm:t>
    </dgm:pt>
    <dgm:pt modelId="{3BF2E1C1-2248-4F52-A837-71CCC79E1B6B}" type="sibTrans" cxnId="{0D232BB3-92A0-4738-8B5E-525DB4588D63}">
      <dgm:prSet/>
      <dgm:spPr/>
      <dgm:t>
        <a:bodyPr/>
        <a:lstStyle/>
        <a:p>
          <a:endParaRPr lang="cs-CZ"/>
        </a:p>
      </dgm:t>
    </dgm:pt>
    <dgm:pt modelId="{B0079B4F-EC3E-439A-863F-F2F7F2128E7C}" type="pres">
      <dgm:prSet presAssocID="{C457590A-3A8E-4336-9954-E00A002B8247}" presName="linear" presStyleCnt="0">
        <dgm:presLayoutVars>
          <dgm:animLvl val="lvl"/>
          <dgm:resizeHandles val="exact"/>
        </dgm:presLayoutVars>
      </dgm:prSet>
      <dgm:spPr/>
    </dgm:pt>
    <dgm:pt modelId="{35FCBE0E-7A85-47C4-9F3E-EB66DE225BFA}" type="pres">
      <dgm:prSet presAssocID="{86AE94FC-DF24-4266-8A4F-956280282CE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825EE9A-9618-46DB-A412-749A56041B76}" type="pres">
      <dgm:prSet presAssocID="{405D5689-48FC-4F9E-9433-3854D79E40B1}" presName="spacer" presStyleCnt="0"/>
      <dgm:spPr/>
    </dgm:pt>
    <dgm:pt modelId="{1FBAD04F-B569-49F0-A716-4CCBC391BF4D}" type="pres">
      <dgm:prSet presAssocID="{151A8770-BD71-4696-B649-FA179A16BF3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4507391-9BCD-41B1-BF13-349C8999A069}" type="pres">
      <dgm:prSet presAssocID="{258A004B-A0A3-4A9D-940D-03567674CE18}" presName="spacer" presStyleCnt="0"/>
      <dgm:spPr/>
    </dgm:pt>
    <dgm:pt modelId="{38E5AF93-AD9A-4A13-A7C0-320CBE39872F}" type="pres">
      <dgm:prSet presAssocID="{38F6E03E-10E2-4442-99D5-56D6E7EAE7D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E88062E-F117-48A6-9E12-E4E198BA531E}" type="presOf" srcId="{38F6E03E-10E2-4442-99D5-56D6E7EAE7DA}" destId="{38E5AF93-AD9A-4A13-A7C0-320CBE39872F}" srcOrd="0" destOrd="0" presId="urn:microsoft.com/office/officeart/2005/8/layout/vList2"/>
    <dgm:cxn modelId="{BA69BE62-8F0F-4889-90F5-12BFD695F6F0}" srcId="{C457590A-3A8E-4336-9954-E00A002B8247}" destId="{86AE94FC-DF24-4266-8A4F-956280282CE8}" srcOrd="0" destOrd="0" parTransId="{BFA58143-59A0-40CC-949E-0064DBFF9A05}" sibTransId="{405D5689-48FC-4F9E-9433-3854D79E40B1}"/>
    <dgm:cxn modelId="{AA4E4D4D-8E10-4E99-A513-DB575E7C01EE}" type="presOf" srcId="{C457590A-3A8E-4336-9954-E00A002B8247}" destId="{B0079B4F-EC3E-439A-863F-F2F7F2128E7C}" srcOrd="0" destOrd="0" presId="urn:microsoft.com/office/officeart/2005/8/layout/vList2"/>
    <dgm:cxn modelId="{B951BF79-8862-4FC0-B01E-CCE58267F0AA}" type="presOf" srcId="{86AE94FC-DF24-4266-8A4F-956280282CE8}" destId="{35FCBE0E-7A85-47C4-9F3E-EB66DE225BFA}" srcOrd="0" destOrd="0" presId="urn:microsoft.com/office/officeart/2005/8/layout/vList2"/>
    <dgm:cxn modelId="{5BF6F494-116B-4A74-8A76-A51198F8B342}" srcId="{C457590A-3A8E-4336-9954-E00A002B8247}" destId="{151A8770-BD71-4696-B649-FA179A16BF37}" srcOrd="1" destOrd="0" parTransId="{4816A233-6ED1-435C-BF4F-AA6A7C5305DE}" sibTransId="{258A004B-A0A3-4A9D-940D-03567674CE18}"/>
    <dgm:cxn modelId="{8D263CAC-00A6-4E71-A91C-3C0F81AB428C}" type="presOf" srcId="{151A8770-BD71-4696-B649-FA179A16BF37}" destId="{1FBAD04F-B569-49F0-A716-4CCBC391BF4D}" srcOrd="0" destOrd="0" presId="urn:microsoft.com/office/officeart/2005/8/layout/vList2"/>
    <dgm:cxn modelId="{0D232BB3-92A0-4738-8B5E-525DB4588D63}" srcId="{C457590A-3A8E-4336-9954-E00A002B8247}" destId="{38F6E03E-10E2-4442-99D5-56D6E7EAE7DA}" srcOrd="2" destOrd="0" parTransId="{AA339066-3D19-4F91-9200-8F0FE958171F}" sibTransId="{3BF2E1C1-2248-4F52-A837-71CCC79E1B6B}"/>
    <dgm:cxn modelId="{FB0F33B9-7383-4D7A-BE3B-FB6AAEA18A12}" type="presParOf" srcId="{B0079B4F-EC3E-439A-863F-F2F7F2128E7C}" destId="{35FCBE0E-7A85-47C4-9F3E-EB66DE225BFA}" srcOrd="0" destOrd="0" presId="urn:microsoft.com/office/officeart/2005/8/layout/vList2"/>
    <dgm:cxn modelId="{ECFCC402-D08F-4F95-8B60-7835E236AB73}" type="presParOf" srcId="{B0079B4F-EC3E-439A-863F-F2F7F2128E7C}" destId="{9825EE9A-9618-46DB-A412-749A56041B76}" srcOrd="1" destOrd="0" presId="urn:microsoft.com/office/officeart/2005/8/layout/vList2"/>
    <dgm:cxn modelId="{BADF68B6-3AAC-4DFF-B3ED-E96CE66027B0}" type="presParOf" srcId="{B0079B4F-EC3E-439A-863F-F2F7F2128E7C}" destId="{1FBAD04F-B569-49F0-A716-4CCBC391BF4D}" srcOrd="2" destOrd="0" presId="urn:microsoft.com/office/officeart/2005/8/layout/vList2"/>
    <dgm:cxn modelId="{F0021FF6-433C-4335-B2E4-A4AF9AD0052B}" type="presParOf" srcId="{B0079B4F-EC3E-439A-863F-F2F7F2128E7C}" destId="{74507391-9BCD-41B1-BF13-349C8999A069}" srcOrd="3" destOrd="0" presId="urn:microsoft.com/office/officeart/2005/8/layout/vList2"/>
    <dgm:cxn modelId="{06AB160A-E8AF-41E5-AF7C-31F2588A61E6}" type="presParOf" srcId="{B0079B4F-EC3E-439A-863F-F2F7F2128E7C}" destId="{38E5AF93-AD9A-4A13-A7C0-320CBE39872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53DF10C-50E8-4F05-97CB-5920541D404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419D308-4C0F-4B6B-902F-760D9568A8E2}">
      <dgm:prSet/>
      <dgm:spPr/>
      <dgm:t>
        <a:bodyPr/>
        <a:lstStyle/>
        <a:p>
          <a:pPr rtl="0"/>
          <a:r>
            <a:rPr lang="en-GB"/>
            <a:t>Satisfaction</a:t>
          </a:r>
          <a:endParaRPr lang="cs-CZ"/>
        </a:p>
      </dgm:t>
    </dgm:pt>
    <dgm:pt modelId="{E584FFF5-1059-4C81-81FA-53CA184F7FBE}" type="parTrans" cxnId="{D87B5A59-93C9-4F38-8F7F-8568AE3DDFF9}">
      <dgm:prSet/>
      <dgm:spPr/>
      <dgm:t>
        <a:bodyPr/>
        <a:lstStyle/>
        <a:p>
          <a:endParaRPr lang="cs-CZ"/>
        </a:p>
      </dgm:t>
    </dgm:pt>
    <dgm:pt modelId="{8C6B3592-321C-478C-9A2D-E9F5B74C3F4A}" type="sibTrans" cxnId="{D87B5A59-93C9-4F38-8F7F-8568AE3DDFF9}">
      <dgm:prSet/>
      <dgm:spPr/>
      <dgm:t>
        <a:bodyPr/>
        <a:lstStyle/>
        <a:p>
          <a:endParaRPr lang="cs-CZ"/>
        </a:p>
      </dgm:t>
    </dgm:pt>
    <dgm:pt modelId="{8A2198FE-C2B3-43A2-A4AD-FC62BC1F893E}">
      <dgm:prSet/>
      <dgm:spPr/>
      <dgm:t>
        <a:bodyPr/>
        <a:lstStyle/>
        <a:p>
          <a:pPr rtl="0"/>
          <a:r>
            <a:rPr lang="en-GB"/>
            <a:t>Identification</a:t>
          </a:r>
          <a:endParaRPr lang="cs-CZ"/>
        </a:p>
      </dgm:t>
    </dgm:pt>
    <dgm:pt modelId="{19072CE8-82B1-4161-908D-1F2BA23467D6}" type="parTrans" cxnId="{E97B57EE-0C40-45FB-AB74-698EA47DF158}">
      <dgm:prSet/>
      <dgm:spPr/>
      <dgm:t>
        <a:bodyPr/>
        <a:lstStyle/>
        <a:p>
          <a:endParaRPr lang="cs-CZ"/>
        </a:p>
      </dgm:t>
    </dgm:pt>
    <dgm:pt modelId="{C3820ED2-844D-4F79-AD27-127EDEB24EFE}" type="sibTrans" cxnId="{E97B57EE-0C40-45FB-AB74-698EA47DF158}">
      <dgm:prSet/>
      <dgm:spPr/>
      <dgm:t>
        <a:bodyPr/>
        <a:lstStyle/>
        <a:p>
          <a:endParaRPr lang="cs-CZ"/>
        </a:p>
      </dgm:t>
    </dgm:pt>
    <dgm:pt modelId="{2BCDD87D-D63F-43D8-8C79-793CA6A736FA}">
      <dgm:prSet/>
      <dgm:spPr/>
      <dgm:t>
        <a:bodyPr/>
        <a:lstStyle/>
        <a:p>
          <a:pPr rtl="0"/>
          <a:r>
            <a:rPr lang="en-GB"/>
            <a:t>Meaningful work</a:t>
          </a:r>
          <a:endParaRPr lang="cs-CZ"/>
        </a:p>
      </dgm:t>
    </dgm:pt>
    <dgm:pt modelId="{D21A5E32-AC51-4BD3-B590-BB117D548082}" type="parTrans" cxnId="{E76263A6-F00B-4C7C-8BAC-D1A40613344D}">
      <dgm:prSet/>
      <dgm:spPr/>
      <dgm:t>
        <a:bodyPr/>
        <a:lstStyle/>
        <a:p>
          <a:endParaRPr lang="cs-CZ"/>
        </a:p>
      </dgm:t>
    </dgm:pt>
    <dgm:pt modelId="{85F553A7-C9E0-4E48-BE94-BA3E72063633}" type="sibTrans" cxnId="{E76263A6-F00B-4C7C-8BAC-D1A40613344D}">
      <dgm:prSet/>
      <dgm:spPr/>
      <dgm:t>
        <a:bodyPr/>
        <a:lstStyle/>
        <a:p>
          <a:endParaRPr lang="cs-CZ"/>
        </a:p>
      </dgm:t>
    </dgm:pt>
    <dgm:pt modelId="{31062A99-9201-483C-AB6B-6B8928BD31BD}">
      <dgm:prSet/>
      <dgm:spPr/>
      <dgm:t>
        <a:bodyPr/>
        <a:lstStyle/>
        <a:p>
          <a:pPr rtl="0"/>
          <a:r>
            <a:rPr lang="en-GB"/>
            <a:t>Information access</a:t>
          </a:r>
          <a:endParaRPr lang="cs-CZ"/>
        </a:p>
      </dgm:t>
    </dgm:pt>
    <dgm:pt modelId="{9E36EB9C-9AD6-4283-A3BC-B001EBFE040C}" type="parTrans" cxnId="{972BAD64-A9CE-4721-9C1E-5BBB4B8F3745}">
      <dgm:prSet/>
      <dgm:spPr/>
      <dgm:t>
        <a:bodyPr/>
        <a:lstStyle/>
        <a:p>
          <a:endParaRPr lang="cs-CZ"/>
        </a:p>
      </dgm:t>
    </dgm:pt>
    <dgm:pt modelId="{D8DD3212-8D82-494C-BA96-57BDAD97B0A2}" type="sibTrans" cxnId="{972BAD64-A9CE-4721-9C1E-5BBB4B8F3745}">
      <dgm:prSet/>
      <dgm:spPr/>
      <dgm:t>
        <a:bodyPr/>
        <a:lstStyle/>
        <a:p>
          <a:endParaRPr lang="cs-CZ"/>
        </a:p>
      </dgm:t>
    </dgm:pt>
    <dgm:pt modelId="{B5A1EA1F-409E-428E-B606-9AAAE8B944BE}">
      <dgm:prSet/>
      <dgm:spPr/>
      <dgm:t>
        <a:bodyPr/>
        <a:lstStyle/>
        <a:p>
          <a:pPr rtl="0"/>
          <a:r>
            <a:rPr lang="en-GB"/>
            <a:t>Keeping</a:t>
          </a:r>
          <a:endParaRPr lang="cs-CZ"/>
        </a:p>
      </dgm:t>
    </dgm:pt>
    <dgm:pt modelId="{DCC61027-ABD9-4C2E-A182-C21BD91ED894}" type="parTrans" cxnId="{C2DECA7C-52EA-4A11-99D9-1A3E9EB89061}">
      <dgm:prSet/>
      <dgm:spPr/>
      <dgm:t>
        <a:bodyPr/>
        <a:lstStyle/>
        <a:p>
          <a:endParaRPr lang="cs-CZ"/>
        </a:p>
      </dgm:t>
    </dgm:pt>
    <dgm:pt modelId="{C82B236C-1370-4A5B-ABA5-BABFCD269415}" type="sibTrans" cxnId="{C2DECA7C-52EA-4A11-99D9-1A3E9EB89061}">
      <dgm:prSet/>
      <dgm:spPr/>
      <dgm:t>
        <a:bodyPr/>
        <a:lstStyle/>
        <a:p>
          <a:endParaRPr lang="cs-CZ"/>
        </a:p>
      </dgm:t>
    </dgm:pt>
    <dgm:pt modelId="{29BEFFF1-07FC-4AF9-8FE7-755FD495A6F3}">
      <dgm:prSet/>
      <dgm:spPr/>
      <dgm:t>
        <a:bodyPr/>
        <a:lstStyle/>
        <a:p>
          <a:pPr rtl="0"/>
          <a:r>
            <a:rPr lang="en-GB"/>
            <a:t>Percentage of turnover of key employees</a:t>
          </a:r>
          <a:endParaRPr lang="cs-CZ"/>
        </a:p>
      </dgm:t>
    </dgm:pt>
    <dgm:pt modelId="{6D2AF493-6E8B-494B-B9BC-68B841DFE380}" type="parTrans" cxnId="{674C2621-0E10-4B96-BF34-565FBD38C4D5}">
      <dgm:prSet/>
      <dgm:spPr/>
      <dgm:t>
        <a:bodyPr/>
        <a:lstStyle/>
        <a:p>
          <a:endParaRPr lang="cs-CZ"/>
        </a:p>
      </dgm:t>
    </dgm:pt>
    <dgm:pt modelId="{E955AE0A-C653-4834-AB93-0A2ACEFE57FA}" type="sibTrans" cxnId="{674C2621-0E10-4B96-BF34-565FBD38C4D5}">
      <dgm:prSet/>
      <dgm:spPr/>
      <dgm:t>
        <a:bodyPr/>
        <a:lstStyle/>
        <a:p>
          <a:endParaRPr lang="cs-CZ"/>
        </a:p>
      </dgm:t>
    </dgm:pt>
    <dgm:pt modelId="{524DB5CC-57A6-427A-A90B-EF65EE07D814}">
      <dgm:prSet/>
      <dgm:spPr/>
      <dgm:t>
        <a:bodyPr/>
        <a:lstStyle/>
        <a:p>
          <a:pPr rtl="0"/>
          <a:r>
            <a:rPr lang="en-GB"/>
            <a:t>Productivity</a:t>
          </a:r>
          <a:endParaRPr lang="cs-CZ"/>
        </a:p>
      </dgm:t>
    </dgm:pt>
    <dgm:pt modelId="{55AA68F0-1EAB-43FF-A1B3-F27F0F4C1935}" type="parTrans" cxnId="{FA0AB447-C678-4BD5-97CF-FDDB767AF3D1}">
      <dgm:prSet/>
      <dgm:spPr/>
      <dgm:t>
        <a:bodyPr/>
        <a:lstStyle/>
        <a:p>
          <a:endParaRPr lang="cs-CZ"/>
        </a:p>
      </dgm:t>
    </dgm:pt>
    <dgm:pt modelId="{1BF09CC2-17A2-4CDB-B292-7A8C819EB2B3}" type="sibTrans" cxnId="{FA0AB447-C678-4BD5-97CF-FDDB767AF3D1}">
      <dgm:prSet/>
      <dgm:spPr/>
      <dgm:t>
        <a:bodyPr/>
        <a:lstStyle/>
        <a:p>
          <a:endParaRPr lang="cs-CZ"/>
        </a:p>
      </dgm:t>
    </dgm:pt>
    <dgm:pt modelId="{0FBEC69E-B1B8-481E-837D-F9FF9D7322AC}">
      <dgm:prSet/>
      <dgm:spPr/>
      <dgm:t>
        <a:bodyPr/>
        <a:lstStyle/>
        <a:p>
          <a:pPr rtl="0"/>
          <a:r>
            <a:rPr lang="en-GB"/>
            <a:t>Profit per employee</a:t>
          </a:r>
          <a:endParaRPr lang="cs-CZ"/>
        </a:p>
      </dgm:t>
    </dgm:pt>
    <dgm:pt modelId="{56DD2230-B175-449D-957E-6346BAB2BF63}" type="parTrans" cxnId="{35D7F095-B52E-47B5-9057-19E956001069}">
      <dgm:prSet/>
      <dgm:spPr/>
      <dgm:t>
        <a:bodyPr/>
        <a:lstStyle/>
        <a:p>
          <a:endParaRPr lang="cs-CZ"/>
        </a:p>
      </dgm:t>
    </dgm:pt>
    <dgm:pt modelId="{AE7B1DBD-4667-43B9-A770-37C95437D48C}" type="sibTrans" cxnId="{35D7F095-B52E-47B5-9057-19E956001069}">
      <dgm:prSet/>
      <dgm:spPr/>
      <dgm:t>
        <a:bodyPr/>
        <a:lstStyle/>
        <a:p>
          <a:endParaRPr lang="cs-CZ"/>
        </a:p>
      </dgm:t>
    </dgm:pt>
    <dgm:pt modelId="{639434F9-585A-419C-B19C-A70C686C7CBF}">
      <dgm:prSet/>
      <dgm:spPr/>
      <dgm:t>
        <a:bodyPr/>
        <a:lstStyle/>
        <a:p>
          <a:pPr rtl="0"/>
          <a:r>
            <a:rPr lang="en-GB"/>
            <a:t>Turnover per employee</a:t>
          </a:r>
          <a:endParaRPr lang="cs-CZ"/>
        </a:p>
      </dgm:t>
    </dgm:pt>
    <dgm:pt modelId="{DAF5792A-66F3-4C24-951E-0779675F78C8}" type="parTrans" cxnId="{294A0A72-4080-4851-BB09-AD55EAD3324D}">
      <dgm:prSet/>
      <dgm:spPr/>
      <dgm:t>
        <a:bodyPr/>
        <a:lstStyle/>
        <a:p>
          <a:endParaRPr lang="cs-CZ"/>
        </a:p>
      </dgm:t>
    </dgm:pt>
    <dgm:pt modelId="{32C1E1FD-0647-473D-860C-0E9B90FDC4EE}" type="sibTrans" cxnId="{294A0A72-4080-4851-BB09-AD55EAD3324D}">
      <dgm:prSet/>
      <dgm:spPr/>
      <dgm:t>
        <a:bodyPr/>
        <a:lstStyle/>
        <a:p>
          <a:endParaRPr lang="cs-CZ"/>
        </a:p>
      </dgm:t>
    </dgm:pt>
    <dgm:pt modelId="{A6EE10BE-C32A-4104-A2E3-0F46FC0CC1EF}" type="pres">
      <dgm:prSet presAssocID="{753DF10C-50E8-4F05-97CB-5920541D4048}" presName="Name0" presStyleCnt="0">
        <dgm:presLayoutVars>
          <dgm:dir/>
          <dgm:animLvl val="lvl"/>
          <dgm:resizeHandles val="exact"/>
        </dgm:presLayoutVars>
      </dgm:prSet>
      <dgm:spPr/>
    </dgm:pt>
    <dgm:pt modelId="{2CDC2ED1-6761-488A-9762-B7BEA1565182}" type="pres">
      <dgm:prSet presAssocID="{7419D308-4C0F-4B6B-902F-760D9568A8E2}" presName="composite" presStyleCnt="0"/>
      <dgm:spPr/>
    </dgm:pt>
    <dgm:pt modelId="{9727B1E7-FB1D-494C-A5CA-3B5F55674614}" type="pres">
      <dgm:prSet presAssocID="{7419D308-4C0F-4B6B-902F-760D9568A8E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277CD31-D0BB-4433-ACB3-F6133A30C328}" type="pres">
      <dgm:prSet presAssocID="{7419D308-4C0F-4B6B-902F-760D9568A8E2}" presName="desTx" presStyleLbl="alignAccFollowNode1" presStyleIdx="0" presStyleCnt="3">
        <dgm:presLayoutVars>
          <dgm:bulletEnabled val="1"/>
        </dgm:presLayoutVars>
      </dgm:prSet>
      <dgm:spPr/>
    </dgm:pt>
    <dgm:pt modelId="{5BC473C2-2C7E-49F9-A80D-5CB8957E21C2}" type="pres">
      <dgm:prSet presAssocID="{8C6B3592-321C-478C-9A2D-E9F5B74C3F4A}" presName="space" presStyleCnt="0"/>
      <dgm:spPr/>
    </dgm:pt>
    <dgm:pt modelId="{3F1890F8-1E5E-4A4F-87E6-57A76F17F31B}" type="pres">
      <dgm:prSet presAssocID="{B5A1EA1F-409E-428E-B606-9AAAE8B944BE}" presName="composite" presStyleCnt="0"/>
      <dgm:spPr/>
    </dgm:pt>
    <dgm:pt modelId="{41DE6C22-ECE1-4219-8DBB-25844B979E0F}" type="pres">
      <dgm:prSet presAssocID="{B5A1EA1F-409E-428E-B606-9AAAE8B944B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B7D3CF9-34D7-4B9B-8FE5-79A717445D10}" type="pres">
      <dgm:prSet presAssocID="{B5A1EA1F-409E-428E-B606-9AAAE8B944BE}" presName="desTx" presStyleLbl="alignAccFollowNode1" presStyleIdx="1" presStyleCnt="3">
        <dgm:presLayoutVars>
          <dgm:bulletEnabled val="1"/>
        </dgm:presLayoutVars>
      </dgm:prSet>
      <dgm:spPr/>
    </dgm:pt>
    <dgm:pt modelId="{B5775E57-E7D0-43B7-A80C-BB2FB5635ABD}" type="pres">
      <dgm:prSet presAssocID="{C82B236C-1370-4A5B-ABA5-BABFCD269415}" presName="space" presStyleCnt="0"/>
      <dgm:spPr/>
    </dgm:pt>
    <dgm:pt modelId="{BAB8B219-E1EF-4C3B-BAE8-028190F7FFC2}" type="pres">
      <dgm:prSet presAssocID="{524DB5CC-57A6-427A-A90B-EF65EE07D814}" presName="composite" presStyleCnt="0"/>
      <dgm:spPr/>
    </dgm:pt>
    <dgm:pt modelId="{3ED888A9-AE3E-4255-A254-5E17202C8F9C}" type="pres">
      <dgm:prSet presAssocID="{524DB5CC-57A6-427A-A90B-EF65EE07D81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88C453F-2792-48DB-9991-7552B1118F66}" type="pres">
      <dgm:prSet presAssocID="{524DB5CC-57A6-427A-A90B-EF65EE07D81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73EAA1F-DAC8-42B0-907E-FDB1F43B49B2}" type="presOf" srcId="{753DF10C-50E8-4F05-97CB-5920541D4048}" destId="{A6EE10BE-C32A-4104-A2E3-0F46FC0CC1EF}" srcOrd="0" destOrd="0" presId="urn:microsoft.com/office/officeart/2005/8/layout/hList1"/>
    <dgm:cxn modelId="{674C2621-0E10-4B96-BF34-565FBD38C4D5}" srcId="{B5A1EA1F-409E-428E-B606-9AAAE8B944BE}" destId="{29BEFFF1-07FC-4AF9-8FE7-755FD495A6F3}" srcOrd="0" destOrd="0" parTransId="{6D2AF493-6E8B-494B-B9BC-68B841DFE380}" sibTransId="{E955AE0A-C653-4834-AB93-0A2ACEFE57FA}"/>
    <dgm:cxn modelId="{DB84625B-89DA-4636-9BCA-E0090EFEA106}" type="presOf" srcId="{2BCDD87D-D63F-43D8-8C79-793CA6A736FA}" destId="{0277CD31-D0BB-4433-ACB3-F6133A30C328}" srcOrd="0" destOrd="1" presId="urn:microsoft.com/office/officeart/2005/8/layout/hList1"/>
    <dgm:cxn modelId="{972BAD64-A9CE-4721-9C1E-5BBB4B8F3745}" srcId="{7419D308-4C0F-4B6B-902F-760D9568A8E2}" destId="{31062A99-9201-483C-AB6B-6B8928BD31BD}" srcOrd="2" destOrd="0" parTransId="{9E36EB9C-9AD6-4283-A3BC-B001EBFE040C}" sibTransId="{D8DD3212-8D82-494C-BA96-57BDAD97B0A2}"/>
    <dgm:cxn modelId="{1A7FF244-503F-48DA-8897-A6C966082C38}" type="presOf" srcId="{29BEFFF1-07FC-4AF9-8FE7-755FD495A6F3}" destId="{7B7D3CF9-34D7-4B9B-8FE5-79A717445D10}" srcOrd="0" destOrd="0" presId="urn:microsoft.com/office/officeart/2005/8/layout/hList1"/>
    <dgm:cxn modelId="{FA0AB447-C678-4BD5-97CF-FDDB767AF3D1}" srcId="{753DF10C-50E8-4F05-97CB-5920541D4048}" destId="{524DB5CC-57A6-427A-A90B-EF65EE07D814}" srcOrd="2" destOrd="0" parTransId="{55AA68F0-1EAB-43FF-A1B3-F27F0F4C1935}" sibTransId="{1BF09CC2-17A2-4CDB-B292-7A8C819EB2B3}"/>
    <dgm:cxn modelId="{A7D8336A-73CF-46ED-8971-BAA2CD234270}" type="presOf" srcId="{0FBEC69E-B1B8-481E-837D-F9FF9D7322AC}" destId="{788C453F-2792-48DB-9991-7552B1118F66}" srcOrd="0" destOrd="0" presId="urn:microsoft.com/office/officeart/2005/8/layout/hList1"/>
    <dgm:cxn modelId="{294A0A72-4080-4851-BB09-AD55EAD3324D}" srcId="{524DB5CC-57A6-427A-A90B-EF65EE07D814}" destId="{639434F9-585A-419C-B19C-A70C686C7CBF}" srcOrd="1" destOrd="0" parTransId="{DAF5792A-66F3-4C24-951E-0779675F78C8}" sibTransId="{32C1E1FD-0647-473D-860C-0E9B90FDC4EE}"/>
    <dgm:cxn modelId="{D87B5A59-93C9-4F38-8F7F-8568AE3DDFF9}" srcId="{753DF10C-50E8-4F05-97CB-5920541D4048}" destId="{7419D308-4C0F-4B6B-902F-760D9568A8E2}" srcOrd="0" destOrd="0" parTransId="{E584FFF5-1059-4C81-81FA-53CA184F7FBE}" sibTransId="{8C6B3592-321C-478C-9A2D-E9F5B74C3F4A}"/>
    <dgm:cxn modelId="{C2DECA7C-52EA-4A11-99D9-1A3E9EB89061}" srcId="{753DF10C-50E8-4F05-97CB-5920541D4048}" destId="{B5A1EA1F-409E-428E-B606-9AAAE8B944BE}" srcOrd="1" destOrd="0" parTransId="{DCC61027-ABD9-4C2E-A182-C21BD91ED894}" sibTransId="{C82B236C-1370-4A5B-ABA5-BABFCD269415}"/>
    <dgm:cxn modelId="{02692F85-889E-49D2-B8AE-18BFACA32E9B}" type="presOf" srcId="{31062A99-9201-483C-AB6B-6B8928BD31BD}" destId="{0277CD31-D0BB-4433-ACB3-F6133A30C328}" srcOrd="0" destOrd="2" presId="urn:microsoft.com/office/officeart/2005/8/layout/hList1"/>
    <dgm:cxn modelId="{D19AD88F-5245-4CA5-A45C-63922F5899F7}" type="presOf" srcId="{524DB5CC-57A6-427A-A90B-EF65EE07D814}" destId="{3ED888A9-AE3E-4255-A254-5E17202C8F9C}" srcOrd="0" destOrd="0" presId="urn:microsoft.com/office/officeart/2005/8/layout/hList1"/>
    <dgm:cxn modelId="{35D7F095-B52E-47B5-9057-19E956001069}" srcId="{524DB5CC-57A6-427A-A90B-EF65EE07D814}" destId="{0FBEC69E-B1B8-481E-837D-F9FF9D7322AC}" srcOrd="0" destOrd="0" parTransId="{56DD2230-B175-449D-957E-6346BAB2BF63}" sibTransId="{AE7B1DBD-4667-43B9-A770-37C95437D48C}"/>
    <dgm:cxn modelId="{E76263A6-F00B-4C7C-8BAC-D1A40613344D}" srcId="{7419D308-4C0F-4B6B-902F-760D9568A8E2}" destId="{2BCDD87D-D63F-43D8-8C79-793CA6A736FA}" srcOrd="1" destOrd="0" parTransId="{D21A5E32-AC51-4BD3-B590-BB117D548082}" sibTransId="{85F553A7-C9E0-4E48-BE94-BA3E72063633}"/>
    <dgm:cxn modelId="{A1A85EB4-4EE9-4AD7-B59B-CB161B6ECE57}" type="presOf" srcId="{8A2198FE-C2B3-43A2-A4AD-FC62BC1F893E}" destId="{0277CD31-D0BB-4433-ACB3-F6133A30C328}" srcOrd="0" destOrd="0" presId="urn:microsoft.com/office/officeart/2005/8/layout/hList1"/>
    <dgm:cxn modelId="{0B1230BE-E54A-4481-8393-F645819584B6}" type="presOf" srcId="{639434F9-585A-419C-B19C-A70C686C7CBF}" destId="{788C453F-2792-48DB-9991-7552B1118F66}" srcOrd="0" destOrd="1" presId="urn:microsoft.com/office/officeart/2005/8/layout/hList1"/>
    <dgm:cxn modelId="{E97B57EE-0C40-45FB-AB74-698EA47DF158}" srcId="{7419D308-4C0F-4B6B-902F-760D9568A8E2}" destId="{8A2198FE-C2B3-43A2-A4AD-FC62BC1F893E}" srcOrd="0" destOrd="0" parTransId="{19072CE8-82B1-4161-908D-1F2BA23467D6}" sibTransId="{C3820ED2-844D-4F79-AD27-127EDEB24EFE}"/>
    <dgm:cxn modelId="{BD1BABF2-7707-4BB4-80A9-5BE6BFB4D391}" type="presOf" srcId="{B5A1EA1F-409E-428E-B606-9AAAE8B944BE}" destId="{41DE6C22-ECE1-4219-8DBB-25844B979E0F}" srcOrd="0" destOrd="0" presId="urn:microsoft.com/office/officeart/2005/8/layout/hList1"/>
    <dgm:cxn modelId="{6D7E4BFD-AF44-48F8-B94C-E11EE83D5DF4}" type="presOf" srcId="{7419D308-4C0F-4B6B-902F-760D9568A8E2}" destId="{9727B1E7-FB1D-494C-A5CA-3B5F55674614}" srcOrd="0" destOrd="0" presId="urn:microsoft.com/office/officeart/2005/8/layout/hList1"/>
    <dgm:cxn modelId="{AA4B5A5D-651D-4655-AF89-DBAAB78E7088}" type="presParOf" srcId="{A6EE10BE-C32A-4104-A2E3-0F46FC0CC1EF}" destId="{2CDC2ED1-6761-488A-9762-B7BEA1565182}" srcOrd="0" destOrd="0" presId="urn:microsoft.com/office/officeart/2005/8/layout/hList1"/>
    <dgm:cxn modelId="{0840888B-7577-4B99-9272-B4F46368E750}" type="presParOf" srcId="{2CDC2ED1-6761-488A-9762-B7BEA1565182}" destId="{9727B1E7-FB1D-494C-A5CA-3B5F55674614}" srcOrd="0" destOrd="0" presId="urn:microsoft.com/office/officeart/2005/8/layout/hList1"/>
    <dgm:cxn modelId="{AFFE9ABC-972C-4AE9-BF49-CA0B7C1EE1C5}" type="presParOf" srcId="{2CDC2ED1-6761-488A-9762-B7BEA1565182}" destId="{0277CD31-D0BB-4433-ACB3-F6133A30C328}" srcOrd="1" destOrd="0" presId="urn:microsoft.com/office/officeart/2005/8/layout/hList1"/>
    <dgm:cxn modelId="{41AD4DAB-1A78-47F7-8258-C85A8D6B3C98}" type="presParOf" srcId="{A6EE10BE-C32A-4104-A2E3-0F46FC0CC1EF}" destId="{5BC473C2-2C7E-49F9-A80D-5CB8957E21C2}" srcOrd="1" destOrd="0" presId="urn:microsoft.com/office/officeart/2005/8/layout/hList1"/>
    <dgm:cxn modelId="{5C0E25D9-738F-403F-B508-796B55F2B45F}" type="presParOf" srcId="{A6EE10BE-C32A-4104-A2E3-0F46FC0CC1EF}" destId="{3F1890F8-1E5E-4A4F-87E6-57A76F17F31B}" srcOrd="2" destOrd="0" presId="urn:microsoft.com/office/officeart/2005/8/layout/hList1"/>
    <dgm:cxn modelId="{676BD0C3-E7F5-4A3A-BB7D-BC894F54CBA3}" type="presParOf" srcId="{3F1890F8-1E5E-4A4F-87E6-57A76F17F31B}" destId="{41DE6C22-ECE1-4219-8DBB-25844B979E0F}" srcOrd="0" destOrd="0" presId="urn:microsoft.com/office/officeart/2005/8/layout/hList1"/>
    <dgm:cxn modelId="{C59406E8-B5D3-424A-98FD-3C917619922E}" type="presParOf" srcId="{3F1890F8-1E5E-4A4F-87E6-57A76F17F31B}" destId="{7B7D3CF9-34D7-4B9B-8FE5-79A717445D10}" srcOrd="1" destOrd="0" presId="urn:microsoft.com/office/officeart/2005/8/layout/hList1"/>
    <dgm:cxn modelId="{8C4414CB-A46E-4E2E-BE98-FFD585371189}" type="presParOf" srcId="{A6EE10BE-C32A-4104-A2E3-0F46FC0CC1EF}" destId="{B5775E57-E7D0-43B7-A80C-BB2FB5635ABD}" srcOrd="3" destOrd="0" presId="urn:microsoft.com/office/officeart/2005/8/layout/hList1"/>
    <dgm:cxn modelId="{5470B283-7D75-48DA-B773-D4B04E3E1518}" type="presParOf" srcId="{A6EE10BE-C32A-4104-A2E3-0F46FC0CC1EF}" destId="{BAB8B219-E1EF-4C3B-BAE8-028190F7FFC2}" srcOrd="4" destOrd="0" presId="urn:microsoft.com/office/officeart/2005/8/layout/hList1"/>
    <dgm:cxn modelId="{881952A1-5336-49E4-9405-6CA0B2A2D02E}" type="presParOf" srcId="{BAB8B219-E1EF-4C3B-BAE8-028190F7FFC2}" destId="{3ED888A9-AE3E-4255-A254-5E17202C8F9C}" srcOrd="0" destOrd="0" presId="urn:microsoft.com/office/officeart/2005/8/layout/hList1"/>
    <dgm:cxn modelId="{2870892E-8A2F-4414-9065-2C6C33F57C23}" type="presParOf" srcId="{BAB8B219-E1EF-4C3B-BAE8-028190F7FFC2}" destId="{788C453F-2792-48DB-9991-7552B1118F6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1685148-ABA1-40EA-96A1-FFCB99EA95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0F70F38-152F-4136-A591-B3697D01F9E0}">
      <dgm:prSet/>
      <dgm:spPr/>
      <dgm:t>
        <a:bodyPr/>
        <a:lstStyle/>
        <a:p>
          <a:pPr rtl="0"/>
          <a:r>
            <a:rPr lang="en-GB"/>
            <a:t>It is necessary not only to save information but also to analyse them</a:t>
          </a:r>
          <a:endParaRPr lang="cs-CZ"/>
        </a:p>
      </dgm:t>
    </dgm:pt>
    <dgm:pt modelId="{8F66B1B4-F25C-44C9-A782-F0EB089476CE}" type="parTrans" cxnId="{898FEF72-7A89-400F-BED2-DD00076D70C1}">
      <dgm:prSet/>
      <dgm:spPr/>
      <dgm:t>
        <a:bodyPr/>
        <a:lstStyle/>
        <a:p>
          <a:endParaRPr lang="cs-CZ"/>
        </a:p>
      </dgm:t>
    </dgm:pt>
    <dgm:pt modelId="{A5A9DA0D-BBDD-4224-9BCE-39FB83AE3DED}" type="sibTrans" cxnId="{898FEF72-7A89-400F-BED2-DD00076D70C1}">
      <dgm:prSet/>
      <dgm:spPr/>
      <dgm:t>
        <a:bodyPr/>
        <a:lstStyle/>
        <a:p>
          <a:endParaRPr lang="cs-CZ"/>
        </a:p>
      </dgm:t>
    </dgm:pt>
    <dgm:pt modelId="{DEB8E21F-CBA9-417C-8F3A-BE1BD2A29B0D}">
      <dgm:prSet/>
      <dgm:spPr/>
      <dgm:t>
        <a:bodyPr/>
        <a:lstStyle/>
        <a:p>
          <a:pPr rtl="0"/>
          <a:r>
            <a:rPr lang="en-GB"/>
            <a:t>To be able to develop new information as the basement for strategic decision</a:t>
          </a:r>
          <a:endParaRPr lang="cs-CZ"/>
        </a:p>
      </dgm:t>
    </dgm:pt>
    <dgm:pt modelId="{F332936D-9C43-44B4-84DF-34922E2B7655}" type="parTrans" cxnId="{7F6EC92A-2E5D-473F-944B-972FDABF44EB}">
      <dgm:prSet/>
      <dgm:spPr/>
      <dgm:t>
        <a:bodyPr/>
        <a:lstStyle/>
        <a:p>
          <a:endParaRPr lang="cs-CZ"/>
        </a:p>
      </dgm:t>
    </dgm:pt>
    <dgm:pt modelId="{41206019-8854-4FED-9E6E-43C0ECB57F34}" type="sibTrans" cxnId="{7F6EC92A-2E5D-473F-944B-972FDABF44EB}">
      <dgm:prSet/>
      <dgm:spPr/>
      <dgm:t>
        <a:bodyPr/>
        <a:lstStyle/>
        <a:p>
          <a:endParaRPr lang="cs-CZ"/>
        </a:p>
      </dgm:t>
    </dgm:pt>
    <dgm:pt modelId="{8E82AC40-D7E0-4779-B0B6-43EF25681D2B}">
      <dgm:prSet/>
      <dgm:spPr/>
      <dgm:t>
        <a:bodyPr/>
        <a:lstStyle/>
        <a:p>
          <a:pPr rtl="0"/>
          <a:r>
            <a:rPr lang="en-GB"/>
            <a:t>coverage ratio of strategic information</a:t>
          </a:r>
          <a:endParaRPr lang="cs-CZ"/>
        </a:p>
      </dgm:t>
    </dgm:pt>
    <dgm:pt modelId="{A7B387A1-9ACD-4AC6-ABF4-687C3A095AF1}" type="parTrans" cxnId="{332F48A4-E158-4482-989D-CE8F0651C000}">
      <dgm:prSet/>
      <dgm:spPr/>
      <dgm:t>
        <a:bodyPr/>
        <a:lstStyle/>
        <a:p>
          <a:endParaRPr lang="cs-CZ"/>
        </a:p>
      </dgm:t>
    </dgm:pt>
    <dgm:pt modelId="{E64489EB-D36A-464D-BB82-5CC40F305699}" type="sibTrans" cxnId="{332F48A4-E158-4482-989D-CE8F0651C000}">
      <dgm:prSet/>
      <dgm:spPr/>
      <dgm:t>
        <a:bodyPr/>
        <a:lstStyle/>
        <a:p>
          <a:endParaRPr lang="cs-CZ"/>
        </a:p>
      </dgm:t>
    </dgm:pt>
    <dgm:pt modelId="{E053F9F3-E804-41BA-ADC4-361E1D6DCE29}">
      <dgm:prSet/>
      <dgm:spPr/>
      <dgm:t>
        <a:bodyPr/>
        <a:lstStyle/>
        <a:p>
          <a:pPr rtl="0"/>
          <a:r>
            <a:rPr lang="en-GB"/>
            <a:t>Analogy to key employees</a:t>
          </a:r>
          <a:endParaRPr lang="cs-CZ"/>
        </a:p>
      </dgm:t>
    </dgm:pt>
    <dgm:pt modelId="{55422C6B-BD4A-48D2-8A1A-F64EA941008B}" type="parTrans" cxnId="{7C71C448-BF9F-4A87-BE65-7906716FA105}">
      <dgm:prSet/>
      <dgm:spPr/>
      <dgm:t>
        <a:bodyPr/>
        <a:lstStyle/>
        <a:p>
          <a:endParaRPr lang="cs-CZ"/>
        </a:p>
      </dgm:t>
    </dgm:pt>
    <dgm:pt modelId="{5F4F17A2-B6CD-4E4F-A636-0E230AF457EA}" type="sibTrans" cxnId="{7C71C448-BF9F-4A87-BE65-7906716FA105}">
      <dgm:prSet/>
      <dgm:spPr/>
      <dgm:t>
        <a:bodyPr/>
        <a:lstStyle/>
        <a:p>
          <a:endParaRPr lang="cs-CZ"/>
        </a:p>
      </dgm:t>
    </dgm:pt>
    <dgm:pt modelId="{8EDB9C42-3628-419D-8030-8DE1513223F4}">
      <dgm:prSet/>
      <dgm:spPr/>
      <dgm:t>
        <a:bodyPr/>
        <a:lstStyle/>
        <a:p>
          <a:pPr rtl="0"/>
          <a:r>
            <a:rPr lang="en-GB"/>
            <a:t>Percentage of covered processes</a:t>
          </a:r>
          <a:endParaRPr lang="cs-CZ"/>
        </a:p>
      </dgm:t>
    </dgm:pt>
    <dgm:pt modelId="{11A5AEE5-A569-44AC-BE30-C374B3D8F99C}" type="parTrans" cxnId="{4A2FBCE8-81E1-4540-AFF0-E7115FFC4BFA}">
      <dgm:prSet/>
      <dgm:spPr/>
      <dgm:t>
        <a:bodyPr/>
        <a:lstStyle/>
        <a:p>
          <a:endParaRPr lang="cs-CZ"/>
        </a:p>
      </dgm:t>
    </dgm:pt>
    <dgm:pt modelId="{C764751D-38CB-4554-9DFA-953B33A630F0}" type="sibTrans" cxnId="{4A2FBCE8-81E1-4540-AFF0-E7115FFC4BFA}">
      <dgm:prSet/>
      <dgm:spPr/>
      <dgm:t>
        <a:bodyPr/>
        <a:lstStyle/>
        <a:p>
          <a:endParaRPr lang="cs-CZ"/>
        </a:p>
      </dgm:t>
    </dgm:pt>
    <dgm:pt modelId="{286C1BCD-4F30-4743-B0EF-61A0B4FB5D96}">
      <dgm:prSet/>
      <dgm:spPr/>
      <dgm:t>
        <a:bodyPr/>
        <a:lstStyle/>
        <a:p>
          <a:pPr rtl="0"/>
          <a:r>
            <a:rPr lang="en-GB"/>
            <a:t>Feedback of costs</a:t>
          </a:r>
          <a:endParaRPr lang="cs-CZ"/>
        </a:p>
      </dgm:t>
    </dgm:pt>
    <dgm:pt modelId="{BE200EB3-534F-4534-AA81-26F72AED740C}" type="parTrans" cxnId="{98E96DC4-4649-485E-A799-BAE8D2350B9E}">
      <dgm:prSet/>
      <dgm:spPr/>
      <dgm:t>
        <a:bodyPr/>
        <a:lstStyle/>
        <a:p>
          <a:endParaRPr lang="cs-CZ"/>
        </a:p>
      </dgm:t>
    </dgm:pt>
    <dgm:pt modelId="{5F1801E7-B1E2-4727-83E9-C54CF8413B5F}" type="sibTrans" cxnId="{98E96DC4-4649-485E-A799-BAE8D2350B9E}">
      <dgm:prSet/>
      <dgm:spPr/>
      <dgm:t>
        <a:bodyPr/>
        <a:lstStyle/>
        <a:p>
          <a:endParaRPr lang="cs-CZ"/>
        </a:p>
      </dgm:t>
    </dgm:pt>
    <dgm:pt modelId="{C27820A1-EE58-4D0A-8D35-6889238849D5}" type="pres">
      <dgm:prSet presAssocID="{91685148-ABA1-40EA-96A1-FFCB99EA953A}" presName="linear" presStyleCnt="0">
        <dgm:presLayoutVars>
          <dgm:animLvl val="lvl"/>
          <dgm:resizeHandles val="exact"/>
        </dgm:presLayoutVars>
      </dgm:prSet>
      <dgm:spPr/>
    </dgm:pt>
    <dgm:pt modelId="{BA89E007-1947-44E9-8939-0D40340262C4}" type="pres">
      <dgm:prSet presAssocID="{E0F70F38-152F-4136-A591-B3697D01F9E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5D7062B-2C47-4408-A08A-051CFFBE69B0}" type="pres">
      <dgm:prSet presAssocID="{A5A9DA0D-BBDD-4224-9BCE-39FB83AE3DED}" presName="spacer" presStyleCnt="0"/>
      <dgm:spPr/>
    </dgm:pt>
    <dgm:pt modelId="{EDDB7A2A-B954-47CE-98CB-9B45EF116953}" type="pres">
      <dgm:prSet presAssocID="{DEB8E21F-CBA9-417C-8F3A-BE1BD2A29B0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C2A6115-DED8-452C-8C70-5C6CBB68AB4D}" type="pres">
      <dgm:prSet presAssocID="{41206019-8854-4FED-9E6E-43C0ECB57F34}" presName="spacer" presStyleCnt="0"/>
      <dgm:spPr/>
    </dgm:pt>
    <dgm:pt modelId="{0880CDC2-4FB2-411F-9C07-85BDBC19560A}" type="pres">
      <dgm:prSet presAssocID="{8E82AC40-D7E0-4779-B0B6-43EF25681D2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115D42E-941D-45A8-814A-B6B38EDB5D8D}" type="pres">
      <dgm:prSet presAssocID="{8E82AC40-D7E0-4779-B0B6-43EF25681D2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36A4222-66C7-456A-A08E-9FD3EB28EC0F}" type="presOf" srcId="{286C1BCD-4F30-4743-B0EF-61A0B4FB5D96}" destId="{A115D42E-941D-45A8-814A-B6B38EDB5D8D}" srcOrd="0" destOrd="2" presId="urn:microsoft.com/office/officeart/2005/8/layout/vList2"/>
    <dgm:cxn modelId="{B6D5B725-77EF-4C4E-8219-B7F358353647}" type="presOf" srcId="{DEB8E21F-CBA9-417C-8F3A-BE1BD2A29B0D}" destId="{EDDB7A2A-B954-47CE-98CB-9B45EF116953}" srcOrd="0" destOrd="0" presId="urn:microsoft.com/office/officeart/2005/8/layout/vList2"/>
    <dgm:cxn modelId="{7F6EC92A-2E5D-473F-944B-972FDABF44EB}" srcId="{91685148-ABA1-40EA-96A1-FFCB99EA953A}" destId="{DEB8E21F-CBA9-417C-8F3A-BE1BD2A29B0D}" srcOrd="1" destOrd="0" parTransId="{F332936D-9C43-44B4-84DF-34922E2B7655}" sibTransId="{41206019-8854-4FED-9E6E-43C0ECB57F34}"/>
    <dgm:cxn modelId="{BFA48340-4833-47DF-8270-DC31C5A2D4D6}" type="presOf" srcId="{E0F70F38-152F-4136-A591-B3697D01F9E0}" destId="{BA89E007-1947-44E9-8939-0D40340262C4}" srcOrd="0" destOrd="0" presId="urn:microsoft.com/office/officeart/2005/8/layout/vList2"/>
    <dgm:cxn modelId="{FEBE1461-10D4-485E-A6E2-871495E78A74}" type="presOf" srcId="{8EDB9C42-3628-419D-8030-8DE1513223F4}" destId="{A115D42E-941D-45A8-814A-B6B38EDB5D8D}" srcOrd="0" destOrd="1" presId="urn:microsoft.com/office/officeart/2005/8/layout/vList2"/>
    <dgm:cxn modelId="{9EFBE567-055B-4B6D-B062-E5F8E2AEF931}" type="presOf" srcId="{91685148-ABA1-40EA-96A1-FFCB99EA953A}" destId="{C27820A1-EE58-4D0A-8D35-6889238849D5}" srcOrd="0" destOrd="0" presId="urn:microsoft.com/office/officeart/2005/8/layout/vList2"/>
    <dgm:cxn modelId="{7C71C448-BF9F-4A87-BE65-7906716FA105}" srcId="{8E82AC40-D7E0-4779-B0B6-43EF25681D2B}" destId="{E053F9F3-E804-41BA-ADC4-361E1D6DCE29}" srcOrd="0" destOrd="0" parTransId="{55422C6B-BD4A-48D2-8A1A-F64EA941008B}" sibTransId="{5F4F17A2-B6CD-4E4F-A636-0E230AF457EA}"/>
    <dgm:cxn modelId="{1EEDF14A-DB7A-4D4B-B2D2-A377976D1D9C}" type="presOf" srcId="{8E82AC40-D7E0-4779-B0B6-43EF25681D2B}" destId="{0880CDC2-4FB2-411F-9C07-85BDBC19560A}" srcOrd="0" destOrd="0" presId="urn:microsoft.com/office/officeart/2005/8/layout/vList2"/>
    <dgm:cxn modelId="{898FEF72-7A89-400F-BED2-DD00076D70C1}" srcId="{91685148-ABA1-40EA-96A1-FFCB99EA953A}" destId="{E0F70F38-152F-4136-A591-B3697D01F9E0}" srcOrd="0" destOrd="0" parTransId="{8F66B1B4-F25C-44C9-A782-F0EB089476CE}" sibTransId="{A5A9DA0D-BBDD-4224-9BCE-39FB83AE3DED}"/>
    <dgm:cxn modelId="{332F48A4-E158-4482-989D-CE8F0651C000}" srcId="{91685148-ABA1-40EA-96A1-FFCB99EA953A}" destId="{8E82AC40-D7E0-4779-B0B6-43EF25681D2B}" srcOrd="2" destOrd="0" parTransId="{A7B387A1-9ACD-4AC6-ABF4-687C3A095AF1}" sibTransId="{E64489EB-D36A-464D-BB82-5CC40F305699}"/>
    <dgm:cxn modelId="{98E96DC4-4649-485E-A799-BAE8D2350B9E}" srcId="{8E82AC40-D7E0-4779-B0B6-43EF25681D2B}" destId="{286C1BCD-4F30-4743-B0EF-61A0B4FB5D96}" srcOrd="2" destOrd="0" parTransId="{BE200EB3-534F-4534-AA81-26F72AED740C}" sibTransId="{5F1801E7-B1E2-4727-83E9-C54CF8413B5F}"/>
    <dgm:cxn modelId="{E4B44FDC-B878-4C2A-BD7B-4DDD8DE3CF3D}" type="presOf" srcId="{E053F9F3-E804-41BA-ADC4-361E1D6DCE29}" destId="{A115D42E-941D-45A8-814A-B6B38EDB5D8D}" srcOrd="0" destOrd="0" presId="urn:microsoft.com/office/officeart/2005/8/layout/vList2"/>
    <dgm:cxn modelId="{4A2FBCE8-81E1-4540-AFF0-E7115FFC4BFA}" srcId="{8E82AC40-D7E0-4779-B0B6-43EF25681D2B}" destId="{8EDB9C42-3628-419D-8030-8DE1513223F4}" srcOrd="1" destOrd="0" parTransId="{11A5AEE5-A569-44AC-BE30-C374B3D8F99C}" sibTransId="{C764751D-38CB-4554-9DFA-953B33A630F0}"/>
    <dgm:cxn modelId="{D84B32BC-D528-41E3-A48E-1AEF8B30F433}" type="presParOf" srcId="{C27820A1-EE58-4D0A-8D35-6889238849D5}" destId="{BA89E007-1947-44E9-8939-0D40340262C4}" srcOrd="0" destOrd="0" presId="urn:microsoft.com/office/officeart/2005/8/layout/vList2"/>
    <dgm:cxn modelId="{43C06582-87B5-42E6-A088-3BE0210287FD}" type="presParOf" srcId="{C27820A1-EE58-4D0A-8D35-6889238849D5}" destId="{C5D7062B-2C47-4408-A08A-051CFFBE69B0}" srcOrd="1" destOrd="0" presId="urn:microsoft.com/office/officeart/2005/8/layout/vList2"/>
    <dgm:cxn modelId="{1E6BAFD4-8BAA-45B9-8D22-621C6E25822C}" type="presParOf" srcId="{C27820A1-EE58-4D0A-8D35-6889238849D5}" destId="{EDDB7A2A-B954-47CE-98CB-9B45EF116953}" srcOrd="2" destOrd="0" presId="urn:microsoft.com/office/officeart/2005/8/layout/vList2"/>
    <dgm:cxn modelId="{B86C5BB3-3730-4E39-BD74-B0F72E763271}" type="presParOf" srcId="{C27820A1-EE58-4D0A-8D35-6889238849D5}" destId="{8C2A6115-DED8-452C-8C70-5C6CBB68AB4D}" srcOrd="3" destOrd="0" presId="urn:microsoft.com/office/officeart/2005/8/layout/vList2"/>
    <dgm:cxn modelId="{19E9D027-7E22-4FC0-AA18-345E99A7C611}" type="presParOf" srcId="{C27820A1-EE58-4D0A-8D35-6889238849D5}" destId="{0880CDC2-4FB2-411F-9C07-85BDBC19560A}" srcOrd="4" destOrd="0" presId="urn:microsoft.com/office/officeart/2005/8/layout/vList2"/>
    <dgm:cxn modelId="{8383D33E-2C35-4DEC-93C3-DE205A4A28D8}" type="presParOf" srcId="{C27820A1-EE58-4D0A-8D35-6889238849D5}" destId="{A115D42E-941D-45A8-814A-B6B38EDB5D8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EF4B526-7920-4D87-8796-8EA8C7778D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A6A2FA1-457F-4630-A308-B2771ECF8C93}">
      <dgm:prSet/>
      <dgm:spPr/>
      <dgm:t>
        <a:bodyPr/>
        <a:lstStyle/>
        <a:p>
          <a:pPr rtl="0"/>
          <a:r>
            <a:rPr lang="en-GB"/>
            <a:t>Number of initiatives per employee</a:t>
          </a:r>
          <a:endParaRPr lang="cs-CZ"/>
        </a:p>
      </dgm:t>
    </dgm:pt>
    <dgm:pt modelId="{34E5BA27-E976-42DB-9A3F-A4673536B3FE}" type="parTrans" cxnId="{4AFB111F-461C-4467-833A-3A3C9BC8D8C5}">
      <dgm:prSet/>
      <dgm:spPr/>
      <dgm:t>
        <a:bodyPr/>
        <a:lstStyle/>
        <a:p>
          <a:endParaRPr lang="cs-CZ"/>
        </a:p>
      </dgm:t>
    </dgm:pt>
    <dgm:pt modelId="{6352DB85-B304-4411-B861-39F712A09907}" type="sibTrans" cxnId="{4AFB111F-461C-4467-833A-3A3C9BC8D8C5}">
      <dgm:prSet/>
      <dgm:spPr/>
      <dgm:t>
        <a:bodyPr/>
        <a:lstStyle/>
        <a:p>
          <a:endParaRPr lang="cs-CZ"/>
        </a:p>
      </dgm:t>
    </dgm:pt>
    <dgm:pt modelId="{D538EA1F-0327-4E34-ABBB-875F3C02F356}">
      <dgm:prSet/>
      <dgm:spPr/>
      <dgm:t>
        <a:bodyPr/>
        <a:lstStyle/>
        <a:p>
          <a:pPr rtl="0"/>
          <a:r>
            <a:rPr lang="en-GB"/>
            <a:t>Number of initiatives realized</a:t>
          </a:r>
          <a:endParaRPr lang="cs-CZ"/>
        </a:p>
      </dgm:t>
    </dgm:pt>
    <dgm:pt modelId="{866967E6-C795-4AB5-B7C1-5A363B8AC50C}" type="parTrans" cxnId="{4DAE6F14-11C4-4D47-B2A7-8B58B2B613C2}">
      <dgm:prSet/>
      <dgm:spPr/>
      <dgm:t>
        <a:bodyPr/>
        <a:lstStyle/>
        <a:p>
          <a:endParaRPr lang="cs-CZ"/>
        </a:p>
      </dgm:t>
    </dgm:pt>
    <dgm:pt modelId="{3E04F6D7-1D34-4E2E-AF5F-0D9547A4696A}" type="sibTrans" cxnId="{4DAE6F14-11C4-4D47-B2A7-8B58B2B613C2}">
      <dgm:prSet/>
      <dgm:spPr/>
      <dgm:t>
        <a:bodyPr/>
        <a:lstStyle/>
        <a:p>
          <a:endParaRPr lang="cs-CZ"/>
        </a:p>
      </dgm:t>
    </dgm:pt>
    <dgm:pt modelId="{B7DBDDDD-F89F-453D-A807-6EF8877363BE}">
      <dgm:prSet/>
      <dgm:spPr/>
      <dgm:t>
        <a:bodyPr/>
        <a:lstStyle/>
        <a:p>
          <a:pPr rtl="0"/>
          <a:r>
            <a:rPr lang="en-GB"/>
            <a:t>Motivation to improve internal processes</a:t>
          </a:r>
          <a:endParaRPr lang="cs-CZ"/>
        </a:p>
      </dgm:t>
    </dgm:pt>
    <dgm:pt modelId="{DF5F306D-D2BD-46F9-8DE0-E2EE753DE665}" type="parTrans" cxnId="{D4D8576B-AE82-470E-B76F-A4487F1C104E}">
      <dgm:prSet/>
      <dgm:spPr/>
      <dgm:t>
        <a:bodyPr/>
        <a:lstStyle/>
        <a:p>
          <a:endParaRPr lang="cs-CZ"/>
        </a:p>
      </dgm:t>
    </dgm:pt>
    <dgm:pt modelId="{68B96304-6F86-4E28-9896-F95A73AA98D4}" type="sibTrans" cxnId="{D4D8576B-AE82-470E-B76F-A4487F1C104E}">
      <dgm:prSet/>
      <dgm:spPr/>
      <dgm:t>
        <a:bodyPr/>
        <a:lstStyle/>
        <a:p>
          <a:endParaRPr lang="cs-CZ"/>
        </a:p>
      </dgm:t>
    </dgm:pt>
    <dgm:pt modelId="{F9D89987-9871-469D-B1D2-066FA6978109}">
      <dgm:prSet/>
      <dgm:spPr/>
      <dgm:t>
        <a:bodyPr/>
        <a:lstStyle/>
        <a:p>
          <a:pPr rtl="0"/>
          <a:r>
            <a:rPr lang="en-GB"/>
            <a:t>Measuring of deviation before and after</a:t>
          </a:r>
          <a:endParaRPr lang="cs-CZ"/>
        </a:p>
      </dgm:t>
    </dgm:pt>
    <dgm:pt modelId="{2AE62FAF-B557-4CBD-BC72-B205D28B9285}" type="parTrans" cxnId="{3A6191DF-BD9E-462E-B65C-DAA6D8FE5D6C}">
      <dgm:prSet/>
      <dgm:spPr/>
      <dgm:t>
        <a:bodyPr/>
        <a:lstStyle/>
        <a:p>
          <a:endParaRPr lang="cs-CZ"/>
        </a:p>
      </dgm:t>
    </dgm:pt>
    <dgm:pt modelId="{B1BD9AA3-7DA5-45BA-9158-94DF2C26CE13}" type="sibTrans" cxnId="{3A6191DF-BD9E-462E-B65C-DAA6D8FE5D6C}">
      <dgm:prSet/>
      <dgm:spPr/>
      <dgm:t>
        <a:bodyPr/>
        <a:lstStyle/>
        <a:p>
          <a:endParaRPr lang="cs-CZ"/>
        </a:p>
      </dgm:t>
    </dgm:pt>
    <dgm:pt modelId="{6641FCAA-41E4-4769-B11A-252B155A62B7}">
      <dgm:prSet/>
      <dgm:spPr/>
      <dgm:t>
        <a:bodyPr/>
        <a:lstStyle/>
        <a:p>
          <a:pPr rtl="0"/>
          <a:r>
            <a:rPr lang="en-GB"/>
            <a:t>Measuring of personal commitment</a:t>
          </a:r>
          <a:endParaRPr lang="cs-CZ"/>
        </a:p>
      </dgm:t>
    </dgm:pt>
    <dgm:pt modelId="{994E377A-B140-438F-B301-D432400CE215}" type="parTrans" cxnId="{2C53332F-9ACC-419A-8CFA-C1A74D32B8D5}">
      <dgm:prSet/>
      <dgm:spPr/>
      <dgm:t>
        <a:bodyPr/>
        <a:lstStyle/>
        <a:p>
          <a:endParaRPr lang="cs-CZ"/>
        </a:p>
      </dgm:t>
    </dgm:pt>
    <dgm:pt modelId="{C868029E-711A-4E0C-8580-F7AFC50CCA68}" type="sibTrans" cxnId="{2C53332F-9ACC-419A-8CFA-C1A74D32B8D5}">
      <dgm:prSet/>
      <dgm:spPr/>
      <dgm:t>
        <a:bodyPr/>
        <a:lstStyle/>
        <a:p>
          <a:endParaRPr lang="cs-CZ"/>
        </a:p>
      </dgm:t>
    </dgm:pt>
    <dgm:pt modelId="{A7B621B6-552F-49A0-A7EA-5028E75ED828}">
      <dgm:prSet/>
      <dgm:spPr/>
      <dgm:t>
        <a:bodyPr/>
        <a:lstStyle/>
        <a:p>
          <a:pPr rtl="0"/>
          <a:r>
            <a:rPr lang="en-GB"/>
            <a:t>Number of managers/employees to be involved</a:t>
          </a:r>
          <a:endParaRPr lang="cs-CZ"/>
        </a:p>
      </dgm:t>
    </dgm:pt>
    <dgm:pt modelId="{4035C720-A862-4718-8D25-142988A3D0FF}" type="parTrans" cxnId="{CD97C8ED-57A3-4041-B321-00FDE8757D4B}">
      <dgm:prSet/>
      <dgm:spPr/>
      <dgm:t>
        <a:bodyPr/>
        <a:lstStyle/>
        <a:p>
          <a:endParaRPr lang="cs-CZ"/>
        </a:p>
      </dgm:t>
    </dgm:pt>
    <dgm:pt modelId="{DD081C57-77C2-4BED-A414-3474C6A5AE51}" type="sibTrans" cxnId="{CD97C8ED-57A3-4041-B321-00FDE8757D4B}">
      <dgm:prSet/>
      <dgm:spPr/>
      <dgm:t>
        <a:bodyPr/>
        <a:lstStyle/>
        <a:p>
          <a:endParaRPr lang="cs-CZ"/>
        </a:p>
      </dgm:t>
    </dgm:pt>
    <dgm:pt modelId="{5A3F8E06-E726-4A99-B243-CB2A39723740}">
      <dgm:prSet/>
      <dgm:spPr/>
      <dgm:t>
        <a:bodyPr/>
        <a:lstStyle/>
        <a:p>
          <a:pPr rtl="0"/>
          <a:r>
            <a:rPr lang="en-GB"/>
            <a:t>Measuring of teams performance</a:t>
          </a:r>
          <a:endParaRPr lang="cs-CZ"/>
        </a:p>
      </dgm:t>
    </dgm:pt>
    <dgm:pt modelId="{334B075A-B187-46D3-B980-52CE0BBC8076}" type="parTrans" cxnId="{A928B149-D677-407D-8BAF-4BA17CADBD25}">
      <dgm:prSet/>
      <dgm:spPr/>
      <dgm:t>
        <a:bodyPr/>
        <a:lstStyle/>
        <a:p>
          <a:endParaRPr lang="cs-CZ"/>
        </a:p>
      </dgm:t>
    </dgm:pt>
    <dgm:pt modelId="{10A57D31-1D4C-4732-AE67-BA65FD9FB8E2}" type="sibTrans" cxnId="{A928B149-D677-407D-8BAF-4BA17CADBD25}">
      <dgm:prSet/>
      <dgm:spPr/>
      <dgm:t>
        <a:bodyPr/>
        <a:lstStyle/>
        <a:p>
          <a:endParaRPr lang="cs-CZ"/>
        </a:p>
      </dgm:t>
    </dgm:pt>
    <dgm:pt modelId="{DE580BC9-AAD2-4894-A4F4-5C540936315E}">
      <dgm:prSet/>
      <dgm:spPr/>
      <dgm:t>
        <a:bodyPr/>
        <a:lstStyle/>
        <a:p>
          <a:pPr rtl="0"/>
          <a:r>
            <a:rPr lang="en-GB"/>
            <a:t>Level of information sharing</a:t>
          </a:r>
          <a:endParaRPr lang="cs-CZ"/>
        </a:p>
      </dgm:t>
    </dgm:pt>
    <dgm:pt modelId="{D4ACC240-010A-4357-8FA9-C6431D09589C}" type="parTrans" cxnId="{A3F82929-838E-4395-BBA6-A79EE8D069F0}">
      <dgm:prSet/>
      <dgm:spPr/>
      <dgm:t>
        <a:bodyPr/>
        <a:lstStyle/>
        <a:p>
          <a:endParaRPr lang="cs-CZ"/>
        </a:p>
      </dgm:t>
    </dgm:pt>
    <dgm:pt modelId="{63570EDC-627A-4053-96D6-C0ECE97F3E05}" type="sibTrans" cxnId="{A3F82929-838E-4395-BBA6-A79EE8D069F0}">
      <dgm:prSet/>
      <dgm:spPr/>
      <dgm:t>
        <a:bodyPr/>
        <a:lstStyle/>
        <a:p>
          <a:endParaRPr lang="cs-CZ"/>
        </a:p>
      </dgm:t>
    </dgm:pt>
    <dgm:pt modelId="{CB89485B-452A-40E6-BB31-77F2DAD57570}">
      <dgm:prSet/>
      <dgm:spPr/>
      <dgm:t>
        <a:bodyPr/>
        <a:lstStyle/>
        <a:p>
          <a:pPr rtl="0"/>
          <a:r>
            <a:rPr lang="en-GB"/>
            <a:t>Number of integrated projects</a:t>
          </a:r>
          <a:endParaRPr lang="cs-CZ"/>
        </a:p>
      </dgm:t>
    </dgm:pt>
    <dgm:pt modelId="{A2FC0712-4A5B-49F0-AF27-A6630F3AF62B}" type="parTrans" cxnId="{88DF23E8-1CD6-42F3-84BB-F99ADA833736}">
      <dgm:prSet/>
      <dgm:spPr/>
      <dgm:t>
        <a:bodyPr/>
        <a:lstStyle/>
        <a:p>
          <a:endParaRPr lang="cs-CZ"/>
        </a:p>
      </dgm:t>
    </dgm:pt>
    <dgm:pt modelId="{0DAF974A-87F5-4C8C-A196-3FAFFB71C4CE}" type="sibTrans" cxnId="{88DF23E8-1CD6-42F3-84BB-F99ADA833736}">
      <dgm:prSet/>
      <dgm:spPr/>
      <dgm:t>
        <a:bodyPr/>
        <a:lstStyle/>
        <a:p>
          <a:endParaRPr lang="cs-CZ"/>
        </a:p>
      </dgm:t>
    </dgm:pt>
    <dgm:pt modelId="{76F8B5FF-E9CB-4174-9A50-A01F6E272D12}">
      <dgm:prSet/>
      <dgm:spPr/>
      <dgm:t>
        <a:bodyPr/>
        <a:lstStyle/>
        <a:p>
          <a:pPr rtl="0"/>
          <a:r>
            <a:rPr lang="en-GB"/>
            <a:t>Percentage of teams with sharing of benefit system</a:t>
          </a:r>
          <a:endParaRPr lang="cs-CZ"/>
        </a:p>
      </dgm:t>
    </dgm:pt>
    <dgm:pt modelId="{E5C8D7F8-568A-4B10-B634-DAC4CB89BED2}" type="parTrans" cxnId="{BD3A9037-D531-46C1-BB8E-54097BD69302}">
      <dgm:prSet/>
      <dgm:spPr/>
      <dgm:t>
        <a:bodyPr/>
        <a:lstStyle/>
        <a:p>
          <a:endParaRPr lang="cs-CZ"/>
        </a:p>
      </dgm:t>
    </dgm:pt>
    <dgm:pt modelId="{C9F0D7F1-C852-4BD8-87E9-03A049D302C3}" type="sibTrans" cxnId="{BD3A9037-D531-46C1-BB8E-54097BD69302}">
      <dgm:prSet/>
      <dgm:spPr/>
      <dgm:t>
        <a:bodyPr/>
        <a:lstStyle/>
        <a:p>
          <a:endParaRPr lang="cs-CZ"/>
        </a:p>
      </dgm:t>
    </dgm:pt>
    <dgm:pt modelId="{3F8380F7-85A3-42A9-9D8A-3A2E11FBFE13}" type="pres">
      <dgm:prSet presAssocID="{3EF4B526-7920-4D87-8796-8EA8C7778D40}" presName="linear" presStyleCnt="0">
        <dgm:presLayoutVars>
          <dgm:animLvl val="lvl"/>
          <dgm:resizeHandles val="exact"/>
        </dgm:presLayoutVars>
      </dgm:prSet>
      <dgm:spPr/>
    </dgm:pt>
    <dgm:pt modelId="{199AA8A3-055C-4A4E-8240-98E433867969}" type="pres">
      <dgm:prSet presAssocID="{CA6A2FA1-457F-4630-A308-B2771ECF8C9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F30507F-D094-4E12-9D3C-539443A4A83D}" type="pres">
      <dgm:prSet presAssocID="{6352DB85-B304-4411-B861-39F712A09907}" presName="spacer" presStyleCnt="0"/>
      <dgm:spPr/>
    </dgm:pt>
    <dgm:pt modelId="{8FFCD500-C1B0-4F0E-9A70-816C35797890}" type="pres">
      <dgm:prSet presAssocID="{D538EA1F-0327-4E34-ABBB-875F3C02F35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AAE5334-420C-4C6E-9A9C-8A95ED7FE943}" type="pres">
      <dgm:prSet presAssocID="{3E04F6D7-1D34-4E2E-AF5F-0D9547A4696A}" presName="spacer" presStyleCnt="0"/>
      <dgm:spPr/>
    </dgm:pt>
    <dgm:pt modelId="{23CAE03F-3A47-45F9-9785-AC8A0C4C93B6}" type="pres">
      <dgm:prSet presAssocID="{B7DBDDDD-F89F-453D-A807-6EF8877363B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19155F2-758D-4470-9B59-B95ACD8DB244}" type="pres">
      <dgm:prSet presAssocID="{B7DBDDDD-F89F-453D-A807-6EF8877363BE}" presName="childText" presStyleLbl="revTx" presStyleIdx="0" presStyleCnt="3">
        <dgm:presLayoutVars>
          <dgm:bulletEnabled val="1"/>
        </dgm:presLayoutVars>
      </dgm:prSet>
      <dgm:spPr/>
    </dgm:pt>
    <dgm:pt modelId="{B1D2E173-1C8E-434F-BA2F-44A90656205B}" type="pres">
      <dgm:prSet presAssocID="{6641FCAA-41E4-4769-B11A-252B155A62B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DAD6AD6-6CA5-4C74-9B85-A7EE1C1DDB8E}" type="pres">
      <dgm:prSet presAssocID="{6641FCAA-41E4-4769-B11A-252B155A62B7}" presName="childText" presStyleLbl="revTx" presStyleIdx="1" presStyleCnt="3">
        <dgm:presLayoutVars>
          <dgm:bulletEnabled val="1"/>
        </dgm:presLayoutVars>
      </dgm:prSet>
      <dgm:spPr/>
    </dgm:pt>
    <dgm:pt modelId="{5B502F1C-4C40-4830-9638-F63AC30C835B}" type="pres">
      <dgm:prSet presAssocID="{5A3F8E06-E726-4A99-B243-CB2A39723740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A498C2ED-4979-4858-9D31-C2CA407FA505}" type="pres">
      <dgm:prSet presAssocID="{5A3F8E06-E726-4A99-B243-CB2A39723740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DAE6F14-11C4-4D47-B2A7-8B58B2B613C2}" srcId="{3EF4B526-7920-4D87-8796-8EA8C7778D40}" destId="{D538EA1F-0327-4E34-ABBB-875F3C02F356}" srcOrd="1" destOrd="0" parTransId="{866967E6-C795-4AB5-B7C1-5A363B8AC50C}" sibTransId="{3E04F6D7-1D34-4E2E-AF5F-0D9547A4696A}"/>
    <dgm:cxn modelId="{FF17E115-57AE-4709-AE65-CE67FB53170B}" type="presOf" srcId="{CB89485B-452A-40E6-BB31-77F2DAD57570}" destId="{A498C2ED-4979-4858-9D31-C2CA407FA505}" srcOrd="0" destOrd="1" presId="urn:microsoft.com/office/officeart/2005/8/layout/vList2"/>
    <dgm:cxn modelId="{4AFB111F-461C-4467-833A-3A3C9BC8D8C5}" srcId="{3EF4B526-7920-4D87-8796-8EA8C7778D40}" destId="{CA6A2FA1-457F-4630-A308-B2771ECF8C93}" srcOrd="0" destOrd="0" parTransId="{34E5BA27-E976-42DB-9A3F-A4673536B3FE}" sibTransId="{6352DB85-B304-4411-B861-39F712A09907}"/>
    <dgm:cxn modelId="{A3F82929-838E-4395-BBA6-A79EE8D069F0}" srcId="{5A3F8E06-E726-4A99-B243-CB2A39723740}" destId="{DE580BC9-AAD2-4894-A4F4-5C540936315E}" srcOrd="0" destOrd="0" parTransId="{D4ACC240-010A-4357-8FA9-C6431D09589C}" sibTransId="{63570EDC-627A-4053-96D6-C0ECE97F3E05}"/>
    <dgm:cxn modelId="{98B68F2B-6D39-4F62-8B23-93950E5D2FDC}" type="presOf" srcId="{76F8B5FF-E9CB-4174-9A50-A01F6E272D12}" destId="{A498C2ED-4979-4858-9D31-C2CA407FA505}" srcOrd="0" destOrd="2" presId="urn:microsoft.com/office/officeart/2005/8/layout/vList2"/>
    <dgm:cxn modelId="{2C53332F-9ACC-419A-8CFA-C1A74D32B8D5}" srcId="{3EF4B526-7920-4D87-8796-8EA8C7778D40}" destId="{6641FCAA-41E4-4769-B11A-252B155A62B7}" srcOrd="3" destOrd="0" parTransId="{994E377A-B140-438F-B301-D432400CE215}" sibTransId="{C868029E-711A-4E0C-8580-F7AFC50CCA68}"/>
    <dgm:cxn modelId="{BD3A9037-D531-46C1-BB8E-54097BD69302}" srcId="{5A3F8E06-E726-4A99-B243-CB2A39723740}" destId="{76F8B5FF-E9CB-4174-9A50-A01F6E272D12}" srcOrd="2" destOrd="0" parTransId="{E5C8D7F8-568A-4B10-B634-DAC4CB89BED2}" sibTransId="{C9F0D7F1-C852-4BD8-87E9-03A049D302C3}"/>
    <dgm:cxn modelId="{7D5DAC3B-E84E-49BD-A6CA-BE5B3AE378D8}" type="presOf" srcId="{B7DBDDDD-F89F-453D-A807-6EF8877363BE}" destId="{23CAE03F-3A47-45F9-9785-AC8A0C4C93B6}" srcOrd="0" destOrd="0" presId="urn:microsoft.com/office/officeart/2005/8/layout/vList2"/>
    <dgm:cxn modelId="{40F00A5B-EBF2-4357-9C51-43135C87A0FC}" type="presOf" srcId="{CA6A2FA1-457F-4630-A308-B2771ECF8C93}" destId="{199AA8A3-055C-4A4E-8240-98E433867969}" srcOrd="0" destOrd="0" presId="urn:microsoft.com/office/officeart/2005/8/layout/vList2"/>
    <dgm:cxn modelId="{E0FFCA48-9ACF-4459-BBD3-AEAACCFD7041}" type="presOf" srcId="{DE580BC9-AAD2-4894-A4F4-5C540936315E}" destId="{A498C2ED-4979-4858-9D31-C2CA407FA505}" srcOrd="0" destOrd="0" presId="urn:microsoft.com/office/officeart/2005/8/layout/vList2"/>
    <dgm:cxn modelId="{A928B149-D677-407D-8BAF-4BA17CADBD25}" srcId="{3EF4B526-7920-4D87-8796-8EA8C7778D40}" destId="{5A3F8E06-E726-4A99-B243-CB2A39723740}" srcOrd="4" destOrd="0" parTransId="{334B075A-B187-46D3-B980-52CE0BBC8076}" sibTransId="{10A57D31-1D4C-4732-AE67-BA65FD9FB8E2}"/>
    <dgm:cxn modelId="{D4D8576B-AE82-470E-B76F-A4487F1C104E}" srcId="{3EF4B526-7920-4D87-8796-8EA8C7778D40}" destId="{B7DBDDDD-F89F-453D-A807-6EF8877363BE}" srcOrd="2" destOrd="0" parTransId="{DF5F306D-D2BD-46F9-8DE0-E2EE753DE665}" sibTransId="{68B96304-6F86-4E28-9896-F95A73AA98D4}"/>
    <dgm:cxn modelId="{78DF4D55-ADC1-4356-B287-83F9D5F8058F}" type="presOf" srcId="{5A3F8E06-E726-4A99-B243-CB2A39723740}" destId="{5B502F1C-4C40-4830-9638-F63AC30C835B}" srcOrd="0" destOrd="0" presId="urn:microsoft.com/office/officeart/2005/8/layout/vList2"/>
    <dgm:cxn modelId="{C6F5DD8D-FEF9-4BA9-8FCA-D17366700DD1}" type="presOf" srcId="{A7B621B6-552F-49A0-A7EA-5028E75ED828}" destId="{7DAD6AD6-6CA5-4C74-9B85-A7EE1C1DDB8E}" srcOrd="0" destOrd="0" presId="urn:microsoft.com/office/officeart/2005/8/layout/vList2"/>
    <dgm:cxn modelId="{1F56009B-DF8F-400A-96CE-FEE4A43F5A7B}" type="presOf" srcId="{D538EA1F-0327-4E34-ABBB-875F3C02F356}" destId="{8FFCD500-C1B0-4F0E-9A70-816C35797890}" srcOrd="0" destOrd="0" presId="urn:microsoft.com/office/officeart/2005/8/layout/vList2"/>
    <dgm:cxn modelId="{6CE75DB5-9EB1-471B-B86E-39AF3914FB7F}" type="presOf" srcId="{6641FCAA-41E4-4769-B11A-252B155A62B7}" destId="{B1D2E173-1C8E-434F-BA2F-44A90656205B}" srcOrd="0" destOrd="0" presId="urn:microsoft.com/office/officeart/2005/8/layout/vList2"/>
    <dgm:cxn modelId="{1E3330CD-E820-44F9-9D10-70A4B615FC7F}" type="presOf" srcId="{F9D89987-9871-469D-B1D2-066FA6978109}" destId="{319155F2-758D-4470-9B59-B95ACD8DB244}" srcOrd="0" destOrd="0" presId="urn:microsoft.com/office/officeart/2005/8/layout/vList2"/>
    <dgm:cxn modelId="{3A6191DF-BD9E-462E-B65C-DAA6D8FE5D6C}" srcId="{B7DBDDDD-F89F-453D-A807-6EF8877363BE}" destId="{F9D89987-9871-469D-B1D2-066FA6978109}" srcOrd="0" destOrd="0" parTransId="{2AE62FAF-B557-4CBD-BC72-B205D28B9285}" sibTransId="{B1BD9AA3-7DA5-45BA-9158-94DF2C26CE13}"/>
    <dgm:cxn modelId="{711FEAE0-25F4-41B1-B00E-FE6DEE5F5E24}" type="presOf" srcId="{3EF4B526-7920-4D87-8796-8EA8C7778D40}" destId="{3F8380F7-85A3-42A9-9D8A-3A2E11FBFE13}" srcOrd="0" destOrd="0" presId="urn:microsoft.com/office/officeart/2005/8/layout/vList2"/>
    <dgm:cxn modelId="{88DF23E8-1CD6-42F3-84BB-F99ADA833736}" srcId="{5A3F8E06-E726-4A99-B243-CB2A39723740}" destId="{CB89485B-452A-40E6-BB31-77F2DAD57570}" srcOrd="1" destOrd="0" parTransId="{A2FC0712-4A5B-49F0-AF27-A6630F3AF62B}" sibTransId="{0DAF974A-87F5-4C8C-A196-3FAFFB71C4CE}"/>
    <dgm:cxn modelId="{CD97C8ED-57A3-4041-B321-00FDE8757D4B}" srcId="{6641FCAA-41E4-4769-B11A-252B155A62B7}" destId="{A7B621B6-552F-49A0-A7EA-5028E75ED828}" srcOrd="0" destOrd="0" parTransId="{4035C720-A862-4718-8D25-142988A3D0FF}" sibTransId="{DD081C57-77C2-4BED-A414-3474C6A5AE51}"/>
    <dgm:cxn modelId="{5DD69457-E6C3-4001-BE0F-F54326440776}" type="presParOf" srcId="{3F8380F7-85A3-42A9-9D8A-3A2E11FBFE13}" destId="{199AA8A3-055C-4A4E-8240-98E433867969}" srcOrd="0" destOrd="0" presId="urn:microsoft.com/office/officeart/2005/8/layout/vList2"/>
    <dgm:cxn modelId="{467B447F-1F95-4108-B2EC-5EA6E73D5D31}" type="presParOf" srcId="{3F8380F7-85A3-42A9-9D8A-3A2E11FBFE13}" destId="{DF30507F-D094-4E12-9D3C-539443A4A83D}" srcOrd="1" destOrd="0" presId="urn:microsoft.com/office/officeart/2005/8/layout/vList2"/>
    <dgm:cxn modelId="{7CB9EA7F-72CE-44F7-A9A1-1472EBBF6C89}" type="presParOf" srcId="{3F8380F7-85A3-42A9-9D8A-3A2E11FBFE13}" destId="{8FFCD500-C1B0-4F0E-9A70-816C35797890}" srcOrd="2" destOrd="0" presId="urn:microsoft.com/office/officeart/2005/8/layout/vList2"/>
    <dgm:cxn modelId="{F5A95055-49AE-449A-9992-AAE009FA2247}" type="presParOf" srcId="{3F8380F7-85A3-42A9-9D8A-3A2E11FBFE13}" destId="{FAAE5334-420C-4C6E-9A9C-8A95ED7FE943}" srcOrd="3" destOrd="0" presId="urn:microsoft.com/office/officeart/2005/8/layout/vList2"/>
    <dgm:cxn modelId="{B2125CC4-7789-4F03-A143-F9F78F288F0B}" type="presParOf" srcId="{3F8380F7-85A3-42A9-9D8A-3A2E11FBFE13}" destId="{23CAE03F-3A47-45F9-9785-AC8A0C4C93B6}" srcOrd="4" destOrd="0" presId="urn:microsoft.com/office/officeart/2005/8/layout/vList2"/>
    <dgm:cxn modelId="{6590B2F2-CAB2-4E74-B354-E30831E7BAA7}" type="presParOf" srcId="{3F8380F7-85A3-42A9-9D8A-3A2E11FBFE13}" destId="{319155F2-758D-4470-9B59-B95ACD8DB244}" srcOrd="5" destOrd="0" presId="urn:microsoft.com/office/officeart/2005/8/layout/vList2"/>
    <dgm:cxn modelId="{A3D7BA02-42AF-408C-8ED7-7DFDC6249A21}" type="presParOf" srcId="{3F8380F7-85A3-42A9-9D8A-3A2E11FBFE13}" destId="{B1D2E173-1C8E-434F-BA2F-44A90656205B}" srcOrd="6" destOrd="0" presId="urn:microsoft.com/office/officeart/2005/8/layout/vList2"/>
    <dgm:cxn modelId="{76652351-6DAC-447F-9AFD-0C3D36D33CE6}" type="presParOf" srcId="{3F8380F7-85A3-42A9-9D8A-3A2E11FBFE13}" destId="{7DAD6AD6-6CA5-4C74-9B85-A7EE1C1DDB8E}" srcOrd="7" destOrd="0" presId="urn:microsoft.com/office/officeart/2005/8/layout/vList2"/>
    <dgm:cxn modelId="{4D1DC9EF-C129-471C-B458-146345BE0F10}" type="presParOf" srcId="{3F8380F7-85A3-42A9-9D8A-3A2E11FBFE13}" destId="{5B502F1C-4C40-4830-9638-F63AC30C835B}" srcOrd="8" destOrd="0" presId="urn:microsoft.com/office/officeart/2005/8/layout/vList2"/>
    <dgm:cxn modelId="{C7A60D96-3A54-47B6-B0D9-F9999ACECA54}" type="presParOf" srcId="{3F8380F7-85A3-42A9-9D8A-3A2E11FBFE13}" destId="{A498C2ED-4979-4858-9D31-C2CA407FA505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F3445F1-6602-3B45-9AC9-5A4874FAFFD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5DDDD7-2173-AD4C-B3BD-C98868B6C432}">
      <dgm:prSet/>
      <dgm:spPr/>
      <dgm:t>
        <a:bodyPr/>
        <a:lstStyle/>
        <a:p>
          <a:pPr rtl="0"/>
          <a:r>
            <a:rPr lang="en-US" dirty="0"/>
            <a:t>Learning and grow indicator are of the big importance</a:t>
          </a:r>
        </a:p>
      </dgm:t>
    </dgm:pt>
    <dgm:pt modelId="{A2AB8529-8141-FD47-83F3-E4E86C8A5842}" type="parTrans" cxnId="{E94AF645-8116-9E4C-94C6-DC4B71BF640B}">
      <dgm:prSet/>
      <dgm:spPr/>
      <dgm:t>
        <a:bodyPr/>
        <a:lstStyle/>
        <a:p>
          <a:endParaRPr lang="en-US"/>
        </a:p>
      </dgm:t>
    </dgm:pt>
    <dgm:pt modelId="{F5B57905-9DF9-DD4D-8D96-9EE8363C734E}" type="sibTrans" cxnId="{E94AF645-8116-9E4C-94C6-DC4B71BF640B}">
      <dgm:prSet/>
      <dgm:spPr/>
      <dgm:t>
        <a:bodyPr/>
        <a:lstStyle/>
        <a:p>
          <a:endParaRPr lang="en-US"/>
        </a:p>
      </dgm:t>
    </dgm:pt>
    <dgm:pt modelId="{F969BE8E-EA0E-2940-960E-0A636A2FFA6C}">
      <dgm:prSet/>
      <dgm:spPr/>
      <dgm:t>
        <a:bodyPr/>
        <a:lstStyle/>
        <a:p>
          <a:pPr rtl="0"/>
          <a:r>
            <a:rPr lang="en-US" dirty="0"/>
            <a:t>focuses on competences that employees must have to successfully fulfill financial, customer, process or others</a:t>
          </a:r>
        </a:p>
      </dgm:t>
    </dgm:pt>
    <dgm:pt modelId="{5BE87800-AB24-6848-9C90-BF62EAABE181}" type="parTrans" cxnId="{B3A04D48-4F45-5F4B-9707-FA033BDAB17E}">
      <dgm:prSet/>
      <dgm:spPr/>
      <dgm:t>
        <a:bodyPr/>
        <a:lstStyle/>
        <a:p>
          <a:endParaRPr lang="en-US"/>
        </a:p>
      </dgm:t>
    </dgm:pt>
    <dgm:pt modelId="{0EF70EA5-8CC0-374B-8ED0-3E9AF98A597A}" type="sibTrans" cxnId="{B3A04D48-4F45-5F4B-9707-FA033BDAB17E}">
      <dgm:prSet/>
      <dgm:spPr/>
      <dgm:t>
        <a:bodyPr/>
        <a:lstStyle/>
        <a:p>
          <a:endParaRPr lang="en-US"/>
        </a:p>
      </dgm:t>
    </dgm:pt>
    <dgm:pt modelId="{2760BF36-31E6-2B44-891E-ABD0D78E5CCF}">
      <dgm:prSet/>
      <dgm:spPr/>
      <dgm:t>
        <a:bodyPr/>
        <a:lstStyle/>
        <a:p>
          <a:pPr rtl="0"/>
          <a:r>
            <a:rPr lang="en-US" dirty="0"/>
            <a:t>these indicators focus the happening in the world of  possibilities whereas the others the world of requirements</a:t>
          </a:r>
        </a:p>
      </dgm:t>
    </dgm:pt>
    <dgm:pt modelId="{D8362A39-CC1C-064F-B4D8-61D85AA29D86}" type="parTrans" cxnId="{92CBC239-DCCA-964A-80AE-C21735DC9B25}">
      <dgm:prSet/>
      <dgm:spPr/>
      <dgm:t>
        <a:bodyPr/>
        <a:lstStyle/>
        <a:p>
          <a:endParaRPr lang="en-US"/>
        </a:p>
      </dgm:t>
    </dgm:pt>
    <dgm:pt modelId="{0638E261-C23C-A14E-83BA-086E837D88EA}" type="sibTrans" cxnId="{92CBC239-DCCA-964A-80AE-C21735DC9B25}">
      <dgm:prSet/>
      <dgm:spPr/>
      <dgm:t>
        <a:bodyPr/>
        <a:lstStyle/>
        <a:p>
          <a:endParaRPr lang="en-US"/>
        </a:p>
      </dgm:t>
    </dgm:pt>
    <dgm:pt modelId="{1432A4AF-4F8F-B64B-B84E-7698FE27CCB6}" type="pres">
      <dgm:prSet presAssocID="{6F3445F1-6602-3B45-9AC9-5A4874FAFFDE}" presName="linear" presStyleCnt="0">
        <dgm:presLayoutVars>
          <dgm:animLvl val="lvl"/>
          <dgm:resizeHandles val="exact"/>
        </dgm:presLayoutVars>
      </dgm:prSet>
      <dgm:spPr/>
    </dgm:pt>
    <dgm:pt modelId="{989BB734-FB39-FD4F-A9BD-BF6761C9D3FA}" type="pres">
      <dgm:prSet presAssocID="{E65DDDD7-2173-AD4C-B3BD-C98868B6C43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DF36703-6730-AF41-8B3D-44521882A3DD}" type="pres">
      <dgm:prSet presAssocID="{E65DDDD7-2173-AD4C-B3BD-C98868B6C43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2C70B02-4551-4A5F-8EBD-0CACA95604E5}" type="presOf" srcId="{6F3445F1-6602-3B45-9AC9-5A4874FAFFDE}" destId="{1432A4AF-4F8F-B64B-B84E-7698FE27CCB6}" srcOrd="0" destOrd="0" presId="urn:microsoft.com/office/officeart/2005/8/layout/vList2"/>
    <dgm:cxn modelId="{82D1360B-1DDA-4BA9-95AF-1715C9627CE9}" type="presOf" srcId="{F969BE8E-EA0E-2940-960E-0A636A2FFA6C}" destId="{5DF36703-6730-AF41-8B3D-44521882A3DD}" srcOrd="0" destOrd="0" presId="urn:microsoft.com/office/officeart/2005/8/layout/vList2"/>
    <dgm:cxn modelId="{92CBC239-DCCA-964A-80AE-C21735DC9B25}" srcId="{E65DDDD7-2173-AD4C-B3BD-C98868B6C432}" destId="{2760BF36-31E6-2B44-891E-ABD0D78E5CCF}" srcOrd="1" destOrd="0" parTransId="{D8362A39-CC1C-064F-B4D8-61D85AA29D86}" sibTransId="{0638E261-C23C-A14E-83BA-086E837D88EA}"/>
    <dgm:cxn modelId="{E94AF645-8116-9E4C-94C6-DC4B71BF640B}" srcId="{6F3445F1-6602-3B45-9AC9-5A4874FAFFDE}" destId="{E65DDDD7-2173-AD4C-B3BD-C98868B6C432}" srcOrd="0" destOrd="0" parTransId="{A2AB8529-8141-FD47-83F3-E4E86C8A5842}" sibTransId="{F5B57905-9DF9-DD4D-8D96-9EE8363C734E}"/>
    <dgm:cxn modelId="{B3A04D48-4F45-5F4B-9707-FA033BDAB17E}" srcId="{E65DDDD7-2173-AD4C-B3BD-C98868B6C432}" destId="{F969BE8E-EA0E-2940-960E-0A636A2FFA6C}" srcOrd="0" destOrd="0" parTransId="{5BE87800-AB24-6848-9C90-BF62EAABE181}" sibTransId="{0EF70EA5-8CC0-374B-8ED0-3E9AF98A597A}"/>
    <dgm:cxn modelId="{19F06D50-F08E-487C-BE90-5AEBCF99C763}" type="presOf" srcId="{E65DDDD7-2173-AD4C-B3BD-C98868B6C432}" destId="{989BB734-FB39-FD4F-A9BD-BF6761C9D3FA}" srcOrd="0" destOrd="0" presId="urn:microsoft.com/office/officeart/2005/8/layout/vList2"/>
    <dgm:cxn modelId="{9DD467FE-78B8-49C1-A984-D413116B8D69}" type="presOf" srcId="{2760BF36-31E6-2B44-891E-ABD0D78E5CCF}" destId="{5DF36703-6730-AF41-8B3D-44521882A3DD}" srcOrd="0" destOrd="1" presId="urn:microsoft.com/office/officeart/2005/8/layout/vList2"/>
    <dgm:cxn modelId="{ECCE59E1-03CA-4F2E-A8A6-117B7A303DA3}" type="presParOf" srcId="{1432A4AF-4F8F-B64B-B84E-7698FE27CCB6}" destId="{989BB734-FB39-FD4F-A9BD-BF6761C9D3FA}" srcOrd="0" destOrd="0" presId="urn:microsoft.com/office/officeart/2005/8/layout/vList2"/>
    <dgm:cxn modelId="{E646F5F6-ABD2-4AB2-834C-D052AB60C105}" type="presParOf" srcId="{1432A4AF-4F8F-B64B-B84E-7698FE27CCB6}" destId="{5DF36703-6730-AF41-8B3D-44521882A3D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4CCB72B-B5D9-CA47-844C-6A6118F3D7D8}" type="doc">
      <dgm:prSet loTypeId="urn:microsoft.com/office/officeart/2005/8/layout/vList5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44CDC1E-8421-A747-8725-755B5FFB873A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/>
            <a:t>Monitoring system</a:t>
          </a:r>
        </a:p>
      </dgm:t>
    </dgm:pt>
    <dgm:pt modelId="{96EE8F10-4EF5-E04D-B72A-98D8CC6A0B63}" type="parTrans" cxnId="{1131D7AC-82A5-2B40-A082-65F74CE4F0C3}">
      <dgm:prSet/>
      <dgm:spPr/>
      <dgm:t>
        <a:bodyPr/>
        <a:lstStyle/>
        <a:p>
          <a:endParaRPr lang="en-US"/>
        </a:p>
      </dgm:t>
    </dgm:pt>
    <dgm:pt modelId="{2763859D-AC01-BD4C-B079-25355AF1F63F}" type="sibTrans" cxnId="{1131D7AC-82A5-2B40-A082-65F74CE4F0C3}">
      <dgm:prSet/>
      <dgm:spPr/>
      <dgm:t>
        <a:bodyPr/>
        <a:lstStyle/>
        <a:p>
          <a:endParaRPr lang="en-US"/>
        </a:p>
      </dgm:t>
    </dgm:pt>
    <dgm:pt modelId="{19219EA6-0AF1-8448-97AD-805CB03A4070}">
      <dgm:prSet/>
      <dgm:spPr/>
      <dgm:t>
        <a:bodyPr/>
        <a:lstStyle/>
        <a:p>
          <a:pPr rtl="0"/>
          <a:r>
            <a:rPr lang="en-US" dirty="0"/>
            <a:t>Correction system</a:t>
          </a:r>
        </a:p>
      </dgm:t>
    </dgm:pt>
    <dgm:pt modelId="{682D3291-4E1C-E647-BEC3-A66257552ED9}" type="parTrans" cxnId="{84E4429B-6B64-A74B-90F5-9C2CF98F6A35}">
      <dgm:prSet/>
      <dgm:spPr/>
      <dgm:t>
        <a:bodyPr/>
        <a:lstStyle/>
        <a:p>
          <a:endParaRPr lang="en-US"/>
        </a:p>
      </dgm:t>
    </dgm:pt>
    <dgm:pt modelId="{3B7003F2-691A-3849-8F4A-D57F4D8AE1AA}" type="sibTrans" cxnId="{84E4429B-6B64-A74B-90F5-9C2CF98F6A35}">
      <dgm:prSet/>
      <dgm:spPr/>
      <dgm:t>
        <a:bodyPr/>
        <a:lstStyle/>
        <a:p>
          <a:endParaRPr lang="en-US"/>
        </a:p>
      </dgm:t>
    </dgm:pt>
    <dgm:pt modelId="{25D944A7-8182-2549-BB05-987E1C2BE503}" type="pres">
      <dgm:prSet presAssocID="{84CCB72B-B5D9-CA47-844C-6A6118F3D7D8}" presName="Name0" presStyleCnt="0">
        <dgm:presLayoutVars>
          <dgm:dir/>
          <dgm:animLvl val="lvl"/>
          <dgm:resizeHandles val="exact"/>
        </dgm:presLayoutVars>
      </dgm:prSet>
      <dgm:spPr/>
    </dgm:pt>
    <dgm:pt modelId="{0005B615-DA53-3A4C-A463-33F23261CA14}" type="pres">
      <dgm:prSet presAssocID="{B44CDC1E-8421-A747-8725-755B5FFB873A}" presName="linNode" presStyleCnt="0"/>
      <dgm:spPr/>
    </dgm:pt>
    <dgm:pt modelId="{D42B611B-1148-A14F-9445-06BD1FEAC861}" type="pres">
      <dgm:prSet presAssocID="{B44CDC1E-8421-A747-8725-755B5FFB873A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A1CD50B4-0B75-2747-B081-D65E3E751D08}" type="pres">
      <dgm:prSet presAssocID="{2763859D-AC01-BD4C-B079-25355AF1F63F}" presName="sp" presStyleCnt="0"/>
      <dgm:spPr/>
    </dgm:pt>
    <dgm:pt modelId="{1F2F4A8E-F083-594E-A1C2-E2D7573CA3C3}" type="pres">
      <dgm:prSet presAssocID="{19219EA6-0AF1-8448-97AD-805CB03A4070}" presName="linNode" presStyleCnt="0"/>
      <dgm:spPr/>
    </dgm:pt>
    <dgm:pt modelId="{24D71CF1-A3E2-B644-94A1-A0E61A02102E}" type="pres">
      <dgm:prSet presAssocID="{19219EA6-0AF1-8448-97AD-805CB03A4070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527E9536-62FC-46A0-8D22-E94FB41F5390}" type="presOf" srcId="{84CCB72B-B5D9-CA47-844C-6A6118F3D7D8}" destId="{25D944A7-8182-2549-BB05-987E1C2BE503}" srcOrd="0" destOrd="0" presId="urn:microsoft.com/office/officeart/2005/8/layout/vList5"/>
    <dgm:cxn modelId="{6FDB2D47-8046-4BF0-B6A8-8ED1F82818AE}" type="presOf" srcId="{19219EA6-0AF1-8448-97AD-805CB03A4070}" destId="{24D71CF1-A3E2-B644-94A1-A0E61A02102E}" srcOrd="0" destOrd="0" presId="urn:microsoft.com/office/officeart/2005/8/layout/vList5"/>
    <dgm:cxn modelId="{84E4429B-6B64-A74B-90F5-9C2CF98F6A35}" srcId="{84CCB72B-B5D9-CA47-844C-6A6118F3D7D8}" destId="{19219EA6-0AF1-8448-97AD-805CB03A4070}" srcOrd="1" destOrd="0" parTransId="{682D3291-4E1C-E647-BEC3-A66257552ED9}" sibTransId="{3B7003F2-691A-3849-8F4A-D57F4D8AE1AA}"/>
    <dgm:cxn modelId="{1131D7AC-82A5-2B40-A082-65F74CE4F0C3}" srcId="{84CCB72B-B5D9-CA47-844C-6A6118F3D7D8}" destId="{B44CDC1E-8421-A747-8725-755B5FFB873A}" srcOrd="0" destOrd="0" parTransId="{96EE8F10-4EF5-E04D-B72A-98D8CC6A0B63}" sibTransId="{2763859D-AC01-BD4C-B079-25355AF1F63F}"/>
    <dgm:cxn modelId="{55E0B7C5-2C42-42CE-AF09-C9408DDBC7D5}" type="presOf" srcId="{B44CDC1E-8421-A747-8725-755B5FFB873A}" destId="{D42B611B-1148-A14F-9445-06BD1FEAC861}" srcOrd="0" destOrd="0" presId="urn:microsoft.com/office/officeart/2005/8/layout/vList5"/>
    <dgm:cxn modelId="{6423A445-2B12-4E1E-AA53-18ED72271153}" type="presParOf" srcId="{25D944A7-8182-2549-BB05-987E1C2BE503}" destId="{0005B615-DA53-3A4C-A463-33F23261CA14}" srcOrd="0" destOrd="0" presId="urn:microsoft.com/office/officeart/2005/8/layout/vList5"/>
    <dgm:cxn modelId="{771B9442-7E9A-458A-9C09-158C720FBA32}" type="presParOf" srcId="{0005B615-DA53-3A4C-A463-33F23261CA14}" destId="{D42B611B-1148-A14F-9445-06BD1FEAC861}" srcOrd="0" destOrd="0" presId="urn:microsoft.com/office/officeart/2005/8/layout/vList5"/>
    <dgm:cxn modelId="{FF955EE6-D285-4C7A-8FAE-B54AF365BF22}" type="presParOf" srcId="{25D944A7-8182-2549-BB05-987E1C2BE503}" destId="{A1CD50B4-0B75-2747-B081-D65E3E751D08}" srcOrd="1" destOrd="0" presId="urn:microsoft.com/office/officeart/2005/8/layout/vList5"/>
    <dgm:cxn modelId="{A3CD1DB9-E746-4A7F-A0EC-5AE2180EF2F3}" type="presParOf" srcId="{25D944A7-8182-2549-BB05-987E1C2BE503}" destId="{1F2F4A8E-F083-594E-A1C2-E2D7573CA3C3}" srcOrd="2" destOrd="0" presId="urn:microsoft.com/office/officeart/2005/8/layout/vList5"/>
    <dgm:cxn modelId="{601EBDE4-8EA4-42FE-9ABC-8D26F8A85C00}" type="presParOf" srcId="{1F2F4A8E-F083-594E-A1C2-E2D7573CA3C3}" destId="{24D71CF1-A3E2-B644-94A1-A0E61A02102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22C9421-0F59-D54D-A1E6-5604DABC7BBF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666D82D3-6EF3-DC41-923F-2FEB614CC697}">
      <dgm:prSet phldrT="[Text]"/>
      <dgm:spPr/>
      <dgm:t>
        <a:bodyPr/>
        <a:lstStyle/>
        <a:p>
          <a:r>
            <a:rPr lang="en-US" dirty="0"/>
            <a:t>Goals</a:t>
          </a:r>
        </a:p>
      </dgm:t>
    </dgm:pt>
    <dgm:pt modelId="{EF6166CB-79A1-8747-A34A-4A984DB8455F}" type="parTrans" cxnId="{CD3FAD61-C96F-624A-8294-217384D7CF62}">
      <dgm:prSet/>
      <dgm:spPr/>
      <dgm:t>
        <a:bodyPr/>
        <a:lstStyle/>
        <a:p>
          <a:endParaRPr lang="en-US"/>
        </a:p>
      </dgm:t>
    </dgm:pt>
    <dgm:pt modelId="{EF455016-82F3-E94D-A335-7B177A877BD3}" type="sibTrans" cxnId="{CD3FAD61-C96F-624A-8294-217384D7CF62}">
      <dgm:prSet/>
      <dgm:spPr/>
      <dgm:t>
        <a:bodyPr/>
        <a:lstStyle/>
        <a:p>
          <a:endParaRPr lang="en-US"/>
        </a:p>
      </dgm:t>
    </dgm:pt>
    <dgm:pt modelId="{4C462A1E-1AD8-C04C-B661-FDABEEA50F6C}">
      <dgm:prSet phldrT="[Text]"/>
      <dgm:spPr/>
      <dgm:t>
        <a:bodyPr/>
        <a:lstStyle/>
        <a:p>
          <a:r>
            <a:rPr lang="en-US" dirty="0"/>
            <a:t>Ways</a:t>
          </a:r>
        </a:p>
      </dgm:t>
    </dgm:pt>
    <dgm:pt modelId="{07318102-7855-6A46-834C-819F6A73321C}" type="parTrans" cxnId="{5447470F-9ACA-0A45-A0ED-A00B042205EC}">
      <dgm:prSet/>
      <dgm:spPr/>
      <dgm:t>
        <a:bodyPr/>
        <a:lstStyle/>
        <a:p>
          <a:endParaRPr lang="en-US"/>
        </a:p>
      </dgm:t>
    </dgm:pt>
    <dgm:pt modelId="{EE515483-C6EC-AF42-A15F-17F8B6CB4D75}" type="sibTrans" cxnId="{5447470F-9ACA-0A45-A0ED-A00B042205EC}">
      <dgm:prSet/>
      <dgm:spPr/>
      <dgm:t>
        <a:bodyPr/>
        <a:lstStyle/>
        <a:p>
          <a:endParaRPr lang="en-US"/>
        </a:p>
      </dgm:t>
    </dgm:pt>
    <dgm:pt modelId="{2304D3F3-54D8-A54E-BB68-C686247109C4}">
      <dgm:prSet phldrT="[Text]"/>
      <dgm:spPr/>
      <dgm:t>
        <a:bodyPr/>
        <a:lstStyle/>
        <a:p>
          <a:r>
            <a:rPr lang="en-US" dirty="0"/>
            <a:t>Results</a:t>
          </a:r>
        </a:p>
      </dgm:t>
    </dgm:pt>
    <dgm:pt modelId="{5D1E7E0D-E21E-6244-A6EC-F5C5CE541F8E}" type="parTrans" cxnId="{02C58F0A-B356-2340-9A38-64B8B3904CA9}">
      <dgm:prSet/>
      <dgm:spPr/>
      <dgm:t>
        <a:bodyPr/>
        <a:lstStyle/>
        <a:p>
          <a:endParaRPr lang="en-US"/>
        </a:p>
      </dgm:t>
    </dgm:pt>
    <dgm:pt modelId="{B2577DED-3448-7240-86E3-9E35A0A36BF5}" type="sibTrans" cxnId="{02C58F0A-B356-2340-9A38-64B8B3904CA9}">
      <dgm:prSet/>
      <dgm:spPr/>
      <dgm:t>
        <a:bodyPr/>
        <a:lstStyle/>
        <a:p>
          <a:endParaRPr lang="en-US"/>
        </a:p>
      </dgm:t>
    </dgm:pt>
    <dgm:pt modelId="{F314900A-D9CA-E144-A772-C85A90A2192F}" type="pres">
      <dgm:prSet presAssocID="{422C9421-0F59-D54D-A1E6-5604DABC7BBF}" presName="Name0" presStyleCnt="0">
        <dgm:presLayoutVars>
          <dgm:dir/>
          <dgm:resizeHandles val="exact"/>
        </dgm:presLayoutVars>
      </dgm:prSet>
      <dgm:spPr/>
    </dgm:pt>
    <dgm:pt modelId="{0F7E3F9F-04A7-2B46-8BA8-05C27C6A6DA7}" type="pres">
      <dgm:prSet presAssocID="{666D82D3-6EF3-DC41-923F-2FEB614CC697}" presName="node" presStyleLbl="node1" presStyleIdx="0" presStyleCnt="3" custLinFactY="-100000" custLinFactNeighborX="-836" custLinFactNeighborY="-102350">
        <dgm:presLayoutVars>
          <dgm:bulletEnabled val="1"/>
        </dgm:presLayoutVars>
      </dgm:prSet>
      <dgm:spPr/>
    </dgm:pt>
    <dgm:pt modelId="{E05D7A66-9473-0A46-905C-7AAE8FBAF86A}" type="pres">
      <dgm:prSet presAssocID="{EF455016-82F3-E94D-A335-7B177A877BD3}" presName="sibTrans" presStyleLbl="sibTrans2D1" presStyleIdx="0" presStyleCnt="2"/>
      <dgm:spPr/>
    </dgm:pt>
    <dgm:pt modelId="{E8C74163-C9E6-304C-A23C-E0BF61B4AE77}" type="pres">
      <dgm:prSet presAssocID="{EF455016-82F3-E94D-A335-7B177A877BD3}" presName="connectorText" presStyleLbl="sibTrans2D1" presStyleIdx="0" presStyleCnt="2"/>
      <dgm:spPr/>
    </dgm:pt>
    <dgm:pt modelId="{18CE0EC5-35A6-5746-8BF9-4AD279684ACF}" type="pres">
      <dgm:prSet presAssocID="{4C462A1E-1AD8-C04C-B661-FDABEEA50F6C}" presName="node" presStyleLbl="node1" presStyleIdx="1" presStyleCnt="3" custLinFactX="-100000" custLinFactNeighborX="-100836" custLinFactNeighborY="0">
        <dgm:presLayoutVars>
          <dgm:bulletEnabled val="1"/>
        </dgm:presLayoutVars>
      </dgm:prSet>
      <dgm:spPr/>
    </dgm:pt>
    <dgm:pt modelId="{14316564-384F-5848-8C7E-5B7CA606BCA7}" type="pres">
      <dgm:prSet presAssocID="{EE515483-C6EC-AF42-A15F-17F8B6CB4D75}" presName="sibTrans" presStyleLbl="sibTrans2D1" presStyleIdx="1" presStyleCnt="2"/>
      <dgm:spPr/>
    </dgm:pt>
    <dgm:pt modelId="{2E7DBCFD-6448-A54A-B93A-ACCDC16DEC77}" type="pres">
      <dgm:prSet presAssocID="{EE515483-C6EC-AF42-A15F-17F8B6CB4D75}" presName="connectorText" presStyleLbl="sibTrans2D1" presStyleIdx="1" presStyleCnt="2"/>
      <dgm:spPr/>
    </dgm:pt>
    <dgm:pt modelId="{D69CC9E1-4BE0-F14C-9DAE-4A3DEFF96005}" type="pres">
      <dgm:prSet presAssocID="{2304D3F3-54D8-A54E-BB68-C686247109C4}" presName="node" presStyleLbl="node1" presStyleIdx="2" presStyleCnt="3" custLinFactX="-200000" custLinFactY="100000" custLinFactNeighborX="-200836" custLinFactNeighborY="102350">
        <dgm:presLayoutVars>
          <dgm:bulletEnabled val="1"/>
        </dgm:presLayoutVars>
      </dgm:prSet>
      <dgm:spPr/>
    </dgm:pt>
  </dgm:ptLst>
  <dgm:cxnLst>
    <dgm:cxn modelId="{02C58F0A-B356-2340-9A38-64B8B3904CA9}" srcId="{422C9421-0F59-D54D-A1E6-5604DABC7BBF}" destId="{2304D3F3-54D8-A54E-BB68-C686247109C4}" srcOrd="2" destOrd="0" parTransId="{5D1E7E0D-E21E-6244-A6EC-F5C5CE541F8E}" sibTransId="{B2577DED-3448-7240-86E3-9E35A0A36BF5}"/>
    <dgm:cxn modelId="{5447470F-9ACA-0A45-A0ED-A00B042205EC}" srcId="{422C9421-0F59-D54D-A1E6-5604DABC7BBF}" destId="{4C462A1E-1AD8-C04C-B661-FDABEEA50F6C}" srcOrd="1" destOrd="0" parTransId="{07318102-7855-6A46-834C-819F6A73321C}" sibTransId="{EE515483-C6EC-AF42-A15F-17F8B6CB4D75}"/>
    <dgm:cxn modelId="{88C8A01C-7493-4CFB-A52B-9A2D406A154B}" type="presOf" srcId="{422C9421-0F59-D54D-A1E6-5604DABC7BBF}" destId="{F314900A-D9CA-E144-A772-C85A90A2192F}" srcOrd="0" destOrd="0" presId="urn:microsoft.com/office/officeart/2005/8/layout/process1"/>
    <dgm:cxn modelId="{4C76EE34-319C-489F-B937-B7A65E148FCB}" type="presOf" srcId="{4C462A1E-1AD8-C04C-B661-FDABEEA50F6C}" destId="{18CE0EC5-35A6-5746-8BF9-4AD279684ACF}" srcOrd="0" destOrd="0" presId="urn:microsoft.com/office/officeart/2005/8/layout/process1"/>
    <dgm:cxn modelId="{CD3FAD61-C96F-624A-8294-217384D7CF62}" srcId="{422C9421-0F59-D54D-A1E6-5604DABC7BBF}" destId="{666D82D3-6EF3-DC41-923F-2FEB614CC697}" srcOrd="0" destOrd="0" parTransId="{EF6166CB-79A1-8747-A34A-4A984DB8455F}" sibTransId="{EF455016-82F3-E94D-A335-7B177A877BD3}"/>
    <dgm:cxn modelId="{B2E6B574-FB83-4BF3-89BC-4E52B2E95263}" type="presOf" srcId="{666D82D3-6EF3-DC41-923F-2FEB614CC697}" destId="{0F7E3F9F-04A7-2B46-8BA8-05C27C6A6DA7}" srcOrd="0" destOrd="0" presId="urn:microsoft.com/office/officeart/2005/8/layout/process1"/>
    <dgm:cxn modelId="{9A98665A-EB79-456F-A64E-DAD87B7C3C51}" type="presOf" srcId="{EE515483-C6EC-AF42-A15F-17F8B6CB4D75}" destId="{14316564-384F-5848-8C7E-5B7CA606BCA7}" srcOrd="0" destOrd="0" presId="urn:microsoft.com/office/officeart/2005/8/layout/process1"/>
    <dgm:cxn modelId="{2B3A8F9A-0D68-4D7B-BDB1-865C53F52C34}" type="presOf" srcId="{EE515483-C6EC-AF42-A15F-17F8B6CB4D75}" destId="{2E7DBCFD-6448-A54A-B93A-ACCDC16DEC77}" srcOrd="1" destOrd="0" presId="urn:microsoft.com/office/officeart/2005/8/layout/process1"/>
    <dgm:cxn modelId="{4B7058BB-7C70-420C-A28C-10590BD4BA8B}" type="presOf" srcId="{EF455016-82F3-E94D-A335-7B177A877BD3}" destId="{E05D7A66-9473-0A46-905C-7AAE8FBAF86A}" srcOrd="0" destOrd="0" presId="urn:microsoft.com/office/officeart/2005/8/layout/process1"/>
    <dgm:cxn modelId="{B8FDFAC6-826A-4891-9B1A-7E1378ABF285}" type="presOf" srcId="{EF455016-82F3-E94D-A335-7B177A877BD3}" destId="{E8C74163-C9E6-304C-A23C-E0BF61B4AE77}" srcOrd="1" destOrd="0" presId="urn:microsoft.com/office/officeart/2005/8/layout/process1"/>
    <dgm:cxn modelId="{9FDA72F0-5D0E-42E6-89B1-9ABA9494FB4D}" type="presOf" srcId="{2304D3F3-54D8-A54E-BB68-C686247109C4}" destId="{D69CC9E1-4BE0-F14C-9DAE-4A3DEFF96005}" srcOrd="0" destOrd="0" presId="urn:microsoft.com/office/officeart/2005/8/layout/process1"/>
    <dgm:cxn modelId="{CF7ABD80-A89B-4D74-8D49-105B4030FA89}" type="presParOf" srcId="{F314900A-D9CA-E144-A772-C85A90A2192F}" destId="{0F7E3F9F-04A7-2B46-8BA8-05C27C6A6DA7}" srcOrd="0" destOrd="0" presId="urn:microsoft.com/office/officeart/2005/8/layout/process1"/>
    <dgm:cxn modelId="{A8C8DC6B-A5D4-48B0-9762-AB990F5A974F}" type="presParOf" srcId="{F314900A-D9CA-E144-A772-C85A90A2192F}" destId="{E05D7A66-9473-0A46-905C-7AAE8FBAF86A}" srcOrd="1" destOrd="0" presId="urn:microsoft.com/office/officeart/2005/8/layout/process1"/>
    <dgm:cxn modelId="{1FC793BB-8E96-4355-BC44-6AD046FF5485}" type="presParOf" srcId="{E05D7A66-9473-0A46-905C-7AAE8FBAF86A}" destId="{E8C74163-C9E6-304C-A23C-E0BF61B4AE77}" srcOrd="0" destOrd="0" presId="urn:microsoft.com/office/officeart/2005/8/layout/process1"/>
    <dgm:cxn modelId="{0B2D2A8D-6C63-415A-A439-98EFADC89CF9}" type="presParOf" srcId="{F314900A-D9CA-E144-A772-C85A90A2192F}" destId="{18CE0EC5-35A6-5746-8BF9-4AD279684ACF}" srcOrd="2" destOrd="0" presId="urn:microsoft.com/office/officeart/2005/8/layout/process1"/>
    <dgm:cxn modelId="{0260DB6D-04C4-4E61-A275-B7F28CE608B2}" type="presParOf" srcId="{F314900A-D9CA-E144-A772-C85A90A2192F}" destId="{14316564-384F-5848-8C7E-5B7CA606BCA7}" srcOrd="3" destOrd="0" presId="urn:microsoft.com/office/officeart/2005/8/layout/process1"/>
    <dgm:cxn modelId="{49AEEBEF-53A8-407A-881B-BA3AF07AC5BD}" type="presParOf" srcId="{14316564-384F-5848-8C7E-5B7CA606BCA7}" destId="{2E7DBCFD-6448-A54A-B93A-ACCDC16DEC77}" srcOrd="0" destOrd="0" presId="urn:microsoft.com/office/officeart/2005/8/layout/process1"/>
    <dgm:cxn modelId="{F53374E2-9DCB-46A5-BB3E-BA86F0EA8857}" type="presParOf" srcId="{F314900A-D9CA-E144-A772-C85A90A2192F}" destId="{D69CC9E1-4BE0-F14C-9DAE-4A3DEFF9600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FA8FC03-8A3A-4BAE-B15E-4FEE5C14CBBD}" type="presOf" srcId="{3ECE3D16-045D-1649-B677-52D3CC622523}" destId="{93605F6A-A548-3C46-AA7F-1C9F956ECA5E}" srcOrd="1" destOrd="0" presId="urn:microsoft.com/office/officeart/2005/8/layout/pyramid1"/>
    <dgm:cxn modelId="{9038A909-C90F-4B9B-B76B-E4865902E537}" type="presOf" srcId="{629DA77C-6353-3A48-80A1-47A8DF657AD1}" destId="{DFCC9940-BA72-4448-8C12-D52A5A993519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7AD10F38-4433-4A12-9249-A80411DDD016}" type="presOf" srcId="{3ECE3D16-045D-1649-B677-52D3CC622523}" destId="{74368792-5F3A-8A45-B6DD-4623675BE83C}" srcOrd="0" destOrd="0" presId="urn:microsoft.com/office/officeart/2005/8/layout/pyramid1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6AE8845A-A344-4303-9F54-7FECA2B39B56}" type="presOf" srcId="{F916D917-B2D6-454E-8F6F-CB9760AEE5AD}" destId="{3E0E496B-F89A-2444-A096-0335E5ABBBCE}" srcOrd="0" destOrd="0" presId="urn:microsoft.com/office/officeart/2005/8/layout/pyramid1"/>
    <dgm:cxn modelId="{24BED17F-018F-495D-B737-CA5D91DE5470}" type="presOf" srcId="{E76FDB78-B266-EA41-AF3C-43895CC1354C}" destId="{E1F7DEEE-D833-7D46-B8BF-F14C322FCFDA}" srcOrd="0" destOrd="0" presId="urn:microsoft.com/office/officeart/2005/8/layout/pyramid1"/>
    <dgm:cxn modelId="{86B31288-EC69-4856-851C-C1902D8875D8}" type="presOf" srcId="{6588EA1D-7EF9-9547-B85A-7DC212FA6820}" destId="{333A3720-FC8D-6F4F-BB2D-0ED218CD97AB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138470A0-9F51-487C-B6C2-86409B5B34E4}" type="presOf" srcId="{F916D917-B2D6-454E-8F6F-CB9760AEE5AD}" destId="{193D694C-FBE0-D947-B6CE-E44349E53E94}" srcOrd="1" destOrd="0" presId="urn:microsoft.com/office/officeart/2005/8/layout/pyramid1"/>
    <dgm:cxn modelId="{6A1CD3C7-CD9C-4399-9588-A037C5BB1AB5}" type="presOf" srcId="{E76FDB78-B266-EA41-AF3C-43895CC1354C}" destId="{55193D4B-4FFF-FE43-981C-FCCCDBECEBCA}" srcOrd="1" destOrd="0" presId="urn:microsoft.com/office/officeart/2005/8/layout/pyramid1"/>
    <dgm:cxn modelId="{203ABDD7-4BBA-4C40-BABD-A6B030344449}" type="presOf" srcId="{6588EA1D-7EF9-9547-B85A-7DC212FA6820}" destId="{030317B0-778D-0D46-B0DF-9DAEECBAC3A4}" srcOrd="0" destOrd="0" presId="urn:microsoft.com/office/officeart/2005/8/layout/pyramid1"/>
    <dgm:cxn modelId="{4A76A8E3-EDF1-4338-87A8-E4CDCB491FFE}" type="presParOf" srcId="{DFCC9940-BA72-4448-8C12-D52A5A993519}" destId="{E915D1D2-B255-564A-A433-612DD819DE07}" srcOrd="0" destOrd="0" presId="urn:microsoft.com/office/officeart/2005/8/layout/pyramid1"/>
    <dgm:cxn modelId="{6822723F-8338-41E5-9DF2-0CDA44CC176E}" type="presParOf" srcId="{E915D1D2-B255-564A-A433-612DD819DE07}" destId="{E1F7DEEE-D833-7D46-B8BF-F14C322FCFDA}" srcOrd="0" destOrd="0" presId="urn:microsoft.com/office/officeart/2005/8/layout/pyramid1"/>
    <dgm:cxn modelId="{B97F6348-C8BD-4822-82D6-8786DF5BB3AE}" type="presParOf" srcId="{E915D1D2-B255-564A-A433-612DD819DE07}" destId="{55193D4B-4FFF-FE43-981C-FCCCDBECEBCA}" srcOrd="1" destOrd="0" presId="urn:microsoft.com/office/officeart/2005/8/layout/pyramid1"/>
    <dgm:cxn modelId="{4524AB8D-B817-454E-B17F-64F3A655D2D1}" type="presParOf" srcId="{DFCC9940-BA72-4448-8C12-D52A5A993519}" destId="{4D5CE3E6-3008-3949-96E1-E6263B38CBB4}" srcOrd="1" destOrd="0" presId="urn:microsoft.com/office/officeart/2005/8/layout/pyramid1"/>
    <dgm:cxn modelId="{DF1AD671-A206-4761-B601-C80E71D25E83}" type="presParOf" srcId="{4D5CE3E6-3008-3949-96E1-E6263B38CBB4}" destId="{030317B0-778D-0D46-B0DF-9DAEECBAC3A4}" srcOrd="0" destOrd="0" presId="urn:microsoft.com/office/officeart/2005/8/layout/pyramid1"/>
    <dgm:cxn modelId="{16345455-1191-41B7-906B-DCCF35FDFF4E}" type="presParOf" srcId="{4D5CE3E6-3008-3949-96E1-E6263B38CBB4}" destId="{333A3720-FC8D-6F4F-BB2D-0ED218CD97AB}" srcOrd="1" destOrd="0" presId="urn:microsoft.com/office/officeart/2005/8/layout/pyramid1"/>
    <dgm:cxn modelId="{67600C4F-F398-436B-A8E7-8D98CE00459B}" type="presParOf" srcId="{DFCC9940-BA72-4448-8C12-D52A5A993519}" destId="{885DB716-26C1-9949-B5E7-9F50A6324B26}" srcOrd="2" destOrd="0" presId="urn:microsoft.com/office/officeart/2005/8/layout/pyramid1"/>
    <dgm:cxn modelId="{BDC66BEA-B249-4A55-8D5A-639B677E946B}" type="presParOf" srcId="{885DB716-26C1-9949-B5E7-9F50A6324B26}" destId="{74368792-5F3A-8A45-B6DD-4623675BE83C}" srcOrd="0" destOrd="0" presId="urn:microsoft.com/office/officeart/2005/8/layout/pyramid1"/>
    <dgm:cxn modelId="{7BC0FA21-D9D3-44E3-A21D-500F48960EE7}" type="presParOf" srcId="{885DB716-26C1-9949-B5E7-9F50A6324B26}" destId="{93605F6A-A548-3C46-AA7F-1C9F956ECA5E}" srcOrd="1" destOrd="0" presId="urn:microsoft.com/office/officeart/2005/8/layout/pyramid1"/>
    <dgm:cxn modelId="{32CB549E-60B1-440F-B2D7-2EED82C3010A}" type="presParOf" srcId="{DFCC9940-BA72-4448-8C12-D52A5A993519}" destId="{B4308910-ECB6-D746-A4ED-D622DEAB6E52}" srcOrd="3" destOrd="0" presId="urn:microsoft.com/office/officeart/2005/8/layout/pyramid1"/>
    <dgm:cxn modelId="{E8114078-E476-4927-9FE0-87CF2A581732}" type="presParOf" srcId="{B4308910-ECB6-D746-A4ED-D622DEAB6E52}" destId="{3E0E496B-F89A-2444-A096-0335E5ABBBCE}" srcOrd="0" destOrd="0" presId="urn:microsoft.com/office/officeart/2005/8/layout/pyramid1"/>
    <dgm:cxn modelId="{2A378816-7AE9-4A50-AA6C-FB84D6F282C9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1000" dirty="0"/>
            <a:t>SF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36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36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/>
            <a:t>BH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9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36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/>
            <a:t>M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9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36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1000" dirty="0"/>
            <a:t>VR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9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3600"/>
        </a:p>
      </dgm:t>
    </dgm:pt>
    <dgm:pt modelId="{00E17448-3880-3D48-9B15-C372BA15348A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/>
            <a:t>V</a:t>
          </a:r>
        </a:p>
      </dgm:t>
    </dgm:pt>
    <dgm:pt modelId="{6E009C3F-466C-5E41-9F59-E75EE2FDEF12}" type="parTrans" cxnId="{A6D2579F-10C2-5F4D-88AB-AA4AD0B3BB8A}">
      <dgm:prSet custT="1"/>
      <dgm:spPr/>
      <dgm:t>
        <a:bodyPr/>
        <a:lstStyle/>
        <a:p>
          <a:endParaRPr lang="en-US" sz="1000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 sz="3600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/>
            <a:t>S</a:t>
          </a:r>
        </a:p>
      </dgm:t>
    </dgm:pt>
    <dgm:pt modelId="{6D0734E5-8E2F-7446-BF1B-F8DB68EFDC1A}" type="parTrans" cxnId="{FF6CCFB6-D101-E440-8144-44040C0F73D9}">
      <dgm:prSet custT="1"/>
      <dgm:spPr/>
      <dgm:t>
        <a:bodyPr/>
        <a:lstStyle/>
        <a:p>
          <a:endParaRPr lang="en-US" sz="1000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 sz="3600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E56D8B82-C824-CD46-A211-8D1B0360D713}" type="pres">
      <dgm:prSet presAssocID="{6E009C3F-466C-5E41-9F59-E75EE2FDEF12}" presName="Name9" presStyleLbl="parChTrans1D2" presStyleIdx="2" presStyleCnt="5"/>
      <dgm:spPr/>
    </dgm:pt>
    <dgm:pt modelId="{586C0CCB-84B5-F54A-B82D-0177C64ABD0C}" type="pres">
      <dgm:prSet presAssocID="{6E009C3F-466C-5E41-9F59-E75EE2FDEF12}" presName="connTx" presStyleLbl="parChTrans1D2" presStyleIdx="2" presStyleCnt="5"/>
      <dgm:spPr/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</dgm:pt>
    <dgm:pt modelId="{D4643700-110C-9A4C-B6B7-950B64573578}" type="pres">
      <dgm:prSet presAssocID="{6D0734E5-8E2F-7446-BF1B-F8DB68EFDC1A}" presName="Name9" presStyleLbl="parChTrans1D2" presStyleIdx="3" presStyleCnt="5"/>
      <dgm:spPr/>
    </dgm:pt>
    <dgm:pt modelId="{BCBC3178-6590-AE48-9232-93F09B4C8EE9}" type="pres">
      <dgm:prSet presAssocID="{6D0734E5-8E2F-7446-BF1B-F8DB68EFDC1A}" presName="connTx" presStyleLbl="parChTrans1D2" presStyleIdx="3" presStyleCnt="5"/>
      <dgm:spPr/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4" presStyleCnt="5"/>
      <dgm:spPr/>
    </dgm:pt>
    <dgm:pt modelId="{57AA3AAE-AFDC-8E4D-8FDB-7A820EF5BEE9}" type="pres">
      <dgm:prSet presAssocID="{06179A3E-D021-A74D-A80B-10985AD59869}" presName="connTx" presStyleLbl="parChTrans1D2" presStyleIdx="4" presStyleCnt="5"/>
      <dgm:spPr/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</dgm:pt>
  </dgm:ptLst>
  <dgm:cxnLst>
    <dgm:cxn modelId="{DA213B07-0A70-4FDC-A590-B58F5D4C1A2C}" type="presOf" srcId="{D38404C7-84A1-8B4E-AB60-72773CCDECB9}" destId="{1FA2E41E-A94F-114D-819C-49465E42D5B6}" srcOrd="0" destOrd="0" presId="urn:microsoft.com/office/officeart/2005/8/layout/radial1"/>
    <dgm:cxn modelId="{83509710-A373-48BF-B91A-67909B29F208}" type="presOf" srcId="{6A5D5110-7643-DA40-81E8-28E1A33C0C81}" destId="{81DADF80-BD04-D549-8EE9-2D43FBB08251}" srcOrd="0" destOrd="0" presId="urn:microsoft.com/office/officeart/2005/8/layout/radial1"/>
    <dgm:cxn modelId="{66AB0518-A848-4702-907E-1E79A5D0AD3E}" type="presOf" srcId="{6E009C3F-466C-5E41-9F59-E75EE2FDEF12}" destId="{E56D8B82-C824-CD46-A211-8D1B0360D713}" srcOrd="0" destOrd="0" presId="urn:microsoft.com/office/officeart/2005/8/layout/radial1"/>
    <dgm:cxn modelId="{888E3824-EADD-48BB-BF6B-F19A17C1C26B}" type="presOf" srcId="{B907010D-5D6A-E64A-83F4-D64DA90FF28E}" destId="{333C7B3C-0F2E-0349-BBE8-4FC22FFBF37F}" srcOrd="0" destOrd="0" presId="urn:microsoft.com/office/officeart/2005/8/layout/radial1"/>
    <dgm:cxn modelId="{2742FE28-EB6E-4FB0-B00C-F129E4677A33}" type="presOf" srcId="{B0DA38C5-CCC7-8044-A29E-8EDD773CB454}" destId="{7A3F91E7-960B-1F44-BA4F-6E46CB8561A5}" srcOrd="0" destOrd="0" presId="urn:microsoft.com/office/officeart/2005/8/layout/radial1"/>
    <dgm:cxn modelId="{0D04E32F-B9D4-4118-9600-D39A8023D598}" type="presOf" srcId="{4755AA4C-662F-BD49-8C35-4B0EDD0C5948}" destId="{0CFA571E-3E7B-AE4C-A350-404C3B1CD797}" srcOrd="0" destOrd="0" presId="urn:microsoft.com/office/officeart/2005/8/layout/radial1"/>
    <dgm:cxn modelId="{595B2C3C-0C72-4FF4-8EE7-767AD01186A3}" type="presOf" srcId="{06179A3E-D021-A74D-A80B-10985AD59869}" destId="{45DCA0BC-7ED8-6E44-B19E-F1B5B16E4703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0F01F747-0FC6-465F-84E8-8B616F179FCE}" type="presOf" srcId="{B907010D-5D6A-E64A-83F4-D64DA90FF28E}" destId="{B7F811AC-77D5-5E42-A71D-EB4AB08D53CB}" srcOrd="1" destOrd="0" presId="urn:microsoft.com/office/officeart/2005/8/layout/radial1"/>
    <dgm:cxn modelId="{F0FB3F50-A250-492A-857E-0F7A939280E6}" type="presOf" srcId="{06179A3E-D021-A74D-A80B-10985AD59869}" destId="{57AA3AAE-AFDC-8E4D-8FDB-7A820EF5BEE9}" srcOrd="1" destOrd="0" presId="urn:microsoft.com/office/officeart/2005/8/layout/radial1"/>
    <dgm:cxn modelId="{8D4CB77E-BDCB-4AB0-A41A-C96BFE989485}" type="presOf" srcId="{6D0734E5-8E2F-7446-BF1B-F8DB68EFDC1A}" destId="{D4643700-110C-9A4C-B6B7-950B64573578}" srcOrd="0" destOrd="0" presId="urn:microsoft.com/office/officeart/2005/8/layout/radial1"/>
    <dgm:cxn modelId="{E44C6084-F48C-4F92-9CAE-7442621C95F1}" type="presOf" srcId="{6D0734E5-8E2F-7446-BF1B-F8DB68EFDC1A}" destId="{BCBC3178-6590-AE48-9232-93F09B4C8EE9}" srcOrd="1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2C72F294-A0BE-452F-B0AE-846F7C5C36F8}" type="presOf" srcId="{2BDD11A1-89EB-6D4F-A1E9-9B7F616B3788}" destId="{6D8A6050-F5C2-354F-B3D2-52E6091FECF3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FF342CA8-376F-4E0E-BA75-7599492B1165}" type="presOf" srcId="{6E009C3F-466C-5E41-9F59-E75EE2FDEF12}" destId="{586C0CCB-84B5-F54A-B82D-0177C64ABD0C}" srcOrd="1" destOrd="0" presId="urn:microsoft.com/office/officeart/2005/8/layout/radial1"/>
    <dgm:cxn modelId="{4467A5AF-B93C-4E01-9236-8629C373F82A}" type="presOf" srcId="{00E17448-3880-3D48-9B15-C372BA15348A}" destId="{89510FC7-8D0A-6743-B68D-431044089796}" srcOrd="0" destOrd="0" presId="urn:microsoft.com/office/officeart/2005/8/layout/radial1"/>
    <dgm:cxn modelId="{5EB0D0B3-398F-4C9F-831E-A287CBB90044}" type="presOf" srcId="{5A54297D-8078-EE40-9A88-19A46D3D8598}" destId="{7173A7B2-75F5-C74A-A92D-E689C4CBBEBC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659EBECB-4157-416B-A6A2-C09AD64F8319}" type="presOf" srcId="{5A54297D-8078-EE40-9A88-19A46D3D8598}" destId="{0A4CE849-DE3D-6B41-B7BF-8D69A71415E7}" srcOrd="1" destOrd="0" presId="urn:microsoft.com/office/officeart/2005/8/layout/radial1"/>
    <dgm:cxn modelId="{83FC7DF2-7155-4322-A806-14757DF657E1}" type="presOf" srcId="{DBA3ADE8-EF24-5C46-A850-C69377EC523D}" destId="{B28F79B6-CDD2-EA42-8C3C-509AE1059AF7}" srcOrd="0" destOrd="0" presId="urn:microsoft.com/office/officeart/2005/8/layout/radial1"/>
    <dgm:cxn modelId="{8223409C-534B-4154-A28C-0839EF4FFE50}" type="presParOf" srcId="{0CFA571E-3E7B-AE4C-A350-404C3B1CD797}" destId="{1FA2E41E-A94F-114D-819C-49465E42D5B6}" srcOrd="0" destOrd="0" presId="urn:microsoft.com/office/officeart/2005/8/layout/radial1"/>
    <dgm:cxn modelId="{D10DE536-26E4-4D8E-9FBF-9A2DFF312A87}" type="presParOf" srcId="{0CFA571E-3E7B-AE4C-A350-404C3B1CD797}" destId="{333C7B3C-0F2E-0349-BBE8-4FC22FFBF37F}" srcOrd="1" destOrd="0" presId="urn:microsoft.com/office/officeart/2005/8/layout/radial1"/>
    <dgm:cxn modelId="{3878D49C-0842-4538-898A-68FA7A291E9D}" type="presParOf" srcId="{333C7B3C-0F2E-0349-BBE8-4FC22FFBF37F}" destId="{B7F811AC-77D5-5E42-A71D-EB4AB08D53CB}" srcOrd="0" destOrd="0" presId="urn:microsoft.com/office/officeart/2005/8/layout/radial1"/>
    <dgm:cxn modelId="{0745ED4A-6207-4AD4-B596-F11CAB09CE55}" type="presParOf" srcId="{0CFA571E-3E7B-AE4C-A350-404C3B1CD797}" destId="{6D8A6050-F5C2-354F-B3D2-52E6091FECF3}" srcOrd="2" destOrd="0" presId="urn:microsoft.com/office/officeart/2005/8/layout/radial1"/>
    <dgm:cxn modelId="{CB27FD8E-78F2-4513-B248-5FF4498EB910}" type="presParOf" srcId="{0CFA571E-3E7B-AE4C-A350-404C3B1CD797}" destId="{7173A7B2-75F5-C74A-A92D-E689C4CBBEBC}" srcOrd="3" destOrd="0" presId="urn:microsoft.com/office/officeart/2005/8/layout/radial1"/>
    <dgm:cxn modelId="{1DB35793-711B-4589-A99A-DC8B64785349}" type="presParOf" srcId="{7173A7B2-75F5-C74A-A92D-E689C4CBBEBC}" destId="{0A4CE849-DE3D-6B41-B7BF-8D69A71415E7}" srcOrd="0" destOrd="0" presId="urn:microsoft.com/office/officeart/2005/8/layout/radial1"/>
    <dgm:cxn modelId="{AB3A0237-B8FF-4332-9A38-C6BDC021DD76}" type="presParOf" srcId="{0CFA571E-3E7B-AE4C-A350-404C3B1CD797}" destId="{7A3F91E7-960B-1F44-BA4F-6E46CB8561A5}" srcOrd="4" destOrd="0" presId="urn:microsoft.com/office/officeart/2005/8/layout/radial1"/>
    <dgm:cxn modelId="{3D2532B6-08CB-4823-8F50-26DFD073D593}" type="presParOf" srcId="{0CFA571E-3E7B-AE4C-A350-404C3B1CD797}" destId="{E56D8B82-C824-CD46-A211-8D1B0360D713}" srcOrd="5" destOrd="0" presId="urn:microsoft.com/office/officeart/2005/8/layout/radial1"/>
    <dgm:cxn modelId="{E662ED06-A6A9-40AC-930D-6AA90C2F0E37}" type="presParOf" srcId="{E56D8B82-C824-CD46-A211-8D1B0360D713}" destId="{586C0CCB-84B5-F54A-B82D-0177C64ABD0C}" srcOrd="0" destOrd="0" presId="urn:microsoft.com/office/officeart/2005/8/layout/radial1"/>
    <dgm:cxn modelId="{01B69AC4-1BD2-410F-BA28-41B842F9902E}" type="presParOf" srcId="{0CFA571E-3E7B-AE4C-A350-404C3B1CD797}" destId="{89510FC7-8D0A-6743-B68D-431044089796}" srcOrd="6" destOrd="0" presId="urn:microsoft.com/office/officeart/2005/8/layout/radial1"/>
    <dgm:cxn modelId="{D7DA20BF-DF25-43E6-91AC-0FB08D8F56D0}" type="presParOf" srcId="{0CFA571E-3E7B-AE4C-A350-404C3B1CD797}" destId="{D4643700-110C-9A4C-B6B7-950B64573578}" srcOrd="7" destOrd="0" presId="urn:microsoft.com/office/officeart/2005/8/layout/radial1"/>
    <dgm:cxn modelId="{470124FB-FFAD-4454-B1CE-DA0382C0B8C6}" type="presParOf" srcId="{D4643700-110C-9A4C-B6B7-950B64573578}" destId="{BCBC3178-6590-AE48-9232-93F09B4C8EE9}" srcOrd="0" destOrd="0" presId="urn:microsoft.com/office/officeart/2005/8/layout/radial1"/>
    <dgm:cxn modelId="{E56B619B-A095-4F76-8382-95153E002F37}" type="presParOf" srcId="{0CFA571E-3E7B-AE4C-A350-404C3B1CD797}" destId="{81DADF80-BD04-D549-8EE9-2D43FBB08251}" srcOrd="8" destOrd="0" presId="urn:microsoft.com/office/officeart/2005/8/layout/radial1"/>
    <dgm:cxn modelId="{DBDD7403-9AF6-4E61-A65C-12482AD5ED71}" type="presParOf" srcId="{0CFA571E-3E7B-AE4C-A350-404C3B1CD797}" destId="{45DCA0BC-7ED8-6E44-B19E-F1B5B16E4703}" srcOrd="9" destOrd="0" presId="urn:microsoft.com/office/officeart/2005/8/layout/radial1"/>
    <dgm:cxn modelId="{E4790C5A-CD81-4569-A671-6A5D942CA6A4}" type="presParOf" srcId="{45DCA0BC-7ED8-6E44-B19E-F1B5B16E4703}" destId="{57AA3AAE-AFDC-8E4D-8FDB-7A820EF5BEE9}" srcOrd="0" destOrd="0" presId="urn:microsoft.com/office/officeart/2005/8/layout/radial1"/>
    <dgm:cxn modelId="{64F750C1-EB29-4EE4-9907-448CE2291AC1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BB8E4A-75C1-B846-8199-990E91901465}" type="doc">
      <dgm:prSet loTypeId="urn:microsoft.com/office/officeart/2005/8/layout/radial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B9CE82-B60E-EB48-BAE2-9D1CDA2687FD}">
      <dgm:prSet phldrT="[Text]" custT="1"/>
      <dgm:spPr/>
      <dgm:t>
        <a:bodyPr/>
        <a:lstStyle/>
        <a:p>
          <a:r>
            <a:rPr lang="en-US" sz="2000" dirty="0"/>
            <a:t>DC</a:t>
          </a:r>
        </a:p>
      </dgm:t>
    </dgm:pt>
    <dgm:pt modelId="{ADF147C8-0ED6-1E47-B92E-543B113A10DE}" type="parTrans" cxnId="{D18BC9F2-3970-6F45-9078-6B45BC136BDA}">
      <dgm:prSet/>
      <dgm:spPr/>
      <dgm:t>
        <a:bodyPr/>
        <a:lstStyle/>
        <a:p>
          <a:endParaRPr lang="en-US" sz="2400"/>
        </a:p>
      </dgm:t>
    </dgm:pt>
    <dgm:pt modelId="{C57DEBC5-D44D-D44B-9DA3-9C818CCF69CA}" type="sibTrans" cxnId="{D18BC9F2-3970-6F45-9078-6B45BC136BDA}">
      <dgm:prSet/>
      <dgm:spPr/>
      <dgm:t>
        <a:bodyPr/>
        <a:lstStyle/>
        <a:p>
          <a:endParaRPr lang="en-US" sz="2400"/>
        </a:p>
      </dgm:t>
    </dgm:pt>
    <dgm:pt modelId="{667227DE-D861-6644-BFE8-297645B51628}">
      <dgm:prSet phldrT="[Text]" custT="1"/>
      <dgm:spPr/>
      <dgm:t>
        <a:bodyPr/>
        <a:lstStyle/>
        <a:p>
          <a:r>
            <a:rPr lang="en-US" sz="1000" dirty="0"/>
            <a:t>Plan</a:t>
          </a:r>
        </a:p>
      </dgm:t>
    </dgm:pt>
    <dgm:pt modelId="{52EABB25-1E1B-B740-9C3C-9E670447D1B4}" type="parTrans" cxnId="{5C91283D-56A7-9F44-9380-6AD5F533EBA3}">
      <dgm:prSet/>
      <dgm:spPr/>
      <dgm:t>
        <a:bodyPr/>
        <a:lstStyle/>
        <a:p>
          <a:endParaRPr lang="en-US" sz="2400"/>
        </a:p>
      </dgm:t>
    </dgm:pt>
    <dgm:pt modelId="{026D3808-DE77-FE41-B4C1-20051BD89971}" type="sibTrans" cxnId="{5C91283D-56A7-9F44-9380-6AD5F533EBA3}">
      <dgm:prSet/>
      <dgm:spPr/>
      <dgm:t>
        <a:bodyPr/>
        <a:lstStyle/>
        <a:p>
          <a:endParaRPr lang="en-US" sz="2400"/>
        </a:p>
      </dgm:t>
    </dgm:pt>
    <dgm:pt modelId="{E00E6204-F6A5-2C4F-81E4-53D795AACAC6}">
      <dgm:prSet phldrT="[Text]" custT="1"/>
      <dgm:spPr/>
      <dgm:t>
        <a:bodyPr/>
        <a:lstStyle/>
        <a:p>
          <a:r>
            <a:rPr lang="en-US" sz="1000" dirty="0"/>
            <a:t>Do</a:t>
          </a:r>
        </a:p>
      </dgm:t>
    </dgm:pt>
    <dgm:pt modelId="{37DE0B0E-0A4B-564E-8BA4-BF3817C84BB3}" type="parTrans" cxnId="{526824DB-3E8B-7844-B56F-F4E3AB4D83BD}">
      <dgm:prSet/>
      <dgm:spPr/>
      <dgm:t>
        <a:bodyPr/>
        <a:lstStyle/>
        <a:p>
          <a:endParaRPr lang="en-US" sz="2400"/>
        </a:p>
      </dgm:t>
    </dgm:pt>
    <dgm:pt modelId="{0B9B5E74-822B-EB4E-BEF2-556C879E5810}" type="sibTrans" cxnId="{526824DB-3E8B-7844-B56F-F4E3AB4D83BD}">
      <dgm:prSet/>
      <dgm:spPr/>
      <dgm:t>
        <a:bodyPr/>
        <a:lstStyle/>
        <a:p>
          <a:endParaRPr lang="en-US" sz="2400"/>
        </a:p>
      </dgm:t>
    </dgm:pt>
    <dgm:pt modelId="{C04C7F17-281F-044E-8556-20B714205DD2}">
      <dgm:prSet phldrT="[Text]" custT="1"/>
      <dgm:spPr/>
      <dgm:t>
        <a:bodyPr/>
        <a:lstStyle/>
        <a:p>
          <a:r>
            <a:rPr lang="en-US" sz="1000" dirty="0"/>
            <a:t>Check</a:t>
          </a:r>
        </a:p>
      </dgm:t>
    </dgm:pt>
    <dgm:pt modelId="{CA7C969E-378E-914D-9779-8199EA61FDB9}" type="parTrans" cxnId="{B91DF464-653E-EA4C-B4C4-E51CDA5E8FDA}">
      <dgm:prSet/>
      <dgm:spPr/>
      <dgm:t>
        <a:bodyPr/>
        <a:lstStyle/>
        <a:p>
          <a:endParaRPr lang="en-US" sz="2400"/>
        </a:p>
      </dgm:t>
    </dgm:pt>
    <dgm:pt modelId="{AD9F305E-EDBC-554A-AB23-4905B99E1120}" type="sibTrans" cxnId="{B91DF464-653E-EA4C-B4C4-E51CDA5E8FDA}">
      <dgm:prSet/>
      <dgm:spPr/>
      <dgm:t>
        <a:bodyPr/>
        <a:lstStyle/>
        <a:p>
          <a:endParaRPr lang="en-US" sz="2400"/>
        </a:p>
      </dgm:t>
    </dgm:pt>
    <dgm:pt modelId="{E7DE3E50-E8AE-2141-9D4D-8EA29BBB4697}">
      <dgm:prSet phldrT="[Text]" custT="1"/>
      <dgm:spPr/>
      <dgm:t>
        <a:bodyPr/>
        <a:lstStyle/>
        <a:p>
          <a:r>
            <a:rPr lang="en-US" sz="1000" dirty="0"/>
            <a:t>Act</a:t>
          </a:r>
        </a:p>
      </dgm:t>
    </dgm:pt>
    <dgm:pt modelId="{9B0067EA-42A7-7C4F-9B3B-5DF23217DDD7}" type="parTrans" cxnId="{9CCDCACF-EB2D-A140-8104-9CB20787DE3D}">
      <dgm:prSet/>
      <dgm:spPr/>
      <dgm:t>
        <a:bodyPr/>
        <a:lstStyle/>
        <a:p>
          <a:endParaRPr lang="en-US" sz="2400"/>
        </a:p>
      </dgm:t>
    </dgm:pt>
    <dgm:pt modelId="{5D8698CF-E759-B54E-BD1D-46896FE943A3}" type="sibTrans" cxnId="{9CCDCACF-EB2D-A140-8104-9CB20787DE3D}">
      <dgm:prSet/>
      <dgm:spPr/>
      <dgm:t>
        <a:bodyPr/>
        <a:lstStyle/>
        <a:p>
          <a:endParaRPr lang="en-US" sz="2400"/>
        </a:p>
      </dgm:t>
    </dgm:pt>
    <dgm:pt modelId="{E2DB4B9B-5662-364A-8209-C96295D4FC5F}" type="pres">
      <dgm:prSet presAssocID="{DBBB8E4A-75C1-B846-8199-990E9190146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0C1359E-3687-0147-97D4-060157FCA011}" type="pres">
      <dgm:prSet presAssocID="{9EB9CE82-B60E-EB48-BAE2-9D1CDA2687FD}" presName="centerShape" presStyleLbl="node0" presStyleIdx="0" presStyleCnt="1"/>
      <dgm:spPr/>
    </dgm:pt>
    <dgm:pt modelId="{C1E67242-0B4A-0C45-AD1D-0379450F1A6E}" type="pres">
      <dgm:prSet presAssocID="{667227DE-D861-6644-BFE8-297645B51628}" presName="node" presStyleLbl="node1" presStyleIdx="0" presStyleCnt="4">
        <dgm:presLayoutVars>
          <dgm:bulletEnabled val="1"/>
        </dgm:presLayoutVars>
      </dgm:prSet>
      <dgm:spPr/>
    </dgm:pt>
    <dgm:pt modelId="{34FC71FA-A6B2-9140-AFE7-0C40E8AB968F}" type="pres">
      <dgm:prSet presAssocID="{667227DE-D861-6644-BFE8-297645B51628}" presName="dummy" presStyleCnt="0"/>
      <dgm:spPr/>
    </dgm:pt>
    <dgm:pt modelId="{2581D60B-DB32-824D-AD9E-01C3C95633CD}" type="pres">
      <dgm:prSet presAssocID="{026D3808-DE77-FE41-B4C1-20051BD89971}" presName="sibTrans" presStyleLbl="sibTrans2D1" presStyleIdx="0" presStyleCnt="4"/>
      <dgm:spPr/>
    </dgm:pt>
    <dgm:pt modelId="{8960C4D0-2FE1-D946-B4F3-AF0661389EA3}" type="pres">
      <dgm:prSet presAssocID="{E00E6204-F6A5-2C4F-81E4-53D795AACAC6}" presName="node" presStyleLbl="node1" presStyleIdx="1" presStyleCnt="4">
        <dgm:presLayoutVars>
          <dgm:bulletEnabled val="1"/>
        </dgm:presLayoutVars>
      </dgm:prSet>
      <dgm:spPr/>
    </dgm:pt>
    <dgm:pt modelId="{1F948AA8-2418-274B-83C3-055FBC7F3E85}" type="pres">
      <dgm:prSet presAssocID="{E00E6204-F6A5-2C4F-81E4-53D795AACAC6}" presName="dummy" presStyleCnt="0"/>
      <dgm:spPr/>
    </dgm:pt>
    <dgm:pt modelId="{6B79F3DC-4AE9-1D47-9B35-5BBACFAB79A6}" type="pres">
      <dgm:prSet presAssocID="{0B9B5E74-822B-EB4E-BEF2-556C879E5810}" presName="sibTrans" presStyleLbl="sibTrans2D1" presStyleIdx="1" presStyleCnt="4"/>
      <dgm:spPr/>
    </dgm:pt>
    <dgm:pt modelId="{2BE7BF13-0AC2-2F40-AC02-71A001502089}" type="pres">
      <dgm:prSet presAssocID="{C04C7F17-281F-044E-8556-20B714205DD2}" presName="node" presStyleLbl="node1" presStyleIdx="2" presStyleCnt="4">
        <dgm:presLayoutVars>
          <dgm:bulletEnabled val="1"/>
        </dgm:presLayoutVars>
      </dgm:prSet>
      <dgm:spPr/>
    </dgm:pt>
    <dgm:pt modelId="{B577C35D-573C-CE43-A359-E8C2CCEC9FBC}" type="pres">
      <dgm:prSet presAssocID="{C04C7F17-281F-044E-8556-20B714205DD2}" presName="dummy" presStyleCnt="0"/>
      <dgm:spPr/>
    </dgm:pt>
    <dgm:pt modelId="{E5ED0C9E-EA49-764E-9143-EFCFFDBA09E2}" type="pres">
      <dgm:prSet presAssocID="{AD9F305E-EDBC-554A-AB23-4905B99E1120}" presName="sibTrans" presStyleLbl="sibTrans2D1" presStyleIdx="2" presStyleCnt="4"/>
      <dgm:spPr/>
    </dgm:pt>
    <dgm:pt modelId="{32ACFDCD-BCA9-EC42-A340-FAE11ED92497}" type="pres">
      <dgm:prSet presAssocID="{E7DE3E50-E8AE-2141-9D4D-8EA29BBB4697}" presName="node" presStyleLbl="node1" presStyleIdx="3" presStyleCnt="4">
        <dgm:presLayoutVars>
          <dgm:bulletEnabled val="1"/>
        </dgm:presLayoutVars>
      </dgm:prSet>
      <dgm:spPr/>
    </dgm:pt>
    <dgm:pt modelId="{429068D3-30BB-E446-B4B5-AE362E61D3F2}" type="pres">
      <dgm:prSet presAssocID="{E7DE3E50-E8AE-2141-9D4D-8EA29BBB4697}" presName="dummy" presStyleCnt="0"/>
      <dgm:spPr/>
    </dgm:pt>
    <dgm:pt modelId="{87B06492-E301-7148-B93C-53D3D726FF01}" type="pres">
      <dgm:prSet presAssocID="{5D8698CF-E759-B54E-BD1D-46896FE943A3}" presName="sibTrans" presStyleLbl="sibTrans2D1" presStyleIdx="3" presStyleCnt="4"/>
      <dgm:spPr/>
    </dgm:pt>
  </dgm:ptLst>
  <dgm:cxnLst>
    <dgm:cxn modelId="{0DB97037-E793-4ADB-9F9C-62B6627C1338}" type="presOf" srcId="{9EB9CE82-B60E-EB48-BAE2-9D1CDA2687FD}" destId="{70C1359E-3687-0147-97D4-060157FCA011}" srcOrd="0" destOrd="0" presId="urn:microsoft.com/office/officeart/2005/8/layout/radial6"/>
    <dgm:cxn modelId="{6ED3E039-B5F3-4357-8124-43E10B3229A6}" type="presOf" srcId="{AD9F305E-EDBC-554A-AB23-4905B99E1120}" destId="{E5ED0C9E-EA49-764E-9143-EFCFFDBA09E2}" srcOrd="0" destOrd="0" presId="urn:microsoft.com/office/officeart/2005/8/layout/radial6"/>
    <dgm:cxn modelId="{5C91283D-56A7-9F44-9380-6AD5F533EBA3}" srcId="{9EB9CE82-B60E-EB48-BAE2-9D1CDA2687FD}" destId="{667227DE-D861-6644-BFE8-297645B51628}" srcOrd="0" destOrd="0" parTransId="{52EABB25-1E1B-B740-9C3C-9E670447D1B4}" sibTransId="{026D3808-DE77-FE41-B4C1-20051BD89971}"/>
    <dgm:cxn modelId="{B91DF464-653E-EA4C-B4C4-E51CDA5E8FDA}" srcId="{9EB9CE82-B60E-EB48-BAE2-9D1CDA2687FD}" destId="{C04C7F17-281F-044E-8556-20B714205DD2}" srcOrd="2" destOrd="0" parTransId="{CA7C969E-378E-914D-9779-8199EA61FDB9}" sibTransId="{AD9F305E-EDBC-554A-AB23-4905B99E1120}"/>
    <dgm:cxn modelId="{32F0AE46-1B1D-4A2A-9445-FCE97F9436B2}" type="presOf" srcId="{E7DE3E50-E8AE-2141-9D4D-8EA29BBB4697}" destId="{32ACFDCD-BCA9-EC42-A340-FAE11ED92497}" srcOrd="0" destOrd="0" presId="urn:microsoft.com/office/officeart/2005/8/layout/radial6"/>
    <dgm:cxn modelId="{6240F075-6FF6-4F83-A65E-880E3F36FD8C}" type="presOf" srcId="{0B9B5E74-822B-EB4E-BEF2-556C879E5810}" destId="{6B79F3DC-4AE9-1D47-9B35-5BBACFAB79A6}" srcOrd="0" destOrd="0" presId="urn:microsoft.com/office/officeart/2005/8/layout/radial6"/>
    <dgm:cxn modelId="{EAC8C185-2EFF-4FE3-AF94-8BDE3A221694}" type="presOf" srcId="{026D3808-DE77-FE41-B4C1-20051BD89971}" destId="{2581D60B-DB32-824D-AD9E-01C3C95633CD}" srcOrd="0" destOrd="0" presId="urn:microsoft.com/office/officeart/2005/8/layout/radial6"/>
    <dgm:cxn modelId="{202E3993-D3D3-4117-9815-43C87A1A097E}" type="presOf" srcId="{DBBB8E4A-75C1-B846-8199-990E91901465}" destId="{E2DB4B9B-5662-364A-8209-C96295D4FC5F}" srcOrd="0" destOrd="0" presId="urn:microsoft.com/office/officeart/2005/8/layout/radial6"/>
    <dgm:cxn modelId="{1AA286A3-E7D4-4BDC-B0F5-E3B919E76EF9}" type="presOf" srcId="{C04C7F17-281F-044E-8556-20B714205DD2}" destId="{2BE7BF13-0AC2-2F40-AC02-71A001502089}" srcOrd="0" destOrd="0" presId="urn:microsoft.com/office/officeart/2005/8/layout/radial6"/>
    <dgm:cxn modelId="{9CCDCACF-EB2D-A140-8104-9CB20787DE3D}" srcId="{9EB9CE82-B60E-EB48-BAE2-9D1CDA2687FD}" destId="{E7DE3E50-E8AE-2141-9D4D-8EA29BBB4697}" srcOrd="3" destOrd="0" parTransId="{9B0067EA-42A7-7C4F-9B3B-5DF23217DDD7}" sibTransId="{5D8698CF-E759-B54E-BD1D-46896FE943A3}"/>
    <dgm:cxn modelId="{F26086D4-5FFE-4D01-AD9B-E145389E3A64}" type="presOf" srcId="{5D8698CF-E759-B54E-BD1D-46896FE943A3}" destId="{87B06492-E301-7148-B93C-53D3D726FF01}" srcOrd="0" destOrd="0" presId="urn:microsoft.com/office/officeart/2005/8/layout/radial6"/>
    <dgm:cxn modelId="{526824DB-3E8B-7844-B56F-F4E3AB4D83BD}" srcId="{9EB9CE82-B60E-EB48-BAE2-9D1CDA2687FD}" destId="{E00E6204-F6A5-2C4F-81E4-53D795AACAC6}" srcOrd="1" destOrd="0" parTransId="{37DE0B0E-0A4B-564E-8BA4-BF3817C84BB3}" sibTransId="{0B9B5E74-822B-EB4E-BEF2-556C879E5810}"/>
    <dgm:cxn modelId="{FB6118DE-6013-4467-A4B7-6BD1231EAD04}" type="presOf" srcId="{667227DE-D861-6644-BFE8-297645B51628}" destId="{C1E67242-0B4A-0C45-AD1D-0379450F1A6E}" srcOrd="0" destOrd="0" presId="urn:microsoft.com/office/officeart/2005/8/layout/radial6"/>
    <dgm:cxn modelId="{D18BC9F2-3970-6F45-9078-6B45BC136BDA}" srcId="{DBBB8E4A-75C1-B846-8199-990E91901465}" destId="{9EB9CE82-B60E-EB48-BAE2-9D1CDA2687FD}" srcOrd="0" destOrd="0" parTransId="{ADF147C8-0ED6-1E47-B92E-543B113A10DE}" sibTransId="{C57DEBC5-D44D-D44B-9DA3-9C818CCF69CA}"/>
    <dgm:cxn modelId="{52C816FA-B2A7-4C9A-807B-781120A5DB21}" type="presOf" srcId="{E00E6204-F6A5-2C4F-81E4-53D795AACAC6}" destId="{8960C4D0-2FE1-D946-B4F3-AF0661389EA3}" srcOrd="0" destOrd="0" presId="urn:microsoft.com/office/officeart/2005/8/layout/radial6"/>
    <dgm:cxn modelId="{405ADA6A-E2BA-47D1-8D8B-2F66515688B1}" type="presParOf" srcId="{E2DB4B9B-5662-364A-8209-C96295D4FC5F}" destId="{70C1359E-3687-0147-97D4-060157FCA011}" srcOrd="0" destOrd="0" presId="urn:microsoft.com/office/officeart/2005/8/layout/radial6"/>
    <dgm:cxn modelId="{365EA96F-765F-4FF5-9CEC-9B7FF9F7ECA8}" type="presParOf" srcId="{E2DB4B9B-5662-364A-8209-C96295D4FC5F}" destId="{C1E67242-0B4A-0C45-AD1D-0379450F1A6E}" srcOrd="1" destOrd="0" presId="urn:microsoft.com/office/officeart/2005/8/layout/radial6"/>
    <dgm:cxn modelId="{51483D6E-33C9-4250-B432-13C5C810CE06}" type="presParOf" srcId="{E2DB4B9B-5662-364A-8209-C96295D4FC5F}" destId="{34FC71FA-A6B2-9140-AFE7-0C40E8AB968F}" srcOrd="2" destOrd="0" presId="urn:microsoft.com/office/officeart/2005/8/layout/radial6"/>
    <dgm:cxn modelId="{A136C9A3-B77B-40D6-8601-A856641AD4F2}" type="presParOf" srcId="{E2DB4B9B-5662-364A-8209-C96295D4FC5F}" destId="{2581D60B-DB32-824D-AD9E-01C3C95633CD}" srcOrd="3" destOrd="0" presId="urn:microsoft.com/office/officeart/2005/8/layout/radial6"/>
    <dgm:cxn modelId="{7DEB5393-B7E9-4ADC-A388-4664C3DE79FE}" type="presParOf" srcId="{E2DB4B9B-5662-364A-8209-C96295D4FC5F}" destId="{8960C4D0-2FE1-D946-B4F3-AF0661389EA3}" srcOrd="4" destOrd="0" presId="urn:microsoft.com/office/officeart/2005/8/layout/radial6"/>
    <dgm:cxn modelId="{D2163566-1C39-4867-A6EC-3278AE17CA55}" type="presParOf" srcId="{E2DB4B9B-5662-364A-8209-C96295D4FC5F}" destId="{1F948AA8-2418-274B-83C3-055FBC7F3E85}" srcOrd="5" destOrd="0" presId="urn:microsoft.com/office/officeart/2005/8/layout/radial6"/>
    <dgm:cxn modelId="{B47A23C0-838A-4A78-BD43-BC5DB70BDBC9}" type="presParOf" srcId="{E2DB4B9B-5662-364A-8209-C96295D4FC5F}" destId="{6B79F3DC-4AE9-1D47-9B35-5BBACFAB79A6}" srcOrd="6" destOrd="0" presId="urn:microsoft.com/office/officeart/2005/8/layout/radial6"/>
    <dgm:cxn modelId="{B400637E-2358-456C-8C12-BC7258E01433}" type="presParOf" srcId="{E2DB4B9B-5662-364A-8209-C96295D4FC5F}" destId="{2BE7BF13-0AC2-2F40-AC02-71A001502089}" srcOrd="7" destOrd="0" presId="urn:microsoft.com/office/officeart/2005/8/layout/radial6"/>
    <dgm:cxn modelId="{36F55C7A-21D8-4ACA-B286-BA946DEAB094}" type="presParOf" srcId="{E2DB4B9B-5662-364A-8209-C96295D4FC5F}" destId="{B577C35D-573C-CE43-A359-E8C2CCEC9FBC}" srcOrd="8" destOrd="0" presId="urn:microsoft.com/office/officeart/2005/8/layout/radial6"/>
    <dgm:cxn modelId="{F44D4977-6623-4CC5-B2E2-D0CC8F38CA20}" type="presParOf" srcId="{E2DB4B9B-5662-364A-8209-C96295D4FC5F}" destId="{E5ED0C9E-EA49-764E-9143-EFCFFDBA09E2}" srcOrd="9" destOrd="0" presId="urn:microsoft.com/office/officeart/2005/8/layout/radial6"/>
    <dgm:cxn modelId="{67426341-54B6-4A77-8C68-3E38FF48A4D6}" type="presParOf" srcId="{E2DB4B9B-5662-364A-8209-C96295D4FC5F}" destId="{32ACFDCD-BCA9-EC42-A340-FAE11ED92497}" srcOrd="10" destOrd="0" presId="urn:microsoft.com/office/officeart/2005/8/layout/radial6"/>
    <dgm:cxn modelId="{8C03F2F6-4F5D-4126-8368-51D6CF9836B3}" type="presParOf" srcId="{E2DB4B9B-5662-364A-8209-C96295D4FC5F}" destId="{429068D3-30BB-E446-B4B5-AE362E61D3F2}" srcOrd="11" destOrd="0" presId="urn:microsoft.com/office/officeart/2005/8/layout/radial6"/>
    <dgm:cxn modelId="{129BE840-DAF1-4DC8-AA2F-075405D95502}" type="presParOf" srcId="{E2DB4B9B-5662-364A-8209-C96295D4FC5F}" destId="{87B06492-E301-7148-B93C-53D3D726FF0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CA2674-5A57-4EF0-B8B5-AE1EDD952C0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3D07512-B30B-4F11-870A-1A0A1F238C46}">
      <dgm:prSet/>
      <dgm:spPr/>
      <dgm:t>
        <a:bodyPr/>
        <a:lstStyle/>
        <a:p>
          <a:pPr rtl="0"/>
          <a:r>
            <a:rPr lang="en-GB"/>
            <a:t>Financial perspective</a:t>
          </a:r>
          <a:endParaRPr lang="cs-CZ"/>
        </a:p>
      </dgm:t>
    </dgm:pt>
    <dgm:pt modelId="{C8439F20-3FDA-4FF5-9263-9FE56D60FC1B}" type="parTrans" cxnId="{B373CB9D-5FF2-4869-BD2D-231EBFEE1C13}">
      <dgm:prSet/>
      <dgm:spPr/>
      <dgm:t>
        <a:bodyPr/>
        <a:lstStyle/>
        <a:p>
          <a:endParaRPr lang="cs-CZ"/>
        </a:p>
      </dgm:t>
    </dgm:pt>
    <dgm:pt modelId="{F378C28B-F3A1-466A-B972-D94EC32CF349}" type="sibTrans" cxnId="{B373CB9D-5FF2-4869-BD2D-231EBFEE1C13}">
      <dgm:prSet/>
      <dgm:spPr/>
      <dgm:t>
        <a:bodyPr/>
        <a:lstStyle/>
        <a:p>
          <a:endParaRPr lang="cs-CZ"/>
        </a:p>
      </dgm:t>
    </dgm:pt>
    <dgm:pt modelId="{F5733680-E5CE-45A7-AB53-F019FA553CF1}">
      <dgm:prSet/>
      <dgm:spPr/>
      <dgm:t>
        <a:bodyPr/>
        <a:lstStyle/>
        <a:p>
          <a:pPr rtl="0"/>
          <a:r>
            <a:rPr lang="en-GB"/>
            <a:t>Customer perspective</a:t>
          </a:r>
          <a:endParaRPr lang="cs-CZ"/>
        </a:p>
      </dgm:t>
    </dgm:pt>
    <dgm:pt modelId="{FDB992B7-714A-4778-B9AB-705FA7B4688A}" type="parTrans" cxnId="{BC182A17-2CD0-4C9D-98D5-64A4B2035894}">
      <dgm:prSet/>
      <dgm:spPr/>
      <dgm:t>
        <a:bodyPr/>
        <a:lstStyle/>
        <a:p>
          <a:endParaRPr lang="cs-CZ"/>
        </a:p>
      </dgm:t>
    </dgm:pt>
    <dgm:pt modelId="{E9F45FCD-F5DC-446A-821C-C2D97C6528A1}" type="sibTrans" cxnId="{BC182A17-2CD0-4C9D-98D5-64A4B2035894}">
      <dgm:prSet/>
      <dgm:spPr/>
      <dgm:t>
        <a:bodyPr/>
        <a:lstStyle/>
        <a:p>
          <a:endParaRPr lang="cs-CZ"/>
        </a:p>
      </dgm:t>
    </dgm:pt>
    <dgm:pt modelId="{29D3BB0F-1CF7-45A6-995F-71F28653A1FF}">
      <dgm:prSet/>
      <dgm:spPr/>
      <dgm:t>
        <a:bodyPr/>
        <a:lstStyle/>
        <a:p>
          <a:pPr rtl="0"/>
          <a:r>
            <a:rPr lang="en-GB"/>
            <a:t>Perspective of internal processes</a:t>
          </a:r>
          <a:endParaRPr lang="cs-CZ"/>
        </a:p>
      </dgm:t>
    </dgm:pt>
    <dgm:pt modelId="{03E03325-7344-41CA-ACEA-B7683753A6CF}" type="parTrans" cxnId="{6B2D4A5C-463F-4781-8AA5-6F495322E10D}">
      <dgm:prSet/>
      <dgm:spPr/>
      <dgm:t>
        <a:bodyPr/>
        <a:lstStyle/>
        <a:p>
          <a:endParaRPr lang="cs-CZ"/>
        </a:p>
      </dgm:t>
    </dgm:pt>
    <dgm:pt modelId="{462FD942-028E-43D0-80B4-1ABE7F674AB3}" type="sibTrans" cxnId="{6B2D4A5C-463F-4781-8AA5-6F495322E10D}">
      <dgm:prSet/>
      <dgm:spPr/>
      <dgm:t>
        <a:bodyPr/>
        <a:lstStyle/>
        <a:p>
          <a:endParaRPr lang="cs-CZ"/>
        </a:p>
      </dgm:t>
    </dgm:pt>
    <dgm:pt modelId="{F88386BF-1F16-4ECD-91A5-3D66099AEB9C}">
      <dgm:prSet/>
      <dgm:spPr/>
      <dgm:t>
        <a:bodyPr/>
        <a:lstStyle/>
        <a:p>
          <a:pPr rtl="0"/>
          <a:r>
            <a:rPr lang="en-GB"/>
            <a:t>Perspective of learning and grow</a:t>
          </a:r>
          <a:endParaRPr lang="cs-CZ"/>
        </a:p>
      </dgm:t>
    </dgm:pt>
    <dgm:pt modelId="{3B7C093E-C231-42AE-8EAF-2DEA643B28E5}" type="parTrans" cxnId="{20801FF1-DFE4-40F4-BF21-CC4FE4535C5F}">
      <dgm:prSet/>
      <dgm:spPr/>
      <dgm:t>
        <a:bodyPr/>
        <a:lstStyle/>
        <a:p>
          <a:endParaRPr lang="cs-CZ"/>
        </a:p>
      </dgm:t>
    </dgm:pt>
    <dgm:pt modelId="{1A0E8533-020E-4F23-B5AC-2F49B6688F50}" type="sibTrans" cxnId="{20801FF1-DFE4-40F4-BF21-CC4FE4535C5F}">
      <dgm:prSet/>
      <dgm:spPr/>
      <dgm:t>
        <a:bodyPr/>
        <a:lstStyle/>
        <a:p>
          <a:endParaRPr lang="cs-CZ"/>
        </a:p>
      </dgm:t>
    </dgm:pt>
    <dgm:pt modelId="{8AA87ADF-0159-4A9E-B675-1BD15482CB05}" type="pres">
      <dgm:prSet presAssocID="{F0CA2674-5A57-4EF0-B8B5-AE1EDD952C07}" presName="linear" presStyleCnt="0">
        <dgm:presLayoutVars>
          <dgm:animLvl val="lvl"/>
          <dgm:resizeHandles val="exact"/>
        </dgm:presLayoutVars>
      </dgm:prSet>
      <dgm:spPr/>
    </dgm:pt>
    <dgm:pt modelId="{322E7B33-C7BB-4692-9137-F085B2C69D2C}" type="pres">
      <dgm:prSet presAssocID="{23D07512-B30B-4F11-870A-1A0A1F238C4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D36CD19-FAC4-4CF2-A65D-9C521B9A684A}" type="pres">
      <dgm:prSet presAssocID="{F378C28B-F3A1-466A-B972-D94EC32CF349}" presName="spacer" presStyleCnt="0"/>
      <dgm:spPr/>
    </dgm:pt>
    <dgm:pt modelId="{095EE50B-5755-47F0-A3EA-B0E34E0CA9BE}" type="pres">
      <dgm:prSet presAssocID="{F5733680-E5CE-45A7-AB53-F019FA553CF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F6ECF8-91CB-4DE8-BB85-1D5642ED3E6F}" type="pres">
      <dgm:prSet presAssocID="{E9F45FCD-F5DC-446A-821C-C2D97C6528A1}" presName="spacer" presStyleCnt="0"/>
      <dgm:spPr/>
    </dgm:pt>
    <dgm:pt modelId="{E7ED89BB-0F73-4E5F-913D-9600235878AA}" type="pres">
      <dgm:prSet presAssocID="{29D3BB0F-1CF7-45A6-995F-71F28653A1F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F80E0DB-27C3-4C22-9585-FC901AA9934D}" type="pres">
      <dgm:prSet presAssocID="{462FD942-028E-43D0-80B4-1ABE7F674AB3}" presName="spacer" presStyleCnt="0"/>
      <dgm:spPr/>
    </dgm:pt>
    <dgm:pt modelId="{AC7FDBF8-82AB-47BA-803B-04C6832F3C45}" type="pres">
      <dgm:prSet presAssocID="{F88386BF-1F16-4ECD-91A5-3D66099AEB9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C182A17-2CD0-4C9D-98D5-64A4B2035894}" srcId="{F0CA2674-5A57-4EF0-B8B5-AE1EDD952C07}" destId="{F5733680-E5CE-45A7-AB53-F019FA553CF1}" srcOrd="1" destOrd="0" parTransId="{FDB992B7-714A-4778-B9AB-705FA7B4688A}" sibTransId="{E9F45FCD-F5DC-446A-821C-C2D97C6528A1}"/>
    <dgm:cxn modelId="{88BD9433-106E-4E1B-AE82-C4EBC561D271}" type="presOf" srcId="{F88386BF-1F16-4ECD-91A5-3D66099AEB9C}" destId="{AC7FDBF8-82AB-47BA-803B-04C6832F3C45}" srcOrd="0" destOrd="0" presId="urn:microsoft.com/office/officeart/2005/8/layout/vList2"/>
    <dgm:cxn modelId="{6B2D4A5C-463F-4781-8AA5-6F495322E10D}" srcId="{F0CA2674-5A57-4EF0-B8B5-AE1EDD952C07}" destId="{29D3BB0F-1CF7-45A6-995F-71F28653A1FF}" srcOrd="2" destOrd="0" parTransId="{03E03325-7344-41CA-ACEA-B7683753A6CF}" sibTransId="{462FD942-028E-43D0-80B4-1ABE7F674AB3}"/>
    <dgm:cxn modelId="{4B60534A-2D06-4DD6-B627-C6B42F399F0A}" type="presOf" srcId="{23D07512-B30B-4F11-870A-1A0A1F238C46}" destId="{322E7B33-C7BB-4692-9137-F085B2C69D2C}" srcOrd="0" destOrd="0" presId="urn:microsoft.com/office/officeart/2005/8/layout/vList2"/>
    <dgm:cxn modelId="{2C9CB479-211A-453B-AAFA-94044D985402}" type="presOf" srcId="{F0CA2674-5A57-4EF0-B8B5-AE1EDD952C07}" destId="{8AA87ADF-0159-4A9E-B675-1BD15482CB05}" srcOrd="0" destOrd="0" presId="urn:microsoft.com/office/officeart/2005/8/layout/vList2"/>
    <dgm:cxn modelId="{3BC07691-4C8F-46C2-8EC8-D330ED30F1E9}" type="presOf" srcId="{F5733680-E5CE-45A7-AB53-F019FA553CF1}" destId="{095EE50B-5755-47F0-A3EA-B0E34E0CA9BE}" srcOrd="0" destOrd="0" presId="urn:microsoft.com/office/officeart/2005/8/layout/vList2"/>
    <dgm:cxn modelId="{B373CB9D-5FF2-4869-BD2D-231EBFEE1C13}" srcId="{F0CA2674-5A57-4EF0-B8B5-AE1EDD952C07}" destId="{23D07512-B30B-4F11-870A-1A0A1F238C46}" srcOrd="0" destOrd="0" parTransId="{C8439F20-3FDA-4FF5-9263-9FE56D60FC1B}" sibTransId="{F378C28B-F3A1-466A-B972-D94EC32CF349}"/>
    <dgm:cxn modelId="{975B89E6-97FF-4A2D-BACB-76B205B77145}" type="presOf" srcId="{29D3BB0F-1CF7-45A6-995F-71F28653A1FF}" destId="{E7ED89BB-0F73-4E5F-913D-9600235878AA}" srcOrd="0" destOrd="0" presId="urn:microsoft.com/office/officeart/2005/8/layout/vList2"/>
    <dgm:cxn modelId="{20801FF1-DFE4-40F4-BF21-CC4FE4535C5F}" srcId="{F0CA2674-5A57-4EF0-B8B5-AE1EDD952C07}" destId="{F88386BF-1F16-4ECD-91A5-3D66099AEB9C}" srcOrd="3" destOrd="0" parTransId="{3B7C093E-C231-42AE-8EAF-2DEA643B28E5}" sibTransId="{1A0E8533-020E-4F23-B5AC-2F49B6688F50}"/>
    <dgm:cxn modelId="{543341F9-B724-4098-ADC6-867311A8DD34}" type="presParOf" srcId="{8AA87ADF-0159-4A9E-B675-1BD15482CB05}" destId="{322E7B33-C7BB-4692-9137-F085B2C69D2C}" srcOrd="0" destOrd="0" presId="urn:microsoft.com/office/officeart/2005/8/layout/vList2"/>
    <dgm:cxn modelId="{127D9DE8-3A54-4E9C-9CD8-3E4BC16149B8}" type="presParOf" srcId="{8AA87ADF-0159-4A9E-B675-1BD15482CB05}" destId="{7D36CD19-FAC4-4CF2-A65D-9C521B9A684A}" srcOrd="1" destOrd="0" presId="urn:microsoft.com/office/officeart/2005/8/layout/vList2"/>
    <dgm:cxn modelId="{C60ABC1F-003E-4F4D-BDC0-EF3047EFEB59}" type="presParOf" srcId="{8AA87ADF-0159-4A9E-B675-1BD15482CB05}" destId="{095EE50B-5755-47F0-A3EA-B0E34E0CA9BE}" srcOrd="2" destOrd="0" presId="urn:microsoft.com/office/officeart/2005/8/layout/vList2"/>
    <dgm:cxn modelId="{761C7032-CF7B-4E01-A166-3BE666B3CA11}" type="presParOf" srcId="{8AA87ADF-0159-4A9E-B675-1BD15482CB05}" destId="{4BF6ECF8-91CB-4DE8-BB85-1D5642ED3E6F}" srcOrd="3" destOrd="0" presId="urn:microsoft.com/office/officeart/2005/8/layout/vList2"/>
    <dgm:cxn modelId="{5D5D6DD5-DFE2-47F4-A697-74278675AD41}" type="presParOf" srcId="{8AA87ADF-0159-4A9E-B675-1BD15482CB05}" destId="{E7ED89BB-0F73-4E5F-913D-9600235878AA}" srcOrd="4" destOrd="0" presId="urn:microsoft.com/office/officeart/2005/8/layout/vList2"/>
    <dgm:cxn modelId="{C5DD2218-C86B-4679-97E4-92A3B941AB73}" type="presParOf" srcId="{8AA87ADF-0159-4A9E-B675-1BD15482CB05}" destId="{8F80E0DB-27C3-4C22-9585-FC901AA9934D}" srcOrd="5" destOrd="0" presId="urn:microsoft.com/office/officeart/2005/8/layout/vList2"/>
    <dgm:cxn modelId="{7BCFDA0B-62C8-4E0B-B0F4-036DE2763630}" type="presParOf" srcId="{8AA87ADF-0159-4A9E-B675-1BD15482CB05}" destId="{AC7FDBF8-82AB-47BA-803B-04C6832F3C4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49E126-E296-484A-BD6E-E6AFE2ED3DF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DAC8D54-C0C4-4A4B-9C70-A60106631909}">
      <dgm:prSet/>
      <dgm:spPr/>
      <dgm:t>
        <a:bodyPr/>
        <a:lstStyle/>
        <a:p>
          <a:pPr rtl="0"/>
          <a:r>
            <a:rPr lang="en-US" noProof="0" dirty="0"/>
            <a:t>Growing</a:t>
          </a:r>
        </a:p>
      </dgm:t>
    </dgm:pt>
    <dgm:pt modelId="{3040165D-1935-48AF-A601-362673031FFA}" type="parTrans" cxnId="{2BC93E44-0B9E-4DA2-8794-F01D24B0939D}">
      <dgm:prSet/>
      <dgm:spPr/>
      <dgm:t>
        <a:bodyPr/>
        <a:lstStyle/>
        <a:p>
          <a:endParaRPr lang="cs-CZ"/>
        </a:p>
      </dgm:t>
    </dgm:pt>
    <dgm:pt modelId="{9E3585ED-462F-47EF-9E21-7192617F67FE}" type="sibTrans" cxnId="{2BC93E44-0B9E-4DA2-8794-F01D24B0939D}">
      <dgm:prSet/>
      <dgm:spPr/>
      <dgm:t>
        <a:bodyPr/>
        <a:lstStyle/>
        <a:p>
          <a:endParaRPr lang="cs-CZ"/>
        </a:p>
      </dgm:t>
    </dgm:pt>
    <dgm:pt modelId="{A2208DFB-46F4-46A3-88A5-78C16FCB1DFA}">
      <dgm:prSet/>
      <dgm:spPr/>
      <dgm:t>
        <a:bodyPr/>
        <a:lstStyle/>
        <a:p>
          <a:pPr rtl="0"/>
          <a:r>
            <a:rPr lang="en-US" noProof="0" dirty="0"/>
            <a:t>Preservation</a:t>
          </a:r>
        </a:p>
      </dgm:t>
    </dgm:pt>
    <dgm:pt modelId="{3082546D-1EC9-47E3-A15A-20F6B2471B94}" type="parTrans" cxnId="{9BAC8594-77B2-447C-8A16-9BF7CFF1B801}">
      <dgm:prSet/>
      <dgm:spPr/>
      <dgm:t>
        <a:bodyPr/>
        <a:lstStyle/>
        <a:p>
          <a:endParaRPr lang="cs-CZ"/>
        </a:p>
      </dgm:t>
    </dgm:pt>
    <dgm:pt modelId="{3C53BCE1-4D18-4FFA-92A5-DC5DDB60CA3A}" type="sibTrans" cxnId="{9BAC8594-77B2-447C-8A16-9BF7CFF1B801}">
      <dgm:prSet/>
      <dgm:spPr/>
      <dgm:t>
        <a:bodyPr/>
        <a:lstStyle/>
        <a:p>
          <a:endParaRPr lang="cs-CZ"/>
        </a:p>
      </dgm:t>
    </dgm:pt>
    <dgm:pt modelId="{0C65A919-BCAC-4020-B255-5D9085540C20}">
      <dgm:prSet/>
      <dgm:spPr/>
      <dgm:t>
        <a:bodyPr/>
        <a:lstStyle/>
        <a:p>
          <a:pPr rtl="0"/>
          <a:r>
            <a:rPr lang="en-US" noProof="0" dirty="0"/>
            <a:t>Harvest</a:t>
          </a:r>
        </a:p>
      </dgm:t>
    </dgm:pt>
    <dgm:pt modelId="{FF63B38A-CC87-47A9-B01E-77ACC74465DA}" type="parTrans" cxnId="{9D5DE50B-1169-4311-9792-BF96C1936731}">
      <dgm:prSet/>
      <dgm:spPr/>
      <dgm:t>
        <a:bodyPr/>
        <a:lstStyle/>
        <a:p>
          <a:endParaRPr lang="cs-CZ"/>
        </a:p>
      </dgm:t>
    </dgm:pt>
    <dgm:pt modelId="{07719A1C-CBF8-49EE-8288-D643F350A8B7}" type="sibTrans" cxnId="{9D5DE50B-1169-4311-9792-BF96C1936731}">
      <dgm:prSet/>
      <dgm:spPr/>
      <dgm:t>
        <a:bodyPr/>
        <a:lstStyle/>
        <a:p>
          <a:endParaRPr lang="cs-CZ"/>
        </a:p>
      </dgm:t>
    </dgm:pt>
    <dgm:pt modelId="{85EDCCBB-1BB9-4559-81C3-DA5376390EDE}">
      <dgm:prSet/>
      <dgm:spPr/>
      <dgm:t>
        <a:bodyPr/>
        <a:lstStyle/>
        <a:p>
          <a:pPr rtl="0"/>
          <a:r>
            <a:rPr lang="en-US" noProof="0" dirty="0"/>
            <a:t>Early phase</a:t>
          </a:r>
        </a:p>
      </dgm:t>
    </dgm:pt>
    <dgm:pt modelId="{E0AC425E-41C3-435A-873F-A4182C95A24C}" type="parTrans" cxnId="{7A554ECF-2AFF-4282-B011-D1C92C8C743D}">
      <dgm:prSet/>
      <dgm:spPr/>
      <dgm:t>
        <a:bodyPr/>
        <a:lstStyle/>
        <a:p>
          <a:endParaRPr lang="cs-CZ"/>
        </a:p>
      </dgm:t>
    </dgm:pt>
    <dgm:pt modelId="{7FA31F01-834E-43BA-B37A-C526257A00D4}" type="sibTrans" cxnId="{7A554ECF-2AFF-4282-B011-D1C92C8C743D}">
      <dgm:prSet/>
      <dgm:spPr/>
      <dgm:t>
        <a:bodyPr/>
        <a:lstStyle/>
        <a:p>
          <a:endParaRPr lang="cs-CZ"/>
        </a:p>
      </dgm:t>
    </dgm:pt>
    <dgm:pt modelId="{67D4D031-A331-4BD9-8F05-42A19C18DE08}">
      <dgm:prSet/>
      <dgm:spPr/>
      <dgm:t>
        <a:bodyPr/>
        <a:lstStyle/>
        <a:p>
          <a:pPr rtl="0"/>
          <a:r>
            <a:rPr lang="en-US" noProof="0" dirty="0"/>
            <a:t>Growing potential</a:t>
          </a:r>
        </a:p>
      </dgm:t>
    </dgm:pt>
    <dgm:pt modelId="{D4B592DF-B39E-46D9-A38D-5A3906DA22A0}" type="parTrans" cxnId="{D889EBFB-E2F5-4EC1-8124-2ACBBFA215EF}">
      <dgm:prSet/>
      <dgm:spPr/>
      <dgm:t>
        <a:bodyPr/>
        <a:lstStyle/>
        <a:p>
          <a:endParaRPr lang="cs-CZ"/>
        </a:p>
      </dgm:t>
    </dgm:pt>
    <dgm:pt modelId="{7B4AEC1F-627C-4EAC-B596-4A1644483D6C}" type="sibTrans" cxnId="{D889EBFB-E2F5-4EC1-8124-2ACBBFA215EF}">
      <dgm:prSet/>
      <dgm:spPr/>
      <dgm:t>
        <a:bodyPr/>
        <a:lstStyle/>
        <a:p>
          <a:endParaRPr lang="cs-CZ"/>
        </a:p>
      </dgm:t>
    </dgm:pt>
    <dgm:pt modelId="{79092E70-F02F-48AC-A0DD-E15FDF51EEB6}">
      <dgm:prSet/>
      <dgm:spPr/>
      <dgm:t>
        <a:bodyPr/>
        <a:lstStyle/>
        <a:p>
          <a:pPr rtl="0"/>
          <a:r>
            <a:rPr lang="en-US" noProof="0" dirty="0"/>
            <a:t>Big long term investment</a:t>
          </a:r>
        </a:p>
      </dgm:t>
    </dgm:pt>
    <dgm:pt modelId="{FE642D23-1999-4627-957F-43D888B735A4}" type="parTrans" cxnId="{7D489193-E3C8-4AC9-89AF-F8FADF3F9E6E}">
      <dgm:prSet/>
      <dgm:spPr/>
      <dgm:t>
        <a:bodyPr/>
        <a:lstStyle/>
        <a:p>
          <a:endParaRPr lang="cs-CZ"/>
        </a:p>
      </dgm:t>
    </dgm:pt>
    <dgm:pt modelId="{14D41E83-6BDC-48E5-83B9-9A187279205D}" type="sibTrans" cxnId="{7D489193-E3C8-4AC9-89AF-F8FADF3F9E6E}">
      <dgm:prSet/>
      <dgm:spPr/>
      <dgm:t>
        <a:bodyPr/>
        <a:lstStyle/>
        <a:p>
          <a:endParaRPr lang="cs-CZ"/>
        </a:p>
      </dgm:t>
    </dgm:pt>
    <dgm:pt modelId="{68F67DD6-9F24-47B1-8C45-919665C8C62A}">
      <dgm:prSet/>
      <dgm:spPr/>
      <dgm:t>
        <a:bodyPr/>
        <a:lstStyle/>
        <a:p>
          <a:pPr rtl="0"/>
          <a:r>
            <a:rPr lang="en-US" noProof="0" dirty="0"/>
            <a:t>Negative cash flow</a:t>
          </a:r>
        </a:p>
      </dgm:t>
    </dgm:pt>
    <dgm:pt modelId="{3A517E6F-B200-499C-855C-D80E354140AE}" type="parTrans" cxnId="{33F5B44C-234F-4312-8DCB-7E6670E1CA31}">
      <dgm:prSet/>
      <dgm:spPr/>
      <dgm:t>
        <a:bodyPr/>
        <a:lstStyle/>
        <a:p>
          <a:endParaRPr lang="cs-CZ"/>
        </a:p>
      </dgm:t>
    </dgm:pt>
    <dgm:pt modelId="{CEBE6C15-2DFB-4BEF-BCC9-8F568E78B420}" type="sibTrans" cxnId="{33F5B44C-234F-4312-8DCB-7E6670E1CA31}">
      <dgm:prSet/>
      <dgm:spPr/>
      <dgm:t>
        <a:bodyPr/>
        <a:lstStyle/>
        <a:p>
          <a:endParaRPr lang="cs-CZ"/>
        </a:p>
      </dgm:t>
    </dgm:pt>
    <dgm:pt modelId="{594EC781-5F47-4A5F-8473-1503D469FB3C}">
      <dgm:prSet/>
      <dgm:spPr/>
      <dgm:t>
        <a:bodyPr/>
        <a:lstStyle/>
        <a:p>
          <a:pPr rtl="0"/>
          <a:r>
            <a:rPr lang="en-US" noProof="0" dirty="0"/>
            <a:t>Interesting for middle and short investment (ROI)</a:t>
          </a:r>
        </a:p>
      </dgm:t>
    </dgm:pt>
    <dgm:pt modelId="{8C85568E-7418-48D4-A2B3-F02B9B4544D1}" type="parTrans" cxnId="{79A4D4FB-732F-4167-9D24-52D966B2DE81}">
      <dgm:prSet/>
      <dgm:spPr/>
      <dgm:t>
        <a:bodyPr/>
        <a:lstStyle/>
        <a:p>
          <a:endParaRPr lang="cs-CZ"/>
        </a:p>
      </dgm:t>
    </dgm:pt>
    <dgm:pt modelId="{19F5283E-16D4-40FA-8C53-A585BAE44AEF}" type="sibTrans" cxnId="{79A4D4FB-732F-4167-9D24-52D966B2DE81}">
      <dgm:prSet/>
      <dgm:spPr/>
      <dgm:t>
        <a:bodyPr/>
        <a:lstStyle/>
        <a:p>
          <a:endParaRPr lang="cs-CZ"/>
        </a:p>
      </dgm:t>
    </dgm:pt>
    <dgm:pt modelId="{E8E1FC0C-63B0-4235-91E2-74DFB16D6E05}">
      <dgm:prSet/>
      <dgm:spPr/>
      <dgm:t>
        <a:bodyPr/>
        <a:lstStyle/>
        <a:p>
          <a:pPr rtl="0"/>
          <a:r>
            <a:rPr lang="en-US" noProof="0" dirty="0"/>
            <a:t>Elimination of constrains</a:t>
          </a:r>
        </a:p>
      </dgm:t>
    </dgm:pt>
    <dgm:pt modelId="{01DD46FF-7137-45DF-B990-7AB63907A692}" type="parTrans" cxnId="{4A2C54CE-DC6D-42D1-BC8C-6160E766CC21}">
      <dgm:prSet/>
      <dgm:spPr/>
      <dgm:t>
        <a:bodyPr/>
        <a:lstStyle/>
        <a:p>
          <a:endParaRPr lang="cs-CZ"/>
        </a:p>
      </dgm:t>
    </dgm:pt>
    <dgm:pt modelId="{C81EF370-5D77-4492-BEF9-E117BD71947D}" type="sibTrans" cxnId="{4A2C54CE-DC6D-42D1-BC8C-6160E766CC21}">
      <dgm:prSet/>
      <dgm:spPr/>
      <dgm:t>
        <a:bodyPr/>
        <a:lstStyle/>
        <a:p>
          <a:endParaRPr lang="cs-CZ"/>
        </a:p>
      </dgm:t>
    </dgm:pt>
    <dgm:pt modelId="{55B203B4-25C8-43EE-9703-73F184AA23CC}">
      <dgm:prSet/>
      <dgm:spPr/>
      <dgm:t>
        <a:bodyPr/>
        <a:lstStyle/>
        <a:p>
          <a:pPr rtl="0"/>
          <a:r>
            <a:rPr lang="en-US" noProof="0" dirty="0"/>
            <a:t>Positive profit and cash flow</a:t>
          </a:r>
        </a:p>
      </dgm:t>
    </dgm:pt>
    <dgm:pt modelId="{055A4D1E-7755-486A-87BF-7F6DABFE0667}" type="parTrans" cxnId="{DD31D91B-EDBA-4368-9A28-786A438F61F9}">
      <dgm:prSet/>
      <dgm:spPr/>
      <dgm:t>
        <a:bodyPr/>
        <a:lstStyle/>
        <a:p>
          <a:endParaRPr lang="cs-CZ"/>
        </a:p>
      </dgm:t>
    </dgm:pt>
    <dgm:pt modelId="{84D33570-DF3F-4E44-A89A-168054FF23DF}" type="sibTrans" cxnId="{DD31D91B-EDBA-4368-9A28-786A438F61F9}">
      <dgm:prSet/>
      <dgm:spPr/>
      <dgm:t>
        <a:bodyPr/>
        <a:lstStyle/>
        <a:p>
          <a:endParaRPr lang="cs-CZ"/>
        </a:p>
      </dgm:t>
    </dgm:pt>
    <dgm:pt modelId="{AD7BBE8D-762F-43E9-AD18-D6D124B90C98}">
      <dgm:prSet/>
      <dgm:spPr/>
      <dgm:t>
        <a:bodyPr/>
        <a:lstStyle/>
        <a:p>
          <a:pPr rtl="0"/>
          <a:r>
            <a:rPr lang="en-US" noProof="0" dirty="0"/>
            <a:t>No big investments</a:t>
          </a:r>
        </a:p>
      </dgm:t>
    </dgm:pt>
    <dgm:pt modelId="{E1D6307D-A531-4EB4-BF99-C3B4FD9A1B3F}" type="parTrans" cxnId="{286F9895-927B-428D-8EF1-B24BD5837F46}">
      <dgm:prSet/>
      <dgm:spPr/>
      <dgm:t>
        <a:bodyPr/>
        <a:lstStyle/>
        <a:p>
          <a:endParaRPr lang="cs-CZ"/>
        </a:p>
      </dgm:t>
    </dgm:pt>
    <dgm:pt modelId="{009540AD-2B14-4727-A9EF-55926622D0CB}" type="sibTrans" cxnId="{286F9895-927B-428D-8EF1-B24BD5837F46}">
      <dgm:prSet/>
      <dgm:spPr/>
      <dgm:t>
        <a:bodyPr/>
        <a:lstStyle/>
        <a:p>
          <a:endParaRPr lang="cs-CZ"/>
        </a:p>
      </dgm:t>
    </dgm:pt>
    <dgm:pt modelId="{481ECF47-9051-4FC0-AF77-1CB746FADA8C}">
      <dgm:prSet/>
      <dgm:spPr/>
      <dgm:t>
        <a:bodyPr/>
        <a:lstStyle/>
        <a:p>
          <a:pPr rtl="0"/>
          <a:r>
            <a:rPr lang="en-US" noProof="0" dirty="0"/>
            <a:t>Only maintenance</a:t>
          </a:r>
        </a:p>
      </dgm:t>
    </dgm:pt>
    <dgm:pt modelId="{4D5232FE-6BE8-45DC-BB7D-1FC42B75786C}" type="parTrans" cxnId="{ED052CCC-A22B-4DDB-BF24-90CA217FF11D}">
      <dgm:prSet/>
      <dgm:spPr/>
      <dgm:t>
        <a:bodyPr/>
        <a:lstStyle/>
        <a:p>
          <a:endParaRPr lang="cs-CZ"/>
        </a:p>
      </dgm:t>
    </dgm:pt>
    <dgm:pt modelId="{A264C036-3FB0-42AE-AA0C-B01A805A668D}" type="sibTrans" cxnId="{ED052CCC-A22B-4DDB-BF24-90CA217FF11D}">
      <dgm:prSet/>
      <dgm:spPr/>
      <dgm:t>
        <a:bodyPr/>
        <a:lstStyle/>
        <a:p>
          <a:endParaRPr lang="cs-CZ"/>
        </a:p>
      </dgm:t>
    </dgm:pt>
    <dgm:pt modelId="{93751B26-ABE2-4C47-BFDD-E5843A64D817}">
      <dgm:prSet/>
      <dgm:spPr/>
      <dgm:t>
        <a:bodyPr/>
        <a:lstStyle/>
        <a:p>
          <a:pPr rtl="0"/>
          <a:r>
            <a:rPr lang="en-US" noProof="0" dirty="0"/>
            <a:t>Positive cash flow</a:t>
          </a:r>
        </a:p>
      </dgm:t>
    </dgm:pt>
    <dgm:pt modelId="{EF64B69D-DF2D-4358-A53E-0CAA054982E1}" type="parTrans" cxnId="{D81A98C9-E15E-4385-8265-474845CCD2D1}">
      <dgm:prSet/>
      <dgm:spPr/>
      <dgm:t>
        <a:bodyPr/>
        <a:lstStyle/>
        <a:p>
          <a:endParaRPr lang="cs-CZ"/>
        </a:p>
      </dgm:t>
    </dgm:pt>
    <dgm:pt modelId="{645A975A-FCF2-45E6-A5B2-3BB000A55C6E}" type="sibTrans" cxnId="{D81A98C9-E15E-4385-8265-474845CCD2D1}">
      <dgm:prSet/>
      <dgm:spPr/>
      <dgm:t>
        <a:bodyPr/>
        <a:lstStyle/>
        <a:p>
          <a:endParaRPr lang="cs-CZ"/>
        </a:p>
      </dgm:t>
    </dgm:pt>
    <dgm:pt modelId="{3DE9F9B8-30DE-4515-820E-1464F8AA8BB5}">
      <dgm:prSet/>
      <dgm:spPr/>
      <dgm:t>
        <a:bodyPr/>
        <a:lstStyle/>
        <a:p>
          <a:pPr rtl="0"/>
          <a:r>
            <a:rPr lang="en-US" noProof="0" dirty="0"/>
            <a:t>High profit</a:t>
          </a:r>
        </a:p>
      </dgm:t>
    </dgm:pt>
    <dgm:pt modelId="{D93E22DE-2BAC-4BB0-8E51-7F71B9AD71CB}" type="parTrans" cxnId="{A9E30114-03C9-4047-A620-C231ABC3FDF5}">
      <dgm:prSet/>
      <dgm:spPr/>
      <dgm:t>
        <a:bodyPr/>
        <a:lstStyle/>
        <a:p>
          <a:endParaRPr lang="cs-CZ"/>
        </a:p>
      </dgm:t>
    </dgm:pt>
    <dgm:pt modelId="{B1F55A89-C404-4A2C-B585-C4652278F2C0}" type="sibTrans" cxnId="{A9E30114-03C9-4047-A620-C231ABC3FDF5}">
      <dgm:prSet/>
      <dgm:spPr/>
      <dgm:t>
        <a:bodyPr/>
        <a:lstStyle/>
        <a:p>
          <a:endParaRPr lang="cs-CZ"/>
        </a:p>
      </dgm:t>
    </dgm:pt>
    <dgm:pt modelId="{F2D501EF-A806-433A-A7A4-A92DBE27831B}" type="pres">
      <dgm:prSet presAssocID="{FF49E126-E296-484A-BD6E-E6AFE2ED3DF4}" presName="Name0" presStyleCnt="0">
        <dgm:presLayoutVars>
          <dgm:dir/>
          <dgm:animLvl val="lvl"/>
          <dgm:resizeHandles val="exact"/>
        </dgm:presLayoutVars>
      </dgm:prSet>
      <dgm:spPr/>
    </dgm:pt>
    <dgm:pt modelId="{209A9B56-A4BB-472B-93B7-0C40C92FF3D9}" type="pres">
      <dgm:prSet presAssocID="{0DAC8D54-C0C4-4A4B-9C70-A60106631909}" presName="composite" presStyleCnt="0"/>
      <dgm:spPr/>
    </dgm:pt>
    <dgm:pt modelId="{6C0136B9-6D90-46FB-882C-116B2C75550E}" type="pres">
      <dgm:prSet presAssocID="{0DAC8D54-C0C4-4A4B-9C70-A6010663190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4FD8298-FE9A-4CEF-986A-31E253A81DBB}" type="pres">
      <dgm:prSet presAssocID="{0DAC8D54-C0C4-4A4B-9C70-A60106631909}" presName="desTx" presStyleLbl="alignAccFollowNode1" presStyleIdx="0" presStyleCnt="3">
        <dgm:presLayoutVars>
          <dgm:bulletEnabled val="1"/>
        </dgm:presLayoutVars>
      </dgm:prSet>
      <dgm:spPr/>
    </dgm:pt>
    <dgm:pt modelId="{C1E53163-B2FD-47F8-B6DC-3F31A670FF4A}" type="pres">
      <dgm:prSet presAssocID="{9E3585ED-462F-47EF-9E21-7192617F67FE}" presName="space" presStyleCnt="0"/>
      <dgm:spPr/>
    </dgm:pt>
    <dgm:pt modelId="{510E2F6B-B700-4B01-99E0-DF7F2AE1D593}" type="pres">
      <dgm:prSet presAssocID="{A2208DFB-46F4-46A3-88A5-78C16FCB1DFA}" presName="composite" presStyleCnt="0"/>
      <dgm:spPr/>
    </dgm:pt>
    <dgm:pt modelId="{DBEAEA7B-E50F-4C17-929F-C16219701D05}" type="pres">
      <dgm:prSet presAssocID="{A2208DFB-46F4-46A3-88A5-78C16FCB1DF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077AFB6-AF27-4527-9058-F62ED9A91398}" type="pres">
      <dgm:prSet presAssocID="{A2208DFB-46F4-46A3-88A5-78C16FCB1DFA}" presName="desTx" presStyleLbl="alignAccFollowNode1" presStyleIdx="1" presStyleCnt="3">
        <dgm:presLayoutVars>
          <dgm:bulletEnabled val="1"/>
        </dgm:presLayoutVars>
      </dgm:prSet>
      <dgm:spPr/>
    </dgm:pt>
    <dgm:pt modelId="{960F5374-6462-4D79-903D-72219BF17EE1}" type="pres">
      <dgm:prSet presAssocID="{3C53BCE1-4D18-4FFA-92A5-DC5DDB60CA3A}" presName="space" presStyleCnt="0"/>
      <dgm:spPr/>
    </dgm:pt>
    <dgm:pt modelId="{40A48FD9-1080-4271-AC3C-8001F9857C47}" type="pres">
      <dgm:prSet presAssocID="{0C65A919-BCAC-4020-B255-5D9085540C20}" presName="composite" presStyleCnt="0"/>
      <dgm:spPr/>
    </dgm:pt>
    <dgm:pt modelId="{ECA79949-65F4-4918-BBC0-7A868C0FE382}" type="pres">
      <dgm:prSet presAssocID="{0C65A919-BCAC-4020-B255-5D9085540C2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E0E0574-F8DF-4380-B97B-24A5F0C8EAF2}" type="pres">
      <dgm:prSet presAssocID="{0C65A919-BCAC-4020-B255-5D9085540C2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9D5DE50B-1169-4311-9792-BF96C1936731}" srcId="{FF49E126-E296-484A-BD6E-E6AFE2ED3DF4}" destId="{0C65A919-BCAC-4020-B255-5D9085540C20}" srcOrd="2" destOrd="0" parTransId="{FF63B38A-CC87-47A9-B01E-77ACC74465DA}" sibTransId="{07719A1C-CBF8-49EE-8288-D643F350A8B7}"/>
    <dgm:cxn modelId="{8CDE6E0D-6530-450D-848F-F4CC405AFB1C}" type="presOf" srcId="{3DE9F9B8-30DE-4515-820E-1464F8AA8BB5}" destId="{EE0E0574-F8DF-4380-B97B-24A5F0C8EAF2}" srcOrd="0" destOrd="3" presId="urn:microsoft.com/office/officeart/2005/8/layout/hList1"/>
    <dgm:cxn modelId="{A9E30114-03C9-4047-A620-C231ABC3FDF5}" srcId="{0C65A919-BCAC-4020-B255-5D9085540C20}" destId="{3DE9F9B8-30DE-4515-820E-1464F8AA8BB5}" srcOrd="3" destOrd="0" parTransId="{D93E22DE-2BAC-4BB0-8E51-7F71B9AD71CB}" sibTransId="{B1F55A89-C404-4A2C-B585-C4652278F2C0}"/>
    <dgm:cxn modelId="{DD31D91B-EDBA-4368-9A28-786A438F61F9}" srcId="{A2208DFB-46F4-46A3-88A5-78C16FCB1DFA}" destId="{55B203B4-25C8-43EE-9703-73F184AA23CC}" srcOrd="2" destOrd="0" parTransId="{055A4D1E-7755-486A-87BF-7F6DABFE0667}" sibTransId="{84D33570-DF3F-4E44-A89A-168054FF23DF}"/>
    <dgm:cxn modelId="{0C79241C-014C-453E-B311-06F18A1F50A6}" type="presOf" srcId="{FF49E126-E296-484A-BD6E-E6AFE2ED3DF4}" destId="{F2D501EF-A806-433A-A7A4-A92DBE27831B}" srcOrd="0" destOrd="0" presId="urn:microsoft.com/office/officeart/2005/8/layout/hList1"/>
    <dgm:cxn modelId="{35F0BE23-C2B0-4C0D-B104-72B19EC7378B}" type="presOf" srcId="{AD7BBE8D-762F-43E9-AD18-D6D124B90C98}" destId="{EE0E0574-F8DF-4380-B97B-24A5F0C8EAF2}" srcOrd="0" destOrd="0" presId="urn:microsoft.com/office/officeart/2005/8/layout/hList1"/>
    <dgm:cxn modelId="{CAA5A43B-9CCB-40B6-A28D-095AA6D6BA8E}" type="presOf" srcId="{67D4D031-A331-4BD9-8F05-42A19C18DE08}" destId="{E4FD8298-FE9A-4CEF-986A-31E253A81DBB}" srcOrd="0" destOrd="1" presId="urn:microsoft.com/office/officeart/2005/8/layout/hList1"/>
    <dgm:cxn modelId="{4F88713C-C971-4605-9D1E-E3F69554D378}" type="presOf" srcId="{594EC781-5F47-4A5F-8473-1503D469FB3C}" destId="{3077AFB6-AF27-4527-9058-F62ED9A91398}" srcOrd="0" destOrd="0" presId="urn:microsoft.com/office/officeart/2005/8/layout/hList1"/>
    <dgm:cxn modelId="{D351A55D-DDBF-4559-A5ED-3CEA48D41C44}" type="presOf" srcId="{55B203B4-25C8-43EE-9703-73F184AA23CC}" destId="{3077AFB6-AF27-4527-9058-F62ED9A91398}" srcOrd="0" destOrd="2" presId="urn:microsoft.com/office/officeart/2005/8/layout/hList1"/>
    <dgm:cxn modelId="{2BC93E44-0B9E-4DA2-8794-F01D24B0939D}" srcId="{FF49E126-E296-484A-BD6E-E6AFE2ED3DF4}" destId="{0DAC8D54-C0C4-4A4B-9C70-A60106631909}" srcOrd="0" destOrd="0" parTransId="{3040165D-1935-48AF-A601-362673031FFA}" sibTransId="{9E3585ED-462F-47EF-9E21-7192617F67FE}"/>
    <dgm:cxn modelId="{440BC367-C305-4B40-8615-5CE0CEDBEEE8}" type="presOf" srcId="{481ECF47-9051-4FC0-AF77-1CB746FADA8C}" destId="{EE0E0574-F8DF-4380-B97B-24A5F0C8EAF2}" srcOrd="0" destOrd="1" presId="urn:microsoft.com/office/officeart/2005/8/layout/hList1"/>
    <dgm:cxn modelId="{33F5B44C-234F-4312-8DCB-7E6670E1CA31}" srcId="{0DAC8D54-C0C4-4A4B-9C70-A60106631909}" destId="{68F67DD6-9F24-47B1-8C45-919665C8C62A}" srcOrd="3" destOrd="0" parTransId="{3A517E6F-B200-499C-855C-D80E354140AE}" sibTransId="{CEBE6C15-2DFB-4BEF-BCC9-8F568E78B420}"/>
    <dgm:cxn modelId="{D3D7D76F-00D0-4F6B-9F56-EC6B1014F65E}" type="presOf" srcId="{68F67DD6-9F24-47B1-8C45-919665C8C62A}" destId="{E4FD8298-FE9A-4CEF-986A-31E253A81DBB}" srcOrd="0" destOrd="3" presId="urn:microsoft.com/office/officeart/2005/8/layout/hList1"/>
    <dgm:cxn modelId="{50890C76-B94C-4F4F-8CF6-2493D02F7EE8}" type="presOf" srcId="{93751B26-ABE2-4C47-BFDD-E5843A64D817}" destId="{EE0E0574-F8DF-4380-B97B-24A5F0C8EAF2}" srcOrd="0" destOrd="2" presId="urn:microsoft.com/office/officeart/2005/8/layout/hList1"/>
    <dgm:cxn modelId="{7D489193-E3C8-4AC9-89AF-F8FADF3F9E6E}" srcId="{0DAC8D54-C0C4-4A4B-9C70-A60106631909}" destId="{79092E70-F02F-48AC-A0DD-E15FDF51EEB6}" srcOrd="2" destOrd="0" parTransId="{FE642D23-1999-4627-957F-43D888B735A4}" sibTransId="{14D41E83-6BDC-48E5-83B9-9A187279205D}"/>
    <dgm:cxn modelId="{9BAC8594-77B2-447C-8A16-9BF7CFF1B801}" srcId="{FF49E126-E296-484A-BD6E-E6AFE2ED3DF4}" destId="{A2208DFB-46F4-46A3-88A5-78C16FCB1DFA}" srcOrd="1" destOrd="0" parTransId="{3082546D-1EC9-47E3-A15A-20F6B2471B94}" sibTransId="{3C53BCE1-4D18-4FFA-92A5-DC5DDB60CA3A}"/>
    <dgm:cxn modelId="{286F9895-927B-428D-8EF1-B24BD5837F46}" srcId="{0C65A919-BCAC-4020-B255-5D9085540C20}" destId="{AD7BBE8D-762F-43E9-AD18-D6D124B90C98}" srcOrd="0" destOrd="0" parTransId="{E1D6307D-A531-4EB4-BF99-C3B4FD9A1B3F}" sibTransId="{009540AD-2B14-4727-A9EF-55926622D0CB}"/>
    <dgm:cxn modelId="{E6A6429F-ED39-45CD-A338-0B521B21523E}" type="presOf" srcId="{79092E70-F02F-48AC-A0DD-E15FDF51EEB6}" destId="{E4FD8298-FE9A-4CEF-986A-31E253A81DBB}" srcOrd="0" destOrd="2" presId="urn:microsoft.com/office/officeart/2005/8/layout/hList1"/>
    <dgm:cxn modelId="{3F5D16AA-391D-4E0A-AFCC-1146C78C0596}" type="presOf" srcId="{0C65A919-BCAC-4020-B255-5D9085540C20}" destId="{ECA79949-65F4-4918-BBC0-7A868C0FE382}" srcOrd="0" destOrd="0" presId="urn:microsoft.com/office/officeart/2005/8/layout/hList1"/>
    <dgm:cxn modelId="{A10DD4C1-8165-4AF1-9083-01B5A9DA88AB}" type="presOf" srcId="{E8E1FC0C-63B0-4235-91E2-74DFB16D6E05}" destId="{3077AFB6-AF27-4527-9058-F62ED9A91398}" srcOrd="0" destOrd="1" presId="urn:microsoft.com/office/officeart/2005/8/layout/hList1"/>
    <dgm:cxn modelId="{D81A98C9-E15E-4385-8265-474845CCD2D1}" srcId="{0C65A919-BCAC-4020-B255-5D9085540C20}" destId="{93751B26-ABE2-4C47-BFDD-E5843A64D817}" srcOrd="2" destOrd="0" parTransId="{EF64B69D-DF2D-4358-A53E-0CAA054982E1}" sibTransId="{645A975A-FCF2-45E6-A5B2-3BB000A55C6E}"/>
    <dgm:cxn modelId="{ED052CCC-A22B-4DDB-BF24-90CA217FF11D}" srcId="{0C65A919-BCAC-4020-B255-5D9085540C20}" destId="{481ECF47-9051-4FC0-AF77-1CB746FADA8C}" srcOrd="1" destOrd="0" parTransId="{4D5232FE-6BE8-45DC-BB7D-1FC42B75786C}" sibTransId="{A264C036-3FB0-42AE-AA0C-B01A805A668D}"/>
    <dgm:cxn modelId="{4A2C54CE-DC6D-42D1-BC8C-6160E766CC21}" srcId="{A2208DFB-46F4-46A3-88A5-78C16FCB1DFA}" destId="{E8E1FC0C-63B0-4235-91E2-74DFB16D6E05}" srcOrd="1" destOrd="0" parTransId="{01DD46FF-7137-45DF-B990-7AB63907A692}" sibTransId="{C81EF370-5D77-4492-BEF9-E117BD71947D}"/>
    <dgm:cxn modelId="{7A554ECF-2AFF-4282-B011-D1C92C8C743D}" srcId="{0DAC8D54-C0C4-4A4B-9C70-A60106631909}" destId="{85EDCCBB-1BB9-4559-81C3-DA5376390EDE}" srcOrd="0" destOrd="0" parTransId="{E0AC425E-41C3-435A-873F-A4182C95A24C}" sibTransId="{7FA31F01-834E-43BA-B37A-C526257A00D4}"/>
    <dgm:cxn modelId="{E8E63AD4-5DB1-400D-8A8D-C4AA15884897}" type="presOf" srcId="{A2208DFB-46F4-46A3-88A5-78C16FCB1DFA}" destId="{DBEAEA7B-E50F-4C17-929F-C16219701D05}" srcOrd="0" destOrd="0" presId="urn:microsoft.com/office/officeart/2005/8/layout/hList1"/>
    <dgm:cxn modelId="{FBF96FDB-B003-4E94-AB65-F95EEA6F635B}" type="presOf" srcId="{0DAC8D54-C0C4-4A4B-9C70-A60106631909}" destId="{6C0136B9-6D90-46FB-882C-116B2C75550E}" srcOrd="0" destOrd="0" presId="urn:microsoft.com/office/officeart/2005/8/layout/hList1"/>
    <dgm:cxn modelId="{D327A1E6-994C-4FA0-9B65-69CEB9C46F25}" type="presOf" srcId="{85EDCCBB-1BB9-4559-81C3-DA5376390EDE}" destId="{E4FD8298-FE9A-4CEF-986A-31E253A81DBB}" srcOrd="0" destOrd="0" presId="urn:microsoft.com/office/officeart/2005/8/layout/hList1"/>
    <dgm:cxn modelId="{79A4D4FB-732F-4167-9D24-52D966B2DE81}" srcId="{A2208DFB-46F4-46A3-88A5-78C16FCB1DFA}" destId="{594EC781-5F47-4A5F-8473-1503D469FB3C}" srcOrd="0" destOrd="0" parTransId="{8C85568E-7418-48D4-A2B3-F02B9B4544D1}" sibTransId="{19F5283E-16D4-40FA-8C53-A585BAE44AEF}"/>
    <dgm:cxn modelId="{D889EBFB-E2F5-4EC1-8124-2ACBBFA215EF}" srcId="{0DAC8D54-C0C4-4A4B-9C70-A60106631909}" destId="{67D4D031-A331-4BD9-8F05-42A19C18DE08}" srcOrd="1" destOrd="0" parTransId="{D4B592DF-B39E-46D9-A38D-5A3906DA22A0}" sibTransId="{7B4AEC1F-627C-4EAC-B596-4A1644483D6C}"/>
    <dgm:cxn modelId="{27E40393-E311-4D41-8A49-106F912B8FF5}" type="presParOf" srcId="{F2D501EF-A806-433A-A7A4-A92DBE27831B}" destId="{209A9B56-A4BB-472B-93B7-0C40C92FF3D9}" srcOrd="0" destOrd="0" presId="urn:microsoft.com/office/officeart/2005/8/layout/hList1"/>
    <dgm:cxn modelId="{32FDAE84-8B80-4366-ABC9-93722054EE0F}" type="presParOf" srcId="{209A9B56-A4BB-472B-93B7-0C40C92FF3D9}" destId="{6C0136B9-6D90-46FB-882C-116B2C75550E}" srcOrd="0" destOrd="0" presId="urn:microsoft.com/office/officeart/2005/8/layout/hList1"/>
    <dgm:cxn modelId="{7A4F3066-BD3C-49C9-A740-97DEFD3FDDF1}" type="presParOf" srcId="{209A9B56-A4BB-472B-93B7-0C40C92FF3D9}" destId="{E4FD8298-FE9A-4CEF-986A-31E253A81DBB}" srcOrd="1" destOrd="0" presId="urn:microsoft.com/office/officeart/2005/8/layout/hList1"/>
    <dgm:cxn modelId="{CFC7DB13-C722-42F3-ABB9-8C53A485EF6A}" type="presParOf" srcId="{F2D501EF-A806-433A-A7A4-A92DBE27831B}" destId="{C1E53163-B2FD-47F8-B6DC-3F31A670FF4A}" srcOrd="1" destOrd="0" presId="urn:microsoft.com/office/officeart/2005/8/layout/hList1"/>
    <dgm:cxn modelId="{79344E70-4B60-4B9D-829C-84BB8ACC3BFA}" type="presParOf" srcId="{F2D501EF-A806-433A-A7A4-A92DBE27831B}" destId="{510E2F6B-B700-4B01-99E0-DF7F2AE1D593}" srcOrd="2" destOrd="0" presId="urn:microsoft.com/office/officeart/2005/8/layout/hList1"/>
    <dgm:cxn modelId="{A7CF2A43-4C4B-4B19-9436-DBAA81709E7E}" type="presParOf" srcId="{510E2F6B-B700-4B01-99E0-DF7F2AE1D593}" destId="{DBEAEA7B-E50F-4C17-929F-C16219701D05}" srcOrd="0" destOrd="0" presId="urn:microsoft.com/office/officeart/2005/8/layout/hList1"/>
    <dgm:cxn modelId="{9EB80AE6-C385-45B1-B7AC-284724B2BA9A}" type="presParOf" srcId="{510E2F6B-B700-4B01-99E0-DF7F2AE1D593}" destId="{3077AFB6-AF27-4527-9058-F62ED9A91398}" srcOrd="1" destOrd="0" presId="urn:microsoft.com/office/officeart/2005/8/layout/hList1"/>
    <dgm:cxn modelId="{7DF1F1B2-F214-458C-B32F-04495AE5CEE3}" type="presParOf" srcId="{F2D501EF-A806-433A-A7A4-A92DBE27831B}" destId="{960F5374-6462-4D79-903D-72219BF17EE1}" srcOrd="3" destOrd="0" presId="urn:microsoft.com/office/officeart/2005/8/layout/hList1"/>
    <dgm:cxn modelId="{467D9B47-B018-4111-B649-E74426ECC0FF}" type="presParOf" srcId="{F2D501EF-A806-433A-A7A4-A92DBE27831B}" destId="{40A48FD9-1080-4271-AC3C-8001F9857C47}" srcOrd="4" destOrd="0" presId="urn:microsoft.com/office/officeart/2005/8/layout/hList1"/>
    <dgm:cxn modelId="{443AA6B0-2694-415B-8781-B82FB097550D}" type="presParOf" srcId="{40A48FD9-1080-4271-AC3C-8001F9857C47}" destId="{ECA79949-65F4-4918-BBC0-7A868C0FE382}" srcOrd="0" destOrd="0" presId="urn:microsoft.com/office/officeart/2005/8/layout/hList1"/>
    <dgm:cxn modelId="{69FF2551-EC6D-4456-B8B0-CB3A5A72C8FE}" type="presParOf" srcId="{40A48FD9-1080-4271-AC3C-8001F9857C47}" destId="{EE0E0574-F8DF-4380-B97B-24A5F0C8EAF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FEBE79-90CE-4BC5-91A4-27827A4F99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9B17363-94FA-4D79-A96C-6496FE39230C}">
      <dgm:prSet/>
      <dgm:spPr/>
      <dgm:t>
        <a:bodyPr/>
        <a:lstStyle/>
        <a:p>
          <a:pPr rtl="0"/>
          <a:r>
            <a:rPr lang="en-US" noProof="0" dirty="0"/>
            <a:t>Grow of turnover and mix of products</a:t>
          </a:r>
        </a:p>
      </dgm:t>
    </dgm:pt>
    <dgm:pt modelId="{FA678678-6711-4268-81B2-6F15ACB77413}" type="parTrans" cxnId="{435613BC-934B-42D1-82F0-F56A6E69DD9F}">
      <dgm:prSet/>
      <dgm:spPr/>
      <dgm:t>
        <a:bodyPr/>
        <a:lstStyle/>
        <a:p>
          <a:endParaRPr lang="cs-CZ"/>
        </a:p>
      </dgm:t>
    </dgm:pt>
    <dgm:pt modelId="{E2D3A89C-59F0-4B65-8443-ADE765350C63}" type="sibTrans" cxnId="{435613BC-934B-42D1-82F0-F56A6E69DD9F}">
      <dgm:prSet/>
      <dgm:spPr/>
      <dgm:t>
        <a:bodyPr/>
        <a:lstStyle/>
        <a:p>
          <a:endParaRPr lang="cs-CZ"/>
        </a:p>
      </dgm:t>
    </dgm:pt>
    <dgm:pt modelId="{D1018022-7825-4DB9-BBF0-67E48C478C88}">
      <dgm:prSet/>
      <dgm:spPr/>
      <dgm:t>
        <a:bodyPr/>
        <a:lstStyle/>
        <a:p>
          <a:pPr rtl="0"/>
          <a:r>
            <a:rPr lang="en-US" noProof="0" dirty="0"/>
            <a:t>Reduction of costs and increase of productivity</a:t>
          </a:r>
        </a:p>
      </dgm:t>
    </dgm:pt>
    <dgm:pt modelId="{524D41EC-5BD9-4A25-AA63-DBB3FCCB3827}" type="parTrans" cxnId="{AC6E99AD-4EA0-4122-9280-86108B5391B3}">
      <dgm:prSet/>
      <dgm:spPr/>
      <dgm:t>
        <a:bodyPr/>
        <a:lstStyle/>
        <a:p>
          <a:endParaRPr lang="cs-CZ"/>
        </a:p>
      </dgm:t>
    </dgm:pt>
    <dgm:pt modelId="{05FB8526-620F-46C9-8FB0-D1E31AC7F5A4}" type="sibTrans" cxnId="{AC6E99AD-4EA0-4122-9280-86108B5391B3}">
      <dgm:prSet/>
      <dgm:spPr/>
      <dgm:t>
        <a:bodyPr/>
        <a:lstStyle/>
        <a:p>
          <a:endParaRPr lang="cs-CZ"/>
        </a:p>
      </dgm:t>
    </dgm:pt>
    <dgm:pt modelId="{50EE0798-C4A3-4895-9BD8-C374155A56C2}">
      <dgm:prSet/>
      <dgm:spPr/>
      <dgm:t>
        <a:bodyPr/>
        <a:lstStyle/>
        <a:p>
          <a:pPr rtl="0"/>
          <a:r>
            <a:rPr lang="en-US" noProof="0" dirty="0"/>
            <a:t>Use of resources and strategy of investment</a:t>
          </a:r>
        </a:p>
      </dgm:t>
    </dgm:pt>
    <dgm:pt modelId="{9227DE5E-8675-4DB2-97E4-1E5F8FFDFCDC}" type="parTrans" cxnId="{4E3CD0BB-6647-4E40-9DF1-84C72600B2DE}">
      <dgm:prSet/>
      <dgm:spPr/>
      <dgm:t>
        <a:bodyPr/>
        <a:lstStyle/>
        <a:p>
          <a:endParaRPr lang="cs-CZ"/>
        </a:p>
      </dgm:t>
    </dgm:pt>
    <dgm:pt modelId="{214269A8-CDB8-4E8D-A11D-E917577D92D2}" type="sibTrans" cxnId="{4E3CD0BB-6647-4E40-9DF1-84C72600B2DE}">
      <dgm:prSet/>
      <dgm:spPr/>
      <dgm:t>
        <a:bodyPr/>
        <a:lstStyle/>
        <a:p>
          <a:endParaRPr lang="cs-CZ"/>
        </a:p>
      </dgm:t>
    </dgm:pt>
    <dgm:pt modelId="{5FF58B5A-6654-4C9D-ACFD-4DC6AB99EE24}" type="pres">
      <dgm:prSet presAssocID="{12FEBE79-90CE-4BC5-91A4-27827A4F99CF}" presName="linear" presStyleCnt="0">
        <dgm:presLayoutVars>
          <dgm:animLvl val="lvl"/>
          <dgm:resizeHandles val="exact"/>
        </dgm:presLayoutVars>
      </dgm:prSet>
      <dgm:spPr/>
    </dgm:pt>
    <dgm:pt modelId="{BC0B568D-3692-4B3A-A3CE-E071E8312CA8}" type="pres">
      <dgm:prSet presAssocID="{E9B17363-94FA-4D79-A96C-6496FE39230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FEE9EF8-EE4A-4043-B1EE-D0260B3880A2}" type="pres">
      <dgm:prSet presAssocID="{E2D3A89C-59F0-4B65-8443-ADE765350C63}" presName="spacer" presStyleCnt="0"/>
      <dgm:spPr/>
    </dgm:pt>
    <dgm:pt modelId="{FE096156-A034-4A55-B962-61CC17EC2142}" type="pres">
      <dgm:prSet presAssocID="{D1018022-7825-4DB9-BBF0-67E48C478C8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77A1040-D80B-4913-8218-7957E2228D7B}" type="pres">
      <dgm:prSet presAssocID="{05FB8526-620F-46C9-8FB0-D1E31AC7F5A4}" presName="spacer" presStyleCnt="0"/>
      <dgm:spPr/>
    </dgm:pt>
    <dgm:pt modelId="{D62E6EDA-45AF-4426-9EB3-535DEE2BF1D1}" type="pres">
      <dgm:prSet presAssocID="{50EE0798-C4A3-4895-9BD8-C374155A56C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8A2D03F-5AA4-4290-B960-E6DB96B9667F}" type="presOf" srcId="{50EE0798-C4A3-4895-9BD8-C374155A56C2}" destId="{D62E6EDA-45AF-4426-9EB3-535DEE2BF1D1}" srcOrd="0" destOrd="0" presId="urn:microsoft.com/office/officeart/2005/8/layout/vList2"/>
    <dgm:cxn modelId="{13A23E43-94A8-43EF-8993-F19780C6ABF5}" type="presOf" srcId="{E9B17363-94FA-4D79-A96C-6496FE39230C}" destId="{BC0B568D-3692-4B3A-A3CE-E071E8312CA8}" srcOrd="0" destOrd="0" presId="urn:microsoft.com/office/officeart/2005/8/layout/vList2"/>
    <dgm:cxn modelId="{AC6E99AD-4EA0-4122-9280-86108B5391B3}" srcId="{12FEBE79-90CE-4BC5-91A4-27827A4F99CF}" destId="{D1018022-7825-4DB9-BBF0-67E48C478C88}" srcOrd="1" destOrd="0" parTransId="{524D41EC-5BD9-4A25-AA63-DBB3FCCB3827}" sibTransId="{05FB8526-620F-46C9-8FB0-D1E31AC7F5A4}"/>
    <dgm:cxn modelId="{4E3CD0BB-6647-4E40-9DF1-84C72600B2DE}" srcId="{12FEBE79-90CE-4BC5-91A4-27827A4F99CF}" destId="{50EE0798-C4A3-4895-9BD8-C374155A56C2}" srcOrd="2" destOrd="0" parTransId="{9227DE5E-8675-4DB2-97E4-1E5F8FFDFCDC}" sibTransId="{214269A8-CDB8-4E8D-A11D-E917577D92D2}"/>
    <dgm:cxn modelId="{435613BC-934B-42D1-82F0-F56A6E69DD9F}" srcId="{12FEBE79-90CE-4BC5-91A4-27827A4F99CF}" destId="{E9B17363-94FA-4D79-A96C-6496FE39230C}" srcOrd="0" destOrd="0" parTransId="{FA678678-6711-4268-81B2-6F15ACB77413}" sibTransId="{E2D3A89C-59F0-4B65-8443-ADE765350C63}"/>
    <dgm:cxn modelId="{B31D3CCF-CB98-4B6A-BF94-8B6CA5993151}" type="presOf" srcId="{D1018022-7825-4DB9-BBF0-67E48C478C88}" destId="{FE096156-A034-4A55-B962-61CC17EC2142}" srcOrd="0" destOrd="0" presId="urn:microsoft.com/office/officeart/2005/8/layout/vList2"/>
    <dgm:cxn modelId="{095446ED-3FE2-45A5-8CC5-AE56973586D8}" type="presOf" srcId="{12FEBE79-90CE-4BC5-91A4-27827A4F99CF}" destId="{5FF58B5A-6654-4C9D-ACFD-4DC6AB99EE24}" srcOrd="0" destOrd="0" presId="urn:microsoft.com/office/officeart/2005/8/layout/vList2"/>
    <dgm:cxn modelId="{1F49158D-AF59-477C-8034-DA52528F6A67}" type="presParOf" srcId="{5FF58B5A-6654-4C9D-ACFD-4DC6AB99EE24}" destId="{BC0B568D-3692-4B3A-A3CE-E071E8312CA8}" srcOrd="0" destOrd="0" presId="urn:microsoft.com/office/officeart/2005/8/layout/vList2"/>
    <dgm:cxn modelId="{E3E7036B-43EF-4CFB-8CBE-9EF33C300BB4}" type="presParOf" srcId="{5FF58B5A-6654-4C9D-ACFD-4DC6AB99EE24}" destId="{EFEE9EF8-EE4A-4043-B1EE-D0260B3880A2}" srcOrd="1" destOrd="0" presId="urn:microsoft.com/office/officeart/2005/8/layout/vList2"/>
    <dgm:cxn modelId="{9077EBA4-565A-4D09-A9D5-E33BE4FFD655}" type="presParOf" srcId="{5FF58B5A-6654-4C9D-ACFD-4DC6AB99EE24}" destId="{FE096156-A034-4A55-B962-61CC17EC2142}" srcOrd="2" destOrd="0" presId="urn:microsoft.com/office/officeart/2005/8/layout/vList2"/>
    <dgm:cxn modelId="{98D8949B-4B93-4FDC-B15B-3213EA6FACD9}" type="presParOf" srcId="{5FF58B5A-6654-4C9D-ACFD-4DC6AB99EE24}" destId="{977A1040-D80B-4913-8218-7957E2228D7B}" srcOrd="3" destOrd="0" presId="urn:microsoft.com/office/officeart/2005/8/layout/vList2"/>
    <dgm:cxn modelId="{06CB644E-D7BC-4B9C-A399-B8DFEA1C20B8}" type="presParOf" srcId="{5FF58B5A-6654-4C9D-ACFD-4DC6AB99EE24}" destId="{D62E6EDA-45AF-4426-9EB3-535DEE2BF1D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B9ABF9-1387-4C9F-A2B4-8B9C41D0088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255392D-2B78-445B-95FD-4714F82C534B}">
      <dgm:prSet/>
      <dgm:spPr/>
      <dgm:t>
        <a:bodyPr/>
        <a:lstStyle/>
        <a:p>
          <a:pPr rtl="0"/>
          <a:r>
            <a:rPr lang="cs-CZ"/>
            <a:t>Geographic</a:t>
          </a:r>
          <a:endParaRPr lang="cs-CZ" dirty="0"/>
        </a:p>
      </dgm:t>
    </dgm:pt>
    <dgm:pt modelId="{79485E3F-6E93-4053-B904-FE66241CDCB5}" type="parTrans" cxnId="{4CDE9805-5CD8-434D-9516-D98F7A62BAA7}">
      <dgm:prSet/>
      <dgm:spPr/>
      <dgm:t>
        <a:bodyPr/>
        <a:lstStyle/>
        <a:p>
          <a:endParaRPr lang="cs-CZ"/>
        </a:p>
      </dgm:t>
    </dgm:pt>
    <dgm:pt modelId="{E432C293-B213-45DD-B8EA-06118C46086A}" type="sibTrans" cxnId="{4CDE9805-5CD8-434D-9516-D98F7A62BAA7}">
      <dgm:prSet/>
      <dgm:spPr/>
      <dgm:t>
        <a:bodyPr/>
        <a:lstStyle/>
        <a:p>
          <a:endParaRPr lang="cs-CZ"/>
        </a:p>
      </dgm:t>
    </dgm:pt>
    <dgm:pt modelId="{21EEB527-EFA7-4BAD-A5B6-E8BC419C86D5}">
      <dgm:prSet/>
      <dgm:spPr/>
      <dgm:t>
        <a:bodyPr/>
        <a:lstStyle/>
        <a:p>
          <a:pPr rtl="0"/>
          <a:r>
            <a:rPr lang="cs-CZ"/>
            <a:t>Nation, States</a:t>
          </a:r>
        </a:p>
      </dgm:t>
    </dgm:pt>
    <dgm:pt modelId="{C43697EA-397E-4F88-93D1-455C32BCAEDF}" type="parTrans" cxnId="{8941F00C-FC99-4E31-845A-DEE2994A44C2}">
      <dgm:prSet/>
      <dgm:spPr/>
      <dgm:t>
        <a:bodyPr/>
        <a:lstStyle/>
        <a:p>
          <a:endParaRPr lang="cs-CZ"/>
        </a:p>
      </dgm:t>
    </dgm:pt>
    <dgm:pt modelId="{31F7CF61-0284-45F4-8983-068A00A017DF}" type="sibTrans" cxnId="{8941F00C-FC99-4E31-845A-DEE2994A44C2}">
      <dgm:prSet/>
      <dgm:spPr/>
      <dgm:t>
        <a:bodyPr/>
        <a:lstStyle/>
        <a:p>
          <a:endParaRPr lang="cs-CZ"/>
        </a:p>
      </dgm:t>
    </dgm:pt>
    <dgm:pt modelId="{1C4E22E4-FAA3-485B-8EEE-88E62FA0DA7C}">
      <dgm:prSet/>
      <dgm:spPr/>
      <dgm:t>
        <a:bodyPr/>
        <a:lstStyle/>
        <a:p>
          <a:pPr rtl="0"/>
          <a:r>
            <a:rPr lang="cs-CZ"/>
            <a:t>Regions, Cities</a:t>
          </a:r>
        </a:p>
      </dgm:t>
    </dgm:pt>
    <dgm:pt modelId="{63926AF1-C3EE-400A-9EED-3C49797EFF0F}" type="parTrans" cxnId="{F00E3F5B-7C9D-4C45-8B68-F20C33F806FA}">
      <dgm:prSet/>
      <dgm:spPr/>
      <dgm:t>
        <a:bodyPr/>
        <a:lstStyle/>
        <a:p>
          <a:endParaRPr lang="cs-CZ"/>
        </a:p>
      </dgm:t>
    </dgm:pt>
    <dgm:pt modelId="{BC942BEB-0B4D-43E9-BD69-A1C901366E55}" type="sibTrans" cxnId="{F00E3F5B-7C9D-4C45-8B68-F20C33F806FA}">
      <dgm:prSet/>
      <dgm:spPr/>
      <dgm:t>
        <a:bodyPr/>
        <a:lstStyle/>
        <a:p>
          <a:endParaRPr lang="cs-CZ"/>
        </a:p>
      </dgm:t>
    </dgm:pt>
    <dgm:pt modelId="{60F4C935-30CA-4C58-A2E5-80457FDC0101}">
      <dgm:prSet/>
      <dgm:spPr/>
      <dgm:t>
        <a:bodyPr/>
        <a:lstStyle/>
        <a:p>
          <a:pPr rtl="0"/>
          <a:r>
            <a:rPr lang="cs-CZ"/>
            <a:t>Demographic</a:t>
          </a:r>
        </a:p>
      </dgm:t>
    </dgm:pt>
    <dgm:pt modelId="{A1B8FB88-2312-47D4-9802-5F2BBE1E7C1B}" type="parTrans" cxnId="{E00B16E1-8D26-4853-B515-D0F5A62C1339}">
      <dgm:prSet/>
      <dgm:spPr/>
      <dgm:t>
        <a:bodyPr/>
        <a:lstStyle/>
        <a:p>
          <a:endParaRPr lang="cs-CZ"/>
        </a:p>
      </dgm:t>
    </dgm:pt>
    <dgm:pt modelId="{FC792E67-D95B-40A1-B75A-B5CBFB584ED3}" type="sibTrans" cxnId="{E00B16E1-8D26-4853-B515-D0F5A62C1339}">
      <dgm:prSet/>
      <dgm:spPr/>
      <dgm:t>
        <a:bodyPr/>
        <a:lstStyle/>
        <a:p>
          <a:endParaRPr lang="cs-CZ"/>
        </a:p>
      </dgm:t>
    </dgm:pt>
    <dgm:pt modelId="{0859EF5C-AEC2-4A47-A454-C050FCFB3064}">
      <dgm:prSet/>
      <dgm:spPr/>
      <dgm:t>
        <a:bodyPr/>
        <a:lstStyle/>
        <a:p>
          <a:pPr rtl="0"/>
          <a:r>
            <a:rPr lang="cs-CZ"/>
            <a:t>Age, gender</a:t>
          </a:r>
        </a:p>
      </dgm:t>
    </dgm:pt>
    <dgm:pt modelId="{2D1983C0-BD37-4E7B-9170-BC08CBF3A523}" type="parTrans" cxnId="{EFE31DCD-F346-4B71-A82F-42C8E5D124AF}">
      <dgm:prSet/>
      <dgm:spPr/>
      <dgm:t>
        <a:bodyPr/>
        <a:lstStyle/>
        <a:p>
          <a:endParaRPr lang="cs-CZ"/>
        </a:p>
      </dgm:t>
    </dgm:pt>
    <dgm:pt modelId="{82525A38-2266-4213-BB78-2ED97430B8D1}" type="sibTrans" cxnId="{EFE31DCD-F346-4B71-A82F-42C8E5D124AF}">
      <dgm:prSet/>
      <dgm:spPr/>
      <dgm:t>
        <a:bodyPr/>
        <a:lstStyle/>
        <a:p>
          <a:endParaRPr lang="cs-CZ"/>
        </a:p>
      </dgm:t>
    </dgm:pt>
    <dgm:pt modelId="{84A81F93-3C90-430C-B072-C94DA48E7849}">
      <dgm:prSet/>
      <dgm:spPr/>
      <dgm:t>
        <a:bodyPr/>
        <a:lstStyle/>
        <a:p>
          <a:pPr rtl="0"/>
          <a:r>
            <a:rPr lang="cs-CZ"/>
            <a:t>Family size</a:t>
          </a:r>
        </a:p>
      </dgm:t>
    </dgm:pt>
    <dgm:pt modelId="{D3093142-9697-42CD-B67A-7ED948C80FAF}" type="parTrans" cxnId="{E035FE4A-88A5-46B4-AE18-674764D7D06F}">
      <dgm:prSet/>
      <dgm:spPr/>
      <dgm:t>
        <a:bodyPr/>
        <a:lstStyle/>
        <a:p>
          <a:endParaRPr lang="cs-CZ"/>
        </a:p>
      </dgm:t>
    </dgm:pt>
    <dgm:pt modelId="{87D058E8-8152-4D99-A666-3B0B9078E65C}" type="sibTrans" cxnId="{E035FE4A-88A5-46B4-AE18-674764D7D06F}">
      <dgm:prSet/>
      <dgm:spPr/>
      <dgm:t>
        <a:bodyPr/>
        <a:lstStyle/>
        <a:p>
          <a:endParaRPr lang="cs-CZ"/>
        </a:p>
      </dgm:t>
    </dgm:pt>
    <dgm:pt modelId="{BE13A609-53FC-4737-96E6-6B8B9BD26A04}">
      <dgm:prSet/>
      <dgm:spPr/>
      <dgm:t>
        <a:bodyPr/>
        <a:lstStyle/>
        <a:p>
          <a:pPr rtl="0"/>
          <a:r>
            <a:rPr lang="cs-CZ"/>
            <a:t>Life cycle, Income</a:t>
          </a:r>
        </a:p>
      </dgm:t>
    </dgm:pt>
    <dgm:pt modelId="{53B19A99-9DB4-4629-B947-04C93D128206}" type="parTrans" cxnId="{0EAF917D-32F0-46F1-9BE5-295783760FF4}">
      <dgm:prSet/>
      <dgm:spPr/>
      <dgm:t>
        <a:bodyPr/>
        <a:lstStyle/>
        <a:p>
          <a:endParaRPr lang="cs-CZ"/>
        </a:p>
      </dgm:t>
    </dgm:pt>
    <dgm:pt modelId="{3069CC29-46F3-4871-A13C-7E5B1826CAFB}" type="sibTrans" cxnId="{0EAF917D-32F0-46F1-9BE5-295783760FF4}">
      <dgm:prSet/>
      <dgm:spPr/>
      <dgm:t>
        <a:bodyPr/>
        <a:lstStyle/>
        <a:p>
          <a:endParaRPr lang="cs-CZ"/>
        </a:p>
      </dgm:t>
    </dgm:pt>
    <dgm:pt modelId="{1DE7B415-667B-4612-89C3-B81C2CD51AF2}">
      <dgm:prSet/>
      <dgm:spPr/>
      <dgm:t>
        <a:bodyPr/>
        <a:lstStyle/>
        <a:p>
          <a:pPr rtl="0"/>
          <a:r>
            <a:rPr lang="cs-CZ"/>
            <a:t>Psychographic</a:t>
          </a:r>
        </a:p>
      </dgm:t>
    </dgm:pt>
    <dgm:pt modelId="{BDC5E19E-F484-404F-A8D8-C3F8C47AABA2}" type="parTrans" cxnId="{D16A1315-D1DF-4112-9BEC-3C29EDA94651}">
      <dgm:prSet/>
      <dgm:spPr/>
      <dgm:t>
        <a:bodyPr/>
        <a:lstStyle/>
        <a:p>
          <a:endParaRPr lang="cs-CZ"/>
        </a:p>
      </dgm:t>
    </dgm:pt>
    <dgm:pt modelId="{BB876D21-2CDC-4CEA-8FCE-9C0415ECB182}" type="sibTrans" cxnId="{D16A1315-D1DF-4112-9BEC-3C29EDA94651}">
      <dgm:prSet/>
      <dgm:spPr/>
      <dgm:t>
        <a:bodyPr/>
        <a:lstStyle/>
        <a:p>
          <a:endParaRPr lang="cs-CZ"/>
        </a:p>
      </dgm:t>
    </dgm:pt>
    <dgm:pt modelId="{D46965B4-7F50-4CC9-9510-BA1D54674FE5}">
      <dgm:prSet/>
      <dgm:spPr/>
      <dgm:t>
        <a:bodyPr/>
        <a:lstStyle/>
        <a:p>
          <a:pPr rtl="0"/>
          <a:r>
            <a:rPr lang="cs-CZ"/>
            <a:t>Social class</a:t>
          </a:r>
        </a:p>
      </dgm:t>
    </dgm:pt>
    <dgm:pt modelId="{47C38915-874D-4A61-87E3-DCAFA02AC072}" type="parTrans" cxnId="{7D323A09-0A60-4C07-9263-355149C2E1A0}">
      <dgm:prSet/>
      <dgm:spPr/>
      <dgm:t>
        <a:bodyPr/>
        <a:lstStyle/>
        <a:p>
          <a:endParaRPr lang="cs-CZ"/>
        </a:p>
      </dgm:t>
    </dgm:pt>
    <dgm:pt modelId="{57555EEA-5EFC-4B22-9C21-74D765DF2F3D}" type="sibTrans" cxnId="{7D323A09-0A60-4C07-9263-355149C2E1A0}">
      <dgm:prSet/>
      <dgm:spPr/>
      <dgm:t>
        <a:bodyPr/>
        <a:lstStyle/>
        <a:p>
          <a:endParaRPr lang="cs-CZ"/>
        </a:p>
      </dgm:t>
    </dgm:pt>
    <dgm:pt modelId="{33D05106-FAF3-4D12-A999-3162C9A32C28}">
      <dgm:prSet/>
      <dgm:spPr/>
      <dgm:t>
        <a:bodyPr/>
        <a:lstStyle/>
        <a:p>
          <a:pPr rtl="0"/>
          <a:r>
            <a:rPr lang="cs-CZ"/>
            <a:t>Lifestyle</a:t>
          </a:r>
        </a:p>
      </dgm:t>
    </dgm:pt>
    <dgm:pt modelId="{E594BE3C-DD04-4578-BA57-4BFBDBDDBFC2}" type="parTrans" cxnId="{573BAFBB-F2D2-4336-ACD8-85159DA32A69}">
      <dgm:prSet/>
      <dgm:spPr/>
      <dgm:t>
        <a:bodyPr/>
        <a:lstStyle/>
        <a:p>
          <a:endParaRPr lang="cs-CZ"/>
        </a:p>
      </dgm:t>
    </dgm:pt>
    <dgm:pt modelId="{83DE7572-0A07-40C6-BE48-C28C8367DB56}" type="sibTrans" cxnId="{573BAFBB-F2D2-4336-ACD8-85159DA32A69}">
      <dgm:prSet/>
      <dgm:spPr/>
      <dgm:t>
        <a:bodyPr/>
        <a:lstStyle/>
        <a:p>
          <a:endParaRPr lang="cs-CZ"/>
        </a:p>
      </dgm:t>
    </dgm:pt>
    <dgm:pt modelId="{09E692BE-1C94-49D9-88CB-F8AC721F8039}">
      <dgm:prSet/>
      <dgm:spPr/>
      <dgm:t>
        <a:bodyPr/>
        <a:lstStyle/>
        <a:p>
          <a:pPr rtl="0"/>
          <a:r>
            <a:rPr lang="cs-CZ"/>
            <a:t>Personality</a:t>
          </a:r>
        </a:p>
      </dgm:t>
    </dgm:pt>
    <dgm:pt modelId="{F1B85EAD-E946-4D53-8A1A-70FCA0C7228A}" type="parTrans" cxnId="{705B0664-1E14-4CE7-9D7C-016633836385}">
      <dgm:prSet/>
      <dgm:spPr/>
      <dgm:t>
        <a:bodyPr/>
        <a:lstStyle/>
        <a:p>
          <a:endParaRPr lang="cs-CZ"/>
        </a:p>
      </dgm:t>
    </dgm:pt>
    <dgm:pt modelId="{2E5DF273-21CB-4DC4-8D37-168A4C9E7FE7}" type="sibTrans" cxnId="{705B0664-1E14-4CE7-9D7C-016633836385}">
      <dgm:prSet/>
      <dgm:spPr/>
      <dgm:t>
        <a:bodyPr/>
        <a:lstStyle/>
        <a:p>
          <a:endParaRPr lang="cs-CZ"/>
        </a:p>
      </dgm:t>
    </dgm:pt>
    <dgm:pt modelId="{4E6C4874-5BFD-48C4-B21B-E45ADA5FAA78}">
      <dgm:prSet/>
      <dgm:spPr/>
      <dgm:t>
        <a:bodyPr/>
        <a:lstStyle/>
        <a:p>
          <a:pPr rtl="0"/>
          <a:r>
            <a:rPr lang="cs-CZ"/>
            <a:t>Behavioral</a:t>
          </a:r>
        </a:p>
      </dgm:t>
    </dgm:pt>
    <dgm:pt modelId="{A571114A-A87E-48FF-85AF-2C970C39CDC2}" type="parTrans" cxnId="{7C9A2E1A-2A7C-41BF-91CF-79BC19CC19D2}">
      <dgm:prSet/>
      <dgm:spPr/>
      <dgm:t>
        <a:bodyPr/>
        <a:lstStyle/>
        <a:p>
          <a:endParaRPr lang="cs-CZ"/>
        </a:p>
      </dgm:t>
    </dgm:pt>
    <dgm:pt modelId="{26F556AB-872A-47EE-AB3B-A1766150C224}" type="sibTrans" cxnId="{7C9A2E1A-2A7C-41BF-91CF-79BC19CC19D2}">
      <dgm:prSet/>
      <dgm:spPr/>
      <dgm:t>
        <a:bodyPr/>
        <a:lstStyle/>
        <a:p>
          <a:endParaRPr lang="cs-CZ"/>
        </a:p>
      </dgm:t>
    </dgm:pt>
    <dgm:pt modelId="{9868ABE8-6BE3-4AA0-8B8B-68E90BFF8289}">
      <dgm:prSet/>
      <dgm:spPr/>
      <dgm:t>
        <a:bodyPr/>
        <a:lstStyle/>
        <a:p>
          <a:pPr rtl="0"/>
          <a:r>
            <a:rPr lang="cs-CZ"/>
            <a:t>Occasions</a:t>
          </a:r>
        </a:p>
      </dgm:t>
    </dgm:pt>
    <dgm:pt modelId="{7C014C9E-2C24-4055-BB36-91E363E4C421}" type="parTrans" cxnId="{A436F823-5D79-411F-8F8C-A9D77E2C9B0B}">
      <dgm:prSet/>
      <dgm:spPr/>
      <dgm:t>
        <a:bodyPr/>
        <a:lstStyle/>
        <a:p>
          <a:endParaRPr lang="cs-CZ"/>
        </a:p>
      </dgm:t>
    </dgm:pt>
    <dgm:pt modelId="{41F66AD9-18A5-4582-AB94-888665788349}" type="sibTrans" cxnId="{A436F823-5D79-411F-8F8C-A9D77E2C9B0B}">
      <dgm:prSet/>
      <dgm:spPr/>
      <dgm:t>
        <a:bodyPr/>
        <a:lstStyle/>
        <a:p>
          <a:endParaRPr lang="cs-CZ"/>
        </a:p>
      </dgm:t>
    </dgm:pt>
    <dgm:pt modelId="{F6BBBDD0-3B80-416A-B88D-822219EAE071}">
      <dgm:prSet/>
      <dgm:spPr/>
      <dgm:t>
        <a:bodyPr/>
        <a:lstStyle/>
        <a:p>
          <a:pPr rtl="0"/>
          <a:r>
            <a:rPr lang="cs-CZ"/>
            <a:t>Benefits sought</a:t>
          </a:r>
        </a:p>
      </dgm:t>
    </dgm:pt>
    <dgm:pt modelId="{4ADF6339-6C40-45C1-8C4D-1994C7043579}" type="parTrans" cxnId="{2993DAAE-062B-4AC3-BD66-7EFB167F7705}">
      <dgm:prSet/>
      <dgm:spPr/>
      <dgm:t>
        <a:bodyPr/>
        <a:lstStyle/>
        <a:p>
          <a:endParaRPr lang="cs-CZ"/>
        </a:p>
      </dgm:t>
    </dgm:pt>
    <dgm:pt modelId="{24271E94-73FD-4086-853C-15123E776AA3}" type="sibTrans" cxnId="{2993DAAE-062B-4AC3-BD66-7EFB167F7705}">
      <dgm:prSet/>
      <dgm:spPr/>
      <dgm:t>
        <a:bodyPr/>
        <a:lstStyle/>
        <a:p>
          <a:endParaRPr lang="cs-CZ"/>
        </a:p>
      </dgm:t>
    </dgm:pt>
    <dgm:pt modelId="{B17D6907-465C-40F0-B696-FFFE286E80CD}">
      <dgm:prSet/>
      <dgm:spPr/>
      <dgm:t>
        <a:bodyPr/>
        <a:lstStyle/>
        <a:p>
          <a:pPr rtl="0"/>
          <a:r>
            <a:rPr lang="cs-CZ"/>
            <a:t>User status</a:t>
          </a:r>
        </a:p>
      </dgm:t>
    </dgm:pt>
    <dgm:pt modelId="{AD7E635E-1057-463E-9A4D-9AB0D12CF0D4}" type="parTrans" cxnId="{BC950392-6447-4342-94CA-78D6ADDA1EDF}">
      <dgm:prSet/>
      <dgm:spPr/>
      <dgm:t>
        <a:bodyPr/>
        <a:lstStyle/>
        <a:p>
          <a:endParaRPr lang="cs-CZ"/>
        </a:p>
      </dgm:t>
    </dgm:pt>
    <dgm:pt modelId="{44A37726-19DA-4773-9CD8-9DF52A55A8CF}" type="sibTrans" cxnId="{BC950392-6447-4342-94CA-78D6ADDA1EDF}">
      <dgm:prSet/>
      <dgm:spPr/>
      <dgm:t>
        <a:bodyPr/>
        <a:lstStyle/>
        <a:p>
          <a:endParaRPr lang="cs-CZ"/>
        </a:p>
      </dgm:t>
    </dgm:pt>
    <dgm:pt modelId="{07DB718C-9E8E-48C2-B0BD-93D88085A7AA}">
      <dgm:prSet/>
      <dgm:spPr/>
      <dgm:t>
        <a:bodyPr/>
        <a:lstStyle/>
        <a:p>
          <a:pPr rtl="0"/>
          <a:r>
            <a:rPr lang="cs-CZ"/>
            <a:t>Loyality</a:t>
          </a:r>
        </a:p>
      </dgm:t>
    </dgm:pt>
    <dgm:pt modelId="{B84C9B5D-1FCE-4004-AF5B-6858177EDC6F}" type="parTrans" cxnId="{A0220AC4-3A51-4DF7-A86E-CF168362A4C8}">
      <dgm:prSet/>
      <dgm:spPr/>
      <dgm:t>
        <a:bodyPr/>
        <a:lstStyle/>
        <a:p>
          <a:endParaRPr lang="cs-CZ"/>
        </a:p>
      </dgm:t>
    </dgm:pt>
    <dgm:pt modelId="{E08474B9-FF3E-4F09-9C2C-F5CF0C382112}" type="sibTrans" cxnId="{A0220AC4-3A51-4DF7-A86E-CF168362A4C8}">
      <dgm:prSet/>
      <dgm:spPr/>
      <dgm:t>
        <a:bodyPr/>
        <a:lstStyle/>
        <a:p>
          <a:endParaRPr lang="cs-CZ"/>
        </a:p>
      </dgm:t>
    </dgm:pt>
    <dgm:pt modelId="{829190B2-9884-4C27-902A-D02E7A52D2C6}" type="pres">
      <dgm:prSet presAssocID="{7DB9ABF9-1387-4C9F-A2B4-8B9C41D00886}" presName="Name0" presStyleCnt="0">
        <dgm:presLayoutVars>
          <dgm:dir/>
          <dgm:animLvl val="lvl"/>
          <dgm:resizeHandles val="exact"/>
        </dgm:presLayoutVars>
      </dgm:prSet>
      <dgm:spPr/>
    </dgm:pt>
    <dgm:pt modelId="{CC215507-517B-4F51-99C4-1F8BF84A1349}" type="pres">
      <dgm:prSet presAssocID="{8255392D-2B78-445B-95FD-4714F82C534B}" presName="linNode" presStyleCnt="0"/>
      <dgm:spPr/>
    </dgm:pt>
    <dgm:pt modelId="{2E89A45D-3C6D-4F23-BB9A-AF4DE3AADEA5}" type="pres">
      <dgm:prSet presAssocID="{8255392D-2B78-445B-95FD-4714F82C534B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34011739-548B-42F7-9806-A569DBE78506}" type="pres">
      <dgm:prSet presAssocID="{8255392D-2B78-445B-95FD-4714F82C534B}" presName="descendantText" presStyleLbl="alignAccFollowNode1" presStyleIdx="0" presStyleCnt="4">
        <dgm:presLayoutVars>
          <dgm:bulletEnabled val="1"/>
        </dgm:presLayoutVars>
      </dgm:prSet>
      <dgm:spPr/>
    </dgm:pt>
    <dgm:pt modelId="{FC10BF4C-CB35-4569-AB1D-5E46AAB5BF39}" type="pres">
      <dgm:prSet presAssocID="{E432C293-B213-45DD-B8EA-06118C46086A}" presName="sp" presStyleCnt="0"/>
      <dgm:spPr/>
    </dgm:pt>
    <dgm:pt modelId="{627EF3CD-FF7E-499B-A6FD-67594956754B}" type="pres">
      <dgm:prSet presAssocID="{60F4C935-30CA-4C58-A2E5-80457FDC0101}" presName="linNode" presStyleCnt="0"/>
      <dgm:spPr/>
    </dgm:pt>
    <dgm:pt modelId="{D4D47B8B-1AC9-4E07-A061-2A413FBF1BEC}" type="pres">
      <dgm:prSet presAssocID="{60F4C935-30CA-4C58-A2E5-80457FDC010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2DF1697C-118D-4F37-8D02-D009D42BAB9B}" type="pres">
      <dgm:prSet presAssocID="{60F4C935-30CA-4C58-A2E5-80457FDC0101}" presName="descendantText" presStyleLbl="alignAccFollowNode1" presStyleIdx="1" presStyleCnt="4">
        <dgm:presLayoutVars>
          <dgm:bulletEnabled val="1"/>
        </dgm:presLayoutVars>
      </dgm:prSet>
      <dgm:spPr/>
    </dgm:pt>
    <dgm:pt modelId="{809EBCD5-B8B5-4CB2-8AC8-716D07269025}" type="pres">
      <dgm:prSet presAssocID="{FC792E67-D95B-40A1-B75A-B5CBFB584ED3}" presName="sp" presStyleCnt="0"/>
      <dgm:spPr/>
    </dgm:pt>
    <dgm:pt modelId="{1FBECEFA-BD0E-4591-9D2C-029138243F20}" type="pres">
      <dgm:prSet presAssocID="{1DE7B415-667B-4612-89C3-B81C2CD51AF2}" presName="linNode" presStyleCnt="0"/>
      <dgm:spPr/>
    </dgm:pt>
    <dgm:pt modelId="{8619CD0F-09CC-4D1B-9724-DE1984D577E1}" type="pres">
      <dgm:prSet presAssocID="{1DE7B415-667B-4612-89C3-B81C2CD51AF2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566CC2B2-6227-4804-B7C0-7429CBF7665F}" type="pres">
      <dgm:prSet presAssocID="{1DE7B415-667B-4612-89C3-B81C2CD51AF2}" presName="descendantText" presStyleLbl="alignAccFollowNode1" presStyleIdx="2" presStyleCnt="4">
        <dgm:presLayoutVars>
          <dgm:bulletEnabled val="1"/>
        </dgm:presLayoutVars>
      </dgm:prSet>
      <dgm:spPr/>
    </dgm:pt>
    <dgm:pt modelId="{ACE72604-A052-44DD-9987-EE5ED5914141}" type="pres">
      <dgm:prSet presAssocID="{BB876D21-2CDC-4CEA-8FCE-9C0415ECB182}" presName="sp" presStyleCnt="0"/>
      <dgm:spPr/>
    </dgm:pt>
    <dgm:pt modelId="{0CBAD24B-1BD4-45B7-9C51-399E18DAC069}" type="pres">
      <dgm:prSet presAssocID="{4E6C4874-5BFD-48C4-B21B-E45ADA5FAA78}" presName="linNode" presStyleCnt="0"/>
      <dgm:spPr/>
    </dgm:pt>
    <dgm:pt modelId="{A5F93805-7B38-466A-B37E-183CC3BA1E2A}" type="pres">
      <dgm:prSet presAssocID="{4E6C4874-5BFD-48C4-B21B-E45ADA5FAA78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68FE7F00-24E2-4B6C-B916-1D021893E1EE}" type="pres">
      <dgm:prSet presAssocID="{4E6C4874-5BFD-48C4-B21B-E45ADA5FAA78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4CDE9805-5CD8-434D-9516-D98F7A62BAA7}" srcId="{7DB9ABF9-1387-4C9F-A2B4-8B9C41D00886}" destId="{8255392D-2B78-445B-95FD-4714F82C534B}" srcOrd="0" destOrd="0" parTransId="{79485E3F-6E93-4053-B904-FE66241CDCB5}" sibTransId="{E432C293-B213-45DD-B8EA-06118C46086A}"/>
    <dgm:cxn modelId="{7D323A09-0A60-4C07-9263-355149C2E1A0}" srcId="{1DE7B415-667B-4612-89C3-B81C2CD51AF2}" destId="{D46965B4-7F50-4CC9-9510-BA1D54674FE5}" srcOrd="0" destOrd="0" parTransId="{47C38915-874D-4A61-87E3-DCAFA02AC072}" sibTransId="{57555EEA-5EFC-4B22-9C21-74D765DF2F3D}"/>
    <dgm:cxn modelId="{FCB9860C-A8A5-41B0-8D7B-D2653694EEBA}" type="presOf" srcId="{07DB718C-9E8E-48C2-B0BD-93D88085A7AA}" destId="{68FE7F00-24E2-4B6C-B916-1D021893E1EE}" srcOrd="0" destOrd="3" presId="urn:microsoft.com/office/officeart/2005/8/layout/vList5"/>
    <dgm:cxn modelId="{8941F00C-FC99-4E31-845A-DEE2994A44C2}" srcId="{8255392D-2B78-445B-95FD-4714F82C534B}" destId="{21EEB527-EFA7-4BAD-A5B6-E8BC419C86D5}" srcOrd="0" destOrd="0" parTransId="{C43697EA-397E-4F88-93D1-455C32BCAEDF}" sibTransId="{31F7CF61-0284-45F4-8983-068A00A017DF}"/>
    <dgm:cxn modelId="{75164410-3F41-470D-96A3-501256A8217C}" type="presOf" srcId="{60F4C935-30CA-4C58-A2E5-80457FDC0101}" destId="{D4D47B8B-1AC9-4E07-A061-2A413FBF1BEC}" srcOrd="0" destOrd="0" presId="urn:microsoft.com/office/officeart/2005/8/layout/vList5"/>
    <dgm:cxn modelId="{D16A1315-D1DF-4112-9BEC-3C29EDA94651}" srcId="{7DB9ABF9-1387-4C9F-A2B4-8B9C41D00886}" destId="{1DE7B415-667B-4612-89C3-B81C2CD51AF2}" srcOrd="2" destOrd="0" parTransId="{BDC5E19E-F484-404F-A8D8-C3F8C47AABA2}" sibTransId="{BB876D21-2CDC-4CEA-8FCE-9C0415ECB182}"/>
    <dgm:cxn modelId="{7C9A2E1A-2A7C-41BF-91CF-79BC19CC19D2}" srcId="{7DB9ABF9-1387-4C9F-A2B4-8B9C41D00886}" destId="{4E6C4874-5BFD-48C4-B21B-E45ADA5FAA78}" srcOrd="3" destOrd="0" parTransId="{A571114A-A87E-48FF-85AF-2C970C39CDC2}" sibTransId="{26F556AB-872A-47EE-AB3B-A1766150C224}"/>
    <dgm:cxn modelId="{A436F823-5D79-411F-8F8C-A9D77E2C9B0B}" srcId="{4E6C4874-5BFD-48C4-B21B-E45ADA5FAA78}" destId="{9868ABE8-6BE3-4AA0-8B8B-68E90BFF8289}" srcOrd="0" destOrd="0" parTransId="{7C014C9E-2C24-4055-BB36-91E363E4C421}" sibTransId="{41F66AD9-18A5-4582-AB94-888665788349}"/>
    <dgm:cxn modelId="{74639627-09DE-46D4-8E55-90AF6A9316B4}" type="presOf" srcId="{F6BBBDD0-3B80-416A-B88D-822219EAE071}" destId="{68FE7F00-24E2-4B6C-B916-1D021893E1EE}" srcOrd="0" destOrd="1" presId="urn:microsoft.com/office/officeart/2005/8/layout/vList5"/>
    <dgm:cxn modelId="{29ADA527-831C-4EC8-9086-4A34A620ADC0}" type="presOf" srcId="{09E692BE-1C94-49D9-88CB-F8AC721F8039}" destId="{566CC2B2-6227-4804-B7C0-7429CBF7665F}" srcOrd="0" destOrd="2" presId="urn:microsoft.com/office/officeart/2005/8/layout/vList5"/>
    <dgm:cxn modelId="{20A44E29-9695-4E2C-8530-7809CB68F31F}" type="presOf" srcId="{1DE7B415-667B-4612-89C3-B81C2CD51AF2}" destId="{8619CD0F-09CC-4D1B-9724-DE1984D577E1}" srcOrd="0" destOrd="0" presId="urn:microsoft.com/office/officeart/2005/8/layout/vList5"/>
    <dgm:cxn modelId="{4696422F-01E4-4DFA-83F8-32E1BB909F6E}" type="presOf" srcId="{21EEB527-EFA7-4BAD-A5B6-E8BC419C86D5}" destId="{34011739-548B-42F7-9806-A569DBE78506}" srcOrd="0" destOrd="0" presId="urn:microsoft.com/office/officeart/2005/8/layout/vList5"/>
    <dgm:cxn modelId="{F00E3F5B-7C9D-4C45-8B68-F20C33F806FA}" srcId="{8255392D-2B78-445B-95FD-4714F82C534B}" destId="{1C4E22E4-FAA3-485B-8EEE-88E62FA0DA7C}" srcOrd="1" destOrd="0" parTransId="{63926AF1-C3EE-400A-9EED-3C49797EFF0F}" sibTransId="{BC942BEB-0B4D-43E9-BD69-A1C901366E55}"/>
    <dgm:cxn modelId="{705B0664-1E14-4CE7-9D7C-016633836385}" srcId="{1DE7B415-667B-4612-89C3-B81C2CD51AF2}" destId="{09E692BE-1C94-49D9-88CB-F8AC721F8039}" srcOrd="2" destOrd="0" parTransId="{F1B85EAD-E946-4D53-8A1A-70FCA0C7228A}" sibTransId="{2E5DF273-21CB-4DC4-8D37-168A4C9E7FE7}"/>
    <dgm:cxn modelId="{207D334A-41F3-4930-A1DA-9C2CA370D7EF}" type="presOf" srcId="{7DB9ABF9-1387-4C9F-A2B4-8B9C41D00886}" destId="{829190B2-9884-4C27-902A-D02E7A52D2C6}" srcOrd="0" destOrd="0" presId="urn:microsoft.com/office/officeart/2005/8/layout/vList5"/>
    <dgm:cxn modelId="{E035FE4A-88A5-46B4-AE18-674764D7D06F}" srcId="{60F4C935-30CA-4C58-A2E5-80457FDC0101}" destId="{84A81F93-3C90-430C-B072-C94DA48E7849}" srcOrd="1" destOrd="0" parTransId="{D3093142-9697-42CD-B67A-7ED948C80FAF}" sibTransId="{87D058E8-8152-4D99-A666-3B0B9078E65C}"/>
    <dgm:cxn modelId="{5418BE7C-5864-4DA7-A2C6-8FDF390B6183}" type="presOf" srcId="{0859EF5C-AEC2-4A47-A454-C050FCFB3064}" destId="{2DF1697C-118D-4F37-8D02-D009D42BAB9B}" srcOrd="0" destOrd="0" presId="urn:microsoft.com/office/officeart/2005/8/layout/vList5"/>
    <dgm:cxn modelId="{0EAF917D-32F0-46F1-9BE5-295783760FF4}" srcId="{60F4C935-30CA-4C58-A2E5-80457FDC0101}" destId="{BE13A609-53FC-4737-96E6-6B8B9BD26A04}" srcOrd="2" destOrd="0" parTransId="{53B19A99-9DB4-4629-B947-04C93D128206}" sibTransId="{3069CC29-46F3-4871-A13C-7E5B1826CAFB}"/>
    <dgm:cxn modelId="{380DF18B-9835-4DE7-B623-C0447A40E784}" type="presOf" srcId="{84A81F93-3C90-430C-B072-C94DA48E7849}" destId="{2DF1697C-118D-4F37-8D02-D009D42BAB9B}" srcOrd="0" destOrd="1" presId="urn:microsoft.com/office/officeart/2005/8/layout/vList5"/>
    <dgm:cxn modelId="{BC950392-6447-4342-94CA-78D6ADDA1EDF}" srcId="{4E6C4874-5BFD-48C4-B21B-E45ADA5FAA78}" destId="{B17D6907-465C-40F0-B696-FFFE286E80CD}" srcOrd="2" destOrd="0" parTransId="{AD7E635E-1057-463E-9A4D-9AB0D12CF0D4}" sibTransId="{44A37726-19DA-4773-9CD8-9DF52A55A8CF}"/>
    <dgm:cxn modelId="{B23F16A1-B5B6-4FCE-80A7-4A7C6621E428}" type="presOf" srcId="{D46965B4-7F50-4CC9-9510-BA1D54674FE5}" destId="{566CC2B2-6227-4804-B7C0-7429CBF7665F}" srcOrd="0" destOrd="0" presId="urn:microsoft.com/office/officeart/2005/8/layout/vList5"/>
    <dgm:cxn modelId="{B0AD55A5-33BF-46A0-BBDA-7E50D3161925}" type="presOf" srcId="{8255392D-2B78-445B-95FD-4714F82C534B}" destId="{2E89A45D-3C6D-4F23-BB9A-AF4DE3AADEA5}" srcOrd="0" destOrd="0" presId="urn:microsoft.com/office/officeart/2005/8/layout/vList5"/>
    <dgm:cxn modelId="{2993DAAE-062B-4AC3-BD66-7EFB167F7705}" srcId="{4E6C4874-5BFD-48C4-B21B-E45ADA5FAA78}" destId="{F6BBBDD0-3B80-416A-B88D-822219EAE071}" srcOrd="1" destOrd="0" parTransId="{4ADF6339-6C40-45C1-8C4D-1994C7043579}" sibTransId="{24271E94-73FD-4086-853C-15123E776AA3}"/>
    <dgm:cxn modelId="{573BAFBB-F2D2-4336-ACD8-85159DA32A69}" srcId="{1DE7B415-667B-4612-89C3-B81C2CD51AF2}" destId="{33D05106-FAF3-4D12-A999-3162C9A32C28}" srcOrd="1" destOrd="0" parTransId="{E594BE3C-DD04-4578-BA57-4BFBDBDDBFC2}" sibTransId="{83DE7572-0A07-40C6-BE48-C28C8367DB56}"/>
    <dgm:cxn modelId="{A0220AC4-3A51-4DF7-A86E-CF168362A4C8}" srcId="{4E6C4874-5BFD-48C4-B21B-E45ADA5FAA78}" destId="{07DB718C-9E8E-48C2-B0BD-93D88085A7AA}" srcOrd="3" destOrd="0" parTransId="{B84C9B5D-1FCE-4004-AF5B-6858177EDC6F}" sibTransId="{E08474B9-FF3E-4F09-9C2C-F5CF0C382112}"/>
    <dgm:cxn modelId="{27DCFFCB-A576-4848-9715-33A06A566E12}" type="presOf" srcId="{33D05106-FAF3-4D12-A999-3162C9A32C28}" destId="{566CC2B2-6227-4804-B7C0-7429CBF7665F}" srcOrd="0" destOrd="1" presId="urn:microsoft.com/office/officeart/2005/8/layout/vList5"/>
    <dgm:cxn modelId="{EFE31DCD-F346-4B71-A82F-42C8E5D124AF}" srcId="{60F4C935-30CA-4C58-A2E5-80457FDC0101}" destId="{0859EF5C-AEC2-4A47-A454-C050FCFB3064}" srcOrd="0" destOrd="0" parTransId="{2D1983C0-BD37-4E7B-9170-BC08CBF3A523}" sibTransId="{82525A38-2266-4213-BB78-2ED97430B8D1}"/>
    <dgm:cxn modelId="{E00B16E1-8D26-4853-B515-D0F5A62C1339}" srcId="{7DB9ABF9-1387-4C9F-A2B4-8B9C41D00886}" destId="{60F4C935-30CA-4C58-A2E5-80457FDC0101}" srcOrd="1" destOrd="0" parTransId="{A1B8FB88-2312-47D4-9802-5F2BBE1E7C1B}" sibTransId="{FC792E67-D95B-40A1-B75A-B5CBFB584ED3}"/>
    <dgm:cxn modelId="{E1566DE8-1154-40BB-8DEC-061AAC83BF03}" type="presOf" srcId="{1C4E22E4-FAA3-485B-8EEE-88E62FA0DA7C}" destId="{34011739-548B-42F7-9806-A569DBE78506}" srcOrd="0" destOrd="1" presId="urn:microsoft.com/office/officeart/2005/8/layout/vList5"/>
    <dgm:cxn modelId="{A3CB70ED-79A4-4FF7-8D46-525B7753E144}" type="presOf" srcId="{B17D6907-465C-40F0-B696-FFFE286E80CD}" destId="{68FE7F00-24E2-4B6C-B916-1D021893E1EE}" srcOrd="0" destOrd="2" presId="urn:microsoft.com/office/officeart/2005/8/layout/vList5"/>
    <dgm:cxn modelId="{6DECC4ED-AA65-4BE2-B20B-08BB6E71DDF4}" type="presOf" srcId="{BE13A609-53FC-4737-96E6-6B8B9BD26A04}" destId="{2DF1697C-118D-4F37-8D02-D009D42BAB9B}" srcOrd="0" destOrd="2" presId="urn:microsoft.com/office/officeart/2005/8/layout/vList5"/>
    <dgm:cxn modelId="{3CA90AFB-DE47-4AFE-933A-24E0278ECCEF}" type="presOf" srcId="{4E6C4874-5BFD-48C4-B21B-E45ADA5FAA78}" destId="{A5F93805-7B38-466A-B37E-183CC3BA1E2A}" srcOrd="0" destOrd="0" presId="urn:microsoft.com/office/officeart/2005/8/layout/vList5"/>
    <dgm:cxn modelId="{F165FAFC-201B-4F9B-B6B6-DDCA45D12915}" type="presOf" srcId="{9868ABE8-6BE3-4AA0-8B8B-68E90BFF8289}" destId="{68FE7F00-24E2-4B6C-B916-1D021893E1EE}" srcOrd="0" destOrd="0" presId="urn:microsoft.com/office/officeart/2005/8/layout/vList5"/>
    <dgm:cxn modelId="{AD807F45-C994-40B1-9A25-DCCBA3C25E36}" type="presParOf" srcId="{829190B2-9884-4C27-902A-D02E7A52D2C6}" destId="{CC215507-517B-4F51-99C4-1F8BF84A1349}" srcOrd="0" destOrd="0" presId="urn:microsoft.com/office/officeart/2005/8/layout/vList5"/>
    <dgm:cxn modelId="{165B5200-E9F8-4957-959F-23F724BAE985}" type="presParOf" srcId="{CC215507-517B-4F51-99C4-1F8BF84A1349}" destId="{2E89A45D-3C6D-4F23-BB9A-AF4DE3AADEA5}" srcOrd="0" destOrd="0" presId="urn:microsoft.com/office/officeart/2005/8/layout/vList5"/>
    <dgm:cxn modelId="{D141BDD5-D12C-4726-B3F9-C55968F987C9}" type="presParOf" srcId="{CC215507-517B-4F51-99C4-1F8BF84A1349}" destId="{34011739-548B-42F7-9806-A569DBE78506}" srcOrd="1" destOrd="0" presId="urn:microsoft.com/office/officeart/2005/8/layout/vList5"/>
    <dgm:cxn modelId="{B2DAA320-7319-484A-963C-6F8E85CC3DBE}" type="presParOf" srcId="{829190B2-9884-4C27-902A-D02E7A52D2C6}" destId="{FC10BF4C-CB35-4569-AB1D-5E46AAB5BF39}" srcOrd="1" destOrd="0" presId="urn:microsoft.com/office/officeart/2005/8/layout/vList5"/>
    <dgm:cxn modelId="{A14B9132-2EB6-411A-B707-C181AD0AFF59}" type="presParOf" srcId="{829190B2-9884-4C27-902A-D02E7A52D2C6}" destId="{627EF3CD-FF7E-499B-A6FD-67594956754B}" srcOrd="2" destOrd="0" presId="urn:microsoft.com/office/officeart/2005/8/layout/vList5"/>
    <dgm:cxn modelId="{7DCDB934-FAFC-489E-B16C-D691431D3BFE}" type="presParOf" srcId="{627EF3CD-FF7E-499B-A6FD-67594956754B}" destId="{D4D47B8B-1AC9-4E07-A061-2A413FBF1BEC}" srcOrd="0" destOrd="0" presId="urn:microsoft.com/office/officeart/2005/8/layout/vList5"/>
    <dgm:cxn modelId="{FC121CD8-B761-4D32-B769-011A04E36B24}" type="presParOf" srcId="{627EF3CD-FF7E-499B-A6FD-67594956754B}" destId="{2DF1697C-118D-4F37-8D02-D009D42BAB9B}" srcOrd="1" destOrd="0" presId="urn:microsoft.com/office/officeart/2005/8/layout/vList5"/>
    <dgm:cxn modelId="{D11AC74A-7AEE-432B-BA2E-86AABDCF58D7}" type="presParOf" srcId="{829190B2-9884-4C27-902A-D02E7A52D2C6}" destId="{809EBCD5-B8B5-4CB2-8AC8-716D07269025}" srcOrd="3" destOrd="0" presId="urn:microsoft.com/office/officeart/2005/8/layout/vList5"/>
    <dgm:cxn modelId="{C276456C-F9FE-47F9-B16F-C8D0C148D9C8}" type="presParOf" srcId="{829190B2-9884-4C27-902A-D02E7A52D2C6}" destId="{1FBECEFA-BD0E-4591-9D2C-029138243F20}" srcOrd="4" destOrd="0" presId="urn:microsoft.com/office/officeart/2005/8/layout/vList5"/>
    <dgm:cxn modelId="{7E82EB5A-AB98-4722-87B2-0A7984528CF4}" type="presParOf" srcId="{1FBECEFA-BD0E-4591-9D2C-029138243F20}" destId="{8619CD0F-09CC-4D1B-9724-DE1984D577E1}" srcOrd="0" destOrd="0" presId="urn:microsoft.com/office/officeart/2005/8/layout/vList5"/>
    <dgm:cxn modelId="{D20ECE0D-9025-46E6-B944-7E9F32D591E9}" type="presParOf" srcId="{1FBECEFA-BD0E-4591-9D2C-029138243F20}" destId="{566CC2B2-6227-4804-B7C0-7429CBF7665F}" srcOrd="1" destOrd="0" presId="urn:microsoft.com/office/officeart/2005/8/layout/vList5"/>
    <dgm:cxn modelId="{942B249C-84D8-440A-AB08-65219E0C6282}" type="presParOf" srcId="{829190B2-9884-4C27-902A-D02E7A52D2C6}" destId="{ACE72604-A052-44DD-9987-EE5ED5914141}" srcOrd="5" destOrd="0" presId="urn:microsoft.com/office/officeart/2005/8/layout/vList5"/>
    <dgm:cxn modelId="{C6E02C72-9BC1-4249-A4F9-6295A2FB86B1}" type="presParOf" srcId="{829190B2-9884-4C27-902A-D02E7A52D2C6}" destId="{0CBAD24B-1BD4-45B7-9C51-399E18DAC069}" srcOrd="6" destOrd="0" presId="urn:microsoft.com/office/officeart/2005/8/layout/vList5"/>
    <dgm:cxn modelId="{5F273DD6-7D77-46AD-8A32-E0AA76DE1ADA}" type="presParOf" srcId="{0CBAD24B-1BD4-45B7-9C51-399E18DAC069}" destId="{A5F93805-7B38-466A-B37E-183CC3BA1E2A}" srcOrd="0" destOrd="0" presId="urn:microsoft.com/office/officeart/2005/8/layout/vList5"/>
    <dgm:cxn modelId="{D79CE818-85BC-4413-97B4-599B8081014E}" type="presParOf" srcId="{0CBAD24B-1BD4-45B7-9C51-399E18DAC069}" destId="{68FE7F00-24E2-4B6C-B916-1D021893E1E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F83B90-1E57-4AA8-99A1-0BCE2E42BD9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1096A4-6F1C-4937-BAA0-AC40B21651BD}">
      <dgm:prSet/>
      <dgm:spPr/>
      <dgm:t>
        <a:bodyPr/>
        <a:lstStyle/>
        <a:p>
          <a:pPr rtl="0"/>
          <a:r>
            <a:rPr lang="en-US" noProof="0" dirty="0"/>
            <a:t>Innovation process</a:t>
          </a:r>
        </a:p>
      </dgm:t>
    </dgm:pt>
    <dgm:pt modelId="{11390FF3-5CC2-4765-94F5-343B4D8BEA23}" type="parTrans" cxnId="{37EFAD1D-A469-48F6-BC29-7E53181E2B92}">
      <dgm:prSet/>
      <dgm:spPr/>
      <dgm:t>
        <a:bodyPr/>
        <a:lstStyle/>
        <a:p>
          <a:endParaRPr lang="cs-CZ"/>
        </a:p>
      </dgm:t>
    </dgm:pt>
    <dgm:pt modelId="{88D532FD-A126-49C1-8501-16D5A00ED010}" type="sibTrans" cxnId="{37EFAD1D-A469-48F6-BC29-7E53181E2B92}">
      <dgm:prSet/>
      <dgm:spPr/>
      <dgm:t>
        <a:bodyPr/>
        <a:lstStyle/>
        <a:p>
          <a:endParaRPr lang="cs-CZ"/>
        </a:p>
      </dgm:t>
    </dgm:pt>
    <dgm:pt modelId="{5E59D645-A2D7-45B0-A139-63EA6C1F9B06}">
      <dgm:prSet/>
      <dgm:spPr/>
      <dgm:t>
        <a:bodyPr/>
        <a:lstStyle/>
        <a:p>
          <a:pPr rtl="0"/>
          <a:r>
            <a:rPr lang="en-US" noProof="0" dirty="0"/>
            <a:t>Operational process</a:t>
          </a:r>
        </a:p>
      </dgm:t>
    </dgm:pt>
    <dgm:pt modelId="{0E818404-F427-4579-A398-F0A6E9561A98}" type="parTrans" cxnId="{9007A4D1-96A1-4440-B7D0-F3BE6AE2157A}">
      <dgm:prSet/>
      <dgm:spPr/>
      <dgm:t>
        <a:bodyPr/>
        <a:lstStyle/>
        <a:p>
          <a:endParaRPr lang="cs-CZ"/>
        </a:p>
      </dgm:t>
    </dgm:pt>
    <dgm:pt modelId="{2A6602C9-D5D9-4EAC-9C84-1B9996B4C2A7}" type="sibTrans" cxnId="{9007A4D1-96A1-4440-B7D0-F3BE6AE2157A}">
      <dgm:prSet/>
      <dgm:spPr/>
      <dgm:t>
        <a:bodyPr/>
        <a:lstStyle/>
        <a:p>
          <a:endParaRPr lang="cs-CZ"/>
        </a:p>
      </dgm:t>
    </dgm:pt>
    <dgm:pt modelId="{9B698162-2FC5-4FC4-9D47-67B6EA0AB4C5}">
      <dgm:prSet/>
      <dgm:spPr/>
      <dgm:t>
        <a:bodyPr/>
        <a:lstStyle/>
        <a:p>
          <a:pPr rtl="0"/>
          <a:r>
            <a:rPr lang="en-US" noProof="0" dirty="0"/>
            <a:t>Post-sale process</a:t>
          </a:r>
        </a:p>
      </dgm:t>
    </dgm:pt>
    <dgm:pt modelId="{9F6ED4D5-00CD-4428-B334-ECCAE765B471}" type="parTrans" cxnId="{76725D2E-CFBB-46C1-85C2-AAE81917A370}">
      <dgm:prSet/>
      <dgm:spPr/>
      <dgm:t>
        <a:bodyPr/>
        <a:lstStyle/>
        <a:p>
          <a:endParaRPr lang="cs-CZ"/>
        </a:p>
      </dgm:t>
    </dgm:pt>
    <dgm:pt modelId="{C9842C05-D028-4574-9585-7B7D018C4E61}" type="sibTrans" cxnId="{76725D2E-CFBB-46C1-85C2-AAE81917A370}">
      <dgm:prSet/>
      <dgm:spPr/>
      <dgm:t>
        <a:bodyPr/>
        <a:lstStyle/>
        <a:p>
          <a:endParaRPr lang="cs-CZ"/>
        </a:p>
      </dgm:t>
    </dgm:pt>
    <dgm:pt modelId="{A04C120F-7E9D-4DB7-91BB-5E1E909066B1}">
      <dgm:prSet/>
      <dgm:spPr/>
      <dgm:t>
        <a:bodyPr/>
        <a:lstStyle/>
        <a:p>
          <a:pPr rtl="0"/>
          <a:r>
            <a:rPr lang="en-US" noProof="0" dirty="0"/>
            <a:t>Determination of market</a:t>
          </a:r>
        </a:p>
      </dgm:t>
    </dgm:pt>
    <dgm:pt modelId="{A495BF17-10A8-44A4-A412-E0AFD5936C19}" type="parTrans" cxnId="{7BE4324C-4FFC-4B55-8E85-68C1B06C3CA8}">
      <dgm:prSet/>
      <dgm:spPr/>
      <dgm:t>
        <a:bodyPr/>
        <a:lstStyle/>
        <a:p>
          <a:endParaRPr lang="cs-CZ"/>
        </a:p>
      </dgm:t>
    </dgm:pt>
    <dgm:pt modelId="{46E9984E-FB23-4D57-BED1-2FEF85A44C3A}" type="sibTrans" cxnId="{7BE4324C-4FFC-4B55-8E85-68C1B06C3CA8}">
      <dgm:prSet/>
      <dgm:spPr/>
      <dgm:t>
        <a:bodyPr/>
        <a:lstStyle/>
        <a:p>
          <a:endParaRPr lang="cs-CZ"/>
        </a:p>
      </dgm:t>
    </dgm:pt>
    <dgm:pt modelId="{04483645-54BC-4693-B887-0E878363CC5F}">
      <dgm:prSet/>
      <dgm:spPr/>
      <dgm:t>
        <a:bodyPr/>
        <a:lstStyle/>
        <a:p>
          <a:pPr rtl="0"/>
          <a:r>
            <a:rPr lang="en-US" noProof="0" dirty="0"/>
            <a:t>Order of product/service</a:t>
          </a:r>
        </a:p>
      </dgm:t>
    </dgm:pt>
    <dgm:pt modelId="{714D19FB-92F7-4B40-9E49-71896F81E365}" type="parTrans" cxnId="{37882F21-2736-4ACF-9B80-080D575857FA}">
      <dgm:prSet/>
      <dgm:spPr/>
      <dgm:t>
        <a:bodyPr/>
        <a:lstStyle/>
        <a:p>
          <a:endParaRPr lang="cs-CZ"/>
        </a:p>
      </dgm:t>
    </dgm:pt>
    <dgm:pt modelId="{B6243E2D-BA27-4DE1-A1B3-9819815B72BA}" type="sibTrans" cxnId="{37882F21-2736-4ACF-9B80-080D575857FA}">
      <dgm:prSet/>
      <dgm:spPr/>
      <dgm:t>
        <a:bodyPr/>
        <a:lstStyle/>
        <a:p>
          <a:endParaRPr lang="cs-CZ"/>
        </a:p>
      </dgm:t>
    </dgm:pt>
    <dgm:pt modelId="{A4E243F6-9DE5-4171-BE6C-166F13F443BE}">
      <dgm:prSet/>
      <dgm:spPr/>
      <dgm:t>
        <a:bodyPr/>
        <a:lstStyle/>
        <a:p>
          <a:pPr rtl="0"/>
          <a:r>
            <a:rPr lang="en-US" noProof="0" dirty="0"/>
            <a:t>Creation of product/service</a:t>
          </a:r>
        </a:p>
      </dgm:t>
    </dgm:pt>
    <dgm:pt modelId="{E2E39C08-9222-447D-AD09-7058AA7F0350}" type="parTrans" cxnId="{C21173E3-6DEA-48E8-A15F-9A218FF8E76D}">
      <dgm:prSet/>
      <dgm:spPr/>
      <dgm:t>
        <a:bodyPr/>
        <a:lstStyle/>
        <a:p>
          <a:endParaRPr lang="cs-CZ"/>
        </a:p>
      </dgm:t>
    </dgm:pt>
    <dgm:pt modelId="{2AE24C64-CE29-4C83-8B9E-851E88E60218}" type="sibTrans" cxnId="{C21173E3-6DEA-48E8-A15F-9A218FF8E76D}">
      <dgm:prSet/>
      <dgm:spPr/>
      <dgm:t>
        <a:bodyPr/>
        <a:lstStyle/>
        <a:p>
          <a:endParaRPr lang="cs-CZ"/>
        </a:p>
      </dgm:t>
    </dgm:pt>
    <dgm:pt modelId="{021B5D87-BB73-4E13-9FD3-B801C617F9A3}">
      <dgm:prSet/>
      <dgm:spPr/>
      <dgm:t>
        <a:bodyPr/>
        <a:lstStyle/>
        <a:p>
          <a:pPr rtl="0"/>
          <a:r>
            <a:rPr lang="en-US" noProof="0" dirty="0"/>
            <a:t>Delivery</a:t>
          </a:r>
        </a:p>
      </dgm:t>
    </dgm:pt>
    <dgm:pt modelId="{8FD4F0B2-E3BF-49BA-A5EA-5B70A9CE1CAE}" type="parTrans" cxnId="{C15356E5-046D-4B8C-A5C2-F650655EC8B5}">
      <dgm:prSet/>
      <dgm:spPr/>
      <dgm:t>
        <a:bodyPr/>
        <a:lstStyle/>
        <a:p>
          <a:endParaRPr lang="cs-CZ"/>
        </a:p>
      </dgm:t>
    </dgm:pt>
    <dgm:pt modelId="{C1F1D3B8-18D9-4B9E-B6DD-B714F792EFEC}" type="sibTrans" cxnId="{C15356E5-046D-4B8C-A5C2-F650655EC8B5}">
      <dgm:prSet/>
      <dgm:spPr/>
      <dgm:t>
        <a:bodyPr/>
        <a:lstStyle/>
        <a:p>
          <a:endParaRPr lang="cs-CZ"/>
        </a:p>
      </dgm:t>
    </dgm:pt>
    <dgm:pt modelId="{97796E6B-B37C-4314-8085-9875ED1ABE31}">
      <dgm:prSet/>
      <dgm:spPr/>
      <dgm:t>
        <a:bodyPr/>
        <a:lstStyle/>
        <a:p>
          <a:pPr rtl="0"/>
          <a:r>
            <a:rPr lang="en-US" noProof="0" dirty="0"/>
            <a:t>Service provision</a:t>
          </a:r>
        </a:p>
      </dgm:t>
    </dgm:pt>
    <dgm:pt modelId="{F05BDAC4-3096-4DC9-911A-E36E59B9008A}" type="parTrans" cxnId="{7E0C9AA1-B4E6-4D69-943A-E5667A270573}">
      <dgm:prSet/>
      <dgm:spPr/>
      <dgm:t>
        <a:bodyPr/>
        <a:lstStyle/>
        <a:p>
          <a:endParaRPr lang="cs-CZ"/>
        </a:p>
      </dgm:t>
    </dgm:pt>
    <dgm:pt modelId="{932F9DBB-7FFA-4042-A777-EBAF0EAB07D5}" type="sibTrans" cxnId="{7E0C9AA1-B4E6-4D69-943A-E5667A270573}">
      <dgm:prSet/>
      <dgm:spPr/>
      <dgm:t>
        <a:bodyPr/>
        <a:lstStyle/>
        <a:p>
          <a:endParaRPr lang="cs-CZ"/>
        </a:p>
      </dgm:t>
    </dgm:pt>
    <dgm:pt modelId="{87B91F93-06D0-4B47-9FB6-D9BBB4B47263}">
      <dgm:prSet/>
      <dgm:spPr/>
      <dgm:t>
        <a:bodyPr/>
        <a:lstStyle/>
        <a:p>
          <a:pPr rtl="0"/>
          <a:r>
            <a:rPr lang="en-US" noProof="0" dirty="0"/>
            <a:t>Recognition of customer need</a:t>
          </a:r>
        </a:p>
      </dgm:t>
    </dgm:pt>
    <dgm:pt modelId="{375FDF56-F821-4F99-8F4B-845CFABC8A7F}" type="parTrans" cxnId="{E02CBD72-B9C4-4A09-B7E6-C6ECAC29C352}">
      <dgm:prSet/>
      <dgm:spPr/>
      <dgm:t>
        <a:bodyPr/>
        <a:lstStyle/>
        <a:p>
          <a:endParaRPr lang="cs-CZ"/>
        </a:p>
      </dgm:t>
    </dgm:pt>
    <dgm:pt modelId="{620F196B-2F91-4BE5-93BC-D4C7AF8282F8}" type="sibTrans" cxnId="{E02CBD72-B9C4-4A09-B7E6-C6ECAC29C352}">
      <dgm:prSet/>
      <dgm:spPr/>
      <dgm:t>
        <a:bodyPr/>
        <a:lstStyle/>
        <a:p>
          <a:endParaRPr lang="cs-CZ"/>
        </a:p>
      </dgm:t>
    </dgm:pt>
    <dgm:pt modelId="{E52F62D3-9844-4B77-99D6-11151EBA5163}">
      <dgm:prSet/>
      <dgm:spPr/>
      <dgm:t>
        <a:bodyPr/>
        <a:lstStyle/>
        <a:p>
          <a:pPr rtl="0"/>
          <a:r>
            <a:rPr lang="en-US" noProof="0" dirty="0"/>
            <a:t>Customer satisfaction</a:t>
          </a:r>
        </a:p>
      </dgm:t>
    </dgm:pt>
    <dgm:pt modelId="{9B9E301D-1AF1-4E83-BEB4-179B01803027}" type="parTrans" cxnId="{5AB0F9BF-36B7-4CE8-A7B1-626B38BDBC6B}">
      <dgm:prSet/>
      <dgm:spPr/>
      <dgm:t>
        <a:bodyPr/>
        <a:lstStyle/>
        <a:p>
          <a:endParaRPr lang="cs-CZ"/>
        </a:p>
      </dgm:t>
    </dgm:pt>
    <dgm:pt modelId="{0EA98362-C907-4BF9-85A8-489F0B642F38}" type="sibTrans" cxnId="{5AB0F9BF-36B7-4CE8-A7B1-626B38BDBC6B}">
      <dgm:prSet/>
      <dgm:spPr/>
      <dgm:t>
        <a:bodyPr/>
        <a:lstStyle/>
        <a:p>
          <a:endParaRPr lang="cs-CZ"/>
        </a:p>
      </dgm:t>
    </dgm:pt>
    <dgm:pt modelId="{076AF083-0288-4120-8846-9BEB0D15CB0D}" type="pres">
      <dgm:prSet presAssocID="{88F83B90-1E57-4AA8-99A1-0BCE2E42BD9E}" presName="Name0" presStyleCnt="0">
        <dgm:presLayoutVars>
          <dgm:dir/>
          <dgm:animLvl val="lvl"/>
          <dgm:resizeHandles val="exact"/>
        </dgm:presLayoutVars>
      </dgm:prSet>
      <dgm:spPr/>
    </dgm:pt>
    <dgm:pt modelId="{B9C5B0CF-084B-4500-BBE3-2C86BD835B7F}" type="pres">
      <dgm:prSet presAssocID="{87B91F93-06D0-4B47-9FB6-D9BBB4B47263}" presName="composite" presStyleCnt="0"/>
      <dgm:spPr/>
    </dgm:pt>
    <dgm:pt modelId="{938FBBB0-128B-405C-A81C-26ED5DEF4C80}" type="pres">
      <dgm:prSet presAssocID="{87B91F93-06D0-4B47-9FB6-D9BBB4B47263}" presName="par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971EE268-8AB9-42D5-96DE-7045CBBC285B}" type="pres">
      <dgm:prSet presAssocID="{87B91F93-06D0-4B47-9FB6-D9BBB4B47263}" presName="desTx" presStyleLbl="revTx" presStyleIdx="0" presStyleCnt="3">
        <dgm:presLayoutVars>
          <dgm:bulletEnabled val="1"/>
        </dgm:presLayoutVars>
      </dgm:prSet>
      <dgm:spPr/>
    </dgm:pt>
    <dgm:pt modelId="{E546864B-39D5-4BA2-BA8F-D10A32B441B8}" type="pres">
      <dgm:prSet presAssocID="{620F196B-2F91-4BE5-93BC-D4C7AF8282F8}" presName="space" presStyleCnt="0"/>
      <dgm:spPr/>
    </dgm:pt>
    <dgm:pt modelId="{9602CB60-33CE-43F8-9CFF-AADEF858BC0F}" type="pres">
      <dgm:prSet presAssocID="{F11096A4-6F1C-4937-BAA0-AC40B21651BD}" presName="composite" presStyleCnt="0"/>
      <dgm:spPr/>
    </dgm:pt>
    <dgm:pt modelId="{0FE425C6-503C-40E5-AB07-A9279EE8F2C6}" type="pres">
      <dgm:prSet presAssocID="{F11096A4-6F1C-4937-BAA0-AC40B21651BD}" presName="par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EF857CCB-0CCD-4346-B072-C649079121ED}" type="pres">
      <dgm:prSet presAssocID="{F11096A4-6F1C-4937-BAA0-AC40B21651BD}" presName="desTx" presStyleLbl="revTx" presStyleIdx="0" presStyleCnt="3">
        <dgm:presLayoutVars>
          <dgm:bulletEnabled val="1"/>
        </dgm:presLayoutVars>
      </dgm:prSet>
      <dgm:spPr/>
    </dgm:pt>
    <dgm:pt modelId="{BF1554F2-956C-49EF-AA43-DE6B4EF96D0E}" type="pres">
      <dgm:prSet presAssocID="{88D532FD-A126-49C1-8501-16D5A00ED010}" presName="space" presStyleCnt="0"/>
      <dgm:spPr/>
    </dgm:pt>
    <dgm:pt modelId="{45E85FEA-E7F3-4A26-BFD3-33E8B452D3C8}" type="pres">
      <dgm:prSet presAssocID="{5E59D645-A2D7-45B0-A139-63EA6C1F9B06}" presName="composite" presStyleCnt="0"/>
      <dgm:spPr/>
    </dgm:pt>
    <dgm:pt modelId="{0D41275E-5922-45B6-BA8F-9F1207CF5224}" type="pres">
      <dgm:prSet presAssocID="{5E59D645-A2D7-45B0-A139-63EA6C1F9B06}" presName="par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485C71C2-CB18-4AB9-A976-568792E75EF9}" type="pres">
      <dgm:prSet presAssocID="{5E59D645-A2D7-45B0-A139-63EA6C1F9B06}" presName="desTx" presStyleLbl="revTx" presStyleIdx="1" presStyleCnt="3">
        <dgm:presLayoutVars>
          <dgm:bulletEnabled val="1"/>
        </dgm:presLayoutVars>
      </dgm:prSet>
      <dgm:spPr/>
    </dgm:pt>
    <dgm:pt modelId="{A047DA88-9EC3-45D9-8601-78B8B8994E6B}" type="pres">
      <dgm:prSet presAssocID="{2A6602C9-D5D9-4EAC-9C84-1B9996B4C2A7}" presName="space" presStyleCnt="0"/>
      <dgm:spPr/>
    </dgm:pt>
    <dgm:pt modelId="{3CA36F9F-71F2-4443-B176-726CED3BB1F7}" type="pres">
      <dgm:prSet presAssocID="{9B698162-2FC5-4FC4-9D47-67B6EA0AB4C5}" presName="composite" presStyleCnt="0"/>
      <dgm:spPr/>
    </dgm:pt>
    <dgm:pt modelId="{9ACB2456-7EB7-4EC6-B45D-D92521F272A2}" type="pres">
      <dgm:prSet presAssocID="{9B698162-2FC5-4FC4-9D47-67B6EA0AB4C5}" presName="par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AFED39E-EB14-42FA-BF97-64D0964E7EF9}" type="pres">
      <dgm:prSet presAssocID="{9B698162-2FC5-4FC4-9D47-67B6EA0AB4C5}" presName="desTx" presStyleLbl="revTx" presStyleIdx="2" presStyleCnt="3">
        <dgm:presLayoutVars>
          <dgm:bulletEnabled val="1"/>
        </dgm:presLayoutVars>
      </dgm:prSet>
      <dgm:spPr/>
    </dgm:pt>
    <dgm:pt modelId="{1C617AF6-4C1D-48C4-B95A-FAE130481A74}" type="pres">
      <dgm:prSet presAssocID="{C9842C05-D028-4574-9585-7B7D018C4E61}" presName="space" presStyleCnt="0"/>
      <dgm:spPr/>
    </dgm:pt>
    <dgm:pt modelId="{B2636A75-40FF-4721-B764-3D9EF047AF56}" type="pres">
      <dgm:prSet presAssocID="{E52F62D3-9844-4B77-99D6-11151EBA5163}" presName="composite" presStyleCnt="0"/>
      <dgm:spPr/>
    </dgm:pt>
    <dgm:pt modelId="{92266453-3D5E-4328-8DE5-5AB7FC21819D}" type="pres">
      <dgm:prSet presAssocID="{E52F62D3-9844-4B77-99D6-11151EBA5163}" presName="par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94F150E8-AE12-4481-B02B-94B6EBE2391B}" type="pres">
      <dgm:prSet presAssocID="{E52F62D3-9844-4B77-99D6-11151EBA5163}" presName="desTx" presStyleLbl="revTx" presStyleIdx="2" presStyleCnt="3">
        <dgm:presLayoutVars>
          <dgm:bulletEnabled val="1"/>
        </dgm:presLayoutVars>
      </dgm:prSet>
      <dgm:spPr/>
    </dgm:pt>
  </dgm:ptLst>
  <dgm:cxnLst>
    <dgm:cxn modelId="{37EFAD1D-A469-48F6-BC29-7E53181E2B92}" srcId="{88F83B90-1E57-4AA8-99A1-0BCE2E42BD9E}" destId="{F11096A4-6F1C-4937-BAA0-AC40B21651BD}" srcOrd="1" destOrd="0" parTransId="{11390FF3-5CC2-4765-94F5-343B4D8BEA23}" sibTransId="{88D532FD-A126-49C1-8501-16D5A00ED010}"/>
    <dgm:cxn modelId="{37882F21-2736-4ACF-9B80-080D575857FA}" srcId="{F11096A4-6F1C-4937-BAA0-AC40B21651BD}" destId="{04483645-54BC-4693-B887-0E878363CC5F}" srcOrd="1" destOrd="0" parTransId="{714D19FB-92F7-4B40-9E49-71896F81E365}" sibTransId="{B6243E2D-BA27-4DE1-A1B3-9819815B72BA}"/>
    <dgm:cxn modelId="{B737A526-136A-404C-9DB7-5E620334BFD3}" type="presOf" srcId="{E52F62D3-9844-4B77-99D6-11151EBA5163}" destId="{92266453-3D5E-4328-8DE5-5AB7FC21819D}" srcOrd="0" destOrd="0" presId="urn:microsoft.com/office/officeart/2005/8/layout/chevron1"/>
    <dgm:cxn modelId="{76725D2E-CFBB-46C1-85C2-AAE81917A370}" srcId="{88F83B90-1E57-4AA8-99A1-0BCE2E42BD9E}" destId="{9B698162-2FC5-4FC4-9D47-67B6EA0AB4C5}" srcOrd="3" destOrd="0" parTransId="{9F6ED4D5-00CD-4428-B334-ECCAE765B471}" sibTransId="{C9842C05-D028-4574-9585-7B7D018C4E61}"/>
    <dgm:cxn modelId="{13FE9537-6FDC-44E1-93AB-45A495A3CE06}" type="presOf" srcId="{F11096A4-6F1C-4937-BAA0-AC40B21651BD}" destId="{0FE425C6-503C-40E5-AB07-A9279EE8F2C6}" srcOrd="0" destOrd="0" presId="urn:microsoft.com/office/officeart/2005/8/layout/chevron1"/>
    <dgm:cxn modelId="{7BE4324C-4FFC-4B55-8E85-68C1B06C3CA8}" srcId="{F11096A4-6F1C-4937-BAA0-AC40B21651BD}" destId="{A04C120F-7E9D-4DB7-91BB-5E1E909066B1}" srcOrd="0" destOrd="0" parTransId="{A495BF17-10A8-44A4-A412-E0AFD5936C19}" sibTransId="{46E9984E-FB23-4D57-BED1-2FEF85A44C3A}"/>
    <dgm:cxn modelId="{4AE6A671-0CD9-4663-9219-84975A41E8CA}" type="presOf" srcId="{5E59D645-A2D7-45B0-A139-63EA6C1F9B06}" destId="{0D41275E-5922-45B6-BA8F-9F1207CF5224}" srcOrd="0" destOrd="0" presId="urn:microsoft.com/office/officeart/2005/8/layout/chevron1"/>
    <dgm:cxn modelId="{E02CBD72-B9C4-4A09-B7E6-C6ECAC29C352}" srcId="{88F83B90-1E57-4AA8-99A1-0BCE2E42BD9E}" destId="{87B91F93-06D0-4B47-9FB6-D9BBB4B47263}" srcOrd="0" destOrd="0" parTransId="{375FDF56-F821-4F99-8F4B-845CFABC8A7F}" sibTransId="{620F196B-2F91-4BE5-93BC-D4C7AF8282F8}"/>
    <dgm:cxn modelId="{51B0925A-3422-4EF6-9710-6FAEDED8B933}" type="presOf" srcId="{9B698162-2FC5-4FC4-9D47-67B6EA0AB4C5}" destId="{9ACB2456-7EB7-4EC6-B45D-D92521F272A2}" srcOrd="0" destOrd="0" presId="urn:microsoft.com/office/officeart/2005/8/layout/chevron1"/>
    <dgm:cxn modelId="{0D496C7B-E9B0-46D0-8016-DCFBA008BAED}" type="presOf" srcId="{A4E243F6-9DE5-4171-BE6C-166F13F443BE}" destId="{485C71C2-CB18-4AB9-A976-568792E75EF9}" srcOrd="0" destOrd="0" presId="urn:microsoft.com/office/officeart/2005/8/layout/chevron1"/>
    <dgm:cxn modelId="{59417D98-3FFE-4D20-922F-D709882267B0}" type="presOf" srcId="{88F83B90-1E57-4AA8-99A1-0BCE2E42BD9E}" destId="{076AF083-0288-4120-8846-9BEB0D15CB0D}" srcOrd="0" destOrd="0" presId="urn:microsoft.com/office/officeart/2005/8/layout/chevron1"/>
    <dgm:cxn modelId="{5106129A-5833-44C4-80FB-68B8E7FAA3C0}" type="presOf" srcId="{04483645-54BC-4693-B887-0E878363CC5F}" destId="{EF857CCB-0CCD-4346-B072-C649079121ED}" srcOrd="0" destOrd="1" presId="urn:microsoft.com/office/officeart/2005/8/layout/chevron1"/>
    <dgm:cxn modelId="{AF51D4A0-F2B1-425C-9365-B08E2F04F7AB}" type="presOf" srcId="{A04C120F-7E9D-4DB7-91BB-5E1E909066B1}" destId="{EF857CCB-0CCD-4346-B072-C649079121ED}" srcOrd="0" destOrd="0" presId="urn:microsoft.com/office/officeart/2005/8/layout/chevron1"/>
    <dgm:cxn modelId="{7E0C9AA1-B4E6-4D69-943A-E5667A270573}" srcId="{9B698162-2FC5-4FC4-9D47-67B6EA0AB4C5}" destId="{97796E6B-B37C-4314-8085-9875ED1ABE31}" srcOrd="0" destOrd="0" parTransId="{F05BDAC4-3096-4DC9-911A-E36E59B9008A}" sibTransId="{932F9DBB-7FFA-4042-A777-EBAF0EAB07D5}"/>
    <dgm:cxn modelId="{477411A6-637C-4AB0-8D55-7E8806AE2751}" type="presOf" srcId="{97796E6B-B37C-4314-8085-9875ED1ABE31}" destId="{1AFED39E-EB14-42FA-BF97-64D0964E7EF9}" srcOrd="0" destOrd="0" presId="urn:microsoft.com/office/officeart/2005/8/layout/chevron1"/>
    <dgm:cxn modelId="{5AB0F9BF-36B7-4CE8-A7B1-626B38BDBC6B}" srcId="{88F83B90-1E57-4AA8-99A1-0BCE2E42BD9E}" destId="{E52F62D3-9844-4B77-99D6-11151EBA5163}" srcOrd="4" destOrd="0" parTransId="{9B9E301D-1AF1-4E83-BEB4-179B01803027}" sibTransId="{0EA98362-C907-4BF9-85A8-489F0B642F38}"/>
    <dgm:cxn modelId="{5297E0C9-12F8-4073-A63B-F2AFD99F7003}" type="presOf" srcId="{87B91F93-06D0-4B47-9FB6-D9BBB4B47263}" destId="{938FBBB0-128B-405C-A81C-26ED5DEF4C80}" srcOrd="0" destOrd="0" presId="urn:microsoft.com/office/officeart/2005/8/layout/chevron1"/>
    <dgm:cxn modelId="{9007A4D1-96A1-4440-B7D0-F3BE6AE2157A}" srcId="{88F83B90-1E57-4AA8-99A1-0BCE2E42BD9E}" destId="{5E59D645-A2D7-45B0-A139-63EA6C1F9B06}" srcOrd="2" destOrd="0" parTransId="{0E818404-F427-4579-A398-F0A6E9561A98}" sibTransId="{2A6602C9-D5D9-4EAC-9C84-1B9996B4C2A7}"/>
    <dgm:cxn modelId="{C21173E3-6DEA-48E8-A15F-9A218FF8E76D}" srcId="{5E59D645-A2D7-45B0-A139-63EA6C1F9B06}" destId="{A4E243F6-9DE5-4171-BE6C-166F13F443BE}" srcOrd="0" destOrd="0" parTransId="{E2E39C08-9222-447D-AD09-7058AA7F0350}" sibTransId="{2AE24C64-CE29-4C83-8B9E-851E88E60218}"/>
    <dgm:cxn modelId="{C15356E5-046D-4B8C-A5C2-F650655EC8B5}" srcId="{5E59D645-A2D7-45B0-A139-63EA6C1F9B06}" destId="{021B5D87-BB73-4E13-9FD3-B801C617F9A3}" srcOrd="1" destOrd="0" parTransId="{8FD4F0B2-E3BF-49BA-A5EA-5B70A9CE1CAE}" sibTransId="{C1F1D3B8-18D9-4B9E-B6DD-B714F792EFEC}"/>
    <dgm:cxn modelId="{1351E8EB-9425-4ED2-8C36-DF3C3621BE87}" type="presOf" srcId="{021B5D87-BB73-4E13-9FD3-B801C617F9A3}" destId="{485C71C2-CB18-4AB9-A976-568792E75EF9}" srcOrd="0" destOrd="1" presId="urn:microsoft.com/office/officeart/2005/8/layout/chevron1"/>
    <dgm:cxn modelId="{60E532B9-DF95-4643-8C21-4748AFAB02A4}" type="presParOf" srcId="{076AF083-0288-4120-8846-9BEB0D15CB0D}" destId="{B9C5B0CF-084B-4500-BBE3-2C86BD835B7F}" srcOrd="0" destOrd="0" presId="urn:microsoft.com/office/officeart/2005/8/layout/chevron1"/>
    <dgm:cxn modelId="{D5771764-13B9-41F7-A2DB-2D629B31D955}" type="presParOf" srcId="{B9C5B0CF-084B-4500-BBE3-2C86BD835B7F}" destId="{938FBBB0-128B-405C-A81C-26ED5DEF4C80}" srcOrd="0" destOrd="0" presId="urn:microsoft.com/office/officeart/2005/8/layout/chevron1"/>
    <dgm:cxn modelId="{865A25FF-5BEE-4B75-AD05-5BE743D669E7}" type="presParOf" srcId="{B9C5B0CF-084B-4500-BBE3-2C86BD835B7F}" destId="{971EE268-8AB9-42D5-96DE-7045CBBC285B}" srcOrd="1" destOrd="0" presId="urn:microsoft.com/office/officeart/2005/8/layout/chevron1"/>
    <dgm:cxn modelId="{F4552651-3D12-4585-A4C2-CC16A37A0E00}" type="presParOf" srcId="{076AF083-0288-4120-8846-9BEB0D15CB0D}" destId="{E546864B-39D5-4BA2-BA8F-D10A32B441B8}" srcOrd="1" destOrd="0" presId="urn:microsoft.com/office/officeart/2005/8/layout/chevron1"/>
    <dgm:cxn modelId="{F357A226-2FB0-4A57-A4F0-B13B107D1A8F}" type="presParOf" srcId="{076AF083-0288-4120-8846-9BEB0D15CB0D}" destId="{9602CB60-33CE-43F8-9CFF-AADEF858BC0F}" srcOrd="2" destOrd="0" presId="urn:microsoft.com/office/officeart/2005/8/layout/chevron1"/>
    <dgm:cxn modelId="{63E2D1DF-CA9E-4E55-A0D8-13DB4ECF0AD7}" type="presParOf" srcId="{9602CB60-33CE-43F8-9CFF-AADEF858BC0F}" destId="{0FE425C6-503C-40E5-AB07-A9279EE8F2C6}" srcOrd="0" destOrd="0" presId="urn:microsoft.com/office/officeart/2005/8/layout/chevron1"/>
    <dgm:cxn modelId="{2949E373-24C5-42EE-91FF-6981ED2279FC}" type="presParOf" srcId="{9602CB60-33CE-43F8-9CFF-AADEF858BC0F}" destId="{EF857CCB-0CCD-4346-B072-C649079121ED}" srcOrd="1" destOrd="0" presId="urn:microsoft.com/office/officeart/2005/8/layout/chevron1"/>
    <dgm:cxn modelId="{649D7019-12E6-4180-B62E-DDAA7F6A39DC}" type="presParOf" srcId="{076AF083-0288-4120-8846-9BEB0D15CB0D}" destId="{BF1554F2-956C-49EF-AA43-DE6B4EF96D0E}" srcOrd="3" destOrd="0" presId="urn:microsoft.com/office/officeart/2005/8/layout/chevron1"/>
    <dgm:cxn modelId="{28909212-B7FB-499B-AEC7-FF5B4ABDF955}" type="presParOf" srcId="{076AF083-0288-4120-8846-9BEB0D15CB0D}" destId="{45E85FEA-E7F3-4A26-BFD3-33E8B452D3C8}" srcOrd="4" destOrd="0" presId="urn:microsoft.com/office/officeart/2005/8/layout/chevron1"/>
    <dgm:cxn modelId="{C724AC2C-9582-4D04-B6A2-43B09F279F29}" type="presParOf" srcId="{45E85FEA-E7F3-4A26-BFD3-33E8B452D3C8}" destId="{0D41275E-5922-45B6-BA8F-9F1207CF5224}" srcOrd="0" destOrd="0" presId="urn:microsoft.com/office/officeart/2005/8/layout/chevron1"/>
    <dgm:cxn modelId="{C48C5CB4-5FE1-43E3-BF0F-6C39296239FB}" type="presParOf" srcId="{45E85FEA-E7F3-4A26-BFD3-33E8B452D3C8}" destId="{485C71C2-CB18-4AB9-A976-568792E75EF9}" srcOrd="1" destOrd="0" presId="urn:microsoft.com/office/officeart/2005/8/layout/chevron1"/>
    <dgm:cxn modelId="{17CA4DE1-2B22-4B1D-A964-46E74C8D840B}" type="presParOf" srcId="{076AF083-0288-4120-8846-9BEB0D15CB0D}" destId="{A047DA88-9EC3-45D9-8601-78B8B8994E6B}" srcOrd="5" destOrd="0" presId="urn:microsoft.com/office/officeart/2005/8/layout/chevron1"/>
    <dgm:cxn modelId="{4B80EDDB-311B-400C-8808-EB59D02EC413}" type="presParOf" srcId="{076AF083-0288-4120-8846-9BEB0D15CB0D}" destId="{3CA36F9F-71F2-4443-B176-726CED3BB1F7}" srcOrd="6" destOrd="0" presId="urn:microsoft.com/office/officeart/2005/8/layout/chevron1"/>
    <dgm:cxn modelId="{52D377A1-5D36-42A9-9A16-026F5474E4F1}" type="presParOf" srcId="{3CA36F9F-71F2-4443-B176-726CED3BB1F7}" destId="{9ACB2456-7EB7-4EC6-B45D-D92521F272A2}" srcOrd="0" destOrd="0" presId="urn:microsoft.com/office/officeart/2005/8/layout/chevron1"/>
    <dgm:cxn modelId="{1AEB0966-6189-4254-873C-FC37358A209E}" type="presParOf" srcId="{3CA36F9F-71F2-4443-B176-726CED3BB1F7}" destId="{1AFED39E-EB14-42FA-BF97-64D0964E7EF9}" srcOrd="1" destOrd="0" presId="urn:microsoft.com/office/officeart/2005/8/layout/chevron1"/>
    <dgm:cxn modelId="{17B220AD-5416-4284-99D3-FB3F788215F1}" type="presParOf" srcId="{076AF083-0288-4120-8846-9BEB0D15CB0D}" destId="{1C617AF6-4C1D-48C4-B95A-FAE130481A74}" srcOrd="7" destOrd="0" presId="urn:microsoft.com/office/officeart/2005/8/layout/chevron1"/>
    <dgm:cxn modelId="{3D254323-2205-4D87-B78A-2610C682D04D}" type="presParOf" srcId="{076AF083-0288-4120-8846-9BEB0D15CB0D}" destId="{B2636A75-40FF-4721-B764-3D9EF047AF56}" srcOrd="8" destOrd="0" presId="urn:microsoft.com/office/officeart/2005/8/layout/chevron1"/>
    <dgm:cxn modelId="{0956F5E4-819F-4275-A695-499AA458F79A}" type="presParOf" srcId="{B2636A75-40FF-4721-B764-3D9EF047AF56}" destId="{92266453-3D5E-4328-8DE5-5AB7FC21819D}" srcOrd="0" destOrd="0" presId="urn:microsoft.com/office/officeart/2005/8/layout/chevron1"/>
    <dgm:cxn modelId="{98FADB9A-B961-45DF-8B73-5BC9279EA783}" type="presParOf" srcId="{B2636A75-40FF-4721-B764-3D9EF047AF56}" destId="{94F150E8-AE12-4481-B02B-94B6EBE2391B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18387A-C3E2-4F02-9FCD-9D25383686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1232456-06EC-4396-98CB-73F8C6256275}">
      <dgm:prSet/>
      <dgm:spPr/>
      <dgm:t>
        <a:bodyPr/>
        <a:lstStyle/>
        <a:p>
          <a:pPr rtl="0"/>
          <a:r>
            <a:rPr lang="en-GB"/>
            <a:t>Percentage of new product / services</a:t>
          </a:r>
          <a:endParaRPr lang="cs-CZ"/>
        </a:p>
      </dgm:t>
    </dgm:pt>
    <dgm:pt modelId="{1029F381-E84C-4E01-8A36-5A812D107743}" type="parTrans" cxnId="{8AED5712-4393-4E98-974F-8C26B1CEB561}">
      <dgm:prSet/>
      <dgm:spPr/>
      <dgm:t>
        <a:bodyPr/>
        <a:lstStyle/>
        <a:p>
          <a:endParaRPr lang="cs-CZ"/>
        </a:p>
      </dgm:t>
    </dgm:pt>
    <dgm:pt modelId="{18871390-E2E4-4125-8771-9F0DC3E17AD0}" type="sibTrans" cxnId="{8AED5712-4393-4E98-974F-8C26B1CEB561}">
      <dgm:prSet/>
      <dgm:spPr/>
      <dgm:t>
        <a:bodyPr/>
        <a:lstStyle/>
        <a:p>
          <a:endParaRPr lang="cs-CZ"/>
        </a:p>
      </dgm:t>
    </dgm:pt>
    <dgm:pt modelId="{52A66F29-BC89-4DED-AAB2-CEDBEB72541C}">
      <dgm:prSet/>
      <dgm:spPr/>
      <dgm:t>
        <a:bodyPr/>
        <a:lstStyle/>
        <a:p>
          <a:pPr rtl="0"/>
          <a:r>
            <a:rPr lang="en-GB"/>
            <a:t>Number (percentage) of patents</a:t>
          </a:r>
          <a:endParaRPr lang="cs-CZ"/>
        </a:p>
      </dgm:t>
    </dgm:pt>
    <dgm:pt modelId="{01475FBE-A074-41F1-A27A-983CFAD8D1E7}" type="parTrans" cxnId="{BA0BDBED-BCAC-4212-9BF1-0A5C3B6FD6B6}">
      <dgm:prSet/>
      <dgm:spPr/>
      <dgm:t>
        <a:bodyPr/>
        <a:lstStyle/>
        <a:p>
          <a:endParaRPr lang="cs-CZ"/>
        </a:p>
      </dgm:t>
    </dgm:pt>
    <dgm:pt modelId="{D562DF7A-42DE-4EF9-A9C1-568800B164E8}" type="sibTrans" cxnId="{BA0BDBED-BCAC-4212-9BF1-0A5C3B6FD6B6}">
      <dgm:prSet/>
      <dgm:spPr/>
      <dgm:t>
        <a:bodyPr/>
        <a:lstStyle/>
        <a:p>
          <a:endParaRPr lang="cs-CZ"/>
        </a:p>
      </dgm:t>
    </dgm:pt>
    <dgm:pt modelId="{C58EBA22-BCED-4AF7-86A1-C2E4938AF3B0}">
      <dgm:prSet/>
      <dgm:spPr/>
      <dgm:t>
        <a:bodyPr/>
        <a:lstStyle/>
        <a:p>
          <a:pPr rtl="0"/>
          <a:r>
            <a:rPr lang="en-GB"/>
            <a:t>Our indicators comparing to the competitors' performance</a:t>
          </a:r>
          <a:endParaRPr lang="cs-CZ"/>
        </a:p>
      </dgm:t>
    </dgm:pt>
    <dgm:pt modelId="{63907989-8F9B-4887-AC2C-7755BA088A03}" type="parTrans" cxnId="{EE4A5E1F-9D38-416D-8D2B-24669391D9A6}">
      <dgm:prSet/>
      <dgm:spPr/>
      <dgm:t>
        <a:bodyPr/>
        <a:lstStyle/>
        <a:p>
          <a:endParaRPr lang="cs-CZ"/>
        </a:p>
      </dgm:t>
    </dgm:pt>
    <dgm:pt modelId="{F650C828-A2BC-4298-9F7B-798DDBDBABD4}" type="sibTrans" cxnId="{EE4A5E1F-9D38-416D-8D2B-24669391D9A6}">
      <dgm:prSet/>
      <dgm:spPr/>
      <dgm:t>
        <a:bodyPr/>
        <a:lstStyle/>
        <a:p>
          <a:endParaRPr lang="cs-CZ"/>
        </a:p>
      </dgm:t>
    </dgm:pt>
    <dgm:pt modelId="{D1F698C4-62E6-486A-AD26-EA6513514468}">
      <dgm:prSet/>
      <dgm:spPr/>
      <dgm:t>
        <a:bodyPr/>
        <a:lstStyle/>
        <a:p>
          <a:pPr rtl="0"/>
          <a:r>
            <a:rPr lang="en-GB"/>
            <a:t>Time of new generation development</a:t>
          </a:r>
          <a:endParaRPr lang="cs-CZ"/>
        </a:p>
      </dgm:t>
    </dgm:pt>
    <dgm:pt modelId="{898EF22D-6244-4C79-A65A-68CB3ED4D1F9}" type="parTrans" cxnId="{7AACF506-F498-4FB1-9454-20DEAAA0431D}">
      <dgm:prSet/>
      <dgm:spPr/>
      <dgm:t>
        <a:bodyPr/>
        <a:lstStyle/>
        <a:p>
          <a:endParaRPr lang="cs-CZ"/>
        </a:p>
      </dgm:t>
    </dgm:pt>
    <dgm:pt modelId="{A7CECCD6-649C-4465-9E4F-1531401486CC}" type="sibTrans" cxnId="{7AACF506-F498-4FB1-9454-20DEAAA0431D}">
      <dgm:prSet/>
      <dgm:spPr/>
      <dgm:t>
        <a:bodyPr/>
        <a:lstStyle/>
        <a:p>
          <a:endParaRPr lang="cs-CZ"/>
        </a:p>
      </dgm:t>
    </dgm:pt>
    <dgm:pt modelId="{16FED755-585E-4151-8BCA-F4560B9224E1}" type="pres">
      <dgm:prSet presAssocID="{8518387A-C3E2-4F02-9FCD-9D25383686B2}" presName="linear" presStyleCnt="0">
        <dgm:presLayoutVars>
          <dgm:animLvl val="lvl"/>
          <dgm:resizeHandles val="exact"/>
        </dgm:presLayoutVars>
      </dgm:prSet>
      <dgm:spPr/>
    </dgm:pt>
    <dgm:pt modelId="{285A360C-5F23-4E45-B05B-99D9FCEC3B68}" type="pres">
      <dgm:prSet presAssocID="{A1232456-06EC-4396-98CB-73F8C625627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B415B4C-095A-417C-9FD0-B7A8E6DF960B}" type="pres">
      <dgm:prSet presAssocID="{18871390-E2E4-4125-8771-9F0DC3E17AD0}" presName="spacer" presStyleCnt="0"/>
      <dgm:spPr/>
    </dgm:pt>
    <dgm:pt modelId="{3AC922CD-5037-4504-B2F5-E89F30B003C9}" type="pres">
      <dgm:prSet presAssocID="{52A66F29-BC89-4DED-AAB2-CEDBEB72541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A28D45B-04FD-4E06-8208-D641FB844611}" type="pres">
      <dgm:prSet presAssocID="{D562DF7A-42DE-4EF9-A9C1-568800B164E8}" presName="spacer" presStyleCnt="0"/>
      <dgm:spPr/>
    </dgm:pt>
    <dgm:pt modelId="{87D8DA08-FD8E-4D5D-A59E-21B70B655CCE}" type="pres">
      <dgm:prSet presAssocID="{C58EBA22-BCED-4AF7-86A1-C2E4938AF3B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E98B9D0-8C14-4ADF-8688-2FBDF0B3678E}" type="pres">
      <dgm:prSet presAssocID="{F650C828-A2BC-4298-9F7B-798DDBDBABD4}" presName="spacer" presStyleCnt="0"/>
      <dgm:spPr/>
    </dgm:pt>
    <dgm:pt modelId="{83D7457F-5FFD-4ECB-827F-3FD0D7458367}" type="pres">
      <dgm:prSet presAssocID="{D1F698C4-62E6-486A-AD26-EA651351446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AACF506-F498-4FB1-9454-20DEAAA0431D}" srcId="{8518387A-C3E2-4F02-9FCD-9D25383686B2}" destId="{D1F698C4-62E6-486A-AD26-EA6513514468}" srcOrd="3" destOrd="0" parTransId="{898EF22D-6244-4C79-A65A-68CB3ED4D1F9}" sibTransId="{A7CECCD6-649C-4465-9E4F-1531401486CC}"/>
    <dgm:cxn modelId="{8AED5712-4393-4E98-974F-8C26B1CEB561}" srcId="{8518387A-C3E2-4F02-9FCD-9D25383686B2}" destId="{A1232456-06EC-4396-98CB-73F8C6256275}" srcOrd="0" destOrd="0" parTransId="{1029F381-E84C-4E01-8A36-5A812D107743}" sibTransId="{18871390-E2E4-4125-8771-9F0DC3E17AD0}"/>
    <dgm:cxn modelId="{EE4A5E1F-9D38-416D-8D2B-24669391D9A6}" srcId="{8518387A-C3E2-4F02-9FCD-9D25383686B2}" destId="{C58EBA22-BCED-4AF7-86A1-C2E4938AF3B0}" srcOrd="2" destOrd="0" parTransId="{63907989-8F9B-4887-AC2C-7755BA088A03}" sibTransId="{F650C828-A2BC-4298-9F7B-798DDBDBABD4}"/>
    <dgm:cxn modelId="{48B9F52C-1E07-4671-B09D-31A08DF1D304}" type="presOf" srcId="{A1232456-06EC-4396-98CB-73F8C6256275}" destId="{285A360C-5F23-4E45-B05B-99D9FCEC3B68}" srcOrd="0" destOrd="0" presId="urn:microsoft.com/office/officeart/2005/8/layout/vList2"/>
    <dgm:cxn modelId="{9B271633-4A4F-41E9-9DEE-5F183FA2CB6B}" type="presOf" srcId="{8518387A-C3E2-4F02-9FCD-9D25383686B2}" destId="{16FED755-585E-4151-8BCA-F4560B9224E1}" srcOrd="0" destOrd="0" presId="urn:microsoft.com/office/officeart/2005/8/layout/vList2"/>
    <dgm:cxn modelId="{FA9F699A-76CA-4765-987D-7A0E918F8041}" type="presOf" srcId="{C58EBA22-BCED-4AF7-86A1-C2E4938AF3B0}" destId="{87D8DA08-FD8E-4D5D-A59E-21B70B655CCE}" srcOrd="0" destOrd="0" presId="urn:microsoft.com/office/officeart/2005/8/layout/vList2"/>
    <dgm:cxn modelId="{1BAF9AC6-878B-414C-B344-5325A0163357}" type="presOf" srcId="{D1F698C4-62E6-486A-AD26-EA6513514468}" destId="{83D7457F-5FFD-4ECB-827F-3FD0D7458367}" srcOrd="0" destOrd="0" presId="urn:microsoft.com/office/officeart/2005/8/layout/vList2"/>
    <dgm:cxn modelId="{BA0BDBED-BCAC-4212-9BF1-0A5C3B6FD6B6}" srcId="{8518387A-C3E2-4F02-9FCD-9D25383686B2}" destId="{52A66F29-BC89-4DED-AAB2-CEDBEB72541C}" srcOrd="1" destOrd="0" parTransId="{01475FBE-A074-41F1-A27A-983CFAD8D1E7}" sibTransId="{D562DF7A-42DE-4EF9-A9C1-568800B164E8}"/>
    <dgm:cxn modelId="{341C3FFF-8E78-4B82-8FB4-3A776D409EB9}" type="presOf" srcId="{52A66F29-BC89-4DED-AAB2-CEDBEB72541C}" destId="{3AC922CD-5037-4504-B2F5-E89F30B003C9}" srcOrd="0" destOrd="0" presId="urn:microsoft.com/office/officeart/2005/8/layout/vList2"/>
    <dgm:cxn modelId="{917E067E-151A-4985-B2C6-3CC74B8877FD}" type="presParOf" srcId="{16FED755-585E-4151-8BCA-F4560B9224E1}" destId="{285A360C-5F23-4E45-B05B-99D9FCEC3B68}" srcOrd="0" destOrd="0" presId="urn:microsoft.com/office/officeart/2005/8/layout/vList2"/>
    <dgm:cxn modelId="{80CB95F3-831D-4DCE-B812-0A0D03A9DC51}" type="presParOf" srcId="{16FED755-585E-4151-8BCA-F4560B9224E1}" destId="{CB415B4C-095A-417C-9FD0-B7A8E6DF960B}" srcOrd="1" destOrd="0" presId="urn:microsoft.com/office/officeart/2005/8/layout/vList2"/>
    <dgm:cxn modelId="{067BE6ED-9842-4BFA-9B1F-0E3D2AE93E95}" type="presParOf" srcId="{16FED755-585E-4151-8BCA-F4560B9224E1}" destId="{3AC922CD-5037-4504-B2F5-E89F30B003C9}" srcOrd="2" destOrd="0" presId="urn:microsoft.com/office/officeart/2005/8/layout/vList2"/>
    <dgm:cxn modelId="{5151EBBA-B8A4-443C-92A8-0BAB85D1D5FA}" type="presParOf" srcId="{16FED755-585E-4151-8BCA-F4560B9224E1}" destId="{3A28D45B-04FD-4E06-8208-D641FB844611}" srcOrd="3" destOrd="0" presId="urn:microsoft.com/office/officeart/2005/8/layout/vList2"/>
    <dgm:cxn modelId="{B02FB9D4-259F-4F89-AD6A-72F958015021}" type="presParOf" srcId="{16FED755-585E-4151-8BCA-F4560B9224E1}" destId="{87D8DA08-FD8E-4D5D-A59E-21B70B655CCE}" srcOrd="4" destOrd="0" presId="urn:microsoft.com/office/officeart/2005/8/layout/vList2"/>
    <dgm:cxn modelId="{3A1FD257-1DF6-497F-B45E-DD0A48658DD4}" type="presParOf" srcId="{16FED755-585E-4151-8BCA-F4560B9224E1}" destId="{DE98B9D0-8C14-4ADF-8688-2FBDF0B3678E}" srcOrd="5" destOrd="0" presId="urn:microsoft.com/office/officeart/2005/8/layout/vList2"/>
    <dgm:cxn modelId="{1A15BCBC-B252-40E1-BC07-370D93668A76}" type="presParOf" srcId="{16FED755-585E-4151-8BCA-F4560B9224E1}" destId="{83D7457F-5FFD-4ECB-827F-3FD0D745836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EA2C5-44A7-4847-9864-24A9DEA1A169}">
      <dsp:nvSpPr>
        <dsp:cNvPr id="0" name=""/>
        <dsp:cNvSpPr/>
      </dsp:nvSpPr>
      <dsp:spPr>
        <a:xfrm>
          <a:off x="5111055" y="362736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</a:t>
          </a:r>
        </a:p>
      </dsp:txBody>
      <dsp:txXfrm>
        <a:off x="5111055" y="362736"/>
        <a:ext cx="1858982" cy="1858982"/>
      </dsp:txXfrm>
    </dsp:sp>
    <dsp:sp modelId="{ACEBEE04-1CE6-1345-A038-09D1079C5888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2961472"/>
            <a:gd name="adj4" fmla="val 53319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7A66C5-A4C4-E344-9114-6EE591B2BEF3}">
      <dsp:nvSpPr>
        <dsp:cNvPr id="0" name=""/>
        <dsp:cNvSpPr/>
      </dsp:nvSpPr>
      <dsp:spPr>
        <a:xfrm>
          <a:off x="3549564" y="3067318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</a:t>
          </a:r>
        </a:p>
      </dsp:txBody>
      <dsp:txXfrm>
        <a:off x="3549564" y="3067318"/>
        <a:ext cx="1858982" cy="1858982"/>
      </dsp:txXfrm>
    </dsp:sp>
    <dsp:sp modelId="{274CEA1E-6AF9-D74A-A453-19937DFD8DB2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10170043"/>
            <a:gd name="adj4" fmla="val 7261890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3DBD86-B264-3B4F-9AC9-BA064A7D5193}">
      <dsp:nvSpPr>
        <dsp:cNvPr id="0" name=""/>
        <dsp:cNvSpPr/>
      </dsp:nvSpPr>
      <dsp:spPr>
        <a:xfrm>
          <a:off x="1988072" y="362736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</a:t>
          </a:r>
        </a:p>
      </dsp:txBody>
      <dsp:txXfrm>
        <a:off x="1988072" y="362736"/>
        <a:ext cx="1858982" cy="1858982"/>
      </dsp:txXfrm>
    </dsp:sp>
    <dsp:sp modelId="{4A467B60-7B1D-D946-A04E-266CAEDB2F90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16854496"/>
            <a:gd name="adj4" fmla="val 14968867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3E545-CEAC-4174-BA0C-1955CA8C56B6}">
      <dsp:nvSpPr>
        <dsp:cNvPr id="0" name=""/>
        <dsp:cNvSpPr/>
      </dsp:nvSpPr>
      <dsp:spPr>
        <a:xfrm>
          <a:off x="0" y="11991"/>
          <a:ext cx="82296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Repairs</a:t>
          </a:r>
          <a:endParaRPr lang="cs-CZ" sz="2400" kern="1200"/>
        </a:p>
      </dsp:txBody>
      <dsp:txXfrm>
        <a:off x="33926" y="45917"/>
        <a:ext cx="8161748" cy="627128"/>
      </dsp:txXfrm>
    </dsp:sp>
    <dsp:sp modelId="{19F048AB-5AF4-4FC2-8D82-F3FB3CFA92BF}">
      <dsp:nvSpPr>
        <dsp:cNvPr id="0" name=""/>
        <dsp:cNvSpPr/>
      </dsp:nvSpPr>
      <dsp:spPr>
        <a:xfrm>
          <a:off x="0" y="706971"/>
          <a:ext cx="82296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Warranty</a:t>
          </a:r>
          <a:endParaRPr lang="cs-CZ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Non – warranty</a:t>
          </a:r>
          <a:endParaRPr lang="cs-CZ" sz="1900" kern="1200"/>
        </a:p>
      </dsp:txBody>
      <dsp:txXfrm>
        <a:off x="0" y="706971"/>
        <a:ext cx="8229600" cy="819720"/>
      </dsp:txXfrm>
    </dsp:sp>
    <dsp:sp modelId="{4F93830C-D386-424F-8E93-E26209F2E4B4}">
      <dsp:nvSpPr>
        <dsp:cNvPr id="0" name=""/>
        <dsp:cNvSpPr/>
      </dsp:nvSpPr>
      <dsp:spPr>
        <a:xfrm>
          <a:off x="0" y="1526691"/>
          <a:ext cx="82296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Complain</a:t>
          </a:r>
          <a:r>
            <a:rPr lang="cs-CZ" sz="2400" kern="1200"/>
            <a:t>t</a:t>
          </a:r>
          <a:r>
            <a:rPr lang="en-GB" sz="2400" kern="1200"/>
            <a:t>s</a:t>
          </a:r>
          <a:endParaRPr lang="cs-CZ" sz="2400" kern="1200"/>
        </a:p>
      </dsp:txBody>
      <dsp:txXfrm>
        <a:off x="33926" y="1560617"/>
        <a:ext cx="8161748" cy="627128"/>
      </dsp:txXfrm>
    </dsp:sp>
    <dsp:sp modelId="{4F55E262-CE26-4B14-B856-E350EE8EE447}">
      <dsp:nvSpPr>
        <dsp:cNvPr id="0" name=""/>
        <dsp:cNvSpPr/>
      </dsp:nvSpPr>
      <dsp:spPr>
        <a:xfrm>
          <a:off x="0" y="2290791"/>
          <a:ext cx="82296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Payment processing</a:t>
          </a:r>
          <a:endParaRPr lang="cs-CZ" sz="2400" kern="1200"/>
        </a:p>
      </dsp:txBody>
      <dsp:txXfrm>
        <a:off x="33926" y="2324717"/>
        <a:ext cx="8161748" cy="627128"/>
      </dsp:txXfrm>
    </dsp:sp>
    <dsp:sp modelId="{EC74B327-CD60-4470-9F07-F236B83B57BD}">
      <dsp:nvSpPr>
        <dsp:cNvPr id="0" name=""/>
        <dsp:cNvSpPr/>
      </dsp:nvSpPr>
      <dsp:spPr>
        <a:xfrm>
          <a:off x="0" y="3054891"/>
          <a:ext cx="82296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Quality of service</a:t>
          </a:r>
          <a:endParaRPr lang="cs-CZ" sz="2400" kern="1200"/>
        </a:p>
      </dsp:txBody>
      <dsp:txXfrm>
        <a:off x="33926" y="3088817"/>
        <a:ext cx="8161748" cy="627128"/>
      </dsp:txXfrm>
    </dsp:sp>
    <dsp:sp modelId="{FE66E28E-9F90-4E37-A1C8-F1B81804DE88}">
      <dsp:nvSpPr>
        <dsp:cNvPr id="0" name=""/>
        <dsp:cNvSpPr/>
      </dsp:nvSpPr>
      <dsp:spPr>
        <a:xfrm>
          <a:off x="0" y="3818991"/>
          <a:ext cx="82296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Quality of customer support</a:t>
          </a:r>
          <a:endParaRPr lang="cs-CZ" sz="2400" kern="1200"/>
        </a:p>
      </dsp:txBody>
      <dsp:txXfrm>
        <a:off x="33926" y="3852917"/>
        <a:ext cx="8161748" cy="62712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CBE0E-7A85-47C4-9F3E-EB66DE225BFA}">
      <dsp:nvSpPr>
        <dsp:cNvPr id="0" name=""/>
        <dsp:cNvSpPr/>
      </dsp:nvSpPr>
      <dsp:spPr>
        <a:xfrm>
          <a:off x="0" y="502964"/>
          <a:ext cx="8229600" cy="110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Employees'´ ability</a:t>
          </a:r>
          <a:endParaRPr lang="cs-CZ" sz="3800" kern="1200"/>
        </a:p>
      </dsp:txBody>
      <dsp:txXfrm>
        <a:off x="53716" y="556680"/>
        <a:ext cx="8122168" cy="992953"/>
      </dsp:txXfrm>
    </dsp:sp>
    <dsp:sp modelId="{1FBAD04F-B569-49F0-A716-4CCBC391BF4D}">
      <dsp:nvSpPr>
        <dsp:cNvPr id="0" name=""/>
        <dsp:cNvSpPr/>
      </dsp:nvSpPr>
      <dsp:spPr>
        <a:xfrm>
          <a:off x="0" y="1712789"/>
          <a:ext cx="8229600" cy="110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Capability of information system</a:t>
          </a:r>
          <a:endParaRPr lang="cs-CZ" sz="3800" kern="1200"/>
        </a:p>
      </dsp:txBody>
      <dsp:txXfrm>
        <a:off x="53716" y="1766505"/>
        <a:ext cx="8122168" cy="992953"/>
      </dsp:txXfrm>
    </dsp:sp>
    <dsp:sp modelId="{38E5AF93-AD9A-4A13-A7C0-320CBE39872F}">
      <dsp:nvSpPr>
        <dsp:cNvPr id="0" name=""/>
        <dsp:cNvSpPr/>
      </dsp:nvSpPr>
      <dsp:spPr>
        <a:xfrm>
          <a:off x="0" y="2922614"/>
          <a:ext cx="8229600" cy="110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Motivation</a:t>
          </a:r>
          <a:endParaRPr lang="cs-CZ" sz="3800" kern="1200"/>
        </a:p>
      </dsp:txBody>
      <dsp:txXfrm>
        <a:off x="53716" y="2976330"/>
        <a:ext cx="8122168" cy="99295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7B1E7-FB1D-494C-A5CA-3B5F55674614}">
      <dsp:nvSpPr>
        <dsp:cNvPr id="0" name=""/>
        <dsp:cNvSpPr/>
      </dsp:nvSpPr>
      <dsp:spPr>
        <a:xfrm>
          <a:off x="2571" y="632721"/>
          <a:ext cx="2507456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Satisfaction</a:t>
          </a:r>
          <a:endParaRPr lang="cs-CZ" sz="2400" kern="1200"/>
        </a:p>
      </dsp:txBody>
      <dsp:txXfrm>
        <a:off x="2571" y="632721"/>
        <a:ext cx="2507456" cy="691200"/>
      </dsp:txXfrm>
    </dsp:sp>
    <dsp:sp modelId="{0277CD31-D0BB-4433-ACB3-F6133A30C328}">
      <dsp:nvSpPr>
        <dsp:cNvPr id="0" name=""/>
        <dsp:cNvSpPr/>
      </dsp:nvSpPr>
      <dsp:spPr>
        <a:xfrm>
          <a:off x="2571" y="1323921"/>
          <a:ext cx="2507456" cy="25693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/>
            <a:t>Identification</a:t>
          </a:r>
          <a:endParaRPr lang="cs-CZ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/>
            <a:t>Meaningful work</a:t>
          </a:r>
          <a:endParaRPr lang="cs-CZ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/>
            <a:t>Information access</a:t>
          </a:r>
          <a:endParaRPr lang="cs-CZ" sz="2400" kern="1200"/>
        </a:p>
      </dsp:txBody>
      <dsp:txXfrm>
        <a:off x="2571" y="1323921"/>
        <a:ext cx="2507456" cy="2569319"/>
      </dsp:txXfrm>
    </dsp:sp>
    <dsp:sp modelId="{41DE6C22-ECE1-4219-8DBB-25844B979E0F}">
      <dsp:nvSpPr>
        <dsp:cNvPr id="0" name=""/>
        <dsp:cNvSpPr/>
      </dsp:nvSpPr>
      <dsp:spPr>
        <a:xfrm>
          <a:off x="2861071" y="632721"/>
          <a:ext cx="2507456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Keeping</a:t>
          </a:r>
          <a:endParaRPr lang="cs-CZ" sz="2400" kern="1200"/>
        </a:p>
      </dsp:txBody>
      <dsp:txXfrm>
        <a:off x="2861071" y="632721"/>
        <a:ext cx="2507456" cy="691200"/>
      </dsp:txXfrm>
    </dsp:sp>
    <dsp:sp modelId="{7B7D3CF9-34D7-4B9B-8FE5-79A717445D10}">
      <dsp:nvSpPr>
        <dsp:cNvPr id="0" name=""/>
        <dsp:cNvSpPr/>
      </dsp:nvSpPr>
      <dsp:spPr>
        <a:xfrm>
          <a:off x="2861071" y="1323921"/>
          <a:ext cx="2507456" cy="25693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/>
            <a:t>Percentage of turnover of key employees</a:t>
          </a:r>
          <a:endParaRPr lang="cs-CZ" sz="2400" kern="1200"/>
        </a:p>
      </dsp:txBody>
      <dsp:txXfrm>
        <a:off x="2861071" y="1323921"/>
        <a:ext cx="2507456" cy="2569319"/>
      </dsp:txXfrm>
    </dsp:sp>
    <dsp:sp modelId="{3ED888A9-AE3E-4255-A254-5E17202C8F9C}">
      <dsp:nvSpPr>
        <dsp:cNvPr id="0" name=""/>
        <dsp:cNvSpPr/>
      </dsp:nvSpPr>
      <dsp:spPr>
        <a:xfrm>
          <a:off x="5719571" y="632721"/>
          <a:ext cx="2507456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Productivity</a:t>
          </a:r>
          <a:endParaRPr lang="cs-CZ" sz="2400" kern="1200"/>
        </a:p>
      </dsp:txBody>
      <dsp:txXfrm>
        <a:off x="5719571" y="632721"/>
        <a:ext cx="2507456" cy="691200"/>
      </dsp:txXfrm>
    </dsp:sp>
    <dsp:sp modelId="{788C453F-2792-48DB-9991-7552B1118F66}">
      <dsp:nvSpPr>
        <dsp:cNvPr id="0" name=""/>
        <dsp:cNvSpPr/>
      </dsp:nvSpPr>
      <dsp:spPr>
        <a:xfrm>
          <a:off x="5719571" y="1323921"/>
          <a:ext cx="2507456" cy="25693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/>
            <a:t>Profit per employee</a:t>
          </a:r>
          <a:endParaRPr lang="cs-CZ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/>
            <a:t>Turnover per employee</a:t>
          </a:r>
          <a:endParaRPr lang="cs-CZ" sz="2400" kern="1200"/>
        </a:p>
      </dsp:txBody>
      <dsp:txXfrm>
        <a:off x="5719571" y="1323921"/>
        <a:ext cx="2507456" cy="256931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9E007-1947-44E9-8939-0D40340262C4}">
      <dsp:nvSpPr>
        <dsp:cNvPr id="0" name=""/>
        <dsp:cNvSpPr/>
      </dsp:nvSpPr>
      <dsp:spPr>
        <a:xfrm>
          <a:off x="0" y="70131"/>
          <a:ext cx="8229600" cy="1055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It is necessary not only to save information but also to analyse them</a:t>
          </a:r>
          <a:endParaRPr lang="cs-CZ" sz="2200" kern="1200"/>
        </a:p>
      </dsp:txBody>
      <dsp:txXfrm>
        <a:off x="51517" y="121648"/>
        <a:ext cx="8126566" cy="952306"/>
      </dsp:txXfrm>
    </dsp:sp>
    <dsp:sp modelId="{EDDB7A2A-B954-47CE-98CB-9B45EF116953}">
      <dsp:nvSpPr>
        <dsp:cNvPr id="0" name=""/>
        <dsp:cNvSpPr/>
      </dsp:nvSpPr>
      <dsp:spPr>
        <a:xfrm>
          <a:off x="0" y="1188831"/>
          <a:ext cx="8229600" cy="1055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To be able to develop new information as the basement for strategic decision</a:t>
          </a:r>
          <a:endParaRPr lang="cs-CZ" sz="2200" kern="1200"/>
        </a:p>
      </dsp:txBody>
      <dsp:txXfrm>
        <a:off x="51517" y="1240348"/>
        <a:ext cx="8126566" cy="952306"/>
      </dsp:txXfrm>
    </dsp:sp>
    <dsp:sp modelId="{0880CDC2-4FB2-411F-9C07-85BDBC19560A}">
      <dsp:nvSpPr>
        <dsp:cNvPr id="0" name=""/>
        <dsp:cNvSpPr/>
      </dsp:nvSpPr>
      <dsp:spPr>
        <a:xfrm>
          <a:off x="0" y="2307531"/>
          <a:ext cx="8229600" cy="1055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coverage ratio of strategic information</a:t>
          </a:r>
          <a:endParaRPr lang="cs-CZ" sz="2200" kern="1200"/>
        </a:p>
      </dsp:txBody>
      <dsp:txXfrm>
        <a:off x="51517" y="2359048"/>
        <a:ext cx="8126566" cy="952306"/>
      </dsp:txXfrm>
    </dsp:sp>
    <dsp:sp modelId="{A115D42E-941D-45A8-814A-B6B38EDB5D8D}">
      <dsp:nvSpPr>
        <dsp:cNvPr id="0" name=""/>
        <dsp:cNvSpPr/>
      </dsp:nvSpPr>
      <dsp:spPr>
        <a:xfrm>
          <a:off x="0" y="3362871"/>
          <a:ext cx="8229600" cy="1092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/>
            <a:t>Analogy to key employees</a:t>
          </a:r>
          <a:endParaRPr lang="cs-CZ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/>
            <a:t>Percentage of covered processes</a:t>
          </a:r>
          <a:endParaRPr lang="cs-CZ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/>
            <a:t>Feedback of costs</a:t>
          </a:r>
          <a:endParaRPr lang="cs-CZ" sz="1700" kern="1200"/>
        </a:p>
      </dsp:txBody>
      <dsp:txXfrm>
        <a:off x="0" y="3362871"/>
        <a:ext cx="8229600" cy="109296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AA8A3-055C-4A4E-8240-98E433867969}">
      <dsp:nvSpPr>
        <dsp:cNvPr id="0" name=""/>
        <dsp:cNvSpPr/>
      </dsp:nvSpPr>
      <dsp:spPr>
        <a:xfrm>
          <a:off x="0" y="26515"/>
          <a:ext cx="8229600" cy="550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Number of initiatives per employee</a:t>
          </a:r>
          <a:endParaRPr lang="cs-CZ" sz="1900" kern="1200"/>
        </a:p>
      </dsp:txBody>
      <dsp:txXfrm>
        <a:off x="26858" y="53373"/>
        <a:ext cx="8175884" cy="496476"/>
      </dsp:txXfrm>
    </dsp:sp>
    <dsp:sp modelId="{8FFCD500-C1B0-4F0E-9A70-816C35797890}">
      <dsp:nvSpPr>
        <dsp:cNvPr id="0" name=""/>
        <dsp:cNvSpPr/>
      </dsp:nvSpPr>
      <dsp:spPr>
        <a:xfrm>
          <a:off x="0" y="631427"/>
          <a:ext cx="8229600" cy="550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Number of initiatives realized</a:t>
          </a:r>
          <a:endParaRPr lang="cs-CZ" sz="1900" kern="1200"/>
        </a:p>
      </dsp:txBody>
      <dsp:txXfrm>
        <a:off x="26858" y="658285"/>
        <a:ext cx="8175884" cy="496476"/>
      </dsp:txXfrm>
    </dsp:sp>
    <dsp:sp modelId="{23CAE03F-3A47-45F9-9785-AC8A0C4C93B6}">
      <dsp:nvSpPr>
        <dsp:cNvPr id="0" name=""/>
        <dsp:cNvSpPr/>
      </dsp:nvSpPr>
      <dsp:spPr>
        <a:xfrm>
          <a:off x="0" y="1236340"/>
          <a:ext cx="8229600" cy="550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Motivation to improve internal processes</a:t>
          </a:r>
          <a:endParaRPr lang="cs-CZ" sz="1900" kern="1200"/>
        </a:p>
      </dsp:txBody>
      <dsp:txXfrm>
        <a:off x="26858" y="1263198"/>
        <a:ext cx="8175884" cy="496476"/>
      </dsp:txXfrm>
    </dsp:sp>
    <dsp:sp modelId="{319155F2-758D-4470-9B59-B95ACD8DB244}">
      <dsp:nvSpPr>
        <dsp:cNvPr id="0" name=""/>
        <dsp:cNvSpPr/>
      </dsp:nvSpPr>
      <dsp:spPr>
        <a:xfrm>
          <a:off x="0" y="1786532"/>
          <a:ext cx="8229600" cy="32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/>
            <a:t>Measuring of deviation before and after</a:t>
          </a:r>
          <a:endParaRPr lang="cs-CZ" sz="1500" kern="1200"/>
        </a:p>
      </dsp:txBody>
      <dsp:txXfrm>
        <a:off x="0" y="1786532"/>
        <a:ext cx="8229600" cy="324472"/>
      </dsp:txXfrm>
    </dsp:sp>
    <dsp:sp modelId="{B1D2E173-1C8E-434F-BA2F-44A90656205B}">
      <dsp:nvSpPr>
        <dsp:cNvPr id="0" name=""/>
        <dsp:cNvSpPr/>
      </dsp:nvSpPr>
      <dsp:spPr>
        <a:xfrm>
          <a:off x="0" y="2111005"/>
          <a:ext cx="8229600" cy="550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Measuring of personal commitment</a:t>
          </a:r>
          <a:endParaRPr lang="cs-CZ" sz="1900" kern="1200"/>
        </a:p>
      </dsp:txBody>
      <dsp:txXfrm>
        <a:off x="26858" y="2137863"/>
        <a:ext cx="8175884" cy="496476"/>
      </dsp:txXfrm>
    </dsp:sp>
    <dsp:sp modelId="{7DAD6AD6-6CA5-4C74-9B85-A7EE1C1DDB8E}">
      <dsp:nvSpPr>
        <dsp:cNvPr id="0" name=""/>
        <dsp:cNvSpPr/>
      </dsp:nvSpPr>
      <dsp:spPr>
        <a:xfrm>
          <a:off x="0" y="2661197"/>
          <a:ext cx="8229600" cy="32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/>
            <a:t>Number of managers/employees to be involved</a:t>
          </a:r>
          <a:endParaRPr lang="cs-CZ" sz="1500" kern="1200"/>
        </a:p>
      </dsp:txBody>
      <dsp:txXfrm>
        <a:off x="0" y="2661197"/>
        <a:ext cx="8229600" cy="324472"/>
      </dsp:txXfrm>
    </dsp:sp>
    <dsp:sp modelId="{5B502F1C-4C40-4830-9638-F63AC30C835B}">
      <dsp:nvSpPr>
        <dsp:cNvPr id="0" name=""/>
        <dsp:cNvSpPr/>
      </dsp:nvSpPr>
      <dsp:spPr>
        <a:xfrm>
          <a:off x="0" y="2985670"/>
          <a:ext cx="8229600" cy="550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Measuring of teams performance</a:t>
          </a:r>
          <a:endParaRPr lang="cs-CZ" sz="1900" kern="1200"/>
        </a:p>
      </dsp:txBody>
      <dsp:txXfrm>
        <a:off x="26858" y="3012528"/>
        <a:ext cx="8175884" cy="496476"/>
      </dsp:txXfrm>
    </dsp:sp>
    <dsp:sp modelId="{A498C2ED-4979-4858-9D31-C2CA407FA505}">
      <dsp:nvSpPr>
        <dsp:cNvPr id="0" name=""/>
        <dsp:cNvSpPr/>
      </dsp:nvSpPr>
      <dsp:spPr>
        <a:xfrm>
          <a:off x="0" y="3535862"/>
          <a:ext cx="8229600" cy="96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/>
            <a:t>Level of information sharing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/>
            <a:t>Number of integrated projects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/>
            <a:t>Percentage of teams with sharing of benefit system</a:t>
          </a:r>
          <a:endParaRPr lang="cs-CZ" sz="1500" kern="1200"/>
        </a:p>
      </dsp:txBody>
      <dsp:txXfrm>
        <a:off x="0" y="3535862"/>
        <a:ext cx="8229600" cy="96358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BB734-FB39-FD4F-A9BD-BF6761C9D3FA}">
      <dsp:nvSpPr>
        <dsp:cNvPr id="0" name=""/>
        <dsp:cNvSpPr/>
      </dsp:nvSpPr>
      <dsp:spPr>
        <a:xfrm>
          <a:off x="0" y="100753"/>
          <a:ext cx="8229600" cy="12951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Learning and grow indicator are of the big importance</a:t>
          </a:r>
        </a:p>
      </dsp:txBody>
      <dsp:txXfrm>
        <a:off x="63226" y="163979"/>
        <a:ext cx="8103148" cy="1168738"/>
      </dsp:txXfrm>
    </dsp:sp>
    <dsp:sp modelId="{5DF36703-6730-AF41-8B3D-44521882A3DD}">
      <dsp:nvSpPr>
        <dsp:cNvPr id="0" name=""/>
        <dsp:cNvSpPr/>
      </dsp:nvSpPr>
      <dsp:spPr>
        <a:xfrm>
          <a:off x="0" y="1395943"/>
          <a:ext cx="8229600" cy="2012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focuses on competences that employees must have to successfully fulfill financial, customer, process or others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these indicators focus the happening in the world of  possibilities whereas the others the world of requirements</a:t>
          </a:r>
        </a:p>
      </dsp:txBody>
      <dsp:txXfrm>
        <a:off x="0" y="1395943"/>
        <a:ext cx="8229600" cy="201203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B611B-1148-A14F-9445-06BD1FEAC861}">
      <dsp:nvSpPr>
        <dsp:cNvPr id="0" name=""/>
        <dsp:cNvSpPr/>
      </dsp:nvSpPr>
      <dsp:spPr>
        <a:xfrm>
          <a:off x="956596" y="22"/>
          <a:ext cx="1076171" cy="8897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Monitoring system</a:t>
          </a:r>
        </a:p>
      </dsp:txBody>
      <dsp:txXfrm>
        <a:off x="1000028" y="43454"/>
        <a:ext cx="989307" cy="802851"/>
      </dsp:txXfrm>
    </dsp:sp>
    <dsp:sp modelId="{24D71CF1-A3E2-B644-94A1-A0E61A02102E}">
      <dsp:nvSpPr>
        <dsp:cNvPr id="0" name=""/>
        <dsp:cNvSpPr/>
      </dsp:nvSpPr>
      <dsp:spPr>
        <a:xfrm>
          <a:off x="956596" y="934223"/>
          <a:ext cx="1076171" cy="889715"/>
        </a:xfrm>
        <a:prstGeom prst="round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Correction system</a:t>
          </a:r>
        </a:p>
      </dsp:txBody>
      <dsp:txXfrm>
        <a:off x="1000028" y="977655"/>
        <a:ext cx="989307" cy="80285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E3F9F-04A7-2B46-8BA8-05C27C6A6DA7}">
      <dsp:nvSpPr>
        <dsp:cNvPr id="0" name=""/>
        <dsp:cNvSpPr/>
      </dsp:nvSpPr>
      <dsp:spPr>
        <a:xfrm>
          <a:off x="0" y="156081"/>
          <a:ext cx="530671" cy="318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Goals</a:t>
          </a:r>
        </a:p>
      </dsp:txBody>
      <dsp:txXfrm>
        <a:off x="9326" y="165407"/>
        <a:ext cx="512019" cy="299751"/>
      </dsp:txXfrm>
    </dsp:sp>
    <dsp:sp modelId="{E05D7A66-9473-0A46-905C-7AAE8FBAF86A}">
      <dsp:nvSpPr>
        <dsp:cNvPr id="0" name=""/>
        <dsp:cNvSpPr/>
      </dsp:nvSpPr>
      <dsp:spPr>
        <a:xfrm rot="5400000">
          <a:off x="178977" y="576512"/>
          <a:ext cx="172719" cy="131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8718" y="583092"/>
        <a:ext cx="133237" cy="78964"/>
      </dsp:txXfrm>
    </dsp:sp>
    <dsp:sp modelId="{18CE0EC5-35A6-5746-8BF9-4AD279684ACF}">
      <dsp:nvSpPr>
        <dsp:cNvPr id="0" name=""/>
        <dsp:cNvSpPr/>
      </dsp:nvSpPr>
      <dsp:spPr>
        <a:xfrm>
          <a:off x="0" y="800370"/>
          <a:ext cx="530671" cy="318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Ways</a:t>
          </a:r>
        </a:p>
      </dsp:txBody>
      <dsp:txXfrm>
        <a:off x="9326" y="809696"/>
        <a:ext cx="512019" cy="299751"/>
      </dsp:txXfrm>
    </dsp:sp>
    <dsp:sp modelId="{14316564-384F-5848-8C7E-5B7CA606BCA7}">
      <dsp:nvSpPr>
        <dsp:cNvPr id="0" name=""/>
        <dsp:cNvSpPr/>
      </dsp:nvSpPr>
      <dsp:spPr>
        <a:xfrm rot="5400000">
          <a:off x="178977" y="1220801"/>
          <a:ext cx="172719" cy="131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8718" y="1227381"/>
        <a:ext cx="133237" cy="78964"/>
      </dsp:txXfrm>
    </dsp:sp>
    <dsp:sp modelId="{D69CC9E1-4BE0-F14C-9DAE-4A3DEFF96005}">
      <dsp:nvSpPr>
        <dsp:cNvPr id="0" name=""/>
        <dsp:cNvSpPr/>
      </dsp:nvSpPr>
      <dsp:spPr>
        <a:xfrm>
          <a:off x="0" y="1444659"/>
          <a:ext cx="530671" cy="318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Results</a:t>
          </a:r>
        </a:p>
      </dsp:txBody>
      <dsp:txXfrm>
        <a:off x="9326" y="1453985"/>
        <a:ext cx="512019" cy="29975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553468" y="0"/>
          <a:ext cx="368979" cy="48605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553468" y="0"/>
        <a:ext cx="368979" cy="486059"/>
      </dsp:txXfrm>
    </dsp:sp>
    <dsp:sp modelId="{030317B0-778D-0D46-B0DF-9DAEECBAC3A4}">
      <dsp:nvSpPr>
        <dsp:cNvPr id="0" name=""/>
        <dsp:cNvSpPr/>
      </dsp:nvSpPr>
      <dsp:spPr>
        <a:xfrm>
          <a:off x="368979" y="486059"/>
          <a:ext cx="737958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98121" y="486059"/>
        <a:ext cx="479673" cy="486059"/>
      </dsp:txXfrm>
    </dsp:sp>
    <dsp:sp modelId="{74368792-5F3A-8A45-B6DD-4623675BE83C}">
      <dsp:nvSpPr>
        <dsp:cNvPr id="0" name=""/>
        <dsp:cNvSpPr/>
      </dsp:nvSpPr>
      <dsp:spPr>
        <a:xfrm>
          <a:off x="184489" y="972118"/>
          <a:ext cx="1106937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</a:p>
      </dsp:txBody>
      <dsp:txXfrm>
        <a:off x="378203" y="972118"/>
        <a:ext cx="719509" cy="486059"/>
      </dsp:txXfrm>
    </dsp:sp>
    <dsp:sp modelId="{3E0E496B-F89A-2444-A096-0335E5ABBBCE}">
      <dsp:nvSpPr>
        <dsp:cNvPr id="0" name=""/>
        <dsp:cNvSpPr/>
      </dsp:nvSpPr>
      <dsp:spPr>
        <a:xfrm>
          <a:off x="0" y="1458177"/>
          <a:ext cx="1475916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258285" y="1458177"/>
        <a:ext cx="959346" cy="4860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976166" y="661421"/>
          <a:ext cx="503213" cy="50321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SF</a:t>
          </a:r>
        </a:p>
      </dsp:txBody>
      <dsp:txXfrm>
        <a:off x="1049860" y="735115"/>
        <a:ext cx="355825" cy="355825"/>
      </dsp:txXfrm>
    </dsp:sp>
    <dsp:sp modelId="{333C7B3C-0F2E-0349-BBE8-4FC22FFBF37F}">
      <dsp:nvSpPr>
        <dsp:cNvPr id="0" name=""/>
        <dsp:cNvSpPr/>
      </dsp:nvSpPr>
      <dsp:spPr>
        <a:xfrm rot="16200000">
          <a:off x="1151763" y="566968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223972" y="581611"/>
        <a:ext cx="7601" cy="7601"/>
      </dsp:txXfrm>
    </dsp:sp>
    <dsp:sp modelId="{6D8A6050-F5C2-354F-B3D2-52E6091FECF3}">
      <dsp:nvSpPr>
        <dsp:cNvPr id="0" name=""/>
        <dsp:cNvSpPr/>
      </dsp:nvSpPr>
      <dsp:spPr>
        <a:xfrm>
          <a:off x="976166" y="618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BH</a:t>
          </a:r>
        </a:p>
      </dsp:txBody>
      <dsp:txXfrm>
        <a:off x="1049860" y="79881"/>
        <a:ext cx="355825" cy="355825"/>
      </dsp:txXfrm>
    </dsp:sp>
    <dsp:sp modelId="{7173A7B2-75F5-C74A-A92D-E689C4CBBEBC}">
      <dsp:nvSpPr>
        <dsp:cNvPr id="0" name=""/>
        <dsp:cNvSpPr/>
      </dsp:nvSpPr>
      <dsp:spPr>
        <a:xfrm rot="20520000">
          <a:off x="1463345" y="793345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535555" y="807989"/>
        <a:ext cx="7601" cy="7601"/>
      </dsp:txXfrm>
    </dsp:sp>
    <dsp:sp modelId="{7A3F91E7-960B-1F44-BA4F-6E46CB8561A5}">
      <dsp:nvSpPr>
        <dsp:cNvPr id="0" name=""/>
        <dsp:cNvSpPr/>
      </dsp:nvSpPr>
      <dsp:spPr>
        <a:xfrm>
          <a:off x="1599331" y="458943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</a:t>
          </a:r>
        </a:p>
      </dsp:txBody>
      <dsp:txXfrm>
        <a:off x="1673025" y="532637"/>
        <a:ext cx="355825" cy="355825"/>
      </dsp:txXfrm>
    </dsp:sp>
    <dsp:sp modelId="{E56D8B82-C824-CD46-A211-8D1B0360D713}">
      <dsp:nvSpPr>
        <dsp:cNvPr id="0" name=""/>
        <dsp:cNvSpPr/>
      </dsp:nvSpPr>
      <dsp:spPr>
        <a:xfrm rot="3240000">
          <a:off x="1344331" y="1159632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1416541" y="1174276"/>
        <a:ext cx="7601" cy="7601"/>
      </dsp:txXfrm>
    </dsp:sp>
    <dsp:sp modelId="{89510FC7-8D0A-6743-B68D-431044089796}">
      <dsp:nvSpPr>
        <dsp:cNvPr id="0" name=""/>
        <dsp:cNvSpPr/>
      </dsp:nvSpPr>
      <dsp:spPr>
        <a:xfrm>
          <a:off x="1361303" y="119151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V</a:t>
          </a:r>
        </a:p>
      </dsp:txBody>
      <dsp:txXfrm>
        <a:off x="1434997" y="1265211"/>
        <a:ext cx="355825" cy="355825"/>
      </dsp:txXfrm>
    </dsp:sp>
    <dsp:sp modelId="{D4643700-110C-9A4C-B6B7-950B64573578}">
      <dsp:nvSpPr>
        <dsp:cNvPr id="0" name=""/>
        <dsp:cNvSpPr/>
      </dsp:nvSpPr>
      <dsp:spPr>
        <a:xfrm rot="7560000">
          <a:off x="959194" y="1159632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1031404" y="1174276"/>
        <a:ext cx="7601" cy="7601"/>
      </dsp:txXfrm>
    </dsp:sp>
    <dsp:sp modelId="{81DADF80-BD04-D549-8EE9-2D43FBB08251}">
      <dsp:nvSpPr>
        <dsp:cNvPr id="0" name=""/>
        <dsp:cNvSpPr/>
      </dsp:nvSpPr>
      <dsp:spPr>
        <a:xfrm>
          <a:off x="591029" y="119151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</a:t>
          </a:r>
        </a:p>
      </dsp:txBody>
      <dsp:txXfrm>
        <a:off x="664723" y="1265211"/>
        <a:ext cx="355825" cy="355825"/>
      </dsp:txXfrm>
    </dsp:sp>
    <dsp:sp modelId="{45DCA0BC-7ED8-6E44-B19E-F1B5B16E4703}">
      <dsp:nvSpPr>
        <dsp:cNvPr id="0" name=""/>
        <dsp:cNvSpPr/>
      </dsp:nvSpPr>
      <dsp:spPr>
        <a:xfrm rot="11880000">
          <a:off x="840180" y="793345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912390" y="807989"/>
        <a:ext cx="7601" cy="7601"/>
      </dsp:txXfrm>
    </dsp:sp>
    <dsp:sp modelId="{B28F79B6-CDD2-EA42-8C3C-509AE1059AF7}">
      <dsp:nvSpPr>
        <dsp:cNvPr id="0" name=""/>
        <dsp:cNvSpPr/>
      </dsp:nvSpPr>
      <dsp:spPr>
        <a:xfrm>
          <a:off x="353001" y="458943"/>
          <a:ext cx="503213" cy="50321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VR</a:t>
          </a:r>
        </a:p>
      </dsp:txBody>
      <dsp:txXfrm>
        <a:off x="426695" y="532637"/>
        <a:ext cx="355825" cy="3558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06492-E301-7148-B93C-53D3D726FF01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ED0C9E-EA49-764E-9143-EFCFFDBA09E2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79F3DC-4AE9-1D47-9B35-5BBACFAB79A6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0"/>
            <a:gd name="adj2" fmla="val 54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81D60B-DB32-824D-AD9E-01C3C95633CD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16200000"/>
            <a:gd name="adj2" fmla="val 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C1359E-3687-0147-97D4-060157FCA011}">
      <dsp:nvSpPr>
        <dsp:cNvPr id="0" name=""/>
        <dsp:cNvSpPr/>
      </dsp:nvSpPr>
      <dsp:spPr>
        <a:xfrm>
          <a:off x="1096640" y="618123"/>
          <a:ext cx="677821" cy="6778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DC</a:t>
          </a:r>
        </a:p>
      </dsp:txBody>
      <dsp:txXfrm>
        <a:off x="1195905" y="717388"/>
        <a:ext cx="479291" cy="479291"/>
      </dsp:txXfrm>
    </dsp:sp>
    <dsp:sp modelId="{C1E67242-0B4A-0C45-AD1D-0379450F1A6E}">
      <dsp:nvSpPr>
        <dsp:cNvPr id="0" name=""/>
        <dsp:cNvSpPr/>
      </dsp:nvSpPr>
      <dsp:spPr>
        <a:xfrm>
          <a:off x="1198313" y="868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Plan</a:t>
          </a:r>
        </a:p>
      </dsp:txBody>
      <dsp:txXfrm>
        <a:off x="1267798" y="70353"/>
        <a:ext cx="335504" cy="335504"/>
      </dsp:txXfrm>
    </dsp:sp>
    <dsp:sp modelId="{8960C4D0-2FE1-D946-B4F3-AF0661389EA3}">
      <dsp:nvSpPr>
        <dsp:cNvPr id="0" name=""/>
        <dsp:cNvSpPr/>
      </dsp:nvSpPr>
      <dsp:spPr>
        <a:xfrm>
          <a:off x="1917241" y="719796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Do</a:t>
          </a:r>
        </a:p>
      </dsp:txBody>
      <dsp:txXfrm>
        <a:off x="1986726" y="789281"/>
        <a:ext cx="335504" cy="335504"/>
      </dsp:txXfrm>
    </dsp:sp>
    <dsp:sp modelId="{2BE7BF13-0AC2-2F40-AC02-71A001502089}">
      <dsp:nvSpPr>
        <dsp:cNvPr id="0" name=""/>
        <dsp:cNvSpPr/>
      </dsp:nvSpPr>
      <dsp:spPr>
        <a:xfrm>
          <a:off x="1198313" y="1438724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Check</a:t>
          </a:r>
        </a:p>
      </dsp:txBody>
      <dsp:txXfrm>
        <a:off x="1267798" y="1508209"/>
        <a:ext cx="335504" cy="335504"/>
      </dsp:txXfrm>
    </dsp:sp>
    <dsp:sp modelId="{32ACFDCD-BCA9-EC42-A340-FAE11ED92497}">
      <dsp:nvSpPr>
        <dsp:cNvPr id="0" name=""/>
        <dsp:cNvSpPr/>
      </dsp:nvSpPr>
      <dsp:spPr>
        <a:xfrm>
          <a:off x="479385" y="719796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Act</a:t>
          </a:r>
        </a:p>
      </dsp:txBody>
      <dsp:txXfrm>
        <a:off x="548870" y="789281"/>
        <a:ext cx="335504" cy="3355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E7B33-C7BB-4692-9137-F085B2C69D2C}">
      <dsp:nvSpPr>
        <dsp:cNvPr id="0" name=""/>
        <dsp:cNvSpPr/>
      </dsp:nvSpPr>
      <dsp:spPr>
        <a:xfrm>
          <a:off x="0" y="22521"/>
          <a:ext cx="8229600" cy="1042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/>
            <a:t>Financial perspective</a:t>
          </a:r>
          <a:endParaRPr lang="cs-CZ" sz="3600" kern="1200"/>
        </a:p>
      </dsp:txBody>
      <dsp:txXfrm>
        <a:off x="50889" y="73410"/>
        <a:ext cx="8127822" cy="940691"/>
      </dsp:txXfrm>
    </dsp:sp>
    <dsp:sp modelId="{095EE50B-5755-47F0-A3EA-B0E34E0CA9BE}">
      <dsp:nvSpPr>
        <dsp:cNvPr id="0" name=""/>
        <dsp:cNvSpPr/>
      </dsp:nvSpPr>
      <dsp:spPr>
        <a:xfrm>
          <a:off x="0" y="1168671"/>
          <a:ext cx="8229600" cy="1042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/>
            <a:t>Customer perspective</a:t>
          </a:r>
          <a:endParaRPr lang="cs-CZ" sz="3600" kern="1200"/>
        </a:p>
      </dsp:txBody>
      <dsp:txXfrm>
        <a:off x="50889" y="1219560"/>
        <a:ext cx="8127822" cy="940691"/>
      </dsp:txXfrm>
    </dsp:sp>
    <dsp:sp modelId="{E7ED89BB-0F73-4E5F-913D-9600235878AA}">
      <dsp:nvSpPr>
        <dsp:cNvPr id="0" name=""/>
        <dsp:cNvSpPr/>
      </dsp:nvSpPr>
      <dsp:spPr>
        <a:xfrm>
          <a:off x="0" y="2314821"/>
          <a:ext cx="8229600" cy="1042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/>
            <a:t>Perspective of internal processes</a:t>
          </a:r>
          <a:endParaRPr lang="cs-CZ" sz="3600" kern="1200"/>
        </a:p>
      </dsp:txBody>
      <dsp:txXfrm>
        <a:off x="50889" y="2365710"/>
        <a:ext cx="8127822" cy="940691"/>
      </dsp:txXfrm>
    </dsp:sp>
    <dsp:sp modelId="{AC7FDBF8-82AB-47BA-803B-04C6832F3C45}">
      <dsp:nvSpPr>
        <dsp:cNvPr id="0" name=""/>
        <dsp:cNvSpPr/>
      </dsp:nvSpPr>
      <dsp:spPr>
        <a:xfrm>
          <a:off x="0" y="3460971"/>
          <a:ext cx="8229600" cy="1042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/>
            <a:t>Perspective of learning and grow</a:t>
          </a:r>
          <a:endParaRPr lang="cs-CZ" sz="3600" kern="1200"/>
        </a:p>
      </dsp:txBody>
      <dsp:txXfrm>
        <a:off x="50889" y="3511860"/>
        <a:ext cx="8127822" cy="9406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0136B9-6D90-46FB-882C-116B2C75550E}">
      <dsp:nvSpPr>
        <dsp:cNvPr id="0" name=""/>
        <dsp:cNvSpPr/>
      </dsp:nvSpPr>
      <dsp:spPr>
        <a:xfrm>
          <a:off x="2571" y="20029"/>
          <a:ext cx="2507456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Growing</a:t>
          </a:r>
        </a:p>
      </dsp:txBody>
      <dsp:txXfrm>
        <a:off x="2571" y="20029"/>
        <a:ext cx="2507456" cy="518400"/>
      </dsp:txXfrm>
    </dsp:sp>
    <dsp:sp modelId="{E4FD8298-FE9A-4CEF-986A-31E253A81DBB}">
      <dsp:nvSpPr>
        <dsp:cNvPr id="0" name=""/>
        <dsp:cNvSpPr/>
      </dsp:nvSpPr>
      <dsp:spPr>
        <a:xfrm>
          <a:off x="2571" y="538429"/>
          <a:ext cx="2507456" cy="25955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Early phase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Growing potential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Big long term investment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Negative cash flow</a:t>
          </a:r>
        </a:p>
      </dsp:txBody>
      <dsp:txXfrm>
        <a:off x="2571" y="538429"/>
        <a:ext cx="2507456" cy="2595569"/>
      </dsp:txXfrm>
    </dsp:sp>
    <dsp:sp modelId="{DBEAEA7B-E50F-4C17-929F-C16219701D05}">
      <dsp:nvSpPr>
        <dsp:cNvPr id="0" name=""/>
        <dsp:cNvSpPr/>
      </dsp:nvSpPr>
      <dsp:spPr>
        <a:xfrm>
          <a:off x="2861071" y="20029"/>
          <a:ext cx="2507456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Preservation</a:t>
          </a:r>
        </a:p>
      </dsp:txBody>
      <dsp:txXfrm>
        <a:off x="2861071" y="20029"/>
        <a:ext cx="2507456" cy="518400"/>
      </dsp:txXfrm>
    </dsp:sp>
    <dsp:sp modelId="{3077AFB6-AF27-4527-9058-F62ED9A91398}">
      <dsp:nvSpPr>
        <dsp:cNvPr id="0" name=""/>
        <dsp:cNvSpPr/>
      </dsp:nvSpPr>
      <dsp:spPr>
        <a:xfrm>
          <a:off x="2861071" y="538429"/>
          <a:ext cx="2507456" cy="25955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Interesting for middle and short investment (ROI)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Elimination of constrains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Positive profit and cash flow</a:t>
          </a:r>
        </a:p>
      </dsp:txBody>
      <dsp:txXfrm>
        <a:off x="2861071" y="538429"/>
        <a:ext cx="2507456" cy="2595569"/>
      </dsp:txXfrm>
    </dsp:sp>
    <dsp:sp modelId="{ECA79949-65F4-4918-BBC0-7A868C0FE382}">
      <dsp:nvSpPr>
        <dsp:cNvPr id="0" name=""/>
        <dsp:cNvSpPr/>
      </dsp:nvSpPr>
      <dsp:spPr>
        <a:xfrm>
          <a:off x="5719571" y="20029"/>
          <a:ext cx="2507456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Harvest</a:t>
          </a:r>
        </a:p>
      </dsp:txBody>
      <dsp:txXfrm>
        <a:off x="5719571" y="20029"/>
        <a:ext cx="2507456" cy="518400"/>
      </dsp:txXfrm>
    </dsp:sp>
    <dsp:sp modelId="{EE0E0574-F8DF-4380-B97B-24A5F0C8EAF2}">
      <dsp:nvSpPr>
        <dsp:cNvPr id="0" name=""/>
        <dsp:cNvSpPr/>
      </dsp:nvSpPr>
      <dsp:spPr>
        <a:xfrm>
          <a:off x="5719571" y="538429"/>
          <a:ext cx="2507456" cy="25955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No big investments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Only maintenance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Positive cash flow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noProof="0" dirty="0"/>
            <a:t>High profit</a:t>
          </a:r>
        </a:p>
      </dsp:txBody>
      <dsp:txXfrm>
        <a:off x="5719571" y="538429"/>
        <a:ext cx="2507456" cy="25955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0B568D-3692-4B3A-A3CE-E071E8312CA8}">
      <dsp:nvSpPr>
        <dsp:cNvPr id="0" name=""/>
        <dsp:cNvSpPr/>
      </dsp:nvSpPr>
      <dsp:spPr>
        <a:xfrm>
          <a:off x="0" y="44256"/>
          <a:ext cx="8555832" cy="1421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noProof="0" dirty="0"/>
            <a:t>Grow of turnover and mix of products</a:t>
          </a:r>
        </a:p>
      </dsp:txBody>
      <dsp:txXfrm>
        <a:off x="69394" y="113650"/>
        <a:ext cx="8417044" cy="1282762"/>
      </dsp:txXfrm>
    </dsp:sp>
    <dsp:sp modelId="{FE096156-A034-4A55-B962-61CC17EC2142}">
      <dsp:nvSpPr>
        <dsp:cNvPr id="0" name=""/>
        <dsp:cNvSpPr/>
      </dsp:nvSpPr>
      <dsp:spPr>
        <a:xfrm>
          <a:off x="0" y="1552206"/>
          <a:ext cx="8555832" cy="1421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noProof="0" dirty="0"/>
            <a:t>Reduction of costs and increase of productivity</a:t>
          </a:r>
        </a:p>
      </dsp:txBody>
      <dsp:txXfrm>
        <a:off x="69394" y="1621600"/>
        <a:ext cx="8417044" cy="1282762"/>
      </dsp:txXfrm>
    </dsp:sp>
    <dsp:sp modelId="{D62E6EDA-45AF-4426-9EB3-535DEE2BF1D1}">
      <dsp:nvSpPr>
        <dsp:cNvPr id="0" name=""/>
        <dsp:cNvSpPr/>
      </dsp:nvSpPr>
      <dsp:spPr>
        <a:xfrm>
          <a:off x="0" y="3060156"/>
          <a:ext cx="8555832" cy="1421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noProof="0" dirty="0"/>
            <a:t>Use of resources and strategy of investment</a:t>
          </a:r>
        </a:p>
      </dsp:txBody>
      <dsp:txXfrm>
        <a:off x="69394" y="3129550"/>
        <a:ext cx="8417044" cy="12827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11739-548B-42F7-9806-A569DBE78506}">
      <dsp:nvSpPr>
        <dsp:cNvPr id="0" name=""/>
        <dsp:cNvSpPr/>
      </dsp:nvSpPr>
      <dsp:spPr>
        <a:xfrm rot="5400000">
          <a:off x="5060839" y="-2088253"/>
          <a:ext cx="747679" cy="51149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Nation, States</a:t>
          </a:r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Regions, Cities</a:t>
          </a:r>
        </a:p>
      </dsp:txBody>
      <dsp:txXfrm rot="-5400000">
        <a:off x="2877183" y="131902"/>
        <a:ext cx="5078493" cy="674681"/>
      </dsp:txXfrm>
    </dsp:sp>
    <dsp:sp modelId="{2E89A45D-3C6D-4F23-BB9A-AF4DE3AADEA5}">
      <dsp:nvSpPr>
        <dsp:cNvPr id="0" name=""/>
        <dsp:cNvSpPr/>
      </dsp:nvSpPr>
      <dsp:spPr>
        <a:xfrm>
          <a:off x="0" y="1943"/>
          <a:ext cx="2877183" cy="93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Geographic</a:t>
          </a:r>
          <a:endParaRPr lang="cs-CZ" sz="2700" kern="1200" dirty="0"/>
        </a:p>
      </dsp:txBody>
      <dsp:txXfrm>
        <a:off x="45623" y="47566"/>
        <a:ext cx="2785937" cy="843353"/>
      </dsp:txXfrm>
    </dsp:sp>
    <dsp:sp modelId="{2DF1697C-118D-4F37-8D02-D009D42BAB9B}">
      <dsp:nvSpPr>
        <dsp:cNvPr id="0" name=""/>
        <dsp:cNvSpPr/>
      </dsp:nvSpPr>
      <dsp:spPr>
        <a:xfrm rot="5400000">
          <a:off x="5060839" y="-1106924"/>
          <a:ext cx="747679" cy="51149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Age, gender</a:t>
          </a:r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Family size</a:t>
          </a:r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Life cycle, Income</a:t>
          </a:r>
        </a:p>
      </dsp:txBody>
      <dsp:txXfrm rot="-5400000">
        <a:off x="2877183" y="1113231"/>
        <a:ext cx="5078493" cy="674681"/>
      </dsp:txXfrm>
    </dsp:sp>
    <dsp:sp modelId="{D4D47B8B-1AC9-4E07-A061-2A413FBF1BEC}">
      <dsp:nvSpPr>
        <dsp:cNvPr id="0" name=""/>
        <dsp:cNvSpPr/>
      </dsp:nvSpPr>
      <dsp:spPr>
        <a:xfrm>
          <a:off x="0" y="983272"/>
          <a:ext cx="2877183" cy="93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Demographic</a:t>
          </a:r>
        </a:p>
      </dsp:txBody>
      <dsp:txXfrm>
        <a:off x="45623" y="1028895"/>
        <a:ext cx="2785937" cy="843353"/>
      </dsp:txXfrm>
    </dsp:sp>
    <dsp:sp modelId="{566CC2B2-6227-4804-B7C0-7429CBF7665F}">
      <dsp:nvSpPr>
        <dsp:cNvPr id="0" name=""/>
        <dsp:cNvSpPr/>
      </dsp:nvSpPr>
      <dsp:spPr>
        <a:xfrm rot="5400000">
          <a:off x="5060839" y="-125595"/>
          <a:ext cx="747679" cy="51149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Social class</a:t>
          </a:r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Lifestyle</a:t>
          </a:r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Personality</a:t>
          </a:r>
        </a:p>
      </dsp:txBody>
      <dsp:txXfrm rot="-5400000">
        <a:off x="2877183" y="2094560"/>
        <a:ext cx="5078493" cy="674681"/>
      </dsp:txXfrm>
    </dsp:sp>
    <dsp:sp modelId="{8619CD0F-09CC-4D1B-9724-DE1984D577E1}">
      <dsp:nvSpPr>
        <dsp:cNvPr id="0" name=""/>
        <dsp:cNvSpPr/>
      </dsp:nvSpPr>
      <dsp:spPr>
        <a:xfrm>
          <a:off x="0" y="1964601"/>
          <a:ext cx="2877183" cy="93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Psychographic</a:t>
          </a:r>
        </a:p>
      </dsp:txBody>
      <dsp:txXfrm>
        <a:off x="45623" y="2010224"/>
        <a:ext cx="2785937" cy="843353"/>
      </dsp:txXfrm>
    </dsp:sp>
    <dsp:sp modelId="{68FE7F00-24E2-4B6C-B916-1D021893E1EE}">
      <dsp:nvSpPr>
        <dsp:cNvPr id="0" name=""/>
        <dsp:cNvSpPr/>
      </dsp:nvSpPr>
      <dsp:spPr>
        <a:xfrm rot="5400000">
          <a:off x="5060839" y="855733"/>
          <a:ext cx="747679" cy="51149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Occasions</a:t>
          </a:r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Benefits sought</a:t>
          </a:r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User status</a:t>
          </a:r>
        </a:p>
        <a:p>
          <a:pPr marL="57150" lvl="1" indent="-57150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800" kern="1200"/>
            <a:t>Loyality</a:t>
          </a:r>
        </a:p>
      </dsp:txBody>
      <dsp:txXfrm rot="-5400000">
        <a:off x="2877183" y="3075889"/>
        <a:ext cx="5078493" cy="674681"/>
      </dsp:txXfrm>
    </dsp:sp>
    <dsp:sp modelId="{A5F93805-7B38-466A-B37E-183CC3BA1E2A}">
      <dsp:nvSpPr>
        <dsp:cNvPr id="0" name=""/>
        <dsp:cNvSpPr/>
      </dsp:nvSpPr>
      <dsp:spPr>
        <a:xfrm>
          <a:off x="0" y="2945930"/>
          <a:ext cx="2877183" cy="934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Behavioral</a:t>
          </a:r>
        </a:p>
      </dsp:txBody>
      <dsp:txXfrm>
        <a:off x="45623" y="2991553"/>
        <a:ext cx="2785937" cy="84335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FBBB0-128B-405C-A81C-26ED5DEF4C80}">
      <dsp:nvSpPr>
        <dsp:cNvPr id="0" name=""/>
        <dsp:cNvSpPr/>
      </dsp:nvSpPr>
      <dsp:spPr>
        <a:xfrm>
          <a:off x="1030" y="21999"/>
          <a:ext cx="1818307" cy="594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Recognition of customer need</a:t>
          </a:r>
        </a:p>
      </dsp:txBody>
      <dsp:txXfrm>
        <a:off x="298030" y="21999"/>
        <a:ext cx="1224307" cy="594000"/>
      </dsp:txXfrm>
    </dsp:sp>
    <dsp:sp modelId="{0FE425C6-503C-40E5-AB07-A9279EE8F2C6}">
      <dsp:nvSpPr>
        <dsp:cNvPr id="0" name=""/>
        <dsp:cNvSpPr/>
      </dsp:nvSpPr>
      <dsp:spPr>
        <a:xfrm>
          <a:off x="1603338" y="21999"/>
          <a:ext cx="1818307" cy="594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Innovation process</a:t>
          </a:r>
        </a:p>
      </dsp:txBody>
      <dsp:txXfrm>
        <a:off x="1900338" y="21999"/>
        <a:ext cx="1224307" cy="594000"/>
      </dsp:txXfrm>
    </dsp:sp>
    <dsp:sp modelId="{EF857CCB-0CCD-4346-B072-C649079121ED}">
      <dsp:nvSpPr>
        <dsp:cNvPr id="0" name=""/>
        <dsp:cNvSpPr/>
      </dsp:nvSpPr>
      <dsp:spPr>
        <a:xfrm>
          <a:off x="1603338" y="690250"/>
          <a:ext cx="1454646" cy="81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noProof="0" dirty="0"/>
            <a:t>Determination of market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noProof="0" dirty="0"/>
            <a:t>Order of product/service</a:t>
          </a:r>
        </a:p>
      </dsp:txBody>
      <dsp:txXfrm>
        <a:off x="1603338" y="690250"/>
        <a:ext cx="1454646" cy="816750"/>
      </dsp:txXfrm>
    </dsp:sp>
    <dsp:sp modelId="{0D41275E-5922-45B6-BA8F-9F1207CF5224}">
      <dsp:nvSpPr>
        <dsp:cNvPr id="0" name=""/>
        <dsp:cNvSpPr/>
      </dsp:nvSpPr>
      <dsp:spPr>
        <a:xfrm>
          <a:off x="3205646" y="21999"/>
          <a:ext cx="1818307" cy="594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Operational process</a:t>
          </a:r>
        </a:p>
      </dsp:txBody>
      <dsp:txXfrm>
        <a:off x="3502646" y="21999"/>
        <a:ext cx="1224307" cy="594000"/>
      </dsp:txXfrm>
    </dsp:sp>
    <dsp:sp modelId="{485C71C2-CB18-4AB9-A976-568792E75EF9}">
      <dsp:nvSpPr>
        <dsp:cNvPr id="0" name=""/>
        <dsp:cNvSpPr/>
      </dsp:nvSpPr>
      <dsp:spPr>
        <a:xfrm>
          <a:off x="3205646" y="690250"/>
          <a:ext cx="1454646" cy="81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noProof="0" dirty="0"/>
            <a:t>Creation of product/service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noProof="0" dirty="0"/>
            <a:t>Delivery</a:t>
          </a:r>
        </a:p>
      </dsp:txBody>
      <dsp:txXfrm>
        <a:off x="3205646" y="690250"/>
        <a:ext cx="1454646" cy="816750"/>
      </dsp:txXfrm>
    </dsp:sp>
    <dsp:sp modelId="{9ACB2456-7EB7-4EC6-B45D-D92521F272A2}">
      <dsp:nvSpPr>
        <dsp:cNvPr id="0" name=""/>
        <dsp:cNvSpPr/>
      </dsp:nvSpPr>
      <dsp:spPr>
        <a:xfrm>
          <a:off x="4807953" y="21999"/>
          <a:ext cx="1818307" cy="594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Post-sale process</a:t>
          </a:r>
        </a:p>
      </dsp:txBody>
      <dsp:txXfrm>
        <a:off x="5104953" y="21999"/>
        <a:ext cx="1224307" cy="594000"/>
      </dsp:txXfrm>
    </dsp:sp>
    <dsp:sp modelId="{1AFED39E-EB14-42FA-BF97-64D0964E7EF9}">
      <dsp:nvSpPr>
        <dsp:cNvPr id="0" name=""/>
        <dsp:cNvSpPr/>
      </dsp:nvSpPr>
      <dsp:spPr>
        <a:xfrm>
          <a:off x="4807953" y="690250"/>
          <a:ext cx="1454646" cy="81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noProof="0" dirty="0"/>
            <a:t>Service provision</a:t>
          </a:r>
        </a:p>
      </dsp:txBody>
      <dsp:txXfrm>
        <a:off x="4807953" y="690250"/>
        <a:ext cx="1454646" cy="816750"/>
      </dsp:txXfrm>
    </dsp:sp>
    <dsp:sp modelId="{92266453-3D5E-4328-8DE5-5AB7FC21819D}">
      <dsp:nvSpPr>
        <dsp:cNvPr id="0" name=""/>
        <dsp:cNvSpPr/>
      </dsp:nvSpPr>
      <dsp:spPr>
        <a:xfrm>
          <a:off x="6410261" y="21999"/>
          <a:ext cx="1818307" cy="594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Customer satisfaction</a:t>
          </a:r>
        </a:p>
      </dsp:txBody>
      <dsp:txXfrm>
        <a:off x="6707261" y="21999"/>
        <a:ext cx="1224307" cy="594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A360C-5F23-4E45-B05B-99D9FCEC3B68}">
      <dsp:nvSpPr>
        <dsp:cNvPr id="0" name=""/>
        <dsp:cNvSpPr/>
      </dsp:nvSpPr>
      <dsp:spPr>
        <a:xfrm>
          <a:off x="0" y="893811"/>
          <a:ext cx="8229600" cy="6370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Percentage of new product / services</a:t>
          </a:r>
          <a:endParaRPr lang="cs-CZ" sz="2200" kern="1200"/>
        </a:p>
      </dsp:txBody>
      <dsp:txXfrm>
        <a:off x="31099" y="924910"/>
        <a:ext cx="8167402" cy="574867"/>
      </dsp:txXfrm>
    </dsp:sp>
    <dsp:sp modelId="{3AC922CD-5037-4504-B2F5-E89F30B003C9}">
      <dsp:nvSpPr>
        <dsp:cNvPr id="0" name=""/>
        <dsp:cNvSpPr/>
      </dsp:nvSpPr>
      <dsp:spPr>
        <a:xfrm>
          <a:off x="0" y="1594236"/>
          <a:ext cx="8229600" cy="6370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Number (percentage) of patents</a:t>
          </a:r>
          <a:endParaRPr lang="cs-CZ" sz="2200" kern="1200"/>
        </a:p>
      </dsp:txBody>
      <dsp:txXfrm>
        <a:off x="31099" y="1625335"/>
        <a:ext cx="8167402" cy="574867"/>
      </dsp:txXfrm>
    </dsp:sp>
    <dsp:sp modelId="{87D8DA08-FD8E-4D5D-A59E-21B70B655CCE}">
      <dsp:nvSpPr>
        <dsp:cNvPr id="0" name=""/>
        <dsp:cNvSpPr/>
      </dsp:nvSpPr>
      <dsp:spPr>
        <a:xfrm>
          <a:off x="0" y="2294661"/>
          <a:ext cx="8229600" cy="6370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Our indicators comparing to the competitors' performance</a:t>
          </a:r>
          <a:endParaRPr lang="cs-CZ" sz="2200" kern="1200"/>
        </a:p>
      </dsp:txBody>
      <dsp:txXfrm>
        <a:off x="31099" y="2325760"/>
        <a:ext cx="8167402" cy="574867"/>
      </dsp:txXfrm>
    </dsp:sp>
    <dsp:sp modelId="{83D7457F-5FFD-4ECB-827F-3FD0D7458367}">
      <dsp:nvSpPr>
        <dsp:cNvPr id="0" name=""/>
        <dsp:cNvSpPr/>
      </dsp:nvSpPr>
      <dsp:spPr>
        <a:xfrm>
          <a:off x="0" y="2995086"/>
          <a:ext cx="8229600" cy="6370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Time of new generation development</a:t>
          </a:r>
          <a:endParaRPr lang="cs-CZ" sz="2200" kern="1200"/>
        </a:p>
      </dsp:txBody>
      <dsp:txXfrm>
        <a:off x="31099" y="3026185"/>
        <a:ext cx="8167402" cy="574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4/11/2017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259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4/11/2017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924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finančn</a:t>
            </a:r>
            <a:r>
              <a:rPr lang="en-US" baseline="0" dirty="0" err="1"/>
              <a:t>í</a:t>
            </a:r>
            <a:r>
              <a:rPr lang="en-US" baseline="0" dirty="0"/>
              <a:t> </a:t>
            </a:r>
            <a:r>
              <a:rPr lang="en-US" baseline="0" dirty="0" err="1"/>
              <a:t>ukazatele</a:t>
            </a:r>
            <a:r>
              <a:rPr lang="en-US" baseline="0" dirty="0"/>
              <a:t> </a:t>
            </a:r>
            <a:r>
              <a:rPr lang="en-US" baseline="0" dirty="0" err="1"/>
              <a:t>jsou</a:t>
            </a:r>
            <a:r>
              <a:rPr lang="en-US" baseline="0" dirty="0"/>
              <a:t> pro </a:t>
            </a:r>
            <a:r>
              <a:rPr lang="en-US" baseline="0" dirty="0" err="1"/>
              <a:t>většinu</a:t>
            </a:r>
            <a:r>
              <a:rPr lang="en-US" baseline="0" dirty="0"/>
              <a:t> </a:t>
            </a:r>
            <a:r>
              <a:rPr lang="en-US" baseline="0" dirty="0" err="1"/>
              <a:t>lidí</a:t>
            </a:r>
            <a:r>
              <a:rPr lang="en-US" baseline="0" dirty="0"/>
              <a:t> </a:t>
            </a:r>
            <a:r>
              <a:rPr lang="en-US" baseline="0" dirty="0" err="1"/>
              <a:t>málo</a:t>
            </a:r>
            <a:r>
              <a:rPr lang="en-US" baseline="0" dirty="0"/>
              <a:t> </a:t>
            </a:r>
            <a:r>
              <a:rPr lang="en-US" baseline="0" dirty="0" err="1"/>
              <a:t>srozumitelné</a:t>
            </a:r>
            <a:r>
              <a:rPr lang="en-US" baseline="0" dirty="0"/>
              <a:t>, </a:t>
            </a:r>
            <a:r>
              <a:rPr lang="en-US" baseline="0" dirty="0" err="1"/>
              <a:t>neodráží</a:t>
            </a:r>
            <a:r>
              <a:rPr lang="en-US" baseline="0" dirty="0"/>
              <a:t> </a:t>
            </a:r>
            <a:r>
              <a:rPr lang="en-US" baseline="0" dirty="0" err="1"/>
              <a:t>výsledky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jednotlivých</a:t>
            </a:r>
            <a:r>
              <a:rPr lang="en-US" baseline="0" dirty="0"/>
              <a:t> </a:t>
            </a:r>
            <a:r>
              <a:rPr lang="en-US" baseline="0" dirty="0" err="1"/>
              <a:t>úlohách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dostatečné</a:t>
            </a:r>
            <a:r>
              <a:rPr lang="en-US" baseline="0" dirty="0"/>
              <a:t> </a:t>
            </a:r>
            <a:r>
              <a:rPr lang="en-US" baseline="0" dirty="0" err="1"/>
              <a:t>úrovni</a:t>
            </a:r>
            <a:r>
              <a:rPr lang="en-US" baseline="0" dirty="0"/>
              <a:t> </a:t>
            </a:r>
            <a:r>
              <a:rPr lang="en-US" baseline="0" dirty="0" err="1"/>
              <a:t>podrobnosti</a:t>
            </a:r>
            <a:endParaRPr lang="en-US" baseline="0" dirty="0"/>
          </a:p>
          <a:p>
            <a:r>
              <a:rPr lang="en-US" baseline="0" dirty="0"/>
              <a:t>Robert Kaplan a David Norton </a:t>
            </a:r>
            <a:r>
              <a:rPr lang="en-US" baseline="0" dirty="0" err="1"/>
              <a:t>poukázali</a:t>
            </a:r>
            <a:r>
              <a:rPr lang="en-US" baseline="0" dirty="0"/>
              <a:t>, </a:t>
            </a:r>
            <a:r>
              <a:rPr lang="en-US" baseline="0" dirty="0" err="1"/>
              <a:t>že</a:t>
            </a:r>
            <a:r>
              <a:rPr lang="en-US" baseline="0" dirty="0"/>
              <a:t> </a:t>
            </a:r>
            <a:r>
              <a:rPr lang="en-US" baseline="0" dirty="0" err="1"/>
              <a:t>zásadní</a:t>
            </a:r>
            <a:r>
              <a:rPr lang="en-US" baseline="0" dirty="0"/>
              <a:t> </a:t>
            </a:r>
            <a:r>
              <a:rPr lang="en-US" baseline="0" dirty="0" err="1"/>
              <a:t>zlepšení</a:t>
            </a:r>
            <a:r>
              <a:rPr lang="en-US" baseline="0" dirty="0"/>
              <a:t> </a:t>
            </a:r>
            <a:r>
              <a:rPr lang="en-US" baseline="0" dirty="0" err="1"/>
              <a:t>finančních</a:t>
            </a:r>
            <a:r>
              <a:rPr lang="en-US" baseline="0" dirty="0"/>
              <a:t> </a:t>
            </a:r>
            <a:r>
              <a:rPr lang="en-US" baseline="0" dirty="0" err="1"/>
              <a:t>ukazatelů</a:t>
            </a:r>
            <a:r>
              <a:rPr lang="en-US" baseline="0" dirty="0"/>
              <a:t> </a:t>
            </a:r>
            <a:r>
              <a:rPr lang="en-US" baseline="0" dirty="0" err="1"/>
              <a:t>firmy</a:t>
            </a:r>
            <a:r>
              <a:rPr lang="en-US" baseline="0" dirty="0"/>
              <a:t> </a:t>
            </a:r>
            <a:r>
              <a:rPr lang="en-US" baseline="0" dirty="0" err="1"/>
              <a:t>může</a:t>
            </a:r>
            <a:r>
              <a:rPr lang="en-US" baseline="0" dirty="0"/>
              <a:t> </a:t>
            </a:r>
            <a:r>
              <a:rPr lang="en-US" baseline="0" dirty="0" err="1"/>
              <a:t>být</a:t>
            </a:r>
            <a:r>
              <a:rPr lang="en-US" baseline="0" dirty="0"/>
              <a:t> </a:t>
            </a:r>
            <a:r>
              <a:rPr lang="en-US" baseline="0" dirty="0" err="1"/>
              <a:t>předzvěstí</a:t>
            </a:r>
            <a:r>
              <a:rPr lang="en-US" baseline="0" dirty="0"/>
              <a:t> </a:t>
            </a:r>
            <a:r>
              <a:rPr lang="en-US" baseline="0" dirty="0" err="1"/>
              <a:t>problémů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konkurenceschopností</a:t>
            </a:r>
            <a:r>
              <a:rPr lang="en-US" baseline="0" dirty="0"/>
              <a:t> a </a:t>
            </a:r>
            <a:r>
              <a:rPr lang="en-US" baseline="0" dirty="0" err="1"/>
              <a:t>navrhli</a:t>
            </a:r>
            <a:r>
              <a:rPr lang="en-US" baseline="0" dirty="0"/>
              <a:t> </a:t>
            </a:r>
            <a:r>
              <a:rPr lang="en-US" baseline="0" dirty="0" err="1"/>
              <a:t>doplnění</a:t>
            </a:r>
            <a:r>
              <a:rPr lang="en-US" baseline="0" dirty="0"/>
              <a:t> </a:t>
            </a:r>
            <a:r>
              <a:rPr lang="en-US" baseline="0" dirty="0" err="1"/>
              <a:t>finančních</a:t>
            </a:r>
            <a:r>
              <a:rPr lang="en-US" baseline="0" dirty="0"/>
              <a:t> </a:t>
            </a:r>
            <a:r>
              <a:rPr lang="en-US" baseline="0" dirty="0" err="1"/>
              <a:t>ukazatelů</a:t>
            </a:r>
            <a:r>
              <a:rPr lang="en-US" baseline="0" dirty="0"/>
              <a:t> </a:t>
            </a:r>
            <a:r>
              <a:rPr lang="en-US" baseline="0" dirty="0" err="1"/>
              <a:t>o</a:t>
            </a:r>
            <a:r>
              <a:rPr lang="en-US" baseline="0" dirty="0"/>
              <a:t> </a:t>
            </a:r>
            <a:r>
              <a:rPr lang="en-US" baseline="0" dirty="0" err="1"/>
              <a:t>ukazatele</a:t>
            </a:r>
            <a:r>
              <a:rPr lang="en-US" baseline="0" dirty="0"/>
              <a:t> </a:t>
            </a:r>
            <a:r>
              <a:rPr lang="en-US" baseline="0" dirty="0" err="1"/>
              <a:t>nefinanční</a:t>
            </a:r>
            <a:r>
              <a:rPr lang="en-US" baseline="0" dirty="0"/>
              <a:t>.</a:t>
            </a:r>
          </a:p>
          <a:p>
            <a:r>
              <a:rPr lang="en-US" baseline="0" dirty="0" err="1"/>
              <a:t>Aby</a:t>
            </a:r>
            <a:r>
              <a:rPr lang="en-US" baseline="0" dirty="0"/>
              <a:t> </a:t>
            </a:r>
            <a:r>
              <a:rPr lang="en-US" baseline="0" dirty="0" err="1"/>
              <a:t>celý</a:t>
            </a:r>
            <a:r>
              <a:rPr lang="en-US" baseline="0" dirty="0"/>
              <a:t> </a:t>
            </a:r>
            <a:r>
              <a:rPr lang="en-US" baseline="0" dirty="0" err="1"/>
              <a:t>systém</a:t>
            </a:r>
            <a:r>
              <a:rPr lang="en-US" baseline="0" dirty="0"/>
              <a:t> </a:t>
            </a:r>
            <a:r>
              <a:rPr lang="en-US" baseline="0" dirty="0" err="1"/>
              <a:t>fungoval</a:t>
            </a:r>
            <a:r>
              <a:rPr lang="en-US" baseline="0" dirty="0"/>
              <a:t> </a:t>
            </a:r>
            <a:r>
              <a:rPr lang="en-US" baseline="0" dirty="0" err="1"/>
              <a:t>musí</a:t>
            </a:r>
            <a:r>
              <a:rPr lang="en-US" baseline="0" dirty="0"/>
              <a:t> </a:t>
            </a:r>
            <a:r>
              <a:rPr lang="en-US" baseline="0" dirty="0" err="1"/>
              <a:t>ukazatele</a:t>
            </a:r>
            <a:r>
              <a:rPr lang="en-US" baseline="0" dirty="0"/>
              <a:t> </a:t>
            </a:r>
            <a:r>
              <a:rPr lang="en-US" baseline="0" dirty="0" err="1"/>
              <a:t>měřit</a:t>
            </a:r>
            <a:r>
              <a:rPr lang="en-US" baseline="0" dirty="0"/>
              <a:t> </a:t>
            </a:r>
            <a:r>
              <a:rPr lang="en-US" baseline="0" dirty="0" err="1"/>
              <a:t>něco</a:t>
            </a:r>
            <a:r>
              <a:rPr lang="en-US" baseline="0" dirty="0"/>
              <a:t>, co </a:t>
            </a:r>
            <a:r>
              <a:rPr lang="en-US" baseline="0" dirty="0" err="1"/>
              <a:t>má</a:t>
            </a:r>
            <a:r>
              <a:rPr lang="en-US" baseline="0" dirty="0"/>
              <a:t> </a:t>
            </a:r>
            <a:r>
              <a:rPr lang="en-US" baseline="0" dirty="0" err="1"/>
              <a:t>smysl</a:t>
            </a:r>
            <a:r>
              <a:rPr lang="en-US" baseline="0" dirty="0"/>
              <a:t> </a:t>
            </a:r>
            <a:r>
              <a:rPr lang="en-US" baseline="0" dirty="0" err="1"/>
              <a:t>vzhledem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cílům</a:t>
            </a:r>
            <a:r>
              <a:rPr lang="en-US" baseline="0" dirty="0"/>
              <a:t>, </a:t>
            </a:r>
            <a:r>
              <a:rPr lang="en-US" baseline="0" dirty="0" err="1"/>
              <a:t>jichž</a:t>
            </a:r>
            <a:r>
              <a:rPr lang="en-US" baseline="0" dirty="0"/>
              <a:t> </a:t>
            </a:r>
            <a:r>
              <a:rPr lang="en-US" baseline="0" dirty="0" err="1"/>
              <a:t>má</a:t>
            </a:r>
            <a:r>
              <a:rPr lang="en-US" baseline="0" dirty="0"/>
              <a:t> firma </a:t>
            </a:r>
            <a:r>
              <a:rPr lang="en-US" baseline="0" dirty="0" err="1"/>
              <a:t>dosáhnout</a:t>
            </a:r>
            <a:r>
              <a:rPr lang="en-US" baseline="0" dirty="0"/>
              <a:t>. </a:t>
            </a:r>
            <a:r>
              <a:rPr lang="en-US" baseline="0" dirty="0" err="1"/>
              <a:t>Tyto</a:t>
            </a:r>
            <a:r>
              <a:rPr lang="en-US" baseline="0" dirty="0"/>
              <a:t> </a:t>
            </a:r>
            <a:r>
              <a:rPr lang="en-US" baseline="0" dirty="0" err="1"/>
              <a:t>cíle</a:t>
            </a:r>
            <a:r>
              <a:rPr lang="en-US" baseline="0" dirty="0"/>
              <a:t> </a:t>
            </a:r>
            <a:r>
              <a:rPr lang="en-US" baseline="0" dirty="0" err="1"/>
              <a:t>musí</a:t>
            </a:r>
            <a:r>
              <a:rPr lang="en-US" baseline="0" dirty="0"/>
              <a:t> </a:t>
            </a:r>
            <a:r>
              <a:rPr lang="en-US" baseline="0" dirty="0" err="1"/>
              <a:t>být</a:t>
            </a:r>
            <a:r>
              <a:rPr lang="en-US" baseline="0" dirty="0"/>
              <a:t> </a:t>
            </a:r>
            <a:r>
              <a:rPr lang="en-US" baseline="0" dirty="0" err="1"/>
              <a:t>definovány</a:t>
            </a:r>
            <a:r>
              <a:rPr lang="en-US" baseline="0" dirty="0"/>
              <a:t>, </a:t>
            </a:r>
            <a:r>
              <a:rPr lang="en-US" baseline="0" dirty="0" err="1"/>
              <a:t>pak</a:t>
            </a:r>
            <a:r>
              <a:rPr lang="en-US" baseline="0" dirty="0"/>
              <a:t> </a:t>
            </a:r>
            <a:r>
              <a:rPr lang="en-US" baseline="0" dirty="0" err="1"/>
              <a:t>vývoj</a:t>
            </a:r>
            <a:r>
              <a:rPr lang="en-US" baseline="0" dirty="0"/>
              <a:t> </a:t>
            </a:r>
            <a:r>
              <a:rPr lang="en-US" baseline="0" dirty="0" err="1"/>
              <a:t>ukazatelů</a:t>
            </a:r>
            <a:r>
              <a:rPr lang="en-US" baseline="0" dirty="0"/>
              <a:t> </a:t>
            </a:r>
            <a:r>
              <a:rPr lang="en-US" baseline="0" dirty="0" err="1"/>
              <a:t>indikuje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81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arrows</a:t>
            </a:r>
            <a:r>
              <a:rPr lang="en-US" baseline="0" dirty="0"/>
              <a:t> stands for causality relationships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588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63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39CC9D-E4D0-E944-A819-91F583F6FC29}" type="datetime1">
              <a:rPr lang="en-US" smtClean="0"/>
              <a:t>4/11/2017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/>
              <a:t>PV215 - 8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3C43-CE0D-EE46-AE24-06E82D3990A0}" type="datetime1">
              <a:rPr lang="en-US" smtClean="0"/>
              <a:t>4/11/2017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620A-FD4D-8B44-919D-B54FCFE4EC38}" type="datetime1">
              <a:rPr lang="en-US" smtClean="0"/>
              <a:t>4/11/2017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3CB9-96BF-604B-845A-A0CE6B84BC3F}" type="datetime1">
              <a:rPr lang="en-US" smtClean="0"/>
              <a:t>4/11/2017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88A6-5EA6-DB43-B9FA-531FC9E6E72A}" type="datetime1">
              <a:rPr lang="en-US" smtClean="0"/>
              <a:t>4/11/2017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1214-9DAD-3D47-B96C-EC74657678ED}" type="datetime1">
              <a:rPr lang="en-US" smtClean="0"/>
              <a:t>4/11/2017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ACE-A504-B344-BEC8-17F178166775}" type="datetime1">
              <a:rPr lang="en-US" smtClean="0"/>
              <a:t>4/11/2017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F81E-6558-4447-8D28-6587C1D80472}" type="datetime1">
              <a:rPr lang="en-US" smtClean="0"/>
              <a:t>4/11/2017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5110-CC64-794E-9A34-A7FEE66BC79F}" type="datetime1">
              <a:rPr lang="en-US" smtClean="0"/>
              <a:t>4/11/2017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0C1B-9461-5C48-89EF-1D4A1710D6B4}" type="datetime1">
              <a:rPr lang="en-US" smtClean="0"/>
              <a:t>4/11/2017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C74B013-9EF0-A043-8F54-5007E859156B}" type="datetime1">
              <a:rPr lang="en-US" smtClean="0"/>
              <a:t>4/11/2017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1990CC-7270-3D4A-9189-68AF40B866EF}" type="datetime1">
              <a:rPr lang="en-US" smtClean="0"/>
              <a:t>4/11/2017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Click to edit Master text styles</a:t>
            </a:r>
          </a:p>
          <a:p>
            <a:pPr lvl="1" eaLnBrk="1" latinLnBrk="0" hangingPunct="1"/>
            <a:r>
              <a:rPr kumimoji="0" lang="cs-CZ"/>
              <a:t>Second level</a:t>
            </a:r>
          </a:p>
          <a:p>
            <a:pPr lvl="2" eaLnBrk="1" latinLnBrk="0" hangingPunct="1"/>
            <a:r>
              <a:rPr kumimoji="0" lang="cs-CZ"/>
              <a:t>Third level</a:t>
            </a:r>
          </a:p>
          <a:p>
            <a:pPr lvl="3" eaLnBrk="1" latinLnBrk="0" hangingPunct="1"/>
            <a:r>
              <a:rPr kumimoji="0" lang="cs-CZ"/>
              <a:t>Fourth level</a:t>
            </a:r>
          </a:p>
          <a:p>
            <a:pPr lvl="4" eaLnBrk="1" latinLnBrk="0" hangingPunct="1"/>
            <a:r>
              <a:rPr kumimoji="0" lang="cs-CZ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A159A39-53CB-7345-8326-5E2F43A546E3}" type="datetime1">
              <a:rPr lang="en-US" smtClean="0"/>
              <a:t>4/11/2017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PV215 - 8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3.jpeg"/><Relationship Id="rId18" Type="http://schemas.microsoft.com/office/2007/relationships/diagramDrawing" Target="../diagrams/drawing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jpeg"/><Relationship Id="rId17" Type="http://schemas.openxmlformats.org/officeDocument/2006/relationships/diagramColors" Target="../diagrams/colors3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Data" Target="../diagrams/data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13" Type="http://schemas.microsoft.com/office/2007/relationships/diagramDrawing" Target="../diagrams/drawing17.xml"/><Relationship Id="rId18" Type="http://schemas.microsoft.com/office/2007/relationships/diagramDrawing" Target="../diagrams/drawing18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6.xml"/><Relationship Id="rId12" Type="http://schemas.openxmlformats.org/officeDocument/2006/relationships/diagramColors" Target="../diagrams/colors17.xml"/><Relationship Id="rId17" Type="http://schemas.openxmlformats.org/officeDocument/2006/relationships/diagramColors" Target="../diagrams/colors18.xml"/><Relationship Id="rId2" Type="http://schemas.openxmlformats.org/officeDocument/2006/relationships/image" Target="../media/image2.jpeg"/><Relationship Id="rId16" Type="http://schemas.openxmlformats.org/officeDocument/2006/relationships/diagramQuickStyle" Target="../diagrams/quickStyle1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11" Type="http://schemas.openxmlformats.org/officeDocument/2006/relationships/diagramQuickStyle" Target="../diagrams/quickStyle17.xml"/><Relationship Id="rId5" Type="http://schemas.openxmlformats.org/officeDocument/2006/relationships/diagramLayout" Target="../diagrams/layout16.xml"/><Relationship Id="rId15" Type="http://schemas.openxmlformats.org/officeDocument/2006/relationships/diagramLayout" Target="../diagrams/layout18.xml"/><Relationship Id="rId10" Type="http://schemas.openxmlformats.org/officeDocument/2006/relationships/diagramLayout" Target="../diagrams/layout17.xml"/><Relationship Id="rId4" Type="http://schemas.openxmlformats.org/officeDocument/2006/relationships/diagramData" Target="../diagrams/data16.xml"/><Relationship Id="rId9" Type="http://schemas.openxmlformats.org/officeDocument/2006/relationships/diagramData" Target="../diagrams/data17.xml"/><Relationship Id="rId14" Type="http://schemas.openxmlformats.org/officeDocument/2006/relationships/diagramData" Target="../diagrams/data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Management by Competencies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Balanced Scorecard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Segmentation of customers</a:t>
            </a:r>
          </a:p>
          <a:p>
            <a:endParaRPr lang="en-GB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Customer perspective</a:t>
            </a:r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284642"/>
              </p:ext>
            </p:extLst>
          </p:nvPr>
        </p:nvGraphicFramePr>
        <p:xfrm>
          <a:off x="837976" y="1992103"/>
          <a:ext cx="7992176" cy="3882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0544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1686537" y="1326145"/>
            <a:ext cx="5770924" cy="4103192"/>
            <a:chOff x="1686537" y="1483130"/>
            <a:chExt cx="5770924" cy="4103192"/>
          </a:xfrm>
        </p:grpSpPr>
        <p:sp>
          <p:nvSpPr>
            <p:cNvPr id="8" name="Volný tvar 7"/>
            <p:cNvSpPr/>
            <p:nvPr/>
          </p:nvSpPr>
          <p:spPr>
            <a:xfrm>
              <a:off x="3828603" y="1483130"/>
              <a:ext cx="1486792" cy="743396"/>
            </a:xfrm>
            <a:custGeom>
              <a:avLst/>
              <a:gdLst>
                <a:gd name="connsiteX0" fmla="*/ 0 w 1486792"/>
                <a:gd name="connsiteY0" fmla="*/ 74340 h 743396"/>
                <a:gd name="connsiteX1" fmla="*/ 74340 w 1486792"/>
                <a:gd name="connsiteY1" fmla="*/ 0 h 743396"/>
                <a:gd name="connsiteX2" fmla="*/ 1412452 w 1486792"/>
                <a:gd name="connsiteY2" fmla="*/ 0 h 743396"/>
                <a:gd name="connsiteX3" fmla="*/ 1486792 w 1486792"/>
                <a:gd name="connsiteY3" fmla="*/ 74340 h 743396"/>
                <a:gd name="connsiteX4" fmla="*/ 1486792 w 1486792"/>
                <a:gd name="connsiteY4" fmla="*/ 669056 h 743396"/>
                <a:gd name="connsiteX5" fmla="*/ 1412452 w 1486792"/>
                <a:gd name="connsiteY5" fmla="*/ 743396 h 743396"/>
                <a:gd name="connsiteX6" fmla="*/ 74340 w 1486792"/>
                <a:gd name="connsiteY6" fmla="*/ 743396 h 743396"/>
                <a:gd name="connsiteX7" fmla="*/ 0 w 1486792"/>
                <a:gd name="connsiteY7" fmla="*/ 669056 h 743396"/>
                <a:gd name="connsiteX8" fmla="*/ 0 w 1486792"/>
                <a:gd name="connsiteY8" fmla="*/ 74340 h 743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6792" h="743396">
                  <a:moveTo>
                    <a:pt x="0" y="74340"/>
                  </a:moveTo>
                  <a:cubicBezTo>
                    <a:pt x="0" y="33283"/>
                    <a:pt x="33283" y="0"/>
                    <a:pt x="74340" y="0"/>
                  </a:cubicBezTo>
                  <a:lnTo>
                    <a:pt x="1412452" y="0"/>
                  </a:lnTo>
                  <a:cubicBezTo>
                    <a:pt x="1453509" y="0"/>
                    <a:pt x="1486792" y="33283"/>
                    <a:pt x="1486792" y="74340"/>
                  </a:cubicBezTo>
                  <a:lnTo>
                    <a:pt x="1486792" y="669056"/>
                  </a:lnTo>
                  <a:cubicBezTo>
                    <a:pt x="1486792" y="710113"/>
                    <a:pt x="1453509" y="743396"/>
                    <a:pt x="1412452" y="743396"/>
                  </a:cubicBezTo>
                  <a:lnTo>
                    <a:pt x="74340" y="743396"/>
                  </a:lnTo>
                  <a:cubicBezTo>
                    <a:pt x="33283" y="743396"/>
                    <a:pt x="0" y="710113"/>
                    <a:pt x="0" y="669056"/>
                  </a:cubicBezTo>
                  <a:lnTo>
                    <a:pt x="0" y="7434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923" tIns="78923" rIns="78923" bIns="78923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500" kern="1200"/>
                <a:t>market share</a:t>
              </a:r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5970669" y="3163028"/>
              <a:ext cx="1486792" cy="743396"/>
            </a:xfrm>
            <a:custGeom>
              <a:avLst/>
              <a:gdLst>
                <a:gd name="connsiteX0" fmla="*/ 0 w 1486792"/>
                <a:gd name="connsiteY0" fmla="*/ 74340 h 743396"/>
                <a:gd name="connsiteX1" fmla="*/ 74340 w 1486792"/>
                <a:gd name="connsiteY1" fmla="*/ 0 h 743396"/>
                <a:gd name="connsiteX2" fmla="*/ 1412452 w 1486792"/>
                <a:gd name="connsiteY2" fmla="*/ 0 h 743396"/>
                <a:gd name="connsiteX3" fmla="*/ 1486792 w 1486792"/>
                <a:gd name="connsiteY3" fmla="*/ 74340 h 743396"/>
                <a:gd name="connsiteX4" fmla="*/ 1486792 w 1486792"/>
                <a:gd name="connsiteY4" fmla="*/ 669056 h 743396"/>
                <a:gd name="connsiteX5" fmla="*/ 1412452 w 1486792"/>
                <a:gd name="connsiteY5" fmla="*/ 743396 h 743396"/>
                <a:gd name="connsiteX6" fmla="*/ 74340 w 1486792"/>
                <a:gd name="connsiteY6" fmla="*/ 743396 h 743396"/>
                <a:gd name="connsiteX7" fmla="*/ 0 w 1486792"/>
                <a:gd name="connsiteY7" fmla="*/ 669056 h 743396"/>
                <a:gd name="connsiteX8" fmla="*/ 0 w 1486792"/>
                <a:gd name="connsiteY8" fmla="*/ 74340 h 743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6792" h="743396">
                  <a:moveTo>
                    <a:pt x="0" y="74340"/>
                  </a:moveTo>
                  <a:cubicBezTo>
                    <a:pt x="0" y="33283"/>
                    <a:pt x="33283" y="0"/>
                    <a:pt x="74340" y="0"/>
                  </a:cubicBezTo>
                  <a:lnTo>
                    <a:pt x="1412452" y="0"/>
                  </a:lnTo>
                  <a:cubicBezTo>
                    <a:pt x="1453509" y="0"/>
                    <a:pt x="1486792" y="33283"/>
                    <a:pt x="1486792" y="74340"/>
                  </a:cubicBezTo>
                  <a:lnTo>
                    <a:pt x="1486792" y="669056"/>
                  </a:lnTo>
                  <a:cubicBezTo>
                    <a:pt x="1486792" y="710113"/>
                    <a:pt x="1453509" y="743396"/>
                    <a:pt x="1412452" y="743396"/>
                  </a:cubicBezTo>
                  <a:lnTo>
                    <a:pt x="74340" y="743396"/>
                  </a:lnTo>
                  <a:cubicBezTo>
                    <a:pt x="33283" y="743396"/>
                    <a:pt x="0" y="710113"/>
                    <a:pt x="0" y="669056"/>
                  </a:cubicBezTo>
                  <a:lnTo>
                    <a:pt x="0" y="7434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923" tIns="78923" rIns="78923" bIns="78923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500" kern="1200"/>
                <a:t>customer retention</a:t>
              </a:r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1686537" y="3163028"/>
              <a:ext cx="1486792" cy="743396"/>
            </a:xfrm>
            <a:custGeom>
              <a:avLst/>
              <a:gdLst>
                <a:gd name="connsiteX0" fmla="*/ 0 w 1486792"/>
                <a:gd name="connsiteY0" fmla="*/ 74340 h 743396"/>
                <a:gd name="connsiteX1" fmla="*/ 74340 w 1486792"/>
                <a:gd name="connsiteY1" fmla="*/ 0 h 743396"/>
                <a:gd name="connsiteX2" fmla="*/ 1412452 w 1486792"/>
                <a:gd name="connsiteY2" fmla="*/ 0 h 743396"/>
                <a:gd name="connsiteX3" fmla="*/ 1486792 w 1486792"/>
                <a:gd name="connsiteY3" fmla="*/ 74340 h 743396"/>
                <a:gd name="connsiteX4" fmla="*/ 1486792 w 1486792"/>
                <a:gd name="connsiteY4" fmla="*/ 669056 h 743396"/>
                <a:gd name="connsiteX5" fmla="*/ 1412452 w 1486792"/>
                <a:gd name="connsiteY5" fmla="*/ 743396 h 743396"/>
                <a:gd name="connsiteX6" fmla="*/ 74340 w 1486792"/>
                <a:gd name="connsiteY6" fmla="*/ 743396 h 743396"/>
                <a:gd name="connsiteX7" fmla="*/ 0 w 1486792"/>
                <a:gd name="connsiteY7" fmla="*/ 669056 h 743396"/>
                <a:gd name="connsiteX8" fmla="*/ 0 w 1486792"/>
                <a:gd name="connsiteY8" fmla="*/ 74340 h 743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6792" h="743396">
                  <a:moveTo>
                    <a:pt x="0" y="74340"/>
                  </a:moveTo>
                  <a:cubicBezTo>
                    <a:pt x="0" y="33283"/>
                    <a:pt x="33283" y="0"/>
                    <a:pt x="74340" y="0"/>
                  </a:cubicBezTo>
                  <a:lnTo>
                    <a:pt x="1412452" y="0"/>
                  </a:lnTo>
                  <a:cubicBezTo>
                    <a:pt x="1453509" y="0"/>
                    <a:pt x="1486792" y="33283"/>
                    <a:pt x="1486792" y="74340"/>
                  </a:cubicBezTo>
                  <a:lnTo>
                    <a:pt x="1486792" y="669056"/>
                  </a:lnTo>
                  <a:cubicBezTo>
                    <a:pt x="1486792" y="710113"/>
                    <a:pt x="1453509" y="743396"/>
                    <a:pt x="1412452" y="743396"/>
                  </a:cubicBezTo>
                  <a:lnTo>
                    <a:pt x="74340" y="743396"/>
                  </a:lnTo>
                  <a:cubicBezTo>
                    <a:pt x="33283" y="743396"/>
                    <a:pt x="0" y="710113"/>
                    <a:pt x="0" y="669056"/>
                  </a:cubicBezTo>
                  <a:lnTo>
                    <a:pt x="0" y="7434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923" tIns="78923" rIns="78923" bIns="78923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kern="1200" dirty="0"/>
                <a:t>acquiring new customers</a:t>
              </a:r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3828603" y="4842926"/>
              <a:ext cx="1486792" cy="743396"/>
            </a:xfrm>
            <a:custGeom>
              <a:avLst/>
              <a:gdLst>
                <a:gd name="connsiteX0" fmla="*/ 0 w 1486792"/>
                <a:gd name="connsiteY0" fmla="*/ 74340 h 743396"/>
                <a:gd name="connsiteX1" fmla="*/ 74340 w 1486792"/>
                <a:gd name="connsiteY1" fmla="*/ 0 h 743396"/>
                <a:gd name="connsiteX2" fmla="*/ 1412452 w 1486792"/>
                <a:gd name="connsiteY2" fmla="*/ 0 h 743396"/>
                <a:gd name="connsiteX3" fmla="*/ 1486792 w 1486792"/>
                <a:gd name="connsiteY3" fmla="*/ 74340 h 743396"/>
                <a:gd name="connsiteX4" fmla="*/ 1486792 w 1486792"/>
                <a:gd name="connsiteY4" fmla="*/ 669056 h 743396"/>
                <a:gd name="connsiteX5" fmla="*/ 1412452 w 1486792"/>
                <a:gd name="connsiteY5" fmla="*/ 743396 h 743396"/>
                <a:gd name="connsiteX6" fmla="*/ 74340 w 1486792"/>
                <a:gd name="connsiteY6" fmla="*/ 743396 h 743396"/>
                <a:gd name="connsiteX7" fmla="*/ 0 w 1486792"/>
                <a:gd name="connsiteY7" fmla="*/ 669056 h 743396"/>
                <a:gd name="connsiteX8" fmla="*/ 0 w 1486792"/>
                <a:gd name="connsiteY8" fmla="*/ 74340 h 743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6792" h="743396">
                  <a:moveTo>
                    <a:pt x="0" y="74340"/>
                  </a:moveTo>
                  <a:cubicBezTo>
                    <a:pt x="0" y="33283"/>
                    <a:pt x="33283" y="0"/>
                    <a:pt x="74340" y="0"/>
                  </a:cubicBezTo>
                  <a:lnTo>
                    <a:pt x="1412452" y="0"/>
                  </a:lnTo>
                  <a:cubicBezTo>
                    <a:pt x="1453509" y="0"/>
                    <a:pt x="1486792" y="33283"/>
                    <a:pt x="1486792" y="74340"/>
                  </a:cubicBezTo>
                  <a:lnTo>
                    <a:pt x="1486792" y="669056"/>
                  </a:lnTo>
                  <a:cubicBezTo>
                    <a:pt x="1486792" y="710113"/>
                    <a:pt x="1453509" y="743396"/>
                    <a:pt x="1412452" y="743396"/>
                  </a:cubicBezTo>
                  <a:lnTo>
                    <a:pt x="74340" y="743396"/>
                  </a:lnTo>
                  <a:cubicBezTo>
                    <a:pt x="33283" y="743396"/>
                    <a:pt x="0" y="710113"/>
                    <a:pt x="0" y="669056"/>
                  </a:cubicBezTo>
                  <a:lnTo>
                    <a:pt x="0" y="7434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923" tIns="78923" rIns="78923" bIns="78923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500" kern="1200"/>
                <a:t>customer satisfaction</a:t>
              </a:r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3828603" y="3163028"/>
              <a:ext cx="1486792" cy="743396"/>
            </a:xfrm>
            <a:custGeom>
              <a:avLst/>
              <a:gdLst>
                <a:gd name="connsiteX0" fmla="*/ 0 w 1486792"/>
                <a:gd name="connsiteY0" fmla="*/ 74340 h 743396"/>
                <a:gd name="connsiteX1" fmla="*/ 74340 w 1486792"/>
                <a:gd name="connsiteY1" fmla="*/ 0 h 743396"/>
                <a:gd name="connsiteX2" fmla="*/ 1412452 w 1486792"/>
                <a:gd name="connsiteY2" fmla="*/ 0 h 743396"/>
                <a:gd name="connsiteX3" fmla="*/ 1486792 w 1486792"/>
                <a:gd name="connsiteY3" fmla="*/ 74340 h 743396"/>
                <a:gd name="connsiteX4" fmla="*/ 1486792 w 1486792"/>
                <a:gd name="connsiteY4" fmla="*/ 669056 h 743396"/>
                <a:gd name="connsiteX5" fmla="*/ 1412452 w 1486792"/>
                <a:gd name="connsiteY5" fmla="*/ 743396 h 743396"/>
                <a:gd name="connsiteX6" fmla="*/ 74340 w 1486792"/>
                <a:gd name="connsiteY6" fmla="*/ 743396 h 743396"/>
                <a:gd name="connsiteX7" fmla="*/ 0 w 1486792"/>
                <a:gd name="connsiteY7" fmla="*/ 669056 h 743396"/>
                <a:gd name="connsiteX8" fmla="*/ 0 w 1486792"/>
                <a:gd name="connsiteY8" fmla="*/ 74340 h 743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6792" h="743396">
                  <a:moveTo>
                    <a:pt x="0" y="74340"/>
                  </a:moveTo>
                  <a:cubicBezTo>
                    <a:pt x="0" y="33283"/>
                    <a:pt x="33283" y="0"/>
                    <a:pt x="74340" y="0"/>
                  </a:cubicBezTo>
                  <a:lnTo>
                    <a:pt x="1412452" y="0"/>
                  </a:lnTo>
                  <a:cubicBezTo>
                    <a:pt x="1453509" y="0"/>
                    <a:pt x="1486792" y="33283"/>
                    <a:pt x="1486792" y="74340"/>
                  </a:cubicBezTo>
                  <a:lnTo>
                    <a:pt x="1486792" y="669056"/>
                  </a:lnTo>
                  <a:cubicBezTo>
                    <a:pt x="1486792" y="710113"/>
                    <a:pt x="1453509" y="743396"/>
                    <a:pt x="1412452" y="743396"/>
                  </a:cubicBezTo>
                  <a:lnTo>
                    <a:pt x="74340" y="743396"/>
                  </a:lnTo>
                  <a:cubicBezTo>
                    <a:pt x="33283" y="743396"/>
                    <a:pt x="0" y="710113"/>
                    <a:pt x="0" y="669056"/>
                  </a:cubicBezTo>
                  <a:lnTo>
                    <a:pt x="0" y="7434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923" tIns="78923" rIns="78923" bIns="78923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500" kern="1200"/>
                <a:t>customer profitability</a:t>
              </a:r>
            </a:p>
          </p:txBody>
        </p:sp>
      </p:grp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Measuring segments contributions</a:t>
            </a:r>
          </a:p>
        </p:txBody>
      </p:sp>
      <p:cxnSp>
        <p:nvCxnSpPr>
          <p:cNvPr id="28" name="Přímá spojnice se šipkou 27"/>
          <p:cNvCxnSpPr/>
          <p:nvPr/>
        </p:nvCxnSpPr>
        <p:spPr>
          <a:xfrm flipH="1" flipV="1">
            <a:off x="5315395" y="3377741"/>
            <a:ext cx="655274" cy="161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4571999" y="3762432"/>
            <a:ext cx="0" cy="9656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3173329" y="3377741"/>
            <a:ext cx="655274" cy="161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0800000">
            <a:off x="5315395" y="1697843"/>
            <a:ext cx="1415358" cy="1308200"/>
          </a:xfrm>
          <a:prstGeom prst="curvedConnector3">
            <a:avLst>
              <a:gd name="adj1" fmla="val -2265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Zakřivená spojnice 39"/>
          <p:cNvCxnSpPr/>
          <p:nvPr/>
        </p:nvCxnSpPr>
        <p:spPr>
          <a:xfrm flipV="1">
            <a:off x="5315395" y="3749439"/>
            <a:ext cx="1415358" cy="1308200"/>
          </a:xfrm>
          <a:prstGeom prst="curvedConnector3">
            <a:avLst>
              <a:gd name="adj1" fmla="val 101539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Zakřivená spojnice 42"/>
          <p:cNvCxnSpPr/>
          <p:nvPr/>
        </p:nvCxnSpPr>
        <p:spPr>
          <a:xfrm rot="10800000">
            <a:off x="2429933" y="3858985"/>
            <a:ext cx="1398670" cy="1198654"/>
          </a:xfrm>
          <a:prstGeom prst="curvedConnector3">
            <a:avLst>
              <a:gd name="adj1" fmla="val 99216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Zakřivená spojnice 45"/>
          <p:cNvCxnSpPr/>
          <p:nvPr/>
        </p:nvCxnSpPr>
        <p:spPr>
          <a:xfrm flipV="1">
            <a:off x="2429932" y="1648004"/>
            <a:ext cx="1398671" cy="1358039"/>
          </a:xfrm>
          <a:prstGeom prst="curvedConnector3">
            <a:avLst>
              <a:gd name="adj1" fmla="val -3623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763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191005"/>
              </p:ext>
            </p:extLst>
          </p:nvPr>
        </p:nvGraphicFramePr>
        <p:xfrm>
          <a:off x="457200" y="1481138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profitable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No</a:t>
                      </a:r>
                      <a:r>
                        <a:rPr lang="cs-CZ" baseline="0" noProof="0" dirty="0"/>
                        <a:t> </a:t>
                      </a:r>
                      <a:r>
                        <a:rPr lang="en-US" noProof="0" dirty="0"/>
                        <a:t>profitable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Target segments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keep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move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No target segments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monitor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eliminate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Target segments and customers</a:t>
            </a:r>
          </a:p>
        </p:txBody>
      </p:sp>
      <p:sp>
        <p:nvSpPr>
          <p:cNvPr id="7" name="Nadpis 4"/>
          <p:cNvSpPr txBox="1">
            <a:spLocks/>
          </p:cNvSpPr>
          <p:nvPr/>
        </p:nvSpPr>
        <p:spPr>
          <a:xfrm>
            <a:off x="457200" y="2938404"/>
            <a:ext cx="8229600" cy="861753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GB" dirty="0"/>
              <a:t>Value advantage of customer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659815" y="4149527"/>
            <a:ext cx="4382525" cy="1145324"/>
            <a:chOff x="659815" y="4149527"/>
            <a:chExt cx="4382525" cy="1145324"/>
          </a:xfrm>
        </p:grpSpPr>
        <p:sp>
          <p:nvSpPr>
            <p:cNvPr id="11" name="Volný tvar 10"/>
            <p:cNvSpPr/>
            <p:nvPr/>
          </p:nvSpPr>
          <p:spPr>
            <a:xfrm>
              <a:off x="2851078" y="4622802"/>
              <a:ext cx="1717988" cy="19877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9387"/>
                  </a:lnTo>
                  <a:lnTo>
                    <a:pt x="1717988" y="99387"/>
                  </a:lnTo>
                  <a:lnTo>
                    <a:pt x="1717988" y="19877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Volný tvar 11"/>
            <p:cNvSpPr/>
            <p:nvPr/>
          </p:nvSpPr>
          <p:spPr>
            <a:xfrm>
              <a:off x="2851078" y="4622802"/>
              <a:ext cx="572662" cy="19877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9387"/>
                  </a:lnTo>
                  <a:lnTo>
                    <a:pt x="572662" y="99387"/>
                  </a:lnTo>
                  <a:lnTo>
                    <a:pt x="572662" y="19877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Volný tvar 12"/>
            <p:cNvSpPr/>
            <p:nvPr/>
          </p:nvSpPr>
          <p:spPr>
            <a:xfrm>
              <a:off x="2278415" y="4622802"/>
              <a:ext cx="572662" cy="19877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72662" y="0"/>
                  </a:moveTo>
                  <a:lnTo>
                    <a:pt x="572662" y="99387"/>
                  </a:lnTo>
                  <a:lnTo>
                    <a:pt x="0" y="99387"/>
                  </a:lnTo>
                  <a:lnTo>
                    <a:pt x="0" y="19877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Volný tvar 13"/>
            <p:cNvSpPr/>
            <p:nvPr/>
          </p:nvSpPr>
          <p:spPr>
            <a:xfrm>
              <a:off x="1133090" y="4622802"/>
              <a:ext cx="1717988" cy="19877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717988" y="0"/>
                  </a:moveTo>
                  <a:lnTo>
                    <a:pt x="1717988" y="99387"/>
                  </a:lnTo>
                  <a:lnTo>
                    <a:pt x="0" y="99387"/>
                  </a:lnTo>
                  <a:lnTo>
                    <a:pt x="0" y="19877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Volný tvar 14"/>
            <p:cNvSpPr/>
            <p:nvPr/>
          </p:nvSpPr>
          <p:spPr>
            <a:xfrm>
              <a:off x="2377803" y="4149527"/>
              <a:ext cx="946549" cy="473274"/>
            </a:xfrm>
            <a:custGeom>
              <a:avLst/>
              <a:gdLst>
                <a:gd name="connsiteX0" fmla="*/ 0 w 946549"/>
                <a:gd name="connsiteY0" fmla="*/ 0 h 473274"/>
                <a:gd name="connsiteX1" fmla="*/ 946549 w 946549"/>
                <a:gd name="connsiteY1" fmla="*/ 0 h 473274"/>
                <a:gd name="connsiteX2" fmla="*/ 946549 w 946549"/>
                <a:gd name="connsiteY2" fmla="*/ 473274 h 473274"/>
                <a:gd name="connsiteX3" fmla="*/ 0 w 946549"/>
                <a:gd name="connsiteY3" fmla="*/ 473274 h 473274"/>
                <a:gd name="connsiteX4" fmla="*/ 0 w 946549"/>
                <a:gd name="connsiteY4" fmla="*/ 0 h 473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6549" h="473274">
                  <a:moveTo>
                    <a:pt x="0" y="0"/>
                  </a:moveTo>
                  <a:lnTo>
                    <a:pt x="946549" y="0"/>
                  </a:lnTo>
                  <a:lnTo>
                    <a:pt x="946549" y="473274"/>
                  </a:lnTo>
                  <a:lnTo>
                    <a:pt x="0" y="4732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kern="1200" dirty="0"/>
                <a:t>Attributes of product</a:t>
              </a:r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659815" y="4821577"/>
              <a:ext cx="946549" cy="473274"/>
            </a:xfrm>
            <a:custGeom>
              <a:avLst/>
              <a:gdLst>
                <a:gd name="connsiteX0" fmla="*/ 0 w 946549"/>
                <a:gd name="connsiteY0" fmla="*/ 0 h 473274"/>
                <a:gd name="connsiteX1" fmla="*/ 946549 w 946549"/>
                <a:gd name="connsiteY1" fmla="*/ 0 h 473274"/>
                <a:gd name="connsiteX2" fmla="*/ 946549 w 946549"/>
                <a:gd name="connsiteY2" fmla="*/ 473274 h 473274"/>
                <a:gd name="connsiteX3" fmla="*/ 0 w 946549"/>
                <a:gd name="connsiteY3" fmla="*/ 473274 h 473274"/>
                <a:gd name="connsiteX4" fmla="*/ 0 w 946549"/>
                <a:gd name="connsiteY4" fmla="*/ 0 h 473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6549" h="473274">
                  <a:moveTo>
                    <a:pt x="0" y="0"/>
                  </a:moveTo>
                  <a:lnTo>
                    <a:pt x="946549" y="0"/>
                  </a:lnTo>
                  <a:lnTo>
                    <a:pt x="946549" y="473274"/>
                  </a:lnTo>
                  <a:lnTo>
                    <a:pt x="0" y="4732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kern="1200" dirty="0"/>
                <a:t>Functionality</a:t>
              </a:r>
            </a:p>
          </p:txBody>
        </p:sp>
        <p:sp>
          <p:nvSpPr>
            <p:cNvPr id="17" name="Volný tvar 16"/>
            <p:cNvSpPr/>
            <p:nvPr/>
          </p:nvSpPr>
          <p:spPr>
            <a:xfrm>
              <a:off x="1805140" y="4821577"/>
              <a:ext cx="946549" cy="473274"/>
            </a:xfrm>
            <a:custGeom>
              <a:avLst/>
              <a:gdLst>
                <a:gd name="connsiteX0" fmla="*/ 0 w 946549"/>
                <a:gd name="connsiteY0" fmla="*/ 0 h 473274"/>
                <a:gd name="connsiteX1" fmla="*/ 946549 w 946549"/>
                <a:gd name="connsiteY1" fmla="*/ 0 h 473274"/>
                <a:gd name="connsiteX2" fmla="*/ 946549 w 946549"/>
                <a:gd name="connsiteY2" fmla="*/ 473274 h 473274"/>
                <a:gd name="connsiteX3" fmla="*/ 0 w 946549"/>
                <a:gd name="connsiteY3" fmla="*/ 473274 h 473274"/>
                <a:gd name="connsiteX4" fmla="*/ 0 w 946549"/>
                <a:gd name="connsiteY4" fmla="*/ 0 h 473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6549" h="473274">
                  <a:moveTo>
                    <a:pt x="0" y="0"/>
                  </a:moveTo>
                  <a:lnTo>
                    <a:pt x="946549" y="0"/>
                  </a:lnTo>
                  <a:lnTo>
                    <a:pt x="946549" y="473274"/>
                  </a:lnTo>
                  <a:lnTo>
                    <a:pt x="0" y="4732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kern="1200" dirty="0"/>
                <a:t>Quality</a:t>
              </a:r>
            </a:p>
          </p:txBody>
        </p:sp>
        <p:sp>
          <p:nvSpPr>
            <p:cNvPr id="18" name="Volný tvar 17"/>
            <p:cNvSpPr/>
            <p:nvPr/>
          </p:nvSpPr>
          <p:spPr>
            <a:xfrm>
              <a:off x="2950466" y="4821577"/>
              <a:ext cx="946549" cy="473274"/>
            </a:xfrm>
            <a:custGeom>
              <a:avLst/>
              <a:gdLst>
                <a:gd name="connsiteX0" fmla="*/ 0 w 946549"/>
                <a:gd name="connsiteY0" fmla="*/ 0 h 473274"/>
                <a:gd name="connsiteX1" fmla="*/ 946549 w 946549"/>
                <a:gd name="connsiteY1" fmla="*/ 0 h 473274"/>
                <a:gd name="connsiteX2" fmla="*/ 946549 w 946549"/>
                <a:gd name="connsiteY2" fmla="*/ 473274 h 473274"/>
                <a:gd name="connsiteX3" fmla="*/ 0 w 946549"/>
                <a:gd name="connsiteY3" fmla="*/ 473274 h 473274"/>
                <a:gd name="connsiteX4" fmla="*/ 0 w 946549"/>
                <a:gd name="connsiteY4" fmla="*/ 0 h 473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6549" h="473274">
                  <a:moveTo>
                    <a:pt x="0" y="0"/>
                  </a:moveTo>
                  <a:lnTo>
                    <a:pt x="946549" y="0"/>
                  </a:lnTo>
                  <a:lnTo>
                    <a:pt x="946549" y="473274"/>
                  </a:lnTo>
                  <a:lnTo>
                    <a:pt x="0" y="4732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kern="1200" dirty="0"/>
                <a:t>Price</a:t>
              </a:r>
            </a:p>
          </p:txBody>
        </p:sp>
        <p:sp>
          <p:nvSpPr>
            <p:cNvPr id="19" name="Volný tvar 18"/>
            <p:cNvSpPr/>
            <p:nvPr/>
          </p:nvSpPr>
          <p:spPr>
            <a:xfrm>
              <a:off x="4095791" y="4821577"/>
              <a:ext cx="946549" cy="473274"/>
            </a:xfrm>
            <a:custGeom>
              <a:avLst/>
              <a:gdLst>
                <a:gd name="connsiteX0" fmla="*/ 0 w 946549"/>
                <a:gd name="connsiteY0" fmla="*/ 0 h 473274"/>
                <a:gd name="connsiteX1" fmla="*/ 946549 w 946549"/>
                <a:gd name="connsiteY1" fmla="*/ 0 h 473274"/>
                <a:gd name="connsiteX2" fmla="*/ 946549 w 946549"/>
                <a:gd name="connsiteY2" fmla="*/ 473274 h 473274"/>
                <a:gd name="connsiteX3" fmla="*/ 0 w 946549"/>
                <a:gd name="connsiteY3" fmla="*/ 473274 h 473274"/>
                <a:gd name="connsiteX4" fmla="*/ 0 w 946549"/>
                <a:gd name="connsiteY4" fmla="*/ 0 h 473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6549" h="473274">
                  <a:moveTo>
                    <a:pt x="0" y="0"/>
                  </a:moveTo>
                  <a:lnTo>
                    <a:pt x="946549" y="0"/>
                  </a:lnTo>
                  <a:lnTo>
                    <a:pt x="946549" y="473274"/>
                  </a:lnTo>
                  <a:lnTo>
                    <a:pt x="0" y="4732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kern="1200" dirty="0"/>
                <a:t>Time</a:t>
              </a:r>
            </a:p>
          </p:txBody>
        </p:sp>
      </p:grpSp>
      <p:sp>
        <p:nvSpPr>
          <p:cNvPr id="20" name="Volný tvar 19"/>
          <p:cNvSpPr/>
          <p:nvPr/>
        </p:nvSpPr>
        <p:spPr>
          <a:xfrm>
            <a:off x="493158" y="4114425"/>
            <a:ext cx="946549" cy="473274"/>
          </a:xfrm>
          <a:custGeom>
            <a:avLst/>
            <a:gdLst>
              <a:gd name="connsiteX0" fmla="*/ 0 w 946549"/>
              <a:gd name="connsiteY0" fmla="*/ 0 h 473274"/>
              <a:gd name="connsiteX1" fmla="*/ 946549 w 946549"/>
              <a:gd name="connsiteY1" fmla="*/ 0 h 473274"/>
              <a:gd name="connsiteX2" fmla="*/ 946549 w 946549"/>
              <a:gd name="connsiteY2" fmla="*/ 473274 h 473274"/>
              <a:gd name="connsiteX3" fmla="*/ 0 w 946549"/>
              <a:gd name="connsiteY3" fmla="*/ 473274 h 473274"/>
              <a:gd name="connsiteX4" fmla="*/ 0 w 946549"/>
              <a:gd name="connsiteY4" fmla="*/ 0 h 47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6549" h="473274">
                <a:moveTo>
                  <a:pt x="0" y="0"/>
                </a:moveTo>
                <a:lnTo>
                  <a:pt x="946549" y="0"/>
                </a:lnTo>
                <a:lnTo>
                  <a:pt x="946549" y="473274"/>
                </a:lnTo>
                <a:lnTo>
                  <a:pt x="0" y="47327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kern="1200" dirty="0"/>
              <a:t>Value</a:t>
            </a:r>
          </a:p>
        </p:txBody>
      </p:sp>
      <p:sp>
        <p:nvSpPr>
          <p:cNvPr id="21" name="Volný tvar 20"/>
          <p:cNvSpPr/>
          <p:nvPr/>
        </p:nvSpPr>
        <p:spPr>
          <a:xfrm>
            <a:off x="4821340" y="4114425"/>
            <a:ext cx="946549" cy="473274"/>
          </a:xfrm>
          <a:custGeom>
            <a:avLst/>
            <a:gdLst>
              <a:gd name="connsiteX0" fmla="*/ 0 w 946549"/>
              <a:gd name="connsiteY0" fmla="*/ 0 h 473274"/>
              <a:gd name="connsiteX1" fmla="*/ 946549 w 946549"/>
              <a:gd name="connsiteY1" fmla="*/ 0 h 473274"/>
              <a:gd name="connsiteX2" fmla="*/ 946549 w 946549"/>
              <a:gd name="connsiteY2" fmla="*/ 473274 h 473274"/>
              <a:gd name="connsiteX3" fmla="*/ 0 w 946549"/>
              <a:gd name="connsiteY3" fmla="*/ 473274 h 473274"/>
              <a:gd name="connsiteX4" fmla="*/ 0 w 946549"/>
              <a:gd name="connsiteY4" fmla="*/ 0 h 47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6549" h="473274">
                <a:moveTo>
                  <a:pt x="0" y="0"/>
                </a:moveTo>
                <a:lnTo>
                  <a:pt x="946549" y="0"/>
                </a:lnTo>
                <a:lnTo>
                  <a:pt x="946549" y="473274"/>
                </a:lnTo>
                <a:lnTo>
                  <a:pt x="0" y="47327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kern="1200" dirty="0"/>
              <a:t>Image</a:t>
            </a:r>
          </a:p>
        </p:txBody>
      </p:sp>
      <p:sp>
        <p:nvSpPr>
          <p:cNvPr id="22" name="Volný tvar 21"/>
          <p:cNvSpPr/>
          <p:nvPr/>
        </p:nvSpPr>
        <p:spPr>
          <a:xfrm>
            <a:off x="6312141" y="4114425"/>
            <a:ext cx="1167446" cy="473274"/>
          </a:xfrm>
          <a:custGeom>
            <a:avLst/>
            <a:gdLst>
              <a:gd name="connsiteX0" fmla="*/ 0 w 946549"/>
              <a:gd name="connsiteY0" fmla="*/ 0 h 473274"/>
              <a:gd name="connsiteX1" fmla="*/ 946549 w 946549"/>
              <a:gd name="connsiteY1" fmla="*/ 0 h 473274"/>
              <a:gd name="connsiteX2" fmla="*/ 946549 w 946549"/>
              <a:gd name="connsiteY2" fmla="*/ 473274 h 473274"/>
              <a:gd name="connsiteX3" fmla="*/ 0 w 946549"/>
              <a:gd name="connsiteY3" fmla="*/ 473274 h 473274"/>
              <a:gd name="connsiteX4" fmla="*/ 0 w 946549"/>
              <a:gd name="connsiteY4" fmla="*/ 0 h 47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6549" h="473274">
                <a:moveTo>
                  <a:pt x="0" y="0"/>
                </a:moveTo>
                <a:lnTo>
                  <a:pt x="946549" y="0"/>
                </a:lnTo>
                <a:lnTo>
                  <a:pt x="946549" y="473274"/>
                </a:lnTo>
                <a:lnTo>
                  <a:pt x="0" y="47327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kern="1200" dirty="0"/>
              <a:t>Relationships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737972" y="4168192"/>
            <a:ext cx="298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868604" y="4201498"/>
            <a:ext cx="298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890516" y="4197519"/>
            <a:ext cx="298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88081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529000"/>
          </a:xfrm>
        </p:spPr>
        <p:txBody>
          <a:bodyPr/>
          <a:lstStyle/>
          <a:p>
            <a:r>
              <a:rPr lang="en-GB" dirty="0"/>
              <a:t>Innovation process</a:t>
            </a:r>
          </a:p>
          <a:p>
            <a:r>
              <a:rPr lang="en-GB" dirty="0"/>
              <a:t>Operational process</a:t>
            </a:r>
          </a:p>
          <a:p>
            <a:r>
              <a:rPr lang="en-GB" dirty="0"/>
              <a:t>Post-sale process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Inner processes perspective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49616183"/>
              </p:ext>
            </p:extLst>
          </p:nvPr>
        </p:nvGraphicFramePr>
        <p:xfrm>
          <a:off x="457200" y="3180136"/>
          <a:ext cx="8229600" cy="15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721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799209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Innovation process indicators </a:t>
            </a:r>
          </a:p>
        </p:txBody>
      </p:sp>
    </p:spTree>
    <p:extLst>
      <p:ext uri="{BB962C8B-B14F-4D97-AF65-F5344CB8AC3E}">
        <p14:creationId xmlns:p14="http://schemas.microsoft.com/office/powerpoint/2010/main" val="1082821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Mapping the process form customer´s order to the product / service delivery</a:t>
            </a:r>
          </a:p>
          <a:p>
            <a:r>
              <a:rPr lang="en-GB" dirty="0"/>
              <a:t>Traditionally related to financial indicators</a:t>
            </a:r>
          </a:p>
          <a:p>
            <a:pPr lvl="1"/>
            <a:r>
              <a:rPr lang="en-GB" dirty="0"/>
              <a:t>Costs</a:t>
            </a:r>
          </a:p>
          <a:p>
            <a:pPr lvl="1"/>
            <a:r>
              <a:rPr lang="en-GB" dirty="0"/>
              <a:t>Budgets and deviations</a:t>
            </a:r>
          </a:p>
          <a:p>
            <a:r>
              <a:rPr lang="en-GB" dirty="0"/>
              <a:t>Now related with quality monitoring and time of delivery cycle</a:t>
            </a:r>
          </a:p>
          <a:p>
            <a:pPr lvl="1"/>
            <a:r>
              <a:rPr lang="en-GB" dirty="0"/>
              <a:t>Number of rejects</a:t>
            </a:r>
          </a:p>
          <a:p>
            <a:pPr lvl="1"/>
            <a:r>
              <a:rPr lang="en-GB" dirty="0"/>
              <a:t>Time of delivery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Operational process indicators</a:t>
            </a:r>
          </a:p>
        </p:txBody>
      </p:sp>
    </p:spTree>
    <p:extLst>
      <p:ext uri="{BB962C8B-B14F-4D97-AF65-F5344CB8AC3E}">
        <p14:creationId xmlns:p14="http://schemas.microsoft.com/office/powerpoint/2010/main" val="3852251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112865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Post-sale process indicators</a:t>
            </a:r>
          </a:p>
        </p:txBody>
      </p:sp>
    </p:spTree>
    <p:extLst>
      <p:ext uri="{BB962C8B-B14F-4D97-AF65-F5344CB8AC3E}">
        <p14:creationId xmlns:p14="http://schemas.microsoft.com/office/powerpoint/2010/main" val="2237309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892683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Perspective of learning and growth</a:t>
            </a:r>
          </a:p>
        </p:txBody>
      </p:sp>
    </p:spTree>
    <p:extLst>
      <p:ext uri="{BB962C8B-B14F-4D97-AF65-F5344CB8AC3E}">
        <p14:creationId xmlns:p14="http://schemas.microsoft.com/office/powerpoint/2010/main" val="2232929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045740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Employees´ ability indicators</a:t>
            </a:r>
          </a:p>
        </p:txBody>
      </p:sp>
    </p:spTree>
    <p:extLst>
      <p:ext uri="{BB962C8B-B14F-4D97-AF65-F5344CB8AC3E}">
        <p14:creationId xmlns:p14="http://schemas.microsoft.com/office/powerpoint/2010/main" val="349615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669483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Capability of </a:t>
            </a:r>
            <a:r>
              <a:rPr lang="en-GB"/>
              <a:t>information 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35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03211" y="1336192"/>
          <a:ext cx="8958111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/>
          <a:p>
            <a:r>
              <a:rPr lang="en-GB" dirty="0"/>
              <a:t>PV215 - 9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/>
          <a:p>
            <a:fld id="{B1CC9FD7-4EEE-804D-9BB9-2FE363F47D9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 achieving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4955801" y="1587525"/>
          <a:ext cx="2455547" cy="1700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307909" y="1359901"/>
            <a:ext cx="1420506" cy="978729"/>
          </a:xfrm>
          <a:prstGeom prst="roundRect">
            <a:avLst/>
          </a:prstGeom>
          <a:blipFill rotWithShape="0">
            <a:blip r:embed="rId12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493312" y="1374732"/>
            <a:ext cx="1420506" cy="978729"/>
          </a:xfrm>
          <a:prstGeom prst="roundRect">
            <a:avLst/>
          </a:prstGeom>
          <a:blipFill rotWithShape="0">
            <a:blip r:embed="rId13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GB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1664613" y="1545481"/>
          <a:ext cx="2871102" cy="1914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3867592" y="4390926"/>
            <a:ext cx="1689900" cy="1332917"/>
            <a:chOff x="6015603" y="4220824"/>
            <a:chExt cx="1689900" cy="1332917"/>
          </a:xfrm>
        </p:grpSpPr>
        <p:sp>
          <p:nvSpPr>
            <p:cNvPr id="20" name="TextBox 19"/>
            <p:cNvSpPr txBox="1"/>
            <p:nvPr/>
          </p:nvSpPr>
          <p:spPr>
            <a:xfrm>
              <a:off x="6015603" y="5276742"/>
              <a:ext cx="1689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342900" algn="ctr"/>
              <a:r>
                <a:rPr lang="en-US" sz="1200" dirty="0"/>
                <a:t>Change Vector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6649014" y="4302071"/>
              <a:ext cx="412761" cy="10336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6099355" y="4770980"/>
              <a:ext cx="377026" cy="384379"/>
              <a:chOff x="3804054" y="4639556"/>
              <a:chExt cx="377026" cy="384379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3913185" y="4871535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804054" y="4639556"/>
                <a:ext cx="37702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SQ</a:t>
                </a:r>
                <a:endParaRPr lang="en-US" sz="1100" baseline="-25000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7287591" y="4220824"/>
              <a:ext cx="274434" cy="414010"/>
              <a:chOff x="4992290" y="4089400"/>
              <a:chExt cx="274434" cy="41401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5054601" y="4351010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992290" y="4089400"/>
                <a:ext cx="27443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T</a:t>
                </a:r>
                <a:endParaRPr lang="en-US" sz="1100" baseline="-25000" dirty="0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362388" y="5325461"/>
            <a:ext cx="4615610" cy="982702"/>
            <a:chOff x="2362388" y="5325461"/>
            <a:chExt cx="4615610" cy="982702"/>
          </a:xfrm>
        </p:grpSpPr>
        <p:sp>
          <p:nvSpPr>
            <p:cNvPr id="41" name="Rounded Rectangle 40"/>
            <p:cNvSpPr/>
            <p:nvPr/>
          </p:nvSpPr>
          <p:spPr>
            <a:xfrm>
              <a:off x="5557492" y="5325461"/>
              <a:ext cx="1420506" cy="978729"/>
            </a:xfrm>
            <a:prstGeom prst="roundRect">
              <a:avLst/>
            </a:prstGeom>
            <a:blipFill rotWithShape="0">
              <a:blip r:embed="rId12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2362388" y="5329434"/>
              <a:ext cx="1420506" cy="978729"/>
            </a:xfrm>
            <a:prstGeom prst="roundRect">
              <a:avLst/>
            </a:prstGeom>
            <a:blipFill rotWithShape="0">
              <a:blip r:embed="rId13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</p:grpSp>
      <p:sp>
        <p:nvSpPr>
          <p:cNvPr id="44" name="Cloud 43"/>
          <p:cNvSpPr/>
          <p:nvPr/>
        </p:nvSpPr>
        <p:spPr>
          <a:xfrm>
            <a:off x="3580474" y="2921000"/>
            <a:ext cx="2198021" cy="1281844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How to track the change?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3700" y="2870200"/>
            <a:ext cx="190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DC...Deming Cycle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0" y="6488668"/>
            <a:ext cx="179282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Change vector</a:t>
            </a:r>
          </a:p>
        </p:txBody>
      </p:sp>
    </p:spTree>
    <p:extLst>
      <p:ext uri="{BB962C8B-B14F-4D97-AF65-F5344CB8AC3E}">
        <p14:creationId xmlns:p14="http://schemas.microsoft.com/office/powerpoint/2010/main" val="28974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6EA2C5-44A7-4847-9864-24A9DEA1A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B36EA2C5-44A7-4847-9864-24A9DEA1A1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EBEE04-1CE6-1345-A038-09D1079C58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ACEBEE04-1CE6-1345-A038-09D1079C58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7A66C5-A4C4-E344-9114-6EE591B2BE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E07A66C5-A4C4-E344-9114-6EE591B2BE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4CEA1E-6AF9-D74A-A453-19937DFD8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274CEA1E-6AF9-D74A-A453-19937DFD8D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3DBD86-B264-3B4F-9AC9-BA064A7D51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graphicEl>
                                              <a:dgm id="{AB3DBD86-B264-3B4F-9AC9-BA064A7D51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A467B60-7B1D-D946-A04E-266CAEDB2F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graphicEl>
                                              <a:dgm id="{4A467B60-7B1D-D946-A04E-266CAEDB2F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AsOne/>
      </p:bldGraphic>
      <p:bldP spid="8" grpId="0" animBg="1"/>
      <p:bldGraphic spid="10" grpId="0">
        <p:bldAsOne/>
      </p:bldGraphic>
      <p:bldP spid="44" grpId="0" animBg="1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645247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Motivation indicators</a:t>
            </a:r>
          </a:p>
        </p:txBody>
      </p:sp>
    </p:spTree>
    <p:extLst>
      <p:ext uri="{BB962C8B-B14F-4D97-AF65-F5344CB8AC3E}">
        <p14:creationId xmlns:p14="http://schemas.microsoft.com/office/powerpoint/2010/main" val="2919621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" name="Content Placeholder 55"/>
          <p:cNvGraphicFramePr>
            <a:graphicFrameLocks noGrp="1"/>
          </p:cNvGraphicFramePr>
          <p:nvPr>
            <p:ph idx="1"/>
          </p:nvPr>
        </p:nvGraphicFramePr>
        <p:xfrm>
          <a:off x="457200" y="1481329"/>
          <a:ext cx="8229600" cy="3508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Balance Score Card and </a:t>
            </a:r>
            <a:r>
              <a:rPr lang="en-GB" dirty="0" err="1"/>
              <a:t>MbC</a:t>
            </a:r>
            <a:endParaRPr lang="en-GB" dirty="0"/>
          </a:p>
        </p:txBody>
      </p:sp>
      <p:grpSp>
        <p:nvGrpSpPr>
          <p:cNvPr id="29" name="Group 28"/>
          <p:cNvGrpSpPr/>
          <p:nvPr/>
        </p:nvGrpSpPr>
        <p:grpSpPr>
          <a:xfrm>
            <a:off x="6042391" y="4667321"/>
            <a:ext cx="2668378" cy="1729192"/>
            <a:chOff x="423332" y="1265232"/>
            <a:chExt cx="8207411" cy="5318655"/>
          </a:xfrm>
        </p:grpSpPr>
        <p:sp>
          <p:nvSpPr>
            <p:cNvPr id="30" name="Oval 29"/>
            <p:cNvSpPr/>
            <p:nvPr/>
          </p:nvSpPr>
          <p:spPr>
            <a:xfrm>
              <a:off x="2844795" y="1265232"/>
              <a:ext cx="3352800" cy="57202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/>
                <a:t>TM</a:t>
              </a:r>
            </a:p>
          </p:txBody>
        </p:sp>
        <p:grpSp>
          <p:nvGrpSpPr>
            <p:cNvPr id="31" name="Group 6"/>
            <p:cNvGrpSpPr/>
            <p:nvPr/>
          </p:nvGrpSpPr>
          <p:grpSpPr>
            <a:xfrm>
              <a:off x="2844795" y="1838054"/>
              <a:ext cx="3352800" cy="981346"/>
              <a:chOff x="2844795" y="1838054"/>
              <a:chExt cx="3352800" cy="981346"/>
            </a:xfrm>
          </p:grpSpPr>
          <p:sp>
            <p:nvSpPr>
              <p:cNvPr id="51" name="Rectangle 7"/>
              <p:cNvSpPr/>
              <p:nvPr/>
            </p:nvSpPr>
            <p:spPr>
              <a:xfrm>
                <a:off x="2844795" y="2108200"/>
                <a:ext cx="3352800" cy="711200"/>
              </a:xfrm>
              <a:prstGeom prst="rect">
                <a:avLst/>
              </a:prstGeom>
              <a:gradFill>
                <a:gsLst>
                  <a:gs pos="0">
                    <a:srgbClr val="80D970"/>
                  </a:gs>
                  <a:gs pos="100000">
                    <a:srgbClr val="FF6600"/>
                  </a:gs>
                </a:gsLst>
                <a:lin ang="0" scaled="0"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/>
                  <a:t>FI</a:t>
                </a:r>
                <a:endParaRPr lang="en-US" sz="800" dirty="0"/>
              </a:p>
            </p:txBody>
          </p:sp>
          <p:cxnSp>
            <p:nvCxnSpPr>
              <p:cNvPr id="52" name="Straight Arrow Connector 8"/>
              <p:cNvCxnSpPr>
                <a:stCxn id="30" idx="4"/>
              </p:cNvCxnSpPr>
              <p:nvPr/>
            </p:nvCxnSpPr>
            <p:spPr>
              <a:xfrm rot="5400000">
                <a:off x="4385726" y="1972730"/>
                <a:ext cx="270939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9"/>
            <p:cNvGrpSpPr/>
            <p:nvPr/>
          </p:nvGrpSpPr>
          <p:grpSpPr>
            <a:xfrm>
              <a:off x="1744128" y="2819400"/>
              <a:ext cx="2616200" cy="1761069"/>
              <a:chOff x="1744128" y="2819400"/>
              <a:chExt cx="2616200" cy="1761069"/>
            </a:xfrm>
          </p:grpSpPr>
          <p:sp>
            <p:nvSpPr>
              <p:cNvPr id="49" name="Rectangle 10"/>
              <p:cNvSpPr/>
              <p:nvPr/>
            </p:nvSpPr>
            <p:spPr>
              <a:xfrm>
                <a:off x="1744128" y="3064935"/>
                <a:ext cx="2616200" cy="1515534"/>
              </a:xfrm>
              <a:prstGeom prst="rect">
                <a:avLst/>
              </a:prstGeom>
              <a:gradFill>
                <a:gsLst>
                  <a:gs pos="0">
                    <a:srgbClr val="2C7D1D"/>
                  </a:gs>
                  <a:gs pos="79000">
                    <a:srgbClr val="80D970"/>
                  </a:gs>
                  <a:gs pos="100000">
                    <a:srgbClr val="A7FF88"/>
                  </a:gs>
                </a:gsLst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/>
                  <a:t>CI</a:t>
                </a:r>
                <a:endParaRPr lang="en-US" sz="900" dirty="0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 rot="5400000" flipH="1" flipV="1">
                <a:off x="3037411" y="2834218"/>
                <a:ext cx="245535" cy="2159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12"/>
            <p:cNvGrpSpPr/>
            <p:nvPr/>
          </p:nvGrpSpPr>
          <p:grpSpPr>
            <a:xfrm>
              <a:off x="4732861" y="2819400"/>
              <a:ext cx="2616200" cy="1752603"/>
              <a:chOff x="4732861" y="2819400"/>
              <a:chExt cx="2616200" cy="1752603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732861" y="3056469"/>
                <a:ext cx="2616200" cy="151553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/>
                  <a:t>IPI</a:t>
                </a:r>
                <a:endParaRPr lang="en-US" sz="900" dirty="0"/>
              </a:p>
            </p:txBody>
          </p:sp>
          <p:cxnSp>
            <p:nvCxnSpPr>
              <p:cNvPr id="48" name="Straight Arrow Connector 47"/>
              <p:cNvCxnSpPr>
                <a:stCxn id="47" idx="0"/>
              </p:cNvCxnSpPr>
              <p:nvPr/>
            </p:nvCxnSpPr>
            <p:spPr>
              <a:xfrm rot="16200000" flipV="1">
                <a:off x="5869511" y="2885018"/>
                <a:ext cx="237069" cy="10583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15"/>
            <p:cNvGrpSpPr/>
            <p:nvPr/>
          </p:nvGrpSpPr>
          <p:grpSpPr>
            <a:xfrm>
              <a:off x="2844794" y="4572003"/>
              <a:ext cx="3352801" cy="1227663"/>
              <a:chOff x="2844794" y="4572003"/>
              <a:chExt cx="3352801" cy="1227663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844794" y="4800605"/>
                <a:ext cx="3352801" cy="99906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/>
                  <a:t>LGI</a:t>
                </a:r>
                <a:endParaRPr lang="en-US" sz="800" dirty="0"/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 rot="10800000">
                <a:off x="3052229" y="4580470"/>
                <a:ext cx="486833" cy="22013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endCxn id="47" idx="2"/>
              </p:cNvCxnSpPr>
              <p:nvPr/>
            </p:nvCxnSpPr>
            <p:spPr>
              <a:xfrm flipV="1">
                <a:off x="5596461" y="4572003"/>
                <a:ext cx="444500" cy="22860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19"/>
            <p:cNvGrpSpPr/>
            <p:nvPr/>
          </p:nvGrpSpPr>
          <p:grpSpPr>
            <a:xfrm>
              <a:off x="2844001" y="5799666"/>
              <a:ext cx="3352800" cy="784221"/>
              <a:chOff x="2844001" y="5799666"/>
              <a:chExt cx="3352800" cy="784221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2844001" y="6011858"/>
                <a:ext cx="3352800" cy="57202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/>
                  <a:t>all M</a:t>
                </a:r>
              </a:p>
            </p:txBody>
          </p:sp>
          <p:cxnSp>
            <p:nvCxnSpPr>
              <p:cNvPr id="43" name="Straight Arrow Connector 42"/>
              <p:cNvCxnSpPr>
                <a:stCxn id="42" idx="0"/>
                <a:endCxn id="44" idx="2"/>
              </p:cNvCxnSpPr>
              <p:nvPr/>
            </p:nvCxnSpPr>
            <p:spPr>
              <a:xfrm rot="5400000" flipH="1" flipV="1">
                <a:off x="4414702" y="5905365"/>
                <a:ext cx="212192" cy="7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22"/>
            <p:cNvGrpSpPr/>
            <p:nvPr/>
          </p:nvGrpSpPr>
          <p:grpSpPr>
            <a:xfrm>
              <a:off x="423332" y="2760136"/>
              <a:ext cx="1320796" cy="2116677"/>
              <a:chOff x="423332" y="2760136"/>
              <a:chExt cx="1320796" cy="2116677"/>
            </a:xfrm>
          </p:grpSpPr>
          <p:sp>
            <p:nvSpPr>
              <p:cNvPr id="40" name="Oval 39"/>
              <p:cNvSpPr/>
              <p:nvPr/>
            </p:nvSpPr>
            <p:spPr>
              <a:xfrm rot="16200000">
                <a:off x="-95257" y="3278725"/>
                <a:ext cx="2116677" cy="10795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t"/>
              <a:lstStyle/>
              <a:p>
                <a:pPr algn="ctr"/>
                <a:r>
                  <a:rPr lang="en-US" sz="900" dirty="0" err="1"/>
                  <a:t>S’n’M</a:t>
                </a:r>
                <a:endParaRPr lang="en-US" sz="900" dirty="0"/>
              </a:p>
            </p:txBody>
          </p:sp>
          <p:cxnSp>
            <p:nvCxnSpPr>
              <p:cNvPr id="41" name="Straight Arrow Connector 40"/>
              <p:cNvCxnSpPr>
                <a:stCxn id="40" idx="4"/>
              </p:cNvCxnSpPr>
              <p:nvPr/>
            </p:nvCxnSpPr>
            <p:spPr>
              <a:xfrm>
                <a:off x="1502832" y="3818475"/>
                <a:ext cx="241296" cy="42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25"/>
            <p:cNvGrpSpPr/>
            <p:nvPr/>
          </p:nvGrpSpPr>
          <p:grpSpPr>
            <a:xfrm>
              <a:off x="7349061" y="2760140"/>
              <a:ext cx="1281682" cy="2116677"/>
              <a:chOff x="7349061" y="2760140"/>
              <a:chExt cx="1281682" cy="2116677"/>
            </a:xfrm>
          </p:grpSpPr>
          <p:sp>
            <p:nvSpPr>
              <p:cNvPr id="38" name="Oval 37"/>
              <p:cNvSpPr/>
              <p:nvPr/>
            </p:nvSpPr>
            <p:spPr>
              <a:xfrm rot="5400000">
                <a:off x="7056447" y="3302522"/>
                <a:ext cx="2116677" cy="1031914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900" dirty="0" err="1"/>
                  <a:t>PMs</a:t>
                </a:r>
                <a:endParaRPr lang="en-US" sz="900" dirty="0"/>
              </a:p>
            </p:txBody>
          </p:sp>
          <p:cxnSp>
            <p:nvCxnSpPr>
              <p:cNvPr id="39" name="Straight Arrow Connector 38"/>
              <p:cNvCxnSpPr/>
              <p:nvPr/>
            </p:nvCxnSpPr>
            <p:spPr>
              <a:xfrm flipH="1">
                <a:off x="7349061" y="3822702"/>
                <a:ext cx="241296" cy="42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4" name="Picture 53" descr="req_pos_yy.png"/>
          <p:cNvPicPr>
            <a:picLocks noChangeAspect="1"/>
          </p:cNvPicPr>
          <p:nvPr/>
        </p:nvPicPr>
        <p:blipFill>
          <a:blip r:embed="rId8">
            <a:alphaModFix amt="30000"/>
          </a:blip>
          <a:stretch>
            <a:fillRect/>
          </a:stretch>
        </p:blipFill>
        <p:spPr>
          <a:xfrm>
            <a:off x="6559335" y="4711916"/>
            <a:ext cx="1630171" cy="1630171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2704634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BSC is tool primarily for managers</a:t>
            </a:r>
          </a:p>
          <a:p>
            <a:pPr lvl="1"/>
            <a:r>
              <a:rPr lang="en-GB" dirty="0"/>
              <a:t>but also communication mean with leaders, owners, shareholders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Balance Score Card and </a:t>
            </a:r>
            <a:r>
              <a:rPr lang="en-GB" dirty="0" err="1"/>
              <a:t>MbC</a:t>
            </a:r>
            <a:r>
              <a:rPr lang="en-GB" dirty="0"/>
              <a:t> (cont’d)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3968378"/>
            <a:ext cx="8229600" cy="20368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BSC may be foundation of monitoring system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527750" y="3031533"/>
            <a:ext cx="964753" cy="664715"/>
          </a:xfrm>
          <a:prstGeom prst="roundRect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867922" y="2717519"/>
            <a:ext cx="1420506" cy="978729"/>
          </a:xfrm>
          <a:prstGeom prst="roundRect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692069" y="3326916"/>
            <a:ext cx="2948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shareholders, owners, ...</a:t>
            </a:r>
          </a:p>
        </p:txBody>
      </p:sp>
      <p:graphicFrame>
        <p:nvGraphicFramePr>
          <p:cNvPr id="10" name="Content Placeholder 17"/>
          <p:cNvGraphicFramePr>
            <a:graphicFrameLocks/>
          </p:cNvGraphicFramePr>
          <p:nvPr>
            <p:extLst/>
          </p:nvPr>
        </p:nvGraphicFramePr>
        <p:xfrm>
          <a:off x="3501566" y="4601126"/>
          <a:ext cx="2989364" cy="1823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867922" y="4505944"/>
            <a:ext cx="2252082" cy="1919144"/>
            <a:chOff x="1505408" y="1546475"/>
            <a:chExt cx="6463305" cy="4593292"/>
          </a:xfrm>
        </p:grpSpPr>
        <p:graphicFrame>
          <p:nvGraphicFramePr>
            <p:cNvPr id="12" name="Diagram 11"/>
            <p:cNvGraphicFramePr/>
            <p:nvPr/>
          </p:nvGraphicFramePr>
          <p:xfrm>
            <a:off x="1505408" y="1546475"/>
            <a:ext cx="5797545" cy="459329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  <p:sp>
          <p:nvSpPr>
            <p:cNvPr id="13" name="Rounded Rectangle 12"/>
            <p:cNvSpPr/>
            <p:nvPr/>
          </p:nvSpPr>
          <p:spPr>
            <a:xfrm>
              <a:off x="5500268" y="3439848"/>
              <a:ext cx="2468445" cy="80654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Feedback</a:t>
              </a:r>
            </a:p>
          </p:txBody>
        </p:sp>
        <p:sp>
          <p:nvSpPr>
            <p:cNvPr id="14" name="Bent-Up Arrow 13"/>
            <p:cNvSpPr/>
            <p:nvPr/>
          </p:nvSpPr>
          <p:spPr>
            <a:xfrm>
              <a:off x="3164977" y="4455076"/>
              <a:ext cx="3776278" cy="1403092"/>
            </a:xfrm>
            <a:prstGeom prst="bentUpArrow">
              <a:avLst>
                <a:gd name="adj1" fmla="val 18739"/>
                <a:gd name="adj2" fmla="val 17700"/>
                <a:gd name="adj3" fmla="val 3011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Bent-Up Arrow 14"/>
            <p:cNvSpPr/>
            <p:nvPr/>
          </p:nvSpPr>
          <p:spPr>
            <a:xfrm rot="16200000">
              <a:off x="4207365" y="688431"/>
              <a:ext cx="1577202" cy="3661977"/>
            </a:xfrm>
            <a:prstGeom prst="bentUpArrow">
              <a:avLst>
                <a:gd name="adj1" fmla="val 14361"/>
                <a:gd name="adj2" fmla="val 13155"/>
                <a:gd name="adj3" fmla="val 29525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Left Arrow 15"/>
            <p:cNvSpPr/>
            <p:nvPr/>
          </p:nvSpPr>
          <p:spPr>
            <a:xfrm>
              <a:off x="3164978" y="3639559"/>
              <a:ext cx="2182427" cy="407124"/>
            </a:xfrm>
            <a:prstGeom prst="leftArrow">
              <a:avLst>
                <a:gd name="adj1" fmla="val 65093"/>
                <a:gd name="adj2" fmla="val 109071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Content Placeholder 4"/>
          <p:cNvGraphicFramePr>
            <a:graphicFrameLocks/>
          </p:cNvGraphicFramePr>
          <p:nvPr/>
        </p:nvGraphicFramePr>
        <p:xfrm>
          <a:off x="6951439" y="4505944"/>
          <a:ext cx="1475917" cy="1944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222384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  <p:bldP spid="6" grpId="0"/>
      <p:bldP spid="7" grpId="0" animBg="1"/>
      <p:bldP spid="9" grpId="0"/>
      <p:bldGraphic spid="10" grpId="0">
        <p:bldAsOne/>
      </p:bldGraphic>
      <p:bldGraphic spid="17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Balanced Scorecard perspective</a:t>
            </a:r>
          </a:p>
          <a:p>
            <a:r>
              <a:rPr lang="en-GB" dirty="0"/>
              <a:t>Why to use in </a:t>
            </a:r>
            <a:r>
              <a:rPr lang="en-GB" dirty="0" err="1"/>
              <a:t>MbC</a:t>
            </a:r>
            <a:endParaRPr lang="en-GB" dirty="0"/>
          </a:p>
          <a:p>
            <a:r>
              <a:rPr lang="en-GB" dirty="0"/>
              <a:t>Structure of Balanced Scorecard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589735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Definition of Performance Indicators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690871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To know WHAT to do is not enough</a:t>
            </a:r>
          </a:p>
          <a:p>
            <a:r>
              <a:rPr lang="en-GB" dirty="0"/>
              <a:t>It is important to know WHETHER and HOW we are doing </a:t>
            </a:r>
          </a:p>
          <a:p>
            <a:pPr lvl="0"/>
            <a:r>
              <a:rPr lang="en-GB" dirty="0"/>
              <a:t>Therefore </a:t>
            </a:r>
            <a:r>
              <a:rPr lang="en-GB" dirty="0" err="1"/>
              <a:t>MbC</a:t>
            </a:r>
            <a:r>
              <a:rPr lang="en-GB" dirty="0"/>
              <a:t> operates with system of indicators on every level of management</a:t>
            </a:r>
          </a:p>
          <a:p>
            <a:pPr lvl="1"/>
            <a:r>
              <a:rPr lang="en-GB" dirty="0"/>
              <a:t>in accordance with development of company and people, the target values for indicators are determined that enable continuous monitoring and management of improvement</a:t>
            </a:r>
          </a:p>
          <a:p>
            <a:r>
              <a:rPr lang="en-GB" dirty="0"/>
              <a:t>Balanced Score Card utilization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388534" y="274638"/>
            <a:ext cx="1462670" cy="934535"/>
            <a:chOff x="6099355" y="4220824"/>
            <a:chExt cx="1462670" cy="934535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6649014" y="4302071"/>
              <a:ext cx="412761" cy="10336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9" name="Group 23"/>
            <p:cNvGrpSpPr/>
            <p:nvPr/>
          </p:nvGrpSpPr>
          <p:grpSpPr>
            <a:xfrm>
              <a:off x="6099355" y="4770980"/>
              <a:ext cx="377026" cy="384379"/>
              <a:chOff x="3804054" y="4639556"/>
              <a:chExt cx="377026" cy="384379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913185" y="4871535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804054" y="4639556"/>
                <a:ext cx="37702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SQ</a:t>
                </a:r>
                <a:endParaRPr lang="en-US" sz="1100" baseline="-25000" dirty="0"/>
              </a:p>
            </p:txBody>
          </p:sp>
        </p:grpSp>
        <p:grpSp>
          <p:nvGrpSpPr>
            <p:cNvPr id="11" name="Group 31"/>
            <p:cNvGrpSpPr/>
            <p:nvPr/>
          </p:nvGrpSpPr>
          <p:grpSpPr>
            <a:xfrm>
              <a:off x="7287591" y="4220824"/>
              <a:ext cx="274434" cy="414010"/>
              <a:chOff x="4992290" y="4089400"/>
              <a:chExt cx="274434" cy="41401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5054601" y="4351010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992290" y="4089400"/>
                <a:ext cx="27443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T</a:t>
                </a:r>
                <a:endParaRPr lang="en-US" sz="1100" baseline="-25000" dirty="0"/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0" y="6488668"/>
            <a:ext cx="179282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Change vector</a:t>
            </a:r>
          </a:p>
        </p:txBody>
      </p:sp>
    </p:spTree>
    <p:extLst>
      <p:ext uri="{BB962C8B-B14F-4D97-AF65-F5344CB8AC3E}">
        <p14:creationId xmlns:p14="http://schemas.microsoft.com/office/powerpoint/2010/main" val="117205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8457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Balanced Score Card (BSC) </a:t>
            </a:r>
          </a:p>
          <a:p>
            <a:pPr lvl="1"/>
            <a:r>
              <a:rPr lang="en-GB" dirty="0"/>
              <a:t>introduced in 1990’s by Robert Kaplan and David Norton </a:t>
            </a:r>
          </a:p>
          <a:p>
            <a:pPr lvl="1"/>
            <a:r>
              <a:rPr lang="en-GB" dirty="0"/>
              <a:t>reaction to popular cost-cutting projects</a:t>
            </a:r>
          </a:p>
          <a:p>
            <a:r>
              <a:rPr lang="en-GB" dirty="0"/>
              <a:t>Cost-cutting Projects substantially improved cost-related financial indicators in fiscal year</a:t>
            </a:r>
          </a:p>
          <a:p>
            <a:pPr lvl="1"/>
            <a:r>
              <a:rPr lang="en-GB" dirty="0"/>
              <a:t>and consultancy companies made well getting good profit share</a:t>
            </a:r>
          </a:p>
          <a:p>
            <a:r>
              <a:rPr lang="en-GB" dirty="0"/>
              <a:t>However, in next years cost-cut companies </a:t>
            </a:r>
          </a:p>
          <a:p>
            <a:pPr lvl="1"/>
            <a:r>
              <a:rPr lang="en-GB" dirty="0"/>
              <a:t>have seen a huge drop in their performance</a:t>
            </a:r>
          </a:p>
          <a:p>
            <a:pPr lvl="1"/>
            <a:r>
              <a:rPr lang="en-GB" dirty="0"/>
              <a:t>loose much of their ability to react to changes (stability)</a:t>
            </a:r>
          </a:p>
          <a:p>
            <a:pPr lvl="1"/>
            <a:r>
              <a:rPr lang="en-GB" dirty="0"/>
              <a:t>become less vital, i.e. able to continuously succeed</a:t>
            </a:r>
          </a:p>
          <a:p>
            <a:r>
              <a:rPr lang="en-GB" dirty="0"/>
              <a:t>Therefore BSC</a:t>
            </a:r>
          </a:p>
          <a:p>
            <a:pPr lvl="1"/>
            <a:r>
              <a:rPr lang="en-GB" dirty="0"/>
              <a:t>introduced new kinds of indicators to existing ones to connect corporate strategy with all operational areas of within the enterprise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Balanced Score Card Motivation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413864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Balanced Score Card Example Template</a:t>
            </a:r>
          </a:p>
        </p:txBody>
      </p:sp>
      <p:sp>
        <p:nvSpPr>
          <p:cNvPr id="7" name="Oval 6"/>
          <p:cNvSpPr/>
          <p:nvPr/>
        </p:nvSpPr>
        <p:spPr>
          <a:xfrm>
            <a:off x="2844795" y="1265232"/>
            <a:ext cx="3352800" cy="57202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TOP management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844795" y="1838054"/>
            <a:ext cx="3352800" cy="981346"/>
            <a:chOff x="2844795" y="1838054"/>
            <a:chExt cx="3352800" cy="981346"/>
          </a:xfrm>
        </p:grpSpPr>
        <p:sp>
          <p:nvSpPr>
            <p:cNvPr id="9" name="Rectangle 8"/>
            <p:cNvSpPr/>
            <p:nvPr/>
          </p:nvSpPr>
          <p:spPr>
            <a:xfrm>
              <a:off x="2844795" y="2108200"/>
              <a:ext cx="3352800" cy="711200"/>
            </a:xfrm>
            <a:prstGeom prst="rect">
              <a:avLst/>
            </a:prstGeom>
            <a:gradFill>
              <a:gsLst>
                <a:gs pos="0">
                  <a:srgbClr val="80D970"/>
                </a:gs>
                <a:gs pos="100000">
                  <a:srgbClr val="FF6600"/>
                </a:gs>
              </a:gsLst>
              <a:lin ang="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financial indicators</a:t>
              </a:r>
            </a:p>
            <a:p>
              <a:pPr algn="ctr"/>
              <a:r>
                <a:rPr lang="en-US" sz="1200" dirty="0"/>
                <a:t>revenues   -&gt;   profit/loss       &lt;-      costs</a:t>
              </a:r>
            </a:p>
          </p:txBody>
        </p:sp>
        <p:cxnSp>
          <p:nvCxnSpPr>
            <p:cNvPr id="11" name="Straight Arrow Connector 10"/>
            <p:cNvCxnSpPr>
              <a:stCxn id="7" idx="4"/>
              <a:endCxn id="9" idx="0"/>
            </p:cNvCxnSpPr>
            <p:nvPr/>
          </p:nvCxnSpPr>
          <p:spPr>
            <a:xfrm rot="5400000">
              <a:off x="4385726" y="1972730"/>
              <a:ext cx="27093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1744128" y="2819400"/>
            <a:ext cx="2616200" cy="1761069"/>
            <a:chOff x="1744128" y="2819400"/>
            <a:chExt cx="2616200" cy="1761069"/>
          </a:xfrm>
        </p:grpSpPr>
        <p:sp>
          <p:nvSpPr>
            <p:cNvPr id="13" name="Rectangle 12"/>
            <p:cNvSpPr/>
            <p:nvPr/>
          </p:nvSpPr>
          <p:spPr>
            <a:xfrm>
              <a:off x="1744128" y="3064935"/>
              <a:ext cx="2616200" cy="1515534"/>
            </a:xfrm>
            <a:prstGeom prst="rect">
              <a:avLst/>
            </a:prstGeom>
            <a:gradFill>
              <a:gsLst>
                <a:gs pos="0">
                  <a:srgbClr val="2C7D1D"/>
                </a:gs>
                <a:gs pos="79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customer indicators</a:t>
              </a:r>
            </a:p>
            <a:p>
              <a:pPr algn="ctr"/>
              <a:r>
                <a:rPr lang="en-US" sz="1200" dirty="0"/>
                <a:t>number of new customers</a:t>
              </a:r>
            </a:p>
            <a:p>
              <a:pPr algn="ctr"/>
              <a:r>
                <a:rPr lang="en-US" sz="1200" dirty="0"/>
                <a:t>average size of order</a:t>
              </a:r>
            </a:p>
            <a:p>
              <a:pPr algn="ctr"/>
              <a:r>
                <a:rPr lang="en-US" sz="1200" dirty="0"/>
                <a:t>new products ratio</a:t>
              </a:r>
            </a:p>
            <a:p>
              <a:pPr algn="ctr"/>
              <a:r>
                <a:rPr lang="en-US" sz="1200" dirty="0"/>
                <a:t>number of loyal customers</a:t>
              </a:r>
            </a:p>
            <a:p>
              <a:pPr algn="ctr"/>
              <a:r>
                <a:rPr lang="en-US" sz="1200" dirty="0"/>
                <a:t>...</a:t>
              </a:r>
              <a:endParaRPr lang="en-US" sz="1400" dirty="0"/>
            </a:p>
          </p:txBody>
        </p:sp>
        <p:cxnSp>
          <p:nvCxnSpPr>
            <p:cNvPr id="16" name="Straight Arrow Connector 15"/>
            <p:cNvCxnSpPr>
              <a:stCxn id="13" idx="0"/>
            </p:cNvCxnSpPr>
            <p:nvPr/>
          </p:nvCxnSpPr>
          <p:spPr>
            <a:xfrm rot="5400000" flipH="1" flipV="1">
              <a:off x="3037411" y="2834218"/>
              <a:ext cx="245535" cy="2159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732861" y="2819400"/>
            <a:ext cx="2616200" cy="1752603"/>
            <a:chOff x="4732861" y="2819400"/>
            <a:chExt cx="2616200" cy="1752603"/>
          </a:xfrm>
        </p:grpSpPr>
        <p:sp>
          <p:nvSpPr>
            <p:cNvPr id="14" name="Rectangle 13"/>
            <p:cNvSpPr/>
            <p:nvPr/>
          </p:nvSpPr>
          <p:spPr>
            <a:xfrm>
              <a:off x="4732861" y="3056469"/>
              <a:ext cx="2616200" cy="15155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internal processes indicators</a:t>
              </a:r>
            </a:p>
            <a:p>
              <a:pPr algn="ctr"/>
              <a:r>
                <a:rPr lang="en-US" sz="1200" dirty="0"/>
                <a:t>average time to market</a:t>
              </a:r>
            </a:p>
            <a:p>
              <a:pPr algn="ctr"/>
              <a:r>
                <a:rPr lang="en-US" sz="1200" dirty="0"/>
                <a:t>number of complaints – quality</a:t>
              </a:r>
            </a:p>
            <a:p>
              <a:pPr algn="ctr"/>
              <a:r>
                <a:rPr lang="en-US" sz="1200" dirty="0"/>
                <a:t>product cost</a:t>
              </a:r>
            </a:p>
            <a:p>
              <a:pPr algn="ctr"/>
              <a:r>
                <a:rPr lang="en-US" sz="1200" dirty="0"/>
                <a:t>service innovation pace</a:t>
              </a:r>
            </a:p>
            <a:p>
              <a:pPr algn="ctr"/>
              <a:r>
                <a:rPr lang="en-US" sz="1200" dirty="0"/>
                <a:t>...</a:t>
              </a:r>
              <a:endParaRPr lang="en-US" sz="1400" dirty="0"/>
            </a:p>
          </p:txBody>
        </p:sp>
        <p:cxnSp>
          <p:nvCxnSpPr>
            <p:cNvPr id="19" name="Straight Arrow Connector 18"/>
            <p:cNvCxnSpPr>
              <a:stCxn id="14" idx="0"/>
            </p:cNvCxnSpPr>
            <p:nvPr/>
          </p:nvCxnSpPr>
          <p:spPr>
            <a:xfrm rot="16200000" flipV="1">
              <a:off x="5869511" y="2885018"/>
              <a:ext cx="237069" cy="1058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2844794" y="4572003"/>
            <a:ext cx="3352801" cy="1227663"/>
            <a:chOff x="2844794" y="4572003"/>
            <a:chExt cx="3352801" cy="1227663"/>
          </a:xfrm>
        </p:grpSpPr>
        <p:sp>
          <p:nvSpPr>
            <p:cNvPr id="15" name="Rectangle 14"/>
            <p:cNvSpPr/>
            <p:nvPr/>
          </p:nvSpPr>
          <p:spPr>
            <a:xfrm>
              <a:off x="2844794" y="4800605"/>
              <a:ext cx="3352801" cy="9990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learning and growth indicators</a:t>
              </a:r>
            </a:p>
            <a:p>
              <a:pPr algn="ctr"/>
              <a:r>
                <a:rPr lang="en-US" sz="1200" dirty="0"/>
                <a:t>competencies/resources</a:t>
              </a:r>
            </a:p>
            <a:p>
              <a:pPr algn="ctr"/>
              <a:r>
                <a:rPr lang="en-US" sz="1200" dirty="0"/>
                <a:t>abilities   attitudes   qualities</a:t>
              </a:r>
            </a:p>
          </p:txBody>
        </p:sp>
        <p:cxnSp>
          <p:nvCxnSpPr>
            <p:cNvPr id="22" name="Straight Arrow Connector 21"/>
            <p:cNvCxnSpPr>
              <a:endCxn id="13" idx="2"/>
            </p:cNvCxnSpPr>
            <p:nvPr/>
          </p:nvCxnSpPr>
          <p:spPr>
            <a:xfrm rot="10800000">
              <a:off x="3052229" y="4580470"/>
              <a:ext cx="486833" cy="22013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4" idx="2"/>
            </p:cNvCxnSpPr>
            <p:nvPr/>
          </p:nvCxnSpPr>
          <p:spPr>
            <a:xfrm flipV="1">
              <a:off x="5596461" y="4572003"/>
              <a:ext cx="444500" cy="2286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844001" y="5799666"/>
            <a:ext cx="3352800" cy="784221"/>
            <a:chOff x="2844001" y="5799666"/>
            <a:chExt cx="3352800" cy="784221"/>
          </a:xfrm>
        </p:grpSpPr>
        <p:sp>
          <p:nvSpPr>
            <p:cNvPr id="31" name="Oval 30"/>
            <p:cNvSpPr/>
            <p:nvPr/>
          </p:nvSpPr>
          <p:spPr>
            <a:xfrm>
              <a:off x="2844001" y="6011858"/>
              <a:ext cx="3352800" cy="57202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all managers</a:t>
              </a:r>
            </a:p>
          </p:txBody>
        </p:sp>
        <p:cxnSp>
          <p:nvCxnSpPr>
            <p:cNvPr id="32" name="Straight Arrow Connector 31"/>
            <p:cNvCxnSpPr>
              <a:stCxn id="31" idx="0"/>
              <a:endCxn id="15" idx="2"/>
            </p:cNvCxnSpPr>
            <p:nvPr/>
          </p:nvCxnSpPr>
          <p:spPr>
            <a:xfrm rot="5400000" flipH="1" flipV="1">
              <a:off x="4414702" y="5905365"/>
              <a:ext cx="212192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23332" y="2760136"/>
            <a:ext cx="1320796" cy="2116677"/>
            <a:chOff x="423332" y="2760136"/>
            <a:chExt cx="1320796" cy="2116677"/>
          </a:xfrm>
        </p:grpSpPr>
        <p:sp>
          <p:nvSpPr>
            <p:cNvPr id="35" name="Oval 34"/>
            <p:cNvSpPr/>
            <p:nvPr/>
          </p:nvSpPr>
          <p:spPr>
            <a:xfrm rot="16200000">
              <a:off x="-95257" y="3278725"/>
              <a:ext cx="2116677" cy="10795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400" dirty="0"/>
                <a:t>management of</a:t>
              </a:r>
            </a:p>
            <a:p>
              <a:pPr algn="ctr"/>
              <a:r>
                <a:rPr lang="en-US" sz="1400" dirty="0"/>
                <a:t>sales</a:t>
              </a:r>
            </a:p>
            <a:p>
              <a:pPr algn="ctr"/>
              <a:r>
                <a:rPr lang="en-US" sz="1400" dirty="0"/>
                <a:t>and marketing</a:t>
              </a:r>
            </a:p>
          </p:txBody>
        </p:sp>
        <p:cxnSp>
          <p:nvCxnSpPr>
            <p:cNvPr id="37" name="Straight Arrow Connector 36"/>
            <p:cNvCxnSpPr>
              <a:stCxn id="35" idx="4"/>
              <a:endCxn id="13" idx="1"/>
            </p:cNvCxnSpPr>
            <p:nvPr/>
          </p:nvCxnSpPr>
          <p:spPr>
            <a:xfrm>
              <a:off x="1502832" y="3818475"/>
              <a:ext cx="241296" cy="4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349061" y="2760137"/>
            <a:ext cx="1663970" cy="2116677"/>
            <a:chOff x="7349061" y="2760137"/>
            <a:chExt cx="1663970" cy="2116677"/>
          </a:xfrm>
        </p:grpSpPr>
        <p:sp>
          <p:nvSpPr>
            <p:cNvPr id="36" name="Oval 35"/>
            <p:cNvSpPr/>
            <p:nvPr/>
          </p:nvSpPr>
          <p:spPr>
            <a:xfrm rot="5400000">
              <a:off x="7247591" y="3111375"/>
              <a:ext cx="2116677" cy="141420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management of</a:t>
              </a:r>
            </a:p>
            <a:p>
              <a:pPr algn="ctr"/>
              <a:r>
                <a:rPr lang="en-US" sz="1400" dirty="0"/>
                <a:t>primary process,</a:t>
              </a:r>
            </a:p>
            <a:p>
              <a:pPr algn="ctr"/>
              <a:r>
                <a:rPr lang="en-US" sz="1400" dirty="0"/>
                <a:t>logistics,</a:t>
              </a:r>
            </a:p>
            <a:p>
              <a:pPr algn="ctr"/>
              <a:r>
                <a:rPr lang="en-US" sz="1400" dirty="0"/>
                <a:t>development,</a:t>
              </a:r>
            </a:p>
            <a:p>
              <a:pPr algn="ctr"/>
              <a:r>
                <a:rPr lang="en-US" sz="1400" dirty="0"/>
                <a:t>IT, ...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9061" y="3822702"/>
              <a:ext cx="241296" cy="4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145551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446942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Indicators in details</a:t>
            </a:r>
          </a:p>
        </p:txBody>
      </p:sp>
    </p:spTree>
    <p:extLst>
      <p:ext uri="{BB962C8B-B14F-4D97-AF65-F5344CB8AC3E}">
        <p14:creationId xmlns:p14="http://schemas.microsoft.com/office/powerpoint/2010/main" val="203804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4270"/>
            <a:ext cx="8229600" cy="1972639"/>
          </a:xfrm>
        </p:spPr>
        <p:txBody>
          <a:bodyPr/>
          <a:lstStyle/>
          <a:p>
            <a:r>
              <a:rPr lang="en-GB" dirty="0"/>
              <a:t>Financial goals depend of the lifecycle of</a:t>
            </a:r>
          </a:p>
          <a:p>
            <a:pPr lvl="1"/>
            <a:r>
              <a:rPr lang="en-GB" dirty="0"/>
              <a:t>Company</a:t>
            </a:r>
          </a:p>
          <a:p>
            <a:pPr lvl="1"/>
            <a:r>
              <a:rPr lang="en-GB" dirty="0"/>
              <a:t>Unit</a:t>
            </a:r>
          </a:p>
          <a:p>
            <a:pPr lvl="1"/>
            <a:r>
              <a:rPr lang="en-GB" dirty="0"/>
              <a:t>Service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perspective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29776099"/>
              </p:ext>
            </p:extLst>
          </p:nvPr>
        </p:nvGraphicFramePr>
        <p:xfrm>
          <a:off x="457200" y="3154304"/>
          <a:ext cx="8229600" cy="3154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0950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169657"/>
              </p:ext>
            </p:extLst>
          </p:nvPr>
        </p:nvGraphicFramePr>
        <p:xfrm>
          <a:off x="457200" y="1481328"/>
          <a:ext cx="855583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directions</a:t>
            </a:r>
          </a:p>
        </p:txBody>
      </p:sp>
    </p:spTree>
    <p:extLst>
      <p:ext uri="{BB962C8B-B14F-4D97-AF65-F5344CB8AC3E}">
        <p14:creationId xmlns:p14="http://schemas.microsoft.com/office/powerpoint/2010/main" val="158869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830110"/>
              </p:ext>
            </p:extLst>
          </p:nvPr>
        </p:nvGraphicFramePr>
        <p:xfrm>
          <a:off x="457200" y="1481138"/>
          <a:ext cx="8229600" cy="5135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9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8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1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6001">
                <a:tc gridSpan="2">
                  <a:txBody>
                    <a:bodyPr/>
                    <a:lstStyle/>
                    <a:p>
                      <a:pPr algn="ctr"/>
                      <a:endParaRPr lang="en-US" sz="1400" noProof="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Strategic</a:t>
                      </a:r>
                      <a:r>
                        <a:rPr lang="en-US" sz="1400" baseline="0" noProof="0" dirty="0"/>
                        <a:t> directions</a:t>
                      </a:r>
                      <a:endParaRPr lang="en-US" sz="1400" noProof="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973">
                <a:tc>
                  <a:txBody>
                    <a:bodyPr/>
                    <a:lstStyle/>
                    <a:p>
                      <a:pPr algn="ctr"/>
                      <a:endParaRPr lang="en-US" sz="1400" noProof="0" dirty="0"/>
                    </a:p>
                  </a:txBody>
                  <a:tcPr vert="vert27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Grow of turnover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Reduction of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Use of 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6001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Life status</a:t>
                      </a:r>
                    </a:p>
                  </a:txBody>
                  <a:tcPr vert="vert27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Progress</a:t>
                      </a:r>
                    </a:p>
                  </a:txBody>
                  <a:tcPr vert="vert27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Rate of sales growth</a:t>
                      </a:r>
                    </a:p>
                    <a:p>
                      <a:r>
                        <a:rPr lang="en-US" sz="1400" noProof="0" dirty="0"/>
                        <a:t>The percentage of sales from new products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Turnover per 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Investment (per sales)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8443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Preservation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Rate on target customers</a:t>
                      </a:r>
                    </a:p>
                    <a:p>
                      <a:r>
                        <a:rPr lang="en-US" sz="1400" noProof="0" dirty="0"/>
                        <a:t>Profit per customer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Costs in comparison with competitors</a:t>
                      </a:r>
                    </a:p>
                    <a:p>
                      <a:r>
                        <a:rPr lang="en-US" sz="1400" noProof="0" dirty="0"/>
                        <a:t>Indirect</a:t>
                      </a:r>
                      <a:r>
                        <a:rPr lang="en-US" sz="1400" baseline="0" noProof="0" dirty="0"/>
                        <a:t> costs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Cash to Cash cycle</a:t>
                      </a:r>
                    </a:p>
                    <a:p>
                      <a:r>
                        <a:rPr lang="en-US" sz="1400" noProof="0" dirty="0"/>
                        <a:t>Usage of 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600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Harvest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Profit per customer</a:t>
                      </a:r>
                    </a:p>
                    <a:p>
                      <a:r>
                        <a:rPr lang="en-US" sz="1400" noProof="0" dirty="0"/>
                        <a:t>Percentage of</a:t>
                      </a:r>
                      <a:r>
                        <a:rPr lang="en-US" sz="1400" baseline="0" noProof="0" dirty="0"/>
                        <a:t> non-profitable customers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Unit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Time of investment´s</a:t>
                      </a:r>
                      <a:r>
                        <a:rPr lang="en-US" sz="1400" baseline="0" noProof="0" dirty="0"/>
                        <a:t> returns</a:t>
                      </a:r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PV215 - 8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Measuring of financial effects</a:t>
            </a:r>
          </a:p>
        </p:txBody>
      </p:sp>
    </p:spTree>
    <p:extLst>
      <p:ext uri="{BB962C8B-B14F-4D97-AF65-F5344CB8AC3E}">
        <p14:creationId xmlns:p14="http://schemas.microsoft.com/office/powerpoint/2010/main" val="3820914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6291</TotalTime>
  <Words>1098</Words>
  <Application>Microsoft Office PowerPoint</Application>
  <PresentationFormat>Předvádění na obrazovce (4:3)</PresentationFormat>
  <Paragraphs>322</Paragraphs>
  <Slides>23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Change achieving</vt:lpstr>
      <vt:lpstr>Definition of Performance Indicators</vt:lpstr>
      <vt:lpstr>Balanced Score Card Motivation</vt:lpstr>
      <vt:lpstr>Balanced Score Card Example Template</vt:lpstr>
      <vt:lpstr>Indicators in details</vt:lpstr>
      <vt:lpstr>Financial perspective</vt:lpstr>
      <vt:lpstr>Strategic directions</vt:lpstr>
      <vt:lpstr>Measuring of financial effects</vt:lpstr>
      <vt:lpstr>Customer perspective</vt:lpstr>
      <vt:lpstr>Measuring segments contributions</vt:lpstr>
      <vt:lpstr>Target segments and customers</vt:lpstr>
      <vt:lpstr>Inner processes perspective</vt:lpstr>
      <vt:lpstr>Innovation process indicators </vt:lpstr>
      <vt:lpstr>Operational process indicators</vt:lpstr>
      <vt:lpstr>Post-sale process indicators</vt:lpstr>
      <vt:lpstr>Perspective of learning and growth</vt:lpstr>
      <vt:lpstr>Employees´ ability indicators</vt:lpstr>
      <vt:lpstr>Capability of information system</vt:lpstr>
      <vt:lpstr>Motivation indicators</vt:lpstr>
      <vt:lpstr>Balance Score Card and MbC</vt:lpstr>
      <vt:lpstr>Balance Score Card and MbC (cont’d)</vt:lpstr>
      <vt:lpstr>Conclusion</vt:lpstr>
    </vt:vector>
  </TitlesOfParts>
  <Company>Mycroft Mind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193</cp:revision>
  <cp:lastPrinted>2017-04-11T04:53:28Z</cp:lastPrinted>
  <dcterms:created xsi:type="dcterms:W3CDTF">2011-04-13T10:04:54Z</dcterms:created>
  <dcterms:modified xsi:type="dcterms:W3CDTF">2017-04-11T06:05:44Z</dcterms:modified>
</cp:coreProperties>
</file>