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0"/>
  </p:notesMasterIdLst>
  <p:handoutMasterIdLst>
    <p:handoutMasterId r:id="rId21"/>
  </p:handoutMasterIdLst>
  <p:sldIdLst>
    <p:sldId id="288" r:id="rId2"/>
    <p:sldId id="307" r:id="rId3"/>
    <p:sldId id="331" r:id="rId4"/>
    <p:sldId id="353" r:id="rId5"/>
    <p:sldId id="338" r:id="rId6"/>
    <p:sldId id="339" r:id="rId7"/>
    <p:sldId id="340" r:id="rId8"/>
    <p:sldId id="341" r:id="rId9"/>
    <p:sldId id="342" r:id="rId10"/>
    <p:sldId id="34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2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0C8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6" autoAdjust="0"/>
    <p:restoredTop sz="85692" autoAdjust="0"/>
  </p:normalViewPr>
  <p:slideViewPr>
    <p:cSldViewPr snapToGrid="0" snapToObjects="1">
      <p:cViewPr varScale="1">
        <p:scale>
          <a:sx n="75" d="100"/>
          <a:sy n="75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1AD1-3AB5-8A41-A602-8E883F8C6239}" type="doc">
      <dgm:prSet loTypeId="urn:microsoft.com/office/officeart/2005/8/layout/pList1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DE6C6F-7AAF-8F4D-ABC5-812D92CF572D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09ECFF7D-569A-BA4A-9370-F41E883D3FFE}" type="parTrans" cxnId="{A7E61BCB-6791-8F4B-8353-3D00D0E83329}">
      <dgm:prSet/>
      <dgm:spPr/>
      <dgm:t>
        <a:bodyPr/>
        <a:lstStyle/>
        <a:p>
          <a:endParaRPr lang="en-US"/>
        </a:p>
      </dgm:t>
    </dgm:pt>
    <dgm:pt modelId="{3FEEC3C7-F394-2D4C-B6C3-5E2680DDFE45}" type="sibTrans" cxnId="{A7E61BCB-6791-8F4B-8353-3D00D0E83329}">
      <dgm:prSet/>
      <dgm:spPr/>
      <dgm:t>
        <a:bodyPr/>
        <a:lstStyle/>
        <a:p>
          <a:endParaRPr lang="en-US"/>
        </a:p>
      </dgm:t>
    </dgm:pt>
    <dgm:pt modelId="{D4BDA7C5-6A0F-7D47-9AEF-25F0EA100FD5}">
      <dgm:prSet phldrT="[Text]"/>
      <dgm:spPr/>
      <dgm:t>
        <a:bodyPr/>
        <a:lstStyle/>
        <a:p>
          <a:r>
            <a:rPr lang="en-US" dirty="0" smtClean="0"/>
            <a:t>Managers</a:t>
          </a:r>
          <a:endParaRPr lang="en-US" dirty="0"/>
        </a:p>
      </dgm:t>
    </dgm:pt>
    <dgm:pt modelId="{71DF7A94-94E6-6041-ACC7-6C5A4A4444ED}" type="parTrans" cxnId="{5DEEE93F-A37F-5E46-8287-01012D8DAEF4}">
      <dgm:prSet/>
      <dgm:spPr/>
      <dgm:t>
        <a:bodyPr/>
        <a:lstStyle/>
        <a:p>
          <a:endParaRPr lang="en-US"/>
        </a:p>
      </dgm:t>
    </dgm:pt>
    <dgm:pt modelId="{A7AD2379-7082-8D4E-83B2-DE12698F196F}" type="sibTrans" cxnId="{5DEEE93F-A37F-5E46-8287-01012D8DAEF4}">
      <dgm:prSet/>
      <dgm:spPr/>
      <dgm:t>
        <a:bodyPr/>
        <a:lstStyle/>
        <a:p>
          <a:endParaRPr lang="en-US"/>
        </a:p>
      </dgm:t>
    </dgm:pt>
    <dgm:pt modelId="{FA5AF04D-F52E-D44A-9D18-299F60420679}">
      <dgm:prSet phldrT="[Text]"/>
      <dgm:spPr/>
      <dgm:t>
        <a:bodyPr/>
        <a:lstStyle/>
        <a:p>
          <a:r>
            <a:rPr lang="en-US" dirty="0" smtClean="0"/>
            <a:t>Workers</a:t>
          </a:r>
          <a:endParaRPr lang="en-US" dirty="0"/>
        </a:p>
      </dgm:t>
    </dgm:pt>
    <dgm:pt modelId="{C515439F-D85D-CD4E-AF45-2C085B5DB3D7}" type="parTrans" cxnId="{A6EE86AE-C019-1244-A5CF-62804E61BBA6}">
      <dgm:prSet/>
      <dgm:spPr/>
      <dgm:t>
        <a:bodyPr/>
        <a:lstStyle/>
        <a:p>
          <a:endParaRPr lang="en-US"/>
        </a:p>
      </dgm:t>
    </dgm:pt>
    <dgm:pt modelId="{E0069F94-14E7-714C-A8EF-3BCB6F487293}" type="sibTrans" cxnId="{A6EE86AE-C019-1244-A5CF-62804E61BBA6}">
      <dgm:prSet/>
      <dgm:spPr/>
      <dgm:t>
        <a:bodyPr/>
        <a:lstStyle/>
        <a:p>
          <a:endParaRPr lang="en-US"/>
        </a:p>
      </dgm:t>
    </dgm:pt>
    <dgm:pt modelId="{D1E4C3BD-7E5F-3E4D-BB27-ABB7158C0DFF}" type="pres">
      <dgm:prSet presAssocID="{43D21AD1-3AB5-8A41-A602-8E883F8C623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4D519A-CAA6-634C-A432-B5F2ED7FE05D}" type="pres">
      <dgm:prSet presAssocID="{9EDE6C6F-7AAF-8F4D-ABC5-812D92CF572D}" presName="compNode" presStyleCnt="0"/>
      <dgm:spPr/>
    </dgm:pt>
    <dgm:pt modelId="{7318AA8E-BD73-E44D-94F3-EA0B9FACD15D}" type="pres">
      <dgm:prSet presAssocID="{9EDE6C6F-7AAF-8F4D-ABC5-812D92CF572D}" presName="pictRect" presStyleLbl="node1" presStyleIdx="0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1FE965F-B793-1041-B0E5-7FE1708FDE51}" type="pres">
      <dgm:prSet presAssocID="{9EDE6C6F-7AAF-8F4D-ABC5-812D92CF572D}" presName="textRec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AA159-CA86-2248-831B-706732EF2CF6}" type="pres">
      <dgm:prSet presAssocID="{3FEEC3C7-F394-2D4C-B6C3-5E2680DDFE4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8285724-54B6-9942-B38C-40BF0E560215}" type="pres">
      <dgm:prSet presAssocID="{D4BDA7C5-6A0F-7D47-9AEF-25F0EA100FD5}" presName="compNode" presStyleCnt="0"/>
      <dgm:spPr/>
    </dgm:pt>
    <dgm:pt modelId="{105950C6-129E-0A4E-AD55-3C777CE3B578}" type="pres">
      <dgm:prSet presAssocID="{D4BDA7C5-6A0F-7D47-9AEF-25F0EA100FD5}" presName="pictRect" presStyleLbl="node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B369951-3203-224E-AF02-49181756608F}" type="pres">
      <dgm:prSet presAssocID="{D4BDA7C5-6A0F-7D47-9AEF-25F0EA100FD5}" presName="textRec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CD2F3-28A4-C743-BFA2-FEAFD8D3B132}" type="pres">
      <dgm:prSet presAssocID="{A7AD2379-7082-8D4E-83B2-DE12698F196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33A871A-0EBF-8848-802B-DF6ADD19EA0A}" type="pres">
      <dgm:prSet presAssocID="{FA5AF04D-F52E-D44A-9D18-299F60420679}" presName="compNode" presStyleCnt="0"/>
      <dgm:spPr/>
    </dgm:pt>
    <dgm:pt modelId="{DEA7D055-8076-1F4B-9021-76B3223F46F3}" type="pres">
      <dgm:prSet presAssocID="{FA5AF04D-F52E-D44A-9D18-299F60420679}" presName="pictRect" presStyleLbl="node1" presStyleIdx="2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E1DC7FE-57A4-834D-BC73-DEAAA707EB6F}" type="pres">
      <dgm:prSet presAssocID="{FA5AF04D-F52E-D44A-9D18-299F60420679}" presName="textRec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EE86AE-C019-1244-A5CF-62804E61BBA6}" srcId="{43D21AD1-3AB5-8A41-A602-8E883F8C6239}" destId="{FA5AF04D-F52E-D44A-9D18-299F60420679}" srcOrd="2" destOrd="0" parTransId="{C515439F-D85D-CD4E-AF45-2C085B5DB3D7}" sibTransId="{E0069F94-14E7-714C-A8EF-3BCB6F487293}"/>
    <dgm:cxn modelId="{D2BE23B8-44A8-884F-B689-3D9235B56152}" type="presOf" srcId="{FA5AF04D-F52E-D44A-9D18-299F60420679}" destId="{6E1DC7FE-57A4-834D-BC73-DEAAA707EB6F}" srcOrd="0" destOrd="0" presId="urn:microsoft.com/office/officeart/2005/8/layout/pList1#1"/>
    <dgm:cxn modelId="{5DEEE93F-A37F-5E46-8287-01012D8DAEF4}" srcId="{43D21AD1-3AB5-8A41-A602-8E883F8C6239}" destId="{D4BDA7C5-6A0F-7D47-9AEF-25F0EA100FD5}" srcOrd="1" destOrd="0" parTransId="{71DF7A94-94E6-6041-ACC7-6C5A4A4444ED}" sibTransId="{A7AD2379-7082-8D4E-83B2-DE12698F196F}"/>
    <dgm:cxn modelId="{66AC2A93-B063-924B-9126-EEF6B3BBEFDA}" type="presOf" srcId="{D4BDA7C5-6A0F-7D47-9AEF-25F0EA100FD5}" destId="{FB369951-3203-224E-AF02-49181756608F}" srcOrd="0" destOrd="0" presId="urn:microsoft.com/office/officeart/2005/8/layout/pList1#1"/>
    <dgm:cxn modelId="{A3CC7C47-120F-7447-BBE3-E3A5DD6716A3}" type="presOf" srcId="{3FEEC3C7-F394-2D4C-B6C3-5E2680DDFE45}" destId="{746AA159-CA86-2248-831B-706732EF2CF6}" srcOrd="0" destOrd="0" presId="urn:microsoft.com/office/officeart/2005/8/layout/pList1#1"/>
    <dgm:cxn modelId="{4BD3399A-9E06-1C48-B70F-62F881D1B812}" type="presOf" srcId="{43D21AD1-3AB5-8A41-A602-8E883F8C6239}" destId="{D1E4C3BD-7E5F-3E4D-BB27-ABB7158C0DFF}" srcOrd="0" destOrd="0" presId="urn:microsoft.com/office/officeart/2005/8/layout/pList1#1"/>
    <dgm:cxn modelId="{6CE2B404-8746-D14D-87A0-51FB4300756C}" type="presOf" srcId="{A7AD2379-7082-8D4E-83B2-DE12698F196F}" destId="{BD5CD2F3-28A4-C743-BFA2-FEAFD8D3B132}" srcOrd="0" destOrd="0" presId="urn:microsoft.com/office/officeart/2005/8/layout/pList1#1"/>
    <dgm:cxn modelId="{81FA7F8F-2715-4848-9A34-3981F279ED93}" type="presOf" srcId="{9EDE6C6F-7AAF-8F4D-ABC5-812D92CF572D}" destId="{B1FE965F-B793-1041-B0E5-7FE1708FDE51}" srcOrd="0" destOrd="0" presId="urn:microsoft.com/office/officeart/2005/8/layout/pList1#1"/>
    <dgm:cxn modelId="{A7E61BCB-6791-8F4B-8353-3D00D0E83329}" srcId="{43D21AD1-3AB5-8A41-A602-8E883F8C6239}" destId="{9EDE6C6F-7AAF-8F4D-ABC5-812D92CF572D}" srcOrd="0" destOrd="0" parTransId="{09ECFF7D-569A-BA4A-9370-F41E883D3FFE}" sibTransId="{3FEEC3C7-F394-2D4C-B6C3-5E2680DDFE45}"/>
    <dgm:cxn modelId="{23D174C1-902A-0A4F-ACF8-7BF738DAF9F6}" type="presParOf" srcId="{D1E4C3BD-7E5F-3E4D-BB27-ABB7158C0DFF}" destId="{E34D519A-CAA6-634C-A432-B5F2ED7FE05D}" srcOrd="0" destOrd="0" presId="urn:microsoft.com/office/officeart/2005/8/layout/pList1#1"/>
    <dgm:cxn modelId="{7BDD1383-3A05-7247-B33B-6ED3ED1EE13A}" type="presParOf" srcId="{E34D519A-CAA6-634C-A432-B5F2ED7FE05D}" destId="{7318AA8E-BD73-E44D-94F3-EA0B9FACD15D}" srcOrd="0" destOrd="0" presId="urn:microsoft.com/office/officeart/2005/8/layout/pList1#1"/>
    <dgm:cxn modelId="{543DCA5C-BC2B-094A-AA88-002EE04EF17A}" type="presParOf" srcId="{E34D519A-CAA6-634C-A432-B5F2ED7FE05D}" destId="{B1FE965F-B793-1041-B0E5-7FE1708FDE51}" srcOrd="1" destOrd="0" presId="urn:microsoft.com/office/officeart/2005/8/layout/pList1#1"/>
    <dgm:cxn modelId="{77EB3884-331C-6244-AA65-CF2BE9433733}" type="presParOf" srcId="{D1E4C3BD-7E5F-3E4D-BB27-ABB7158C0DFF}" destId="{746AA159-CA86-2248-831B-706732EF2CF6}" srcOrd="1" destOrd="0" presId="urn:microsoft.com/office/officeart/2005/8/layout/pList1#1"/>
    <dgm:cxn modelId="{D7259801-0506-FA41-AAFA-61FB892BFD71}" type="presParOf" srcId="{D1E4C3BD-7E5F-3E4D-BB27-ABB7158C0DFF}" destId="{88285724-54B6-9942-B38C-40BF0E560215}" srcOrd="2" destOrd="0" presId="urn:microsoft.com/office/officeart/2005/8/layout/pList1#1"/>
    <dgm:cxn modelId="{2AA1D04C-8730-F641-B1C6-C283C2FCC242}" type="presParOf" srcId="{88285724-54B6-9942-B38C-40BF0E560215}" destId="{105950C6-129E-0A4E-AD55-3C777CE3B578}" srcOrd="0" destOrd="0" presId="urn:microsoft.com/office/officeart/2005/8/layout/pList1#1"/>
    <dgm:cxn modelId="{65ED5F76-4553-0048-96D3-DC59DF8B2FF7}" type="presParOf" srcId="{88285724-54B6-9942-B38C-40BF0E560215}" destId="{FB369951-3203-224E-AF02-49181756608F}" srcOrd="1" destOrd="0" presId="urn:microsoft.com/office/officeart/2005/8/layout/pList1#1"/>
    <dgm:cxn modelId="{07DA55C2-EA38-CA42-9C17-7365C2C59FEA}" type="presParOf" srcId="{D1E4C3BD-7E5F-3E4D-BB27-ABB7158C0DFF}" destId="{BD5CD2F3-28A4-C743-BFA2-FEAFD8D3B132}" srcOrd="3" destOrd="0" presId="urn:microsoft.com/office/officeart/2005/8/layout/pList1#1"/>
    <dgm:cxn modelId="{DA019971-0034-EB4C-BD09-960A65610E45}" type="presParOf" srcId="{D1E4C3BD-7E5F-3E4D-BB27-ABB7158C0DFF}" destId="{B33A871A-0EBF-8848-802B-DF6ADD19EA0A}" srcOrd="4" destOrd="0" presId="urn:microsoft.com/office/officeart/2005/8/layout/pList1#1"/>
    <dgm:cxn modelId="{5B8606E0-73E9-EC49-B1AA-68AD2427626C}" type="presParOf" srcId="{B33A871A-0EBF-8848-802B-DF6ADD19EA0A}" destId="{DEA7D055-8076-1F4B-9021-76B3223F46F3}" srcOrd="0" destOrd="0" presId="urn:microsoft.com/office/officeart/2005/8/layout/pList1#1"/>
    <dgm:cxn modelId="{F35C6600-C6AB-1E46-8EF7-4503903B7AC3}" type="presParOf" srcId="{B33A871A-0EBF-8848-802B-DF6ADD19EA0A}" destId="{6E1DC7FE-57A4-834D-BC73-DEAAA707EB6F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B4BD94-758F-1141-98F6-91F6EB9DA507}" type="presOf" srcId="{6A5D5110-7643-DA40-81E8-28E1A33C0C81}" destId="{81DADF80-BD04-D549-8EE9-2D43FBB08251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3DD8B77F-47E7-9949-8F0D-C6F874947B15}" type="presOf" srcId="{4755AA4C-662F-BD49-8C35-4B0EDD0C5948}" destId="{0CFA571E-3E7B-AE4C-A350-404C3B1CD797}" srcOrd="0" destOrd="0" presId="urn:microsoft.com/office/officeart/2005/8/layout/radial1"/>
    <dgm:cxn modelId="{B77B9DB1-E89D-3349-A6FF-ED5A861D67C3}" type="presOf" srcId="{5A54297D-8078-EE40-9A88-19A46D3D8598}" destId="{0A4CE849-DE3D-6B41-B7BF-8D69A71415E7}" srcOrd="1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0E97608D-5F56-2544-BEB9-77077722F045}" type="presOf" srcId="{D38404C7-84A1-8B4E-AB60-72773CCDECB9}" destId="{1FA2E41E-A94F-114D-819C-49465E42D5B6}" srcOrd="0" destOrd="0" presId="urn:microsoft.com/office/officeart/2005/8/layout/radial1"/>
    <dgm:cxn modelId="{1B6C6325-D42C-9F40-B2F8-D0B53D135F77}" type="presOf" srcId="{6E009C3F-466C-5E41-9F59-E75EE2FDEF12}" destId="{586C0CCB-84B5-F54A-B82D-0177C64ABD0C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C2515CF-4209-9D43-8305-EFD8F2634381}" type="presOf" srcId="{B907010D-5D6A-E64A-83F4-D64DA90FF28E}" destId="{333C7B3C-0F2E-0349-BBE8-4FC22FFBF37F}" srcOrd="0" destOrd="0" presId="urn:microsoft.com/office/officeart/2005/8/layout/radial1"/>
    <dgm:cxn modelId="{28D5585C-ED7A-F24A-9C21-5996CA3046BD}" type="presOf" srcId="{06179A3E-D021-A74D-A80B-10985AD59869}" destId="{45DCA0BC-7ED8-6E44-B19E-F1B5B16E4703}" srcOrd="0" destOrd="0" presId="urn:microsoft.com/office/officeart/2005/8/layout/radial1"/>
    <dgm:cxn modelId="{9A21F821-EBCB-464F-AA68-F2BE9110E6DC}" type="presOf" srcId="{B0DA38C5-CCC7-8044-A29E-8EDD773CB454}" destId="{7A3F91E7-960B-1F44-BA4F-6E46CB8561A5}" srcOrd="0" destOrd="0" presId="urn:microsoft.com/office/officeart/2005/8/layout/radial1"/>
    <dgm:cxn modelId="{5CD81924-797A-724C-8676-15C386F30C62}" type="presOf" srcId="{6D0734E5-8E2F-7446-BF1B-F8DB68EFDC1A}" destId="{D4643700-110C-9A4C-B6B7-950B64573578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F0384208-9AF2-E34D-8841-2907890C07DC}" type="presOf" srcId="{2BDD11A1-89EB-6D4F-A1E9-9B7F616B3788}" destId="{6D8A6050-F5C2-354F-B3D2-52E6091FECF3}" srcOrd="0" destOrd="0" presId="urn:microsoft.com/office/officeart/2005/8/layout/radial1"/>
    <dgm:cxn modelId="{268B223F-BE0C-4641-9496-CE6848B31875}" type="presOf" srcId="{B907010D-5D6A-E64A-83F4-D64DA90FF28E}" destId="{B7F811AC-77D5-5E42-A71D-EB4AB08D53CB}" srcOrd="1" destOrd="0" presId="urn:microsoft.com/office/officeart/2005/8/layout/radial1"/>
    <dgm:cxn modelId="{E33263D6-4AC8-4C43-95EB-C108DAB3C0E8}" type="presOf" srcId="{5A54297D-8078-EE40-9A88-19A46D3D8598}" destId="{7173A7B2-75F5-C74A-A92D-E689C4CBBEBC}" srcOrd="0" destOrd="0" presId="urn:microsoft.com/office/officeart/2005/8/layout/radial1"/>
    <dgm:cxn modelId="{03C524F7-514C-AA40-A3A0-C9E9B92F9852}" type="presOf" srcId="{6E009C3F-466C-5E41-9F59-E75EE2FDEF12}" destId="{E56D8B82-C824-CD46-A211-8D1B0360D713}" srcOrd="0" destOrd="0" presId="urn:microsoft.com/office/officeart/2005/8/layout/radial1"/>
    <dgm:cxn modelId="{C1DCD78E-08F7-8545-BCF9-9C2B4DBD1167}" type="presOf" srcId="{00E17448-3880-3D48-9B15-C372BA15348A}" destId="{89510FC7-8D0A-6743-B68D-431044089796}" srcOrd="0" destOrd="0" presId="urn:microsoft.com/office/officeart/2005/8/layout/radial1"/>
    <dgm:cxn modelId="{77A97EDD-4613-ED48-86AD-D2530913A8F9}" type="presOf" srcId="{06179A3E-D021-A74D-A80B-10985AD59869}" destId="{57AA3AAE-AFDC-8E4D-8FDB-7A820EF5BEE9}" srcOrd="1" destOrd="0" presId="urn:microsoft.com/office/officeart/2005/8/layout/radial1"/>
    <dgm:cxn modelId="{5D2683CC-B71C-C045-89C9-D997E7168DE9}" type="presOf" srcId="{6D0734E5-8E2F-7446-BF1B-F8DB68EFDC1A}" destId="{BCBC3178-6590-AE48-9232-93F09B4C8EE9}" srcOrd="1" destOrd="0" presId="urn:microsoft.com/office/officeart/2005/8/layout/radial1"/>
    <dgm:cxn modelId="{AD12DDCB-FAA0-EB4E-A787-88086691C379}" type="presOf" srcId="{DBA3ADE8-EF24-5C46-A850-C69377EC523D}" destId="{B28F79B6-CDD2-EA42-8C3C-509AE1059AF7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85FE903-F1F6-6744-B647-1D16AF04DCB4}" type="presParOf" srcId="{0CFA571E-3E7B-AE4C-A350-404C3B1CD797}" destId="{1FA2E41E-A94F-114D-819C-49465E42D5B6}" srcOrd="0" destOrd="0" presId="urn:microsoft.com/office/officeart/2005/8/layout/radial1"/>
    <dgm:cxn modelId="{51494026-94C4-F44C-9AB2-083F0BEFA564}" type="presParOf" srcId="{0CFA571E-3E7B-AE4C-A350-404C3B1CD797}" destId="{333C7B3C-0F2E-0349-BBE8-4FC22FFBF37F}" srcOrd="1" destOrd="0" presId="urn:microsoft.com/office/officeart/2005/8/layout/radial1"/>
    <dgm:cxn modelId="{C386F337-F041-BA49-9195-F9E359D5860F}" type="presParOf" srcId="{333C7B3C-0F2E-0349-BBE8-4FC22FFBF37F}" destId="{B7F811AC-77D5-5E42-A71D-EB4AB08D53CB}" srcOrd="0" destOrd="0" presId="urn:microsoft.com/office/officeart/2005/8/layout/radial1"/>
    <dgm:cxn modelId="{4636653F-999E-7549-A089-75A3B6375E4A}" type="presParOf" srcId="{0CFA571E-3E7B-AE4C-A350-404C3B1CD797}" destId="{6D8A6050-F5C2-354F-B3D2-52E6091FECF3}" srcOrd="2" destOrd="0" presId="urn:microsoft.com/office/officeart/2005/8/layout/radial1"/>
    <dgm:cxn modelId="{F260DD7F-AFBC-D543-96D5-EA440F2AF4F2}" type="presParOf" srcId="{0CFA571E-3E7B-AE4C-A350-404C3B1CD797}" destId="{7173A7B2-75F5-C74A-A92D-E689C4CBBEBC}" srcOrd="3" destOrd="0" presId="urn:microsoft.com/office/officeart/2005/8/layout/radial1"/>
    <dgm:cxn modelId="{1F27B89B-7E9F-1A4A-9354-26FD1B3CEAE4}" type="presParOf" srcId="{7173A7B2-75F5-C74A-A92D-E689C4CBBEBC}" destId="{0A4CE849-DE3D-6B41-B7BF-8D69A71415E7}" srcOrd="0" destOrd="0" presId="urn:microsoft.com/office/officeart/2005/8/layout/radial1"/>
    <dgm:cxn modelId="{7C75962E-1E62-9946-B75E-293333080D3B}" type="presParOf" srcId="{0CFA571E-3E7B-AE4C-A350-404C3B1CD797}" destId="{7A3F91E7-960B-1F44-BA4F-6E46CB8561A5}" srcOrd="4" destOrd="0" presId="urn:microsoft.com/office/officeart/2005/8/layout/radial1"/>
    <dgm:cxn modelId="{45B49C47-B5FA-C64D-B4F7-41C94F487D8B}" type="presParOf" srcId="{0CFA571E-3E7B-AE4C-A350-404C3B1CD797}" destId="{E56D8B82-C824-CD46-A211-8D1B0360D713}" srcOrd="5" destOrd="0" presId="urn:microsoft.com/office/officeart/2005/8/layout/radial1"/>
    <dgm:cxn modelId="{F9707A10-922E-8046-AF7F-3D1EF40FB653}" type="presParOf" srcId="{E56D8B82-C824-CD46-A211-8D1B0360D713}" destId="{586C0CCB-84B5-F54A-B82D-0177C64ABD0C}" srcOrd="0" destOrd="0" presId="urn:microsoft.com/office/officeart/2005/8/layout/radial1"/>
    <dgm:cxn modelId="{31D25085-0E6D-0C43-B9F4-1D8E9FAB5990}" type="presParOf" srcId="{0CFA571E-3E7B-AE4C-A350-404C3B1CD797}" destId="{89510FC7-8D0A-6743-B68D-431044089796}" srcOrd="6" destOrd="0" presId="urn:microsoft.com/office/officeart/2005/8/layout/radial1"/>
    <dgm:cxn modelId="{2362D14D-56AA-A341-90E2-1FA469051A8E}" type="presParOf" srcId="{0CFA571E-3E7B-AE4C-A350-404C3B1CD797}" destId="{D4643700-110C-9A4C-B6B7-950B64573578}" srcOrd="7" destOrd="0" presId="urn:microsoft.com/office/officeart/2005/8/layout/radial1"/>
    <dgm:cxn modelId="{8F0DE059-C2F2-904D-ABED-E47FC0CB57AF}" type="presParOf" srcId="{D4643700-110C-9A4C-B6B7-950B64573578}" destId="{BCBC3178-6590-AE48-9232-93F09B4C8EE9}" srcOrd="0" destOrd="0" presId="urn:microsoft.com/office/officeart/2005/8/layout/radial1"/>
    <dgm:cxn modelId="{32A7E0B6-45AA-D045-8639-8F924E2B256C}" type="presParOf" srcId="{0CFA571E-3E7B-AE4C-A350-404C3B1CD797}" destId="{81DADF80-BD04-D549-8EE9-2D43FBB08251}" srcOrd="8" destOrd="0" presId="urn:microsoft.com/office/officeart/2005/8/layout/radial1"/>
    <dgm:cxn modelId="{02E9DEDD-1F4F-2148-8A22-6462A3356927}" type="presParOf" srcId="{0CFA571E-3E7B-AE4C-A350-404C3B1CD797}" destId="{45DCA0BC-7ED8-6E44-B19E-F1B5B16E4703}" srcOrd="9" destOrd="0" presId="urn:microsoft.com/office/officeart/2005/8/layout/radial1"/>
    <dgm:cxn modelId="{DAF8CE6D-CA28-8546-BB62-87F09BAB39C3}" type="presParOf" srcId="{45DCA0BC-7ED8-6E44-B19E-F1B5B16E4703}" destId="{57AA3AAE-AFDC-8E4D-8FDB-7A820EF5BEE9}" srcOrd="0" destOrd="0" presId="urn:microsoft.com/office/officeart/2005/8/layout/radial1"/>
    <dgm:cxn modelId="{88E87201-A78F-E148-8347-462B38F8EC13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29E338-A154-8F41-8BDC-CBDAB9D8ECC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89690B-7511-A94D-8769-3C3E883C8B8B}">
      <dgm:prSet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pPr rtl="0"/>
          <a:r>
            <a:rPr lang="en-US" dirty="0" smtClean="0"/>
            <a:t>Strategic Frame shows the future of the company</a:t>
          </a:r>
          <a:endParaRPr lang="en-US" dirty="0"/>
        </a:p>
      </dgm:t>
    </dgm:pt>
    <dgm:pt modelId="{EABA2D77-C6BB-6A4D-8DB1-FC0A50907CC1}" type="parTrans" cxnId="{57A8EC77-D86F-724D-BB6B-33A95147D127}">
      <dgm:prSet/>
      <dgm:spPr/>
      <dgm:t>
        <a:bodyPr/>
        <a:lstStyle/>
        <a:p>
          <a:endParaRPr lang="en-US"/>
        </a:p>
      </dgm:t>
    </dgm:pt>
    <dgm:pt modelId="{27517C82-E345-1A4C-8ACC-500EAC8A20D2}" type="sibTrans" cxnId="{57A8EC77-D86F-724D-BB6B-33A95147D127}">
      <dgm:prSet/>
      <dgm:spPr/>
      <dgm:t>
        <a:bodyPr/>
        <a:lstStyle/>
        <a:p>
          <a:endParaRPr lang="en-US"/>
        </a:p>
      </dgm:t>
    </dgm:pt>
    <dgm:pt modelId="{69F1A9B3-BBC0-2B41-AAEF-33CF546443AA}">
      <dgm:prSet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pPr rtl="0"/>
          <a:r>
            <a:rPr lang="en-US" dirty="0" smtClean="0"/>
            <a:t>Strategic Frame is key instrument to keep all involved subject oriented and motivated</a:t>
          </a:r>
          <a:endParaRPr lang="en-US" dirty="0"/>
        </a:p>
      </dgm:t>
    </dgm:pt>
    <dgm:pt modelId="{8AA9FBBE-D1CD-8143-87E1-52DA49BA53BC}" type="parTrans" cxnId="{82947BC9-2D14-E84B-B952-9F3B677B1F67}">
      <dgm:prSet/>
      <dgm:spPr/>
      <dgm:t>
        <a:bodyPr/>
        <a:lstStyle/>
        <a:p>
          <a:endParaRPr lang="en-US"/>
        </a:p>
      </dgm:t>
    </dgm:pt>
    <dgm:pt modelId="{CF308B56-2A4F-AF41-AF4F-13B636A7F76E}" type="sibTrans" cxnId="{82947BC9-2D14-E84B-B952-9F3B677B1F67}">
      <dgm:prSet/>
      <dgm:spPr/>
      <dgm:t>
        <a:bodyPr/>
        <a:lstStyle/>
        <a:p>
          <a:endParaRPr lang="en-US"/>
        </a:p>
      </dgm:t>
    </dgm:pt>
    <dgm:pt modelId="{BA3D55B1-C259-D146-BB80-C7F9D928BFC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Strategic Frame has to be continuously updated to always show the future</a:t>
          </a:r>
          <a:endParaRPr lang="en-US" dirty="0"/>
        </a:p>
      </dgm:t>
    </dgm:pt>
    <dgm:pt modelId="{B7AEC5E1-0862-CD4B-AD15-DC1AB185A1C8}" type="parTrans" cxnId="{D565932B-06C5-9F43-AC8F-B3EE945E5140}">
      <dgm:prSet/>
      <dgm:spPr/>
      <dgm:t>
        <a:bodyPr/>
        <a:lstStyle/>
        <a:p>
          <a:endParaRPr lang="en-US"/>
        </a:p>
      </dgm:t>
    </dgm:pt>
    <dgm:pt modelId="{B7033CD0-0F65-3A40-8649-A493C75ACC82}" type="sibTrans" cxnId="{D565932B-06C5-9F43-AC8F-B3EE945E5140}">
      <dgm:prSet/>
      <dgm:spPr/>
      <dgm:t>
        <a:bodyPr/>
        <a:lstStyle/>
        <a:p>
          <a:endParaRPr lang="en-US"/>
        </a:p>
      </dgm:t>
    </dgm:pt>
    <dgm:pt modelId="{F15C0253-E44D-9D4E-AC9E-B014BB8DCD41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Once it stops to show the future, all its orientation and motivation potential disappears</a:t>
          </a:r>
          <a:endParaRPr lang="en-US" dirty="0"/>
        </a:p>
      </dgm:t>
    </dgm:pt>
    <dgm:pt modelId="{0001FF37-7AEF-B742-B729-1CE0DB8ED953}" type="parTrans" cxnId="{821EBEC2-5A17-2E4F-A832-19CC8EFF7CA1}">
      <dgm:prSet/>
      <dgm:spPr/>
      <dgm:t>
        <a:bodyPr/>
        <a:lstStyle/>
        <a:p>
          <a:endParaRPr lang="en-US"/>
        </a:p>
      </dgm:t>
    </dgm:pt>
    <dgm:pt modelId="{860B8E01-FCB3-4949-9261-7F4D2843233F}" type="sibTrans" cxnId="{821EBEC2-5A17-2E4F-A832-19CC8EFF7CA1}">
      <dgm:prSet/>
      <dgm:spPr/>
      <dgm:t>
        <a:bodyPr/>
        <a:lstStyle/>
        <a:p>
          <a:endParaRPr lang="en-US"/>
        </a:p>
      </dgm:t>
    </dgm:pt>
    <dgm:pt modelId="{E41CA7F4-C256-2D45-A2DF-5FDCEBD4D002}" type="pres">
      <dgm:prSet presAssocID="{0629E338-A154-8F41-8BDC-CBDAB9D8EC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6A5C15-B9AE-264E-B7CB-73C2F4C3AAC5}" type="pres">
      <dgm:prSet presAssocID="{F789690B-7511-A94D-8769-3C3E883C8B8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1883D-53FB-6C4C-BCCE-E0875413A921}" type="pres">
      <dgm:prSet presAssocID="{27517C82-E345-1A4C-8ACC-500EAC8A20D2}" presName="spacer" presStyleCnt="0"/>
      <dgm:spPr/>
    </dgm:pt>
    <dgm:pt modelId="{935D7FF2-3817-DF4D-BDC5-4CA005149C8F}" type="pres">
      <dgm:prSet presAssocID="{69F1A9B3-BBC0-2B41-AAEF-33CF546443A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C0804-FD78-8148-8D09-A1848A36A6A2}" type="pres">
      <dgm:prSet presAssocID="{CF308B56-2A4F-AF41-AF4F-13B636A7F76E}" presName="spacer" presStyleCnt="0"/>
      <dgm:spPr/>
    </dgm:pt>
    <dgm:pt modelId="{8FD38BE1-EAA1-0B4A-BD8D-CCFD3C384891}" type="pres">
      <dgm:prSet presAssocID="{BA3D55B1-C259-D146-BB80-C7F9D928BFC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F308F-48DE-DA42-B3D4-4AA649831874}" type="pres">
      <dgm:prSet presAssocID="{B7033CD0-0F65-3A40-8649-A493C75ACC82}" presName="spacer" presStyleCnt="0"/>
      <dgm:spPr/>
    </dgm:pt>
    <dgm:pt modelId="{8261E09D-70E5-864B-BED8-88995ABE1ABF}" type="pres">
      <dgm:prSet presAssocID="{F15C0253-E44D-9D4E-AC9E-B014BB8DCD4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65932B-06C5-9F43-AC8F-B3EE945E5140}" srcId="{0629E338-A154-8F41-8BDC-CBDAB9D8ECCB}" destId="{BA3D55B1-C259-D146-BB80-C7F9D928BFCA}" srcOrd="2" destOrd="0" parTransId="{B7AEC5E1-0862-CD4B-AD15-DC1AB185A1C8}" sibTransId="{B7033CD0-0F65-3A40-8649-A493C75ACC82}"/>
    <dgm:cxn modelId="{94FD87EF-7C2A-C548-A5DD-E7F6AA52D1EA}" type="presOf" srcId="{F789690B-7511-A94D-8769-3C3E883C8B8B}" destId="{566A5C15-B9AE-264E-B7CB-73C2F4C3AAC5}" srcOrd="0" destOrd="0" presId="urn:microsoft.com/office/officeart/2005/8/layout/vList2"/>
    <dgm:cxn modelId="{57A8EC77-D86F-724D-BB6B-33A95147D127}" srcId="{0629E338-A154-8F41-8BDC-CBDAB9D8ECCB}" destId="{F789690B-7511-A94D-8769-3C3E883C8B8B}" srcOrd="0" destOrd="0" parTransId="{EABA2D77-C6BB-6A4D-8DB1-FC0A50907CC1}" sibTransId="{27517C82-E345-1A4C-8ACC-500EAC8A20D2}"/>
    <dgm:cxn modelId="{79DF60EF-9DA2-6A49-8BED-6AB8500C766F}" type="presOf" srcId="{69F1A9B3-BBC0-2B41-AAEF-33CF546443AA}" destId="{935D7FF2-3817-DF4D-BDC5-4CA005149C8F}" srcOrd="0" destOrd="0" presId="urn:microsoft.com/office/officeart/2005/8/layout/vList2"/>
    <dgm:cxn modelId="{821EBEC2-5A17-2E4F-A832-19CC8EFF7CA1}" srcId="{0629E338-A154-8F41-8BDC-CBDAB9D8ECCB}" destId="{F15C0253-E44D-9D4E-AC9E-B014BB8DCD41}" srcOrd="3" destOrd="0" parTransId="{0001FF37-7AEF-B742-B729-1CE0DB8ED953}" sibTransId="{860B8E01-FCB3-4949-9261-7F4D2843233F}"/>
    <dgm:cxn modelId="{235CEFB4-3692-2844-9D41-47FF600F96FD}" type="presOf" srcId="{0629E338-A154-8F41-8BDC-CBDAB9D8ECCB}" destId="{E41CA7F4-C256-2D45-A2DF-5FDCEBD4D002}" srcOrd="0" destOrd="0" presId="urn:microsoft.com/office/officeart/2005/8/layout/vList2"/>
    <dgm:cxn modelId="{DABDAD46-C554-2F49-9EC0-18C0A93828A6}" type="presOf" srcId="{BA3D55B1-C259-D146-BB80-C7F9D928BFCA}" destId="{8FD38BE1-EAA1-0B4A-BD8D-CCFD3C384891}" srcOrd="0" destOrd="0" presId="urn:microsoft.com/office/officeart/2005/8/layout/vList2"/>
    <dgm:cxn modelId="{00EBEDD1-C3D2-714F-A3DD-439266495AE9}" type="presOf" srcId="{F15C0253-E44D-9D4E-AC9E-B014BB8DCD41}" destId="{8261E09D-70E5-864B-BED8-88995ABE1ABF}" srcOrd="0" destOrd="0" presId="urn:microsoft.com/office/officeart/2005/8/layout/vList2"/>
    <dgm:cxn modelId="{82947BC9-2D14-E84B-B952-9F3B677B1F67}" srcId="{0629E338-A154-8F41-8BDC-CBDAB9D8ECCB}" destId="{69F1A9B3-BBC0-2B41-AAEF-33CF546443AA}" srcOrd="1" destOrd="0" parTransId="{8AA9FBBE-D1CD-8143-87E1-52DA49BA53BC}" sibTransId="{CF308B56-2A4F-AF41-AF4F-13B636A7F76E}"/>
    <dgm:cxn modelId="{9F3AFAD6-42CC-8B4D-9CBB-26106BF7E5BF}" type="presParOf" srcId="{E41CA7F4-C256-2D45-A2DF-5FDCEBD4D002}" destId="{566A5C15-B9AE-264E-B7CB-73C2F4C3AAC5}" srcOrd="0" destOrd="0" presId="urn:microsoft.com/office/officeart/2005/8/layout/vList2"/>
    <dgm:cxn modelId="{AE80E33F-7645-3145-AF86-EF80F9D4ABDC}" type="presParOf" srcId="{E41CA7F4-C256-2D45-A2DF-5FDCEBD4D002}" destId="{E2B1883D-53FB-6C4C-BCCE-E0875413A921}" srcOrd="1" destOrd="0" presId="urn:microsoft.com/office/officeart/2005/8/layout/vList2"/>
    <dgm:cxn modelId="{0DB4BF70-81BE-794C-B4EA-F056FF54DDA3}" type="presParOf" srcId="{E41CA7F4-C256-2D45-A2DF-5FDCEBD4D002}" destId="{935D7FF2-3817-DF4D-BDC5-4CA005149C8F}" srcOrd="2" destOrd="0" presId="urn:microsoft.com/office/officeart/2005/8/layout/vList2"/>
    <dgm:cxn modelId="{5EFDD828-CA5A-6D43-8A40-848DF3F7CF94}" type="presParOf" srcId="{E41CA7F4-C256-2D45-A2DF-5FDCEBD4D002}" destId="{5FAC0804-FD78-8148-8D09-A1848A36A6A2}" srcOrd="3" destOrd="0" presId="urn:microsoft.com/office/officeart/2005/8/layout/vList2"/>
    <dgm:cxn modelId="{938D06D8-9BCA-DA4E-8103-6EDF628A21AC}" type="presParOf" srcId="{E41CA7F4-C256-2D45-A2DF-5FDCEBD4D002}" destId="{8FD38BE1-EAA1-0B4A-BD8D-CCFD3C384891}" srcOrd="4" destOrd="0" presId="urn:microsoft.com/office/officeart/2005/8/layout/vList2"/>
    <dgm:cxn modelId="{C952FB03-A765-C041-AD3D-65BAFEE4F017}" type="presParOf" srcId="{E41CA7F4-C256-2D45-A2DF-5FDCEBD4D002}" destId="{A0EF308F-48DE-DA42-B3D4-4AA649831874}" srcOrd="5" destOrd="0" presId="urn:microsoft.com/office/officeart/2005/8/layout/vList2"/>
    <dgm:cxn modelId="{A2A77271-5305-7048-B541-387766ABCF51}" type="presParOf" srcId="{E41CA7F4-C256-2D45-A2DF-5FDCEBD4D002}" destId="{8261E09D-70E5-864B-BED8-88995ABE1AB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EEC6DF9D-D338-7E4C-860E-A43717512A3C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261CEB3D-2866-714B-A309-53E8974C55E9}" type="parTrans" cxnId="{5CB9FF19-B0D9-FA41-A4C3-30993A7F8534}">
      <dgm:prSet/>
      <dgm:spPr/>
      <dgm:t>
        <a:bodyPr/>
        <a:lstStyle/>
        <a:p>
          <a:endParaRPr lang="en-US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DBA3ADE8-EF24-5C46-A850-C69377EC523D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06179A3E-D021-A74D-A80B-10985AD59869}" type="parTrans" cxnId="{8CB7F08C-3441-B34F-B002-76907F2EC8E9}">
      <dgm:prSet/>
      <dgm:spPr/>
      <dgm:t>
        <a:bodyPr/>
        <a:lstStyle/>
        <a:p>
          <a:endParaRPr lang="en-US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B66C01-E1C9-4799-9B9E-85236C73FC4E}" type="presOf" srcId="{557B345D-271F-9240-9100-1D08C56B5038}" destId="{C0273337-D3FC-CF4F-B67B-D37F97BD2BCE}" srcOrd="0" destOrd="0" presId="urn:microsoft.com/office/officeart/2005/8/layout/radial1"/>
    <dgm:cxn modelId="{ECA1465A-8D2F-4976-BE39-A6E5C6E16956}" type="presOf" srcId="{30535995-FA57-1D4A-B98A-C30645DD798B}" destId="{406B3FF9-B7BF-1648-B41A-120739188CFC}" srcOrd="0" destOrd="0" presId="urn:microsoft.com/office/officeart/2005/8/layout/radial1"/>
    <dgm:cxn modelId="{4D1E62C7-D2DE-48D3-860C-5C6FE2C63695}" type="presOf" srcId="{06179A3E-D021-A74D-A80B-10985AD59869}" destId="{57AA3AAE-AFDC-8E4D-8FDB-7A820EF5B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5B7DF3B6-3C2B-46C0-B2DE-0ECB6A41DEA7}" type="presOf" srcId="{30535995-FA57-1D4A-B98A-C30645DD798B}" destId="{744026A7-19E7-464E-AE5F-55978A49C27A}" srcOrd="1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5B3C60F3-2612-4CF7-B3DA-8747D481EE24}" type="presOf" srcId="{06179A3E-D021-A74D-A80B-10985AD59869}" destId="{45DCA0BC-7ED8-6E44-B19E-F1B5B16E4703}" srcOrd="0" destOrd="0" presId="urn:microsoft.com/office/officeart/2005/8/layout/radial1"/>
    <dgm:cxn modelId="{6A136FCB-80FB-41E8-80A4-E2511335F319}" type="presOf" srcId="{5A54297D-8078-EE40-9A88-19A46D3D8598}" destId="{0A4CE849-DE3D-6B41-B7BF-8D69A71415E7}" srcOrd="1" destOrd="0" presId="urn:microsoft.com/office/officeart/2005/8/layout/radial1"/>
    <dgm:cxn modelId="{2C3CE20A-A688-4393-9CFE-CFB87578DC96}" type="presOf" srcId="{4755AA4C-662F-BD49-8C35-4B0EDD0C5948}" destId="{0CFA571E-3E7B-AE4C-A350-404C3B1CD797}" srcOrd="0" destOrd="0" presId="urn:microsoft.com/office/officeart/2005/8/layout/radial1"/>
    <dgm:cxn modelId="{74A64F89-6277-44C4-8F5C-69210E4C4A51}" type="presOf" srcId="{2BDD11A1-89EB-6D4F-A1E9-9B7F616B3788}" destId="{6D8A6050-F5C2-354F-B3D2-52E6091FECF3}" srcOrd="0" destOrd="0" presId="urn:microsoft.com/office/officeart/2005/8/layout/radial1"/>
    <dgm:cxn modelId="{BFCCCFFC-9068-456F-AF34-B592CA193A13}" type="presOf" srcId="{261CEB3D-2866-714B-A309-53E8974C55E9}" destId="{8FD1863E-670E-4942-AC99-B7A25ECCB905}" srcOrd="1" destOrd="0" presId="urn:microsoft.com/office/officeart/2005/8/layout/radial1"/>
    <dgm:cxn modelId="{D5FD4E2F-1BE4-4D4B-95B0-90D0A916998A}" type="presOf" srcId="{B907010D-5D6A-E64A-83F4-D64DA90FF28E}" destId="{B7F811AC-77D5-5E42-A71D-EB4AB08D53CB}" srcOrd="1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4F83052B-28CB-4199-8DFD-96F11BB57AD4}" type="presOf" srcId="{EEC6DF9D-D338-7E4C-860E-A43717512A3C}" destId="{6043AD49-2007-3A42-AB4B-FD19A60736AB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F61897EF-2930-4A78-A4EF-DD6F842655BB}" type="presOf" srcId="{261CEB3D-2866-714B-A309-53E8974C55E9}" destId="{4328F348-8526-AC41-BEE1-E8502E7F2F6D}" srcOrd="0" destOrd="0" presId="urn:microsoft.com/office/officeart/2005/8/layout/radial1"/>
    <dgm:cxn modelId="{8504CB4A-F0A7-4A28-B312-0369E2D3DC0A}" type="presOf" srcId="{DBA3ADE8-EF24-5C46-A850-C69377EC523D}" destId="{B28F79B6-CDD2-EA42-8C3C-509AE1059AF7}" srcOrd="0" destOrd="0" presId="urn:microsoft.com/office/officeart/2005/8/layout/radial1"/>
    <dgm:cxn modelId="{E6D81E2D-337C-42D3-8AF7-CA6D34030555}" type="presOf" srcId="{B907010D-5D6A-E64A-83F4-D64DA90FF28E}" destId="{333C7B3C-0F2E-0349-BBE8-4FC22FFBF37F}" srcOrd="0" destOrd="0" presId="urn:microsoft.com/office/officeart/2005/8/layout/radial1"/>
    <dgm:cxn modelId="{AA5758D8-890B-42CA-9BCD-EEE340334215}" type="presOf" srcId="{5A54297D-8078-EE40-9A88-19A46D3D8598}" destId="{7173A7B2-75F5-C74A-A92D-E689C4CBBEBC}" srcOrd="0" destOrd="0" presId="urn:microsoft.com/office/officeart/2005/8/layout/radial1"/>
    <dgm:cxn modelId="{BE632052-54C3-4040-8F62-E9D362DC5893}" type="presOf" srcId="{B0DA38C5-CCC7-8044-A29E-8EDD773CB454}" destId="{7A3F91E7-960B-1F44-BA4F-6E46CB8561A5}" srcOrd="0" destOrd="0" presId="urn:microsoft.com/office/officeart/2005/8/layout/radial1"/>
    <dgm:cxn modelId="{9AD7B51E-53C9-48C3-83EB-EE50570DFD43}" type="presOf" srcId="{D38404C7-84A1-8B4E-AB60-72773CCDECB9}" destId="{1FA2E41E-A94F-114D-819C-49465E42D5B6}" srcOrd="0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F76D21C4-F564-4BD6-AD25-667E24D46878}" type="presParOf" srcId="{0CFA571E-3E7B-AE4C-A350-404C3B1CD797}" destId="{1FA2E41E-A94F-114D-819C-49465E42D5B6}" srcOrd="0" destOrd="0" presId="urn:microsoft.com/office/officeart/2005/8/layout/radial1"/>
    <dgm:cxn modelId="{B7B1D2C9-7FC5-42B2-B59E-3C07C2288335}" type="presParOf" srcId="{0CFA571E-3E7B-AE4C-A350-404C3B1CD797}" destId="{333C7B3C-0F2E-0349-BBE8-4FC22FFBF37F}" srcOrd="1" destOrd="0" presId="urn:microsoft.com/office/officeart/2005/8/layout/radial1"/>
    <dgm:cxn modelId="{6A454703-EB7C-404C-B54F-C3BB6E759ECD}" type="presParOf" srcId="{333C7B3C-0F2E-0349-BBE8-4FC22FFBF37F}" destId="{B7F811AC-77D5-5E42-A71D-EB4AB08D53CB}" srcOrd="0" destOrd="0" presId="urn:microsoft.com/office/officeart/2005/8/layout/radial1"/>
    <dgm:cxn modelId="{0A8CB8AF-71CA-4390-86F9-FBB522443AD2}" type="presParOf" srcId="{0CFA571E-3E7B-AE4C-A350-404C3B1CD797}" destId="{6D8A6050-F5C2-354F-B3D2-52E6091FECF3}" srcOrd="2" destOrd="0" presId="urn:microsoft.com/office/officeart/2005/8/layout/radial1"/>
    <dgm:cxn modelId="{AEDA1B23-7F93-4F84-BF38-0471C39CF25A}" type="presParOf" srcId="{0CFA571E-3E7B-AE4C-A350-404C3B1CD797}" destId="{4328F348-8526-AC41-BEE1-E8502E7F2F6D}" srcOrd="3" destOrd="0" presId="urn:microsoft.com/office/officeart/2005/8/layout/radial1"/>
    <dgm:cxn modelId="{49288997-1A3D-442F-A636-D55CB41F90E5}" type="presParOf" srcId="{4328F348-8526-AC41-BEE1-E8502E7F2F6D}" destId="{8FD1863E-670E-4942-AC99-B7A25ECCB905}" srcOrd="0" destOrd="0" presId="urn:microsoft.com/office/officeart/2005/8/layout/radial1"/>
    <dgm:cxn modelId="{56F370CA-7D21-4715-AFA3-181398296923}" type="presParOf" srcId="{0CFA571E-3E7B-AE4C-A350-404C3B1CD797}" destId="{6043AD49-2007-3A42-AB4B-FD19A60736AB}" srcOrd="4" destOrd="0" presId="urn:microsoft.com/office/officeart/2005/8/layout/radial1"/>
    <dgm:cxn modelId="{A7AEBC08-0779-4E72-A640-5EE241EED5E5}" type="presParOf" srcId="{0CFA571E-3E7B-AE4C-A350-404C3B1CD797}" destId="{7173A7B2-75F5-C74A-A92D-E689C4CBBEBC}" srcOrd="5" destOrd="0" presId="urn:microsoft.com/office/officeart/2005/8/layout/radial1"/>
    <dgm:cxn modelId="{DF17F40D-B530-470B-AA13-79038528DFAB}" type="presParOf" srcId="{7173A7B2-75F5-C74A-A92D-E689C4CBBEBC}" destId="{0A4CE849-DE3D-6B41-B7BF-8D69A71415E7}" srcOrd="0" destOrd="0" presId="urn:microsoft.com/office/officeart/2005/8/layout/radial1"/>
    <dgm:cxn modelId="{F1BDEC68-A1D5-49B7-9155-01BBBB336E80}" type="presParOf" srcId="{0CFA571E-3E7B-AE4C-A350-404C3B1CD797}" destId="{7A3F91E7-960B-1F44-BA4F-6E46CB8561A5}" srcOrd="6" destOrd="0" presId="urn:microsoft.com/office/officeart/2005/8/layout/radial1"/>
    <dgm:cxn modelId="{711EB858-221D-4634-AB3C-2C9FA0FA63C3}" type="presParOf" srcId="{0CFA571E-3E7B-AE4C-A350-404C3B1CD797}" destId="{45DCA0BC-7ED8-6E44-B19E-F1B5B16E4703}" srcOrd="7" destOrd="0" presId="urn:microsoft.com/office/officeart/2005/8/layout/radial1"/>
    <dgm:cxn modelId="{BAC31829-0680-49D9-82FE-2AEAE948323B}" type="presParOf" srcId="{45DCA0BC-7ED8-6E44-B19E-F1B5B16E4703}" destId="{57AA3AAE-AFDC-8E4D-8FDB-7A820EF5BEE9}" srcOrd="0" destOrd="0" presId="urn:microsoft.com/office/officeart/2005/8/layout/radial1"/>
    <dgm:cxn modelId="{225873B1-070D-4F9F-B51D-CFAAE5274554}" type="presParOf" srcId="{0CFA571E-3E7B-AE4C-A350-404C3B1CD797}" destId="{B28F79B6-CDD2-EA42-8C3C-509AE1059AF7}" srcOrd="8" destOrd="0" presId="urn:microsoft.com/office/officeart/2005/8/layout/radial1"/>
    <dgm:cxn modelId="{838ACFB2-100A-4BA2-A877-F066762229DF}" type="presParOf" srcId="{0CFA571E-3E7B-AE4C-A350-404C3B1CD797}" destId="{406B3FF9-B7BF-1648-B41A-120739188CFC}" srcOrd="9" destOrd="0" presId="urn:microsoft.com/office/officeart/2005/8/layout/radial1"/>
    <dgm:cxn modelId="{C993B4BB-C962-42A8-BF50-CE18018FAC7B}" type="presParOf" srcId="{406B3FF9-B7BF-1648-B41A-120739188CFC}" destId="{744026A7-19E7-464E-AE5F-55978A49C27A}" srcOrd="0" destOrd="0" presId="urn:microsoft.com/office/officeart/2005/8/layout/radial1"/>
    <dgm:cxn modelId="{863DD32C-E3B3-4DA5-847B-3E528F456E98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3C68316-070F-C442-9CC5-B120486F9E2C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4FCB7-ECF2-7447-AF2C-B9A8BC9547E1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2CE55692-C547-1E4A-80DC-29023A83426C}" type="parTrans" cxnId="{17B18AA6-35D1-9C47-B819-5B71E8EC5814}">
      <dgm:prSet/>
      <dgm:spPr/>
      <dgm:t>
        <a:bodyPr/>
        <a:lstStyle/>
        <a:p>
          <a:endParaRPr lang="en-US"/>
        </a:p>
      </dgm:t>
    </dgm:pt>
    <dgm:pt modelId="{ACB60D3D-0A67-FC4B-B26A-49033B408196}" type="sibTrans" cxnId="{17B18AA6-35D1-9C47-B819-5B71E8EC5814}">
      <dgm:prSet/>
      <dgm:spPr/>
      <dgm:t>
        <a:bodyPr/>
        <a:lstStyle/>
        <a:p>
          <a:endParaRPr lang="en-US"/>
        </a:p>
      </dgm:t>
    </dgm:pt>
    <dgm:pt modelId="{DC3A54D4-9477-F746-B3A3-7BAB3E38032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8A572BF-CBFA-A44C-A3D3-DB3C53A90157}" type="parTrans" cxnId="{29B33131-2B58-CD49-9510-E38DA5AEB0EC}">
      <dgm:prSet/>
      <dgm:spPr/>
      <dgm:t>
        <a:bodyPr/>
        <a:lstStyle/>
        <a:p>
          <a:endParaRPr lang="en-US"/>
        </a:p>
      </dgm:t>
    </dgm:pt>
    <dgm:pt modelId="{2ABA1FB4-526A-684E-8237-13872D72BB65}" type="sibTrans" cxnId="{29B33131-2B58-CD49-9510-E38DA5AEB0EC}">
      <dgm:prSet/>
      <dgm:spPr/>
      <dgm:t>
        <a:bodyPr/>
        <a:lstStyle/>
        <a:p>
          <a:endParaRPr lang="en-US"/>
        </a:p>
      </dgm:t>
    </dgm:pt>
    <dgm:pt modelId="{8227ECFF-5E12-EE49-9437-6FFB3916EB4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FCBAA98-ABF0-B647-9D7F-335662B0AFC4}" type="parTrans" cxnId="{9D3C9B55-59AB-2C4B-B7F0-B59A4095C95C}">
      <dgm:prSet/>
      <dgm:spPr/>
      <dgm:t>
        <a:bodyPr/>
        <a:lstStyle/>
        <a:p>
          <a:endParaRPr lang="en-US"/>
        </a:p>
      </dgm:t>
    </dgm:pt>
    <dgm:pt modelId="{7D983ADB-A44F-4342-A7C0-619DEB785A2D}" type="sibTrans" cxnId="{9D3C9B55-59AB-2C4B-B7F0-B59A4095C95C}">
      <dgm:prSet/>
      <dgm:spPr/>
      <dgm:t>
        <a:bodyPr/>
        <a:lstStyle/>
        <a:p>
          <a:endParaRPr lang="en-US"/>
        </a:p>
      </dgm:t>
    </dgm:pt>
    <dgm:pt modelId="{F2C60ACB-C038-464F-BCBC-A034509EF83E}" type="pres">
      <dgm:prSet presAssocID="{D3C68316-070F-C442-9CC5-B120486F9E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CAA574-9DBF-E549-B4D7-9BB21FD76088}" type="pres">
      <dgm:prSet presAssocID="{EA24FCB7-ECF2-7447-AF2C-B9A8BC9547E1}" presName="dummy" presStyleCnt="0"/>
      <dgm:spPr/>
    </dgm:pt>
    <dgm:pt modelId="{B36EA2C5-44A7-4847-9864-24A9DEA1A169}" type="pres">
      <dgm:prSet presAssocID="{EA24FCB7-ECF2-7447-AF2C-B9A8BC9547E1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BEE04-1CE6-1345-A038-09D1079C5888}" type="pres">
      <dgm:prSet presAssocID="{ACB60D3D-0A67-FC4B-B26A-49033B408196}" presName="sibTrans" presStyleLbl="node1" presStyleIdx="0" presStyleCnt="3"/>
      <dgm:spPr/>
      <dgm:t>
        <a:bodyPr/>
        <a:lstStyle/>
        <a:p>
          <a:endParaRPr lang="en-US"/>
        </a:p>
      </dgm:t>
    </dgm:pt>
    <dgm:pt modelId="{6DC34426-61FF-D944-995A-99B68F0C025A}" type="pres">
      <dgm:prSet presAssocID="{DC3A54D4-9477-F746-B3A3-7BAB3E38032B}" presName="dummy" presStyleCnt="0"/>
      <dgm:spPr/>
    </dgm:pt>
    <dgm:pt modelId="{E07A66C5-A4C4-E344-9114-6EE591B2BEF3}" type="pres">
      <dgm:prSet presAssocID="{DC3A54D4-9477-F746-B3A3-7BAB3E38032B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CEA1E-6AF9-D74A-A453-19937DFD8DB2}" type="pres">
      <dgm:prSet presAssocID="{2ABA1FB4-526A-684E-8237-13872D72BB65}" presName="sibTrans" presStyleLbl="node1" presStyleIdx="1" presStyleCnt="3"/>
      <dgm:spPr/>
      <dgm:t>
        <a:bodyPr/>
        <a:lstStyle/>
        <a:p>
          <a:endParaRPr lang="en-US"/>
        </a:p>
      </dgm:t>
    </dgm:pt>
    <dgm:pt modelId="{8C255920-76F2-8D4E-8461-E3429735AA85}" type="pres">
      <dgm:prSet presAssocID="{8227ECFF-5E12-EE49-9437-6FFB3916EB46}" presName="dummy" presStyleCnt="0"/>
      <dgm:spPr/>
    </dgm:pt>
    <dgm:pt modelId="{AB3DBD86-B264-3B4F-9AC9-BA064A7D5193}" type="pres">
      <dgm:prSet presAssocID="{8227ECFF-5E12-EE49-9437-6FFB3916EB4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67B60-7B1D-D946-A04E-266CAEDB2F90}" type="pres">
      <dgm:prSet presAssocID="{7D983ADB-A44F-4342-A7C0-619DEB785A2D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9D3C9B55-59AB-2C4B-B7F0-B59A4095C95C}" srcId="{D3C68316-070F-C442-9CC5-B120486F9E2C}" destId="{8227ECFF-5E12-EE49-9437-6FFB3916EB46}" srcOrd="2" destOrd="0" parTransId="{EFCBAA98-ABF0-B647-9D7F-335662B0AFC4}" sibTransId="{7D983ADB-A44F-4342-A7C0-619DEB785A2D}"/>
    <dgm:cxn modelId="{17B18AA6-35D1-9C47-B819-5B71E8EC5814}" srcId="{D3C68316-070F-C442-9CC5-B120486F9E2C}" destId="{EA24FCB7-ECF2-7447-AF2C-B9A8BC9547E1}" srcOrd="0" destOrd="0" parTransId="{2CE55692-C547-1E4A-80DC-29023A83426C}" sibTransId="{ACB60D3D-0A67-FC4B-B26A-49033B408196}"/>
    <dgm:cxn modelId="{C3F082C9-9FDB-4E99-BB93-2BD5112DA28D}" type="presOf" srcId="{2ABA1FB4-526A-684E-8237-13872D72BB65}" destId="{274CEA1E-6AF9-D74A-A453-19937DFD8DB2}" srcOrd="0" destOrd="0" presId="urn:microsoft.com/office/officeart/2005/8/layout/cycle1"/>
    <dgm:cxn modelId="{78A78F87-CC16-419C-9FD8-AF246073BB3D}" type="presOf" srcId="{ACB60D3D-0A67-FC4B-B26A-49033B408196}" destId="{ACEBEE04-1CE6-1345-A038-09D1079C5888}" srcOrd="0" destOrd="0" presId="urn:microsoft.com/office/officeart/2005/8/layout/cycle1"/>
    <dgm:cxn modelId="{3BA17158-6B86-44A5-B9DF-E2861FE9C633}" type="presOf" srcId="{D3C68316-070F-C442-9CC5-B120486F9E2C}" destId="{F2C60ACB-C038-464F-BCBC-A034509EF83E}" srcOrd="0" destOrd="0" presId="urn:microsoft.com/office/officeart/2005/8/layout/cycle1"/>
    <dgm:cxn modelId="{475DAD13-8B91-466A-867C-350DD9DF7253}" type="presOf" srcId="{EA24FCB7-ECF2-7447-AF2C-B9A8BC9547E1}" destId="{B36EA2C5-44A7-4847-9864-24A9DEA1A169}" srcOrd="0" destOrd="0" presId="urn:microsoft.com/office/officeart/2005/8/layout/cycle1"/>
    <dgm:cxn modelId="{29B33131-2B58-CD49-9510-E38DA5AEB0EC}" srcId="{D3C68316-070F-C442-9CC5-B120486F9E2C}" destId="{DC3A54D4-9477-F746-B3A3-7BAB3E38032B}" srcOrd="1" destOrd="0" parTransId="{88A572BF-CBFA-A44C-A3D3-DB3C53A90157}" sibTransId="{2ABA1FB4-526A-684E-8237-13872D72BB65}"/>
    <dgm:cxn modelId="{B835EB87-BCDB-4C67-8782-5FA31DA38D4D}" type="presOf" srcId="{8227ECFF-5E12-EE49-9437-6FFB3916EB46}" destId="{AB3DBD86-B264-3B4F-9AC9-BA064A7D5193}" srcOrd="0" destOrd="0" presId="urn:microsoft.com/office/officeart/2005/8/layout/cycle1"/>
    <dgm:cxn modelId="{925A0D38-C993-42EA-AA3E-8F20ADA92EE7}" type="presOf" srcId="{7D983ADB-A44F-4342-A7C0-619DEB785A2D}" destId="{4A467B60-7B1D-D946-A04E-266CAEDB2F90}" srcOrd="0" destOrd="0" presId="urn:microsoft.com/office/officeart/2005/8/layout/cycle1"/>
    <dgm:cxn modelId="{69347809-DD5B-4C43-B4A2-5A955AAB3907}" type="presOf" srcId="{DC3A54D4-9477-F746-B3A3-7BAB3E38032B}" destId="{E07A66C5-A4C4-E344-9114-6EE591B2BEF3}" srcOrd="0" destOrd="0" presId="urn:microsoft.com/office/officeart/2005/8/layout/cycle1"/>
    <dgm:cxn modelId="{610371ED-8A5C-47FB-B726-01838D1B9A2F}" type="presParOf" srcId="{F2C60ACB-C038-464F-BCBC-A034509EF83E}" destId="{62CAA574-9DBF-E549-B4D7-9BB21FD76088}" srcOrd="0" destOrd="0" presId="urn:microsoft.com/office/officeart/2005/8/layout/cycle1"/>
    <dgm:cxn modelId="{EE0F6B15-209A-4E83-A34C-8DB2BBBA0877}" type="presParOf" srcId="{F2C60ACB-C038-464F-BCBC-A034509EF83E}" destId="{B36EA2C5-44A7-4847-9864-24A9DEA1A169}" srcOrd="1" destOrd="0" presId="urn:microsoft.com/office/officeart/2005/8/layout/cycle1"/>
    <dgm:cxn modelId="{05AF42DB-A683-41E6-A135-3EACD30513A6}" type="presParOf" srcId="{F2C60ACB-C038-464F-BCBC-A034509EF83E}" destId="{ACEBEE04-1CE6-1345-A038-09D1079C5888}" srcOrd="2" destOrd="0" presId="urn:microsoft.com/office/officeart/2005/8/layout/cycle1"/>
    <dgm:cxn modelId="{BD4AC74A-3748-4A30-812E-16551610D373}" type="presParOf" srcId="{F2C60ACB-C038-464F-BCBC-A034509EF83E}" destId="{6DC34426-61FF-D944-995A-99B68F0C025A}" srcOrd="3" destOrd="0" presId="urn:microsoft.com/office/officeart/2005/8/layout/cycle1"/>
    <dgm:cxn modelId="{2C790D49-9A34-483B-97F4-220800DC06BA}" type="presParOf" srcId="{F2C60ACB-C038-464F-BCBC-A034509EF83E}" destId="{E07A66C5-A4C4-E344-9114-6EE591B2BEF3}" srcOrd="4" destOrd="0" presId="urn:microsoft.com/office/officeart/2005/8/layout/cycle1"/>
    <dgm:cxn modelId="{1993088A-267C-405A-B99B-1C4D75526C07}" type="presParOf" srcId="{F2C60ACB-C038-464F-BCBC-A034509EF83E}" destId="{274CEA1E-6AF9-D74A-A453-19937DFD8DB2}" srcOrd="5" destOrd="0" presId="urn:microsoft.com/office/officeart/2005/8/layout/cycle1"/>
    <dgm:cxn modelId="{94954A60-5199-4307-A013-0D684BB3A671}" type="presParOf" srcId="{F2C60ACB-C038-464F-BCBC-A034509EF83E}" destId="{8C255920-76F2-8D4E-8461-E3429735AA85}" srcOrd="6" destOrd="0" presId="urn:microsoft.com/office/officeart/2005/8/layout/cycle1"/>
    <dgm:cxn modelId="{F1408B49-D109-4D2E-B29F-A086E08235FC}" type="presParOf" srcId="{F2C60ACB-C038-464F-BCBC-A034509EF83E}" destId="{AB3DBD86-B264-3B4F-9AC9-BA064A7D5193}" srcOrd="7" destOrd="0" presId="urn:microsoft.com/office/officeart/2005/8/layout/cycle1"/>
    <dgm:cxn modelId="{F8103272-E6CD-4B1D-8747-92F87E54C3EA}" type="presParOf" srcId="{F2C60ACB-C038-464F-BCBC-A034509EF83E}" destId="{4A467B60-7B1D-D946-A04E-266CAEDB2F9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1000" dirty="0" smtClean="0"/>
            <a:t>SF</a:t>
          </a:r>
          <a:endParaRPr lang="en-US" sz="10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36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36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BH</a:t>
          </a:r>
          <a:endParaRPr lang="en-US" sz="10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9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36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M</a:t>
          </a:r>
          <a:endParaRPr lang="en-US" sz="10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9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36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1000" dirty="0" smtClean="0"/>
            <a:t>VR</a:t>
          </a:r>
          <a:endParaRPr lang="en-US" sz="10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9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3600"/>
        </a:p>
      </dgm:t>
    </dgm:pt>
    <dgm:pt modelId="{00E17448-3880-3D48-9B15-C372BA15348A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V</a:t>
          </a:r>
          <a:endParaRPr lang="en-US" sz="1000" dirty="0"/>
        </a:p>
      </dgm:t>
    </dgm:pt>
    <dgm:pt modelId="{6E009C3F-466C-5E41-9F59-E75EE2FDEF12}" type="parTrans" cxnId="{A6D2579F-10C2-5F4D-88AB-AA4AD0B3BB8A}">
      <dgm:prSet custT="1"/>
      <dgm:spPr/>
      <dgm:t>
        <a:bodyPr/>
        <a:lstStyle/>
        <a:p>
          <a:endParaRPr lang="en-US" sz="1000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 sz="3600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S</a:t>
          </a:r>
          <a:endParaRPr lang="en-US" sz="1000" dirty="0"/>
        </a:p>
      </dgm:t>
    </dgm:pt>
    <dgm:pt modelId="{6D0734E5-8E2F-7446-BF1B-F8DB68EFDC1A}" type="parTrans" cxnId="{FF6CCFB6-D101-E440-8144-44040C0F73D9}">
      <dgm:prSet custT="1"/>
      <dgm:spPr/>
      <dgm:t>
        <a:bodyPr/>
        <a:lstStyle/>
        <a:p>
          <a:endParaRPr lang="en-US" sz="1000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 sz="36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42FE28-EB6E-4FB0-B00C-F129E4677A33}" type="presOf" srcId="{B0DA38C5-CCC7-8044-A29E-8EDD773CB454}" destId="{7A3F91E7-960B-1F44-BA4F-6E46CB8561A5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888E3824-EADD-48BB-BF6B-F19A17C1C26B}" type="presOf" srcId="{B907010D-5D6A-E64A-83F4-D64DA90FF28E}" destId="{333C7B3C-0F2E-0349-BBE8-4FC22FFBF37F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66AB0518-A848-4702-907E-1E79A5D0AD3E}" type="presOf" srcId="{6E009C3F-466C-5E41-9F59-E75EE2FDEF12}" destId="{E56D8B82-C824-CD46-A211-8D1B0360D713}" srcOrd="0" destOrd="0" presId="urn:microsoft.com/office/officeart/2005/8/layout/radial1"/>
    <dgm:cxn modelId="{595B2C3C-0C72-4FF4-8EE7-767AD01186A3}" type="presOf" srcId="{06179A3E-D021-A74D-A80B-10985AD59869}" destId="{45DCA0BC-7ED8-6E44-B19E-F1B5B16E4703}" srcOrd="0" destOrd="0" presId="urn:microsoft.com/office/officeart/2005/8/layout/radial1"/>
    <dgm:cxn modelId="{E44C6084-F48C-4F92-9CAE-7442621C95F1}" type="presOf" srcId="{6D0734E5-8E2F-7446-BF1B-F8DB68EFDC1A}" destId="{BCBC3178-6590-AE48-9232-93F09B4C8EE9}" srcOrd="1" destOrd="0" presId="urn:microsoft.com/office/officeart/2005/8/layout/radial1"/>
    <dgm:cxn modelId="{8D4CB77E-BDCB-4AB0-A41A-C96BFE989485}" type="presOf" srcId="{6D0734E5-8E2F-7446-BF1B-F8DB68EFDC1A}" destId="{D4643700-110C-9A4C-B6B7-950B64573578}" srcOrd="0" destOrd="0" presId="urn:microsoft.com/office/officeart/2005/8/layout/radial1"/>
    <dgm:cxn modelId="{FF342CA8-376F-4E0E-BA75-7599492B1165}" type="presOf" srcId="{6E009C3F-466C-5E41-9F59-E75EE2FDEF12}" destId="{586C0CCB-84B5-F54A-B82D-0177C64ABD0C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4467A5AF-B93C-4E01-9236-8629C373F82A}" type="presOf" srcId="{00E17448-3880-3D48-9B15-C372BA15348A}" destId="{89510FC7-8D0A-6743-B68D-431044089796}" srcOrd="0" destOrd="0" presId="urn:microsoft.com/office/officeart/2005/8/layout/radial1"/>
    <dgm:cxn modelId="{5EB0D0B3-398F-4C9F-831E-A287CBB90044}" type="presOf" srcId="{5A54297D-8078-EE40-9A88-19A46D3D8598}" destId="{7173A7B2-75F5-C74A-A92D-E689C4CBBEBC}" srcOrd="0" destOrd="0" presId="urn:microsoft.com/office/officeart/2005/8/layout/radial1"/>
    <dgm:cxn modelId="{83509710-A373-48BF-B91A-67909B29F208}" type="presOf" srcId="{6A5D5110-7643-DA40-81E8-28E1A33C0C81}" destId="{81DADF80-BD04-D549-8EE9-2D43FBB08251}" srcOrd="0" destOrd="0" presId="urn:microsoft.com/office/officeart/2005/8/layout/radial1"/>
    <dgm:cxn modelId="{0F01F747-0FC6-465F-84E8-8B616F179FCE}" type="presOf" srcId="{B907010D-5D6A-E64A-83F4-D64DA90FF28E}" destId="{B7F811AC-77D5-5E42-A71D-EB4AB08D53CB}" srcOrd="1" destOrd="0" presId="urn:microsoft.com/office/officeart/2005/8/layout/radial1"/>
    <dgm:cxn modelId="{0D04E32F-B9D4-4118-9600-D39A8023D598}" type="presOf" srcId="{4755AA4C-662F-BD49-8C35-4B0EDD0C5948}" destId="{0CFA571E-3E7B-AE4C-A350-404C3B1CD797}" srcOrd="0" destOrd="0" presId="urn:microsoft.com/office/officeart/2005/8/layout/radial1"/>
    <dgm:cxn modelId="{2C72F294-A0BE-452F-B0AE-846F7C5C36F8}" type="presOf" srcId="{2BDD11A1-89EB-6D4F-A1E9-9B7F616B3788}" destId="{6D8A6050-F5C2-354F-B3D2-52E6091FECF3}" srcOrd="0" destOrd="0" presId="urn:microsoft.com/office/officeart/2005/8/layout/radial1"/>
    <dgm:cxn modelId="{F0FB3F50-A250-492A-857E-0F7A939280E6}" type="presOf" srcId="{06179A3E-D021-A74D-A80B-10985AD59869}" destId="{57AA3AAE-AFDC-8E4D-8FDB-7A820EF5B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659EBECB-4157-416B-A6A2-C09AD64F8319}" type="presOf" srcId="{5A54297D-8078-EE40-9A88-19A46D3D8598}" destId="{0A4CE849-DE3D-6B41-B7BF-8D69A71415E7}" srcOrd="1" destOrd="0" presId="urn:microsoft.com/office/officeart/2005/8/layout/radial1"/>
    <dgm:cxn modelId="{83FC7DF2-7155-4322-A806-14757DF657E1}" type="presOf" srcId="{DBA3ADE8-EF24-5C46-A850-C69377EC523D}" destId="{B28F79B6-CDD2-EA42-8C3C-509AE1059AF7}" srcOrd="0" destOrd="0" presId="urn:microsoft.com/office/officeart/2005/8/layout/radial1"/>
    <dgm:cxn modelId="{DA213B07-0A70-4FDC-A590-B58F5D4C1A2C}" type="presOf" srcId="{D38404C7-84A1-8B4E-AB60-72773CCDECB9}" destId="{1FA2E41E-A94F-114D-819C-49465E42D5B6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223409C-534B-4154-A28C-0839EF4FFE50}" type="presParOf" srcId="{0CFA571E-3E7B-AE4C-A350-404C3B1CD797}" destId="{1FA2E41E-A94F-114D-819C-49465E42D5B6}" srcOrd="0" destOrd="0" presId="urn:microsoft.com/office/officeart/2005/8/layout/radial1"/>
    <dgm:cxn modelId="{D10DE536-26E4-4D8E-9FBF-9A2DFF312A87}" type="presParOf" srcId="{0CFA571E-3E7B-AE4C-A350-404C3B1CD797}" destId="{333C7B3C-0F2E-0349-BBE8-4FC22FFBF37F}" srcOrd="1" destOrd="0" presId="urn:microsoft.com/office/officeart/2005/8/layout/radial1"/>
    <dgm:cxn modelId="{3878D49C-0842-4538-898A-68FA7A291E9D}" type="presParOf" srcId="{333C7B3C-0F2E-0349-BBE8-4FC22FFBF37F}" destId="{B7F811AC-77D5-5E42-A71D-EB4AB08D53CB}" srcOrd="0" destOrd="0" presId="urn:microsoft.com/office/officeart/2005/8/layout/radial1"/>
    <dgm:cxn modelId="{0745ED4A-6207-4AD4-B596-F11CAB09CE55}" type="presParOf" srcId="{0CFA571E-3E7B-AE4C-A350-404C3B1CD797}" destId="{6D8A6050-F5C2-354F-B3D2-52E6091FECF3}" srcOrd="2" destOrd="0" presId="urn:microsoft.com/office/officeart/2005/8/layout/radial1"/>
    <dgm:cxn modelId="{CB27FD8E-78F2-4513-B248-5FF4498EB910}" type="presParOf" srcId="{0CFA571E-3E7B-AE4C-A350-404C3B1CD797}" destId="{7173A7B2-75F5-C74A-A92D-E689C4CBBEBC}" srcOrd="3" destOrd="0" presId="urn:microsoft.com/office/officeart/2005/8/layout/radial1"/>
    <dgm:cxn modelId="{1DB35793-711B-4589-A99A-DC8B64785349}" type="presParOf" srcId="{7173A7B2-75F5-C74A-A92D-E689C4CBBEBC}" destId="{0A4CE849-DE3D-6B41-B7BF-8D69A71415E7}" srcOrd="0" destOrd="0" presId="urn:microsoft.com/office/officeart/2005/8/layout/radial1"/>
    <dgm:cxn modelId="{AB3A0237-B8FF-4332-9A38-C6BDC021DD76}" type="presParOf" srcId="{0CFA571E-3E7B-AE4C-A350-404C3B1CD797}" destId="{7A3F91E7-960B-1F44-BA4F-6E46CB8561A5}" srcOrd="4" destOrd="0" presId="urn:microsoft.com/office/officeart/2005/8/layout/radial1"/>
    <dgm:cxn modelId="{3D2532B6-08CB-4823-8F50-26DFD073D593}" type="presParOf" srcId="{0CFA571E-3E7B-AE4C-A350-404C3B1CD797}" destId="{E56D8B82-C824-CD46-A211-8D1B0360D713}" srcOrd="5" destOrd="0" presId="urn:microsoft.com/office/officeart/2005/8/layout/radial1"/>
    <dgm:cxn modelId="{E662ED06-A6A9-40AC-930D-6AA90C2F0E37}" type="presParOf" srcId="{E56D8B82-C824-CD46-A211-8D1B0360D713}" destId="{586C0CCB-84B5-F54A-B82D-0177C64ABD0C}" srcOrd="0" destOrd="0" presId="urn:microsoft.com/office/officeart/2005/8/layout/radial1"/>
    <dgm:cxn modelId="{01B69AC4-1BD2-410F-BA28-41B842F9902E}" type="presParOf" srcId="{0CFA571E-3E7B-AE4C-A350-404C3B1CD797}" destId="{89510FC7-8D0A-6743-B68D-431044089796}" srcOrd="6" destOrd="0" presId="urn:microsoft.com/office/officeart/2005/8/layout/radial1"/>
    <dgm:cxn modelId="{D7DA20BF-DF25-43E6-91AC-0FB08D8F56D0}" type="presParOf" srcId="{0CFA571E-3E7B-AE4C-A350-404C3B1CD797}" destId="{D4643700-110C-9A4C-B6B7-950B64573578}" srcOrd="7" destOrd="0" presId="urn:microsoft.com/office/officeart/2005/8/layout/radial1"/>
    <dgm:cxn modelId="{470124FB-FFAD-4454-B1CE-DA0382C0B8C6}" type="presParOf" srcId="{D4643700-110C-9A4C-B6B7-950B64573578}" destId="{BCBC3178-6590-AE48-9232-93F09B4C8EE9}" srcOrd="0" destOrd="0" presId="urn:microsoft.com/office/officeart/2005/8/layout/radial1"/>
    <dgm:cxn modelId="{E56B619B-A095-4F76-8382-95153E002F37}" type="presParOf" srcId="{0CFA571E-3E7B-AE4C-A350-404C3B1CD797}" destId="{81DADF80-BD04-D549-8EE9-2D43FBB08251}" srcOrd="8" destOrd="0" presId="urn:microsoft.com/office/officeart/2005/8/layout/radial1"/>
    <dgm:cxn modelId="{DBDD7403-9AF6-4E61-A65C-12482AD5ED71}" type="presParOf" srcId="{0CFA571E-3E7B-AE4C-A350-404C3B1CD797}" destId="{45DCA0BC-7ED8-6E44-B19E-F1B5B16E4703}" srcOrd="9" destOrd="0" presId="urn:microsoft.com/office/officeart/2005/8/layout/radial1"/>
    <dgm:cxn modelId="{E4790C5A-CD81-4569-A671-6A5D942CA6A4}" type="presParOf" srcId="{45DCA0BC-7ED8-6E44-B19E-F1B5B16E4703}" destId="{57AA3AAE-AFDC-8E4D-8FDB-7A820EF5BEE9}" srcOrd="0" destOrd="0" presId="urn:microsoft.com/office/officeart/2005/8/layout/radial1"/>
    <dgm:cxn modelId="{64F750C1-EB29-4EE4-9907-448CE2291AC1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BBB8E4A-75C1-B846-8199-990E91901465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B9CE82-B60E-EB48-BAE2-9D1CDA2687FD}">
      <dgm:prSet phldrT="[Text]" custT="1"/>
      <dgm:spPr/>
      <dgm:t>
        <a:bodyPr/>
        <a:lstStyle/>
        <a:p>
          <a:r>
            <a:rPr lang="en-US" sz="2000" dirty="0" smtClean="0"/>
            <a:t>DC</a:t>
          </a:r>
          <a:endParaRPr lang="en-US" sz="2000" dirty="0"/>
        </a:p>
      </dgm:t>
    </dgm:pt>
    <dgm:pt modelId="{ADF147C8-0ED6-1E47-B92E-543B113A10DE}" type="parTrans" cxnId="{D18BC9F2-3970-6F45-9078-6B45BC136BDA}">
      <dgm:prSet/>
      <dgm:spPr/>
      <dgm:t>
        <a:bodyPr/>
        <a:lstStyle/>
        <a:p>
          <a:endParaRPr lang="en-US" sz="2400"/>
        </a:p>
      </dgm:t>
    </dgm:pt>
    <dgm:pt modelId="{C57DEBC5-D44D-D44B-9DA3-9C818CCF69CA}" type="sibTrans" cxnId="{D18BC9F2-3970-6F45-9078-6B45BC136BDA}">
      <dgm:prSet/>
      <dgm:spPr/>
      <dgm:t>
        <a:bodyPr/>
        <a:lstStyle/>
        <a:p>
          <a:endParaRPr lang="en-US" sz="2400"/>
        </a:p>
      </dgm:t>
    </dgm:pt>
    <dgm:pt modelId="{667227DE-D861-6644-BFE8-297645B51628}">
      <dgm:prSet phldrT="[Text]" custT="1"/>
      <dgm:spPr/>
      <dgm:t>
        <a:bodyPr/>
        <a:lstStyle/>
        <a:p>
          <a:r>
            <a:rPr lang="en-US" sz="1000" dirty="0" smtClean="0"/>
            <a:t>Plan</a:t>
          </a:r>
          <a:endParaRPr lang="en-US" sz="1000" dirty="0"/>
        </a:p>
      </dgm:t>
    </dgm:pt>
    <dgm:pt modelId="{52EABB25-1E1B-B740-9C3C-9E670447D1B4}" type="parTrans" cxnId="{5C91283D-56A7-9F44-9380-6AD5F533EBA3}">
      <dgm:prSet/>
      <dgm:spPr/>
      <dgm:t>
        <a:bodyPr/>
        <a:lstStyle/>
        <a:p>
          <a:endParaRPr lang="en-US" sz="2400"/>
        </a:p>
      </dgm:t>
    </dgm:pt>
    <dgm:pt modelId="{026D3808-DE77-FE41-B4C1-20051BD89971}" type="sibTrans" cxnId="{5C91283D-56A7-9F44-9380-6AD5F533EBA3}">
      <dgm:prSet/>
      <dgm:spPr/>
      <dgm:t>
        <a:bodyPr/>
        <a:lstStyle/>
        <a:p>
          <a:endParaRPr lang="en-US" sz="2400"/>
        </a:p>
      </dgm:t>
    </dgm:pt>
    <dgm:pt modelId="{E00E6204-F6A5-2C4F-81E4-53D795AACAC6}">
      <dgm:prSet phldrT="[Text]" custT="1"/>
      <dgm:spPr/>
      <dgm:t>
        <a:bodyPr/>
        <a:lstStyle/>
        <a:p>
          <a:r>
            <a:rPr lang="en-US" sz="1000" dirty="0" smtClean="0"/>
            <a:t>Do</a:t>
          </a:r>
          <a:endParaRPr lang="en-US" sz="1000" dirty="0"/>
        </a:p>
      </dgm:t>
    </dgm:pt>
    <dgm:pt modelId="{37DE0B0E-0A4B-564E-8BA4-BF3817C84BB3}" type="parTrans" cxnId="{526824DB-3E8B-7844-B56F-F4E3AB4D83BD}">
      <dgm:prSet/>
      <dgm:spPr/>
      <dgm:t>
        <a:bodyPr/>
        <a:lstStyle/>
        <a:p>
          <a:endParaRPr lang="en-US" sz="2400"/>
        </a:p>
      </dgm:t>
    </dgm:pt>
    <dgm:pt modelId="{0B9B5E74-822B-EB4E-BEF2-556C879E5810}" type="sibTrans" cxnId="{526824DB-3E8B-7844-B56F-F4E3AB4D83BD}">
      <dgm:prSet/>
      <dgm:spPr/>
      <dgm:t>
        <a:bodyPr/>
        <a:lstStyle/>
        <a:p>
          <a:endParaRPr lang="en-US" sz="2400"/>
        </a:p>
      </dgm:t>
    </dgm:pt>
    <dgm:pt modelId="{C04C7F17-281F-044E-8556-20B714205DD2}">
      <dgm:prSet phldrT="[Text]" custT="1"/>
      <dgm:spPr/>
      <dgm:t>
        <a:bodyPr/>
        <a:lstStyle/>
        <a:p>
          <a:r>
            <a:rPr lang="en-US" sz="1000" dirty="0" smtClean="0"/>
            <a:t>Check</a:t>
          </a:r>
          <a:endParaRPr lang="en-US" sz="1000" dirty="0"/>
        </a:p>
      </dgm:t>
    </dgm:pt>
    <dgm:pt modelId="{CA7C969E-378E-914D-9779-8199EA61FDB9}" type="parTrans" cxnId="{B91DF464-653E-EA4C-B4C4-E51CDA5E8FDA}">
      <dgm:prSet/>
      <dgm:spPr/>
      <dgm:t>
        <a:bodyPr/>
        <a:lstStyle/>
        <a:p>
          <a:endParaRPr lang="en-US" sz="2400"/>
        </a:p>
      </dgm:t>
    </dgm:pt>
    <dgm:pt modelId="{AD9F305E-EDBC-554A-AB23-4905B99E1120}" type="sibTrans" cxnId="{B91DF464-653E-EA4C-B4C4-E51CDA5E8FDA}">
      <dgm:prSet/>
      <dgm:spPr/>
      <dgm:t>
        <a:bodyPr/>
        <a:lstStyle/>
        <a:p>
          <a:endParaRPr lang="en-US" sz="2400"/>
        </a:p>
      </dgm:t>
    </dgm:pt>
    <dgm:pt modelId="{E7DE3E50-E8AE-2141-9D4D-8EA29BBB4697}">
      <dgm:prSet phldrT="[Text]" custT="1"/>
      <dgm:spPr/>
      <dgm:t>
        <a:bodyPr/>
        <a:lstStyle/>
        <a:p>
          <a:r>
            <a:rPr lang="en-US" sz="1000" dirty="0" smtClean="0"/>
            <a:t>Act</a:t>
          </a:r>
          <a:endParaRPr lang="en-US" sz="1000" dirty="0"/>
        </a:p>
      </dgm:t>
    </dgm:pt>
    <dgm:pt modelId="{9B0067EA-42A7-7C4F-9B3B-5DF23217DDD7}" type="parTrans" cxnId="{9CCDCACF-EB2D-A140-8104-9CB20787DE3D}">
      <dgm:prSet/>
      <dgm:spPr/>
      <dgm:t>
        <a:bodyPr/>
        <a:lstStyle/>
        <a:p>
          <a:endParaRPr lang="en-US" sz="2400"/>
        </a:p>
      </dgm:t>
    </dgm:pt>
    <dgm:pt modelId="{5D8698CF-E759-B54E-BD1D-46896FE943A3}" type="sibTrans" cxnId="{9CCDCACF-EB2D-A140-8104-9CB20787DE3D}">
      <dgm:prSet/>
      <dgm:spPr/>
      <dgm:t>
        <a:bodyPr/>
        <a:lstStyle/>
        <a:p>
          <a:endParaRPr lang="en-US" sz="2400"/>
        </a:p>
      </dgm:t>
    </dgm:pt>
    <dgm:pt modelId="{E2DB4B9B-5662-364A-8209-C96295D4FC5F}" type="pres">
      <dgm:prSet presAssocID="{DBBB8E4A-75C1-B846-8199-990E9190146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C1359E-3687-0147-97D4-060157FCA011}" type="pres">
      <dgm:prSet presAssocID="{9EB9CE82-B60E-EB48-BAE2-9D1CDA2687FD}" presName="centerShape" presStyleLbl="node0" presStyleIdx="0" presStyleCnt="1"/>
      <dgm:spPr/>
      <dgm:t>
        <a:bodyPr/>
        <a:lstStyle/>
        <a:p>
          <a:endParaRPr lang="en-US"/>
        </a:p>
      </dgm:t>
    </dgm:pt>
    <dgm:pt modelId="{C1E67242-0B4A-0C45-AD1D-0379450F1A6E}" type="pres">
      <dgm:prSet presAssocID="{667227DE-D861-6644-BFE8-297645B5162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C71FA-A6B2-9140-AFE7-0C40E8AB968F}" type="pres">
      <dgm:prSet presAssocID="{667227DE-D861-6644-BFE8-297645B51628}" presName="dummy" presStyleCnt="0"/>
      <dgm:spPr/>
    </dgm:pt>
    <dgm:pt modelId="{2581D60B-DB32-824D-AD9E-01C3C95633CD}" type="pres">
      <dgm:prSet presAssocID="{026D3808-DE77-FE41-B4C1-20051BD8997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8960C4D0-2FE1-D946-B4F3-AF0661389EA3}" type="pres">
      <dgm:prSet presAssocID="{E00E6204-F6A5-2C4F-81E4-53D795AACA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48AA8-2418-274B-83C3-055FBC7F3E85}" type="pres">
      <dgm:prSet presAssocID="{E00E6204-F6A5-2C4F-81E4-53D795AACAC6}" presName="dummy" presStyleCnt="0"/>
      <dgm:spPr/>
    </dgm:pt>
    <dgm:pt modelId="{6B79F3DC-4AE9-1D47-9B35-5BBACFAB79A6}" type="pres">
      <dgm:prSet presAssocID="{0B9B5E74-822B-EB4E-BEF2-556C879E581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BE7BF13-0AC2-2F40-AC02-71A001502089}" type="pres">
      <dgm:prSet presAssocID="{C04C7F17-281F-044E-8556-20B714205D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7C35D-573C-CE43-A359-E8C2CCEC9FBC}" type="pres">
      <dgm:prSet presAssocID="{C04C7F17-281F-044E-8556-20B714205DD2}" presName="dummy" presStyleCnt="0"/>
      <dgm:spPr/>
    </dgm:pt>
    <dgm:pt modelId="{E5ED0C9E-EA49-764E-9143-EFCFFDBA09E2}" type="pres">
      <dgm:prSet presAssocID="{AD9F305E-EDBC-554A-AB23-4905B99E1120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2ACFDCD-BCA9-EC42-A340-FAE11ED92497}" type="pres">
      <dgm:prSet presAssocID="{E7DE3E50-E8AE-2141-9D4D-8EA29BBB469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068D3-30BB-E446-B4B5-AE362E61D3F2}" type="pres">
      <dgm:prSet presAssocID="{E7DE3E50-E8AE-2141-9D4D-8EA29BBB4697}" presName="dummy" presStyleCnt="0"/>
      <dgm:spPr/>
    </dgm:pt>
    <dgm:pt modelId="{87B06492-E301-7148-B93C-53D3D726FF01}" type="pres">
      <dgm:prSet presAssocID="{5D8698CF-E759-B54E-BD1D-46896FE943A3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26824DB-3E8B-7844-B56F-F4E3AB4D83BD}" srcId="{9EB9CE82-B60E-EB48-BAE2-9D1CDA2687FD}" destId="{E00E6204-F6A5-2C4F-81E4-53D795AACAC6}" srcOrd="1" destOrd="0" parTransId="{37DE0B0E-0A4B-564E-8BA4-BF3817C84BB3}" sibTransId="{0B9B5E74-822B-EB4E-BEF2-556C879E5810}"/>
    <dgm:cxn modelId="{D18BC9F2-3970-6F45-9078-6B45BC136BDA}" srcId="{DBBB8E4A-75C1-B846-8199-990E91901465}" destId="{9EB9CE82-B60E-EB48-BAE2-9D1CDA2687FD}" srcOrd="0" destOrd="0" parTransId="{ADF147C8-0ED6-1E47-B92E-543B113A10DE}" sibTransId="{C57DEBC5-D44D-D44B-9DA3-9C818CCF69CA}"/>
    <dgm:cxn modelId="{B91DF464-653E-EA4C-B4C4-E51CDA5E8FDA}" srcId="{9EB9CE82-B60E-EB48-BAE2-9D1CDA2687FD}" destId="{C04C7F17-281F-044E-8556-20B714205DD2}" srcOrd="2" destOrd="0" parTransId="{CA7C969E-378E-914D-9779-8199EA61FDB9}" sibTransId="{AD9F305E-EDBC-554A-AB23-4905B99E1120}"/>
    <dgm:cxn modelId="{9CCDCACF-EB2D-A140-8104-9CB20787DE3D}" srcId="{9EB9CE82-B60E-EB48-BAE2-9D1CDA2687FD}" destId="{E7DE3E50-E8AE-2141-9D4D-8EA29BBB4697}" srcOrd="3" destOrd="0" parTransId="{9B0067EA-42A7-7C4F-9B3B-5DF23217DDD7}" sibTransId="{5D8698CF-E759-B54E-BD1D-46896FE943A3}"/>
    <dgm:cxn modelId="{202E3993-D3D3-4117-9815-43C87A1A097E}" type="presOf" srcId="{DBBB8E4A-75C1-B846-8199-990E91901465}" destId="{E2DB4B9B-5662-364A-8209-C96295D4FC5F}" srcOrd="0" destOrd="0" presId="urn:microsoft.com/office/officeart/2005/8/layout/radial6"/>
    <dgm:cxn modelId="{1AA286A3-E7D4-4BDC-B0F5-E3B919E76EF9}" type="presOf" srcId="{C04C7F17-281F-044E-8556-20B714205DD2}" destId="{2BE7BF13-0AC2-2F40-AC02-71A001502089}" srcOrd="0" destOrd="0" presId="urn:microsoft.com/office/officeart/2005/8/layout/radial6"/>
    <dgm:cxn modelId="{6240F075-6FF6-4F83-A65E-880E3F36FD8C}" type="presOf" srcId="{0B9B5E74-822B-EB4E-BEF2-556C879E5810}" destId="{6B79F3DC-4AE9-1D47-9B35-5BBACFAB79A6}" srcOrd="0" destOrd="0" presId="urn:microsoft.com/office/officeart/2005/8/layout/radial6"/>
    <dgm:cxn modelId="{F26086D4-5FFE-4D01-AD9B-E145389E3A64}" type="presOf" srcId="{5D8698CF-E759-B54E-BD1D-46896FE943A3}" destId="{87B06492-E301-7148-B93C-53D3D726FF01}" srcOrd="0" destOrd="0" presId="urn:microsoft.com/office/officeart/2005/8/layout/radial6"/>
    <dgm:cxn modelId="{6ED3E039-B5F3-4357-8124-43E10B3229A6}" type="presOf" srcId="{AD9F305E-EDBC-554A-AB23-4905B99E1120}" destId="{E5ED0C9E-EA49-764E-9143-EFCFFDBA09E2}" srcOrd="0" destOrd="0" presId="urn:microsoft.com/office/officeart/2005/8/layout/radial6"/>
    <dgm:cxn modelId="{5C91283D-56A7-9F44-9380-6AD5F533EBA3}" srcId="{9EB9CE82-B60E-EB48-BAE2-9D1CDA2687FD}" destId="{667227DE-D861-6644-BFE8-297645B51628}" srcOrd="0" destOrd="0" parTransId="{52EABB25-1E1B-B740-9C3C-9E670447D1B4}" sibTransId="{026D3808-DE77-FE41-B4C1-20051BD89971}"/>
    <dgm:cxn modelId="{52C816FA-B2A7-4C9A-807B-781120A5DB21}" type="presOf" srcId="{E00E6204-F6A5-2C4F-81E4-53D795AACAC6}" destId="{8960C4D0-2FE1-D946-B4F3-AF0661389EA3}" srcOrd="0" destOrd="0" presId="urn:microsoft.com/office/officeart/2005/8/layout/radial6"/>
    <dgm:cxn modelId="{EAC8C185-2EFF-4FE3-AF94-8BDE3A221694}" type="presOf" srcId="{026D3808-DE77-FE41-B4C1-20051BD89971}" destId="{2581D60B-DB32-824D-AD9E-01C3C95633CD}" srcOrd="0" destOrd="0" presId="urn:microsoft.com/office/officeart/2005/8/layout/radial6"/>
    <dgm:cxn modelId="{32F0AE46-1B1D-4A2A-9445-FCE97F9436B2}" type="presOf" srcId="{E7DE3E50-E8AE-2141-9D4D-8EA29BBB4697}" destId="{32ACFDCD-BCA9-EC42-A340-FAE11ED92497}" srcOrd="0" destOrd="0" presId="urn:microsoft.com/office/officeart/2005/8/layout/radial6"/>
    <dgm:cxn modelId="{FB6118DE-6013-4467-A4B7-6BD1231EAD04}" type="presOf" srcId="{667227DE-D861-6644-BFE8-297645B51628}" destId="{C1E67242-0B4A-0C45-AD1D-0379450F1A6E}" srcOrd="0" destOrd="0" presId="urn:microsoft.com/office/officeart/2005/8/layout/radial6"/>
    <dgm:cxn modelId="{0DB97037-E793-4ADB-9F9C-62B6627C1338}" type="presOf" srcId="{9EB9CE82-B60E-EB48-BAE2-9D1CDA2687FD}" destId="{70C1359E-3687-0147-97D4-060157FCA011}" srcOrd="0" destOrd="0" presId="urn:microsoft.com/office/officeart/2005/8/layout/radial6"/>
    <dgm:cxn modelId="{405ADA6A-E2BA-47D1-8D8B-2F66515688B1}" type="presParOf" srcId="{E2DB4B9B-5662-364A-8209-C96295D4FC5F}" destId="{70C1359E-3687-0147-97D4-060157FCA011}" srcOrd="0" destOrd="0" presId="urn:microsoft.com/office/officeart/2005/8/layout/radial6"/>
    <dgm:cxn modelId="{365EA96F-765F-4FF5-9CEC-9B7FF9F7ECA8}" type="presParOf" srcId="{E2DB4B9B-5662-364A-8209-C96295D4FC5F}" destId="{C1E67242-0B4A-0C45-AD1D-0379450F1A6E}" srcOrd="1" destOrd="0" presId="urn:microsoft.com/office/officeart/2005/8/layout/radial6"/>
    <dgm:cxn modelId="{51483D6E-33C9-4250-B432-13C5C810CE06}" type="presParOf" srcId="{E2DB4B9B-5662-364A-8209-C96295D4FC5F}" destId="{34FC71FA-A6B2-9140-AFE7-0C40E8AB968F}" srcOrd="2" destOrd="0" presId="urn:microsoft.com/office/officeart/2005/8/layout/radial6"/>
    <dgm:cxn modelId="{A136C9A3-B77B-40D6-8601-A856641AD4F2}" type="presParOf" srcId="{E2DB4B9B-5662-364A-8209-C96295D4FC5F}" destId="{2581D60B-DB32-824D-AD9E-01C3C95633CD}" srcOrd="3" destOrd="0" presId="urn:microsoft.com/office/officeart/2005/8/layout/radial6"/>
    <dgm:cxn modelId="{7DEB5393-B7E9-4ADC-A388-4664C3DE79FE}" type="presParOf" srcId="{E2DB4B9B-5662-364A-8209-C96295D4FC5F}" destId="{8960C4D0-2FE1-D946-B4F3-AF0661389EA3}" srcOrd="4" destOrd="0" presId="urn:microsoft.com/office/officeart/2005/8/layout/radial6"/>
    <dgm:cxn modelId="{D2163566-1C39-4867-A6EC-3278AE17CA55}" type="presParOf" srcId="{E2DB4B9B-5662-364A-8209-C96295D4FC5F}" destId="{1F948AA8-2418-274B-83C3-055FBC7F3E85}" srcOrd="5" destOrd="0" presId="urn:microsoft.com/office/officeart/2005/8/layout/radial6"/>
    <dgm:cxn modelId="{B47A23C0-838A-4A78-BD43-BC5DB70BDBC9}" type="presParOf" srcId="{E2DB4B9B-5662-364A-8209-C96295D4FC5F}" destId="{6B79F3DC-4AE9-1D47-9B35-5BBACFAB79A6}" srcOrd="6" destOrd="0" presId="urn:microsoft.com/office/officeart/2005/8/layout/radial6"/>
    <dgm:cxn modelId="{B400637E-2358-456C-8C12-BC7258E01433}" type="presParOf" srcId="{E2DB4B9B-5662-364A-8209-C96295D4FC5F}" destId="{2BE7BF13-0AC2-2F40-AC02-71A001502089}" srcOrd="7" destOrd="0" presId="urn:microsoft.com/office/officeart/2005/8/layout/radial6"/>
    <dgm:cxn modelId="{36F55C7A-21D8-4ACA-B286-BA946DEAB094}" type="presParOf" srcId="{E2DB4B9B-5662-364A-8209-C96295D4FC5F}" destId="{B577C35D-573C-CE43-A359-E8C2CCEC9FBC}" srcOrd="8" destOrd="0" presId="urn:microsoft.com/office/officeart/2005/8/layout/radial6"/>
    <dgm:cxn modelId="{F44D4977-6623-4CC5-B2E2-D0CC8F38CA20}" type="presParOf" srcId="{E2DB4B9B-5662-364A-8209-C96295D4FC5F}" destId="{E5ED0C9E-EA49-764E-9143-EFCFFDBA09E2}" srcOrd="9" destOrd="0" presId="urn:microsoft.com/office/officeart/2005/8/layout/radial6"/>
    <dgm:cxn modelId="{67426341-54B6-4A77-8C68-3E38FF48A4D6}" type="presParOf" srcId="{E2DB4B9B-5662-364A-8209-C96295D4FC5F}" destId="{32ACFDCD-BCA9-EC42-A340-FAE11ED92497}" srcOrd="10" destOrd="0" presId="urn:microsoft.com/office/officeart/2005/8/layout/radial6"/>
    <dgm:cxn modelId="{8C03F2F6-4F5D-4126-8368-51D6CF9836B3}" type="presParOf" srcId="{E2DB4B9B-5662-364A-8209-C96295D4FC5F}" destId="{429068D3-30BB-E446-B4B5-AE362E61D3F2}" srcOrd="11" destOrd="0" presId="urn:microsoft.com/office/officeart/2005/8/layout/radial6"/>
    <dgm:cxn modelId="{129BE840-DAF1-4DC8-AA2F-075405D95502}" type="presParOf" srcId="{E2DB4B9B-5662-364A-8209-C96295D4FC5F}" destId="{87B06492-E301-7148-B93C-53D3D726FF0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F3445F1-6602-3B45-9AC9-5A4874FAFFD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DDDD7-2173-AD4C-B3BD-C98868B6C432}">
      <dgm:prSet/>
      <dgm:spPr/>
      <dgm:t>
        <a:bodyPr/>
        <a:lstStyle/>
        <a:p>
          <a:pPr rtl="0"/>
          <a:r>
            <a:rPr lang="en-US" dirty="0" smtClean="0"/>
            <a:t>Learning and grow indicator are of the big importance</a:t>
          </a:r>
          <a:endParaRPr lang="en-US" dirty="0"/>
        </a:p>
      </dgm:t>
    </dgm:pt>
    <dgm:pt modelId="{A2AB8529-8141-FD47-83F3-E4E86C8A5842}" type="parTrans" cxnId="{E94AF645-8116-9E4C-94C6-DC4B71BF640B}">
      <dgm:prSet/>
      <dgm:spPr/>
      <dgm:t>
        <a:bodyPr/>
        <a:lstStyle/>
        <a:p>
          <a:endParaRPr lang="en-US"/>
        </a:p>
      </dgm:t>
    </dgm:pt>
    <dgm:pt modelId="{F5B57905-9DF9-DD4D-8D96-9EE8363C734E}" type="sibTrans" cxnId="{E94AF645-8116-9E4C-94C6-DC4B71BF640B}">
      <dgm:prSet/>
      <dgm:spPr/>
      <dgm:t>
        <a:bodyPr/>
        <a:lstStyle/>
        <a:p>
          <a:endParaRPr lang="en-US"/>
        </a:p>
      </dgm:t>
    </dgm:pt>
    <dgm:pt modelId="{F969BE8E-EA0E-2940-960E-0A636A2FFA6C}">
      <dgm:prSet/>
      <dgm:spPr/>
      <dgm:t>
        <a:bodyPr/>
        <a:lstStyle/>
        <a:p>
          <a:pPr rtl="0"/>
          <a:r>
            <a:rPr lang="en-US" dirty="0" smtClean="0"/>
            <a:t>focuses on competences that employees must have to successfully fulfill financial, customer, process or others</a:t>
          </a:r>
          <a:endParaRPr lang="en-US" dirty="0"/>
        </a:p>
      </dgm:t>
    </dgm:pt>
    <dgm:pt modelId="{5BE87800-AB24-6848-9C90-BF62EAABE181}" type="parTrans" cxnId="{B3A04D48-4F45-5F4B-9707-FA033BDAB17E}">
      <dgm:prSet/>
      <dgm:spPr/>
      <dgm:t>
        <a:bodyPr/>
        <a:lstStyle/>
        <a:p>
          <a:endParaRPr lang="en-US"/>
        </a:p>
      </dgm:t>
    </dgm:pt>
    <dgm:pt modelId="{0EF70EA5-8CC0-374B-8ED0-3E9AF98A597A}" type="sibTrans" cxnId="{B3A04D48-4F45-5F4B-9707-FA033BDAB17E}">
      <dgm:prSet/>
      <dgm:spPr/>
      <dgm:t>
        <a:bodyPr/>
        <a:lstStyle/>
        <a:p>
          <a:endParaRPr lang="en-US"/>
        </a:p>
      </dgm:t>
    </dgm:pt>
    <dgm:pt modelId="{2760BF36-31E6-2B44-891E-ABD0D78E5CCF}">
      <dgm:prSet/>
      <dgm:spPr/>
      <dgm:t>
        <a:bodyPr/>
        <a:lstStyle/>
        <a:p>
          <a:pPr rtl="0"/>
          <a:r>
            <a:rPr lang="en-US" dirty="0" smtClean="0"/>
            <a:t>these indicators focus the happening in the world of  possibilities whereas the others the world of requirements</a:t>
          </a:r>
          <a:endParaRPr lang="en-US" dirty="0"/>
        </a:p>
      </dgm:t>
    </dgm:pt>
    <dgm:pt modelId="{D8362A39-CC1C-064F-B4D8-61D85AA29D86}" type="parTrans" cxnId="{92CBC239-DCCA-964A-80AE-C21735DC9B25}">
      <dgm:prSet/>
      <dgm:spPr/>
      <dgm:t>
        <a:bodyPr/>
        <a:lstStyle/>
        <a:p>
          <a:endParaRPr lang="en-US"/>
        </a:p>
      </dgm:t>
    </dgm:pt>
    <dgm:pt modelId="{0638E261-C23C-A14E-83BA-086E837D88EA}" type="sibTrans" cxnId="{92CBC239-DCCA-964A-80AE-C21735DC9B25}">
      <dgm:prSet/>
      <dgm:spPr/>
      <dgm:t>
        <a:bodyPr/>
        <a:lstStyle/>
        <a:p>
          <a:endParaRPr lang="en-US"/>
        </a:p>
      </dgm:t>
    </dgm:pt>
    <dgm:pt modelId="{1432A4AF-4F8F-B64B-B84E-7698FE27CCB6}" type="pres">
      <dgm:prSet presAssocID="{6F3445F1-6602-3B45-9AC9-5A4874FAFF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9BB734-FB39-FD4F-A9BD-BF6761C9D3FA}" type="pres">
      <dgm:prSet presAssocID="{E65DDDD7-2173-AD4C-B3BD-C98868B6C43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F36703-6730-AF41-8B3D-44521882A3DD}" type="pres">
      <dgm:prSet presAssocID="{E65DDDD7-2173-AD4C-B3BD-C98868B6C43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C624E5-2ACE-4F2B-B783-A9C9E59B1547}" type="presOf" srcId="{E65DDDD7-2173-AD4C-B3BD-C98868B6C432}" destId="{989BB734-FB39-FD4F-A9BD-BF6761C9D3FA}" srcOrd="0" destOrd="0" presId="urn:microsoft.com/office/officeart/2005/8/layout/vList2"/>
    <dgm:cxn modelId="{D46BFF05-D3D2-4A52-B49D-86E0101B769F}" type="presOf" srcId="{F969BE8E-EA0E-2940-960E-0A636A2FFA6C}" destId="{5DF36703-6730-AF41-8B3D-44521882A3DD}" srcOrd="0" destOrd="0" presId="urn:microsoft.com/office/officeart/2005/8/layout/vList2"/>
    <dgm:cxn modelId="{B3A04D48-4F45-5F4B-9707-FA033BDAB17E}" srcId="{E65DDDD7-2173-AD4C-B3BD-C98868B6C432}" destId="{F969BE8E-EA0E-2940-960E-0A636A2FFA6C}" srcOrd="0" destOrd="0" parTransId="{5BE87800-AB24-6848-9C90-BF62EAABE181}" sibTransId="{0EF70EA5-8CC0-374B-8ED0-3E9AF98A597A}"/>
    <dgm:cxn modelId="{A11B4F13-F948-49FF-89E8-BD057B2C6FA3}" type="presOf" srcId="{6F3445F1-6602-3B45-9AC9-5A4874FAFFDE}" destId="{1432A4AF-4F8F-B64B-B84E-7698FE27CCB6}" srcOrd="0" destOrd="0" presId="urn:microsoft.com/office/officeart/2005/8/layout/vList2"/>
    <dgm:cxn modelId="{C1188422-CA54-4070-958B-CCF66CA5BCB4}" type="presOf" srcId="{2760BF36-31E6-2B44-891E-ABD0D78E5CCF}" destId="{5DF36703-6730-AF41-8B3D-44521882A3DD}" srcOrd="0" destOrd="1" presId="urn:microsoft.com/office/officeart/2005/8/layout/vList2"/>
    <dgm:cxn modelId="{E94AF645-8116-9E4C-94C6-DC4B71BF640B}" srcId="{6F3445F1-6602-3B45-9AC9-5A4874FAFFDE}" destId="{E65DDDD7-2173-AD4C-B3BD-C98868B6C432}" srcOrd="0" destOrd="0" parTransId="{A2AB8529-8141-FD47-83F3-E4E86C8A5842}" sibTransId="{F5B57905-9DF9-DD4D-8D96-9EE8363C734E}"/>
    <dgm:cxn modelId="{92CBC239-DCCA-964A-80AE-C21735DC9B25}" srcId="{E65DDDD7-2173-AD4C-B3BD-C98868B6C432}" destId="{2760BF36-31E6-2B44-891E-ABD0D78E5CCF}" srcOrd="1" destOrd="0" parTransId="{D8362A39-CC1C-064F-B4D8-61D85AA29D86}" sibTransId="{0638E261-C23C-A14E-83BA-086E837D88EA}"/>
    <dgm:cxn modelId="{70D614F7-C334-418F-BBE8-1339DD9A3E00}" type="presParOf" srcId="{1432A4AF-4F8F-B64B-B84E-7698FE27CCB6}" destId="{989BB734-FB39-FD4F-A9BD-BF6761C9D3FA}" srcOrd="0" destOrd="0" presId="urn:microsoft.com/office/officeart/2005/8/layout/vList2"/>
    <dgm:cxn modelId="{96B047DC-763F-4B4E-9642-8EF87A4283A4}" type="presParOf" srcId="{1432A4AF-4F8F-B64B-B84E-7698FE27CCB6}" destId="{5DF36703-6730-AF41-8B3D-44521882A3D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4CCB72B-B5D9-CA47-844C-6A6118F3D7D8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4CDC1E-8421-A747-8725-755B5FFB873A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Monitoring system</a:t>
          </a:r>
          <a:endParaRPr lang="en-US" dirty="0"/>
        </a:p>
      </dgm:t>
    </dgm:pt>
    <dgm:pt modelId="{96EE8F10-4EF5-E04D-B72A-98D8CC6A0B63}" type="parTrans" cxnId="{1131D7AC-82A5-2B40-A082-65F74CE4F0C3}">
      <dgm:prSet/>
      <dgm:spPr/>
      <dgm:t>
        <a:bodyPr/>
        <a:lstStyle/>
        <a:p>
          <a:endParaRPr lang="en-US"/>
        </a:p>
      </dgm:t>
    </dgm:pt>
    <dgm:pt modelId="{2763859D-AC01-BD4C-B079-25355AF1F63F}" type="sibTrans" cxnId="{1131D7AC-82A5-2B40-A082-65F74CE4F0C3}">
      <dgm:prSet/>
      <dgm:spPr/>
      <dgm:t>
        <a:bodyPr/>
        <a:lstStyle/>
        <a:p>
          <a:endParaRPr lang="en-US"/>
        </a:p>
      </dgm:t>
    </dgm:pt>
    <dgm:pt modelId="{19219EA6-0AF1-8448-97AD-805CB03A4070}">
      <dgm:prSet/>
      <dgm:spPr/>
      <dgm:t>
        <a:bodyPr/>
        <a:lstStyle/>
        <a:p>
          <a:pPr rtl="0"/>
          <a:r>
            <a:rPr lang="en-US" dirty="0" smtClean="0"/>
            <a:t>Correction system</a:t>
          </a:r>
          <a:endParaRPr lang="en-US" dirty="0"/>
        </a:p>
      </dgm:t>
    </dgm:pt>
    <dgm:pt modelId="{682D3291-4E1C-E647-BEC3-A66257552ED9}" type="parTrans" cxnId="{84E4429B-6B64-A74B-90F5-9C2CF98F6A35}">
      <dgm:prSet/>
      <dgm:spPr/>
      <dgm:t>
        <a:bodyPr/>
        <a:lstStyle/>
        <a:p>
          <a:endParaRPr lang="en-US"/>
        </a:p>
      </dgm:t>
    </dgm:pt>
    <dgm:pt modelId="{3B7003F2-691A-3849-8F4A-D57F4D8AE1AA}" type="sibTrans" cxnId="{84E4429B-6B64-A74B-90F5-9C2CF98F6A35}">
      <dgm:prSet/>
      <dgm:spPr/>
      <dgm:t>
        <a:bodyPr/>
        <a:lstStyle/>
        <a:p>
          <a:endParaRPr lang="en-US"/>
        </a:p>
      </dgm:t>
    </dgm:pt>
    <dgm:pt modelId="{25D944A7-8182-2549-BB05-987E1C2BE503}" type="pres">
      <dgm:prSet presAssocID="{84CCB72B-B5D9-CA47-844C-6A6118F3D7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05B615-DA53-3A4C-A463-33F23261CA14}" type="pres">
      <dgm:prSet presAssocID="{B44CDC1E-8421-A747-8725-755B5FFB873A}" presName="linNode" presStyleCnt="0"/>
      <dgm:spPr/>
    </dgm:pt>
    <dgm:pt modelId="{D42B611B-1148-A14F-9445-06BD1FEAC861}" type="pres">
      <dgm:prSet presAssocID="{B44CDC1E-8421-A747-8725-755B5FFB873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D50B4-0B75-2747-B081-D65E3E751D08}" type="pres">
      <dgm:prSet presAssocID="{2763859D-AC01-BD4C-B079-25355AF1F63F}" presName="sp" presStyleCnt="0"/>
      <dgm:spPr/>
    </dgm:pt>
    <dgm:pt modelId="{1F2F4A8E-F083-594E-A1C2-E2D7573CA3C3}" type="pres">
      <dgm:prSet presAssocID="{19219EA6-0AF1-8448-97AD-805CB03A4070}" presName="linNode" presStyleCnt="0"/>
      <dgm:spPr/>
    </dgm:pt>
    <dgm:pt modelId="{24D71CF1-A3E2-B644-94A1-A0E61A02102E}" type="pres">
      <dgm:prSet presAssocID="{19219EA6-0AF1-8448-97AD-805CB03A407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9758FA-7EBB-46F1-87A4-B4F99180C31A}" type="presOf" srcId="{84CCB72B-B5D9-CA47-844C-6A6118F3D7D8}" destId="{25D944A7-8182-2549-BB05-987E1C2BE503}" srcOrd="0" destOrd="0" presId="urn:microsoft.com/office/officeart/2005/8/layout/vList5"/>
    <dgm:cxn modelId="{C122F4A0-9994-41CC-ADF5-31DA3347DA71}" type="presOf" srcId="{19219EA6-0AF1-8448-97AD-805CB03A4070}" destId="{24D71CF1-A3E2-B644-94A1-A0E61A02102E}" srcOrd="0" destOrd="0" presId="urn:microsoft.com/office/officeart/2005/8/layout/vList5"/>
    <dgm:cxn modelId="{1131D7AC-82A5-2B40-A082-65F74CE4F0C3}" srcId="{84CCB72B-B5D9-CA47-844C-6A6118F3D7D8}" destId="{B44CDC1E-8421-A747-8725-755B5FFB873A}" srcOrd="0" destOrd="0" parTransId="{96EE8F10-4EF5-E04D-B72A-98D8CC6A0B63}" sibTransId="{2763859D-AC01-BD4C-B079-25355AF1F63F}"/>
    <dgm:cxn modelId="{EEB70CBB-582D-47B5-9D77-9DEF6B1D8056}" type="presOf" srcId="{B44CDC1E-8421-A747-8725-755B5FFB873A}" destId="{D42B611B-1148-A14F-9445-06BD1FEAC861}" srcOrd="0" destOrd="0" presId="urn:microsoft.com/office/officeart/2005/8/layout/vList5"/>
    <dgm:cxn modelId="{84E4429B-6B64-A74B-90F5-9C2CF98F6A35}" srcId="{84CCB72B-B5D9-CA47-844C-6A6118F3D7D8}" destId="{19219EA6-0AF1-8448-97AD-805CB03A4070}" srcOrd="1" destOrd="0" parTransId="{682D3291-4E1C-E647-BEC3-A66257552ED9}" sibTransId="{3B7003F2-691A-3849-8F4A-D57F4D8AE1AA}"/>
    <dgm:cxn modelId="{8F88D04D-68DC-40FE-B960-5E4A48477075}" type="presParOf" srcId="{25D944A7-8182-2549-BB05-987E1C2BE503}" destId="{0005B615-DA53-3A4C-A463-33F23261CA14}" srcOrd="0" destOrd="0" presId="urn:microsoft.com/office/officeart/2005/8/layout/vList5"/>
    <dgm:cxn modelId="{A7D856D0-FEF9-4774-8D2D-F798EE3FB435}" type="presParOf" srcId="{0005B615-DA53-3A4C-A463-33F23261CA14}" destId="{D42B611B-1148-A14F-9445-06BD1FEAC861}" srcOrd="0" destOrd="0" presId="urn:microsoft.com/office/officeart/2005/8/layout/vList5"/>
    <dgm:cxn modelId="{F727CADE-7CC8-40C6-9B64-AF0522655471}" type="presParOf" srcId="{25D944A7-8182-2549-BB05-987E1C2BE503}" destId="{A1CD50B4-0B75-2747-B081-D65E3E751D08}" srcOrd="1" destOrd="0" presId="urn:microsoft.com/office/officeart/2005/8/layout/vList5"/>
    <dgm:cxn modelId="{7EED2E29-3937-4274-AA2F-95C7AF21AF6B}" type="presParOf" srcId="{25D944A7-8182-2549-BB05-987E1C2BE503}" destId="{1F2F4A8E-F083-594E-A1C2-E2D7573CA3C3}" srcOrd="2" destOrd="0" presId="urn:microsoft.com/office/officeart/2005/8/layout/vList5"/>
    <dgm:cxn modelId="{D1D315CA-199B-41AA-83FB-616E3FD9BCCE}" type="presParOf" srcId="{1F2F4A8E-F083-594E-A1C2-E2D7573CA3C3}" destId="{24D71CF1-A3E2-B644-94A1-A0E61A02102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22C9421-0F59-D54D-A1E6-5604DABC7BB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666D82D3-6EF3-DC41-923F-2FEB614CC697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EF6166CB-79A1-8747-A34A-4A984DB8455F}" type="parTrans" cxnId="{CD3FAD61-C96F-624A-8294-217384D7CF62}">
      <dgm:prSet/>
      <dgm:spPr/>
      <dgm:t>
        <a:bodyPr/>
        <a:lstStyle/>
        <a:p>
          <a:endParaRPr lang="en-US"/>
        </a:p>
      </dgm:t>
    </dgm:pt>
    <dgm:pt modelId="{EF455016-82F3-E94D-A335-7B177A877BD3}" type="sibTrans" cxnId="{CD3FAD61-C96F-624A-8294-217384D7CF62}">
      <dgm:prSet/>
      <dgm:spPr/>
      <dgm:t>
        <a:bodyPr/>
        <a:lstStyle/>
        <a:p>
          <a:endParaRPr lang="en-US"/>
        </a:p>
      </dgm:t>
    </dgm:pt>
    <dgm:pt modelId="{4C462A1E-1AD8-C04C-B661-FDABEEA50F6C}">
      <dgm:prSet phldrT="[Text]"/>
      <dgm:spPr/>
      <dgm:t>
        <a:bodyPr/>
        <a:lstStyle/>
        <a:p>
          <a:r>
            <a:rPr lang="en-US" dirty="0" smtClean="0"/>
            <a:t>Ways</a:t>
          </a:r>
          <a:endParaRPr lang="en-US" dirty="0"/>
        </a:p>
      </dgm:t>
    </dgm:pt>
    <dgm:pt modelId="{07318102-7855-6A46-834C-819F6A73321C}" type="parTrans" cxnId="{5447470F-9ACA-0A45-A0ED-A00B042205EC}">
      <dgm:prSet/>
      <dgm:spPr/>
      <dgm:t>
        <a:bodyPr/>
        <a:lstStyle/>
        <a:p>
          <a:endParaRPr lang="en-US"/>
        </a:p>
      </dgm:t>
    </dgm:pt>
    <dgm:pt modelId="{EE515483-C6EC-AF42-A15F-17F8B6CB4D75}" type="sibTrans" cxnId="{5447470F-9ACA-0A45-A0ED-A00B042205EC}">
      <dgm:prSet/>
      <dgm:spPr/>
      <dgm:t>
        <a:bodyPr/>
        <a:lstStyle/>
        <a:p>
          <a:endParaRPr lang="en-US"/>
        </a:p>
      </dgm:t>
    </dgm:pt>
    <dgm:pt modelId="{2304D3F3-54D8-A54E-BB68-C686247109C4}">
      <dgm:prSet phldrT="[Text]"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5D1E7E0D-E21E-6244-A6EC-F5C5CE541F8E}" type="parTrans" cxnId="{02C58F0A-B356-2340-9A38-64B8B3904CA9}">
      <dgm:prSet/>
      <dgm:spPr/>
      <dgm:t>
        <a:bodyPr/>
        <a:lstStyle/>
        <a:p>
          <a:endParaRPr lang="en-US"/>
        </a:p>
      </dgm:t>
    </dgm:pt>
    <dgm:pt modelId="{B2577DED-3448-7240-86E3-9E35A0A36BF5}" type="sibTrans" cxnId="{02C58F0A-B356-2340-9A38-64B8B3904CA9}">
      <dgm:prSet/>
      <dgm:spPr/>
      <dgm:t>
        <a:bodyPr/>
        <a:lstStyle/>
        <a:p>
          <a:endParaRPr lang="en-US"/>
        </a:p>
      </dgm:t>
    </dgm:pt>
    <dgm:pt modelId="{F314900A-D9CA-E144-A772-C85A90A2192F}" type="pres">
      <dgm:prSet presAssocID="{422C9421-0F59-D54D-A1E6-5604DABC7BBF}" presName="Name0" presStyleCnt="0">
        <dgm:presLayoutVars>
          <dgm:dir/>
          <dgm:resizeHandles val="exact"/>
        </dgm:presLayoutVars>
      </dgm:prSet>
      <dgm:spPr/>
    </dgm:pt>
    <dgm:pt modelId="{0F7E3F9F-04A7-2B46-8BA8-05C27C6A6DA7}" type="pres">
      <dgm:prSet presAssocID="{666D82D3-6EF3-DC41-923F-2FEB614CC697}" presName="node" presStyleLbl="node1" presStyleIdx="0" presStyleCnt="3" custLinFactY="-100000" custLinFactNeighborX="-836" custLinFactNeighborY="-102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D7A66-9473-0A46-905C-7AAE8FBAF86A}" type="pres">
      <dgm:prSet presAssocID="{EF455016-82F3-E94D-A335-7B177A877B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8C74163-C9E6-304C-A23C-E0BF61B4AE77}" type="pres">
      <dgm:prSet presAssocID="{EF455016-82F3-E94D-A335-7B177A877BD3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8CE0EC5-35A6-5746-8BF9-4AD279684ACF}" type="pres">
      <dgm:prSet presAssocID="{4C462A1E-1AD8-C04C-B661-FDABEEA50F6C}" presName="node" presStyleLbl="node1" presStyleIdx="1" presStyleCnt="3" custLinFactX="-100000" custLinFactNeighborX="-10083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16564-384F-5848-8C7E-5B7CA606BCA7}" type="pres">
      <dgm:prSet presAssocID="{EE515483-C6EC-AF42-A15F-17F8B6CB4D7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E7DBCFD-6448-A54A-B93A-ACCDC16DEC77}" type="pres">
      <dgm:prSet presAssocID="{EE515483-C6EC-AF42-A15F-17F8B6CB4D7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69CC9E1-4BE0-F14C-9DAE-4A3DEFF96005}" type="pres">
      <dgm:prSet presAssocID="{2304D3F3-54D8-A54E-BB68-C686247109C4}" presName="node" presStyleLbl="node1" presStyleIdx="2" presStyleCnt="3" custLinFactX="-200000" custLinFactY="100000" custLinFactNeighborX="-200836" custLinFactNeighborY="102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8E5E02-C96C-4E26-8302-67B62055912D}" type="presOf" srcId="{EF455016-82F3-E94D-A335-7B177A877BD3}" destId="{E05D7A66-9473-0A46-905C-7AAE8FBAF86A}" srcOrd="0" destOrd="0" presId="urn:microsoft.com/office/officeart/2005/8/layout/process1"/>
    <dgm:cxn modelId="{CD3FAD61-C96F-624A-8294-217384D7CF62}" srcId="{422C9421-0F59-D54D-A1E6-5604DABC7BBF}" destId="{666D82D3-6EF3-DC41-923F-2FEB614CC697}" srcOrd="0" destOrd="0" parTransId="{EF6166CB-79A1-8747-A34A-4A984DB8455F}" sibTransId="{EF455016-82F3-E94D-A335-7B177A877BD3}"/>
    <dgm:cxn modelId="{FF85E026-DD1D-481C-91DE-041EFD9B90A7}" type="presOf" srcId="{EF455016-82F3-E94D-A335-7B177A877BD3}" destId="{E8C74163-C9E6-304C-A23C-E0BF61B4AE77}" srcOrd="1" destOrd="0" presId="urn:microsoft.com/office/officeart/2005/8/layout/process1"/>
    <dgm:cxn modelId="{5447470F-9ACA-0A45-A0ED-A00B042205EC}" srcId="{422C9421-0F59-D54D-A1E6-5604DABC7BBF}" destId="{4C462A1E-1AD8-C04C-B661-FDABEEA50F6C}" srcOrd="1" destOrd="0" parTransId="{07318102-7855-6A46-834C-819F6A73321C}" sibTransId="{EE515483-C6EC-AF42-A15F-17F8B6CB4D75}"/>
    <dgm:cxn modelId="{3F0F2B48-C9A0-4F0D-8047-A92E0889CAB9}" type="presOf" srcId="{2304D3F3-54D8-A54E-BB68-C686247109C4}" destId="{D69CC9E1-4BE0-F14C-9DAE-4A3DEFF96005}" srcOrd="0" destOrd="0" presId="urn:microsoft.com/office/officeart/2005/8/layout/process1"/>
    <dgm:cxn modelId="{75EFB6D1-F7C7-46F0-B064-BA7F56DB5DE0}" type="presOf" srcId="{EE515483-C6EC-AF42-A15F-17F8B6CB4D75}" destId="{14316564-384F-5848-8C7E-5B7CA606BCA7}" srcOrd="0" destOrd="0" presId="urn:microsoft.com/office/officeart/2005/8/layout/process1"/>
    <dgm:cxn modelId="{BAF64748-E5FA-42FF-B96C-AE5779581FC0}" type="presOf" srcId="{666D82D3-6EF3-DC41-923F-2FEB614CC697}" destId="{0F7E3F9F-04A7-2B46-8BA8-05C27C6A6DA7}" srcOrd="0" destOrd="0" presId="urn:microsoft.com/office/officeart/2005/8/layout/process1"/>
    <dgm:cxn modelId="{1A36C371-69F5-402C-9BDC-A7F00E34296F}" type="presOf" srcId="{422C9421-0F59-D54D-A1E6-5604DABC7BBF}" destId="{F314900A-D9CA-E144-A772-C85A90A2192F}" srcOrd="0" destOrd="0" presId="urn:microsoft.com/office/officeart/2005/8/layout/process1"/>
    <dgm:cxn modelId="{64BD9A2A-9580-4EEC-B9FD-3FB3EED4EC4F}" type="presOf" srcId="{4C462A1E-1AD8-C04C-B661-FDABEEA50F6C}" destId="{18CE0EC5-35A6-5746-8BF9-4AD279684ACF}" srcOrd="0" destOrd="0" presId="urn:microsoft.com/office/officeart/2005/8/layout/process1"/>
    <dgm:cxn modelId="{02C58F0A-B356-2340-9A38-64B8B3904CA9}" srcId="{422C9421-0F59-D54D-A1E6-5604DABC7BBF}" destId="{2304D3F3-54D8-A54E-BB68-C686247109C4}" srcOrd="2" destOrd="0" parTransId="{5D1E7E0D-E21E-6244-A6EC-F5C5CE541F8E}" sibTransId="{B2577DED-3448-7240-86E3-9E35A0A36BF5}"/>
    <dgm:cxn modelId="{2E9B3E43-79E5-433F-9658-0960A304AA4A}" type="presOf" srcId="{EE515483-C6EC-AF42-A15F-17F8B6CB4D75}" destId="{2E7DBCFD-6448-A54A-B93A-ACCDC16DEC77}" srcOrd="1" destOrd="0" presId="urn:microsoft.com/office/officeart/2005/8/layout/process1"/>
    <dgm:cxn modelId="{8F18E665-DDF3-4604-B400-48EBDA5FFD6D}" type="presParOf" srcId="{F314900A-D9CA-E144-A772-C85A90A2192F}" destId="{0F7E3F9F-04A7-2B46-8BA8-05C27C6A6DA7}" srcOrd="0" destOrd="0" presId="urn:microsoft.com/office/officeart/2005/8/layout/process1"/>
    <dgm:cxn modelId="{9D7F6290-E5ED-4CAD-BF06-0D673AD3B09E}" type="presParOf" srcId="{F314900A-D9CA-E144-A772-C85A90A2192F}" destId="{E05D7A66-9473-0A46-905C-7AAE8FBAF86A}" srcOrd="1" destOrd="0" presId="urn:microsoft.com/office/officeart/2005/8/layout/process1"/>
    <dgm:cxn modelId="{601C32A7-E24F-407B-AC10-4A1FAAB46A8D}" type="presParOf" srcId="{E05D7A66-9473-0A46-905C-7AAE8FBAF86A}" destId="{E8C74163-C9E6-304C-A23C-E0BF61B4AE77}" srcOrd="0" destOrd="0" presId="urn:microsoft.com/office/officeart/2005/8/layout/process1"/>
    <dgm:cxn modelId="{DE6A71F4-AFD5-4B0C-ABE6-BBE46A63BCF5}" type="presParOf" srcId="{F314900A-D9CA-E144-A772-C85A90A2192F}" destId="{18CE0EC5-35A6-5746-8BF9-4AD279684ACF}" srcOrd="2" destOrd="0" presId="urn:microsoft.com/office/officeart/2005/8/layout/process1"/>
    <dgm:cxn modelId="{631F37F9-FB1E-4758-B972-A1EB92C5E2EA}" type="presParOf" srcId="{F314900A-D9CA-E144-A772-C85A90A2192F}" destId="{14316564-384F-5848-8C7E-5B7CA606BCA7}" srcOrd="3" destOrd="0" presId="urn:microsoft.com/office/officeart/2005/8/layout/process1"/>
    <dgm:cxn modelId="{6E808D23-35B8-4D05-97CF-65E07A47CD70}" type="presParOf" srcId="{14316564-384F-5848-8C7E-5B7CA606BCA7}" destId="{2E7DBCFD-6448-A54A-B93A-ACCDC16DEC77}" srcOrd="0" destOrd="0" presId="urn:microsoft.com/office/officeart/2005/8/layout/process1"/>
    <dgm:cxn modelId="{9A51EB31-4174-46F4-9E20-93535DED9961}" type="presParOf" srcId="{F314900A-D9CA-E144-A772-C85A90A2192F}" destId="{D69CC9E1-4BE0-F14C-9DAE-4A3DEFF96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662220-F200-492C-9A2C-5BAF786FBC1F}" type="presOf" srcId="{F916D917-B2D6-454E-8F6F-CB9760AEE5AD}" destId="{3E0E496B-F89A-2444-A096-0335E5ABBBCE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7E5CC383-B603-4EEC-82AE-DE6A95BA7A02}" type="presOf" srcId="{3ECE3D16-045D-1649-B677-52D3CC622523}" destId="{93605F6A-A548-3C46-AA7F-1C9F956ECA5E}" srcOrd="1" destOrd="0" presId="urn:microsoft.com/office/officeart/2005/8/layout/pyramid1"/>
    <dgm:cxn modelId="{24234DB5-EC17-4F1B-852E-27F129039F1C}" type="presOf" srcId="{6588EA1D-7EF9-9547-B85A-7DC212FA6820}" destId="{333A3720-FC8D-6F4F-BB2D-0ED218CD97AB}" srcOrd="1" destOrd="0" presId="urn:microsoft.com/office/officeart/2005/8/layout/pyramid1"/>
    <dgm:cxn modelId="{90453760-EF4B-482A-8084-A0806D513EC2}" type="presOf" srcId="{F916D917-B2D6-454E-8F6F-CB9760AEE5AD}" destId="{193D694C-FBE0-D947-B6CE-E44349E53E94}" srcOrd="1" destOrd="0" presId="urn:microsoft.com/office/officeart/2005/8/layout/pyramid1"/>
    <dgm:cxn modelId="{42CB7C45-1B30-4AF9-B980-9185F09BC078}" type="presOf" srcId="{629DA77C-6353-3A48-80A1-47A8DF657AD1}" destId="{DFCC9940-BA72-4448-8C12-D52A5A993519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26AA3D9C-1942-4B66-9920-ADA9F1450A70}" type="presOf" srcId="{6588EA1D-7EF9-9547-B85A-7DC212FA6820}" destId="{030317B0-778D-0D46-B0DF-9DAEECBAC3A4}" srcOrd="0" destOrd="0" presId="urn:microsoft.com/office/officeart/2005/8/layout/pyramid1"/>
    <dgm:cxn modelId="{EDE8AAD6-10C2-48BC-95C8-F42437F8458F}" type="presOf" srcId="{3ECE3D16-045D-1649-B677-52D3CC622523}" destId="{74368792-5F3A-8A45-B6DD-4623675BE83C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4F55CF05-3589-4F38-ACE5-E01DB6CFC373}" type="presOf" srcId="{E76FDB78-B266-EA41-AF3C-43895CC1354C}" destId="{E1F7DEEE-D833-7D46-B8BF-F14C322FCFDA}" srcOrd="0" destOrd="0" presId="urn:microsoft.com/office/officeart/2005/8/layout/pyramid1"/>
    <dgm:cxn modelId="{D867AE6A-02FA-44E6-8AAE-065C71065594}" type="presOf" srcId="{E76FDB78-B266-EA41-AF3C-43895CC1354C}" destId="{55193D4B-4FFF-FE43-981C-FCCCDBECEBCA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5299DC47-C8CF-425B-84D4-72CEFEBEEACF}" type="presParOf" srcId="{DFCC9940-BA72-4448-8C12-D52A5A993519}" destId="{E915D1D2-B255-564A-A433-612DD819DE07}" srcOrd="0" destOrd="0" presId="urn:microsoft.com/office/officeart/2005/8/layout/pyramid1"/>
    <dgm:cxn modelId="{76BE6814-0F6C-49B2-B754-055FC8C9B477}" type="presParOf" srcId="{E915D1D2-B255-564A-A433-612DD819DE07}" destId="{E1F7DEEE-D833-7D46-B8BF-F14C322FCFDA}" srcOrd="0" destOrd="0" presId="urn:microsoft.com/office/officeart/2005/8/layout/pyramid1"/>
    <dgm:cxn modelId="{35B7205D-2FBF-45FF-A57E-CAC232A77631}" type="presParOf" srcId="{E915D1D2-B255-564A-A433-612DD819DE07}" destId="{55193D4B-4FFF-FE43-981C-FCCCDBECEBCA}" srcOrd="1" destOrd="0" presId="urn:microsoft.com/office/officeart/2005/8/layout/pyramid1"/>
    <dgm:cxn modelId="{00A29500-BF92-40B6-8785-CF601E02B620}" type="presParOf" srcId="{DFCC9940-BA72-4448-8C12-D52A5A993519}" destId="{4D5CE3E6-3008-3949-96E1-E6263B38CBB4}" srcOrd="1" destOrd="0" presId="urn:microsoft.com/office/officeart/2005/8/layout/pyramid1"/>
    <dgm:cxn modelId="{E50F7577-FB68-40B9-9075-12701A5E4B34}" type="presParOf" srcId="{4D5CE3E6-3008-3949-96E1-E6263B38CBB4}" destId="{030317B0-778D-0D46-B0DF-9DAEECBAC3A4}" srcOrd="0" destOrd="0" presId="urn:microsoft.com/office/officeart/2005/8/layout/pyramid1"/>
    <dgm:cxn modelId="{57A09CC4-1F6D-4E8B-B9CA-831AB2627354}" type="presParOf" srcId="{4D5CE3E6-3008-3949-96E1-E6263B38CBB4}" destId="{333A3720-FC8D-6F4F-BB2D-0ED218CD97AB}" srcOrd="1" destOrd="0" presId="urn:microsoft.com/office/officeart/2005/8/layout/pyramid1"/>
    <dgm:cxn modelId="{0D034C32-5A89-4A6A-8342-57D49896744D}" type="presParOf" srcId="{DFCC9940-BA72-4448-8C12-D52A5A993519}" destId="{885DB716-26C1-9949-B5E7-9F50A6324B26}" srcOrd="2" destOrd="0" presId="urn:microsoft.com/office/officeart/2005/8/layout/pyramid1"/>
    <dgm:cxn modelId="{79F3E2C3-941F-437D-94B6-D071B6A76C87}" type="presParOf" srcId="{885DB716-26C1-9949-B5E7-9F50A6324B26}" destId="{74368792-5F3A-8A45-B6DD-4623675BE83C}" srcOrd="0" destOrd="0" presId="urn:microsoft.com/office/officeart/2005/8/layout/pyramid1"/>
    <dgm:cxn modelId="{6AD56485-F4BA-4483-8801-098350F16335}" type="presParOf" srcId="{885DB716-26C1-9949-B5E7-9F50A6324B26}" destId="{93605F6A-A548-3C46-AA7F-1C9F956ECA5E}" srcOrd="1" destOrd="0" presId="urn:microsoft.com/office/officeart/2005/8/layout/pyramid1"/>
    <dgm:cxn modelId="{68485AD7-55AC-460F-823D-6C7F58233D12}" type="presParOf" srcId="{DFCC9940-BA72-4448-8C12-D52A5A993519}" destId="{B4308910-ECB6-D746-A4ED-D622DEAB6E52}" srcOrd="3" destOrd="0" presId="urn:microsoft.com/office/officeart/2005/8/layout/pyramid1"/>
    <dgm:cxn modelId="{E3773F0A-49DF-44C2-BE86-A7E3EDE4BA60}" type="presParOf" srcId="{B4308910-ECB6-D746-A4ED-D622DEAB6E52}" destId="{3E0E496B-F89A-2444-A096-0335E5ABBBCE}" srcOrd="0" destOrd="0" presId="urn:microsoft.com/office/officeart/2005/8/layout/pyramid1"/>
    <dgm:cxn modelId="{8866CFB1-DD83-4883-8B86-830A96DB073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42583BD4-7C72-2649-80EB-3200A4FCE88D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A5491DDB-C68E-0A40-ACF4-636F064196AC}" type="parTrans" cxnId="{B384CAE8-7828-2F4E-8161-070A77DE1663}">
      <dgm:prSet/>
      <dgm:spPr/>
      <dgm:t>
        <a:bodyPr/>
        <a:lstStyle/>
        <a:p>
          <a:endParaRPr lang="en-US"/>
        </a:p>
      </dgm:t>
    </dgm:pt>
    <dgm:pt modelId="{6540C741-2046-344A-AB66-45D960FD774E}" type="sibTrans" cxnId="{B384CAE8-7828-2F4E-8161-070A77DE1663}">
      <dgm:prSet/>
      <dgm:spPr/>
    </dgm:pt>
    <dgm:pt modelId="{DB146B97-90AA-1C46-A189-1E7C52B6EBB2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EFB4C49E-E2F1-0648-AB05-436099A282BE}" type="parTrans" cxnId="{8E497DC8-F672-3C4F-867B-8FC4CFA311A6}">
      <dgm:prSet/>
      <dgm:spPr/>
      <dgm:t>
        <a:bodyPr/>
        <a:lstStyle/>
        <a:p>
          <a:endParaRPr lang="en-US"/>
        </a:p>
      </dgm:t>
    </dgm:pt>
    <dgm:pt modelId="{562FF30C-6351-2B4A-ACD1-B45EAB4CB4FA}" type="sibTrans" cxnId="{8E497DC8-F672-3C4F-867B-8FC4CFA311A6}">
      <dgm:prSet/>
      <dgm:spPr/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D19D-01CA-3D4A-BE49-B99690F05631}" type="pres">
      <dgm:prSet presAssocID="{A5491DDB-C68E-0A40-ACF4-636F064196AC}" presName="Name9" presStyleLbl="parChTrans1D2" presStyleIdx="2" presStyleCnt="5"/>
      <dgm:spPr/>
      <dgm:t>
        <a:bodyPr/>
        <a:lstStyle/>
        <a:p>
          <a:endParaRPr lang="en-US"/>
        </a:p>
      </dgm:t>
    </dgm:pt>
    <dgm:pt modelId="{1D4DB8B2-F24E-F041-BC54-C934804A9330}" type="pres">
      <dgm:prSet presAssocID="{A5491DDB-C68E-0A40-ACF4-636F064196A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E22B235-8AFC-EE48-ACBA-4D2406F39DBF}" type="pres">
      <dgm:prSet presAssocID="{42583BD4-7C72-2649-80EB-3200A4FCE8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3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618A3-CC1C-784D-B017-1FA605A4A6EA}" type="pres">
      <dgm:prSet presAssocID="{EFB4C49E-E2F1-0648-AB05-436099A282BE}" presName="Name9" presStyleLbl="parChTrans1D2" presStyleIdx="4" presStyleCnt="5"/>
      <dgm:spPr/>
      <dgm:t>
        <a:bodyPr/>
        <a:lstStyle/>
        <a:p>
          <a:endParaRPr lang="en-US"/>
        </a:p>
      </dgm:t>
    </dgm:pt>
    <dgm:pt modelId="{4CC292A6-4121-BD4C-97C9-7E2D5F91A446}" type="pres">
      <dgm:prSet presAssocID="{EFB4C49E-E2F1-0648-AB05-436099A282B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1ACBD5A-A8F5-4D4F-A021-4997F3015FD8}" type="pres">
      <dgm:prSet presAssocID="{DB146B97-90AA-1C46-A189-1E7C52B6EB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F5C2B1-D3C7-A34D-AF6E-BF078775A317}" type="presOf" srcId="{B907010D-5D6A-E64A-83F4-D64DA90FF28E}" destId="{B7F811AC-77D5-5E42-A71D-EB4AB08D53CB}" srcOrd="1" destOrd="0" presId="urn:microsoft.com/office/officeart/2005/8/layout/radial1"/>
    <dgm:cxn modelId="{5EA83A1A-96A4-FB4A-926F-BE61F3E6213C}" type="presOf" srcId="{42583BD4-7C72-2649-80EB-3200A4FCE88D}" destId="{4E22B235-8AFC-EE48-ACBA-4D2406F39DBF}" srcOrd="0" destOrd="0" presId="urn:microsoft.com/office/officeart/2005/8/layout/radial1"/>
    <dgm:cxn modelId="{8E497DC8-F672-3C4F-867B-8FC4CFA311A6}" srcId="{D38404C7-84A1-8B4E-AB60-72773CCDECB9}" destId="{DB146B97-90AA-1C46-A189-1E7C52B6EBB2}" srcOrd="4" destOrd="0" parTransId="{EFB4C49E-E2F1-0648-AB05-436099A282BE}" sibTransId="{562FF30C-6351-2B4A-ACD1-B45EAB4CB4FA}"/>
    <dgm:cxn modelId="{905EDC6D-00DD-5648-BA1A-7464D70DE9F7}" type="presOf" srcId="{5A54297D-8078-EE40-9A88-19A46D3D8598}" destId="{7173A7B2-75F5-C74A-A92D-E689C4CBBEBC}" srcOrd="0" destOrd="0" presId="urn:microsoft.com/office/officeart/2005/8/layout/radial1"/>
    <dgm:cxn modelId="{976FD6AB-5C88-7747-A164-58C77789EBD4}" type="presOf" srcId="{A5491DDB-C68E-0A40-ACF4-636F064196AC}" destId="{1D4DB8B2-F24E-F041-BC54-C934804A9330}" srcOrd="1" destOrd="0" presId="urn:microsoft.com/office/officeart/2005/8/layout/radial1"/>
    <dgm:cxn modelId="{87CB3223-E32C-5048-B346-45CF93CEDA11}" type="presOf" srcId="{30535995-FA57-1D4A-B98A-C30645DD798B}" destId="{744026A7-19E7-464E-AE5F-55978A49C27A}" srcOrd="1" destOrd="0" presId="urn:microsoft.com/office/officeart/2005/8/layout/radial1"/>
    <dgm:cxn modelId="{ECE9CE5B-F5C7-D740-AB1E-967AA2B569CE}" type="presOf" srcId="{4755AA4C-662F-BD49-8C35-4B0EDD0C5948}" destId="{0CFA571E-3E7B-AE4C-A350-404C3B1CD797}" srcOrd="0" destOrd="0" presId="urn:microsoft.com/office/officeart/2005/8/layout/radial1"/>
    <dgm:cxn modelId="{BB7C6AC4-9BED-7541-A911-7D720A520088}" srcId="{D38404C7-84A1-8B4E-AB60-72773CCDECB9}" destId="{557B345D-271F-9240-9100-1D08C56B5038}" srcOrd="3" destOrd="0" parTransId="{30535995-FA57-1D4A-B98A-C30645DD798B}" sibTransId="{CD5934E8-7360-4948-9285-B816C0BE8A41}"/>
    <dgm:cxn modelId="{DDE9119B-BF41-214E-A46C-53C4BBAAB2E1}" type="presOf" srcId="{557B345D-271F-9240-9100-1D08C56B5038}" destId="{C0273337-D3FC-CF4F-B67B-D37F97BD2BCE}" srcOrd="0" destOrd="0" presId="urn:microsoft.com/office/officeart/2005/8/layout/radial1"/>
    <dgm:cxn modelId="{B0A88347-1F88-C745-B14C-941B6CCEE58F}" type="presOf" srcId="{B907010D-5D6A-E64A-83F4-D64DA90FF28E}" destId="{333C7B3C-0F2E-0349-BBE8-4FC22FFBF37F}" srcOrd="0" destOrd="0" presId="urn:microsoft.com/office/officeart/2005/8/layout/radial1"/>
    <dgm:cxn modelId="{38ADE772-B86E-9240-B735-ABC037A8A74B}" type="presOf" srcId="{A5491DDB-C68E-0A40-ACF4-636F064196AC}" destId="{B543D19D-01CA-3D4A-BE49-B99690F05631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498517AC-9941-2F46-8D29-9B39FA4BB4F5}" type="presOf" srcId="{DB146B97-90AA-1C46-A189-1E7C52B6EBB2}" destId="{B1ACBD5A-A8F5-4D4F-A021-4997F3015FD8}" srcOrd="0" destOrd="0" presId="urn:microsoft.com/office/officeart/2005/8/layout/radial1"/>
    <dgm:cxn modelId="{54098372-428E-6341-9FE5-03EE153A84E2}" type="presOf" srcId="{30535995-FA57-1D4A-B98A-C30645DD798B}" destId="{406B3FF9-B7BF-1648-B41A-120739188CFC}" srcOrd="0" destOrd="0" presId="urn:microsoft.com/office/officeart/2005/8/layout/radial1"/>
    <dgm:cxn modelId="{8553521A-69EC-B349-B163-78F9B8CFC7F9}" type="presOf" srcId="{D38404C7-84A1-8B4E-AB60-72773CCDECB9}" destId="{1FA2E41E-A94F-114D-819C-49465E42D5B6}" srcOrd="0" destOrd="0" presId="urn:microsoft.com/office/officeart/2005/8/layout/radial1"/>
    <dgm:cxn modelId="{8313B9D8-069C-A345-805C-DBE4E4601FA6}" type="presOf" srcId="{2BDD11A1-89EB-6D4F-A1E9-9B7F616B3788}" destId="{6D8A6050-F5C2-354F-B3D2-52E6091FECF3}" srcOrd="0" destOrd="0" presId="urn:microsoft.com/office/officeart/2005/8/layout/radial1"/>
    <dgm:cxn modelId="{A2F73EFD-07C8-6849-B839-39D5D503FC31}" type="presOf" srcId="{B0DA38C5-CCC7-8044-A29E-8EDD773CB454}" destId="{7A3F91E7-960B-1F44-BA4F-6E46CB8561A5}" srcOrd="0" destOrd="0" presId="urn:microsoft.com/office/officeart/2005/8/layout/radial1"/>
    <dgm:cxn modelId="{9AF1048D-5618-7A49-938A-A8438E758853}" type="presOf" srcId="{EFB4C49E-E2F1-0648-AB05-436099A282BE}" destId="{FC1618A3-CC1C-784D-B017-1FA605A4A6EA}" srcOrd="0" destOrd="0" presId="urn:microsoft.com/office/officeart/2005/8/layout/radial1"/>
    <dgm:cxn modelId="{2AA40BD4-DC56-3D4D-A7F4-021445F5BD82}" type="presOf" srcId="{EFB4C49E-E2F1-0648-AB05-436099A282BE}" destId="{4CC292A6-4121-BD4C-97C9-7E2D5F91A446}" srcOrd="1" destOrd="0" presId="urn:microsoft.com/office/officeart/2005/8/layout/radial1"/>
    <dgm:cxn modelId="{E00B5618-0716-CE42-96FE-20D4769D82A0}" type="presOf" srcId="{5A54297D-8078-EE40-9A88-19A46D3D8598}" destId="{0A4CE849-DE3D-6B41-B7BF-8D69A71415E7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B384CAE8-7828-2F4E-8161-070A77DE1663}" srcId="{D38404C7-84A1-8B4E-AB60-72773CCDECB9}" destId="{42583BD4-7C72-2649-80EB-3200A4FCE88D}" srcOrd="2" destOrd="0" parTransId="{A5491DDB-C68E-0A40-ACF4-636F064196AC}" sibTransId="{6540C741-2046-344A-AB66-45D960FD774E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3A8563D-689C-CE40-9EC8-E8F2303498A7}" type="presParOf" srcId="{0CFA571E-3E7B-AE4C-A350-404C3B1CD797}" destId="{1FA2E41E-A94F-114D-819C-49465E42D5B6}" srcOrd="0" destOrd="0" presId="urn:microsoft.com/office/officeart/2005/8/layout/radial1"/>
    <dgm:cxn modelId="{F96FDBE5-5709-224E-9B20-F987D6F28266}" type="presParOf" srcId="{0CFA571E-3E7B-AE4C-A350-404C3B1CD797}" destId="{333C7B3C-0F2E-0349-BBE8-4FC22FFBF37F}" srcOrd="1" destOrd="0" presId="urn:microsoft.com/office/officeart/2005/8/layout/radial1"/>
    <dgm:cxn modelId="{4DEA3F39-450C-764F-93F6-EBB43549A8BA}" type="presParOf" srcId="{333C7B3C-0F2E-0349-BBE8-4FC22FFBF37F}" destId="{B7F811AC-77D5-5E42-A71D-EB4AB08D53CB}" srcOrd="0" destOrd="0" presId="urn:microsoft.com/office/officeart/2005/8/layout/radial1"/>
    <dgm:cxn modelId="{B6BF919A-A9F1-EE4C-A4C0-A3D1256F1B3A}" type="presParOf" srcId="{0CFA571E-3E7B-AE4C-A350-404C3B1CD797}" destId="{6D8A6050-F5C2-354F-B3D2-52E6091FECF3}" srcOrd="2" destOrd="0" presId="urn:microsoft.com/office/officeart/2005/8/layout/radial1"/>
    <dgm:cxn modelId="{3F67E2F3-F556-DA4A-ADAB-97E8F3D65D8F}" type="presParOf" srcId="{0CFA571E-3E7B-AE4C-A350-404C3B1CD797}" destId="{7173A7B2-75F5-C74A-A92D-E689C4CBBEBC}" srcOrd="3" destOrd="0" presId="urn:microsoft.com/office/officeart/2005/8/layout/radial1"/>
    <dgm:cxn modelId="{C5C59572-F9BC-CB49-8515-FEB22F2A73F9}" type="presParOf" srcId="{7173A7B2-75F5-C74A-A92D-E689C4CBBEBC}" destId="{0A4CE849-DE3D-6B41-B7BF-8D69A71415E7}" srcOrd="0" destOrd="0" presId="urn:microsoft.com/office/officeart/2005/8/layout/radial1"/>
    <dgm:cxn modelId="{3382A800-1D0D-2448-BD95-DC86825CD2C9}" type="presParOf" srcId="{0CFA571E-3E7B-AE4C-A350-404C3B1CD797}" destId="{7A3F91E7-960B-1F44-BA4F-6E46CB8561A5}" srcOrd="4" destOrd="0" presId="urn:microsoft.com/office/officeart/2005/8/layout/radial1"/>
    <dgm:cxn modelId="{39DD881A-A0CA-3945-ADE2-0DE0087F0A2F}" type="presParOf" srcId="{0CFA571E-3E7B-AE4C-A350-404C3B1CD797}" destId="{B543D19D-01CA-3D4A-BE49-B99690F05631}" srcOrd="5" destOrd="0" presId="urn:microsoft.com/office/officeart/2005/8/layout/radial1"/>
    <dgm:cxn modelId="{9BF32A9E-429D-934E-ABF9-DC20BD351FBB}" type="presParOf" srcId="{B543D19D-01CA-3D4A-BE49-B99690F05631}" destId="{1D4DB8B2-F24E-F041-BC54-C934804A9330}" srcOrd="0" destOrd="0" presId="urn:microsoft.com/office/officeart/2005/8/layout/radial1"/>
    <dgm:cxn modelId="{AC4791B3-55BD-FA4B-AEDC-671C531DECE9}" type="presParOf" srcId="{0CFA571E-3E7B-AE4C-A350-404C3B1CD797}" destId="{4E22B235-8AFC-EE48-ACBA-4D2406F39DBF}" srcOrd="6" destOrd="0" presId="urn:microsoft.com/office/officeart/2005/8/layout/radial1"/>
    <dgm:cxn modelId="{B18CEE20-786D-B54D-9A1D-EED01331FC78}" type="presParOf" srcId="{0CFA571E-3E7B-AE4C-A350-404C3B1CD797}" destId="{406B3FF9-B7BF-1648-B41A-120739188CFC}" srcOrd="7" destOrd="0" presId="urn:microsoft.com/office/officeart/2005/8/layout/radial1"/>
    <dgm:cxn modelId="{ECB466F0-26FD-004F-8BDE-BC5BE5FF1FF2}" type="presParOf" srcId="{406B3FF9-B7BF-1648-B41A-120739188CFC}" destId="{744026A7-19E7-464E-AE5F-55978A49C27A}" srcOrd="0" destOrd="0" presId="urn:microsoft.com/office/officeart/2005/8/layout/radial1"/>
    <dgm:cxn modelId="{3EC13889-5661-264F-90EE-2B8EDC117B6F}" type="presParOf" srcId="{0CFA571E-3E7B-AE4C-A350-404C3B1CD797}" destId="{C0273337-D3FC-CF4F-B67B-D37F97BD2BCE}" srcOrd="8" destOrd="0" presId="urn:microsoft.com/office/officeart/2005/8/layout/radial1"/>
    <dgm:cxn modelId="{41879539-CD0B-5E4D-984F-92254FFE0B0A}" type="presParOf" srcId="{0CFA571E-3E7B-AE4C-A350-404C3B1CD797}" destId="{FC1618A3-CC1C-784D-B017-1FA605A4A6EA}" srcOrd="9" destOrd="0" presId="urn:microsoft.com/office/officeart/2005/8/layout/radial1"/>
    <dgm:cxn modelId="{F30BBF45-B646-724B-94F4-CD7296374027}" type="presParOf" srcId="{FC1618A3-CC1C-784D-B017-1FA605A4A6EA}" destId="{4CC292A6-4121-BD4C-97C9-7E2D5F91A446}" srcOrd="0" destOrd="0" presId="urn:microsoft.com/office/officeart/2005/8/layout/radial1"/>
    <dgm:cxn modelId="{94C669C4-7341-894D-B1B1-A29670CC190E}" type="presParOf" srcId="{0CFA571E-3E7B-AE4C-A350-404C3B1CD797}" destId="{B1ACBD5A-A8F5-4D4F-A021-4997F3015FD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C0BBE8-2226-8840-BDB7-19BD276CFCEA}" type="presOf" srcId="{B0DA38C5-CCC7-8044-A29E-8EDD773CB454}" destId="{7A3F91E7-960B-1F44-BA4F-6E46CB8561A5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043FD6D3-A19B-D945-AEEE-DA395558273D}" type="presOf" srcId="{6D0734E5-8E2F-7446-BF1B-F8DB68EFDC1A}" destId="{D4643700-110C-9A4C-B6B7-950B64573578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A58A1DEA-4B63-0949-873C-CA076B93B2F8}" type="presOf" srcId="{06179A3E-D021-A74D-A80B-10985AD59869}" destId="{57AA3AAE-AFDC-8E4D-8FDB-7A820EF5BEE9}" srcOrd="1" destOrd="0" presId="urn:microsoft.com/office/officeart/2005/8/layout/radial1"/>
    <dgm:cxn modelId="{68146467-B918-A94C-8579-7E2FDA680753}" type="presOf" srcId="{06179A3E-D021-A74D-A80B-10985AD59869}" destId="{45DCA0BC-7ED8-6E44-B19E-F1B5B16E4703}" srcOrd="0" destOrd="0" presId="urn:microsoft.com/office/officeart/2005/8/layout/radial1"/>
    <dgm:cxn modelId="{2E18C5F7-CE65-5D43-A34A-318BAFA2BD77}" type="presOf" srcId="{6A5D5110-7643-DA40-81E8-28E1A33C0C81}" destId="{81DADF80-BD04-D549-8EE9-2D43FBB08251}" srcOrd="0" destOrd="0" presId="urn:microsoft.com/office/officeart/2005/8/layout/radial1"/>
    <dgm:cxn modelId="{0DC294ED-1AE9-B249-9C22-171CC8073A54}" type="presOf" srcId="{5A54297D-8078-EE40-9A88-19A46D3D8598}" destId="{7173A7B2-75F5-C74A-A92D-E689C4CBBEBC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2B4E6E09-8FC8-234E-AFE6-17449F3DE49B}" type="presOf" srcId="{00E17448-3880-3D48-9B15-C372BA15348A}" destId="{89510FC7-8D0A-6743-B68D-431044089796}" srcOrd="0" destOrd="0" presId="urn:microsoft.com/office/officeart/2005/8/layout/radial1"/>
    <dgm:cxn modelId="{E4F234F5-324D-8F4D-9FF0-56AA886F6C0C}" type="presOf" srcId="{6D0734E5-8E2F-7446-BF1B-F8DB68EFDC1A}" destId="{BCBC3178-6590-AE48-9232-93F09B4C8EE9}" srcOrd="1" destOrd="0" presId="urn:microsoft.com/office/officeart/2005/8/layout/radial1"/>
    <dgm:cxn modelId="{0EC473DB-C580-3F4D-806E-944FD550F2A5}" type="presOf" srcId="{B907010D-5D6A-E64A-83F4-D64DA90FF28E}" destId="{B7F811AC-77D5-5E42-A71D-EB4AB08D53CB}" srcOrd="1" destOrd="0" presId="urn:microsoft.com/office/officeart/2005/8/layout/radial1"/>
    <dgm:cxn modelId="{D4F81826-D891-8C46-A1FF-C4A8865D78F5}" type="presOf" srcId="{6E009C3F-466C-5E41-9F59-E75EE2FDEF12}" destId="{586C0CCB-84B5-F54A-B82D-0177C64ABD0C}" srcOrd="1" destOrd="0" presId="urn:microsoft.com/office/officeart/2005/8/layout/radial1"/>
    <dgm:cxn modelId="{E873396F-E3F8-D747-BCC9-4B81ECB3C5C9}" type="presOf" srcId="{2BDD11A1-89EB-6D4F-A1E9-9B7F616B3788}" destId="{6D8A6050-F5C2-354F-B3D2-52E6091FECF3}" srcOrd="0" destOrd="0" presId="urn:microsoft.com/office/officeart/2005/8/layout/radial1"/>
    <dgm:cxn modelId="{FD72639B-E763-F94A-B9DB-FEE0E77C4F82}" type="presOf" srcId="{6E009C3F-466C-5E41-9F59-E75EE2FDEF12}" destId="{E56D8B82-C824-CD46-A211-8D1B0360D713}" srcOrd="0" destOrd="0" presId="urn:microsoft.com/office/officeart/2005/8/layout/radial1"/>
    <dgm:cxn modelId="{A9A0AF61-BD30-9F49-832D-4F415EBBF8EC}" type="presOf" srcId="{4755AA4C-662F-BD49-8C35-4B0EDD0C5948}" destId="{0CFA571E-3E7B-AE4C-A350-404C3B1CD797}" srcOrd="0" destOrd="0" presId="urn:microsoft.com/office/officeart/2005/8/layout/radial1"/>
    <dgm:cxn modelId="{CD927499-D5A2-CB48-B02C-2D8732940C83}" type="presOf" srcId="{DBA3ADE8-EF24-5C46-A850-C69377EC523D}" destId="{B28F79B6-CDD2-EA42-8C3C-509AE1059AF7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AAEB5CF9-9EE4-E24F-8401-291C26F9FA85}" type="presOf" srcId="{5A54297D-8078-EE40-9A88-19A46D3D8598}" destId="{0A4CE849-DE3D-6B41-B7BF-8D69A71415E7}" srcOrd="1" destOrd="0" presId="urn:microsoft.com/office/officeart/2005/8/layout/radial1"/>
    <dgm:cxn modelId="{3CA934F3-E8BC-9142-81FD-6B78E9B5E72E}" type="presOf" srcId="{D38404C7-84A1-8B4E-AB60-72773CCDECB9}" destId="{1FA2E41E-A94F-114D-819C-49465E42D5B6}" srcOrd="0" destOrd="0" presId="urn:microsoft.com/office/officeart/2005/8/layout/radial1"/>
    <dgm:cxn modelId="{8AA1CDB0-1050-524A-A15F-7D7F3629E92B}" type="presOf" srcId="{B907010D-5D6A-E64A-83F4-D64DA90FF28E}" destId="{333C7B3C-0F2E-0349-BBE8-4FC22FFBF37F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30E9D49D-0DBD-3D48-AC30-E99CE491FFD1}" type="presParOf" srcId="{0CFA571E-3E7B-AE4C-A350-404C3B1CD797}" destId="{1FA2E41E-A94F-114D-819C-49465E42D5B6}" srcOrd="0" destOrd="0" presId="urn:microsoft.com/office/officeart/2005/8/layout/radial1"/>
    <dgm:cxn modelId="{43CB80DD-36ED-944A-8477-7151DC370C1B}" type="presParOf" srcId="{0CFA571E-3E7B-AE4C-A350-404C3B1CD797}" destId="{333C7B3C-0F2E-0349-BBE8-4FC22FFBF37F}" srcOrd="1" destOrd="0" presId="urn:microsoft.com/office/officeart/2005/8/layout/radial1"/>
    <dgm:cxn modelId="{EA24FD91-09F3-9744-8618-A424337CDF1B}" type="presParOf" srcId="{333C7B3C-0F2E-0349-BBE8-4FC22FFBF37F}" destId="{B7F811AC-77D5-5E42-A71D-EB4AB08D53CB}" srcOrd="0" destOrd="0" presId="urn:microsoft.com/office/officeart/2005/8/layout/radial1"/>
    <dgm:cxn modelId="{9DF4F752-1539-4243-892C-FB12CA10CE04}" type="presParOf" srcId="{0CFA571E-3E7B-AE4C-A350-404C3B1CD797}" destId="{6D8A6050-F5C2-354F-B3D2-52E6091FECF3}" srcOrd="2" destOrd="0" presId="urn:microsoft.com/office/officeart/2005/8/layout/radial1"/>
    <dgm:cxn modelId="{C0972841-5050-244B-9178-935724BD2D91}" type="presParOf" srcId="{0CFA571E-3E7B-AE4C-A350-404C3B1CD797}" destId="{7173A7B2-75F5-C74A-A92D-E689C4CBBEBC}" srcOrd="3" destOrd="0" presId="urn:microsoft.com/office/officeart/2005/8/layout/radial1"/>
    <dgm:cxn modelId="{70767FB0-F248-3842-8552-DA9CECE08BD1}" type="presParOf" srcId="{7173A7B2-75F5-C74A-A92D-E689C4CBBEBC}" destId="{0A4CE849-DE3D-6B41-B7BF-8D69A71415E7}" srcOrd="0" destOrd="0" presId="urn:microsoft.com/office/officeart/2005/8/layout/radial1"/>
    <dgm:cxn modelId="{AFA7E739-B3FA-C948-BA83-C6E1D961B563}" type="presParOf" srcId="{0CFA571E-3E7B-AE4C-A350-404C3B1CD797}" destId="{7A3F91E7-960B-1F44-BA4F-6E46CB8561A5}" srcOrd="4" destOrd="0" presId="urn:microsoft.com/office/officeart/2005/8/layout/radial1"/>
    <dgm:cxn modelId="{2BE5BB4A-2557-874D-8370-28A5BC073A54}" type="presParOf" srcId="{0CFA571E-3E7B-AE4C-A350-404C3B1CD797}" destId="{E56D8B82-C824-CD46-A211-8D1B0360D713}" srcOrd="5" destOrd="0" presId="urn:microsoft.com/office/officeart/2005/8/layout/radial1"/>
    <dgm:cxn modelId="{992E02AC-B891-4B40-8334-1FEAA70C8388}" type="presParOf" srcId="{E56D8B82-C824-CD46-A211-8D1B0360D713}" destId="{586C0CCB-84B5-F54A-B82D-0177C64ABD0C}" srcOrd="0" destOrd="0" presId="urn:microsoft.com/office/officeart/2005/8/layout/radial1"/>
    <dgm:cxn modelId="{0BBC13FD-BC75-E542-A43B-3CBB2F014E6E}" type="presParOf" srcId="{0CFA571E-3E7B-AE4C-A350-404C3B1CD797}" destId="{89510FC7-8D0A-6743-B68D-431044089796}" srcOrd="6" destOrd="0" presId="urn:microsoft.com/office/officeart/2005/8/layout/radial1"/>
    <dgm:cxn modelId="{F5330B7A-31F6-5148-8043-5645DE8A116B}" type="presParOf" srcId="{0CFA571E-3E7B-AE4C-A350-404C3B1CD797}" destId="{D4643700-110C-9A4C-B6B7-950B64573578}" srcOrd="7" destOrd="0" presId="urn:microsoft.com/office/officeart/2005/8/layout/radial1"/>
    <dgm:cxn modelId="{BCD7D75F-FB49-C345-BF7D-A6E8F3B2DA82}" type="presParOf" srcId="{D4643700-110C-9A4C-B6B7-950B64573578}" destId="{BCBC3178-6590-AE48-9232-93F09B4C8EE9}" srcOrd="0" destOrd="0" presId="urn:microsoft.com/office/officeart/2005/8/layout/radial1"/>
    <dgm:cxn modelId="{E2F6C76E-2FF7-4F43-A9F2-0B6A385951E9}" type="presParOf" srcId="{0CFA571E-3E7B-AE4C-A350-404C3B1CD797}" destId="{81DADF80-BD04-D549-8EE9-2D43FBB08251}" srcOrd="8" destOrd="0" presId="urn:microsoft.com/office/officeart/2005/8/layout/radial1"/>
    <dgm:cxn modelId="{F12623C3-E645-6C49-8C6F-A66854DCF45C}" type="presParOf" srcId="{0CFA571E-3E7B-AE4C-A350-404C3B1CD797}" destId="{45DCA0BC-7ED8-6E44-B19E-F1B5B16E4703}" srcOrd="9" destOrd="0" presId="urn:microsoft.com/office/officeart/2005/8/layout/radial1"/>
    <dgm:cxn modelId="{208E04EC-BAF6-6043-B8C6-822CAAADB742}" type="presParOf" srcId="{45DCA0BC-7ED8-6E44-B19E-F1B5B16E4703}" destId="{57AA3AAE-AFDC-8E4D-8FDB-7A820EF5BEE9}" srcOrd="0" destOrd="0" presId="urn:microsoft.com/office/officeart/2005/8/layout/radial1"/>
    <dgm:cxn modelId="{0397B6E3-969D-B148-BB11-F74C7C36A6FA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BEED40-64FC-3E45-87C3-A3CEE959631C}" type="presOf" srcId="{4755AA4C-662F-BD49-8C35-4B0EDD0C5948}" destId="{0CFA571E-3E7B-AE4C-A350-404C3B1CD797}" srcOrd="0" destOrd="0" presId="urn:microsoft.com/office/officeart/2005/8/layout/radial1"/>
    <dgm:cxn modelId="{E2B7EE7E-E1CF-2940-87A4-C31333953838}" type="presOf" srcId="{06179A3E-D021-A74D-A80B-10985AD59869}" destId="{57AA3AAE-AFDC-8E4D-8FDB-7A820EF5BEE9}" srcOrd="1" destOrd="0" presId="urn:microsoft.com/office/officeart/2005/8/layout/radial1"/>
    <dgm:cxn modelId="{48B89902-13D8-C64C-98A9-2C84446F2C9C}" type="presOf" srcId="{B907010D-5D6A-E64A-83F4-D64DA90FF28E}" destId="{333C7B3C-0F2E-0349-BBE8-4FC22FFBF37F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AC93DDC5-0BEE-654D-AFE4-7FDDA6C82580}" type="presOf" srcId="{6D0734E5-8E2F-7446-BF1B-F8DB68EFDC1A}" destId="{D4643700-110C-9A4C-B6B7-950B64573578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33DCB9F5-8C66-1740-969F-49AF135D28C5}" type="presOf" srcId="{B907010D-5D6A-E64A-83F4-D64DA90FF28E}" destId="{B7F811AC-77D5-5E42-A71D-EB4AB08D53CB}" srcOrd="1" destOrd="0" presId="urn:microsoft.com/office/officeart/2005/8/layout/radial1"/>
    <dgm:cxn modelId="{2D937692-B8C5-0145-80D9-9416C2DC6D6F}" type="presOf" srcId="{5A54297D-8078-EE40-9A88-19A46D3D8598}" destId="{7173A7B2-75F5-C74A-A92D-E689C4CBBEBC}" srcOrd="0" destOrd="0" presId="urn:microsoft.com/office/officeart/2005/8/layout/radial1"/>
    <dgm:cxn modelId="{0FB47961-C574-F94C-A94E-005B007A6495}" type="presOf" srcId="{2BDD11A1-89EB-6D4F-A1E9-9B7F616B3788}" destId="{6D8A6050-F5C2-354F-B3D2-52E6091FECF3}" srcOrd="0" destOrd="0" presId="urn:microsoft.com/office/officeart/2005/8/layout/radial1"/>
    <dgm:cxn modelId="{BEE2BA51-F351-0349-B0CE-49ABC1823C64}" type="presOf" srcId="{6E009C3F-466C-5E41-9F59-E75EE2FDEF12}" destId="{E56D8B82-C824-CD46-A211-8D1B0360D713}" srcOrd="0" destOrd="0" presId="urn:microsoft.com/office/officeart/2005/8/layout/radial1"/>
    <dgm:cxn modelId="{561CF19B-B69D-7D42-B409-9AEE824BD9C1}" type="presOf" srcId="{DBA3ADE8-EF24-5C46-A850-C69377EC523D}" destId="{B28F79B6-CDD2-EA42-8C3C-509AE1059AF7}" srcOrd="0" destOrd="0" presId="urn:microsoft.com/office/officeart/2005/8/layout/radial1"/>
    <dgm:cxn modelId="{557572E0-C148-B942-848B-AED3BFE12FD6}" type="presOf" srcId="{00E17448-3880-3D48-9B15-C372BA15348A}" destId="{89510FC7-8D0A-6743-B68D-431044089796}" srcOrd="0" destOrd="0" presId="urn:microsoft.com/office/officeart/2005/8/layout/radial1"/>
    <dgm:cxn modelId="{A33EBFE0-D299-144F-B856-ECB29961A115}" type="presOf" srcId="{6E009C3F-466C-5E41-9F59-E75EE2FDEF12}" destId="{586C0CCB-84B5-F54A-B82D-0177C64ABD0C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76CDDB8D-EF8C-1B4D-A126-80E65DC75653}" type="presOf" srcId="{6A5D5110-7643-DA40-81E8-28E1A33C0C81}" destId="{81DADF80-BD04-D549-8EE9-2D43FBB08251}" srcOrd="0" destOrd="0" presId="urn:microsoft.com/office/officeart/2005/8/layout/radial1"/>
    <dgm:cxn modelId="{EF7CAD1F-B41A-6C4D-846C-738251BE26AC}" type="presOf" srcId="{B0DA38C5-CCC7-8044-A29E-8EDD773CB454}" destId="{7A3F91E7-960B-1F44-BA4F-6E46CB8561A5}" srcOrd="0" destOrd="0" presId="urn:microsoft.com/office/officeart/2005/8/layout/radial1"/>
    <dgm:cxn modelId="{FE9E1E61-2780-CF4C-8C9C-59502753E21F}" type="presOf" srcId="{06179A3E-D021-A74D-A80B-10985AD59869}" destId="{45DCA0BC-7ED8-6E44-B19E-F1B5B16E470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511D5D98-A9BE-7346-B793-FCFD2F704CFF}" type="presOf" srcId="{6D0734E5-8E2F-7446-BF1B-F8DB68EFDC1A}" destId="{BCBC3178-6590-AE48-9232-93F09B4C8EE9}" srcOrd="1" destOrd="0" presId="urn:microsoft.com/office/officeart/2005/8/layout/radial1"/>
    <dgm:cxn modelId="{91706100-4527-7843-A5AA-EB28BA36C99B}" type="presOf" srcId="{D38404C7-84A1-8B4E-AB60-72773CCDECB9}" destId="{1FA2E41E-A94F-114D-819C-49465E42D5B6}" srcOrd="0" destOrd="0" presId="urn:microsoft.com/office/officeart/2005/8/layout/radial1"/>
    <dgm:cxn modelId="{A05F61F9-23E0-C24C-8E3E-E7093FFDB583}" type="presOf" srcId="{5A54297D-8078-EE40-9A88-19A46D3D8598}" destId="{0A4CE849-DE3D-6B41-B7BF-8D69A71415E7}" srcOrd="1" destOrd="0" presId="urn:microsoft.com/office/officeart/2005/8/layout/radial1"/>
    <dgm:cxn modelId="{ADDE997D-2DFF-6248-B271-A78A76147E89}" type="presParOf" srcId="{0CFA571E-3E7B-AE4C-A350-404C3B1CD797}" destId="{1FA2E41E-A94F-114D-819C-49465E42D5B6}" srcOrd="0" destOrd="0" presId="urn:microsoft.com/office/officeart/2005/8/layout/radial1"/>
    <dgm:cxn modelId="{CF3E0CBE-BDB0-9747-ABF1-6A04B8DCEBA5}" type="presParOf" srcId="{0CFA571E-3E7B-AE4C-A350-404C3B1CD797}" destId="{333C7B3C-0F2E-0349-BBE8-4FC22FFBF37F}" srcOrd="1" destOrd="0" presId="urn:microsoft.com/office/officeart/2005/8/layout/radial1"/>
    <dgm:cxn modelId="{F4FFD229-1BCF-2740-AB0D-8EC2EA790D99}" type="presParOf" srcId="{333C7B3C-0F2E-0349-BBE8-4FC22FFBF37F}" destId="{B7F811AC-77D5-5E42-A71D-EB4AB08D53CB}" srcOrd="0" destOrd="0" presId="urn:microsoft.com/office/officeart/2005/8/layout/radial1"/>
    <dgm:cxn modelId="{433C0B9C-16E3-0A4F-B712-2ADE64E164B0}" type="presParOf" srcId="{0CFA571E-3E7B-AE4C-A350-404C3B1CD797}" destId="{6D8A6050-F5C2-354F-B3D2-52E6091FECF3}" srcOrd="2" destOrd="0" presId="urn:microsoft.com/office/officeart/2005/8/layout/radial1"/>
    <dgm:cxn modelId="{256E3993-8C32-7C47-BB9C-5E0F8FDAA434}" type="presParOf" srcId="{0CFA571E-3E7B-AE4C-A350-404C3B1CD797}" destId="{7173A7B2-75F5-C74A-A92D-E689C4CBBEBC}" srcOrd="3" destOrd="0" presId="urn:microsoft.com/office/officeart/2005/8/layout/radial1"/>
    <dgm:cxn modelId="{E191FEAA-F2D7-814D-A28D-9CD2D69AE16C}" type="presParOf" srcId="{7173A7B2-75F5-C74A-A92D-E689C4CBBEBC}" destId="{0A4CE849-DE3D-6B41-B7BF-8D69A71415E7}" srcOrd="0" destOrd="0" presId="urn:microsoft.com/office/officeart/2005/8/layout/radial1"/>
    <dgm:cxn modelId="{9F7070D4-5B80-3841-8A31-C420D1EEA314}" type="presParOf" srcId="{0CFA571E-3E7B-AE4C-A350-404C3B1CD797}" destId="{7A3F91E7-960B-1F44-BA4F-6E46CB8561A5}" srcOrd="4" destOrd="0" presId="urn:microsoft.com/office/officeart/2005/8/layout/radial1"/>
    <dgm:cxn modelId="{7402FA4F-D01C-5F40-AC5D-BBAC6A499879}" type="presParOf" srcId="{0CFA571E-3E7B-AE4C-A350-404C3B1CD797}" destId="{E56D8B82-C824-CD46-A211-8D1B0360D713}" srcOrd="5" destOrd="0" presId="urn:microsoft.com/office/officeart/2005/8/layout/radial1"/>
    <dgm:cxn modelId="{471AA305-E279-B642-994D-0EE590314171}" type="presParOf" srcId="{E56D8B82-C824-CD46-A211-8D1B0360D713}" destId="{586C0CCB-84B5-F54A-B82D-0177C64ABD0C}" srcOrd="0" destOrd="0" presId="urn:microsoft.com/office/officeart/2005/8/layout/radial1"/>
    <dgm:cxn modelId="{BE3C6711-E457-3340-B0FF-D2E4EBE1E45C}" type="presParOf" srcId="{0CFA571E-3E7B-AE4C-A350-404C3B1CD797}" destId="{89510FC7-8D0A-6743-B68D-431044089796}" srcOrd="6" destOrd="0" presId="urn:microsoft.com/office/officeart/2005/8/layout/radial1"/>
    <dgm:cxn modelId="{684613AA-F103-8142-8A5F-BA46593EEE86}" type="presParOf" srcId="{0CFA571E-3E7B-AE4C-A350-404C3B1CD797}" destId="{D4643700-110C-9A4C-B6B7-950B64573578}" srcOrd="7" destOrd="0" presId="urn:microsoft.com/office/officeart/2005/8/layout/radial1"/>
    <dgm:cxn modelId="{57829BB8-07E8-B349-9F31-36DEA050203C}" type="presParOf" srcId="{D4643700-110C-9A4C-B6B7-950B64573578}" destId="{BCBC3178-6590-AE48-9232-93F09B4C8EE9}" srcOrd="0" destOrd="0" presId="urn:microsoft.com/office/officeart/2005/8/layout/radial1"/>
    <dgm:cxn modelId="{3186A1B7-15A0-3449-8FE8-CED8F2DBA2B6}" type="presParOf" srcId="{0CFA571E-3E7B-AE4C-A350-404C3B1CD797}" destId="{81DADF80-BD04-D549-8EE9-2D43FBB08251}" srcOrd="8" destOrd="0" presId="urn:microsoft.com/office/officeart/2005/8/layout/radial1"/>
    <dgm:cxn modelId="{F0DB59AC-AB99-9A44-BEEB-55C8FF653149}" type="presParOf" srcId="{0CFA571E-3E7B-AE4C-A350-404C3B1CD797}" destId="{45DCA0BC-7ED8-6E44-B19E-F1B5B16E4703}" srcOrd="9" destOrd="0" presId="urn:microsoft.com/office/officeart/2005/8/layout/radial1"/>
    <dgm:cxn modelId="{4DB704A7-5FDD-3342-B16A-C22D22C65099}" type="presParOf" srcId="{45DCA0BC-7ED8-6E44-B19E-F1B5B16E4703}" destId="{57AA3AAE-AFDC-8E4D-8FDB-7A820EF5BEE9}" srcOrd="0" destOrd="0" presId="urn:microsoft.com/office/officeart/2005/8/layout/radial1"/>
    <dgm:cxn modelId="{EF5CCD64-0538-B44E-AFA7-54B439B328ED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 smtClean="0"/>
            <a:t>Company</a:t>
          </a:r>
          <a:endParaRPr lang="en-US" dirty="0"/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27CB89F1-DF5D-7344-A186-BF5083991489}">
      <dgm:prSet phldrT="[Text]"/>
      <dgm:spPr/>
      <dgm:t>
        <a:bodyPr/>
        <a:lstStyle/>
        <a:p>
          <a:r>
            <a:rPr lang="en-US" dirty="0" smtClean="0"/>
            <a:t>benefits from current competitive advantage</a:t>
          </a:r>
          <a:endParaRPr lang="en-US" dirty="0"/>
        </a:p>
      </dgm:t>
    </dgm:pt>
    <dgm:pt modelId="{1CF6E05F-6EB4-4B4A-9DBB-98AAEB7980C5}" type="parTrans" cxnId="{D1BA056A-1061-0944-B19F-484E94A6FB84}">
      <dgm:prSet/>
      <dgm:spPr/>
      <dgm:t>
        <a:bodyPr/>
        <a:lstStyle/>
        <a:p>
          <a:endParaRPr lang="en-US"/>
        </a:p>
      </dgm:t>
    </dgm:pt>
    <dgm:pt modelId="{73241B1B-BD90-1844-B6E0-B2D4B94E8EBD}" type="sibTrans" cxnId="{D1BA056A-1061-0944-B19F-484E94A6FB84}">
      <dgm:prSet/>
      <dgm:spPr/>
      <dgm:t>
        <a:bodyPr/>
        <a:lstStyle/>
        <a:p>
          <a:endParaRPr lang="en-US"/>
        </a:p>
      </dgm:t>
    </dgm:pt>
    <dgm:pt modelId="{EF91EB50-C34C-8B43-8C7A-D2CA056C9535}">
      <dgm:prSet phldrT="[Text]"/>
      <dgm:spPr/>
      <dgm:t>
        <a:bodyPr/>
        <a:lstStyle/>
        <a:p>
          <a:r>
            <a:rPr lang="en-US" dirty="0" smtClean="0"/>
            <a:t>delivers products or services through defined processes with all necessary resources</a:t>
          </a:r>
          <a:endParaRPr lang="en-US" dirty="0"/>
        </a:p>
      </dgm:t>
    </dgm:pt>
    <dgm:pt modelId="{D10DD262-791B-6C49-A465-06F08B2085C4}" type="parTrans" cxnId="{9F438FAC-781A-3E49-9F63-1102BF47F357}">
      <dgm:prSet/>
      <dgm:spPr/>
      <dgm:t>
        <a:bodyPr/>
        <a:lstStyle/>
        <a:p>
          <a:endParaRPr lang="en-US"/>
        </a:p>
      </dgm:t>
    </dgm:pt>
    <dgm:pt modelId="{5EF508D4-2CB9-E94C-A6D4-3F33BFE23521}" type="sibTrans" cxnId="{9F438FAC-781A-3E49-9F63-1102BF47F357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/>
        <a:lstStyle/>
        <a:p>
          <a:r>
            <a:rPr lang="en-US" dirty="0" smtClean="0"/>
            <a:t>Workers</a:t>
          </a:r>
          <a:endParaRPr lang="en-US" dirty="0"/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D0108F64-B740-2E46-899C-7114101E6FA9}">
      <dgm:prSet phldrT="[Text]"/>
      <dgm:spPr/>
      <dgm:t>
        <a:bodyPr/>
        <a:lstStyle/>
        <a:p>
          <a:r>
            <a:rPr lang="en-US" dirty="0" smtClean="0"/>
            <a:t>directly realize current strategy</a:t>
          </a:r>
          <a:endParaRPr lang="en-US" dirty="0"/>
        </a:p>
      </dgm:t>
    </dgm:pt>
    <dgm:pt modelId="{31EA2140-EF85-C648-B966-EF7E0EE23DE5}" type="parTrans" cxnId="{63008088-4F6F-EC4B-BDB9-9B3B08E0AB36}">
      <dgm:prSet/>
      <dgm:spPr/>
      <dgm:t>
        <a:bodyPr/>
        <a:lstStyle/>
        <a:p>
          <a:endParaRPr lang="en-US"/>
        </a:p>
      </dgm:t>
    </dgm:pt>
    <dgm:pt modelId="{950057AE-F4B6-BA45-9DCD-56DB974BEE45}" type="sibTrans" cxnId="{63008088-4F6F-EC4B-BDB9-9B3B08E0AB36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 smtClean="0"/>
            <a:t>Managers</a:t>
          </a:r>
          <a:endParaRPr lang="en-US" dirty="0"/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 smtClean="0"/>
            <a:t>“only” monitor and tune the performance</a:t>
          </a:r>
          <a:endParaRPr lang="en-US" dirty="0"/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8A52FD84-33FF-D143-B56E-AE3FA40F057E}">
      <dgm:prSet phldrT="[Text]"/>
      <dgm:spPr/>
      <dgm:t>
        <a:bodyPr/>
        <a:lstStyle/>
        <a:p>
          <a:r>
            <a:rPr lang="en-US" dirty="0" smtClean="0"/>
            <a:t>generates profit for owners and further development</a:t>
          </a:r>
          <a:endParaRPr lang="en-US" dirty="0"/>
        </a:p>
      </dgm:t>
    </dgm:pt>
    <dgm:pt modelId="{A05C88BE-9B8A-F54B-9694-E35480A9F282}" type="parTrans" cxnId="{DE739DD5-9939-0147-83F7-D0DA9B2810D3}">
      <dgm:prSet/>
      <dgm:spPr/>
      <dgm:t>
        <a:bodyPr/>
        <a:lstStyle/>
        <a:p>
          <a:endParaRPr lang="en-US"/>
        </a:p>
      </dgm:t>
    </dgm:pt>
    <dgm:pt modelId="{CF90312D-EDD8-B148-A7A1-234E5FCB95EB}" type="sibTrans" cxnId="{DE739DD5-9939-0147-83F7-D0DA9B2810D3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 smtClean="0"/>
            <a:t>practically do not interfere</a:t>
          </a:r>
          <a:endParaRPr lang="en-US" dirty="0"/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  <dgm:t>
        <a:bodyPr/>
        <a:lstStyle/>
        <a:p>
          <a:endParaRPr lang="en-US"/>
        </a:p>
      </dgm:t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  <dgm:t>
        <a:bodyPr/>
        <a:lstStyle/>
        <a:p>
          <a:endParaRPr lang="en-US"/>
        </a:p>
      </dgm:t>
    </dgm:pt>
    <dgm:pt modelId="{CD0F584E-7EB3-0F4C-AEE7-C45BC004CE08}" type="pres">
      <dgm:prSet presAssocID="{F5DEB743-D077-0145-913F-509ABDE2C13D}" presName="img" presStyleLbl="fgImgPlace1" presStyleIdx="1" presStyleCnt="4" custScaleX="7754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  <dgm:t>
        <a:bodyPr/>
        <a:lstStyle/>
        <a:p>
          <a:endParaRPr lang="en-US"/>
        </a:p>
      </dgm:t>
    </dgm:pt>
    <dgm:pt modelId="{289DDD0A-4F6B-FB4F-962C-D5F061FCEC14}" type="pres">
      <dgm:prSet presAssocID="{119A48AF-9168-EE44-B8BC-4D1F5DCDE480}" presName="img" presStyleLbl="fgImgPlace1" presStyleIdx="2" presStyleCnt="4" custScaleX="7548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  <dgm:t>
        <a:bodyPr/>
        <a:lstStyle/>
        <a:p>
          <a:endParaRPr lang="en-US"/>
        </a:p>
      </dgm:t>
    </dgm:pt>
    <dgm:pt modelId="{C9DE62FF-C080-0445-BC08-EA6BE4E2E008}" type="pres">
      <dgm:prSet presAssocID="{55E9C244-BE1F-B24A-BF90-2B495F8DDDE6}" presName="img" presStyleLbl="fgImgPlace1" presStyleIdx="3" presStyleCnt="4" custScaleX="77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A0703-6CE5-2A4A-B1C9-16FC76C7EDFA}" type="presOf" srcId="{119A48AF-9168-EE44-B8BC-4D1F5DCDE480}" destId="{26C4CDA6-229E-614C-9C18-F8D8C76A778A}" srcOrd="0" destOrd="0" presId="urn:microsoft.com/office/officeart/2005/8/layout/vList4#3"/>
    <dgm:cxn modelId="{4F7A1649-EA69-B14E-9BD4-48D78A0B7EC3}" type="presOf" srcId="{55E9C244-BE1F-B24A-BF90-2B495F8DDDE6}" destId="{2E0BF2B7-EF80-2542-9B8B-EC8755FDF53E}" srcOrd="0" destOrd="0" presId="urn:microsoft.com/office/officeart/2005/8/layout/vList4#3"/>
    <dgm:cxn modelId="{432CC054-1189-4949-9BFD-26E2F2B63B49}" type="presOf" srcId="{EF91EB50-C34C-8B43-8C7A-D2CA056C9535}" destId="{57F5D7E6-299F-B94B-A8FE-DB965EDC86A0}" srcOrd="1" destOrd="2" presId="urn:microsoft.com/office/officeart/2005/8/layout/vList4#3"/>
    <dgm:cxn modelId="{5C2E6A80-C599-C94E-B9C9-5842C0E5E692}" type="presOf" srcId="{D0108F64-B740-2E46-899C-7114101E6FA9}" destId="{55D017B1-2425-3649-9BAF-63C338C3BE0F}" srcOrd="1" destOrd="1" presId="urn:microsoft.com/office/officeart/2005/8/layout/vList4#3"/>
    <dgm:cxn modelId="{D1BA056A-1061-0944-B19F-484E94A6FB84}" srcId="{89147A62-35D5-5949-98E0-5146DE6B6309}" destId="{27CB89F1-DF5D-7344-A186-BF5083991489}" srcOrd="0" destOrd="0" parTransId="{1CF6E05F-6EB4-4B4A-9DBB-98AAEB7980C5}" sibTransId="{73241B1B-BD90-1844-B6E0-B2D4B94E8EBD}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34C7904B-3F2C-884C-BFB6-AFC1CDB5A42D}" type="presOf" srcId="{50AC15A2-4193-0D49-983C-31A15CB3D53D}" destId="{487B8891-DF2C-2243-AED6-0EF4C1745302}" srcOrd="0" destOrd="0" presId="urn:microsoft.com/office/officeart/2005/8/layout/vList4#3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6942C67B-0209-B245-825F-1BD96A52868F}" type="presOf" srcId="{D0108F64-B740-2E46-899C-7114101E6FA9}" destId="{1F80F396-EE39-144C-86FC-C552FE7E6D6D}" srcOrd="0" destOrd="1" presId="urn:microsoft.com/office/officeart/2005/8/layout/vList4#3"/>
    <dgm:cxn modelId="{B255CEF8-FFC5-6A4E-A18A-4D5933C729CB}" type="presOf" srcId="{690B4B7F-02CA-F148-9154-F9857BAE3805}" destId="{2E0BF2B7-EF80-2542-9B8B-EC8755FDF53E}" srcOrd="0" destOrd="1" presId="urn:microsoft.com/office/officeart/2005/8/layout/vList4#3"/>
    <dgm:cxn modelId="{DE739DD5-9939-0147-83F7-D0DA9B2810D3}" srcId="{89147A62-35D5-5949-98E0-5146DE6B6309}" destId="{8A52FD84-33FF-D143-B56E-AE3FA40F057E}" srcOrd="2" destOrd="0" parTransId="{A05C88BE-9B8A-F54B-9694-E35480A9F282}" sibTransId="{CF90312D-EDD8-B148-A7A1-234E5FCB95EB}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63008088-4F6F-EC4B-BDB9-9B3B08E0AB36}" srcId="{F5DEB743-D077-0145-913F-509ABDE2C13D}" destId="{D0108F64-B740-2E46-899C-7114101E6FA9}" srcOrd="0" destOrd="0" parTransId="{31EA2140-EF85-C648-B966-EF7E0EE23DE5}" sibTransId="{950057AE-F4B6-BA45-9DCD-56DB974BEE45}"/>
    <dgm:cxn modelId="{153A7613-13CB-564D-B097-156C36E556B1}" type="presOf" srcId="{89147A62-35D5-5949-98E0-5146DE6B6309}" destId="{57F5D7E6-299F-B94B-A8FE-DB965EDC86A0}" srcOrd="1" destOrd="0" presId="urn:microsoft.com/office/officeart/2005/8/layout/vList4#3"/>
    <dgm:cxn modelId="{832EBB0A-F64E-524D-A828-A339CFECE39E}" type="presOf" srcId="{27CB89F1-DF5D-7344-A186-BF5083991489}" destId="{57F5D7E6-299F-B94B-A8FE-DB965EDC86A0}" srcOrd="1" destOrd="1" presId="urn:microsoft.com/office/officeart/2005/8/layout/vList4#3"/>
    <dgm:cxn modelId="{1F2A12AC-489E-8D43-B063-B0ED52DF577D}" type="presOf" srcId="{F5DEB743-D077-0145-913F-509ABDE2C13D}" destId="{55D017B1-2425-3649-9BAF-63C338C3BE0F}" srcOrd="1" destOrd="0" presId="urn:microsoft.com/office/officeart/2005/8/layout/vList4#3"/>
    <dgm:cxn modelId="{01D47890-B07E-5F46-B724-4E54F22F355E}" type="presOf" srcId="{55E9C244-BE1F-B24A-BF90-2B495F8DDDE6}" destId="{2F8ED773-CD8F-F749-AAE9-F8FDC8957617}" srcOrd="1" destOrd="0" presId="urn:microsoft.com/office/officeart/2005/8/layout/vList4#3"/>
    <dgm:cxn modelId="{E71D7A30-1654-D04D-9584-70F5F1927E33}" type="presOf" srcId="{27CB89F1-DF5D-7344-A186-BF5083991489}" destId="{97AB4323-D780-DC4A-AD04-08DBB2CD3278}" srcOrd="0" destOrd="1" presId="urn:microsoft.com/office/officeart/2005/8/layout/vList4#3"/>
    <dgm:cxn modelId="{6D41C379-79F8-0E47-8809-5476CE77DB6B}" type="presOf" srcId="{D31D6514-0D4D-FD4A-BC78-44310E620AF7}" destId="{26C4CDA6-229E-614C-9C18-F8D8C76A778A}" srcOrd="0" destOrd="1" presId="urn:microsoft.com/office/officeart/2005/8/layout/vList4#3"/>
    <dgm:cxn modelId="{8BC12C17-004E-6346-BFBB-A64DE77225C4}" type="presOf" srcId="{F5DEB743-D077-0145-913F-509ABDE2C13D}" destId="{1F80F396-EE39-144C-86FC-C552FE7E6D6D}" srcOrd="0" destOrd="0" presId="urn:microsoft.com/office/officeart/2005/8/layout/vList4#3"/>
    <dgm:cxn modelId="{FC2247AB-684C-1B4A-8024-1949EE5F75A1}" type="presOf" srcId="{89147A62-35D5-5949-98E0-5146DE6B6309}" destId="{97AB4323-D780-DC4A-AD04-08DBB2CD3278}" srcOrd="0" destOrd="0" presId="urn:microsoft.com/office/officeart/2005/8/layout/vList4#3"/>
    <dgm:cxn modelId="{458FE9E4-30D0-5442-81EB-37F6DED98DDE}" type="presOf" srcId="{119A48AF-9168-EE44-B8BC-4D1F5DCDE480}" destId="{69965E80-4322-8244-8DB7-C57DCB8E4F0E}" srcOrd="1" destOrd="0" presId="urn:microsoft.com/office/officeart/2005/8/layout/vList4#3"/>
    <dgm:cxn modelId="{9F438FAC-781A-3E49-9F63-1102BF47F357}" srcId="{89147A62-35D5-5949-98E0-5146DE6B6309}" destId="{EF91EB50-C34C-8B43-8C7A-D2CA056C9535}" srcOrd="1" destOrd="0" parTransId="{D10DD262-791B-6C49-A465-06F08B2085C4}" sibTransId="{5EF508D4-2CB9-E94C-A6D4-3F33BFE23521}"/>
    <dgm:cxn modelId="{069E366B-DA75-A94A-8FC7-59219E50546B}" type="presOf" srcId="{8A52FD84-33FF-D143-B56E-AE3FA40F057E}" destId="{97AB4323-D780-DC4A-AD04-08DBB2CD3278}" srcOrd="0" destOrd="3" presId="urn:microsoft.com/office/officeart/2005/8/layout/vList4#3"/>
    <dgm:cxn modelId="{1F427230-8F9C-5342-B92E-8D4FD761FE67}" type="presOf" srcId="{8A52FD84-33FF-D143-B56E-AE3FA40F057E}" destId="{57F5D7E6-299F-B94B-A8FE-DB965EDC86A0}" srcOrd="1" destOrd="3" presId="urn:microsoft.com/office/officeart/2005/8/layout/vList4#3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83D24F0B-34B3-E143-AE02-F29EACDFE99C}" type="presOf" srcId="{D31D6514-0D4D-FD4A-BC78-44310E620AF7}" destId="{69965E80-4322-8244-8DB7-C57DCB8E4F0E}" srcOrd="1" destOrd="1" presId="urn:microsoft.com/office/officeart/2005/8/layout/vList4#3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42722DD3-E934-504B-B6E4-86F30D285268}" type="presOf" srcId="{690B4B7F-02CA-F148-9154-F9857BAE3805}" destId="{2F8ED773-CD8F-F749-AAE9-F8FDC8957617}" srcOrd="1" destOrd="1" presId="urn:microsoft.com/office/officeart/2005/8/layout/vList4#3"/>
    <dgm:cxn modelId="{7BAD7327-1AB3-E649-93D5-358A5D9BA9D4}" type="presOf" srcId="{EF91EB50-C34C-8B43-8C7A-D2CA056C9535}" destId="{97AB4323-D780-DC4A-AD04-08DBB2CD3278}" srcOrd="0" destOrd="2" presId="urn:microsoft.com/office/officeart/2005/8/layout/vList4#3"/>
    <dgm:cxn modelId="{518837C1-972B-724F-8E1B-D6698F1AA617}" type="presParOf" srcId="{487B8891-DF2C-2243-AED6-0EF4C1745302}" destId="{71E4AC1A-041C-494A-B8BB-EEEC7250ADB6}" srcOrd="0" destOrd="0" presId="urn:microsoft.com/office/officeart/2005/8/layout/vList4#3"/>
    <dgm:cxn modelId="{FBD2F8A6-0CDE-114B-98B7-ACBBA379A48F}" type="presParOf" srcId="{71E4AC1A-041C-494A-B8BB-EEEC7250ADB6}" destId="{97AB4323-D780-DC4A-AD04-08DBB2CD3278}" srcOrd="0" destOrd="0" presId="urn:microsoft.com/office/officeart/2005/8/layout/vList4#3"/>
    <dgm:cxn modelId="{5B685D4B-84BD-1444-921F-AA6F4819DDE2}" type="presParOf" srcId="{71E4AC1A-041C-494A-B8BB-EEEC7250ADB6}" destId="{F28F3C54-05B4-FB42-947D-9F0F13A171AF}" srcOrd="1" destOrd="0" presId="urn:microsoft.com/office/officeart/2005/8/layout/vList4#3"/>
    <dgm:cxn modelId="{61C15DFE-5B74-FB44-8825-1A64E5302DA2}" type="presParOf" srcId="{71E4AC1A-041C-494A-B8BB-EEEC7250ADB6}" destId="{57F5D7E6-299F-B94B-A8FE-DB965EDC86A0}" srcOrd="2" destOrd="0" presId="urn:microsoft.com/office/officeart/2005/8/layout/vList4#3"/>
    <dgm:cxn modelId="{58B994E5-9D0A-564B-BBAE-DB486D4BEA0B}" type="presParOf" srcId="{487B8891-DF2C-2243-AED6-0EF4C1745302}" destId="{E463A620-069D-3945-A94F-E5F13B008A24}" srcOrd="1" destOrd="0" presId="urn:microsoft.com/office/officeart/2005/8/layout/vList4#3"/>
    <dgm:cxn modelId="{64B69927-CF99-2D40-8A3D-824A8BC725C5}" type="presParOf" srcId="{487B8891-DF2C-2243-AED6-0EF4C1745302}" destId="{047F1E56-3FB2-2A40-B5E1-35319F8ACE8E}" srcOrd="2" destOrd="0" presId="urn:microsoft.com/office/officeart/2005/8/layout/vList4#3"/>
    <dgm:cxn modelId="{44951E0E-0637-714B-92A0-EDDDE81AE137}" type="presParOf" srcId="{047F1E56-3FB2-2A40-B5E1-35319F8ACE8E}" destId="{1F80F396-EE39-144C-86FC-C552FE7E6D6D}" srcOrd="0" destOrd="0" presId="urn:microsoft.com/office/officeart/2005/8/layout/vList4#3"/>
    <dgm:cxn modelId="{49DDF261-034D-AB4D-A92A-01BAD38BE85A}" type="presParOf" srcId="{047F1E56-3FB2-2A40-B5E1-35319F8ACE8E}" destId="{CD0F584E-7EB3-0F4C-AEE7-C45BC004CE08}" srcOrd="1" destOrd="0" presId="urn:microsoft.com/office/officeart/2005/8/layout/vList4#3"/>
    <dgm:cxn modelId="{2A3D18BE-39EC-8A42-BC14-2599F1338101}" type="presParOf" srcId="{047F1E56-3FB2-2A40-B5E1-35319F8ACE8E}" destId="{55D017B1-2425-3649-9BAF-63C338C3BE0F}" srcOrd="2" destOrd="0" presId="urn:microsoft.com/office/officeart/2005/8/layout/vList4#3"/>
    <dgm:cxn modelId="{46F8CD9D-77A9-7048-8787-A01F768D2D7C}" type="presParOf" srcId="{487B8891-DF2C-2243-AED6-0EF4C1745302}" destId="{F32DDA79-1107-E04A-B983-FFF0FD0C5FF4}" srcOrd="3" destOrd="0" presId="urn:microsoft.com/office/officeart/2005/8/layout/vList4#3"/>
    <dgm:cxn modelId="{E9B750CE-1BD3-AF40-ADFD-F6D5CD5EC5D7}" type="presParOf" srcId="{487B8891-DF2C-2243-AED6-0EF4C1745302}" destId="{E7B428C3-76F5-8A4B-832C-C8BD0DF59B0C}" srcOrd="4" destOrd="0" presId="urn:microsoft.com/office/officeart/2005/8/layout/vList4#3"/>
    <dgm:cxn modelId="{0366AD04-6E8D-464D-8AFE-F5684EA55BF4}" type="presParOf" srcId="{E7B428C3-76F5-8A4B-832C-C8BD0DF59B0C}" destId="{26C4CDA6-229E-614C-9C18-F8D8C76A778A}" srcOrd="0" destOrd="0" presId="urn:microsoft.com/office/officeart/2005/8/layout/vList4#3"/>
    <dgm:cxn modelId="{2F7E88D6-227F-2140-B8C1-254710624A65}" type="presParOf" srcId="{E7B428C3-76F5-8A4B-832C-C8BD0DF59B0C}" destId="{289DDD0A-4F6B-FB4F-962C-D5F061FCEC14}" srcOrd="1" destOrd="0" presId="urn:microsoft.com/office/officeart/2005/8/layout/vList4#3"/>
    <dgm:cxn modelId="{E1288A90-197E-8F44-99DB-5C5099DD5839}" type="presParOf" srcId="{E7B428C3-76F5-8A4B-832C-C8BD0DF59B0C}" destId="{69965E80-4322-8244-8DB7-C57DCB8E4F0E}" srcOrd="2" destOrd="0" presId="urn:microsoft.com/office/officeart/2005/8/layout/vList4#3"/>
    <dgm:cxn modelId="{D5189C62-DA69-B74E-90AC-30A68D58AD5E}" type="presParOf" srcId="{487B8891-DF2C-2243-AED6-0EF4C1745302}" destId="{33B24204-2FC5-9441-92E3-9FE0BA92C38A}" srcOrd="5" destOrd="0" presId="urn:microsoft.com/office/officeart/2005/8/layout/vList4#3"/>
    <dgm:cxn modelId="{B39A980C-91AD-8041-99C2-3F9204473AC5}" type="presParOf" srcId="{487B8891-DF2C-2243-AED6-0EF4C1745302}" destId="{45C496E5-F9AF-FF42-AD36-BC77DD99D4C9}" srcOrd="6" destOrd="0" presId="urn:microsoft.com/office/officeart/2005/8/layout/vList4#3"/>
    <dgm:cxn modelId="{E941386A-1AE6-7C4B-967B-57D050045FAD}" type="presParOf" srcId="{45C496E5-F9AF-FF42-AD36-BC77DD99D4C9}" destId="{2E0BF2B7-EF80-2542-9B8B-EC8755FDF53E}" srcOrd="0" destOrd="0" presId="urn:microsoft.com/office/officeart/2005/8/layout/vList4#3"/>
    <dgm:cxn modelId="{CBC77011-ED80-AC4D-ADC8-55A15CA70456}" type="presParOf" srcId="{45C496E5-F9AF-FF42-AD36-BC77DD99D4C9}" destId="{C9DE62FF-C080-0445-BC08-EA6BE4E2E008}" srcOrd="1" destOrd="0" presId="urn:microsoft.com/office/officeart/2005/8/layout/vList4#3"/>
    <dgm:cxn modelId="{14D9D318-4EE8-1C4D-A2FC-43AC51BE4A78}" type="presParOf" srcId="{45C496E5-F9AF-FF42-AD36-BC77DD99D4C9}" destId="{2F8ED773-CD8F-F749-AAE9-F8FDC8957617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D1639F-E944-CA46-A426-D1A07BF133E9}" type="presOf" srcId="{2BDD11A1-89EB-6D4F-A1E9-9B7F616B3788}" destId="{6D8A6050-F5C2-354F-B3D2-52E6091FECF3}" srcOrd="0" destOrd="0" presId="urn:microsoft.com/office/officeart/2005/8/layout/radial1"/>
    <dgm:cxn modelId="{E74771CE-0108-4D44-AC88-F200E6A647B8}" type="presOf" srcId="{6E009C3F-466C-5E41-9F59-E75EE2FDEF12}" destId="{586C0CCB-84B5-F54A-B82D-0177C64ABD0C}" srcOrd="1" destOrd="0" presId="urn:microsoft.com/office/officeart/2005/8/layout/radial1"/>
    <dgm:cxn modelId="{0E68F72D-250E-C344-BED7-B1BD804E780B}" type="presOf" srcId="{06179A3E-D021-A74D-A80B-10985AD59869}" destId="{57AA3AAE-AFDC-8E4D-8FDB-7A820EF5BEE9}" srcOrd="1" destOrd="0" presId="urn:microsoft.com/office/officeart/2005/8/layout/radial1"/>
    <dgm:cxn modelId="{6B173E9F-830D-364F-8214-844370B8244A}" type="presOf" srcId="{6E009C3F-466C-5E41-9F59-E75EE2FDEF12}" destId="{E56D8B82-C824-CD46-A211-8D1B0360D713}" srcOrd="0" destOrd="0" presId="urn:microsoft.com/office/officeart/2005/8/layout/radial1"/>
    <dgm:cxn modelId="{09549313-B5A7-6143-A24E-48B188A05B6D}" type="presOf" srcId="{6D0734E5-8E2F-7446-BF1B-F8DB68EFDC1A}" destId="{D4643700-110C-9A4C-B6B7-950B64573578}" srcOrd="0" destOrd="0" presId="urn:microsoft.com/office/officeart/2005/8/layout/radial1"/>
    <dgm:cxn modelId="{7E0D1C37-34A5-DE4C-B78C-9DED6F132500}" type="presOf" srcId="{4755AA4C-662F-BD49-8C35-4B0EDD0C5948}" destId="{0CFA571E-3E7B-AE4C-A350-404C3B1CD797}" srcOrd="0" destOrd="0" presId="urn:microsoft.com/office/officeart/2005/8/layout/radial1"/>
    <dgm:cxn modelId="{03DF7E4C-E1D7-9648-A0A0-06E25A14DAB9}" type="presOf" srcId="{D38404C7-84A1-8B4E-AB60-72773CCDECB9}" destId="{1FA2E41E-A94F-114D-819C-49465E42D5B6}" srcOrd="0" destOrd="0" presId="urn:microsoft.com/office/officeart/2005/8/layout/radial1"/>
    <dgm:cxn modelId="{0421535F-7A28-234F-88D8-B974D6709473}" type="presOf" srcId="{6A5D5110-7643-DA40-81E8-28E1A33C0C81}" destId="{81DADF80-BD04-D549-8EE9-2D43FBB08251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10A77829-D5DA-104E-ADCB-038B6E7E7BF8}" type="presOf" srcId="{5A54297D-8078-EE40-9A88-19A46D3D8598}" destId="{7173A7B2-75F5-C74A-A92D-E689C4CBBEBC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1649BBE0-215F-494E-9B14-ACAF6F5F5FC5}" type="presOf" srcId="{00E17448-3880-3D48-9B15-C372BA15348A}" destId="{89510FC7-8D0A-6743-B68D-431044089796}" srcOrd="0" destOrd="0" presId="urn:microsoft.com/office/officeart/2005/8/layout/radial1"/>
    <dgm:cxn modelId="{2DEAD6A0-F5AB-9842-AE81-D8B6CD9CB307}" type="presOf" srcId="{B0DA38C5-CCC7-8044-A29E-8EDD773CB454}" destId="{7A3F91E7-960B-1F44-BA4F-6E46CB8561A5}" srcOrd="0" destOrd="0" presId="urn:microsoft.com/office/officeart/2005/8/layout/radial1"/>
    <dgm:cxn modelId="{706D6133-3C16-F04B-9371-975E757DE449}" type="presOf" srcId="{5A54297D-8078-EE40-9A88-19A46D3D8598}" destId="{0A4CE849-DE3D-6B41-B7BF-8D69A71415E7}" srcOrd="1" destOrd="0" presId="urn:microsoft.com/office/officeart/2005/8/layout/radial1"/>
    <dgm:cxn modelId="{928DC121-B91A-034A-851C-2D0522F8153E}" type="presOf" srcId="{6D0734E5-8E2F-7446-BF1B-F8DB68EFDC1A}" destId="{BCBC3178-6590-AE48-9232-93F09B4C8EE9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6DB566E5-461A-FC45-8473-3BB56D28EA4C}" type="presOf" srcId="{B907010D-5D6A-E64A-83F4-D64DA90FF28E}" destId="{B7F811AC-77D5-5E42-A71D-EB4AB08D53CB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DB87DBB6-F97F-D741-9459-D39F9FB03F31}" type="presOf" srcId="{06179A3E-D021-A74D-A80B-10985AD59869}" destId="{45DCA0BC-7ED8-6E44-B19E-F1B5B16E4703}" srcOrd="0" destOrd="0" presId="urn:microsoft.com/office/officeart/2005/8/layout/radial1"/>
    <dgm:cxn modelId="{F7EAC928-76E9-524F-B907-26158B36CD46}" type="presOf" srcId="{DBA3ADE8-EF24-5C46-A850-C69377EC523D}" destId="{B28F79B6-CDD2-EA42-8C3C-509AE1059AF7}" srcOrd="0" destOrd="0" presId="urn:microsoft.com/office/officeart/2005/8/layout/radial1"/>
    <dgm:cxn modelId="{C1AF56C9-9EA4-A141-B311-5BF66EBFE31C}" type="presOf" srcId="{B907010D-5D6A-E64A-83F4-D64DA90FF28E}" destId="{333C7B3C-0F2E-0349-BBE8-4FC22FFBF37F}" srcOrd="0" destOrd="0" presId="urn:microsoft.com/office/officeart/2005/8/layout/radial1"/>
    <dgm:cxn modelId="{42FE8572-F356-6346-BAE6-BD7984E2DFE2}" type="presParOf" srcId="{0CFA571E-3E7B-AE4C-A350-404C3B1CD797}" destId="{1FA2E41E-A94F-114D-819C-49465E42D5B6}" srcOrd="0" destOrd="0" presId="urn:microsoft.com/office/officeart/2005/8/layout/radial1"/>
    <dgm:cxn modelId="{0DFADEFA-20A5-8447-8DED-DF2DF40E3F4B}" type="presParOf" srcId="{0CFA571E-3E7B-AE4C-A350-404C3B1CD797}" destId="{333C7B3C-0F2E-0349-BBE8-4FC22FFBF37F}" srcOrd="1" destOrd="0" presId="urn:microsoft.com/office/officeart/2005/8/layout/radial1"/>
    <dgm:cxn modelId="{0D47054F-0B1D-E14D-8428-BBD68D3F5A07}" type="presParOf" srcId="{333C7B3C-0F2E-0349-BBE8-4FC22FFBF37F}" destId="{B7F811AC-77D5-5E42-A71D-EB4AB08D53CB}" srcOrd="0" destOrd="0" presId="urn:microsoft.com/office/officeart/2005/8/layout/radial1"/>
    <dgm:cxn modelId="{7386BB69-9979-2C48-AF4F-30E0A8E2F3C9}" type="presParOf" srcId="{0CFA571E-3E7B-AE4C-A350-404C3B1CD797}" destId="{6D8A6050-F5C2-354F-B3D2-52E6091FECF3}" srcOrd="2" destOrd="0" presId="urn:microsoft.com/office/officeart/2005/8/layout/radial1"/>
    <dgm:cxn modelId="{8D875C22-6666-544C-B5EE-6EECFC54B407}" type="presParOf" srcId="{0CFA571E-3E7B-AE4C-A350-404C3B1CD797}" destId="{7173A7B2-75F5-C74A-A92D-E689C4CBBEBC}" srcOrd="3" destOrd="0" presId="urn:microsoft.com/office/officeart/2005/8/layout/radial1"/>
    <dgm:cxn modelId="{24DBCD2C-BFBF-E940-8844-DA4DC8475625}" type="presParOf" srcId="{7173A7B2-75F5-C74A-A92D-E689C4CBBEBC}" destId="{0A4CE849-DE3D-6B41-B7BF-8D69A71415E7}" srcOrd="0" destOrd="0" presId="urn:microsoft.com/office/officeart/2005/8/layout/radial1"/>
    <dgm:cxn modelId="{7BCD3289-3A58-9B49-BF92-8AA4326C2AF8}" type="presParOf" srcId="{0CFA571E-3E7B-AE4C-A350-404C3B1CD797}" destId="{7A3F91E7-960B-1F44-BA4F-6E46CB8561A5}" srcOrd="4" destOrd="0" presId="urn:microsoft.com/office/officeart/2005/8/layout/radial1"/>
    <dgm:cxn modelId="{F7CE9543-BF6F-1048-A0E0-D965E09F5A46}" type="presParOf" srcId="{0CFA571E-3E7B-AE4C-A350-404C3B1CD797}" destId="{E56D8B82-C824-CD46-A211-8D1B0360D713}" srcOrd="5" destOrd="0" presId="urn:microsoft.com/office/officeart/2005/8/layout/radial1"/>
    <dgm:cxn modelId="{406021F0-7DC4-6A48-B1FB-2598F900F76F}" type="presParOf" srcId="{E56D8B82-C824-CD46-A211-8D1B0360D713}" destId="{586C0CCB-84B5-F54A-B82D-0177C64ABD0C}" srcOrd="0" destOrd="0" presId="urn:microsoft.com/office/officeart/2005/8/layout/radial1"/>
    <dgm:cxn modelId="{0F41C0E4-8D74-FE4E-92DC-EC0BBB4BCCC0}" type="presParOf" srcId="{0CFA571E-3E7B-AE4C-A350-404C3B1CD797}" destId="{89510FC7-8D0A-6743-B68D-431044089796}" srcOrd="6" destOrd="0" presId="urn:microsoft.com/office/officeart/2005/8/layout/radial1"/>
    <dgm:cxn modelId="{F7A5F79B-2877-B743-B748-704C216AD364}" type="presParOf" srcId="{0CFA571E-3E7B-AE4C-A350-404C3B1CD797}" destId="{D4643700-110C-9A4C-B6B7-950B64573578}" srcOrd="7" destOrd="0" presId="urn:microsoft.com/office/officeart/2005/8/layout/radial1"/>
    <dgm:cxn modelId="{EC2515BE-440C-CF46-92A2-8AECA9BDBFC1}" type="presParOf" srcId="{D4643700-110C-9A4C-B6B7-950B64573578}" destId="{BCBC3178-6590-AE48-9232-93F09B4C8EE9}" srcOrd="0" destOrd="0" presId="urn:microsoft.com/office/officeart/2005/8/layout/radial1"/>
    <dgm:cxn modelId="{68DF7DE3-3C7F-7B41-89B9-025A4EC31685}" type="presParOf" srcId="{0CFA571E-3E7B-AE4C-A350-404C3B1CD797}" destId="{81DADF80-BD04-D549-8EE9-2D43FBB08251}" srcOrd="8" destOrd="0" presId="urn:microsoft.com/office/officeart/2005/8/layout/radial1"/>
    <dgm:cxn modelId="{F323E4E5-8B5A-AA48-803A-5CD99775A1C5}" type="presParOf" srcId="{0CFA571E-3E7B-AE4C-A350-404C3B1CD797}" destId="{45DCA0BC-7ED8-6E44-B19E-F1B5B16E4703}" srcOrd="9" destOrd="0" presId="urn:microsoft.com/office/officeart/2005/8/layout/radial1"/>
    <dgm:cxn modelId="{DE79AB0A-FDDC-4749-9A1B-F99488283714}" type="presParOf" srcId="{45DCA0BC-7ED8-6E44-B19E-F1B5B16E4703}" destId="{57AA3AAE-AFDC-8E4D-8FDB-7A820EF5BEE9}" srcOrd="0" destOrd="0" presId="urn:microsoft.com/office/officeart/2005/8/layout/radial1"/>
    <dgm:cxn modelId="{201D5FC3-1970-8E4F-89D1-FDAD62D95409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 smtClean="0"/>
            <a:t>Company</a:t>
          </a:r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 rIns="720000"/>
        <a:lstStyle/>
        <a:p>
          <a:r>
            <a:rPr lang="en-US" dirty="0" smtClean="0"/>
            <a:t>Managers</a:t>
          </a:r>
          <a:endParaRPr lang="en-US" dirty="0"/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 smtClean="0"/>
            <a:t>Workers</a:t>
          </a:r>
          <a:endParaRPr lang="en-US" dirty="0"/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 smtClean="0"/>
            <a:t>prepare their resources to meet new requirements</a:t>
          </a:r>
          <a:endParaRPr lang="en-US" dirty="0"/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 smtClean="0"/>
            <a:t>consult FDSI-strategy with managers</a:t>
          </a:r>
          <a:endParaRPr lang="en-US" dirty="0"/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C85D5013-930D-434A-AFFF-D29CC7EAAB7B}">
      <dgm:prSet phldrT="[Text]"/>
      <dgm:spPr/>
      <dgm:t>
        <a:bodyPr/>
        <a:lstStyle/>
        <a:p>
          <a:r>
            <a:rPr lang="en-US" dirty="0" smtClean="0"/>
            <a:t>prepares itself to realize upcoming step change bringing new competitive advantage formulated by FDSI-strategy</a:t>
          </a:r>
        </a:p>
      </dgm:t>
    </dgm:pt>
    <dgm:pt modelId="{2D172CAE-4CE0-964A-96E5-14BD31C7B9A4}" type="parTrans" cxnId="{BA8FC001-1C1E-A748-B1F7-2DE8D4F6F734}">
      <dgm:prSet/>
      <dgm:spPr/>
      <dgm:t>
        <a:bodyPr/>
        <a:lstStyle/>
        <a:p>
          <a:endParaRPr lang="en-US"/>
        </a:p>
      </dgm:t>
    </dgm:pt>
    <dgm:pt modelId="{35BACE89-9DE1-2B42-990D-D1FE747C3467}" type="sibTrans" cxnId="{BA8FC001-1C1E-A748-B1F7-2DE8D4F6F734}">
      <dgm:prSet/>
      <dgm:spPr/>
      <dgm:t>
        <a:bodyPr/>
        <a:lstStyle/>
        <a:p>
          <a:endParaRPr lang="en-US"/>
        </a:p>
      </dgm:t>
    </dgm:pt>
    <dgm:pt modelId="{7624412A-1DFC-BD49-9854-26FE1D898ABC}">
      <dgm:prSet phldrT="[Text]"/>
      <dgm:spPr/>
      <dgm:t>
        <a:bodyPr rIns="720000"/>
        <a:lstStyle/>
        <a:p>
          <a:r>
            <a:rPr lang="en-US" dirty="0" smtClean="0"/>
            <a:t>(</a:t>
          </a:r>
          <a:r>
            <a:rPr lang="en-US" dirty="0" err="1" smtClean="0"/>
            <a:t>re)define</a:t>
          </a:r>
          <a:r>
            <a:rPr lang="en-US" dirty="0" smtClean="0"/>
            <a:t> (new) products and services, (</a:t>
          </a:r>
          <a:r>
            <a:rPr lang="en-US" dirty="0" err="1" smtClean="0"/>
            <a:t>re)design</a:t>
          </a:r>
          <a:r>
            <a:rPr lang="en-US" dirty="0" smtClean="0"/>
            <a:t> (new) processes and projects, procure necessary resources, key performance indicators, ...</a:t>
          </a:r>
          <a:endParaRPr lang="en-US" dirty="0"/>
        </a:p>
      </dgm:t>
    </dgm:pt>
    <dgm:pt modelId="{64D3B21D-841D-2242-BB82-AAC8F4332938}" type="parTrans" cxnId="{7493ADF2-3792-EC4E-BA76-5E0AD324DAFA}">
      <dgm:prSet/>
      <dgm:spPr/>
      <dgm:t>
        <a:bodyPr/>
        <a:lstStyle/>
        <a:p>
          <a:endParaRPr lang="en-US"/>
        </a:p>
      </dgm:t>
    </dgm:pt>
    <dgm:pt modelId="{97FC1088-B3FB-634E-9A3A-F23F3148B9EB}" type="sibTrans" cxnId="{7493ADF2-3792-EC4E-BA76-5E0AD324DAFA}">
      <dgm:prSet/>
      <dgm:spPr/>
      <dgm:t>
        <a:bodyPr/>
        <a:lstStyle/>
        <a:p>
          <a:endParaRPr lang="en-US"/>
        </a:p>
      </dgm:t>
    </dgm:pt>
    <dgm:pt modelId="{2CC21573-ECBB-4F44-8CAD-E9D90A6C1862}">
      <dgm:prSet phldrT="[Text]"/>
      <dgm:spPr/>
      <dgm:t>
        <a:bodyPr rIns="720000"/>
        <a:lstStyle/>
        <a:p>
          <a:r>
            <a:rPr lang="en-US" dirty="0" smtClean="0"/>
            <a:t>(</a:t>
          </a:r>
          <a:r>
            <a:rPr lang="en-US" dirty="0" err="1" smtClean="0"/>
            <a:t>re)define</a:t>
          </a:r>
          <a:r>
            <a:rPr lang="en-US" dirty="0" smtClean="0"/>
            <a:t> (new) requirements</a:t>
          </a:r>
          <a:endParaRPr lang="en-US" dirty="0"/>
        </a:p>
      </dgm:t>
    </dgm:pt>
    <dgm:pt modelId="{F46942F4-EB34-FC4A-B221-02B44DDD441C}" type="parTrans" cxnId="{38F048FF-49DC-9C41-B347-71BB5CA39CAB}">
      <dgm:prSet/>
      <dgm:spPr/>
      <dgm:t>
        <a:bodyPr/>
        <a:lstStyle/>
        <a:p>
          <a:endParaRPr lang="en-US"/>
        </a:p>
      </dgm:t>
    </dgm:pt>
    <dgm:pt modelId="{39D99284-D23F-A84F-A8FD-2081A5D597D5}" type="sibTrans" cxnId="{38F048FF-49DC-9C41-B347-71BB5CA39CAB}">
      <dgm:prSet/>
      <dgm:spPr/>
      <dgm:t>
        <a:bodyPr/>
        <a:lstStyle/>
        <a:p>
          <a:endParaRPr lang="en-US"/>
        </a:p>
      </dgm:t>
    </dgm:pt>
    <dgm:pt modelId="{78B92819-8BE0-8345-AD3F-7551AFB75952}">
      <dgm:prSet phldrT="[Text]"/>
      <dgm:spPr/>
      <dgm:t>
        <a:bodyPr rIns="720000"/>
        <a:lstStyle/>
        <a:p>
          <a:r>
            <a:rPr lang="en-US" dirty="0" smtClean="0"/>
            <a:t>validates FDSI-strategy</a:t>
          </a:r>
          <a:endParaRPr lang="en-US" dirty="0"/>
        </a:p>
      </dgm:t>
    </dgm:pt>
    <dgm:pt modelId="{5A3E3ECB-4364-DD45-85DA-C1AC81969528}" type="parTrans" cxnId="{4DD41956-F3CF-6940-8FC2-1804425CE878}">
      <dgm:prSet/>
      <dgm:spPr/>
      <dgm:t>
        <a:bodyPr/>
        <a:lstStyle/>
        <a:p>
          <a:endParaRPr lang="en-US"/>
        </a:p>
      </dgm:t>
    </dgm:pt>
    <dgm:pt modelId="{6707D5F9-F3CB-E341-98BB-B75AD0C828F0}" type="sibTrans" cxnId="{4DD41956-F3CF-6940-8FC2-1804425CE878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  <dgm:t>
        <a:bodyPr/>
        <a:lstStyle/>
        <a:p>
          <a:endParaRPr lang="en-US"/>
        </a:p>
      </dgm:t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  <dgm:t>
        <a:bodyPr/>
        <a:lstStyle/>
        <a:p>
          <a:endParaRPr lang="en-US"/>
        </a:p>
      </dgm:t>
    </dgm:pt>
    <dgm:pt modelId="{CD0F584E-7EB3-0F4C-AEE7-C45BC004CE08}" type="pres">
      <dgm:prSet presAssocID="{F5DEB743-D077-0145-913F-509ABDE2C13D}" presName="img" presStyleLbl="fgImgPlace1" presStyleIdx="1" presStyleCnt="4" custScaleX="7857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  <dgm:t>
        <a:bodyPr/>
        <a:lstStyle/>
        <a:p>
          <a:endParaRPr lang="en-US"/>
        </a:p>
      </dgm:t>
    </dgm:pt>
    <dgm:pt modelId="{289DDD0A-4F6B-FB4F-962C-D5F061FCEC14}" type="pres">
      <dgm:prSet presAssocID="{119A48AF-9168-EE44-B8BC-4D1F5DCDE480}" presName="img" presStyleLbl="fgImgPlace1" presStyleIdx="2" presStyleCnt="4" custScaleX="7960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  <dgm:t>
        <a:bodyPr/>
        <a:lstStyle/>
        <a:p>
          <a:endParaRPr lang="en-US"/>
        </a:p>
      </dgm:t>
    </dgm:pt>
    <dgm:pt modelId="{C9DE62FF-C080-0445-BC08-EA6BE4E2E008}" type="pres">
      <dgm:prSet presAssocID="{55E9C244-BE1F-B24A-BF90-2B495F8DDDE6}" presName="img" presStyleLbl="fgImgPlace1" presStyleIdx="3" presStyleCnt="4" custScaleX="77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50BB5C-932C-1443-8D43-E0A9C4BAE902}" type="presOf" srcId="{119A48AF-9168-EE44-B8BC-4D1F5DCDE480}" destId="{26C4CDA6-229E-614C-9C18-F8D8C76A778A}" srcOrd="0" destOrd="0" presId="urn:microsoft.com/office/officeart/2005/8/layout/vList4#4"/>
    <dgm:cxn modelId="{1CF31629-0C83-144A-81FD-F67EE092ED52}" type="presOf" srcId="{7624412A-1DFC-BD49-9854-26FE1D898ABC}" destId="{55D017B1-2425-3649-9BAF-63C338C3BE0F}" srcOrd="1" destOrd="2" presId="urn:microsoft.com/office/officeart/2005/8/layout/vList4#4"/>
    <dgm:cxn modelId="{58ADA30B-6B4B-D949-B297-F5384F3FFFA4}" type="presOf" srcId="{C85D5013-930D-434A-AFFF-D29CC7EAAB7B}" destId="{97AB4323-D780-DC4A-AD04-08DBB2CD3278}" srcOrd="0" destOrd="1" presId="urn:microsoft.com/office/officeart/2005/8/layout/vList4#4"/>
    <dgm:cxn modelId="{38F048FF-49DC-9C41-B347-71BB5CA39CAB}" srcId="{F5DEB743-D077-0145-913F-509ABDE2C13D}" destId="{2CC21573-ECBB-4F44-8CAD-E9D90A6C1862}" srcOrd="2" destOrd="0" parTransId="{F46942F4-EB34-FC4A-B221-02B44DDD441C}" sibTransId="{39D99284-D23F-A84F-A8FD-2081A5D597D5}"/>
    <dgm:cxn modelId="{87D0C4A4-1B2B-B448-8F6E-F2B2684CF0FD}" type="presOf" srcId="{89147A62-35D5-5949-98E0-5146DE6B6309}" destId="{57F5D7E6-299F-B94B-A8FE-DB965EDC86A0}" srcOrd="1" destOrd="0" presId="urn:microsoft.com/office/officeart/2005/8/layout/vList4#4"/>
    <dgm:cxn modelId="{E85A784E-7C59-3343-A4CA-C0A3A3C0D836}" type="presOf" srcId="{690B4B7F-02CA-F148-9154-F9857BAE3805}" destId="{2F8ED773-CD8F-F749-AAE9-F8FDC8957617}" srcOrd="1" destOrd="1" presId="urn:microsoft.com/office/officeart/2005/8/layout/vList4#4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7493ADF2-3792-EC4E-BA76-5E0AD324DAFA}" srcId="{F5DEB743-D077-0145-913F-509ABDE2C13D}" destId="{7624412A-1DFC-BD49-9854-26FE1D898ABC}" srcOrd="1" destOrd="0" parTransId="{64D3B21D-841D-2242-BB82-AAC8F4332938}" sibTransId="{97FC1088-B3FB-634E-9A3A-F23F3148B9EB}"/>
    <dgm:cxn modelId="{4DD41956-F3CF-6940-8FC2-1804425CE878}" srcId="{F5DEB743-D077-0145-913F-509ABDE2C13D}" destId="{78B92819-8BE0-8345-AD3F-7551AFB75952}" srcOrd="0" destOrd="0" parTransId="{5A3E3ECB-4364-DD45-85DA-C1AC81969528}" sibTransId="{6707D5F9-F3CB-E341-98BB-B75AD0C828F0}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FA083F6A-79BD-E640-B7A7-E8C6ED004278}" type="presOf" srcId="{7624412A-1DFC-BD49-9854-26FE1D898ABC}" destId="{1F80F396-EE39-144C-86FC-C552FE7E6D6D}" srcOrd="0" destOrd="2" presId="urn:microsoft.com/office/officeart/2005/8/layout/vList4#4"/>
    <dgm:cxn modelId="{12B2571A-BB78-014F-8D01-59E0EBEDE1A7}" type="presOf" srcId="{78B92819-8BE0-8345-AD3F-7551AFB75952}" destId="{55D017B1-2425-3649-9BAF-63C338C3BE0F}" srcOrd="1" destOrd="1" presId="urn:microsoft.com/office/officeart/2005/8/layout/vList4#4"/>
    <dgm:cxn modelId="{BA8FC001-1C1E-A748-B1F7-2DE8D4F6F734}" srcId="{89147A62-35D5-5949-98E0-5146DE6B6309}" destId="{C85D5013-930D-434A-AFFF-D29CC7EAAB7B}" srcOrd="0" destOrd="0" parTransId="{2D172CAE-4CE0-964A-96E5-14BD31C7B9A4}" sibTransId="{35BACE89-9DE1-2B42-990D-D1FE747C3467}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0DED52D6-26D4-DF43-8136-DAFA35A8FEAC}" type="presOf" srcId="{50AC15A2-4193-0D49-983C-31A15CB3D53D}" destId="{487B8891-DF2C-2243-AED6-0EF4C1745302}" srcOrd="0" destOrd="0" presId="urn:microsoft.com/office/officeart/2005/8/layout/vList4#4"/>
    <dgm:cxn modelId="{F65DFFD9-4F36-EF47-B8F6-8910D95908DF}" type="presOf" srcId="{55E9C244-BE1F-B24A-BF90-2B495F8DDDE6}" destId="{2F8ED773-CD8F-F749-AAE9-F8FDC8957617}" srcOrd="1" destOrd="0" presId="urn:microsoft.com/office/officeart/2005/8/layout/vList4#4"/>
    <dgm:cxn modelId="{1CE564EB-E9A5-504E-9F1D-E9E3CF4E84C6}" type="presOf" srcId="{D31D6514-0D4D-FD4A-BC78-44310E620AF7}" destId="{69965E80-4322-8244-8DB7-C57DCB8E4F0E}" srcOrd="1" destOrd="1" presId="urn:microsoft.com/office/officeart/2005/8/layout/vList4#4"/>
    <dgm:cxn modelId="{B06C2EE6-F9F7-C241-A017-AAD5A1F38C86}" type="presOf" srcId="{F5DEB743-D077-0145-913F-509ABDE2C13D}" destId="{55D017B1-2425-3649-9BAF-63C338C3BE0F}" srcOrd="1" destOrd="0" presId="urn:microsoft.com/office/officeart/2005/8/layout/vList4#4"/>
    <dgm:cxn modelId="{BC95D9DF-B8B4-B142-B56C-367779E6AC35}" type="presOf" srcId="{89147A62-35D5-5949-98E0-5146DE6B6309}" destId="{97AB4323-D780-DC4A-AD04-08DBB2CD3278}" srcOrd="0" destOrd="0" presId="urn:microsoft.com/office/officeart/2005/8/layout/vList4#4"/>
    <dgm:cxn modelId="{2A81A270-C1AC-BF46-812D-3B709B723669}" type="presOf" srcId="{119A48AF-9168-EE44-B8BC-4D1F5DCDE480}" destId="{69965E80-4322-8244-8DB7-C57DCB8E4F0E}" srcOrd="1" destOrd="0" presId="urn:microsoft.com/office/officeart/2005/8/layout/vList4#4"/>
    <dgm:cxn modelId="{F0F6EC4E-E965-4840-835B-97288000CBB3}" type="presOf" srcId="{C85D5013-930D-434A-AFFF-D29CC7EAAB7B}" destId="{57F5D7E6-299F-B94B-A8FE-DB965EDC86A0}" srcOrd="1" destOrd="1" presId="urn:microsoft.com/office/officeart/2005/8/layout/vList4#4"/>
    <dgm:cxn modelId="{CA8BCB78-77F6-7A4A-8222-57F770B9A7B5}" type="presOf" srcId="{55E9C244-BE1F-B24A-BF90-2B495F8DDDE6}" destId="{2E0BF2B7-EF80-2542-9B8B-EC8755FDF53E}" srcOrd="0" destOrd="0" presId="urn:microsoft.com/office/officeart/2005/8/layout/vList4#4"/>
    <dgm:cxn modelId="{32E4C847-1820-4C44-903E-254C3BFF4A4D}" type="presOf" srcId="{2CC21573-ECBB-4F44-8CAD-E9D90A6C1862}" destId="{55D017B1-2425-3649-9BAF-63C338C3BE0F}" srcOrd="1" destOrd="3" presId="urn:microsoft.com/office/officeart/2005/8/layout/vList4#4"/>
    <dgm:cxn modelId="{61E2AD93-EB70-8948-A092-0C972F413F0C}" type="presOf" srcId="{F5DEB743-D077-0145-913F-509ABDE2C13D}" destId="{1F80F396-EE39-144C-86FC-C552FE7E6D6D}" srcOrd="0" destOrd="0" presId="urn:microsoft.com/office/officeart/2005/8/layout/vList4#4"/>
    <dgm:cxn modelId="{30BFB770-B999-754B-ABAF-73C1A6A1BF87}" type="presOf" srcId="{78B92819-8BE0-8345-AD3F-7551AFB75952}" destId="{1F80F396-EE39-144C-86FC-C552FE7E6D6D}" srcOrd="0" destOrd="1" presId="urn:microsoft.com/office/officeart/2005/8/layout/vList4#4"/>
    <dgm:cxn modelId="{95A1144C-83C8-B144-AE8A-7D0EDD5BBBEB}" type="presOf" srcId="{2CC21573-ECBB-4F44-8CAD-E9D90A6C1862}" destId="{1F80F396-EE39-144C-86FC-C552FE7E6D6D}" srcOrd="0" destOrd="3" presId="urn:microsoft.com/office/officeart/2005/8/layout/vList4#4"/>
    <dgm:cxn modelId="{13CB6E4D-3148-A54D-9990-8980C65B4A0B}" type="presOf" srcId="{690B4B7F-02CA-F148-9154-F9857BAE3805}" destId="{2E0BF2B7-EF80-2542-9B8B-EC8755FDF53E}" srcOrd="0" destOrd="1" presId="urn:microsoft.com/office/officeart/2005/8/layout/vList4#4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C1E6C66E-DBA5-D54B-A1AB-FEC8795053DD}" type="presOf" srcId="{D31D6514-0D4D-FD4A-BC78-44310E620AF7}" destId="{26C4CDA6-229E-614C-9C18-F8D8C76A778A}" srcOrd="0" destOrd="1" presId="urn:microsoft.com/office/officeart/2005/8/layout/vList4#4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A8A0BB8C-7624-AA48-8F14-C673B97F210E}" type="presParOf" srcId="{487B8891-DF2C-2243-AED6-0EF4C1745302}" destId="{71E4AC1A-041C-494A-B8BB-EEEC7250ADB6}" srcOrd="0" destOrd="0" presId="urn:microsoft.com/office/officeart/2005/8/layout/vList4#4"/>
    <dgm:cxn modelId="{DC335057-5519-E54C-8562-1CB8A73B4652}" type="presParOf" srcId="{71E4AC1A-041C-494A-B8BB-EEEC7250ADB6}" destId="{97AB4323-D780-DC4A-AD04-08DBB2CD3278}" srcOrd="0" destOrd="0" presId="urn:microsoft.com/office/officeart/2005/8/layout/vList4#4"/>
    <dgm:cxn modelId="{DFFBC79B-AC7D-2845-9E75-655EB3853591}" type="presParOf" srcId="{71E4AC1A-041C-494A-B8BB-EEEC7250ADB6}" destId="{F28F3C54-05B4-FB42-947D-9F0F13A171AF}" srcOrd="1" destOrd="0" presId="urn:microsoft.com/office/officeart/2005/8/layout/vList4#4"/>
    <dgm:cxn modelId="{3E6BAB39-3F3F-AE4F-9894-69BFF9CF988A}" type="presParOf" srcId="{71E4AC1A-041C-494A-B8BB-EEEC7250ADB6}" destId="{57F5D7E6-299F-B94B-A8FE-DB965EDC86A0}" srcOrd="2" destOrd="0" presId="urn:microsoft.com/office/officeart/2005/8/layout/vList4#4"/>
    <dgm:cxn modelId="{50233ABD-00F5-3541-9EB8-A6D7A6095D7D}" type="presParOf" srcId="{487B8891-DF2C-2243-AED6-0EF4C1745302}" destId="{E463A620-069D-3945-A94F-E5F13B008A24}" srcOrd="1" destOrd="0" presId="urn:microsoft.com/office/officeart/2005/8/layout/vList4#4"/>
    <dgm:cxn modelId="{DEE76C68-628C-5141-A570-1E229CFBC5B3}" type="presParOf" srcId="{487B8891-DF2C-2243-AED6-0EF4C1745302}" destId="{047F1E56-3FB2-2A40-B5E1-35319F8ACE8E}" srcOrd="2" destOrd="0" presId="urn:microsoft.com/office/officeart/2005/8/layout/vList4#4"/>
    <dgm:cxn modelId="{CBB05991-EF29-E944-BA37-A3A81B6CD885}" type="presParOf" srcId="{047F1E56-3FB2-2A40-B5E1-35319F8ACE8E}" destId="{1F80F396-EE39-144C-86FC-C552FE7E6D6D}" srcOrd="0" destOrd="0" presId="urn:microsoft.com/office/officeart/2005/8/layout/vList4#4"/>
    <dgm:cxn modelId="{5D075C74-E849-A149-B73B-78DE7DACF17F}" type="presParOf" srcId="{047F1E56-3FB2-2A40-B5E1-35319F8ACE8E}" destId="{CD0F584E-7EB3-0F4C-AEE7-C45BC004CE08}" srcOrd="1" destOrd="0" presId="urn:microsoft.com/office/officeart/2005/8/layout/vList4#4"/>
    <dgm:cxn modelId="{95B9967E-5BCC-A14D-AC32-58FC0D35A296}" type="presParOf" srcId="{047F1E56-3FB2-2A40-B5E1-35319F8ACE8E}" destId="{55D017B1-2425-3649-9BAF-63C338C3BE0F}" srcOrd="2" destOrd="0" presId="urn:microsoft.com/office/officeart/2005/8/layout/vList4#4"/>
    <dgm:cxn modelId="{71B2BA5B-52C8-C243-A0E6-7726C4D620DB}" type="presParOf" srcId="{487B8891-DF2C-2243-AED6-0EF4C1745302}" destId="{F32DDA79-1107-E04A-B983-FFF0FD0C5FF4}" srcOrd="3" destOrd="0" presId="urn:microsoft.com/office/officeart/2005/8/layout/vList4#4"/>
    <dgm:cxn modelId="{339268C6-7D38-7F45-9665-EB6E47755D5D}" type="presParOf" srcId="{487B8891-DF2C-2243-AED6-0EF4C1745302}" destId="{E7B428C3-76F5-8A4B-832C-C8BD0DF59B0C}" srcOrd="4" destOrd="0" presId="urn:microsoft.com/office/officeart/2005/8/layout/vList4#4"/>
    <dgm:cxn modelId="{25331AFE-69E1-8A4B-A914-0E41FC15E393}" type="presParOf" srcId="{E7B428C3-76F5-8A4B-832C-C8BD0DF59B0C}" destId="{26C4CDA6-229E-614C-9C18-F8D8C76A778A}" srcOrd="0" destOrd="0" presId="urn:microsoft.com/office/officeart/2005/8/layout/vList4#4"/>
    <dgm:cxn modelId="{E13F10B6-A087-FB4A-965F-1FC4E47767CE}" type="presParOf" srcId="{E7B428C3-76F5-8A4B-832C-C8BD0DF59B0C}" destId="{289DDD0A-4F6B-FB4F-962C-D5F061FCEC14}" srcOrd="1" destOrd="0" presId="urn:microsoft.com/office/officeart/2005/8/layout/vList4#4"/>
    <dgm:cxn modelId="{284C517A-E6D9-9A4F-86D6-550FD28E7870}" type="presParOf" srcId="{E7B428C3-76F5-8A4B-832C-C8BD0DF59B0C}" destId="{69965E80-4322-8244-8DB7-C57DCB8E4F0E}" srcOrd="2" destOrd="0" presId="urn:microsoft.com/office/officeart/2005/8/layout/vList4#4"/>
    <dgm:cxn modelId="{633A7D55-F5BF-CC44-84CB-674C272033D2}" type="presParOf" srcId="{487B8891-DF2C-2243-AED6-0EF4C1745302}" destId="{33B24204-2FC5-9441-92E3-9FE0BA92C38A}" srcOrd="5" destOrd="0" presId="urn:microsoft.com/office/officeart/2005/8/layout/vList4#4"/>
    <dgm:cxn modelId="{8453F5AF-B71D-CB47-9D0D-EAA04F8DD647}" type="presParOf" srcId="{487B8891-DF2C-2243-AED6-0EF4C1745302}" destId="{45C496E5-F9AF-FF42-AD36-BC77DD99D4C9}" srcOrd="6" destOrd="0" presId="urn:microsoft.com/office/officeart/2005/8/layout/vList4#4"/>
    <dgm:cxn modelId="{600E1ABF-1E5B-FD43-B2BF-F67FDC9C33A6}" type="presParOf" srcId="{45C496E5-F9AF-FF42-AD36-BC77DD99D4C9}" destId="{2E0BF2B7-EF80-2542-9B8B-EC8755FDF53E}" srcOrd="0" destOrd="0" presId="urn:microsoft.com/office/officeart/2005/8/layout/vList4#4"/>
    <dgm:cxn modelId="{FCC3CD05-78DF-7D4A-B8FD-A1033E56609C}" type="presParOf" srcId="{45C496E5-F9AF-FF42-AD36-BC77DD99D4C9}" destId="{C9DE62FF-C080-0445-BC08-EA6BE4E2E008}" srcOrd="1" destOrd="0" presId="urn:microsoft.com/office/officeart/2005/8/layout/vList4#4"/>
    <dgm:cxn modelId="{B739BC63-FEEB-E944-B30B-1AC5D53266D5}" type="presParOf" srcId="{45C496E5-F9AF-FF42-AD36-BC77DD99D4C9}" destId="{2F8ED773-CD8F-F749-AAE9-F8FDC8957617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EED18B-9EE3-8D4A-9621-1515EE2033D9}" type="presOf" srcId="{5A54297D-8078-EE40-9A88-19A46D3D8598}" destId="{0A4CE849-DE3D-6B41-B7BF-8D69A71415E7}" srcOrd="1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75DA7787-BAD6-A545-A755-0B0017298665}" type="presOf" srcId="{B0DA38C5-CCC7-8044-A29E-8EDD773CB454}" destId="{7A3F91E7-960B-1F44-BA4F-6E46CB8561A5}" srcOrd="0" destOrd="0" presId="urn:microsoft.com/office/officeart/2005/8/layout/radial1"/>
    <dgm:cxn modelId="{99A36E17-CA45-0B40-9539-E73169099DEE}" type="presOf" srcId="{6E009C3F-466C-5E41-9F59-E75EE2FDEF12}" destId="{586C0CCB-84B5-F54A-B82D-0177C64ABD0C}" srcOrd="1" destOrd="0" presId="urn:microsoft.com/office/officeart/2005/8/layout/radial1"/>
    <dgm:cxn modelId="{E602C5D5-A011-9B4D-8DF6-E2FCF6E4DACC}" type="presOf" srcId="{06179A3E-D021-A74D-A80B-10985AD59869}" destId="{57AA3AAE-AFDC-8E4D-8FDB-7A820EF5BEE9}" srcOrd="1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7C1D07AB-4450-6C43-9298-DE2BB56DCCE2}" type="presOf" srcId="{4755AA4C-662F-BD49-8C35-4B0EDD0C5948}" destId="{0CFA571E-3E7B-AE4C-A350-404C3B1CD797}" srcOrd="0" destOrd="0" presId="urn:microsoft.com/office/officeart/2005/8/layout/radial1"/>
    <dgm:cxn modelId="{E3087D44-4472-CF4B-A2B4-861AB4238A79}" type="presOf" srcId="{6A5D5110-7643-DA40-81E8-28E1A33C0C81}" destId="{81DADF80-BD04-D549-8EE9-2D43FBB08251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0CDEF2BB-919A-B148-B8EF-1D4415256BCB}" type="presOf" srcId="{DBA3ADE8-EF24-5C46-A850-C69377EC523D}" destId="{B28F79B6-CDD2-EA42-8C3C-509AE1059AF7}" srcOrd="0" destOrd="0" presId="urn:microsoft.com/office/officeart/2005/8/layout/radial1"/>
    <dgm:cxn modelId="{2B4311DB-00AB-DE40-B51A-236B91948ED7}" type="presOf" srcId="{00E17448-3880-3D48-9B15-C372BA15348A}" destId="{89510FC7-8D0A-6743-B68D-431044089796}" srcOrd="0" destOrd="0" presId="urn:microsoft.com/office/officeart/2005/8/layout/radial1"/>
    <dgm:cxn modelId="{9DE3A6EA-A3E5-8D40-BF5A-F8C81CCEB3AB}" type="presOf" srcId="{6E009C3F-466C-5E41-9F59-E75EE2FDEF12}" destId="{E56D8B82-C824-CD46-A211-8D1B0360D713}" srcOrd="0" destOrd="0" presId="urn:microsoft.com/office/officeart/2005/8/layout/radial1"/>
    <dgm:cxn modelId="{55FE8602-F0F2-E045-BBA9-DB05116921E3}" type="presOf" srcId="{D38404C7-84A1-8B4E-AB60-72773CCDECB9}" destId="{1FA2E41E-A94F-114D-819C-49465E42D5B6}" srcOrd="0" destOrd="0" presId="urn:microsoft.com/office/officeart/2005/8/layout/radial1"/>
    <dgm:cxn modelId="{CA55C642-69B5-E546-8845-7F5AE5886EF1}" type="presOf" srcId="{B907010D-5D6A-E64A-83F4-D64DA90FF28E}" destId="{333C7B3C-0F2E-0349-BBE8-4FC22FFBF37F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6DDF838F-D9EF-C546-85BA-7053242713EC}" type="presOf" srcId="{2BDD11A1-89EB-6D4F-A1E9-9B7F616B3788}" destId="{6D8A6050-F5C2-354F-B3D2-52E6091FECF3}" srcOrd="0" destOrd="0" presId="urn:microsoft.com/office/officeart/2005/8/layout/radial1"/>
    <dgm:cxn modelId="{5FE3D189-5F1F-F945-AFA2-83A5A0D110C7}" type="presOf" srcId="{6D0734E5-8E2F-7446-BF1B-F8DB68EFDC1A}" destId="{D4643700-110C-9A4C-B6B7-950B64573578}" srcOrd="0" destOrd="0" presId="urn:microsoft.com/office/officeart/2005/8/layout/radial1"/>
    <dgm:cxn modelId="{D3D917DB-61E4-004C-9C62-6C76F8EEE724}" type="presOf" srcId="{B907010D-5D6A-E64A-83F4-D64DA90FF28E}" destId="{B7F811AC-77D5-5E42-A71D-EB4AB08D53CB}" srcOrd="1" destOrd="0" presId="urn:microsoft.com/office/officeart/2005/8/layout/radial1"/>
    <dgm:cxn modelId="{F357A4CA-8BE8-5840-9E34-8B928B1695BD}" type="presOf" srcId="{06179A3E-D021-A74D-A80B-10985AD59869}" destId="{45DCA0BC-7ED8-6E44-B19E-F1B5B16E470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CA1D5E8A-D3CD-E246-9D86-BA7CC41A5BD2}" type="presOf" srcId="{6D0734E5-8E2F-7446-BF1B-F8DB68EFDC1A}" destId="{BCBC3178-6590-AE48-9232-93F09B4C8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E3E0DAC2-5603-644C-B441-B733B06433D5}" type="presOf" srcId="{5A54297D-8078-EE40-9A88-19A46D3D8598}" destId="{7173A7B2-75F5-C74A-A92D-E689C4CBBEBC}" srcOrd="0" destOrd="0" presId="urn:microsoft.com/office/officeart/2005/8/layout/radial1"/>
    <dgm:cxn modelId="{55874065-A209-C74E-A2A9-6672E80A802E}" type="presParOf" srcId="{0CFA571E-3E7B-AE4C-A350-404C3B1CD797}" destId="{1FA2E41E-A94F-114D-819C-49465E42D5B6}" srcOrd="0" destOrd="0" presId="urn:microsoft.com/office/officeart/2005/8/layout/radial1"/>
    <dgm:cxn modelId="{F4D2A88C-F9F5-2C45-8AFC-25CB77974E5B}" type="presParOf" srcId="{0CFA571E-3E7B-AE4C-A350-404C3B1CD797}" destId="{333C7B3C-0F2E-0349-BBE8-4FC22FFBF37F}" srcOrd="1" destOrd="0" presId="urn:microsoft.com/office/officeart/2005/8/layout/radial1"/>
    <dgm:cxn modelId="{61A4B4FE-683A-6841-B439-168FBCD20020}" type="presParOf" srcId="{333C7B3C-0F2E-0349-BBE8-4FC22FFBF37F}" destId="{B7F811AC-77D5-5E42-A71D-EB4AB08D53CB}" srcOrd="0" destOrd="0" presId="urn:microsoft.com/office/officeart/2005/8/layout/radial1"/>
    <dgm:cxn modelId="{DE04EB24-7348-C74D-B9C4-3C4EB73BE414}" type="presParOf" srcId="{0CFA571E-3E7B-AE4C-A350-404C3B1CD797}" destId="{6D8A6050-F5C2-354F-B3D2-52E6091FECF3}" srcOrd="2" destOrd="0" presId="urn:microsoft.com/office/officeart/2005/8/layout/radial1"/>
    <dgm:cxn modelId="{E4617E7A-1C6C-5248-B76A-BA0EE680FE46}" type="presParOf" srcId="{0CFA571E-3E7B-AE4C-A350-404C3B1CD797}" destId="{7173A7B2-75F5-C74A-A92D-E689C4CBBEBC}" srcOrd="3" destOrd="0" presId="urn:microsoft.com/office/officeart/2005/8/layout/radial1"/>
    <dgm:cxn modelId="{6AA7A6B6-C0AB-3747-BE08-53E336078F08}" type="presParOf" srcId="{7173A7B2-75F5-C74A-A92D-E689C4CBBEBC}" destId="{0A4CE849-DE3D-6B41-B7BF-8D69A71415E7}" srcOrd="0" destOrd="0" presId="urn:microsoft.com/office/officeart/2005/8/layout/radial1"/>
    <dgm:cxn modelId="{3D519A93-2771-A048-9B5F-D4F0AA6311D9}" type="presParOf" srcId="{0CFA571E-3E7B-AE4C-A350-404C3B1CD797}" destId="{7A3F91E7-960B-1F44-BA4F-6E46CB8561A5}" srcOrd="4" destOrd="0" presId="urn:microsoft.com/office/officeart/2005/8/layout/radial1"/>
    <dgm:cxn modelId="{B4795590-386B-AD49-8159-CCE4035FFFEF}" type="presParOf" srcId="{0CFA571E-3E7B-AE4C-A350-404C3B1CD797}" destId="{E56D8B82-C824-CD46-A211-8D1B0360D713}" srcOrd="5" destOrd="0" presId="urn:microsoft.com/office/officeart/2005/8/layout/radial1"/>
    <dgm:cxn modelId="{468A9A5B-5C6B-2F48-8173-D819C1AE1A7A}" type="presParOf" srcId="{E56D8B82-C824-CD46-A211-8D1B0360D713}" destId="{586C0CCB-84B5-F54A-B82D-0177C64ABD0C}" srcOrd="0" destOrd="0" presId="urn:microsoft.com/office/officeart/2005/8/layout/radial1"/>
    <dgm:cxn modelId="{AE5F9C3E-87FB-8641-8C89-E22DA6604529}" type="presParOf" srcId="{0CFA571E-3E7B-AE4C-A350-404C3B1CD797}" destId="{89510FC7-8D0A-6743-B68D-431044089796}" srcOrd="6" destOrd="0" presId="urn:microsoft.com/office/officeart/2005/8/layout/radial1"/>
    <dgm:cxn modelId="{9C4F8A8E-0234-1A4D-B02C-AE133CE98A49}" type="presParOf" srcId="{0CFA571E-3E7B-AE4C-A350-404C3B1CD797}" destId="{D4643700-110C-9A4C-B6B7-950B64573578}" srcOrd="7" destOrd="0" presId="urn:microsoft.com/office/officeart/2005/8/layout/radial1"/>
    <dgm:cxn modelId="{1054E31F-5661-6C46-BB38-BF7A90F27C02}" type="presParOf" srcId="{D4643700-110C-9A4C-B6B7-950B64573578}" destId="{BCBC3178-6590-AE48-9232-93F09B4C8EE9}" srcOrd="0" destOrd="0" presId="urn:microsoft.com/office/officeart/2005/8/layout/radial1"/>
    <dgm:cxn modelId="{7BA2E543-6C08-4E46-8835-08BEF5C32424}" type="presParOf" srcId="{0CFA571E-3E7B-AE4C-A350-404C3B1CD797}" destId="{81DADF80-BD04-D549-8EE9-2D43FBB08251}" srcOrd="8" destOrd="0" presId="urn:microsoft.com/office/officeart/2005/8/layout/radial1"/>
    <dgm:cxn modelId="{6C9F3096-BC6B-8A41-BB00-AF5460E9E400}" type="presParOf" srcId="{0CFA571E-3E7B-AE4C-A350-404C3B1CD797}" destId="{45DCA0BC-7ED8-6E44-B19E-F1B5B16E4703}" srcOrd="9" destOrd="0" presId="urn:microsoft.com/office/officeart/2005/8/layout/radial1"/>
    <dgm:cxn modelId="{8C9E3165-55DA-A04F-AF88-ADB9C152DD15}" type="presParOf" srcId="{45DCA0BC-7ED8-6E44-B19E-F1B5B16E4703}" destId="{57AA3AAE-AFDC-8E4D-8FDB-7A820EF5BEE9}" srcOrd="0" destOrd="0" presId="urn:microsoft.com/office/officeart/2005/8/layout/radial1"/>
    <dgm:cxn modelId="{CCD12189-FE04-4341-8393-2E0569AA0D95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 smtClean="0"/>
            <a:t>Company</a:t>
          </a:r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 rIns="1080000"/>
        <a:lstStyle/>
        <a:p>
          <a:r>
            <a:rPr lang="en-US" dirty="0" smtClean="0"/>
            <a:t>Leaders</a:t>
          </a:r>
          <a:endParaRPr lang="en-US" dirty="0"/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 smtClean="0"/>
            <a:t>Managers</a:t>
          </a:r>
          <a:endParaRPr lang="en-US" dirty="0"/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 smtClean="0"/>
            <a:t>may help with creating feasibility studies of SDIS-strategy being newly formulated</a:t>
          </a:r>
          <a:endParaRPr lang="en-US" dirty="0"/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 smtClean="0"/>
            <a:t>Workers</a:t>
          </a:r>
          <a:endParaRPr lang="en-US" dirty="0"/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 smtClean="0"/>
            <a:t>specialists may help with creating feasibility studies of SDIS-strategy being newly formulated</a:t>
          </a:r>
          <a:endParaRPr lang="en-US" dirty="0"/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C85D5013-930D-434A-AFFF-D29CC7EAAB7B}">
      <dgm:prSet phldrT="[Text]"/>
      <dgm:spPr/>
      <dgm:t>
        <a:bodyPr/>
        <a:lstStyle/>
        <a:p>
          <a:r>
            <a:rPr lang="en-US" dirty="0" smtClean="0"/>
            <a:t>seek for and design new step change bringing new competitive advantage – a core of SDSI-strategy to be</a:t>
          </a:r>
        </a:p>
      </dgm:t>
    </dgm:pt>
    <dgm:pt modelId="{2D172CAE-4CE0-964A-96E5-14BD31C7B9A4}" type="parTrans" cxnId="{BA8FC001-1C1E-A748-B1F7-2DE8D4F6F734}">
      <dgm:prSet/>
      <dgm:spPr/>
      <dgm:t>
        <a:bodyPr/>
        <a:lstStyle/>
        <a:p>
          <a:endParaRPr lang="en-US"/>
        </a:p>
      </dgm:t>
    </dgm:pt>
    <dgm:pt modelId="{35BACE89-9DE1-2B42-990D-D1FE747C3467}" type="sibTrans" cxnId="{BA8FC001-1C1E-A748-B1F7-2DE8D4F6F734}">
      <dgm:prSet/>
      <dgm:spPr/>
      <dgm:t>
        <a:bodyPr/>
        <a:lstStyle/>
        <a:p>
          <a:endParaRPr lang="en-US"/>
        </a:p>
      </dgm:t>
    </dgm:pt>
    <dgm:pt modelId="{7624412A-1DFC-BD49-9854-26FE1D898ABC}">
      <dgm:prSet phldrT="[Text]"/>
      <dgm:spPr/>
      <dgm:t>
        <a:bodyPr rIns="1080000"/>
        <a:lstStyle/>
        <a:p>
          <a:r>
            <a:rPr lang="en-US" dirty="0" smtClean="0"/>
            <a:t>revise strategic frame</a:t>
          </a:r>
          <a:endParaRPr lang="en-US" dirty="0"/>
        </a:p>
      </dgm:t>
    </dgm:pt>
    <dgm:pt modelId="{64D3B21D-841D-2242-BB82-AAC8F4332938}" type="parTrans" cxnId="{7493ADF2-3792-EC4E-BA76-5E0AD324DAFA}">
      <dgm:prSet/>
      <dgm:spPr/>
      <dgm:t>
        <a:bodyPr/>
        <a:lstStyle/>
        <a:p>
          <a:endParaRPr lang="en-US"/>
        </a:p>
      </dgm:t>
    </dgm:pt>
    <dgm:pt modelId="{97FC1088-B3FB-634E-9A3A-F23F3148B9EB}" type="sibTrans" cxnId="{7493ADF2-3792-EC4E-BA76-5E0AD324DAFA}">
      <dgm:prSet/>
      <dgm:spPr/>
      <dgm:t>
        <a:bodyPr/>
        <a:lstStyle/>
        <a:p>
          <a:endParaRPr lang="en-US"/>
        </a:p>
      </dgm:t>
    </dgm:pt>
    <dgm:pt modelId="{2CC21573-ECBB-4F44-8CAD-E9D90A6C1862}">
      <dgm:prSet phldrT="[Text]"/>
      <dgm:spPr/>
      <dgm:t>
        <a:bodyPr rIns="1080000"/>
        <a:lstStyle/>
        <a:p>
          <a:r>
            <a:rPr lang="en-US" dirty="0" smtClean="0"/>
            <a:t>use intuition, invention, creativity in the following contexts: needs of current and potential customers, trends in society, technology, politics, economy, ...</a:t>
          </a:r>
          <a:endParaRPr lang="en-US" dirty="0"/>
        </a:p>
      </dgm:t>
    </dgm:pt>
    <dgm:pt modelId="{F46942F4-EB34-FC4A-B221-02B44DDD441C}" type="parTrans" cxnId="{38F048FF-49DC-9C41-B347-71BB5CA39CAB}">
      <dgm:prSet/>
      <dgm:spPr/>
      <dgm:t>
        <a:bodyPr/>
        <a:lstStyle/>
        <a:p>
          <a:endParaRPr lang="en-US"/>
        </a:p>
      </dgm:t>
    </dgm:pt>
    <dgm:pt modelId="{39D99284-D23F-A84F-A8FD-2081A5D597D5}" type="sibTrans" cxnId="{38F048FF-49DC-9C41-B347-71BB5CA39CAB}">
      <dgm:prSet/>
      <dgm:spPr/>
      <dgm:t>
        <a:bodyPr/>
        <a:lstStyle/>
        <a:p>
          <a:endParaRPr lang="en-US"/>
        </a:p>
      </dgm:t>
    </dgm:pt>
    <dgm:pt modelId="{78B92819-8BE0-8345-AD3F-7551AFB75952}">
      <dgm:prSet phldrT="[Text]"/>
      <dgm:spPr/>
      <dgm:t>
        <a:bodyPr rIns="1080000"/>
        <a:lstStyle/>
        <a:p>
          <a:r>
            <a:rPr lang="en-US" dirty="0" smtClean="0"/>
            <a:t>seek for new opportunities, business hypotheses and essential competitive advantages</a:t>
          </a:r>
          <a:endParaRPr lang="en-US" dirty="0"/>
        </a:p>
      </dgm:t>
    </dgm:pt>
    <dgm:pt modelId="{5A3E3ECB-4364-DD45-85DA-C1AC81969528}" type="parTrans" cxnId="{4DD41956-F3CF-6940-8FC2-1804425CE878}">
      <dgm:prSet/>
      <dgm:spPr/>
      <dgm:t>
        <a:bodyPr/>
        <a:lstStyle/>
        <a:p>
          <a:endParaRPr lang="en-US"/>
        </a:p>
      </dgm:t>
    </dgm:pt>
    <dgm:pt modelId="{6707D5F9-F3CB-E341-98BB-B75AD0C828F0}" type="sibTrans" cxnId="{4DD41956-F3CF-6940-8FC2-1804425CE878}">
      <dgm:prSet/>
      <dgm:spPr/>
      <dgm:t>
        <a:bodyPr/>
        <a:lstStyle/>
        <a:p>
          <a:endParaRPr lang="en-US"/>
        </a:p>
      </dgm:t>
    </dgm:pt>
    <dgm:pt modelId="{63541096-CB2E-664E-B0D1-5EC8209C62A7}">
      <dgm:prSet phldrT="[Text]"/>
      <dgm:spPr/>
      <dgm:t>
        <a:bodyPr/>
        <a:lstStyle/>
        <a:p>
          <a:r>
            <a:rPr lang="en-US" dirty="0" smtClean="0"/>
            <a:t>prepare their resources to meet new requirements</a:t>
          </a:r>
          <a:endParaRPr lang="en-US" dirty="0"/>
        </a:p>
      </dgm:t>
    </dgm:pt>
    <dgm:pt modelId="{BC4EEA42-51ED-0847-A9E3-7AAACD283E47}" type="parTrans" cxnId="{3D39B053-A5FA-D945-8FF6-9BB47B20C05F}">
      <dgm:prSet/>
      <dgm:spPr/>
      <dgm:t>
        <a:bodyPr/>
        <a:lstStyle/>
        <a:p>
          <a:endParaRPr lang="en-US"/>
        </a:p>
      </dgm:t>
    </dgm:pt>
    <dgm:pt modelId="{E42E82A4-5CE9-8149-AB60-4285B05FF9D2}" type="sibTrans" cxnId="{3D39B053-A5FA-D945-8FF6-9BB47B20C05F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  <dgm:t>
        <a:bodyPr/>
        <a:lstStyle/>
        <a:p>
          <a:endParaRPr lang="en-US"/>
        </a:p>
      </dgm:t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  <dgm:t>
        <a:bodyPr/>
        <a:lstStyle/>
        <a:p>
          <a:endParaRPr lang="en-US"/>
        </a:p>
      </dgm:t>
    </dgm:pt>
    <dgm:pt modelId="{CD0F584E-7EB3-0F4C-AEE7-C45BC004CE08}" type="pres">
      <dgm:prSet presAssocID="{F5DEB743-D077-0145-913F-509ABDE2C13D}" presName="img" presStyleLbl="fgImgPlace1" presStyleIdx="1" presStyleCnt="4" custScaleX="82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  <dgm:t>
        <a:bodyPr/>
        <a:lstStyle/>
        <a:p>
          <a:endParaRPr lang="en-US"/>
        </a:p>
      </dgm:t>
    </dgm:pt>
    <dgm:pt modelId="{289DDD0A-4F6B-FB4F-962C-D5F061FCEC14}" type="pres">
      <dgm:prSet presAssocID="{119A48AF-9168-EE44-B8BC-4D1F5DCDE480}" presName="img" presStyleLbl="fgImgPlace1" presStyleIdx="2" presStyleCnt="4" custScaleX="8166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  <dgm:t>
        <a:bodyPr/>
        <a:lstStyle/>
        <a:p>
          <a:endParaRPr lang="en-US"/>
        </a:p>
      </dgm:t>
    </dgm:pt>
    <dgm:pt modelId="{C9DE62FF-C080-0445-BC08-EA6BE4E2E008}" type="pres">
      <dgm:prSet presAssocID="{55E9C244-BE1F-B24A-BF90-2B495F8DDDE6}" presName="img" presStyleLbl="fgImgPlace1" presStyleIdx="3" presStyleCnt="4" custScaleX="8269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39B053-A5FA-D945-8FF6-9BB47B20C05F}" srcId="{119A48AF-9168-EE44-B8BC-4D1F5DCDE480}" destId="{63541096-CB2E-664E-B0D1-5EC8209C62A7}" srcOrd="1" destOrd="0" parTransId="{BC4EEA42-51ED-0847-A9E3-7AAACD283E47}" sibTransId="{E42E82A4-5CE9-8149-AB60-4285B05FF9D2}"/>
    <dgm:cxn modelId="{D524FD16-24BA-4349-924E-B76AE8AF1B3A}" type="presOf" srcId="{89147A62-35D5-5949-98E0-5146DE6B6309}" destId="{57F5D7E6-299F-B94B-A8FE-DB965EDC86A0}" srcOrd="1" destOrd="0" presId="urn:microsoft.com/office/officeart/2005/8/layout/vList4#5"/>
    <dgm:cxn modelId="{38F048FF-49DC-9C41-B347-71BB5CA39CAB}" srcId="{F5DEB743-D077-0145-913F-509ABDE2C13D}" destId="{2CC21573-ECBB-4F44-8CAD-E9D90A6C1862}" srcOrd="2" destOrd="0" parTransId="{F46942F4-EB34-FC4A-B221-02B44DDD441C}" sibTransId="{39D99284-D23F-A84F-A8FD-2081A5D597D5}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DFF276E7-AAD4-EA42-A4E6-D23B34EB5B1D}" type="presOf" srcId="{C85D5013-930D-434A-AFFF-D29CC7EAAB7B}" destId="{97AB4323-D780-DC4A-AD04-08DBB2CD3278}" srcOrd="0" destOrd="1" presId="urn:microsoft.com/office/officeart/2005/8/layout/vList4#5"/>
    <dgm:cxn modelId="{0FF50CE6-BC81-6446-9BB4-D45C418C8575}" type="presOf" srcId="{63541096-CB2E-664E-B0D1-5EC8209C62A7}" destId="{26C4CDA6-229E-614C-9C18-F8D8C76A778A}" srcOrd="0" destOrd="2" presId="urn:microsoft.com/office/officeart/2005/8/layout/vList4#5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7493ADF2-3792-EC4E-BA76-5E0AD324DAFA}" srcId="{F5DEB743-D077-0145-913F-509ABDE2C13D}" destId="{7624412A-1DFC-BD49-9854-26FE1D898ABC}" srcOrd="1" destOrd="0" parTransId="{64D3B21D-841D-2242-BB82-AAC8F4332938}" sibTransId="{97FC1088-B3FB-634E-9A3A-F23F3148B9EB}"/>
    <dgm:cxn modelId="{4DD41956-F3CF-6940-8FC2-1804425CE878}" srcId="{F5DEB743-D077-0145-913F-509ABDE2C13D}" destId="{78B92819-8BE0-8345-AD3F-7551AFB75952}" srcOrd="0" destOrd="0" parTransId="{5A3E3ECB-4364-DD45-85DA-C1AC81969528}" sibTransId="{6707D5F9-F3CB-E341-98BB-B75AD0C828F0}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9452D587-2F78-1D4E-B97A-3EE3AD4BC5F2}" type="presOf" srcId="{C85D5013-930D-434A-AFFF-D29CC7EAAB7B}" destId="{57F5D7E6-299F-B94B-A8FE-DB965EDC86A0}" srcOrd="1" destOrd="1" presId="urn:microsoft.com/office/officeart/2005/8/layout/vList4#5"/>
    <dgm:cxn modelId="{BA8FC001-1C1E-A748-B1F7-2DE8D4F6F734}" srcId="{89147A62-35D5-5949-98E0-5146DE6B6309}" destId="{C85D5013-930D-434A-AFFF-D29CC7EAAB7B}" srcOrd="0" destOrd="0" parTransId="{2D172CAE-4CE0-964A-96E5-14BD31C7B9A4}" sibTransId="{35BACE89-9DE1-2B42-990D-D1FE747C3467}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DD815E1E-70F2-6645-BED4-51DE26F04DB6}" type="presOf" srcId="{7624412A-1DFC-BD49-9854-26FE1D898ABC}" destId="{1F80F396-EE39-144C-86FC-C552FE7E6D6D}" srcOrd="0" destOrd="2" presId="urn:microsoft.com/office/officeart/2005/8/layout/vList4#5"/>
    <dgm:cxn modelId="{7032906E-509B-8D44-AEC0-ECC4142C5C2D}" type="presOf" srcId="{2CC21573-ECBB-4F44-8CAD-E9D90A6C1862}" destId="{55D017B1-2425-3649-9BAF-63C338C3BE0F}" srcOrd="1" destOrd="3" presId="urn:microsoft.com/office/officeart/2005/8/layout/vList4#5"/>
    <dgm:cxn modelId="{B0706697-CAE6-3548-A4D3-CE2F17689D32}" type="presOf" srcId="{63541096-CB2E-664E-B0D1-5EC8209C62A7}" destId="{69965E80-4322-8244-8DB7-C57DCB8E4F0E}" srcOrd="1" destOrd="2" presId="urn:microsoft.com/office/officeart/2005/8/layout/vList4#5"/>
    <dgm:cxn modelId="{23E456DD-5B6D-744A-98BE-2B413424908F}" type="presOf" srcId="{78B92819-8BE0-8345-AD3F-7551AFB75952}" destId="{55D017B1-2425-3649-9BAF-63C338C3BE0F}" srcOrd="1" destOrd="1" presId="urn:microsoft.com/office/officeart/2005/8/layout/vList4#5"/>
    <dgm:cxn modelId="{4A1A3A82-DF9E-774E-BA0A-C35C76A2B710}" type="presOf" srcId="{D31D6514-0D4D-FD4A-BC78-44310E620AF7}" destId="{26C4CDA6-229E-614C-9C18-F8D8C76A778A}" srcOrd="0" destOrd="1" presId="urn:microsoft.com/office/officeart/2005/8/layout/vList4#5"/>
    <dgm:cxn modelId="{9EDA588C-2D46-2847-9D55-EF4E368E1B0D}" type="presOf" srcId="{F5DEB743-D077-0145-913F-509ABDE2C13D}" destId="{1F80F396-EE39-144C-86FC-C552FE7E6D6D}" srcOrd="0" destOrd="0" presId="urn:microsoft.com/office/officeart/2005/8/layout/vList4#5"/>
    <dgm:cxn modelId="{C32B6AE6-FCF8-E04D-86B9-FE173D5B9533}" type="presOf" srcId="{D31D6514-0D4D-FD4A-BC78-44310E620AF7}" destId="{69965E80-4322-8244-8DB7-C57DCB8E4F0E}" srcOrd="1" destOrd="1" presId="urn:microsoft.com/office/officeart/2005/8/layout/vList4#5"/>
    <dgm:cxn modelId="{D6D6614B-36CB-A34A-88F9-CDCC1C4EA6A4}" type="presOf" srcId="{50AC15A2-4193-0D49-983C-31A15CB3D53D}" destId="{487B8891-DF2C-2243-AED6-0EF4C1745302}" srcOrd="0" destOrd="0" presId="urn:microsoft.com/office/officeart/2005/8/layout/vList4#5"/>
    <dgm:cxn modelId="{47B7A6F5-213E-D04C-9B44-7EE64FD84F13}" type="presOf" srcId="{690B4B7F-02CA-F148-9154-F9857BAE3805}" destId="{2E0BF2B7-EF80-2542-9B8B-EC8755FDF53E}" srcOrd="0" destOrd="1" presId="urn:microsoft.com/office/officeart/2005/8/layout/vList4#5"/>
    <dgm:cxn modelId="{1F938768-39A6-EC4C-A821-3711C7F104AB}" type="presOf" srcId="{F5DEB743-D077-0145-913F-509ABDE2C13D}" destId="{55D017B1-2425-3649-9BAF-63C338C3BE0F}" srcOrd="1" destOrd="0" presId="urn:microsoft.com/office/officeart/2005/8/layout/vList4#5"/>
    <dgm:cxn modelId="{7268961C-A9FB-104A-9BAE-B5904BFFF063}" type="presOf" srcId="{7624412A-1DFC-BD49-9854-26FE1D898ABC}" destId="{55D017B1-2425-3649-9BAF-63C338C3BE0F}" srcOrd="1" destOrd="2" presId="urn:microsoft.com/office/officeart/2005/8/layout/vList4#5"/>
    <dgm:cxn modelId="{FD1FB8EE-4498-1548-B5FC-890202F8049E}" type="presOf" srcId="{89147A62-35D5-5949-98E0-5146DE6B6309}" destId="{97AB4323-D780-DC4A-AD04-08DBB2CD3278}" srcOrd="0" destOrd="0" presId="urn:microsoft.com/office/officeart/2005/8/layout/vList4#5"/>
    <dgm:cxn modelId="{7D6D29A1-F93C-B44C-BC9C-125B14535CF4}" type="presOf" srcId="{55E9C244-BE1F-B24A-BF90-2B495F8DDDE6}" destId="{2E0BF2B7-EF80-2542-9B8B-EC8755FDF53E}" srcOrd="0" destOrd="0" presId="urn:microsoft.com/office/officeart/2005/8/layout/vList4#5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7029A417-1C63-4048-A6A5-1CE4FBE751BF}" type="presOf" srcId="{55E9C244-BE1F-B24A-BF90-2B495F8DDDE6}" destId="{2F8ED773-CD8F-F749-AAE9-F8FDC8957617}" srcOrd="1" destOrd="0" presId="urn:microsoft.com/office/officeart/2005/8/layout/vList4#5"/>
    <dgm:cxn modelId="{1F4131DF-318C-A54D-BE13-0C1DEDFCF3F6}" type="presOf" srcId="{119A48AF-9168-EE44-B8BC-4D1F5DCDE480}" destId="{26C4CDA6-229E-614C-9C18-F8D8C76A778A}" srcOrd="0" destOrd="0" presId="urn:microsoft.com/office/officeart/2005/8/layout/vList4#5"/>
    <dgm:cxn modelId="{8B590835-7C20-604A-8F2C-7C94312A31E9}" type="presOf" srcId="{119A48AF-9168-EE44-B8BC-4D1F5DCDE480}" destId="{69965E80-4322-8244-8DB7-C57DCB8E4F0E}" srcOrd="1" destOrd="0" presId="urn:microsoft.com/office/officeart/2005/8/layout/vList4#5"/>
    <dgm:cxn modelId="{767BFD06-F6C0-7148-BB3A-DBC6997691DF}" type="presOf" srcId="{690B4B7F-02CA-F148-9154-F9857BAE3805}" destId="{2F8ED773-CD8F-F749-AAE9-F8FDC8957617}" srcOrd="1" destOrd="1" presId="urn:microsoft.com/office/officeart/2005/8/layout/vList4#5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05C4460C-A215-1F4C-9E99-70D139558EEA}" type="presOf" srcId="{78B92819-8BE0-8345-AD3F-7551AFB75952}" destId="{1F80F396-EE39-144C-86FC-C552FE7E6D6D}" srcOrd="0" destOrd="1" presId="urn:microsoft.com/office/officeart/2005/8/layout/vList4#5"/>
    <dgm:cxn modelId="{64B43B40-A3B3-A54D-9A7F-9742AD8997C3}" type="presOf" srcId="{2CC21573-ECBB-4F44-8CAD-E9D90A6C1862}" destId="{1F80F396-EE39-144C-86FC-C552FE7E6D6D}" srcOrd="0" destOrd="3" presId="urn:microsoft.com/office/officeart/2005/8/layout/vList4#5"/>
    <dgm:cxn modelId="{916B0126-6771-F841-940E-550A2B63FCBA}" type="presParOf" srcId="{487B8891-DF2C-2243-AED6-0EF4C1745302}" destId="{71E4AC1A-041C-494A-B8BB-EEEC7250ADB6}" srcOrd="0" destOrd="0" presId="urn:microsoft.com/office/officeart/2005/8/layout/vList4#5"/>
    <dgm:cxn modelId="{3B4FDA01-C18A-8945-A196-FAE3623B6353}" type="presParOf" srcId="{71E4AC1A-041C-494A-B8BB-EEEC7250ADB6}" destId="{97AB4323-D780-DC4A-AD04-08DBB2CD3278}" srcOrd="0" destOrd="0" presId="urn:microsoft.com/office/officeart/2005/8/layout/vList4#5"/>
    <dgm:cxn modelId="{F44D1A22-D002-034B-8242-4374B76472DC}" type="presParOf" srcId="{71E4AC1A-041C-494A-B8BB-EEEC7250ADB6}" destId="{F28F3C54-05B4-FB42-947D-9F0F13A171AF}" srcOrd="1" destOrd="0" presId="urn:microsoft.com/office/officeart/2005/8/layout/vList4#5"/>
    <dgm:cxn modelId="{7A81205A-D4E6-EF40-A386-EFD89BDA7E11}" type="presParOf" srcId="{71E4AC1A-041C-494A-B8BB-EEEC7250ADB6}" destId="{57F5D7E6-299F-B94B-A8FE-DB965EDC86A0}" srcOrd="2" destOrd="0" presId="urn:microsoft.com/office/officeart/2005/8/layout/vList4#5"/>
    <dgm:cxn modelId="{D692FA42-D2F9-8B41-BBB7-7A51E4928482}" type="presParOf" srcId="{487B8891-DF2C-2243-AED6-0EF4C1745302}" destId="{E463A620-069D-3945-A94F-E5F13B008A24}" srcOrd="1" destOrd="0" presId="urn:microsoft.com/office/officeart/2005/8/layout/vList4#5"/>
    <dgm:cxn modelId="{4F849A9D-0B71-524D-8BA9-B947FAB88245}" type="presParOf" srcId="{487B8891-DF2C-2243-AED6-0EF4C1745302}" destId="{047F1E56-3FB2-2A40-B5E1-35319F8ACE8E}" srcOrd="2" destOrd="0" presId="urn:microsoft.com/office/officeart/2005/8/layout/vList4#5"/>
    <dgm:cxn modelId="{4416689E-293C-564F-8D05-5ADFC1337A04}" type="presParOf" srcId="{047F1E56-3FB2-2A40-B5E1-35319F8ACE8E}" destId="{1F80F396-EE39-144C-86FC-C552FE7E6D6D}" srcOrd="0" destOrd="0" presId="urn:microsoft.com/office/officeart/2005/8/layout/vList4#5"/>
    <dgm:cxn modelId="{015523F2-D232-1945-BA73-6EC2716DF546}" type="presParOf" srcId="{047F1E56-3FB2-2A40-B5E1-35319F8ACE8E}" destId="{CD0F584E-7EB3-0F4C-AEE7-C45BC004CE08}" srcOrd="1" destOrd="0" presId="urn:microsoft.com/office/officeart/2005/8/layout/vList4#5"/>
    <dgm:cxn modelId="{E9F2BC4A-BCE9-CD4C-9B51-E3BD5E39A82F}" type="presParOf" srcId="{047F1E56-3FB2-2A40-B5E1-35319F8ACE8E}" destId="{55D017B1-2425-3649-9BAF-63C338C3BE0F}" srcOrd="2" destOrd="0" presId="urn:microsoft.com/office/officeart/2005/8/layout/vList4#5"/>
    <dgm:cxn modelId="{1EA80EA1-6F8E-F84B-A6FE-045B5081F627}" type="presParOf" srcId="{487B8891-DF2C-2243-AED6-0EF4C1745302}" destId="{F32DDA79-1107-E04A-B983-FFF0FD0C5FF4}" srcOrd="3" destOrd="0" presId="urn:microsoft.com/office/officeart/2005/8/layout/vList4#5"/>
    <dgm:cxn modelId="{2AF9E5CB-70DB-E34B-90E6-F5B41BD1FEF8}" type="presParOf" srcId="{487B8891-DF2C-2243-AED6-0EF4C1745302}" destId="{E7B428C3-76F5-8A4B-832C-C8BD0DF59B0C}" srcOrd="4" destOrd="0" presId="urn:microsoft.com/office/officeart/2005/8/layout/vList4#5"/>
    <dgm:cxn modelId="{7DDD5FA1-A46C-4348-8BB5-B680BFCE9CA1}" type="presParOf" srcId="{E7B428C3-76F5-8A4B-832C-C8BD0DF59B0C}" destId="{26C4CDA6-229E-614C-9C18-F8D8C76A778A}" srcOrd="0" destOrd="0" presId="urn:microsoft.com/office/officeart/2005/8/layout/vList4#5"/>
    <dgm:cxn modelId="{B99C2197-3812-A448-8025-F85F0E066B3B}" type="presParOf" srcId="{E7B428C3-76F5-8A4B-832C-C8BD0DF59B0C}" destId="{289DDD0A-4F6B-FB4F-962C-D5F061FCEC14}" srcOrd="1" destOrd="0" presId="urn:microsoft.com/office/officeart/2005/8/layout/vList4#5"/>
    <dgm:cxn modelId="{6359FB39-6823-EB4A-93C5-8E2240B1BDD3}" type="presParOf" srcId="{E7B428C3-76F5-8A4B-832C-C8BD0DF59B0C}" destId="{69965E80-4322-8244-8DB7-C57DCB8E4F0E}" srcOrd="2" destOrd="0" presId="urn:microsoft.com/office/officeart/2005/8/layout/vList4#5"/>
    <dgm:cxn modelId="{B1D7C2B8-CEB0-934A-A16F-1B3C99509EA5}" type="presParOf" srcId="{487B8891-DF2C-2243-AED6-0EF4C1745302}" destId="{33B24204-2FC5-9441-92E3-9FE0BA92C38A}" srcOrd="5" destOrd="0" presId="urn:microsoft.com/office/officeart/2005/8/layout/vList4#5"/>
    <dgm:cxn modelId="{AC23B711-9378-5D45-997E-986275879D35}" type="presParOf" srcId="{487B8891-DF2C-2243-AED6-0EF4C1745302}" destId="{45C496E5-F9AF-FF42-AD36-BC77DD99D4C9}" srcOrd="6" destOrd="0" presId="urn:microsoft.com/office/officeart/2005/8/layout/vList4#5"/>
    <dgm:cxn modelId="{7C56974E-31DE-ED4F-A169-51AA0A008AB8}" type="presParOf" srcId="{45C496E5-F9AF-FF42-AD36-BC77DD99D4C9}" destId="{2E0BF2B7-EF80-2542-9B8B-EC8755FDF53E}" srcOrd="0" destOrd="0" presId="urn:microsoft.com/office/officeart/2005/8/layout/vList4#5"/>
    <dgm:cxn modelId="{9F0299CA-04F8-D445-9064-8CB57A7944A1}" type="presParOf" srcId="{45C496E5-F9AF-FF42-AD36-BC77DD99D4C9}" destId="{C9DE62FF-C080-0445-BC08-EA6BE4E2E008}" srcOrd="1" destOrd="0" presId="urn:microsoft.com/office/officeart/2005/8/layout/vList4#5"/>
    <dgm:cxn modelId="{6FBBAF18-B596-4F42-AFCB-B75E6764A479}" type="presParOf" srcId="{45C496E5-F9AF-FF42-AD36-BC77DD99D4C9}" destId="{2F8ED773-CD8F-F749-AAE9-F8FDC8957617}" srcOrd="2" destOrd="0" presId="urn:microsoft.com/office/officeart/2005/8/layout/vList4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8AA8E-BD73-E44D-94F3-EA0B9FACD15D}">
      <dsp:nvSpPr>
        <dsp:cNvPr id="0" name=""/>
        <dsp:cNvSpPr/>
      </dsp:nvSpPr>
      <dsp:spPr>
        <a:xfrm>
          <a:off x="1620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B1FE965F-B793-1041-B0E5-7FE1708FDE51}">
      <dsp:nvSpPr>
        <dsp:cNvPr id="0" name=""/>
        <dsp:cNvSpPr/>
      </dsp:nvSpPr>
      <dsp:spPr>
        <a:xfrm>
          <a:off x="1620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Leaders</a:t>
          </a:r>
          <a:endParaRPr lang="en-US" sz="3400" kern="1200" dirty="0"/>
        </a:p>
      </dsp:txBody>
      <dsp:txXfrm>
        <a:off x="1620" y="2671718"/>
        <a:ext cx="2570669" cy="953718"/>
      </dsp:txXfrm>
    </dsp:sp>
    <dsp:sp modelId="{105950C6-129E-0A4E-AD55-3C777CE3B578}">
      <dsp:nvSpPr>
        <dsp:cNvPr id="0" name=""/>
        <dsp:cNvSpPr/>
      </dsp:nvSpPr>
      <dsp:spPr>
        <a:xfrm>
          <a:off x="2829465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FB369951-3203-224E-AF02-49181756608F}">
      <dsp:nvSpPr>
        <dsp:cNvPr id="0" name=""/>
        <dsp:cNvSpPr/>
      </dsp:nvSpPr>
      <dsp:spPr>
        <a:xfrm>
          <a:off x="2829465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Managers</a:t>
          </a:r>
          <a:endParaRPr lang="en-US" sz="3400" kern="1200" dirty="0"/>
        </a:p>
      </dsp:txBody>
      <dsp:txXfrm>
        <a:off x="2829465" y="2671718"/>
        <a:ext cx="2570669" cy="953718"/>
      </dsp:txXfrm>
    </dsp:sp>
    <dsp:sp modelId="{DEA7D055-8076-1F4B-9021-76B3223F46F3}">
      <dsp:nvSpPr>
        <dsp:cNvPr id="0" name=""/>
        <dsp:cNvSpPr/>
      </dsp:nvSpPr>
      <dsp:spPr>
        <a:xfrm>
          <a:off x="5657309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6E1DC7FE-57A4-834D-BC73-DEAAA707EB6F}">
      <dsp:nvSpPr>
        <dsp:cNvPr id="0" name=""/>
        <dsp:cNvSpPr/>
      </dsp:nvSpPr>
      <dsp:spPr>
        <a:xfrm>
          <a:off x="5657309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Workers</a:t>
          </a:r>
          <a:endParaRPr lang="en-US" sz="3400" kern="1200" dirty="0"/>
        </a:p>
      </dsp:txBody>
      <dsp:txXfrm>
        <a:off x="5657309" y="2671718"/>
        <a:ext cx="2570669" cy="9537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A5C15-B9AE-264E-B7CB-73C2F4C3AAC5}">
      <dsp:nvSpPr>
        <dsp:cNvPr id="0" name=""/>
        <dsp:cNvSpPr/>
      </dsp:nvSpPr>
      <dsp:spPr>
        <a:xfrm>
          <a:off x="0" y="17847"/>
          <a:ext cx="8229600" cy="1075047"/>
        </a:xfrm>
        <a:prstGeom prst="roundRect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Strategic Frame shows the future of the company</a:t>
          </a:r>
          <a:endParaRPr lang="en-US" sz="2200" kern="1200" dirty="0"/>
        </a:p>
      </dsp:txBody>
      <dsp:txXfrm>
        <a:off x="52479" y="70326"/>
        <a:ext cx="8124642" cy="970089"/>
      </dsp:txXfrm>
    </dsp:sp>
    <dsp:sp modelId="{935D7FF2-3817-DF4D-BDC5-4CA005149C8F}">
      <dsp:nvSpPr>
        <dsp:cNvPr id="0" name=""/>
        <dsp:cNvSpPr/>
      </dsp:nvSpPr>
      <dsp:spPr>
        <a:xfrm>
          <a:off x="0" y="1156254"/>
          <a:ext cx="8229600" cy="1075047"/>
        </a:xfrm>
        <a:prstGeom prst="roundRect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Strategic Frame is key instrument to keep all involved subject oriented and motivated</a:t>
          </a:r>
          <a:endParaRPr lang="en-US" sz="2200" kern="1200" dirty="0"/>
        </a:p>
      </dsp:txBody>
      <dsp:txXfrm>
        <a:off x="52479" y="1208733"/>
        <a:ext cx="8124642" cy="970089"/>
      </dsp:txXfrm>
    </dsp:sp>
    <dsp:sp modelId="{8FD38BE1-EAA1-0B4A-BD8D-CCFD3C384891}">
      <dsp:nvSpPr>
        <dsp:cNvPr id="0" name=""/>
        <dsp:cNvSpPr/>
      </dsp:nvSpPr>
      <dsp:spPr>
        <a:xfrm>
          <a:off x="0" y="2294661"/>
          <a:ext cx="8229600" cy="1075047"/>
        </a:xfrm>
        <a:prstGeom prst="roundRect">
          <a:avLst/>
        </a:prstGeom>
        <a:gradFill rotWithShape="1">
          <a:gsLst>
            <a:gs pos="0">
              <a:schemeClr val="accent2">
                <a:tint val="62000"/>
                <a:satMod val="180000"/>
              </a:schemeClr>
            </a:gs>
            <a:gs pos="65000">
              <a:schemeClr val="accent2">
                <a:tint val="32000"/>
                <a:satMod val="250000"/>
              </a:schemeClr>
            </a:gs>
            <a:gs pos="100000">
              <a:schemeClr val="accent2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Strategic Frame has to be continuously updated to always show the future</a:t>
          </a:r>
          <a:endParaRPr lang="en-US" sz="2200" kern="1200" dirty="0"/>
        </a:p>
      </dsp:txBody>
      <dsp:txXfrm>
        <a:off x="52479" y="2347140"/>
        <a:ext cx="8124642" cy="970089"/>
      </dsp:txXfrm>
    </dsp:sp>
    <dsp:sp modelId="{8261E09D-70E5-864B-BED8-88995ABE1ABF}">
      <dsp:nvSpPr>
        <dsp:cNvPr id="0" name=""/>
        <dsp:cNvSpPr/>
      </dsp:nvSpPr>
      <dsp:spPr>
        <a:xfrm>
          <a:off x="0" y="3433068"/>
          <a:ext cx="8229600" cy="1075047"/>
        </a:xfrm>
        <a:prstGeom prst="roundRect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Once it stops to show the future, all its orientation and motivation potential disappears</a:t>
          </a:r>
          <a:endParaRPr lang="en-US" sz="2200" kern="1200" dirty="0"/>
        </a:p>
      </dsp:txBody>
      <dsp:txXfrm>
        <a:off x="52479" y="3485547"/>
        <a:ext cx="8124642" cy="97008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455825" y="497011"/>
          <a:ext cx="364011" cy="364011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509133" y="550319"/>
        <a:ext cx="257395" cy="257395"/>
      </dsp:txXfrm>
    </dsp:sp>
    <dsp:sp modelId="{333C7B3C-0F2E-0349-BBE8-4FC22FFBF37F}">
      <dsp:nvSpPr>
        <dsp:cNvPr id="0" name=""/>
        <dsp:cNvSpPr/>
      </dsp:nvSpPr>
      <dsp:spPr>
        <a:xfrm rot="16200000">
          <a:off x="582842" y="416341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635081" y="439273"/>
        <a:ext cx="5498" cy="5498"/>
      </dsp:txXfrm>
    </dsp:sp>
    <dsp:sp modelId="{6D8A6050-F5C2-354F-B3D2-52E6091FECF3}">
      <dsp:nvSpPr>
        <dsp:cNvPr id="0" name=""/>
        <dsp:cNvSpPr/>
      </dsp:nvSpPr>
      <dsp:spPr>
        <a:xfrm>
          <a:off x="455825" y="23022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509133" y="76330"/>
        <a:ext cx="257395" cy="257395"/>
      </dsp:txXfrm>
    </dsp:sp>
    <dsp:sp modelId="{4328F348-8526-AC41-BEE1-E8502E7F2F6D}">
      <dsp:nvSpPr>
        <dsp:cNvPr id="0" name=""/>
        <dsp:cNvSpPr/>
      </dsp:nvSpPr>
      <dsp:spPr>
        <a:xfrm rot="20520000">
          <a:off x="808237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60476" y="603032"/>
        <a:ext cx="5498" cy="5498"/>
      </dsp:txXfrm>
    </dsp:sp>
    <dsp:sp modelId="{6043AD49-2007-3A42-AB4B-FD19A60736AB}">
      <dsp:nvSpPr>
        <dsp:cNvPr id="0" name=""/>
        <dsp:cNvSpPr/>
      </dsp:nvSpPr>
      <dsp:spPr>
        <a:xfrm>
          <a:off x="906615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59923" y="403849"/>
        <a:ext cx="257395" cy="257395"/>
      </dsp:txXfrm>
    </dsp:sp>
    <dsp:sp modelId="{7173A7B2-75F5-C74A-A92D-E689C4CBBEBC}">
      <dsp:nvSpPr>
        <dsp:cNvPr id="0" name=""/>
        <dsp:cNvSpPr/>
      </dsp:nvSpPr>
      <dsp:spPr>
        <a:xfrm rot="3240000">
          <a:off x="722143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774383" y="868000"/>
        <a:ext cx="5498" cy="5498"/>
      </dsp:txXfrm>
    </dsp:sp>
    <dsp:sp modelId="{7A3F91E7-960B-1F44-BA4F-6E46CB8561A5}">
      <dsp:nvSpPr>
        <dsp:cNvPr id="0" name=""/>
        <dsp:cNvSpPr/>
      </dsp:nvSpPr>
      <dsp:spPr>
        <a:xfrm>
          <a:off x="734429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787737" y="933785"/>
        <a:ext cx="257395" cy="257395"/>
      </dsp:txXfrm>
    </dsp:sp>
    <dsp:sp modelId="{45DCA0BC-7ED8-6E44-B19E-F1B5B16E4703}">
      <dsp:nvSpPr>
        <dsp:cNvPr id="0" name=""/>
        <dsp:cNvSpPr/>
      </dsp:nvSpPr>
      <dsp:spPr>
        <a:xfrm rot="7560000">
          <a:off x="443540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95779" y="868000"/>
        <a:ext cx="5498" cy="5498"/>
      </dsp:txXfrm>
    </dsp:sp>
    <dsp:sp modelId="{B28F79B6-CDD2-EA42-8C3C-509AE1059AF7}">
      <dsp:nvSpPr>
        <dsp:cNvPr id="0" name=""/>
        <dsp:cNvSpPr/>
      </dsp:nvSpPr>
      <dsp:spPr>
        <a:xfrm>
          <a:off x="177221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30529" y="933785"/>
        <a:ext cx="257395" cy="257395"/>
      </dsp:txXfrm>
    </dsp:sp>
    <dsp:sp modelId="{406B3FF9-B7BF-1648-B41A-120739188CFC}">
      <dsp:nvSpPr>
        <dsp:cNvPr id="0" name=""/>
        <dsp:cNvSpPr/>
      </dsp:nvSpPr>
      <dsp:spPr>
        <a:xfrm rot="11880000">
          <a:off x="357446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09686" y="603032"/>
        <a:ext cx="5498" cy="5498"/>
      </dsp:txXfrm>
    </dsp:sp>
    <dsp:sp modelId="{C0273337-D3FC-CF4F-B67B-D37F97BD2BCE}">
      <dsp:nvSpPr>
        <dsp:cNvPr id="0" name=""/>
        <dsp:cNvSpPr/>
      </dsp:nvSpPr>
      <dsp:spPr>
        <a:xfrm>
          <a:off x="5034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58342" y="403849"/>
        <a:ext cx="257395" cy="25739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A2C5-44A7-4847-9864-24A9DEA1A169}">
      <dsp:nvSpPr>
        <dsp:cNvPr id="0" name=""/>
        <dsp:cNvSpPr/>
      </dsp:nvSpPr>
      <dsp:spPr>
        <a:xfrm>
          <a:off x="5111055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5111055" y="362736"/>
        <a:ext cx="1858982" cy="1858982"/>
      </dsp:txXfrm>
    </dsp:sp>
    <dsp:sp modelId="{ACEBEE04-1CE6-1345-A038-09D1079C5888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2961472"/>
            <a:gd name="adj4" fmla="val 53319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7A66C5-A4C4-E344-9114-6EE591B2BEF3}">
      <dsp:nvSpPr>
        <dsp:cNvPr id="0" name=""/>
        <dsp:cNvSpPr/>
      </dsp:nvSpPr>
      <dsp:spPr>
        <a:xfrm>
          <a:off x="3549564" y="3067318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3549564" y="3067318"/>
        <a:ext cx="1858982" cy="1858982"/>
      </dsp:txXfrm>
    </dsp:sp>
    <dsp:sp modelId="{274CEA1E-6AF9-D74A-A453-19937DFD8DB2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0170043"/>
            <a:gd name="adj4" fmla="val 7261890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DBD86-B264-3B4F-9AC9-BA064A7D5193}">
      <dsp:nvSpPr>
        <dsp:cNvPr id="0" name=""/>
        <dsp:cNvSpPr/>
      </dsp:nvSpPr>
      <dsp:spPr>
        <a:xfrm>
          <a:off x="1988072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1988072" y="362736"/>
        <a:ext cx="1858982" cy="1858982"/>
      </dsp:txXfrm>
    </dsp:sp>
    <dsp:sp modelId="{4A467B60-7B1D-D946-A04E-266CAEDB2F90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6854496"/>
            <a:gd name="adj4" fmla="val 14968867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976166" y="661421"/>
          <a:ext cx="503213" cy="50321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SF</a:t>
          </a:r>
          <a:endParaRPr lang="en-US" sz="1000" kern="1200" dirty="0"/>
        </a:p>
      </dsp:txBody>
      <dsp:txXfrm>
        <a:off x="1049860" y="735115"/>
        <a:ext cx="355825" cy="355825"/>
      </dsp:txXfrm>
    </dsp:sp>
    <dsp:sp modelId="{333C7B3C-0F2E-0349-BBE8-4FC22FFBF37F}">
      <dsp:nvSpPr>
        <dsp:cNvPr id="0" name=""/>
        <dsp:cNvSpPr/>
      </dsp:nvSpPr>
      <dsp:spPr>
        <a:xfrm rot="16200000">
          <a:off x="1151763" y="566968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23972" y="581611"/>
        <a:ext cx="7601" cy="7601"/>
      </dsp:txXfrm>
    </dsp:sp>
    <dsp:sp modelId="{6D8A6050-F5C2-354F-B3D2-52E6091FECF3}">
      <dsp:nvSpPr>
        <dsp:cNvPr id="0" name=""/>
        <dsp:cNvSpPr/>
      </dsp:nvSpPr>
      <dsp:spPr>
        <a:xfrm>
          <a:off x="976166" y="618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BH</a:t>
          </a:r>
          <a:endParaRPr lang="en-US" sz="1000" kern="1200" dirty="0"/>
        </a:p>
      </dsp:txBody>
      <dsp:txXfrm>
        <a:off x="1049860" y="79881"/>
        <a:ext cx="355825" cy="355825"/>
      </dsp:txXfrm>
    </dsp:sp>
    <dsp:sp modelId="{7173A7B2-75F5-C74A-A92D-E689C4CBBEBC}">
      <dsp:nvSpPr>
        <dsp:cNvPr id="0" name=""/>
        <dsp:cNvSpPr/>
      </dsp:nvSpPr>
      <dsp:spPr>
        <a:xfrm rot="20520000">
          <a:off x="1463345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535555" y="807989"/>
        <a:ext cx="7601" cy="7601"/>
      </dsp:txXfrm>
    </dsp:sp>
    <dsp:sp modelId="{7A3F91E7-960B-1F44-BA4F-6E46CB8561A5}">
      <dsp:nvSpPr>
        <dsp:cNvPr id="0" name=""/>
        <dsp:cNvSpPr/>
      </dsp:nvSpPr>
      <dsp:spPr>
        <a:xfrm>
          <a:off x="1599331" y="458943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</a:t>
          </a:r>
          <a:endParaRPr lang="en-US" sz="1000" kern="1200" dirty="0"/>
        </a:p>
      </dsp:txBody>
      <dsp:txXfrm>
        <a:off x="1673025" y="532637"/>
        <a:ext cx="355825" cy="355825"/>
      </dsp:txXfrm>
    </dsp:sp>
    <dsp:sp modelId="{E56D8B82-C824-CD46-A211-8D1B0360D713}">
      <dsp:nvSpPr>
        <dsp:cNvPr id="0" name=""/>
        <dsp:cNvSpPr/>
      </dsp:nvSpPr>
      <dsp:spPr>
        <a:xfrm rot="3240000">
          <a:off x="1344331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416541" y="1174276"/>
        <a:ext cx="7601" cy="7601"/>
      </dsp:txXfrm>
    </dsp:sp>
    <dsp:sp modelId="{89510FC7-8D0A-6743-B68D-431044089796}">
      <dsp:nvSpPr>
        <dsp:cNvPr id="0" name=""/>
        <dsp:cNvSpPr/>
      </dsp:nvSpPr>
      <dsp:spPr>
        <a:xfrm>
          <a:off x="1361303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</a:t>
          </a:r>
          <a:endParaRPr lang="en-US" sz="1000" kern="1200" dirty="0"/>
        </a:p>
      </dsp:txBody>
      <dsp:txXfrm>
        <a:off x="1434997" y="1265211"/>
        <a:ext cx="355825" cy="355825"/>
      </dsp:txXfrm>
    </dsp:sp>
    <dsp:sp modelId="{D4643700-110C-9A4C-B6B7-950B64573578}">
      <dsp:nvSpPr>
        <dsp:cNvPr id="0" name=""/>
        <dsp:cNvSpPr/>
      </dsp:nvSpPr>
      <dsp:spPr>
        <a:xfrm rot="7560000">
          <a:off x="959194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31404" y="1174276"/>
        <a:ext cx="7601" cy="7601"/>
      </dsp:txXfrm>
    </dsp:sp>
    <dsp:sp modelId="{81DADF80-BD04-D549-8EE9-2D43FBB08251}">
      <dsp:nvSpPr>
        <dsp:cNvPr id="0" name=""/>
        <dsp:cNvSpPr/>
      </dsp:nvSpPr>
      <dsp:spPr>
        <a:xfrm>
          <a:off x="591029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</a:t>
          </a:r>
          <a:endParaRPr lang="en-US" sz="1000" kern="1200" dirty="0"/>
        </a:p>
      </dsp:txBody>
      <dsp:txXfrm>
        <a:off x="664723" y="1265211"/>
        <a:ext cx="355825" cy="355825"/>
      </dsp:txXfrm>
    </dsp:sp>
    <dsp:sp modelId="{45DCA0BC-7ED8-6E44-B19E-F1B5B16E4703}">
      <dsp:nvSpPr>
        <dsp:cNvPr id="0" name=""/>
        <dsp:cNvSpPr/>
      </dsp:nvSpPr>
      <dsp:spPr>
        <a:xfrm rot="11880000">
          <a:off x="840180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912390" y="807989"/>
        <a:ext cx="7601" cy="7601"/>
      </dsp:txXfrm>
    </dsp:sp>
    <dsp:sp modelId="{B28F79B6-CDD2-EA42-8C3C-509AE1059AF7}">
      <dsp:nvSpPr>
        <dsp:cNvPr id="0" name=""/>
        <dsp:cNvSpPr/>
      </dsp:nvSpPr>
      <dsp:spPr>
        <a:xfrm>
          <a:off x="353001" y="458943"/>
          <a:ext cx="503213" cy="503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VR</a:t>
          </a:r>
          <a:endParaRPr lang="en-US" sz="1000" kern="1200" dirty="0"/>
        </a:p>
      </dsp:txBody>
      <dsp:txXfrm>
        <a:off x="426695" y="532637"/>
        <a:ext cx="355825" cy="35582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6492-E301-7148-B93C-53D3D726FF01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ED0C9E-EA49-764E-9143-EFCFFDBA09E2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79F3DC-4AE9-1D47-9B35-5BBACFAB79A6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1D60B-DB32-824D-AD9E-01C3C95633CD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1359E-3687-0147-97D4-060157FCA011}">
      <dsp:nvSpPr>
        <dsp:cNvPr id="0" name=""/>
        <dsp:cNvSpPr/>
      </dsp:nvSpPr>
      <dsp:spPr>
        <a:xfrm>
          <a:off x="1096640" y="618123"/>
          <a:ext cx="677821" cy="6778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DC</a:t>
          </a:r>
          <a:endParaRPr lang="en-US" sz="2000" kern="1200" dirty="0"/>
        </a:p>
      </dsp:txBody>
      <dsp:txXfrm>
        <a:off x="1195905" y="717388"/>
        <a:ext cx="479291" cy="479291"/>
      </dsp:txXfrm>
    </dsp:sp>
    <dsp:sp modelId="{C1E67242-0B4A-0C45-AD1D-0379450F1A6E}">
      <dsp:nvSpPr>
        <dsp:cNvPr id="0" name=""/>
        <dsp:cNvSpPr/>
      </dsp:nvSpPr>
      <dsp:spPr>
        <a:xfrm>
          <a:off x="1198313" y="868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Plan</a:t>
          </a:r>
          <a:endParaRPr lang="en-US" sz="1000" kern="1200" dirty="0"/>
        </a:p>
      </dsp:txBody>
      <dsp:txXfrm>
        <a:off x="1267798" y="70353"/>
        <a:ext cx="335504" cy="335504"/>
      </dsp:txXfrm>
    </dsp:sp>
    <dsp:sp modelId="{8960C4D0-2FE1-D946-B4F3-AF0661389EA3}">
      <dsp:nvSpPr>
        <dsp:cNvPr id="0" name=""/>
        <dsp:cNvSpPr/>
      </dsp:nvSpPr>
      <dsp:spPr>
        <a:xfrm>
          <a:off x="1917241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Do</a:t>
          </a:r>
          <a:endParaRPr lang="en-US" sz="1000" kern="1200" dirty="0"/>
        </a:p>
      </dsp:txBody>
      <dsp:txXfrm>
        <a:off x="1986726" y="789281"/>
        <a:ext cx="335504" cy="335504"/>
      </dsp:txXfrm>
    </dsp:sp>
    <dsp:sp modelId="{2BE7BF13-0AC2-2F40-AC02-71A001502089}">
      <dsp:nvSpPr>
        <dsp:cNvPr id="0" name=""/>
        <dsp:cNvSpPr/>
      </dsp:nvSpPr>
      <dsp:spPr>
        <a:xfrm>
          <a:off x="1198313" y="1438724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Check</a:t>
          </a:r>
          <a:endParaRPr lang="en-US" sz="1000" kern="1200" dirty="0"/>
        </a:p>
      </dsp:txBody>
      <dsp:txXfrm>
        <a:off x="1267798" y="1508209"/>
        <a:ext cx="335504" cy="335504"/>
      </dsp:txXfrm>
    </dsp:sp>
    <dsp:sp modelId="{32ACFDCD-BCA9-EC42-A340-FAE11ED92497}">
      <dsp:nvSpPr>
        <dsp:cNvPr id="0" name=""/>
        <dsp:cNvSpPr/>
      </dsp:nvSpPr>
      <dsp:spPr>
        <a:xfrm>
          <a:off x="479385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Act</a:t>
          </a:r>
          <a:endParaRPr lang="en-US" sz="1000" kern="1200" dirty="0"/>
        </a:p>
      </dsp:txBody>
      <dsp:txXfrm>
        <a:off x="548870" y="789281"/>
        <a:ext cx="335504" cy="3355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BB734-FB39-FD4F-A9BD-BF6761C9D3FA}">
      <dsp:nvSpPr>
        <dsp:cNvPr id="0" name=""/>
        <dsp:cNvSpPr/>
      </dsp:nvSpPr>
      <dsp:spPr>
        <a:xfrm>
          <a:off x="0" y="100753"/>
          <a:ext cx="8229600" cy="12951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Learning and grow indicator are of the big importance</a:t>
          </a:r>
          <a:endParaRPr lang="en-US" sz="2700" kern="1200" dirty="0"/>
        </a:p>
      </dsp:txBody>
      <dsp:txXfrm>
        <a:off x="63226" y="163979"/>
        <a:ext cx="8103148" cy="1168738"/>
      </dsp:txXfrm>
    </dsp:sp>
    <dsp:sp modelId="{5DF36703-6730-AF41-8B3D-44521882A3DD}">
      <dsp:nvSpPr>
        <dsp:cNvPr id="0" name=""/>
        <dsp:cNvSpPr/>
      </dsp:nvSpPr>
      <dsp:spPr>
        <a:xfrm>
          <a:off x="0" y="1395943"/>
          <a:ext cx="8229600" cy="201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focuses on competences that employees must have to successfully fulfill financial, customer, process or others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these indicators focus the happening in the world of  possibilities whereas the others the world of requirements</a:t>
          </a:r>
          <a:endParaRPr lang="en-US" sz="2100" kern="1200" dirty="0"/>
        </a:p>
      </dsp:txBody>
      <dsp:txXfrm>
        <a:off x="0" y="1395943"/>
        <a:ext cx="8229600" cy="201203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B611B-1148-A14F-9445-06BD1FEAC861}">
      <dsp:nvSpPr>
        <dsp:cNvPr id="0" name=""/>
        <dsp:cNvSpPr/>
      </dsp:nvSpPr>
      <dsp:spPr>
        <a:xfrm>
          <a:off x="956596" y="22"/>
          <a:ext cx="1076171" cy="8897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Monitoring system</a:t>
          </a:r>
          <a:endParaRPr lang="en-US" sz="1200" kern="1200" dirty="0"/>
        </a:p>
      </dsp:txBody>
      <dsp:txXfrm>
        <a:off x="1000028" y="43454"/>
        <a:ext cx="989307" cy="802851"/>
      </dsp:txXfrm>
    </dsp:sp>
    <dsp:sp modelId="{24D71CF1-A3E2-B644-94A1-A0E61A02102E}">
      <dsp:nvSpPr>
        <dsp:cNvPr id="0" name=""/>
        <dsp:cNvSpPr/>
      </dsp:nvSpPr>
      <dsp:spPr>
        <a:xfrm>
          <a:off x="956596" y="934223"/>
          <a:ext cx="1076171" cy="889715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Correction system</a:t>
          </a:r>
          <a:endParaRPr lang="en-US" sz="1200" kern="1200" dirty="0"/>
        </a:p>
      </dsp:txBody>
      <dsp:txXfrm>
        <a:off x="1000028" y="977655"/>
        <a:ext cx="989307" cy="80285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E3F9F-04A7-2B46-8BA8-05C27C6A6DA7}">
      <dsp:nvSpPr>
        <dsp:cNvPr id="0" name=""/>
        <dsp:cNvSpPr/>
      </dsp:nvSpPr>
      <dsp:spPr>
        <a:xfrm>
          <a:off x="2" y="0"/>
          <a:ext cx="1522987" cy="913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Goals</a:t>
          </a:r>
          <a:endParaRPr lang="en-US" sz="2800" kern="1200" dirty="0"/>
        </a:p>
      </dsp:txBody>
      <dsp:txXfrm>
        <a:off x="26766" y="26764"/>
        <a:ext cx="1469459" cy="860264"/>
      </dsp:txXfrm>
    </dsp:sp>
    <dsp:sp modelId="{E05D7A66-9473-0A46-905C-7AAE8FBAF86A}">
      <dsp:nvSpPr>
        <dsp:cNvPr id="0" name=""/>
        <dsp:cNvSpPr/>
      </dsp:nvSpPr>
      <dsp:spPr>
        <a:xfrm rot="5400000">
          <a:off x="516117" y="1201810"/>
          <a:ext cx="490757" cy="3777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72772" y="1220695"/>
        <a:ext cx="377447" cy="226620"/>
      </dsp:txXfrm>
    </dsp:sp>
    <dsp:sp modelId="{18CE0EC5-35A6-5746-8BF9-4AD279684ACF}">
      <dsp:nvSpPr>
        <dsp:cNvPr id="0" name=""/>
        <dsp:cNvSpPr/>
      </dsp:nvSpPr>
      <dsp:spPr>
        <a:xfrm>
          <a:off x="2" y="1839749"/>
          <a:ext cx="1522987" cy="913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Ways</a:t>
          </a:r>
          <a:endParaRPr lang="en-US" sz="2800" kern="1200" dirty="0"/>
        </a:p>
      </dsp:txBody>
      <dsp:txXfrm>
        <a:off x="26766" y="1866513"/>
        <a:ext cx="1469459" cy="860264"/>
      </dsp:txXfrm>
    </dsp:sp>
    <dsp:sp modelId="{14316564-384F-5848-8C7E-5B7CA606BCA7}">
      <dsp:nvSpPr>
        <dsp:cNvPr id="0" name=""/>
        <dsp:cNvSpPr/>
      </dsp:nvSpPr>
      <dsp:spPr>
        <a:xfrm rot="5400000">
          <a:off x="516117" y="3041559"/>
          <a:ext cx="490757" cy="3777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72772" y="3060444"/>
        <a:ext cx="377447" cy="226620"/>
      </dsp:txXfrm>
    </dsp:sp>
    <dsp:sp modelId="{D69CC9E1-4BE0-F14C-9DAE-4A3DEFF96005}">
      <dsp:nvSpPr>
        <dsp:cNvPr id="0" name=""/>
        <dsp:cNvSpPr/>
      </dsp:nvSpPr>
      <dsp:spPr>
        <a:xfrm>
          <a:off x="2" y="3679499"/>
          <a:ext cx="1522987" cy="913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Results</a:t>
          </a:r>
          <a:endParaRPr lang="en-US" sz="2800" kern="1200" dirty="0"/>
        </a:p>
      </dsp:txBody>
      <dsp:txXfrm>
        <a:off x="26766" y="3706263"/>
        <a:ext cx="1469459" cy="86026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553468" y="0"/>
          <a:ext cx="368979" cy="48605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553468" y="0"/>
        <a:ext cx="368979" cy="486059"/>
      </dsp:txXfrm>
    </dsp:sp>
    <dsp:sp modelId="{030317B0-778D-0D46-B0DF-9DAEECBAC3A4}">
      <dsp:nvSpPr>
        <dsp:cNvPr id="0" name=""/>
        <dsp:cNvSpPr/>
      </dsp:nvSpPr>
      <dsp:spPr>
        <a:xfrm>
          <a:off x="368979" y="486059"/>
          <a:ext cx="737958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98121" y="486059"/>
        <a:ext cx="479673" cy="486059"/>
      </dsp:txXfrm>
    </dsp:sp>
    <dsp:sp modelId="{74368792-5F3A-8A45-B6DD-4623675BE83C}">
      <dsp:nvSpPr>
        <dsp:cNvPr id="0" name=""/>
        <dsp:cNvSpPr/>
      </dsp:nvSpPr>
      <dsp:spPr>
        <a:xfrm>
          <a:off x="184489" y="972118"/>
          <a:ext cx="1106937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378203" y="972118"/>
        <a:ext cx="719509" cy="486059"/>
      </dsp:txXfrm>
    </dsp:sp>
    <dsp:sp modelId="{3E0E496B-F89A-2444-A096-0335E5ABBBCE}">
      <dsp:nvSpPr>
        <dsp:cNvPr id="0" name=""/>
        <dsp:cNvSpPr/>
      </dsp:nvSpPr>
      <dsp:spPr>
        <a:xfrm>
          <a:off x="0" y="1458177"/>
          <a:ext cx="1475916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258285" y="1458177"/>
        <a:ext cx="959346" cy="486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3440720" y="1756353"/>
          <a:ext cx="1348159" cy="1348159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Strategic frame</a:t>
          </a:r>
          <a:endParaRPr lang="en-US" sz="1700" kern="1200" dirty="0"/>
        </a:p>
      </dsp:txBody>
      <dsp:txXfrm>
        <a:off x="3638153" y="1953786"/>
        <a:ext cx="953293" cy="953293"/>
      </dsp:txXfrm>
    </dsp:sp>
    <dsp:sp modelId="{333C7B3C-0F2E-0349-BBE8-4FC22FFBF37F}">
      <dsp:nvSpPr>
        <dsp:cNvPr id="0" name=""/>
        <dsp:cNvSpPr/>
      </dsp:nvSpPr>
      <dsp:spPr>
        <a:xfrm rot="16200000">
          <a:off x="3912093" y="1538902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4664" y="1543511"/>
        <a:ext cx="20270" cy="20270"/>
      </dsp:txXfrm>
    </dsp:sp>
    <dsp:sp modelId="{6D8A6050-F5C2-354F-B3D2-52E6091FECF3}">
      <dsp:nvSpPr>
        <dsp:cNvPr id="0" name=""/>
        <dsp:cNvSpPr/>
      </dsp:nvSpPr>
      <dsp:spPr>
        <a:xfrm>
          <a:off x="3440720" y="2780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hypothesis</a:t>
          </a:r>
          <a:endParaRPr lang="en-US" sz="1400" kern="1200" dirty="0"/>
        </a:p>
      </dsp:txBody>
      <dsp:txXfrm>
        <a:off x="3638153" y="200213"/>
        <a:ext cx="953293" cy="953293"/>
      </dsp:txXfrm>
    </dsp:sp>
    <dsp:sp modelId="{7173A7B2-75F5-C74A-A92D-E689C4CBBEBC}">
      <dsp:nvSpPr>
        <dsp:cNvPr id="0" name=""/>
        <dsp:cNvSpPr/>
      </dsp:nvSpPr>
      <dsp:spPr>
        <a:xfrm rot="20520000">
          <a:off x="4745966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8538" y="2149355"/>
        <a:ext cx="20270" cy="20270"/>
      </dsp:txXfrm>
    </dsp:sp>
    <dsp:sp modelId="{7A3F91E7-960B-1F44-BA4F-6E46CB8561A5}">
      <dsp:nvSpPr>
        <dsp:cNvPr id="0" name=""/>
        <dsp:cNvSpPr/>
      </dsp:nvSpPr>
      <dsp:spPr>
        <a:xfrm>
          <a:off x="5108466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Mission</a:t>
          </a:r>
          <a:endParaRPr lang="en-US" sz="1400" kern="1200" dirty="0"/>
        </a:p>
      </dsp:txBody>
      <dsp:txXfrm>
        <a:off x="5305899" y="1411902"/>
        <a:ext cx="953293" cy="953293"/>
      </dsp:txXfrm>
    </dsp:sp>
    <dsp:sp modelId="{B543D19D-01CA-3D4A-BE49-B99690F05631}">
      <dsp:nvSpPr>
        <dsp:cNvPr id="0" name=""/>
        <dsp:cNvSpPr/>
      </dsp:nvSpPr>
      <dsp:spPr>
        <a:xfrm rot="3240000">
          <a:off x="4427455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20026" y="3129632"/>
        <a:ext cx="20270" cy="20270"/>
      </dsp:txXfrm>
    </dsp:sp>
    <dsp:sp modelId="{4E22B235-8AFC-EE48-ACBA-4D2406F39DBF}">
      <dsp:nvSpPr>
        <dsp:cNvPr id="0" name=""/>
        <dsp:cNvSpPr/>
      </dsp:nvSpPr>
      <dsp:spPr>
        <a:xfrm>
          <a:off x="4471444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Vision</a:t>
          </a:r>
          <a:endParaRPr lang="en-US" sz="1400" kern="1200" dirty="0"/>
        </a:p>
      </dsp:txBody>
      <dsp:txXfrm>
        <a:off x="4668877" y="3372456"/>
        <a:ext cx="953293" cy="953293"/>
      </dsp:txXfrm>
    </dsp:sp>
    <dsp:sp modelId="{406B3FF9-B7BF-1648-B41A-120739188CFC}">
      <dsp:nvSpPr>
        <dsp:cNvPr id="0" name=""/>
        <dsp:cNvSpPr/>
      </dsp:nvSpPr>
      <dsp:spPr>
        <a:xfrm rot="7560000">
          <a:off x="3396731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89302" y="3129632"/>
        <a:ext cx="20270" cy="20270"/>
      </dsp:txXfrm>
    </dsp:sp>
    <dsp:sp modelId="{C0273337-D3FC-CF4F-B67B-D37F97BD2BCE}">
      <dsp:nvSpPr>
        <dsp:cNvPr id="0" name=""/>
        <dsp:cNvSpPr/>
      </dsp:nvSpPr>
      <dsp:spPr>
        <a:xfrm>
          <a:off x="2409996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Strategy</a:t>
          </a:r>
          <a:endParaRPr lang="en-US" sz="1400" kern="1200" dirty="0"/>
        </a:p>
      </dsp:txBody>
      <dsp:txXfrm>
        <a:off x="2607429" y="3372456"/>
        <a:ext cx="953293" cy="953293"/>
      </dsp:txXfrm>
    </dsp:sp>
    <dsp:sp modelId="{FC1618A3-CC1C-784D-B017-1FA605A4A6EA}">
      <dsp:nvSpPr>
        <dsp:cNvPr id="0" name=""/>
        <dsp:cNvSpPr/>
      </dsp:nvSpPr>
      <dsp:spPr>
        <a:xfrm rot="11880000">
          <a:off x="3078220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70791" y="2149355"/>
        <a:ext cx="20270" cy="20270"/>
      </dsp:txXfrm>
    </dsp:sp>
    <dsp:sp modelId="{B1ACBD5A-A8F5-4D4F-A021-4997F3015FD8}">
      <dsp:nvSpPr>
        <dsp:cNvPr id="0" name=""/>
        <dsp:cNvSpPr/>
      </dsp:nvSpPr>
      <dsp:spPr>
        <a:xfrm>
          <a:off x="1772973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Values and Rules</a:t>
          </a:r>
          <a:endParaRPr lang="en-US" sz="1400" kern="1200" dirty="0"/>
        </a:p>
      </dsp:txBody>
      <dsp:txXfrm>
        <a:off x="1970406" y="1411902"/>
        <a:ext cx="953293" cy="953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Company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benefits from current competitive advantage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delivers products or services through defined processes with all necessary resources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generates profit for owners and further development</a:t>
          </a:r>
          <a:endParaRPr lang="en-US" sz="1000" kern="1200" dirty="0"/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Workers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directly realize current strategy</a:t>
          </a:r>
          <a:endParaRPr lang="en-US" sz="1000" kern="1200" dirty="0"/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89972" y="1262319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Managers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“only” monitor and tune the performance</a:t>
          </a:r>
          <a:endParaRPr lang="en-US" sz="1000" kern="1200" dirty="0"/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306909" y="2419445"/>
          <a:ext cx="1242488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Leaders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practically do not interfere</a:t>
          </a:r>
          <a:endParaRPr lang="en-US" sz="1000" kern="1200" dirty="0"/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89972" y="3576571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Company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prepares itself to realize upcoming step change bringing new competitive advantage formulated by FDSI-strategy</a:t>
          </a:r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72000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Managers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validates FDSI-strategy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(</a:t>
          </a:r>
          <a:r>
            <a:rPr lang="en-US" sz="900" kern="1200" dirty="0" err="1" smtClean="0"/>
            <a:t>re)define</a:t>
          </a:r>
          <a:r>
            <a:rPr lang="en-US" sz="900" kern="1200" dirty="0" smtClean="0"/>
            <a:t> (new) products and services, (</a:t>
          </a:r>
          <a:r>
            <a:rPr lang="en-US" sz="900" kern="1200" dirty="0" err="1" smtClean="0"/>
            <a:t>re)design</a:t>
          </a:r>
          <a:r>
            <a:rPr lang="en-US" sz="900" kern="1200" dirty="0" smtClean="0"/>
            <a:t> (new) processes and projects, procure necessary resources, key performance indicators, ...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(</a:t>
          </a:r>
          <a:r>
            <a:rPr lang="en-US" sz="900" kern="1200" dirty="0" err="1" smtClean="0"/>
            <a:t>re)define</a:t>
          </a:r>
          <a:r>
            <a:rPr lang="en-US" sz="900" kern="1200" dirty="0" smtClean="0"/>
            <a:t> (new) requirements</a:t>
          </a:r>
          <a:endParaRPr lang="en-US" sz="900" kern="1200" dirty="0"/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81504" y="1262319"/>
          <a:ext cx="1293298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Workers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prepare their resources to meet new requirements</a:t>
          </a:r>
          <a:endParaRPr lang="en-US" sz="900" kern="1200" dirty="0"/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273035" y="2419445"/>
          <a:ext cx="131023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Leaders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consult FDSI-strategy with managers</a:t>
          </a:r>
          <a:endParaRPr lang="en-US" sz="900" kern="1200" dirty="0"/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89972" y="3576571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Company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seek for and design new step change bringing new competitive advantage – a core of SDSI-strategy to be</a:t>
          </a:r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108000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Leaders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seek for new opportunities, business hypotheses and essential competitive advantages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revise strategic frame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use intuition, invention, creativity in the following contexts: needs of current and potential customers, trends in society, technology, politics, economy, ...</a:t>
          </a:r>
          <a:endParaRPr lang="en-US" sz="900" kern="1200" dirty="0"/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47631" y="1262319"/>
          <a:ext cx="136104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Managers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may help with creating feasibility studies of SDIS-strategy being newly formulated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prepare their resources to meet new requirements</a:t>
          </a:r>
          <a:endParaRPr lang="en-US" sz="900" kern="1200" dirty="0"/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256099" y="2419445"/>
          <a:ext cx="1344107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Workers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specialists may help with creating feasibility studies of SDIS-strategy being newly formulated</a:t>
          </a:r>
          <a:endParaRPr lang="en-US" sz="900" kern="1200" dirty="0"/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47631" y="3576571"/>
          <a:ext cx="136104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#5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4/4/2016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5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4/4/2016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24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18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 when company benefits from current competitive advantage</a:t>
            </a:r>
          </a:p>
          <a:p>
            <a:r>
              <a:rPr lang="en-US" dirty="0" smtClean="0"/>
              <a:t>To do so, it has defined products or services, processes and secured all necessary resources</a:t>
            </a:r>
          </a:p>
          <a:p>
            <a:r>
              <a:rPr lang="en-US" dirty="0" smtClean="0"/>
              <a:t>Company generates profit for owners and to secure enough resources to ensure development in other strategic continuum intervals</a:t>
            </a:r>
          </a:p>
          <a:p>
            <a:r>
              <a:rPr lang="en-US" dirty="0" smtClean="0"/>
              <a:t>Workers directly realize current strategy </a:t>
            </a:r>
          </a:p>
          <a:p>
            <a:r>
              <a:rPr lang="en-US" dirty="0" smtClean="0"/>
              <a:t>Managers only monitor and tune the performance</a:t>
            </a:r>
          </a:p>
          <a:p>
            <a:r>
              <a:rPr lang="en-US" dirty="0" smtClean="0"/>
              <a:t>Leaders do not interfere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087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finančn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jsou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většinu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lidí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srozumitelné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neodráží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výsledky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jednotlivých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úlohách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dostatečné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úrovni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podrobnosti</a:t>
            </a:r>
            <a:endParaRPr lang="en-US" baseline="0" dirty="0" smtClean="0"/>
          </a:p>
          <a:p>
            <a:r>
              <a:rPr lang="en-US" baseline="0" dirty="0" smtClean="0"/>
              <a:t>Robert Kaplan a David Norton </a:t>
            </a:r>
            <a:r>
              <a:rPr lang="en-US" baseline="0" dirty="0" err="1" smtClean="0"/>
              <a:t>poukázali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že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zásadní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zlepšení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finančních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firmy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může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být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předzvěstí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problémů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konkurenceschopností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navrhli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doplnění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finančních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nefinanční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fungoval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měřit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něco</a:t>
            </a:r>
            <a:r>
              <a:rPr lang="en-US" baseline="0" dirty="0" smtClean="0"/>
              <a:t>, co </a:t>
            </a:r>
            <a:r>
              <a:rPr lang="en-US" baseline="0" dirty="0" err="1" smtClean="0"/>
              <a:t>má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smysl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vzhledem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cílům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jichž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</a:t>
            </a:r>
            <a:r>
              <a:rPr lang="en-US" baseline="0" dirty="0" smtClean="0"/>
              <a:t> firma </a:t>
            </a:r>
            <a:r>
              <a:rPr lang="en-US" baseline="0" dirty="0" err="1" smtClean="0"/>
              <a:t>dosáhnout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Tyto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cíle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být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definovány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vývoj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indikuje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arrows</a:t>
            </a:r>
            <a:r>
              <a:rPr lang="en-US" baseline="0" dirty="0" smtClean="0"/>
              <a:t> stands for causality relationships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588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23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39CC9D-E4D0-E944-A819-91F583F6FC29}" type="datetime1">
              <a:rPr lang="en-US" smtClean="0"/>
              <a:t>4/4/2016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3C43-CE0D-EE46-AE24-06E82D3990A0}" type="datetime1">
              <a:rPr lang="en-US" smtClean="0"/>
              <a:t>4/4/2016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620A-FD4D-8B44-919D-B54FCFE4EC38}" type="datetime1">
              <a:rPr lang="en-US" smtClean="0"/>
              <a:t>4/4/2016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CB9-96BF-604B-845A-A0CE6B84BC3F}" type="datetime1">
              <a:rPr lang="en-US" smtClean="0"/>
              <a:t>4/4/2016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88A6-5EA6-DB43-B9FA-531FC9E6E72A}" type="datetime1">
              <a:rPr lang="en-US" smtClean="0"/>
              <a:t>4/4/2016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1214-9DAD-3D47-B96C-EC74657678ED}" type="datetime1">
              <a:rPr lang="en-US" smtClean="0"/>
              <a:t>4/4/2016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ACE-A504-B344-BEC8-17F178166775}" type="datetime1">
              <a:rPr lang="en-US" smtClean="0"/>
              <a:t>4/4/2016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F81E-6558-4447-8D28-6587C1D80472}" type="datetime1">
              <a:rPr lang="en-US" smtClean="0"/>
              <a:t>4/4/2016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5110-CC64-794E-9A34-A7FEE66BC79F}" type="datetime1">
              <a:rPr lang="en-US" smtClean="0"/>
              <a:t>4/4/2016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0C1B-9461-5C48-89EF-1D4A1710D6B4}" type="datetime1">
              <a:rPr lang="en-US" smtClean="0"/>
              <a:t>4/4/2016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C74B013-9EF0-A043-8F54-5007E859156B}" type="datetime1">
              <a:rPr lang="en-US" smtClean="0"/>
              <a:t>4/4/2016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1990CC-7270-3D4A-9189-68AF40B866EF}" type="datetime1">
              <a:rPr lang="en-US" smtClean="0"/>
              <a:t>4/4/2016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A159A39-53CB-7345-8326-5E2F43A546E3}" type="datetime1">
              <a:rPr lang="en-US" smtClean="0"/>
              <a:t>4/4/2016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image" Target="../media/image3.jpeg"/><Relationship Id="rId18" Type="http://schemas.microsoft.com/office/2007/relationships/diagramDrawing" Target="../diagrams/drawing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image" Target="../media/image2.jpeg"/><Relationship Id="rId17" Type="http://schemas.openxmlformats.org/officeDocument/2006/relationships/diagramColors" Target="../diagrams/colors15.xml"/><Relationship Id="rId2" Type="http://schemas.openxmlformats.org/officeDocument/2006/relationships/diagramData" Target="../diagrams/data13.xml"/><Relationship Id="rId16" Type="http://schemas.openxmlformats.org/officeDocument/2006/relationships/diagramQuickStyle" Target="../diagrams/quickStyle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Layout" Target="../diagrams/layout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Data" Target="../diagrams/data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13" Type="http://schemas.microsoft.com/office/2007/relationships/diagramDrawing" Target="../diagrams/drawing18.xml"/><Relationship Id="rId18" Type="http://schemas.microsoft.com/office/2007/relationships/diagramDrawing" Target="../diagrams/drawing19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7.xml"/><Relationship Id="rId12" Type="http://schemas.openxmlformats.org/officeDocument/2006/relationships/diagramColors" Target="../diagrams/colors18.xml"/><Relationship Id="rId17" Type="http://schemas.openxmlformats.org/officeDocument/2006/relationships/diagramColors" Target="../diagrams/colors19.xml"/><Relationship Id="rId2" Type="http://schemas.openxmlformats.org/officeDocument/2006/relationships/image" Target="../media/image2.jpeg"/><Relationship Id="rId16" Type="http://schemas.openxmlformats.org/officeDocument/2006/relationships/diagramQuickStyle" Target="../diagrams/quickStyle1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11" Type="http://schemas.openxmlformats.org/officeDocument/2006/relationships/diagramQuickStyle" Target="../diagrams/quickStyle18.xml"/><Relationship Id="rId5" Type="http://schemas.openxmlformats.org/officeDocument/2006/relationships/diagramLayout" Target="../diagrams/layout17.xml"/><Relationship Id="rId15" Type="http://schemas.openxmlformats.org/officeDocument/2006/relationships/diagramLayout" Target="../diagrams/layout19.xml"/><Relationship Id="rId10" Type="http://schemas.openxmlformats.org/officeDocument/2006/relationships/diagramLayout" Target="../diagrams/layout18.xml"/><Relationship Id="rId4" Type="http://schemas.openxmlformats.org/officeDocument/2006/relationships/diagramData" Target="../diagrams/data17.xml"/><Relationship Id="rId9" Type="http://schemas.openxmlformats.org/officeDocument/2006/relationships/diagramData" Target="../diagrams/data18.xml"/><Relationship Id="rId14" Type="http://schemas.openxmlformats.org/officeDocument/2006/relationships/diagramData" Target="../diagrams/data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QuickStyle" Target="../diagrams/quickStyle6.xml"/><Relationship Id="rId5" Type="http://schemas.openxmlformats.org/officeDocument/2006/relationships/diagramQuickStyle" Target="../diagrams/quickStyle5.xml"/><Relationship Id="rId10" Type="http://schemas.openxmlformats.org/officeDocument/2006/relationships/diagramLayout" Target="../diagrams/layout6.xml"/><Relationship Id="rId4" Type="http://schemas.openxmlformats.org/officeDocument/2006/relationships/diagramLayout" Target="../diagrams/layout5.xml"/><Relationship Id="rId9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7.png"/><Relationship Id="rId12" Type="http://schemas.microsoft.com/office/2007/relationships/diagramDrawing" Target="../diagrams/drawing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diagramColors" Target="../diagrams/colors8.xml"/><Relationship Id="rId5" Type="http://schemas.openxmlformats.org/officeDocument/2006/relationships/diagramColors" Target="../diagrams/colors7.xml"/><Relationship Id="rId10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7.xml"/><Relationship Id="rId9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Layout" Target="../diagrams/layout9.xml"/><Relationship Id="rId7" Type="http://schemas.openxmlformats.org/officeDocument/2006/relationships/image" Target="../media/image7.png"/><Relationship Id="rId12" Type="http://schemas.microsoft.com/office/2007/relationships/diagramDrawing" Target="../diagrams/drawing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diagramColors" Target="../diagrams/colors10.xml"/><Relationship Id="rId5" Type="http://schemas.openxmlformats.org/officeDocument/2006/relationships/diagramColors" Target="../diagrams/colors9.xml"/><Relationship Id="rId10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9.xml"/><Relationship Id="rId9" Type="http://schemas.openxmlformats.org/officeDocument/2006/relationships/diagramLayout" Target="../diagrams/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Strategic </a:t>
            </a:r>
            <a:r>
              <a:rPr lang="en-US" dirty="0" smtClean="0"/>
              <a:t>continuum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Strategic Frame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6A5C15-B9AE-264E-B7CB-73C2F4C3A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566A5C15-B9AE-264E-B7CB-73C2F4C3A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5D7FF2-3817-DF4D-BDC5-4CA005149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935D7FF2-3817-DF4D-BDC5-4CA005149C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D38BE1-EAA1-0B4A-BD8D-CCFD3C384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8FD38BE1-EAA1-0B4A-BD8D-CCFD3C384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261E09D-70E5-864B-BED8-88995ABE1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8261E09D-70E5-864B-BED8-88995ABE1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793045" y="1965513"/>
            <a:ext cx="6863636" cy="3530218"/>
            <a:chOff x="793045" y="1965513"/>
            <a:chExt cx="6863636" cy="3530218"/>
          </a:xfrm>
        </p:grpSpPr>
        <p:sp>
          <p:nvSpPr>
            <p:cNvPr id="7" name="Trapezoid 6"/>
            <p:cNvSpPr/>
            <p:nvPr/>
          </p:nvSpPr>
          <p:spPr>
            <a:xfrm rot="5400000">
              <a:off x="2616196" y="142362"/>
              <a:ext cx="3217333" cy="6863636"/>
            </a:xfrm>
            <a:prstGeom prst="trapezoid">
              <a:avLst>
                <a:gd name="adj" fmla="val 4105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Up Arrow 69"/>
            <p:cNvSpPr/>
            <p:nvPr/>
          </p:nvSpPr>
          <p:spPr>
            <a:xfrm rot="19284766">
              <a:off x="6341146" y="4244846"/>
              <a:ext cx="352786" cy="125088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Frame from the management perspective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93044" y="5297770"/>
            <a:ext cx="273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... intention (goal, objective, milestone)</a:t>
            </a:r>
            <a:endParaRPr lang="en-US" sz="1400" dirty="0"/>
          </a:p>
        </p:txBody>
      </p:sp>
      <p:sp>
        <p:nvSpPr>
          <p:cNvPr id="68" name="Rounded Rectangle 67"/>
          <p:cNvSpPr/>
          <p:nvPr/>
        </p:nvSpPr>
        <p:spPr>
          <a:xfrm>
            <a:off x="6946428" y="5429215"/>
            <a:ext cx="1420506" cy="978729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7018850" y="2898088"/>
            <a:ext cx="1275662" cy="2399682"/>
            <a:chOff x="7018850" y="2898088"/>
            <a:chExt cx="1275662" cy="2399682"/>
          </a:xfrm>
        </p:grpSpPr>
        <p:graphicFrame>
          <p:nvGraphicFramePr>
            <p:cNvPr id="6" name="Content Placeholder 5"/>
            <p:cNvGraphicFramePr>
              <a:graphicFrameLocks/>
            </p:cNvGraphicFramePr>
            <p:nvPr/>
          </p:nvGraphicFramePr>
          <p:xfrm>
            <a:off x="7018850" y="2898088"/>
            <a:ext cx="1275662" cy="12675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9" name="Up Arrow 68"/>
            <p:cNvSpPr/>
            <p:nvPr/>
          </p:nvSpPr>
          <p:spPr>
            <a:xfrm>
              <a:off x="7490173" y="4254455"/>
              <a:ext cx="352786" cy="104331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866445" y="5429215"/>
            <a:ext cx="2948863" cy="978729"/>
            <a:chOff x="3866445" y="5429215"/>
            <a:chExt cx="2948863" cy="978729"/>
          </a:xfrm>
        </p:grpSpPr>
        <p:sp>
          <p:nvSpPr>
            <p:cNvPr id="57" name="Rounded Rectangle 56"/>
            <p:cNvSpPr/>
            <p:nvPr/>
          </p:nvSpPr>
          <p:spPr>
            <a:xfrm>
              <a:off x="3866445" y="5429215"/>
              <a:ext cx="1420506" cy="978729"/>
            </a:xfrm>
            <a:prstGeom prst="roundRect">
              <a:avLst/>
            </a:prstGeom>
            <a:blipFill rotWithShape="0">
              <a:blip r:embed="rId8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Up Arrow 70"/>
            <p:cNvSpPr/>
            <p:nvPr/>
          </p:nvSpPr>
          <p:spPr>
            <a:xfrm rot="16200000">
              <a:off x="5932126" y="5226043"/>
              <a:ext cx="352786" cy="1413578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907844" y="2387599"/>
            <a:ext cx="6582329" cy="3081160"/>
            <a:chOff x="907844" y="2387599"/>
            <a:chExt cx="6582329" cy="3081160"/>
          </a:xfrm>
        </p:grpSpPr>
        <p:sp>
          <p:nvSpPr>
            <p:cNvPr id="8" name="Oval 7"/>
            <p:cNvSpPr/>
            <p:nvPr/>
          </p:nvSpPr>
          <p:spPr>
            <a:xfrm>
              <a:off x="5221111" y="3655110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083220" y="317375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376934" y="3021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355956" y="291850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866445" y="3910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060556" y="2387599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805311" y="4273177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424623" y="35074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163089" y="27952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07844" y="376268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6" idx="7"/>
              <a:endCxn id="13" idx="2"/>
            </p:cNvCxnSpPr>
            <p:nvPr/>
          </p:nvCxnSpPr>
          <p:spPr>
            <a:xfrm rot="5400000" flipH="1" flipV="1">
              <a:off x="1716108" y="2525555"/>
              <a:ext cx="227158" cy="4617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7" idx="6"/>
              <a:endCxn id="15" idx="2"/>
            </p:cNvCxnSpPr>
            <p:nvPr/>
          </p:nvCxnSpPr>
          <p:spPr>
            <a:xfrm flipV="1">
              <a:off x="1418333" y="3762688"/>
              <a:ext cx="1006290" cy="2552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3" idx="5"/>
              <a:endCxn id="11" idx="2"/>
            </p:cNvCxnSpPr>
            <p:nvPr/>
          </p:nvCxnSpPr>
          <p:spPr>
            <a:xfrm rot="16200000" flipH="1">
              <a:off x="2750909" y="2568706"/>
              <a:ext cx="350424" cy="8596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4" idx="6"/>
              <a:endCxn id="12" idx="2"/>
            </p:cNvCxnSpPr>
            <p:nvPr/>
          </p:nvCxnSpPr>
          <p:spPr>
            <a:xfrm flipV="1">
              <a:off x="2315800" y="4165599"/>
              <a:ext cx="1550645" cy="3628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1" idx="6"/>
              <a:endCxn id="10" idx="2"/>
            </p:cNvCxnSpPr>
            <p:nvPr/>
          </p:nvCxnSpPr>
          <p:spPr>
            <a:xfrm>
              <a:off x="3866445" y="3173753"/>
              <a:ext cx="510489" cy="1028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5" idx="7"/>
              <a:endCxn id="11" idx="3"/>
            </p:cNvCxnSpPr>
            <p:nvPr/>
          </p:nvCxnSpPr>
          <p:spPr>
            <a:xfrm rot="5400000" flipH="1" flipV="1">
              <a:off x="3031552" y="3183039"/>
              <a:ext cx="227964" cy="5703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5" idx="6"/>
              <a:endCxn id="8" idx="2"/>
            </p:cNvCxnSpPr>
            <p:nvPr/>
          </p:nvCxnSpPr>
          <p:spPr>
            <a:xfrm>
              <a:off x="2935112" y="3762688"/>
              <a:ext cx="2285999" cy="147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5847217" y="3419107"/>
              <a:ext cx="120386" cy="5011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0" idx="6"/>
              <a:endCxn id="9" idx="2"/>
            </p:cNvCxnSpPr>
            <p:nvPr/>
          </p:nvCxnSpPr>
          <p:spPr>
            <a:xfrm>
              <a:off x="4887423" y="3276599"/>
              <a:ext cx="1195797" cy="1523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6" idx="5"/>
              <a:endCxn id="15" idx="1"/>
            </p:cNvCxnSpPr>
            <p:nvPr/>
          </p:nvCxnSpPr>
          <p:spPr>
            <a:xfrm rot="16200000" flipH="1">
              <a:off x="1873486" y="2956305"/>
              <a:ext cx="351229" cy="9005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2" idx="6"/>
              <a:endCxn id="8" idx="3"/>
            </p:cNvCxnSpPr>
            <p:nvPr/>
          </p:nvCxnSpPr>
          <p:spPr>
            <a:xfrm flipV="1">
              <a:off x="4376934" y="4090840"/>
              <a:ext cx="918936" cy="747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5731600" y="3655110"/>
              <a:ext cx="1758571" cy="255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6593709" y="3507443"/>
              <a:ext cx="896464" cy="747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72" name="Up Arrow 71"/>
            <p:cNvSpPr/>
            <p:nvPr/>
          </p:nvSpPr>
          <p:spPr>
            <a:xfrm rot="19284766">
              <a:off x="3414482" y="4700662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Up Arrow 72"/>
            <p:cNvSpPr/>
            <p:nvPr/>
          </p:nvSpPr>
          <p:spPr>
            <a:xfrm>
              <a:off x="4380072" y="4529673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Up Arrow 73"/>
            <p:cNvSpPr/>
            <p:nvPr/>
          </p:nvSpPr>
          <p:spPr>
            <a:xfrm rot="1562393">
              <a:off x="5295618" y="4359707"/>
              <a:ext cx="352786" cy="105403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Lecture Introduction</a:t>
            </a:r>
          </a:p>
        </p:txBody>
      </p:sp>
    </p:spTree>
    <p:extLst>
      <p:ext uri="{BB962C8B-B14F-4D97-AF65-F5344CB8AC3E}">
        <p14:creationId xmlns:p14="http://schemas.microsoft.com/office/powerpoint/2010/main" val="44153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3211" y="1336192"/>
          <a:ext cx="8958111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dirty="0" smtClean="0"/>
              <a:t>PV215 - 9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achieving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955801" y="1587525"/>
          <a:ext cx="2455547" cy="170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307909" y="1359901"/>
            <a:ext cx="1420506" cy="978729"/>
          </a:xfrm>
          <a:prstGeom prst="roundRect">
            <a:avLst/>
          </a:prstGeom>
          <a:blipFill rotWithShape="0">
            <a:blip r:embed="rId1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93312" y="1374732"/>
            <a:ext cx="1420506" cy="978729"/>
          </a:xfrm>
          <a:prstGeom prst="roundRect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graphicFrame>
        <p:nvGraphicFramePr>
          <p:cNvPr id="10" name="Diagram 9"/>
          <p:cNvGraphicFramePr/>
          <p:nvPr/>
        </p:nvGraphicFramePr>
        <p:xfrm>
          <a:off x="1664613" y="1545481"/>
          <a:ext cx="2871102" cy="191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867592" y="4390926"/>
            <a:ext cx="1689900" cy="1332917"/>
            <a:chOff x="6015603" y="4220824"/>
            <a:chExt cx="1689900" cy="1332917"/>
          </a:xfrm>
        </p:grpSpPr>
        <p:sp>
          <p:nvSpPr>
            <p:cNvPr id="20" name="TextBox 19"/>
            <p:cNvSpPr txBox="1"/>
            <p:nvPr/>
          </p:nvSpPr>
          <p:spPr>
            <a:xfrm>
              <a:off x="6015603" y="5276742"/>
              <a:ext cx="1689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342900" algn="ctr"/>
              <a:r>
                <a:rPr lang="en-US" sz="1200" dirty="0" smtClean="0"/>
                <a:t>Change Vector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T</a:t>
                </a:r>
                <a:endParaRPr lang="en-US" sz="1100" baseline="-25000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362388" y="5325461"/>
            <a:ext cx="4615610" cy="982702"/>
            <a:chOff x="2362388" y="5325461"/>
            <a:chExt cx="4615610" cy="982702"/>
          </a:xfrm>
        </p:grpSpPr>
        <p:sp>
          <p:nvSpPr>
            <p:cNvPr id="41" name="Rounded Rectangle 40"/>
            <p:cNvSpPr/>
            <p:nvPr/>
          </p:nvSpPr>
          <p:spPr>
            <a:xfrm>
              <a:off x="5557492" y="5325461"/>
              <a:ext cx="1420506" cy="978729"/>
            </a:xfrm>
            <a:prstGeom prst="roundRect">
              <a:avLst/>
            </a:prstGeom>
            <a:blipFill rotWithShape="0">
              <a:blip r:embed="rId1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62388" y="5329434"/>
              <a:ext cx="1420506" cy="978729"/>
            </a:xfrm>
            <a:prstGeom prst="roundRect">
              <a:avLst/>
            </a:prstGeom>
            <a:blipFill rotWithShape="0">
              <a:blip r:embed="rId1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44" name="Cloud 43"/>
          <p:cNvSpPr/>
          <p:nvPr/>
        </p:nvSpPr>
        <p:spPr>
          <a:xfrm>
            <a:off x="3580474" y="2921000"/>
            <a:ext cx="2198021" cy="1281844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track the change?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3700" y="2870200"/>
            <a:ext cx="190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DC...Deming Cycle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2897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P spid="8" grpId="0" animBg="1"/>
      <p:bldGraphic spid="10" grpId="0">
        <p:bldAsOne/>
      </p:bldGraphic>
      <p:bldP spid="44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Performance Indicators</a:t>
            </a:r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9087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To know WHAT to do is not enough</a:t>
            </a:r>
          </a:p>
          <a:p>
            <a:r>
              <a:rPr lang="en-US" dirty="0" smtClean="0"/>
              <a:t>It is important to know WHETHER and HOW we are doing </a:t>
            </a:r>
          </a:p>
          <a:p>
            <a:pPr lvl="0"/>
            <a:r>
              <a:rPr lang="en-US" dirty="0" smtClean="0"/>
              <a:t>Therefore </a:t>
            </a:r>
            <a:r>
              <a:rPr lang="en-US" dirty="0" err="1" smtClean="0"/>
              <a:t>MbC</a:t>
            </a:r>
            <a:r>
              <a:rPr lang="en-US" dirty="0" smtClean="0"/>
              <a:t> operates with system of indicators on every level of management</a:t>
            </a:r>
          </a:p>
          <a:p>
            <a:pPr lvl="1"/>
            <a:r>
              <a:rPr lang="en-US" dirty="0" smtClean="0"/>
              <a:t>in accordance with development of company and people, the target values for indicators are determined that enable continuous monitoring and management of improvement</a:t>
            </a:r>
          </a:p>
          <a:p>
            <a:r>
              <a:rPr lang="en-US" dirty="0" smtClean="0"/>
              <a:t>Balanced Score Card utilization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388534" y="274638"/>
            <a:ext cx="1462670" cy="934535"/>
            <a:chOff x="6099355" y="4220824"/>
            <a:chExt cx="1462670" cy="934535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11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T</a:t>
                </a:r>
                <a:endParaRPr lang="en-US" sz="1100" baseline="-25000" dirty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11720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845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Balanced Score Card (BSC) </a:t>
            </a:r>
          </a:p>
          <a:p>
            <a:pPr lvl="1"/>
            <a:r>
              <a:rPr lang="en-US" dirty="0" smtClean="0"/>
              <a:t>introduced in 1990’s by Robert Kaplan and David Norton </a:t>
            </a:r>
          </a:p>
          <a:p>
            <a:pPr lvl="1"/>
            <a:r>
              <a:rPr lang="en-US" dirty="0" smtClean="0"/>
              <a:t>reaction to popular cost-cutting projects</a:t>
            </a:r>
          </a:p>
          <a:p>
            <a:r>
              <a:rPr lang="en-US" dirty="0" smtClean="0"/>
              <a:t>Cost-cutting Projects substantially improved cost-related financial indicators in fiscal year</a:t>
            </a:r>
          </a:p>
          <a:p>
            <a:pPr lvl="1"/>
            <a:r>
              <a:rPr lang="en-US" dirty="0" smtClean="0"/>
              <a:t>and consultancy companies made well getting good profit share</a:t>
            </a:r>
          </a:p>
          <a:p>
            <a:r>
              <a:rPr lang="en-US" dirty="0" smtClean="0"/>
              <a:t>However, in next years cost-cut companies </a:t>
            </a:r>
          </a:p>
          <a:p>
            <a:pPr lvl="1"/>
            <a:r>
              <a:rPr lang="en-US" dirty="0" smtClean="0"/>
              <a:t>have seen a huge drop in their performance</a:t>
            </a:r>
          </a:p>
          <a:p>
            <a:pPr lvl="1"/>
            <a:r>
              <a:rPr lang="en-US" dirty="0" smtClean="0"/>
              <a:t>loose much of their ability to react to changes (stability)</a:t>
            </a:r>
          </a:p>
          <a:p>
            <a:pPr lvl="1"/>
            <a:r>
              <a:rPr lang="en-US" dirty="0" smtClean="0"/>
              <a:t>become less vital, i.e. able to continuously succeed</a:t>
            </a:r>
          </a:p>
          <a:p>
            <a:r>
              <a:rPr lang="en-US" dirty="0" smtClean="0"/>
              <a:t>Therefore BSC</a:t>
            </a:r>
          </a:p>
          <a:p>
            <a:pPr lvl="1"/>
            <a:r>
              <a:rPr lang="en-US" dirty="0" smtClean="0"/>
              <a:t>introduced new kinds of indicators to existing ones to connect corporate strategy with all operational areas of within the enterprise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Balanced Score Card Motivation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413864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Balanced Score Card Example Template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44795" y="1265232"/>
            <a:ext cx="3352800" cy="572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management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844795" y="1838054"/>
            <a:ext cx="3352800" cy="981346"/>
            <a:chOff x="2844795" y="1838054"/>
            <a:chExt cx="3352800" cy="981346"/>
          </a:xfrm>
        </p:grpSpPr>
        <p:sp>
          <p:nvSpPr>
            <p:cNvPr id="9" name="Rectangle 8"/>
            <p:cNvSpPr/>
            <p:nvPr/>
          </p:nvSpPr>
          <p:spPr>
            <a:xfrm>
              <a:off x="2844795" y="2108200"/>
              <a:ext cx="3352800" cy="711200"/>
            </a:xfrm>
            <a:prstGeom prst="rect">
              <a:avLst/>
            </a:prstGeom>
            <a:gradFill>
              <a:gsLst>
                <a:gs pos="0">
                  <a:srgbClr val="80D970"/>
                </a:gs>
                <a:gs pos="100000">
                  <a:srgbClr val="FF6600"/>
                </a:gs>
              </a:gsLst>
              <a:lin ang="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financial indicators</a:t>
              </a:r>
            </a:p>
            <a:p>
              <a:pPr algn="ctr"/>
              <a:r>
                <a:rPr lang="en-US" sz="1200" dirty="0" smtClean="0"/>
                <a:t>revenues   -&gt;   profit/loss       &lt;-      costs</a:t>
              </a:r>
              <a:endParaRPr lang="en-US" sz="1200" dirty="0"/>
            </a:p>
          </p:txBody>
        </p:sp>
        <p:cxnSp>
          <p:nvCxnSpPr>
            <p:cNvPr id="11" name="Straight Arrow Connector 10"/>
            <p:cNvCxnSpPr>
              <a:stCxn id="7" idx="4"/>
              <a:endCxn id="9" idx="0"/>
            </p:cNvCxnSpPr>
            <p:nvPr/>
          </p:nvCxnSpPr>
          <p:spPr>
            <a:xfrm rot="5400000">
              <a:off x="4385726" y="1972730"/>
              <a:ext cx="27093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44128" y="2819400"/>
            <a:ext cx="2616200" cy="1761069"/>
            <a:chOff x="1744128" y="2819400"/>
            <a:chExt cx="2616200" cy="1761069"/>
          </a:xfrm>
        </p:grpSpPr>
        <p:sp>
          <p:nvSpPr>
            <p:cNvPr id="13" name="Rectangle 12"/>
            <p:cNvSpPr/>
            <p:nvPr/>
          </p:nvSpPr>
          <p:spPr>
            <a:xfrm>
              <a:off x="1744128" y="3064935"/>
              <a:ext cx="2616200" cy="1515534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79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 indicators</a:t>
              </a:r>
            </a:p>
            <a:p>
              <a:pPr algn="ctr"/>
              <a:r>
                <a:rPr lang="en-US" sz="1200" dirty="0" smtClean="0"/>
                <a:t>number of new customers</a:t>
              </a:r>
            </a:p>
            <a:p>
              <a:pPr algn="ctr"/>
              <a:r>
                <a:rPr lang="en-US" sz="1200" dirty="0" smtClean="0"/>
                <a:t>average size of order</a:t>
              </a:r>
            </a:p>
            <a:p>
              <a:pPr algn="ctr"/>
              <a:r>
                <a:rPr lang="en-US" sz="1200" dirty="0" smtClean="0"/>
                <a:t>new products ratio</a:t>
              </a:r>
            </a:p>
            <a:p>
              <a:pPr algn="ctr"/>
              <a:r>
                <a:rPr lang="en-US" sz="1200" dirty="0" smtClean="0"/>
                <a:t>number of loyal customers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rot="5400000" flipH="1" flipV="1">
              <a:off x="3037411" y="2834218"/>
              <a:ext cx="245535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32861" y="2819400"/>
            <a:ext cx="2616200" cy="1752603"/>
            <a:chOff x="4732861" y="2819400"/>
            <a:chExt cx="2616200" cy="1752603"/>
          </a:xfrm>
        </p:grpSpPr>
        <p:sp>
          <p:nvSpPr>
            <p:cNvPr id="14" name="Rectangle 13"/>
            <p:cNvSpPr/>
            <p:nvPr/>
          </p:nvSpPr>
          <p:spPr>
            <a:xfrm>
              <a:off x="4732861" y="3056469"/>
              <a:ext cx="2616200" cy="15155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internal processes indicators</a:t>
              </a:r>
            </a:p>
            <a:p>
              <a:pPr algn="ctr"/>
              <a:r>
                <a:rPr lang="en-US" sz="1200" dirty="0" smtClean="0"/>
                <a:t>average time to market</a:t>
              </a:r>
            </a:p>
            <a:p>
              <a:pPr algn="ctr"/>
              <a:r>
                <a:rPr lang="en-US" sz="1200" dirty="0" smtClean="0"/>
                <a:t>number of complaints – quality</a:t>
              </a:r>
            </a:p>
            <a:p>
              <a:pPr algn="ctr"/>
              <a:r>
                <a:rPr lang="en-US" sz="1200" dirty="0" smtClean="0"/>
                <a:t>product cost</a:t>
              </a:r>
            </a:p>
            <a:p>
              <a:pPr algn="ctr"/>
              <a:r>
                <a:rPr lang="en-US" sz="1200" dirty="0" smtClean="0"/>
                <a:t>service innovation pace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>
              <a:stCxn id="14" idx="0"/>
            </p:cNvCxnSpPr>
            <p:nvPr/>
          </p:nvCxnSpPr>
          <p:spPr>
            <a:xfrm rot="16200000" flipV="1">
              <a:off x="5869511" y="2885018"/>
              <a:ext cx="237069" cy="105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844794" y="4572003"/>
            <a:ext cx="3352801" cy="1227663"/>
            <a:chOff x="2844794" y="4572003"/>
            <a:chExt cx="3352801" cy="1227663"/>
          </a:xfrm>
        </p:grpSpPr>
        <p:sp>
          <p:nvSpPr>
            <p:cNvPr id="15" name="Rectangle 14"/>
            <p:cNvSpPr/>
            <p:nvPr/>
          </p:nvSpPr>
          <p:spPr>
            <a:xfrm>
              <a:off x="2844794" y="4800605"/>
              <a:ext cx="3352801" cy="999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learning and growth indicators</a:t>
              </a:r>
            </a:p>
            <a:p>
              <a:pPr algn="ctr"/>
              <a:r>
                <a:rPr lang="en-US" sz="1200" dirty="0" smtClean="0"/>
                <a:t>competencies/resources</a:t>
              </a:r>
            </a:p>
            <a:p>
              <a:pPr algn="ctr"/>
              <a:r>
                <a:rPr lang="en-US" sz="1200" dirty="0" smtClean="0"/>
                <a:t>abilities   attitudes   qualities</a:t>
              </a:r>
              <a:endParaRPr lang="en-US" sz="1200" dirty="0"/>
            </a:p>
          </p:txBody>
        </p:sp>
        <p:cxnSp>
          <p:nvCxnSpPr>
            <p:cNvPr id="22" name="Straight Arrow Connector 21"/>
            <p:cNvCxnSpPr>
              <a:endCxn id="13" idx="2"/>
            </p:cNvCxnSpPr>
            <p:nvPr/>
          </p:nvCxnSpPr>
          <p:spPr>
            <a:xfrm rot="10800000">
              <a:off x="3052229" y="4580470"/>
              <a:ext cx="486833" cy="2201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4" idx="2"/>
            </p:cNvCxnSpPr>
            <p:nvPr/>
          </p:nvCxnSpPr>
          <p:spPr>
            <a:xfrm flipV="1">
              <a:off x="5596461" y="4572003"/>
              <a:ext cx="444500" cy="228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44001" y="5799666"/>
            <a:ext cx="3352800" cy="784221"/>
            <a:chOff x="2844001" y="5799666"/>
            <a:chExt cx="3352800" cy="784221"/>
          </a:xfrm>
        </p:grpSpPr>
        <p:sp>
          <p:nvSpPr>
            <p:cNvPr id="31" name="Oval 30"/>
            <p:cNvSpPr/>
            <p:nvPr/>
          </p:nvSpPr>
          <p:spPr>
            <a:xfrm>
              <a:off x="2844001" y="6011858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all managers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0"/>
              <a:endCxn id="15" idx="2"/>
            </p:cNvCxnSpPr>
            <p:nvPr/>
          </p:nvCxnSpPr>
          <p:spPr>
            <a:xfrm rot="5400000" flipH="1" flipV="1">
              <a:off x="4414702" y="5905365"/>
              <a:ext cx="21219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3332" y="2760136"/>
            <a:ext cx="1320796" cy="2116677"/>
            <a:chOff x="423332" y="2760136"/>
            <a:chExt cx="1320796" cy="2116677"/>
          </a:xfrm>
        </p:grpSpPr>
        <p:sp>
          <p:nvSpPr>
            <p:cNvPr id="35" name="Oval 34"/>
            <p:cNvSpPr/>
            <p:nvPr/>
          </p:nvSpPr>
          <p:spPr>
            <a:xfrm rot="16200000">
              <a:off x="-95257" y="3278725"/>
              <a:ext cx="2116677" cy="1079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sales</a:t>
              </a:r>
            </a:p>
            <a:p>
              <a:pPr algn="ctr"/>
              <a:r>
                <a:rPr lang="en-US" sz="1400" dirty="0" smtClean="0"/>
                <a:t>and marketing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>
              <a:stCxn id="35" idx="4"/>
              <a:endCxn id="13" idx="1"/>
            </p:cNvCxnSpPr>
            <p:nvPr/>
          </p:nvCxnSpPr>
          <p:spPr>
            <a:xfrm>
              <a:off x="1502832" y="3818475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49061" y="2760137"/>
            <a:ext cx="1663970" cy="2116677"/>
            <a:chOff x="7349061" y="2760137"/>
            <a:chExt cx="1663970" cy="2116677"/>
          </a:xfrm>
        </p:grpSpPr>
        <p:sp>
          <p:nvSpPr>
            <p:cNvPr id="36" name="Oval 35"/>
            <p:cNvSpPr/>
            <p:nvPr/>
          </p:nvSpPr>
          <p:spPr>
            <a:xfrm rot="5400000">
              <a:off x="7247591" y="3111375"/>
              <a:ext cx="2116677" cy="14142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primary process,</a:t>
              </a:r>
            </a:p>
            <a:p>
              <a:pPr algn="ctr"/>
              <a:r>
                <a:rPr lang="en-US" sz="1400" dirty="0" smtClean="0"/>
                <a:t>logistics,</a:t>
              </a:r>
            </a:p>
            <a:p>
              <a:pPr algn="ctr"/>
              <a:r>
                <a:rPr lang="en-US" sz="1400" dirty="0" smtClean="0"/>
                <a:t>development,</a:t>
              </a:r>
            </a:p>
            <a:p>
              <a:pPr algn="ctr"/>
              <a:r>
                <a:rPr lang="en-US" sz="1400" dirty="0" smtClean="0"/>
                <a:t>IT, ...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9061" y="3822702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145551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Content Placeholder 55"/>
          <p:cNvGraphicFramePr>
            <a:graphicFrameLocks noGrp="1"/>
          </p:cNvGraphicFramePr>
          <p:nvPr>
            <p:ph idx="1"/>
          </p:nvPr>
        </p:nvGraphicFramePr>
        <p:xfrm>
          <a:off x="457200" y="1481329"/>
          <a:ext cx="8229600" cy="350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Score Card and </a:t>
            </a:r>
            <a:r>
              <a:rPr lang="en-US" dirty="0" err="1" smtClean="0"/>
              <a:t>MbC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42391" y="4667321"/>
            <a:ext cx="2668378" cy="1729192"/>
            <a:chOff x="423332" y="1265232"/>
            <a:chExt cx="8207411" cy="5318655"/>
          </a:xfrm>
        </p:grpSpPr>
        <p:sp>
          <p:nvSpPr>
            <p:cNvPr id="30" name="Oval 29"/>
            <p:cNvSpPr/>
            <p:nvPr/>
          </p:nvSpPr>
          <p:spPr>
            <a:xfrm>
              <a:off x="2844795" y="1265232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TM</a:t>
              </a:r>
              <a:endParaRPr lang="en-US" sz="1050" dirty="0"/>
            </a:p>
          </p:txBody>
        </p:sp>
        <p:grpSp>
          <p:nvGrpSpPr>
            <p:cNvPr id="31" name="Group 6"/>
            <p:cNvGrpSpPr/>
            <p:nvPr/>
          </p:nvGrpSpPr>
          <p:grpSpPr>
            <a:xfrm>
              <a:off x="2844795" y="1838054"/>
              <a:ext cx="3352800" cy="981346"/>
              <a:chOff x="2844795" y="1838054"/>
              <a:chExt cx="3352800" cy="981346"/>
            </a:xfrm>
          </p:grpSpPr>
          <p:sp>
            <p:nvSpPr>
              <p:cNvPr id="51" name="Rectangle 7"/>
              <p:cNvSpPr/>
              <p:nvPr/>
            </p:nvSpPr>
            <p:spPr>
              <a:xfrm>
                <a:off x="2844795" y="2108200"/>
                <a:ext cx="3352800" cy="711200"/>
              </a:xfrm>
              <a:prstGeom prst="rect">
                <a:avLst/>
              </a:prstGeom>
              <a:gradFill>
                <a:gsLst>
                  <a:gs pos="0">
                    <a:srgbClr val="80D970"/>
                  </a:gs>
                  <a:gs pos="100000">
                    <a:srgbClr val="FF6600"/>
                  </a:gs>
                </a:gsLst>
                <a:lin ang="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FI</a:t>
                </a:r>
                <a:endParaRPr lang="en-US" sz="800" dirty="0"/>
              </a:p>
            </p:txBody>
          </p:sp>
          <p:cxnSp>
            <p:nvCxnSpPr>
              <p:cNvPr id="52" name="Straight Arrow Connector 8"/>
              <p:cNvCxnSpPr>
                <a:stCxn id="30" idx="4"/>
              </p:cNvCxnSpPr>
              <p:nvPr/>
            </p:nvCxnSpPr>
            <p:spPr>
              <a:xfrm rot="5400000">
                <a:off x="4385726" y="1972730"/>
                <a:ext cx="27093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9"/>
            <p:cNvGrpSpPr/>
            <p:nvPr/>
          </p:nvGrpSpPr>
          <p:grpSpPr>
            <a:xfrm>
              <a:off x="1744128" y="2819400"/>
              <a:ext cx="2616200" cy="1761069"/>
              <a:chOff x="1744128" y="2819400"/>
              <a:chExt cx="2616200" cy="1761069"/>
            </a:xfrm>
          </p:grpSpPr>
          <p:sp>
            <p:nvSpPr>
              <p:cNvPr id="49" name="Rectangle 10"/>
              <p:cNvSpPr/>
              <p:nvPr/>
            </p:nvSpPr>
            <p:spPr>
              <a:xfrm>
                <a:off x="1744128" y="3064935"/>
                <a:ext cx="2616200" cy="1515534"/>
              </a:xfrm>
              <a:prstGeom prst="rect">
                <a:avLst/>
              </a:prstGeom>
              <a:gradFill>
                <a:gsLst>
                  <a:gs pos="0">
                    <a:srgbClr val="2C7D1D"/>
                  </a:gs>
                  <a:gs pos="79000">
                    <a:srgbClr val="80D970"/>
                  </a:gs>
                  <a:gs pos="100000">
                    <a:srgbClr val="A7FF88"/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CI</a:t>
                </a:r>
                <a:endParaRPr lang="en-US" sz="900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rot="5400000" flipH="1" flipV="1">
                <a:off x="3037411" y="2834218"/>
                <a:ext cx="245535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12"/>
            <p:cNvGrpSpPr/>
            <p:nvPr/>
          </p:nvGrpSpPr>
          <p:grpSpPr>
            <a:xfrm>
              <a:off x="4732861" y="2819400"/>
              <a:ext cx="2616200" cy="1752603"/>
              <a:chOff x="4732861" y="2819400"/>
              <a:chExt cx="2616200" cy="175260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732861" y="3056469"/>
                <a:ext cx="2616200" cy="151553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IPI</a:t>
                </a:r>
                <a:endParaRPr lang="en-US" sz="900" dirty="0"/>
              </a:p>
            </p:txBody>
          </p:sp>
          <p:cxnSp>
            <p:nvCxnSpPr>
              <p:cNvPr id="48" name="Straight Arrow Connector 47"/>
              <p:cNvCxnSpPr>
                <a:stCxn id="47" idx="0"/>
              </p:cNvCxnSpPr>
              <p:nvPr/>
            </p:nvCxnSpPr>
            <p:spPr>
              <a:xfrm rot="16200000" flipV="1">
                <a:off x="5869511" y="2885018"/>
                <a:ext cx="237069" cy="1058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15"/>
            <p:cNvGrpSpPr/>
            <p:nvPr/>
          </p:nvGrpSpPr>
          <p:grpSpPr>
            <a:xfrm>
              <a:off x="2844794" y="4572003"/>
              <a:ext cx="3352801" cy="1227663"/>
              <a:chOff x="2844794" y="4572003"/>
              <a:chExt cx="3352801" cy="1227663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844794" y="4800605"/>
                <a:ext cx="3352801" cy="99906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LGI</a:t>
                </a:r>
                <a:endParaRPr lang="en-US" sz="800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3052229" y="4580470"/>
                <a:ext cx="486833" cy="22013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endCxn id="47" idx="2"/>
              </p:cNvCxnSpPr>
              <p:nvPr/>
            </p:nvCxnSpPr>
            <p:spPr>
              <a:xfrm flipV="1">
                <a:off x="5596461" y="4572003"/>
                <a:ext cx="444500" cy="2286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19"/>
            <p:cNvGrpSpPr/>
            <p:nvPr/>
          </p:nvGrpSpPr>
          <p:grpSpPr>
            <a:xfrm>
              <a:off x="2844001" y="5799666"/>
              <a:ext cx="3352800" cy="784221"/>
              <a:chOff x="2844001" y="5799666"/>
              <a:chExt cx="3352800" cy="78422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844001" y="6011858"/>
                <a:ext cx="3352800" cy="57202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all M</a:t>
                </a:r>
                <a:endParaRPr lang="en-US" sz="1050" dirty="0"/>
              </a:p>
            </p:txBody>
          </p:sp>
          <p:cxnSp>
            <p:nvCxnSpPr>
              <p:cNvPr id="43" name="Straight Arrow Connector 42"/>
              <p:cNvCxnSpPr>
                <a:stCxn id="42" idx="0"/>
                <a:endCxn id="44" idx="2"/>
              </p:cNvCxnSpPr>
              <p:nvPr/>
            </p:nvCxnSpPr>
            <p:spPr>
              <a:xfrm rot="5400000" flipH="1" flipV="1">
                <a:off x="4414702" y="5905365"/>
                <a:ext cx="212192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22"/>
            <p:cNvGrpSpPr/>
            <p:nvPr/>
          </p:nvGrpSpPr>
          <p:grpSpPr>
            <a:xfrm>
              <a:off x="423332" y="2760136"/>
              <a:ext cx="1320796" cy="2116677"/>
              <a:chOff x="423332" y="2760136"/>
              <a:chExt cx="1320796" cy="2116677"/>
            </a:xfrm>
          </p:grpSpPr>
          <p:sp>
            <p:nvSpPr>
              <p:cNvPr id="40" name="Oval 39"/>
              <p:cNvSpPr/>
              <p:nvPr/>
            </p:nvSpPr>
            <p:spPr>
              <a:xfrm rot="16200000">
                <a:off x="-95257" y="3278725"/>
                <a:ext cx="2116677" cy="10795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t"/>
              <a:lstStyle/>
              <a:p>
                <a:pPr algn="ctr"/>
                <a:r>
                  <a:rPr lang="en-US" sz="900" dirty="0" err="1" smtClean="0"/>
                  <a:t>S’n’M</a:t>
                </a:r>
                <a:endParaRPr lang="en-US" sz="900" dirty="0"/>
              </a:p>
            </p:txBody>
          </p:sp>
          <p:cxnSp>
            <p:nvCxnSpPr>
              <p:cNvPr id="41" name="Straight Arrow Connector 40"/>
              <p:cNvCxnSpPr>
                <a:stCxn id="40" idx="4"/>
              </p:cNvCxnSpPr>
              <p:nvPr/>
            </p:nvCxnSpPr>
            <p:spPr>
              <a:xfrm>
                <a:off x="1502832" y="3818475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25"/>
            <p:cNvGrpSpPr/>
            <p:nvPr/>
          </p:nvGrpSpPr>
          <p:grpSpPr>
            <a:xfrm>
              <a:off x="7349061" y="2760140"/>
              <a:ext cx="1281682" cy="2116677"/>
              <a:chOff x="7349061" y="2760140"/>
              <a:chExt cx="1281682" cy="2116677"/>
            </a:xfrm>
          </p:grpSpPr>
          <p:sp>
            <p:nvSpPr>
              <p:cNvPr id="38" name="Oval 37"/>
              <p:cNvSpPr/>
              <p:nvPr/>
            </p:nvSpPr>
            <p:spPr>
              <a:xfrm rot="5400000">
                <a:off x="7056447" y="3302522"/>
                <a:ext cx="2116677" cy="1031914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 err="1" smtClean="0"/>
                  <a:t>PMs</a:t>
                </a:r>
                <a:endParaRPr lang="en-US" sz="900" dirty="0" smtClean="0"/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7349061" y="3822702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4" name="Picture 53" descr="req_pos_yy.png"/>
          <p:cNvPicPr>
            <a:picLocks noChangeAspect="1"/>
          </p:cNvPicPr>
          <p:nvPr/>
        </p:nvPicPr>
        <p:blipFill>
          <a:blip r:embed="rId8">
            <a:alphaModFix amt="30000"/>
          </a:blip>
          <a:stretch>
            <a:fillRect/>
          </a:stretch>
        </p:blipFill>
        <p:spPr>
          <a:xfrm>
            <a:off x="6559335" y="4711916"/>
            <a:ext cx="1630171" cy="163017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3576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BSC is tool primarily for managers</a:t>
            </a:r>
          </a:p>
          <a:p>
            <a:pPr lvl="1"/>
            <a:r>
              <a:rPr lang="en-US" dirty="0" smtClean="0"/>
              <a:t>but also communication mean with leaders, owners, shareholders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 Score Card and </a:t>
            </a:r>
            <a:r>
              <a:rPr lang="en-US" dirty="0" err="1" smtClean="0"/>
              <a:t>MbC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968378"/>
            <a:ext cx="8229600" cy="2036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BSC may be foundation of monitoring system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27750" y="3031533"/>
            <a:ext cx="964753" cy="664715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67922" y="2717519"/>
            <a:ext cx="1420506" cy="978729"/>
          </a:xfrm>
          <a:prstGeom prst="roundRect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9" name="TextBox 8"/>
          <p:cNvSpPr txBox="1"/>
          <p:nvPr/>
        </p:nvSpPr>
        <p:spPr>
          <a:xfrm>
            <a:off x="3692069" y="3326916"/>
            <a:ext cx="2948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shareholders, owners, ...</a:t>
            </a:r>
            <a:endParaRPr lang="en-US" dirty="0"/>
          </a:p>
        </p:txBody>
      </p:sp>
      <p:graphicFrame>
        <p:nvGraphicFramePr>
          <p:cNvPr id="10" name="Content Placeholder 17"/>
          <p:cNvGraphicFramePr>
            <a:graphicFrameLocks/>
          </p:cNvGraphicFramePr>
          <p:nvPr>
            <p:extLst/>
          </p:nvPr>
        </p:nvGraphicFramePr>
        <p:xfrm>
          <a:off x="3501566" y="4601126"/>
          <a:ext cx="2989364" cy="182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67922" y="4505944"/>
            <a:ext cx="2252082" cy="1919144"/>
            <a:chOff x="1505408" y="1546475"/>
            <a:chExt cx="6463305" cy="4593292"/>
          </a:xfrm>
        </p:grpSpPr>
        <p:graphicFrame>
          <p:nvGraphicFramePr>
            <p:cNvPr id="12" name="Diagram 11"/>
            <p:cNvGraphicFramePr/>
            <p:nvPr/>
          </p:nvGraphicFramePr>
          <p:xfrm>
            <a:off x="1505408" y="1546475"/>
            <a:ext cx="5797545" cy="45932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13" name="Rounded Rectangle 12"/>
            <p:cNvSpPr/>
            <p:nvPr/>
          </p:nvSpPr>
          <p:spPr>
            <a:xfrm>
              <a:off x="5500268" y="3439848"/>
              <a:ext cx="2468445" cy="806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Feedback</a:t>
              </a:r>
            </a:p>
          </p:txBody>
        </p:sp>
        <p:sp>
          <p:nvSpPr>
            <p:cNvPr id="14" name="Bent-Up Arrow 13"/>
            <p:cNvSpPr/>
            <p:nvPr/>
          </p:nvSpPr>
          <p:spPr>
            <a:xfrm>
              <a:off x="3164977" y="4455076"/>
              <a:ext cx="3776278" cy="1403092"/>
            </a:xfrm>
            <a:prstGeom prst="bentUpArrow">
              <a:avLst>
                <a:gd name="adj1" fmla="val 18739"/>
                <a:gd name="adj2" fmla="val 17700"/>
                <a:gd name="adj3" fmla="val 3011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5" name="Bent-Up Arrow 14"/>
            <p:cNvSpPr/>
            <p:nvPr/>
          </p:nvSpPr>
          <p:spPr>
            <a:xfrm rot="16200000">
              <a:off x="4207365" y="688431"/>
              <a:ext cx="1577202" cy="3661977"/>
            </a:xfrm>
            <a:prstGeom prst="bentUpArrow">
              <a:avLst>
                <a:gd name="adj1" fmla="val 14361"/>
                <a:gd name="adj2" fmla="val 13155"/>
                <a:gd name="adj3" fmla="val 29525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3164978" y="3639559"/>
              <a:ext cx="2182427" cy="407124"/>
            </a:xfrm>
            <a:prstGeom prst="leftArrow">
              <a:avLst>
                <a:gd name="adj1" fmla="val 65093"/>
                <a:gd name="adj2" fmla="val 109071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6951439" y="4505944"/>
          <a:ext cx="1475917" cy="1944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30413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  <p:bldP spid="6" grpId="0"/>
      <p:bldP spid="7" grpId="0" animBg="1"/>
      <p:bldP spid="9" grpId="0"/>
      <p:bldGraphic spid="10" grpId="0">
        <p:bldAsOne/>
      </p:bldGraphic>
      <p:bldGraphic spid="1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of Corporate Ideas</a:t>
            </a:r>
          </a:p>
          <a:p>
            <a:r>
              <a:rPr lang="en-US" dirty="0" smtClean="0"/>
              <a:t>Strategic Continuum</a:t>
            </a:r>
          </a:p>
          <a:p>
            <a:pPr lvl="1"/>
            <a:r>
              <a:rPr lang="en-US" dirty="0" smtClean="0"/>
              <a:t>OSI, FDSI, SDSI, TDSI</a:t>
            </a:r>
          </a:p>
          <a:p>
            <a:pPr lvl="1"/>
            <a:r>
              <a:rPr lang="en-US" dirty="0" smtClean="0"/>
              <a:t>to enable to seek for and define new step changes</a:t>
            </a:r>
          </a:p>
          <a:p>
            <a:pPr lvl="1"/>
            <a:r>
              <a:rPr lang="en-US" dirty="0" smtClean="0"/>
              <a:t>to prevent confusing the presence and the future strategies</a:t>
            </a:r>
          </a:p>
          <a:p>
            <a:r>
              <a:rPr lang="en-US" dirty="0" smtClean="0"/>
              <a:t>Living strategic Frame</a:t>
            </a:r>
          </a:p>
          <a:p>
            <a:r>
              <a:rPr lang="en-US" dirty="0" smtClean="0"/>
              <a:t>Change vector</a:t>
            </a:r>
          </a:p>
          <a:p>
            <a:r>
              <a:rPr lang="en-US" dirty="0" smtClean="0"/>
              <a:t>Balanced Scorecard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on </a:t>
            </a:r>
            <a:r>
              <a:rPr lang="en-US" dirty="0" err="1" smtClean="0"/>
              <a:t>MbC</a:t>
            </a:r>
            <a:endParaRPr lang="en-US" dirty="0"/>
          </a:p>
        </p:txBody>
      </p:sp>
      <p:graphicFrame>
        <p:nvGraphicFramePr>
          <p:cNvPr id="14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318AA8E-BD73-E44D-94F3-EA0B9FACD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graphicEl>
                                              <a:dgm id="{7318AA8E-BD73-E44D-94F3-EA0B9FACD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1FE965F-B793-1041-B0E5-7FE1708FD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graphicEl>
                                              <a:dgm id="{B1FE965F-B793-1041-B0E5-7FE1708FD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05950C6-129E-0A4E-AD55-3C777CE3B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graphicEl>
                                              <a:dgm id="{105950C6-129E-0A4E-AD55-3C777CE3B5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B369951-3203-224E-AF02-491817566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graphicEl>
                                              <a:dgm id="{FB369951-3203-224E-AF02-4918175660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A7D055-8076-1F4B-9021-76B3223F4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graphicEl>
                                              <a:dgm id="{DEA7D055-8076-1F4B-9021-76B3223F46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E1DC7FE-57A4-834D-BC73-DEAAA707E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graphicEl>
                                              <a:dgm id="{6E1DC7FE-57A4-834D-BC73-DEAAA707E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Elements of Strategic Frame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5478" y="600729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Strategy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Content Placeholder 10" descr="Yin_yang_vision_strategy.png"/>
          <p:cNvPicPr>
            <a:picLocks noGrp="1" noChangeAspect="1"/>
          </p:cNvPicPr>
          <p:nvPr>
            <p:ph idx="1"/>
          </p:nvPr>
        </p:nvPicPr>
        <p:blipFill>
          <a:blip r:embed="rId7"/>
          <a:srcRect l="-40915" r="-40915"/>
          <a:stretch>
            <a:fillRect/>
          </a:stretch>
        </p:blipFill>
        <p:spPr/>
      </p:pic>
      <p:sp>
        <p:nvSpPr>
          <p:cNvPr id="12" name="TextBox 11"/>
          <p:cNvSpPr txBox="1"/>
          <p:nvPr/>
        </p:nvSpPr>
        <p:spPr>
          <a:xfrm>
            <a:off x="215900" y="1612900"/>
            <a:ext cx="274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 vision without a plan</a:t>
            </a:r>
          </a:p>
          <a:p>
            <a:pPr algn="r"/>
            <a:r>
              <a:rPr lang="en-US" dirty="0" smtClean="0"/>
              <a:t>is just a dream.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96508" y="5037794"/>
            <a:ext cx="274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plan without a vision</a:t>
            </a:r>
          </a:p>
          <a:p>
            <a:r>
              <a:rPr lang="en-US" dirty="0" smtClean="0"/>
              <a:t>is just a drudgery.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97508" y="6007291"/>
            <a:ext cx="585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But a vision with a plan </a:t>
            </a:r>
            <a:r>
              <a:rPr lang="en-US" b="1" dirty="0" smtClean="0"/>
              <a:t>can </a:t>
            </a:r>
            <a:r>
              <a:rPr lang="en-US" dirty="0" smtClean="0"/>
              <a:t>change the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66965"/>
          <a:ext cx="8229600" cy="2560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8067"/>
                <a:gridCol w="1617133"/>
                <a:gridCol w="14325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kumimoji="0" lang="en-U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Operational</a:t>
                      </a:r>
                      <a:r>
                        <a:rPr lang="en-US" sz="1600" baseline="0" dirty="0" smtClean="0"/>
                        <a:t> Strategic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First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Second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Third DSI*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(define strategy)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(design processes)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(performance)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realizing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continuum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03642" y="4765384"/>
            <a:ext cx="3283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DSI – Developing Strategic Interval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3005669" y="4853826"/>
            <a:ext cx="279402" cy="219335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94467" y="508928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and now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37302" y="5089287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Operational Strategic </a:t>
            </a:r>
            <a:br>
              <a:rPr lang="en-US" dirty="0" smtClean="0"/>
            </a:br>
            <a:r>
              <a:rPr lang="en-US" dirty="0" smtClean="0"/>
              <a:t>Interval (OSI)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923964" y="2929223"/>
            <a:ext cx="1630171" cy="1630171"/>
            <a:chOff x="7017101" y="2929223"/>
            <a:chExt cx="1630171" cy="1630171"/>
          </a:xfrm>
        </p:grpSpPr>
        <p:pic>
          <p:nvPicPr>
            <p:cNvPr id="8" name="Picture 7" descr="req_pos_y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17101" y="2929223"/>
              <a:ext cx="1630171" cy="1630171"/>
            </a:xfrm>
            <a:prstGeom prst="rect">
              <a:avLst/>
            </a:prstGeom>
          </p:spPr>
        </p:pic>
        <p:sp>
          <p:nvSpPr>
            <p:cNvPr id="9" name="7-Point Star 8"/>
            <p:cNvSpPr/>
            <p:nvPr/>
          </p:nvSpPr>
          <p:spPr>
            <a:xfrm>
              <a:off x="7572006" y="3490309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3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/>
                <a:gridCol w="317770"/>
                <a:gridCol w="310288"/>
                <a:gridCol w="294640"/>
                <a:gridCol w="323426"/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OSI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FDSI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SDSI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TDSI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realized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</a:tbl>
          </a:graphicData>
        </a:graphic>
      </p:graphicFrame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Developing </a:t>
            </a:r>
            <a:br>
              <a:rPr lang="en-US" dirty="0" smtClean="0"/>
            </a:br>
            <a:r>
              <a:rPr lang="en-US" dirty="0" smtClean="0"/>
              <a:t>Strategic Interval (FDSI)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848600" y="2768261"/>
            <a:ext cx="791971" cy="791971"/>
            <a:chOff x="7056629" y="1684528"/>
            <a:chExt cx="1630171" cy="1630171"/>
          </a:xfrm>
        </p:grpSpPr>
        <p:pic>
          <p:nvPicPr>
            <p:cNvPr id="7" name="Picture 6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8" name="7-Point Star 7"/>
            <p:cNvSpPr/>
            <p:nvPr/>
          </p:nvSpPr>
          <p:spPr>
            <a:xfrm>
              <a:off x="7467600" y="18288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848936" y="3924313"/>
            <a:ext cx="791635" cy="791635"/>
            <a:chOff x="7056629" y="1684528"/>
            <a:chExt cx="1630171" cy="1630171"/>
          </a:xfrm>
        </p:grpSpPr>
        <p:pic>
          <p:nvPicPr>
            <p:cNvPr id="10" name="Picture 9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1" name="7-Point Star 10"/>
            <p:cNvSpPr/>
            <p:nvPr/>
          </p:nvSpPr>
          <p:spPr>
            <a:xfrm>
              <a:off x="7747000" y="26289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5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/>
                <a:gridCol w="317770"/>
                <a:gridCol w="310288"/>
                <a:gridCol w="294640"/>
                <a:gridCol w="323426"/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FDSI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SDSI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TDSI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realized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</a:tbl>
          </a:graphicData>
        </a:graphic>
      </p:graphicFrame>
      <p:graphicFrame>
        <p:nvGraphicFramePr>
          <p:cNvPr id="14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Developing </a:t>
            </a:r>
            <a:br>
              <a:rPr lang="en-US" dirty="0" smtClean="0"/>
            </a:br>
            <a:r>
              <a:rPr lang="en-US" dirty="0" smtClean="0"/>
              <a:t>Strategic Interval (SDSI)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457194" y="14813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/>
                <a:gridCol w="317770"/>
                <a:gridCol w="310288"/>
                <a:gridCol w="294640"/>
                <a:gridCol w="323426"/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FDSI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SDSI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TDSI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endParaRPr lang="en-US" sz="500" dirty="0">
                        <a:solidFill>
                          <a:schemeClr val="bg1"/>
                        </a:solidFill>
                      </a:endParaRP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realized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resources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-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848600" y="2768261"/>
            <a:ext cx="791971" cy="791971"/>
            <a:chOff x="7056629" y="1684528"/>
            <a:chExt cx="1630171" cy="1630171"/>
          </a:xfrm>
        </p:grpSpPr>
        <p:pic>
          <p:nvPicPr>
            <p:cNvPr id="11" name="Picture 10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2" name="7-Point Star 11"/>
            <p:cNvSpPr/>
            <p:nvPr/>
          </p:nvSpPr>
          <p:spPr>
            <a:xfrm>
              <a:off x="7467600" y="18288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848936" y="3924313"/>
            <a:ext cx="791635" cy="791635"/>
            <a:chOff x="7056629" y="1684528"/>
            <a:chExt cx="1630171" cy="1630171"/>
          </a:xfrm>
        </p:grpSpPr>
        <p:pic>
          <p:nvPicPr>
            <p:cNvPr id="14" name="Picture 13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5" name="7-Point Star 14"/>
            <p:cNvSpPr/>
            <p:nvPr/>
          </p:nvSpPr>
          <p:spPr>
            <a:xfrm>
              <a:off x="7747000" y="26289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Attention Distribution in Strategic Continuum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66965"/>
          <a:ext cx="8229600" cy="2560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8067"/>
                <a:gridCol w="1617133"/>
                <a:gridCol w="14325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kumimoji="0" lang="en-U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Operational</a:t>
                      </a:r>
                      <a:r>
                        <a:rPr lang="en-US" sz="1600" baseline="0" dirty="0" smtClean="0"/>
                        <a:t> Strategic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First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Second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Third DSI*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(define strategy)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(design processes)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(performance)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realizing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03642" y="4765384"/>
            <a:ext cx="3283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DSI – Developing Strategic Interval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353733" y="5081634"/>
            <a:ext cx="855134" cy="3048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53733" y="5538834"/>
            <a:ext cx="855134" cy="304800"/>
          </a:xfrm>
          <a:prstGeom prst="rect">
            <a:avLst/>
          </a:prstGeom>
          <a:solidFill>
            <a:srgbClr val="FF6600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8867" y="5049368"/>
            <a:ext cx="1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primary focus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8867" y="5504966"/>
            <a:ext cx="200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secondary focus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6085</TotalTime>
  <Words>1229</Words>
  <Application>Microsoft Office PowerPoint</Application>
  <PresentationFormat>Předvádění na obrazovce (4:3)</PresentationFormat>
  <Paragraphs>372</Paragraphs>
  <Slides>18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Previously on MbC</vt:lpstr>
      <vt:lpstr>The Elements of Strategic Frame</vt:lpstr>
      <vt:lpstr>Vision and Strategy</vt:lpstr>
      <vt:lpstr>Strategic continuum</vt:lpstr>
      <vt:lpstr>Operational Strategic  Interval (OSI)</vt:lpstr>
      <vt:lpstr>First Developing  Strategic Interval (FDSI)</vt:lpstr>
      <vt:lpstr>Second Developing  Strategic Interval (SDSI)</vt:lpstr>
      <vt:lpstr>Attention Distribution in Strategic Continuum</vt:lpstr>
      <vt:lpstr>Living Strategic Frame</vt:lpstr>
      <vt:lpstr>Strategic Frame from the management perspective</vt:lpstr>
      <vt:lpstr>Change achieving</vt:lpstr>
      <vt:lpstr>Definition of Performance Indicators</vt:lpstr>
      <vt:lpstr>Balanced Score Card Motivation</vt:lpstr>
      <vt:lpstr>Balanced Score Card Example Template</vt:lpstr>
      <vt:lpstr>Balance Score Card and MbC</vt:lpstr>
      <vt:lpstr>Balance Score Card and MbC (cont’d)</vt:lpstr>
      <vt:lpstr>Summary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176</cp:revision>
  <dcterms:created xsi:type="dcterms:W3CDTF">2011-04-13T10:04:54Z</dcterms:created>
  <dcterms:modified xsi:type="dcterms:W3CDTF">2016-04-04T17:50:30Z</dcterms:modified>
</cp:coreProperties>
</file>