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00" r:id="rId1"/>
  </p:sldMasterIdLst>
  <p:notesMasterIdLst>
    <p:notesMasterId r:id="rId47"/>
  </p:notesMasterIdLst>
  <p:sldIdLst>
    <p:sldId id="758" r:id="rId2"/>
    <p:sldId id="760" r:id="rId3"/>
    <p:sldId id="759" r:id="rId4"/>
    <p:sldId id="628" r:id="rId5"/>
    <p:sldId id="957" r:id="rId6"/>
    <p:sldId id="958" r:id="rId7"/>
    <p:sldId id="959" r:id="rId8"/>
    <p:sldId id="960" r:id="rId9"/>
    <p:sldId id="961" r:id="rId10"/>
    <p:sldId id="962" r:id="rId11"/>
    <p:sldId id="963" r:id="rId12"/>
    <p:sldId id="964" r:id="rId13"/>
    <p:sldId id="965" r:id="rId14"/>
    <p:sldId id="966" r:id="rId15"/>
    <p:sldId id="967" r:id="rId16"/>
    <p:sldId id="913" r:id="rId17"/>
    <p:sldId id="968" r:id="rId18"/>
    <p:sldId id="969" r:id="rId19"/>
    <p:sldId id="970" r:id="rId20"/>
    <p:sldId id="971" r:id="rId21"/>
    <p:sldId id="972" r:id="rId22"/>
    <p:sldId id="973" r:id="rId23"/>
    <p:sldId id="974" r:id="rId24"/>
    <p:sldId id="975" r:id="rId25"/>
    <p:sldId id="976" r:id="rId26"/>
    <p:sldId id="977" r:id="rId27"/>
    <p:sldId id="978" r:id="rId28"/>
    <p:sldId id="979" r:id="rId29"/>
    <p:sldId id="990" r:id="rId30"/>
    <p:sldId id="981" r:id="rId31"/>
    <p:sldId id="924" r:id="rId32"/>
    <p:sldId id="980" r:id="rId33"/>
    <p:sldId id="982" r:id="rId34"/>
    <p:sldId id="983" r:id="rId35"/>
    <p:sldId id="984" r:id="rId36"/>
    <p:sldId id="985" r:id="rId37"/>
    <p:sldId id="986" r:id="rId38"/>
    <p:sldId id="987" r:id="rId39"/>
    <p:sldId id="988" r:id="rId40"/>
    <p:sldId id="989" r:id="rId41"/>
    <p:sldId id="771" r:id="rId42"/>
    <p:sldId id="765" r:id="rId43"/>
    <p:sldId id="773" r:id="rId44"/>
    <p:sldId id="903" r:id="rId45"/>
    <p:sldId id="291" r:id="rId46"/>
  </p:sldIdLst>
  <p:sldSz cx="9144000" cy="5143500" type="screen16x9"/>
  <p:notesSz cx="6858000" cy="91440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336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Barbara Reif" initials="BR" lastIdx="3" clrIdx="0"/>
  <p:cmAuthor id="1" name="Jane Gibbons -X (jagibbon - DEL ORO CONSULTING INC at Cisco)" initials="JG-(-DOCIaC" lastIdx="28" clrIdx="1">
    <p:extLst>
      <p:ext uri="{19B8F6BF-5375-455C-9EA6-DF929625EA0E}">
        <p15:presenceInfo xmlns:p15="http://schemas.microsoft.com/office/powerpoint/2012/main" xmlns="" userId="S-1-5-21-1708537768-1303643608-725345543-200204" providerId="AD"/>
      </p:ext>
    </p:extLst>
  </p:cmAuthor>
  <p:cmAuthor id="2" name="Bob Vachon" initials="BV" lastIdx="24" clrIdx="2">
    <p:extLst>
      <p:ext uri="{19B8F6BF-5375-455C-9EA6-DF929625EA0E}">
        <p15:presenceInfo xmlns:p15="http://schemas.microsoft.com/office/powerpoint/2012/main" xmlns="" userId="c7abe87968a0b633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0000CC"/>
    <a:srgbClr val="000099"/>
    <a:srgbClr val="CC99FF"/>
    <a:srgbClr val="CC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431" autoAdjust="0"/>
    <p:restoredTop sz="81065" autoAdjust="0"/>
  </p:normalViewPr>
  <p:slideViewPr>
    <p:cSldViewPr snapToGrid="0" showGuides="1">
      <p:cViewPr varScale="1">
        <p:scale>
          <a:sx n="120" d="100"/>
          <a:sy n="120" d="100"/>
        </p:scale>
        <p:origin x="-1386" y="-102"/>
      </p:cViewPr>
      <p:guideLst>
        <p:guide orient="horz" pos="1620"/>
        <p:guide pos="336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11" d="100"/>
        <a:sy n="111" d="100"/>
      </p:scale>
      <p:origin x="0" y="-512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notesMaster" Target="notesMasters/notesMaster1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commentAuthors" Target="commentAuthors.xml"/><Relationship Id="rId64" Type="http://schemas.microsoft.com/office/2015/10/relationships/revisionInfo" Target="revisionInfo.xml"/><Relationship Id="rId8" Type="http://schemas.openxmlformats.org/officeDocument/2006/relationships/slide" Target="slides/slide7.xml"/><Relationship Id="rId51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6337D9-3022-3D41-8D8A-BDF2F3B0DD8E}" type="datetimeFigureOut">
              <a:rPr lang="en-US" smtClean="0"/>
              <a:t>2/19/2018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641018C-6CAF-B84E-B92C-ECB119457FB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75648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en-US" b="0" dirty="0"/>
              <a:t>Cisco Networking Academy Program</a:t>
            </a:r>
          </a:p>
          <a:p>
            <a:pPr>
              <a:buFontTx/>
              <a:buNone/>
            </a:pPr>
            <a:r>
              <a:rPr lang="en-US" b="0" dirty="0"/>
              <a:t>Connecting Networks v6.0</a:t>
            </a:r>
          </a:p>
          <a:p>
            <a:pPr>
              <a:buFontTx/>
              <a:buNone/>
            </a:pPr>
            <a:r>
              <a:rPr lang="en-US" b="0" dirty="0"/>
              <a:t>Chapter 5: Network Security and Monitoring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41018C-6CAF-B84E-B92C-ECB119457FBA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68007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11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88265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8826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04267211-205D-47E8-9F29-7E4C01D43DC3}" type="slidenum">
              <a:rPr lang="en-US" altLang="en-US" sz="800" smtClean="0"/>
              <a:pPr/>
              <a:t>10</a:t>
            </a:fld>
            <a:endParaRPr lang="en-US" altLang="en-US" sz="800" dirty="0"/>
          </a:p>
        </p:txBody>
      </p:sp>
      <p:sp>
        <p:nvSpPr>
          <p:cNvPr id="1126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sz="1200" kern="1200" dirty="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rPr>
              <a:t>5.1 – LAN Security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dirty="0">
                <a:latin typeface="Arial" charset="0"/>
              </a:rPr>
              <a:t>5.1.2 – LAN Security Best Practices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dirty="0">
                <a:latin typeface="Arial" charset="0"/>
              </a:rPr>
              <a:t>5.1.2.1</a:t>
            </a:r>
            <a:r>
              <a:rPr lang="en-US" baseline="0" dirty="0">
                <a:latin typeface="Arial" charset="0"/>
              </a:rPr>
              <a:t> – Secure the LAN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440871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11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88265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8826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04267211-205D-47E8-9F29-7E4C01D43DC3}" type="slidenum">
              <a:rPr lang="en-US" altLang="en-US" sz="800" smtClean="0"/>
              <a:pPr/>
              <a:t>11</a:t>
            </a:fld>
            <a:endParaRPr lang="en-US" altLang="en-US" sz="800" dirty="0"/>
          </a:p>
        </p:txBody>
      </p:sp>
      <p:sp>
        <p:nvSpPr>
          <p:cNvPr id="1126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sz="1200" kern="1200" dirty="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rPr>
              <a:t>5.1 – LAN Security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dirty="0">
                <a:latin typeface="Arial" charset="0"/>
              </a:rPr>
              <a:t>5.1.2 – LAN Security Best Practices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dirty="0">
                <a:latin typeface="Arial" charset="0"/>
              </a:rPr>
              <a:t>5.1.2.2</a:t>
            </a:r>
            <a:r>
              <a:rPr lang="en-US" baseline="0" dirty="0">
                <a:latin typeface="Arial" charset="0"/>
              </a:rPr>
              <a:t> – Mitigate MAC Address Flooding Table Attacks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212067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11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88265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8826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04267211-205D-47E8-9F29-7E4C01D43DC3}" type="slidenum">
              <a:rPr lang="en-US" altLang="en-US" sz="800" smtClean="0"/>
              <a:pPr/>
              <a:t>12</a:t>
            </a:fld>
            <a:endParaRPr lang="en-US" altLang="en-US" sz="800" dirty="0"/>
          </a:p>
        </p:txBody>
      </p:sp>
      <p:sp>
        <p:nvSpPr>
          <p:cNvPr id="1126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sz="1200" kern="1200" dirty="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rPr>
              <a:t>5.1 – LAN Security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dirty="0">
                <a:latin typeface="Arial" charset="0"/>
              </a:rPr>
              <a:t>5.1.2 – LAN Security Best Practices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dirty="0">
                <a:latin typeface="Arial" charset="0"/>
              </a:rPr>
              <a:t>5.1.2.3</a:t>
            </a:r>
            <a:r>
              <a:rPr lang="en-US" baseline="0" dirty="0">
                <a:latin typeface="Arial" charset="0"/>
              </a:rPr>
              <a:t> – Mitigate VLAN Attacks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641498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11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88265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8826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04267211-205D-47E8-9F29-7E4C01D43DC3}" type="slidenum">
              <a:rPr lang="en-US" altLang="en-US" sz="800" smtClean="0"/>
              <a:pPr/>
              <a:t>13</a:t>
            </a:fld>
            <a:endParaRPr lang="en-US" altLang="en-US" sz="800" dirty="0"/>
          </a:p>
        </p:txBody>
      </p:sp>
      <p:sp>
        <p:nvSpPr>
          <p:cNvPr id="1126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sz="1200" kern="1200" dirty="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rPr>
              <a:t>5.1 – LAN Security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dirty="0">
                <a:latin typeface="Arial" charset="0"/>
              </a:rPr>
              <a:t>5.1.2 – LAN Security Best Practices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dirty="0">
                <a:latin typeface="Arial" charset="0"/>
              </a:rPr>
              <a:t>5.1.2.4</a:t>
            </a:r>
            <a:r>
              <a:rPr lang="en-US" baseline="0" dirty="0">
                <a:latin typeface="Arial" charset="0"/>
              </a:rPr>
              <a:t> – Mitigate DHCP Attacks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827491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11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88265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8826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04267211-205D-47E8-9F29-7E4C01D43DC3}" type="slidenum">
              <a:rPr lang="en-US" altLang="en-US" sz="800" smtClean="0"/>
              <a:pPr/>
              <a:t>14</a:t>
            </a:fld>
            <a:endParaRPr lang="en-US" altLang="en-US" sz="800" dirty="0"/>
          </a:p>
        </p:txBody>
      </p:sp>
      <p:sp>
        <p:nvSpPr>
          <p:cNvPr id="1126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sz="1200" kern="1200" dirty="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rPr>
              <a:t>5.1 – LAN Security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dirty="0">
                <a:latin typeface="Arial" charset="0"/>
              </a:rPr>
              <a:t>5.1.2 – LAN Security Best Practices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dirty="0">
                <a:latin typeface="Arial" charset="0"/>
              </a:rPr>
              <a:t>5.1.2.5</a:t>
            </a:r>
            <a:r>
              <a:rPr lang="en-US" baseline="0" dirty="0">
                <a:latin typeface="Arial" charset="0"/>
              </a:rPr>
              <a:t> – Secure Administrative Access using AAA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91258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11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88265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8826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04267211-205D-47E8-9F29-7E4C01D43DC3}" type="slidenum">
              <a:rPr lang="en-US" altLang="en-US" sz="800" smtClean="0"/>
              <a:pPr/>
              <a:t>15</a:t>
            </a:fld>
            <a:endParaRPr lang="en-US" altLang="en-US" sz="800" dirty="0"/>
          </a:p>
        </p:txBody>
      </p:sp>
      <p:sp>
        <p:nvSpPr>
          <p:cNvPr id="1126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sz="1200" kern="1200" dirty="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rPr>
              <a:t>5.1 – LAN Security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dirty="0">
                <a:latin typeface="Arial" charset="0"/>
              </a:rPr>
              <a:t>5.1.2 – LAN Security Best Practices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dirty="0">
                <a:latin typeface="Arial" charset="0"/>
              </a:rPr>
              <a:t>5.1.2.6</a:t>
            </a:r>
            <a:r>
              <a:rPr lang="en-US" baseline="0" dirty="0">
                <a:latin typeface="Arial" charset="0"/>
              </a:rPr>
              <a:t> – Secure Device Access using 802.1X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073322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en-US" sz="1200" b="0" dirty="0"/>
              <a:t>5 – Network Security and Monitoring</a:t>
            </a:r>
          </a:p>
          <a:p>
            <a:pPr>
              <a:buFontTx/>
              <a:buNone/>
            </a:pPr>
            <a:r>
              <a:rPr lang="en-US" sz="1200" b="0" dirty="0"/>
              <a:t>5.2 – SNMP</a:t>
            </a:r>
          </a:p>
          <a:p>
            <a:pPr>
              <a:buFontTx/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41018C-6CAF-B84E-B92C-ECB119457FBA}" type="slidenum">
              <a:rPr lang="en-US" smtClean="0"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569561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11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88265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8826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04267211-205D-47E8-9F29-7E4C01D43DC3}" type="slidenum">
              <a:rPr lang="en-US" altLang="en-US" sz="800" smtClean="0"/>
              <a:pPr/>
              <a:t>17</a:t>
            </a:fld>
            <a:endParaRPr lang="en-US" altLang="en-US" sz="800" dirty="0"/>
          </a:p>
        </p:txBody>
      </p:sp>
      <p:sp>
        <p:nvSpPr>
          <p:cNvPr id="1126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sz="1200" kern="1200" dirty="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rPr>
              <a:t>5.2 – SNMP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dirty="0">
                <a:latin typeface="Arial" charset="0"/>
              </a:rPr>
              <a:t>5.2.1 – SNMP Operation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dirty="0">
                <a:latin typeface="Arial" charset="0"/>
              </a:rPr>
              <a:t>5.2.1.1</a:t>
            </a:r>
            <a:r>
              <a:rPr lang="en-US" baseline="0" dirty="0">
                <a:latin typeface="Arial" charset="0"/>
              </a:rPr>
              <a:t> – Introduction to SNMP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9094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11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88265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8826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04267211-205D-47E8-9F29-7E4C01D43DC3}" type="slidenum">
              <a:rPr lang="en-US" altLang="en-US" sz="800" smtClean="0"/>
              <a:pPr/>
              <a:t>18</a:t>
            </a:fld>
            <a:endParaRPr lang="en-US" altLang="en-US" sz="800" dirty="0"/>
          </a:p>
        </p:txBody>
      </p:sp>
      <p:sp>
        <p:nvSpPr>
          <p:cNvPr id="1126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sz="1200" kern="1200" dirty="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rPr>
              <a:t>5.2 – SNMP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dirty="0">
                <a:latin typeface="Arial" charset="0"/>
              </a:rPr>
              <a:t>5.2.1 – SNMP Operation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dirty="0">
                <a:latin typeface="Arial" charset="0"/>
              </a:rPr>
              <a:t>5.2.1.2</a:t>
            </a:r>
            <a:r>
              <a:rPr lang="en-US" baseline="0" dirty="0">
                <a:latin typeface="Arial" charset="0"/>
              </a:rPr>
              <a:t> – SNMP Operation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734204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11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88265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8826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04267211-205D-47E8-9F29-7E4C01D43DC3}" type="slidenum">
              <a:rPr lang="en-US" altLang="en-US" sz="800" smtClean="0"/>
              <a:pPr/>
              <a:t>19</a:t>
            </a:fld>
            <a:endParaRPr lang="en-US" altLang="en-US" sz="800" dirty="0"/>
          </a:p>
        </p:txBody>
      </p:sp>
      <p:sp>
        <p:nvSpPr>
          <p:cNvPr id="1126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sz="1200" kern="1200" dirty="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rPr>
              <a:t>5.2 – SNMP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dirty="0">
                <a:latin typeface="Arial" charset="0"/>
              </a:rPr>
              <a:t>5.2.1 – SNMP Operation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dirty="0">
                <a:latin typeface="Arial" charset="0"/>
              </a:rPr>
              <a:t>5.2.1.3</a:t>
            </a:r>
            <a:r>
              <a:rPr lang="en-US" baseline="0" dirty="0">
                <a:latin typeface="Arial" charset="0"/>
              </a:rPr>
              <a:t> – SNMP Agent Traps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4581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11"/>
          <p:cNvSpPr txBox="1">
            <a:spLocks noGrp="1" noChangeArrowheads="1"/>
          </p:cNvSpPr>
          <p:nvPr/>
        </p:nvSpPr>
        <p:spPr bwMode="auto">
          <a:xfrm>
            <a:off x="5929313" y="8680450"/>
            <a:ext cx="812800" cy="28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8819" tIns="0" rIns="18819" bIns="0" anchor="b"/>
          <a:lstStyle>
            <a:lvl1pPr defTabSz="903288" eaLnBrk="0" hangingPunct="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03288" eaLnBrk="0" hangingPunct="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03288" eaLnBrk="0" hangingPunct="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03288" eaLnBrk="0" hangingPunct="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03288" eaLnBrk="0" hangingPunct="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/>
            <a:fld id="{7C839C26-801B-42B6-A101-60F37FE2B0A8}" type="slidenum">
              <a:rPr lang="en-US" sz="800" b="0"/>
              <a:pPr algn="r"/>
              <a:t>2</a:t>
            </a:fld>
            <a:endParaRPr lang="en-US" sz="800" b="0" dirty="0"/>
          </a:p>
        </p:txBody>
      </p:sp>
      <p:sp>
        <p:nvSpPr>
          <p:cNvPr id="184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buFontTx/>
              <a:buNone/>
            </a:pPr>
            <a:r>
              <a:rPr lang="en-US" b="0" dirty="0"/>
              <a:t>Cisco Networking Academy Program</a:t>
            </a:r>
          </a:p>
          <a:p>
            <a:pPr>
              <a:buFontTx/>
              <a:buNone/>
            </a:pPr>
            <a:r>
              <a:rPr lang="en-US" b="0" dirty="0"/>
              <a:t>Connecting Networks v6.0</a:t>
            </a:r>
          </a:p>
          <a:p>
            <a:pPr>
              <a:buFontTx/>
              <a:buNone/>
            </a:pPr>
            <a:r>
              <a:rPr lang="en-US" b="0" dirty="0"/>
              <a:t>Chapter 5: Network Security and Monitoring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2475214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11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88265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8826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04267211-205D-47E8-9F29-7E4C01D43DC3}" type="slidenum">
              <a:rPr lang="en-US" altLang="en-US" sz="800" smtClean="0"/>
              <a:pPr/>
              <a:t>20</a:t>
            </a:fld>
            <a:endParaRPr lang="en-US" altLang="en-US" sz="800" dirty="0"/>
          </a:p>
        </p:txBody>
      </p:sp>
      <p:sp>
        <p:nvSpPr>
          <p:cNvPr id="1126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sz="1200" kern="1200" dirty="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rPr>
              <a:t>5.2 – SNMP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dirty="0">
                <a:latin typeface="Arial" charset="0"/>
              </a:rPr>
              <a:t>5.2.1 – SNMP Operation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dirty="0">
                <a:latin typeface="Arial" charset="0"/>
              </a:rPr>
              <a:t>5.2.1.4</a:t>
            </a:r>
            <a:r>
              <a:rPr lang="en-US" baseline="0" dirty="0">
                <a:latin typeface="Arial" charset="0"/>
              </a:rPr>
              <a:t> – SNMP Versions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8523936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11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88265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8826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04267211-205D-47E8-9F29-7E4C01D43DC3}" type="slidenum">
              <a:rPr lang="en-US" altLang="en-US" sz="800" smtClean="0"/>
              <a:pPr/>
              <a:t>21</a:t>
            </a:fld>
            <a:endParaRPr lang="en-US" altLang="en-US" sz="800" dirty="0"/>
          </a:p>
        </p:txBody>
      </p:sp>
      <p:sp>
        <p:nvSpPr>
          <p:cNvPr id="1126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sz="1200" kern="1200" dirty="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rPr>
              <a:t>5.2 – SNMP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dirty="0">
                <a:latin typeface="Arial" charset="0"/>
              </a:rPr>
              <a:t>5.2.1 – SNMP Operation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dirty="0">
                <a:latin typeface="Arial" charset="0"/>
              </a:rPr>
              <a:t>5.2.1.5</a:t>
            </a:r>
            <a:r>
              <a:rPr lang="en-US" baseline="0" dirty="0">
                <a:latin typeface="Arial" charset="0"/>
              </a:rPr>
              <a:t> – Community Strings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993993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11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88265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8826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04267211-205D-47E8-9F29-7E4C01D43DC3}" type="slidenum">
              <a:rPr lang="en-US" altLang="en-US" sz="800" smtClean="0"/>
              <a:pPr/>
              <a:t>22</a:t>
            </a:fld>
            <a:endParaRPr lang="en-US" altLang="en-US" sz="800" dirty="0"/>
          </a:p>
        </p:txBody>
      </p:sp>
      <p:sp>
        <p:nvSpPr>
          <p:cNvPr id="1126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sz="1200" kern="1200" dirty="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rPr>
              <a:t>5.2 – SNMP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dirty="0">
                <a:latin typeface="Arial" charset="0"/>
              </a:rPr>
              <a:t>5.2.1 – SNMP Operation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dirty="0">
                <a:latin typeface="Arial" charset="0"/>
              </a:rPr>
              <a:t>5.2.1.6</a:t>
            </a:r>
            <a:r>
              <a:rPr lang="en-US" baseline="0" dirty="0">
                <a:latin typeface="Arial" charset="0"/>
              </a:rPr>
              <a:t> – Management Information Base Object ID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111182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11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88265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8826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04267211-205D-47E8-9F29-7E4C01D43DC3}" type="slidenum">
              <a:rPr lang="en-US" altLang="en-US" sz="800" smtClean="0"/>
              <a:pPr/>
              <a:t>23</a:t>
            </a:fld>
            <a:endParaRPr lang="en-US" altLang="en-US" sz="800" dirty="0"/>
          </a:p>
        </p:txBody>
      </p:sp>
      <p:sp>
        <p:nvSpPr>
          <p:cNvPr id="1126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sz="1200" kern="1200" dirty="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rPr>
              <a:t>5.2 – SNMP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dirty="0">
                <a:latin typeface="Arial" charset="0"/>
              </a:rPr>
              <a:t>5.2.1 – SNMP Operation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dirty="0">
                <a:latin typeface="Arial" charset="0"/>
              </a:rPr>
              <a:t>5.2.1.7</a:t>
            </a:r>
            <a:r>
              <a:rPr lang="en-US" baseline="0" dirty="0">
                <a:latin typeface="Arial" charset="0"/>
              </a:rPr>
              <a:t> – SNMPv3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239889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11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88265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8826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04267211-205D-47E8-9F29-7E4C01D43DC3}" type="slidenum">
              <a:rPr lang="en-US" altLang="en-US" sz="800" smtClean="0"/>
              <a:pPr/>
              <a:t>24</a:t>
            </a:fld>
            <a:endParaRPr lang="en-US" altLang="en-US" sz="800" dirty="0"/>
          </a:p>
        </p:txBody>
      </p:sp>
      <p:sp>
        <p:nvSpPr>
          <p:cNvPr id="1126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sz="1200" kern="1200" dirty="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rPr>
              <a:t>5.2 – SNMP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dirty="0">
                <a:latin typeface="Arial" charset="0"/>
              </a:rPr>
              <a:t>5.2.1 – SNMP Operation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dirty="0">
                <a:latin typeface="Arial" charset="0"/>
              </a:rPr>
              <a:t>5.2.1.9</a:t>
            </a:r>
            <a:r>
              <a:rPr lang="en-US" baseline="0" dirty="0">
                <a:latin typeface="Arial" charset="0"/>
              </a:rPr>
              <a:t> – Lab - Researching Network Monitoring Software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261937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11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88265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8826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04267211-205D-47E8-9F29-7E4C01D43DC3}" type="slidenum">
              <a:rPr lang="en-US" altLang="en-US" sz="800" smtClean="0"/>
              <a:pPr/>
              <a:t>25</a:t>
            </a:fld>
            <a:endParaRPr lang="en-US" altLang="en-US" sz="800" dirty="0"/>
          </a:p>
        </p:txBody>
      </p:sp>
      <p:sp>
        <p:nvSpPr>
          <p:cNvPr id="1126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sz="1200" kern="1200" dirty="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rPr>
              <a:t>5.2 – SNMP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dirty="0">
                <a:latin typeface="Arial" charset="0"/>
              </a:rPr>
              <a:t>5.2.2 – Configuring SNMP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dirty="0">
                <a:latin typeface="Arial" charset="0"/>
              </a:rPr>
              <a:t>5.2.2.1</a:t>
            </a:r>
            <a:r>
              <a:rPr lang="en-US" baseline="0" dirty="0">
                <a:latin typeface="Arial" charset="0"/>
              </a:rPr>
              <a:t> – Steps for Configuring SNMP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473758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11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88265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8826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04267211-205D-47E8-9F29-7E4C01D43DC3}" type="slidenum">
              <a:rPr lang="en-US" altLang="en-US" sz="800" smtClean="0"/>
              <a:pPr/>
              <a:t>26</a:t>
            </a:fld>
            <a:endParaRPr lang="en-US" altLang="en-US" sz="800" dirty="0"/>
          </a:p>
        </p:txBody>
      </p:sp>
      <p:sp>
        <p:nvSpPr>
          <p:cNvPr id="1126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sz="1200" kern="1200" dirty="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rPr>
              <a:t>5.2 – SNMP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dirty="0">
                <a:latin typeface="Arial" charset="0"/>
              </a:rPr>
              <a:t>5.2.2 – Configuring SNMP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dirty="0">
                <a:latin typeface="Arial" charset="0"/>
              </a:rPr>
              <a:t>5.2.2.2</a:t>
            </a:r>
            <a:r>
              <a:rPr lang="en-US" baseline="0" dirty="0">
                <a:latin typeface="Arial" charset="0"/>
              </a:rPr>
              <a:t> – Verifying SNMP Configuration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752696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11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88265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8826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04267211-205D-47E8-9F29-7E4C01D43DC3}" type="slidenum">
              <a:rPr lang="en-US" altLang="en-US" sz="800" smtClean="0"/>
              <a:pPr/>
              <a:t>27</a:t>
            </a:fld>
            <a:endParaRPr lang="en-US" altLang="en-US" sz="800" dirty="0"/>
          </a:p>
        </p:txBody>
      </p:sp>
      <p:sp>
        <p:nvSpPr>
          <p:cNvPr id="1126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sz="1200" kern="1200" dirty="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rPr>
              <a:t>5.2 – SNMP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dirty="0">
                <a:latin typeface="Arial" charset="0"/>
              </a:rPr>
              <a:t>5.2.2 – Configuring SNMP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dirty="0">
                <a:latin typeface="Arial" charset="0"/>
              </a:rPr>
              <a:t>5.2.2.3</a:t>
            </a:r>
            <a:r>
              <a:rPr lang="en-US" baseline="0" dirty="0">
                <a:latin typeface="Arial" charset="0"/>
              </a:rPr>
              <a:t> – SNMP Best Practices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426151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11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88265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8826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04267211-205D-47E8-9F29-7E4C01D43DC3}" type="slidenum">
              <a:rPr lang="en-US" altLang="en-US" sz="800" smtClean="0"/>
              <a:pPr/>
              <a:t>28</a:t>
            </a:fld>
            <a:endParaRPr lang="en-US" altLang="en-US" sz="800" dirty="0"/>
          </a:p>
        </p:txBody>
      </p:sp>
      <p:sp>
        <p:nvSpPr>
          <p:cNvPr id="1126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sz="1200" kern="1200" dirty="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rPr>
              <a:t>5.2 – SNMP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dirty="0">
                <a:latin typeface="Arial" charset="0"/>
              </a:rPr>
              <a:t>5.2.2 – Configuring SNMP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dirty="0">
                <a:latin typeface="Arial" charset="0"/>
              </a:rPr>
              <a:t>5.2.2.4</a:t>
            </a:r>
            <a:r>
              <a:rPr lang="en-US" baseline="0" dirty="0">
                <a:latin typeface="Arial" charset="0"/>
              </a:rPr>
              <a:t> – Steps for Configuring SNMPv3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9902175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11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88265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8826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04267211-205D-47E8-9F29-7E4C01D43DC3}" type="slidenum">
              <a:rPr lang="en-US" altLang="en-US" sz="800" smtClean="0"/>
              <a:pPr/>
              <a:t>29</a:t>
            </a:fld>
            <a:endParaRPr lang="en-US" altLang="en-US" sz="800" dirty="0"/>
          </a:p>
        </p:txBody>
      </p:sp>
      <p:sp>
        <p:nvSpPr>
          <p:cNvPr id="1126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sz="1200" kern="1200" dirty="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rPr>
              <a:t>5.2 – SNMP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dirty="0">
                <a:latin typeface="Arial" charset="0"/>
              </a:rPr>
              <a:t>5.2.2 – Configuring SNMP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dirty="0" smtClean="0">
                <a:latin typeface="Arial" charset="0"/>
              </a:rPr>
              <a:t>5.2.2.5</a:t>
            </a:r>
            <a:r>
              <a:rPr lang="en-US" baseline="0" dirty="0" smtClean="0">
                <a:latin typeface="Arial" charset="0"/>
              </a:rPr>
              <a:t> </a:t>
            </a:r>
            <a:r>
              <a:rPr lang="en-US" baseline="0" dirty="0">
                <a:latin typeface="Arial" charset="0"/>
              </a:rPr>
              <a:t>– </a:t>
            </a:r>
            <a:r>
              <a:rPr lang="en-US" baseline="0" dirty="0" smtClean="0">
                <a:latin typeface="Arial" charset="0"/>
              </a:rPr>
              <a:t>SNMPv3 Configuration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993780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en-US" sz="1200" b="0" dirty="0"/>
              <a:t>5 – Network Security and Monitoring</a:t>
            </a:r>
          </a:p>
          <a:p>
            <a:pPr>
              <a:buFontTx/>
              <a:buNone/>
            </a:pPr>
            <a:r>
              <a:rPr lang="en-US" sz="1200" b="0" dirty="0"/>
              <a:t>5.1 – LAN Security</a:t>
            </a:r>
          </a:p>
          <a:p>
            <a:pPr>
              <a:buFontTx/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41018C-6CAF-B84E-B92C-ECB119457FBA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552962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11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88265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8826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04267211-205D-47E8-9F29-7E4C01D43DC3}" type="slidenum">
              <a:rPr lang="en-US" altLang="en-US" sz="800" smtClean="0"/>
              <a:pPr/>
              <a:t>30</a:t>
            </a:fld>
            <a:endParaRPr lang="en-US" altLang="en-US" sz="800" dirty="0"/>
          </a:p>
        </p:txBody>
      </p:sp>
      <p:sp>
        <p:nvSpPr>
          <p:cNvPr id="1126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sz="1200" kern="1200" dirty="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rPr>
              <a:t>5.2 – SNMP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dirty="0">
                <a:latin typeface="Arial" charset="0"/>
              </a:rPr>
              <a:t>5.2.2 – Configuring SNMP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dirty="0">
                <a:latin typeface="Arial" charset="0"/>
              </a:rPr>
              <a:t>5.2.2.6</a:t>
            </a:r>
            <a:r>
              <a:rPr lang="en-US" baseline="0" dirty="0">
                <a:latin typeface="Arial" charset="0"/>
              </a:rPr>
              <a:t> – Lab - Configuring SNMP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029406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en-US" sz="1200" b="0" dirty="0"/>
              <a:t>5 – Network Security and Monitoring</a:t>
            </a:r>
          </a:p>
          <a:p>
            <a:pPr>
              <a:buFontTx/>
              <a:buNone/>
            </a:pPr>
            <a:r>
              <a:rPr lang="en-US" sz="1200" b="0" dirty="0"/>
              <a:t>5.3 – Cisco Switch Port Analyzer</a:t>
            </a:r>
          </a:p>
          <a:p>
            <a:pPr>
              <a:buFontTx/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41018C-6CAF-B84E-B92C-ECB119457FBA}" type="slidenum">
              <a:rPr lang="en-US" smtClean="0"/>
              <a:t>31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8332307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11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88265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8826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04267211-205D-47E8-9F29-7E4C01D43DC3}" type="slidenum">
              <a:rPr lang="en-US" altLang="en-US" sz="800" smtClean="0"/>
              <a:pPr/>
              <a:t>32</a:t>
            </a:fld>
            <a:endParaRPr lang="en-US" altLang="en-US" sz="800" dirty="0"/>
          </a:p>
        </p:txBody>
      </p:sp>
      <p:sp>
        <p:nvSpPr>
          <p:cNvPr id="1126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sz="1200" kern="1200" dirty="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rPr>
              <a:t>5.3 – Cisco Switch Port Analyzer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dirty="0">
                <a:latin typeface="Arial" charset="0"/>
              </a:rPr>
              <a:t>5.3.1 – SPAN Overview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dirty="0">
                <a:latin typeface="Arial" charset="0"/>
              </a:rPr>
              <a:t>5.3.1.1</a:t>
            </a:r>
            <a:r>
              <a:rPr lang="en-US" baseline="0" dirty="0">
                <a:latin typeface="Arial" charset="0"/>
              </a:rPr>
              <a:t> – Port Mirroring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6144090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11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88265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8826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04267211-205D-47E8-9F29-7E4C01D43DC3}" type="slidenum">
              <a:rPr lang="en-US" altLang="en-US" sz="800" smtClean="0"/>
              <a:pPr/>
              <a:t>33</a:t>
            </a:fld>
            <a:endParaRPr lang="en-US" altLang="en-US" sz="800" dirty="0"/>
          </a:p>
        </p:txBody>
      </p:sp>
      <p:sp>
        <p:nvSpPr>
          <p:cNvPr id="1126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sz="1200" kern="1200" dirty="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rPr>
              <a:t>5.3 – Cisco Switch Port Analyzer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dirty="0">
                <a:latin typeface="Arial" charset="0"/>
              </a:rPr>
              <a:t>5.3.1 – SPAN Overview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dirty="0">
                <a:latin typeface="Arial" charset="0"/>
              </a:rPr>
              <a:t>5.3.1.2</a:t>
            </a:r>
            <a:r>
              <a:rPr lang="en-US" baseline="0" dirty="0">
                <a:latin typeface="Arial" charset="0"/>
              </a:rPr>
              <a:t> – Analyzing Suspicious Traffic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8720079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11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88265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8826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04267211-205D-47E8-9F29-7E4C01D43DC3}" type="slidenum">
              <a:rPr lang="en-US" altLang="en-US" sz="800" smtClean="0"/>
              <a:pPr/>
              <a:t>34</a:t>
            </a:fld>
            <a:endParaRPr lang="en-US" altLang="en-US" sz="800" dirty="0"/>
          </a:p>
        </p:txBody>
      </p:sp>
      <p:sp>
        <p:nvSpPr>
          <p:cNvPr id="1126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sz="1200" kern="1200" dirty="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rPr>
              <a:t>5.3 – Cisco Switch Port Analyzer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dirty="0">
                <a:latin typeface="Arial" charset="0"/>
              </a:rPr>
              <a:t>5.3.1 – SPAN Overview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dirty="0">
                <a:latin typeface="Arial" charset="0"/>
              </a:rPr>
              <a:t>5.3.1.3</a:t>
            </a:r>
            <a:r>
              <a:rPr lang="en-US" baseline="0" dirty="0">
                <a:latin typeface="Arial" charset="0"/>
              </a:rPr>
              <a:t> – Local SPAN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3704094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11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88265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8826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04267211-205D-47E8-9F29-7E4C01D43DC3}" type="slidenum">
              <a:rPr lang="en-US" altLang="en-US" sz="800" smtClean="0"/>
              <a:pPr/>
              <a:t>35</a:t>
            </a:fld>
            <a:endParaRPr lang="en-US" altLang="en-US" sz="800" dirty="0"/>
          </a:p>
        </p:txBody>
      </p:sp>
      <p:sp>
        <p:nvSpPr>
          <p:cNvPr id="1126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sz="1200" kern="1200" dirty="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rPr>
              <a:t>5.3 – Cisco Switch Port Analyzer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dirty="0">
                <a:latin typeface="Arial" charset="0"/>
              </a:rPr>
              <a:t>5.3.1 – SPAN Overview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dirty="0">
                <a:latin typeface="Arial" charset="0"/>
              </a:rPr>
              <a:t>5.3.1.4</a:t>
            </a:r>
            <a:r>
              <a:rPr lang="en-US" baseline="0" dirty="0">
                <a:latin typeface="Arial" charset="0"/>
              </a:rPr>
              <a:t> – Remote SPAN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7379666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11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88265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8826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04267211-205D-47E8-9F29-7E4C01D43DC3}" type="slidenum">
              <a:rPr lang="en-US" altLang="en-US" sz="800" smtClean="0"/>
              <a:pPr/>
              <a:t>36</a:t>
            </a:fld>
            <a:endParaRPr lang="en-US" altLang="en-US" sz="800" dirty="0"/>
          </a:p>
        </p:txBody>
      </p:sp>
      <p:sp>
        <p:nvSpPr>
          <p:cNvPr id="1126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sz="1200" kern="1200" dirty="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rPr>
              <a:t>5.3 – Cisco Switch Port Analyzer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dirty="0">
                <a:latin typeface="Arial" charset="0"/>
              </a:rPr>
              <a:t>5.3.2 – SPAN Configuration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dirty="0">
                <a:latin typeface="Arial" charset="0"/>
              </a:rPr>
              <a:t>5.3.2.1</a:t>
            </a:r>
            <a:r>
              <a:rPr lang="en-US" baseline="0" dirty="0">
                <a:latin typeface="Arial" charset="0"/>
              </a:rPr>
              <a:t> – Configuring Local SPAN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6176794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11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88265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8826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04267211-205D-47E8-9F29-7E4C01D43DC3}" type="slidenum">
              <a:rPr lang="en-US" altLang="en-US" sz="800" smtClean="0"/>
              <a:pPr/>
              <a:t>37</a:t>
            </a:fld>
            <a:endParaRPr lang="en-US" altLang="en-US" sz="800" dirty="0"/>
          </a:p>
        </p:txBody>
      </p:sp>
      <p:sp>
        <p:nvSpPr>
          <p:cNvPr id="1126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sz="1200" kern="1200" dirty="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rPr>
              <a:t>5.3 – Cisco Switch Port Analyzer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dirty="0">
                <a:latin typeface="Arial" charset="0"/>
              </a:rPr>
              <a:t>5.3.2 – SPAN Configuration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dirty="0">
                <a:latin typeface="Arial" charset="0"/>
              </a:rPr>
              <a:t>5.3.2.2</a:t>
            </a:r>
            <a:r>
              <a:rPr lang="en-US" baseline="0" dirty="0">
                <a:latin typeface="Arial" charset="0"/>
              </a:rPr>
              <a:t> – Verifying Local SPAN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7312943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11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88265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8826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04267211-205D-47E8-9F29-7E4C01D43DC3}" type="slidenum">
              <a:rPr lang="en-US" altLang="en-US" sz="800" smtClean="0"/>
              <a:pPr/>
              <a:t>38</a:t>
            </a:fld>
            <a:endParaRPr lang="en-US" altLang="en-US" sz="800" dirty="0"/>
          </a:p>
        </p:txBody>
      </p:sp>
      <p:sp>
        <p:nvSpPr>
          <p:cNvPr id="1126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sz="1200" kern="1200" dirty="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rPr>
              <a:t>5.3 – Cisco Switch Port Analyzer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dirty="0">
                <a:latin typeface="Arial" charset="0"/>
              </a:rPr>
              <a:t>5.3.2 – SPAN Configuration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dirty="0">
                <a:latin typeface="Arial" charset="0"/>
              </a:rPr>
              <a:t>5.3.2.3</a:t>
            </a:r>
            <a:r>
              <a:rPr lang="en-US" baseline="0" dirty="0">
                <a:latin typeface="Arial" charset="0"/>
              </a:rPr>
              <a:t> – Lab - Implement a Local SPAN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6621085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11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88265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8826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04267211-205D-47E8-9F29-7E4C01D43DC3}" type="slidenum">
              <a:rPr lang="en-US" altLang="en-US" sz="800" smtClean="0"/>
              <a:pPr/>
              <a:t>39</a:t>
            </a:fld>
            <a:endParaRPr lang="en-US" altLang="en-US" sz="800" dirty="0"/>
          </a:p>
        </p:txBody>
      </p:sp>
      <p:sp>
        <p:nvSpPr>
          <p:cNvPr id="1126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sz="1200" kern="1200" dirty="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rPr>
              <a:t>5.3 – Cisco Switch Port Analyzer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dirty="0">
                <a:latin typeface="Arial" charset="0"/>
              </a:rPr>
              <a:t>5.3.3 – SPAN as a Troubleshooting Tool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dirty="0">
                <a:latin typeface="Arial" charset="0"/>
              </a:rPr>
              <a:t>5.3.3.1</a:t>
            </a:r>
            <a:r>
              <a:rPr lang="en-US" baseline="0" dirty="0">
                <a:latin typeface="Arial" charset="0"/>
              </a:rPr>
              <a:t> – Troubleshooting with SPAN Overview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354395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11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88265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8826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04267211-205D-47E8-9F29-7E4C01D43DC3}" type="slidenum">
              <a:rPr lang="en-US" altLang="en-US" sz="800" smtClean="0"/>
              <a:pPr/>
              <a:t>4</a:t>
            </a:fld>
            <a:endParaRPr lang="en-US" altLang="en-US" sz="800" dirty="0"/>
          </a:p>
        </p:txBody>
      </p:sp>
      <p:sp>
        <p:nvSpPr>
          <p:cNvPr id="1126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sz="1200" kern="1200" dirty="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rPr>
              <a:t>5.1 – LAN Security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dirty="0">
                <a:latin typeface="Arial" charset="0"/>
              </a:rPr>
              <a:t>5.1.1 – LAN Security Attacks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dirty="0">
                <a:latin typeface="Arial" charset="0"/>
              </a:rPr>
              <a:t>5.1.1.1</a:t>
            </a:r>
            <a:r>
              <a:rPr lang="en-US" baseline="0" dirty="0">
                <a:latin typeface="Arial" charset="0"/>
              </a:rPr>
              <a:t> – Common LAN Attacks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5190180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11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88265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8826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04267211-205D-47E8-9F29-7E4C01D43DC3}" type="slidenum">
              <a:rPr lang="en-US" altLang="en-US" sz="800" smtClean="0"/>
              <a:pPr/>
              <a:t>40</a:t>
            </a:fld>
            <a:endParaRPr lang="en-US" altLang="en-US" sz="800" dirty="0"/>
          </a:p>
        </p:txBody>
      </p:sp>
      <p:sp>
        <p:nvSpPr>
          <p:cNvPr id="1126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sz="1200" kern="1200" dirty="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rPr>
              <a:t>5.3 – Cisco Switch Port Analyzer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dirty="0">
                <a:latin typeface="Arial" charset="0"/>
              </a:rPr>
              <a:t>5.3.3 – SPAN as a Troubleshooting Tool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dirty="0">
                <a:latin typeface="Arial" charset="0"/>
              </a:rPr>
              <a:t>5.3.3.2</a:t>
            </a:r>
            <a:r>
              <a:rPr lang="en-US" baseline="0" dirty="0">
                <a:latin typeface="Arial" charset="0"/>
              </a:rPr>
              <a:t> – Lab - Troubleshoot LAN Traffic Using SPAN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5967194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en-US" sz="1200" b="0" dirty="0"/>
              <a:t>5 – Network Security and Monitoring</a:t>
            </a:r>
          </a:p>
          <a:p>
            <a:r>
              <a:rPr lang="en-US" dirty="0"/>
              <a:t>5.4– Summary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41018C-6CAF-B84E-B92C-ECB119457FBA}" type="slidenum">
              <a:rPr lang="en-US" smtClean="0"/>
              <a:t>41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410064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11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algn="ctr" defTabSz="9032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algn="ctr" defTabSz="9032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algn="ctr" defTabSz="9032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algn="ctr" defTabSz="9032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3997A419-355F-A04A-96E0-21643AF8E9FF}" type="slidenum">
              <a:rPr lang="en-US" sz="800"/>
              <a:pPr/>
              <a:t>42</a:t>
            </a:fld>
            <a:endParaRPr lang="en-US" sz="800" dirty="0"/>
          </a:p>
        </p:txBody>
      </p:sp>
      <p:sp>
        <p:nvSpPr>
          <p:cNvPr id="225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dirty="0"/>
              <a:t>5.4 – Summary</a:t>
            </a:r>
          </a:p>
          <a:p>
            <a:r>
              <a:rPr lang="en-US" dirty="0"/>
              <a:t>5.4.1 – Conclusion 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	</a:t>
            </a:r>
            <a:endParaRPr lang="en-US" dirty="0"/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en-US" dirty="0"/>
              <a:t>5.4.1.1 - Chapter 5: Network Security and Monitoring</a:t>
            </a:r>
          </a:p>
        </p:txBody>
      </p:sp>
    </p:spTree>
    <p:extLst>
      <p:ext uri="{BB962C8B-B14F-4D97-AF65-F5344CB8AC3E}">
        <p14:creationId xmlns:p14="http://schemas.microsoft.com/office/powerpoint/2010/main" val="2423798195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Rectangle 11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algn="ctr" defTabSz="9032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algn="ctr" defTabSz="9032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algn="ctr" defTabSz="9032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algn="ctr" defTabSz="9032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6C92755B-29FD-8743-9094-C0E3A734D22E}" type="slidenum">
              <a:rPr lang="en-US" sz="800"/>
              <a:pPr/>
              <a:t>43</a:t>
            </a:fld>
            <a:endParaRPr lang="en-US" sz="800" dirty="0"/>
          </a:p>
        </p:txBody>
      </p:sp>
      <p:sp>
        <p:nvSpPr>
          <p:cNvPr id="573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734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dirty="0">
                <a:latin typeface="Arial" charset="0"/>
              </a:rPr>
              <a:t>New Terms and Commands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2911824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Rectangle 11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algn="ctr" defTabSz="9032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algn="ctr" defTabSz="9032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algn="ctr" defTabSz="9032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algn="ctr" defTabSz="9032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6C92755B-29FD-8743-9094-C0E3A734D22E}" type="slidenum">
              <a:rPr lang="en-US" sz="800"/>
              <a:pPr/>
              <a:t>44</a:t>
            </a:fld>
            <a:endParaRPr lang="en-US" sz="800" dirty="0"/>
          </a:p>
        </p:txBody>
      </p:sp>
      <p:sp>
        <p:nvSpPr>
          <p:cNvPr id="573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734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dirty="0">
                <a:latin typeface="Arial" charset="0"/>
              </a:rPr>
              <a:t>New Terms and Commands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599211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11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88265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8826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04267211-205D-47E8-9F29-7E4C01D43DC3}" type="slidenum">
              <a:rPr lang="en-US" altLang="en-US" sz="800" smtClean="0"/>
              <a:pPr/>
              <a:t>5</a:t>
            </a:fld>
            <a:endParaRPr lang="en-US" altLang="en-US" sz="800" dirty="0"/>
          </a:p>
        </p:txBody>
      </p:sp>
      <p:sp>
        <p:nvSpPr>
          <p:cNvPr id="1126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sz="1200" kern="1200" dirty="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rPr>
              <a:t>5.1 – LAN Security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dirty="0">
                <a:latin typeface="Arial" charset="0"/>
              </a:rPr>
              <a:t>5.1.1 – LAN Security Attacks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dirty="0">
                <a:latin typeface="Arial" charset="0"/>
              </a:rPr>
              <a:t>5.1.1.2</a:t>
            </a:r>
            <a:r>
              <a:rPr lang="en-US" baseline="0" dirty="0">
                <a:latin typeface="Arial" charset="0"/>
              </a:rPr>
              <a:t> – CDP Reconnaissance Attack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006049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11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88265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8826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04267211-205D-47E8-9F29-7E4C01D43DC3}" type="slidenum">
              <a:rPr lang="en-US" altLang="en-US" sz="800" smtClean="0"/>
              <a:pPr/>
              <a:t>6</a:t>
            </a:fld>
            <a:endParaRPr lang="en-US" altLang="en-US" sz="800" dirty="0"/>
          </a:p>
        </p:txBody>
      </p:sp>
      <p:sp>
        <p:nvSpPr>
          <p:cNvPr id="1126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sz="1200" kern="1200" dirty="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rPr>
              <a:t>5.1 – LAN Security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dirty="0">
                <a:latin typeface="Arial" charset="0"/>
              </a:rPr>
              <a:t>5.1.1 – LAN Security Attacks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dirty="0">
                <a:latin typeface="Arial" charset="0"/>
              </a:rPr>
              <a:t>5.1.1.3</a:t>
            </a:r>
            <a:r>
              <a:rPr lang="en-US" baseline="0" dirty="0">
                <a:latin typeface="Arial" charset="0"/>
              </a:rPr>
              <a:t> – Telnet Attacks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232806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11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88265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8826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04267211-205D-47E8-9F29-7E4C01D43DC3}" type="slidenum">
              <a:rPr lang="en-US" altLang="en-US" sz="800" smtClean="0"/>
              <a:pPr/>
              <a:t>7</a:t>
            </a:fld>
            <a:endParaRPr lang="en-US" altLang="en-US" sz="800" dirty="0"/>
          </a:p>
        </p:txBody>
      </p:sp>
      <p:sp>
        <p:nvSpPr>
          <p:cNvPr id="1126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sz="1200" kern="1200" dirty="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rPr>
              <a:t>5.1 – LAN Security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dirty="0">
                <a:latin typeface="Arial" charset="0"/>
              </a:rPr>
              <a:t>5.1.1 – LAN Security Attacks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dirty="0">
                <a:latin typeface="Arial" charset="0"/>
              </a:rPr>
              <a:t>5.1.1.4</a:t>
            </a:r>
            <a:r>
              <a:rPr lang="en-US" baseline="0" dirty="0">
                <a:latin typeface="Arial" charset="0"/>
              </a:rPr>
              <a:t> – MAC Address Table Flooding Attack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557720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11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88265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8826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04267211-205D-47E8-9F29-7E4C01D43DC3}" type="slidenum">
              <a:rPr lang="en-US" altLang="en-US" sz="800" smtClean="0"/>
              <a:pPr/>
              <a:t>8</a:t>
            </a:fld>
            <a:endParaRPr lang="en-US" altLang="en-US" sz="800" dirty="0"/>
          </a:p>
        </p:txBody>
      </p:sp>
      <p:sp>
        <p:nvSpPr>
          <p:cNvPr id="1126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sz="1200" kern="1200" dirty="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rPr>
              <a:t>5.1 – LAN Security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dirty="0">
                <a:latin typeface="Arial" charset="0"/>
              </a:rPr>
              <a:t>5.1.1 – LAN Security Attacks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dirty="0">
                <a:latin typeface="Arial" charset="0"/>
              </a:rPr>
              <a:t>5.1.1.5</a:t>
            </a:r>
            <a:r>
              <a:rPr lang="en-US" baseline="0" dirty="0">
                <a:latin typeface="Arial" charset="0"/>
              </a:rPr>
              <a:t> – VLAN Attacks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008152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11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88265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8826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04267211-205D-47E8-9F29-7E4C01D43DC3}" type="slidenum">
              <a:rPr lang="en-US" altLang="en-US" sz="800" smtClean="0"/>
              <a:pPr/>
              <a:t>9</a:t>
            </a:fld>
            <a:endParaRPr lang="en-US" altLang="en-US" sz="800" dirty="0"/>
          </a:p>
        </p:txBody>
      </p:sp>
      <p:sp>
        <p:nvSpPr>
          <p:cNvPr id="1126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sz="1200" kern="1200" dirty="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rPr>
              <a:t>5.1 – LAN Security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dirty="0">
                <a:latin typeface="Arial" charset="0"/>
              </a:rPr>
              <a:t>5.1.1 – LAN Security Attacks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dirty="0">
                <a:latin typeface="Arial" charset="0"/>
              </a:rPr>
              <a:t>5.1.1.6</a:t>
            </a:r>
            <a:r>
              <a:rPr lang="en-US" baseline="0" dirty="0">
                <a:latin typeface="Arial" charset="0"/>
              </a:rPr>
              <a:t> – DHCP Attacks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68054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3_Title Slide-animated gradient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6" name="Subtitle 2"/>
          <p:cNvSpPr>
            <a:spLocks noGrp="1"/>
          </p:cNvSpPr>
          <p:nvPr>
            <p:ph type="subTitle" idx="1"/>
          </p:nvPr>
        </p:nvSpPr>
        <p:spPr>
          <a:xfrm>
            <a:off x="469496" y="3809526"/>
            <a:ext cx="4319105" cy="288131"/>
          </a:xfrm>
          <a:prstGeom prst="rect">
            <a:avLst/>
          </a:prstGeom>
        </p:spPr>
        <p:txBody>
          <a:bodyPr lIns="91420" tIns="45710" rIns="91420" bIns="45710" anchor="b" anchorCtr="0">
            <a:noAutofit/>
          </a:bodyPr>
          <a:lstStyle>
            <a:lvl1pPr marL="0" indent="0" algn="l">
              <a:buNone/>
              <a:defRPr sz="1200" b="0" i="0">
                <a:solidFill>
                  <a:schemeClr val="accent5"/>
                </a:solidFill>
                <a:latin typeface="+mn-lt"/>
                <a:cs typeface="CiscoSans"/>
              </a:defRPr>
            </a:lvl1pPr>
            <a:lvl2pPr marL="3428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7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57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44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2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1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0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28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7" name="Text Placeholder 38"/>
          <p:cNvSpPr>
            <a:spLocks noGrp="1"/>
          </p:cNvSpPr>
          <p:nvPr>
            <p:ph type="body" sz="quarter" idx="11"/>
          </p:nvPr>
        </p:nvSpPr>
        <p:spPr>
          <a:xfrm>
            <a:off x="469496" y="4049523"/>
            <a:ext cx="4319105" cy="288131"/>
          </a:xfrm>
          <a:prstGeom prst="rect">
            <a:avLst/>
          </a:prstGeom>
        </p:spPr>
        <p:txBody>
          <a:bodyPr lIns="91420" tIns="45710" rIns="91420" bIns="45710"/>
          <a:lstStyle>
            <a:lvl1pPr marL="0" indent="0" algn="l">
              <a:buFontTx/>
              <a:buNone/>
              <a:defRPr lang="en-US" sz="1200" b="0" i="0" kern="1200" dirty="0" smtClean="0">
                <a:solidFill>
                  <a:schemeClr val="accent5"/>
                </a:solidFill>
                <a:latin typeface="+mn-lt"/>
                <a:ea typeface="+mn-ea"/>
                <a:cs typeface="CiscoSans ExtraLight" pitchFamily="34" charset="0"/>
              </a:defRPr>
            </a:lvl1pPr>
            <a:lvl2pPr>
              <a:buFontTx/>
              <a:buNone/>
              <a:defRPr lang="en-US" sz="1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2pPr>
            <a:lvl3pPr>
              <a:buFontTx/>
              <a:buNone/>
              <a:defRPr lang="en-US" sz="1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3pPr>
            <a:lvl4pPr>
              <a:buFontTx/>
              <a:buNone/>
              <a:defRPr lang="en-US" sz="1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4pPr>
            <a:lvl5pPr>
              <a:buFontTx/>
              <a:buNone/>
              <a:defRPr lang="en-US" sz="1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Text Placeholder 40"/>
          <p:cNvSpPr>
            <a:spLocks noGrp="1"/>
          </p:cNvSpPr>
          <p:nvPr>
            <p:ph type="body" sz="quarter" idx="12"/>
          </p:nvPr>
        </p:nvSpPr>
        <p:spPr>
          <a:xfrm>
            <a:off x="469496" y="4289520"/>
            <a:ext cx="4319105" cy="288131"/>
          </a:xfrm>
          <a:prstGeom prst="rect">
            <a:avLst/>
          </a:prstGeom>
        </p:spPr>
        <p:txBody>
          <a:bodyPr lIns="91420" tIns="45710" rIns="91420" bIns="45710"/>
          <a:lstStyle>
            <a:lvl1pPr marL="0" indent="0" algn="l">
              <a:buFontTx/>
              <a:buNone/>
              <a:defRPr lang="en-US" sz="1200" b="0" i="0" kern="1200" dirty="0" smtClean="0">
                <a:solidFill>
                  <a:schemeClr val="accent5"/>
                </a:solidFill>
                <a:latin typeface="+mn-lt"/>
                <a:ea typeface="+mn-ea"/>
                <a:cs typeface="CiscoSans ExtraLight" pitchFamily="34" charset="0"/>
              </a:defRPr>
            </a:lvl1pPr>
            <a:lvl2pPr>
              <a:buFontTx/>
              <a:buNone/>
              <a:defRPr lang="en-US" sz="1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2pPr>
            <a:lvl3pPr>
              <a:buFontTx/>
              <a:buNone/>
              <a:defRPr lang="en-US" sz="1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3pPr>
            <a:lvl4pPr>
              <a:buFontTx/>
              <a:buNone/>
              <a:defRPr lang="en-US" sz="1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4pPr>
            <a:lvl5pPr>
              <a:buFontTx/>
              <a:buNone/>
              <a:defRPr lang="en-US" sz="1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463292" y="2872236"/>
            <a:ext cx="5925246" cy="299001"/>
          </a:xfrm>
          <a:prstGeom prst="rect">
            <a:avLst/>
          </a:prstGeom>
        </p:spPr>
        <p:txBody>
          <a:bodyPr lIns="91420" tIns="45710" rIns="91420" bIns="45710"/>
          <a:lstStyle>
            <a:lvl1pPr marL="0" indent="0">
              <a:buFont typeface="Arial" panose="020B0604020202020204" pitchFamily="34" charset="0"/>
              <a:buNone/>
              <a:defRPr sz="2000" baseline="0">
                <a:solidFill>
                  <a:schemeClr val="bg2"/>
                </a:solidFill>
                <a:latin typeface="+mj-lt"/>
              </a:defRPr>
            </a:lvl1pPr>
            <a:lvl2pPr marL="304781" indent="0">
              <a:buNone/>
              <a:defRPr/>
            </a:lvl2pPr>
            <a:lvl3pPr marL="427401" indent="0">
              <a:buNone/>
              <a:defRPr/>
            </a:lvl3pPr>
            <a:lvl4pPr marL="516694" indent="0">
              <a:buNone/>
              <a:defRPr/>
            </a:lvl4pPr>
            <a:lvl5pPr marL="601221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0" name="Title 1"/>
          <p:cNvSpPr>
            <a:spLocks noGrp="1"/>
          </p:cNvSpPr>
          <p:nvPr>
            <p:ph type="ctrTitle"/>
          </p:nvPr>
        </p:nvSpPr>
        <p:spPr>
          <a:xfrm>
            <a:off x="425765" y="2300750"/>
            <a:ext cx="5955513" cy="644730"/>
          </a:xfrm>
          <a:prstGeom prst="rect">
            <a:avLst/>
          </a:prstGeom>
        </p:spPr>
        <p:txBody>
          <a:bodyPr anchor="b"/>
          <a:lstStyle>
            <a:lvl1pPr marL="0" indent="0" algn="l">
              <a:lnSpc>
                <a:spcPct val="90000"/>
              </a:lnSpc>
              <a:buFont typeface="Arial" panose="020B0604020202020204" pitchFamily="34" charset="0"/>
              <a:buNone/>
              <a:defRPr sz="3600" b="0" i="0" spc="0" baseline="0">
                <a:solidFill>
                  <a:srgbClr val="38C6F4"/>
                </a:solidFill>
                <a:latin typeface="+mj-lt"/>
                <a:cs typeface="CiscoSans Thin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grpSp>
        <p:nvGrpSpPr>
          <p:cNvPr id="6" name="Group 4"/>
          <p:cNvGrpSpPr>
            <a:grpSpLocks noChangeAspect="1"/>
          </p:cNvGrpSpPr>
          <p:nvPr userDrawn="1"/>
        </p:nvGrpSpPr>
        <p:grpSpPr bwMode="auto">
          <a:xfrm>
            <a:off x="492125" y="395288"/>
            <a:ext cx="796924" cy="423863"/>
            <a:chOff x="310" y="249"/>
            <a:chExt cx="502" cy="267"/>
          </a:xfrm>
          <a:solidFill>
            <a:schemeClr val="accent5"/>
          </a:solidFill>
        </p:grpSpPr>
        <p:sp>
          <p:nvSpPr>
            <p:cNvPr id="9" name="Rectangle 5"/>
            <p:cNvSpPr>
              <a:spLocks noChangeArrowheads="1"/>
            </p:cNvSpPr>
            <p:nvPr userDrawn="1"/>
          </p:nvSpPr>
          <p:spPr bwMode="auto">
            <a:xfrm>
              <a:off x="452" y="426"/>
              <a:ext cx="22" cy="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" name="Freeform 6"/>
            <p:cNvSpPr>
              <a:spLocks/>
            </p:cNvSpPr>
            <p:nvPr userDrawn="1"/>
          </p:nvSpPr>
          <p:spPr bwMode="auto">
            <a:xfrm>
              <a:off x="585" y="425"/>
              <a:ext cx="66" cy="91"/>
            </a:xfrm>
            <a:custGeom>
              <a:avLst/>
              <a:gdLst>
                <a:gd name="T0" fmla="*/ 51 w 51"/>
                <a:gd name="T1" fmla="*/ 20 h 69"/>
                <a:gd name="T2" fmla="*/ 37 w 51"/>
                <a:gd name="T3" fmla="*/ 16 h 69"/>
                <a:gd name="T4" fmla="*/ 18 w 51"/>
                <a:gd name="T5" fmla="*/ 34 h 69"/>
                <a:gd name="T6" fmla="*/ 37 w 51"/>
                <a:gd name="T7" fmla="*/ 52 h 69"/>
                <a:gd name="T8" fmla="*/ 51 w 51"/>
                <a:gd name="T9" fmla="*/ 49 h 69"/>
                <a:gd name="T10" fmla="*/ 51 w 51"/>
                <a:gd name="T11" fmla="*/ 67 h 69"/>
                <a:gd name="T12" fmla="*/ 35 w 51"/>
                <a:gd name="T13" fmla="*/ 69 h 69"/>
                <a:gd name="T14" fmla="*/ 0 w 51"/>
                <a:gd name="T15" fmla="*/ 34 h 69"/>
                <a:gd name="T16" fmla="*/ 35 w 51"/>
                <a:gd name="T17" fmla="*/ 0 h 69"/>
                <a:gd name="T18" fmla="*/ 51 w 51"/>
                <a:gd name="T19" fmla="*/ 2 h 69"/>
                <a:gd name="T20" fmla="*/ 51 w 51"/>
                <a:gd name="T21" fmla="*/ 2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" h="69">
                  <a:moveTo>
                    <a:pt x="51" y="20"/>
                  </a:moveTo>
                  <a:cubicBezTo>
                    <a:pt x="50" y="20"/>
                    <a:pt x="45" y="16"/>
                    <a:pt x="37" y="16"/>
                  </a:cubicBezTo>
                  <a:cubicBezTo>
                    <a:pt x="26" y="16"/>
                    <a:pt x="18" y="24"/>
                    <a:pt x="18" y="34"/>
                  </a:cubicBezTo>
                  <a:cubicBezTo>
                    <a:pt x="18" y="44"/>
                    <a:pt x="25" y="52"/>
                    <a:pt x="37" y="52"/>
                  </a:cubicBezTo>
                  <a:cubicBezTo>
                    <a:pt x="45" y="52"/>
                    <a:pt x="50" y="49"/>
                    <a:pt x="51" y="49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49" y="67"/>
                    <a:pt x="43" y="69"/>
                    <a:pt x="35" y="69"/>
                  </a:cubicBezTo>
                  <a:cubicBezTo>
                    <a:pt x="16" y="69"/>
                    <a:pt x="0" y="56"/>
                    <a:pt x="0" y="34"/>
                  </a:cubicBezTo>
                  <a:cubicBezTo>
                    <a:pt x="0" y="14"/>
                    <a:pt x="15" y="0"/>
                    <a:pt x="35" y="0"/>
                  </a:cubicBezTo>
                  <a:cubicBezTo>
                    <a:pt x="43" y="0"/>
                    <a:pt x="49" y="2"/>
                    <a:pt x="51" y="2"/>
                  </a:cubicBezTo>
                  <a:lnTo>
                    <a:pt x="51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2" name="Freeform 7"/>
            <p:cNvSpPr>
              <a:spLocks/>
            </p:cNvSpPr>
            <p:nvPr userDrawn="1"/>
          </p:nvSpPr>
          <p:spPr bwMode="auto">
            <a:xfrm>
              <a:off x="355" y="425"/>
              <a:ext cx="67" cy="91"/>
            </a:xfrm>
            <a:custGeom>
              <a:avLst/>
              <a:gdLst>
                <a:gd name="T0" fmla="*/ 51 w 51"/>
                <a:gd name="T1" fmla="*/ 20 h 69"/>
                <a:gd name="T2" fmla="*/ 36 w 51"/>
                <a:gd name="T3" fmla="*/ 16 h 69"/>
                <a:gd name="T4" fmla="*/ 18 w 51"/>
                <a:gd name="T5" fmla="*/ 34 h 69"/>
                <a:gd name="T6" fmla="*/ 36 w 51"/>
                <a:gd name="T7" fmla="*/ 52 h 69"/>
                <a:gd name="T8" fmla="*/ 51 w 51"/>
                <a:gd name="T9" fmla="*/ 49 h 69"/>
                <a:gd name="T10" fmla="*/ 51 w 51"/>
                <a:gd name="T11" fmla="*/ 67 h 69"/>
                <a:gd name="T12" fmla="*/ 35 w 51"/>
                <a:gd name="T13" fmla="*/ 69 h 69"/>
                <a:gd name="T14" fmla="*/ 0 w 51"/>
                <a:gd name="T15" fmla="*/ 34 h 69"/>
                <a:gd name="T16" fmla="*/ 35 w 51"/>
                <a:gd name="T17" fmla="*/ 0 h 69"/>
                <a:gd name="T18" fmla="*/ 51 w 51"/>
                <a:gd name="T19" fmla="*/ 2 h 69"/>
                <a:gd name="T20" fmla="*/ 51 w 51"/>
                <a:gd name="T21" fmla="*/ 2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" h="69">
                  <a:moveTo>
                    <a:pt x="51" y="20"/>
                  </a:moveTo>
                  <a:cubicBezTo>
                    <a:pt x="50" y="20"/>
                    <a:pt x="45" y="16"/>
                    <a:pt x="36" y="16"/>
                  </a:cubicBezTo>
                  <a:cubicBezTo>
                    <a:pt x="25" y="16"/>
                    <a:pt x="18" y="24"/>
                    <a:pt x="18" y="34"/>
                  </a:cubicBezTo>
                  <a:cubicBezTo>
                    <a:pt x="18" y="44"/>
                    <a:pt x="25" y="52"/>
                    <a:pt x="36" y="52"/>
                  </a:cubicBezTo>
                  <a:cubicBezTo>
                    <a:pt x="44" y="52"/>
                    <a:pt x="50" y="49"/>
                    <a:pt x="51" y="49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49" y="67"/>
                    <a:pt x="43" y="69"/>
                    <a:pt x="35" y="69"/>
                  </a:cubicBezTo>
                  <a:cubicBezTo>
                    <a:pt x="16" y="69"/>
                    <a:pt x="0" y="56"/>
                    <a:pt x="0" y="34"/>
                  </a:cubicBezTo>
                  <a:cubicBezTo>
                    <a:pt x="0" y="14"/>
                    <a:pt x="15" y="0"/>
                    <a:pt x="35" y="0"/>
                  </a:cubicBezTo>
                  <a:cubicBezTo>
                    <a:pt x="43" y="0"/>
                    <a:pt x="49" y="2"/>
                    <a:pt x="51" y="2"/>
                  </a:cubicBezTo>
                  <a:lnTo>
                    <a:pt x="51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" name="Freeform 8"/>
            <p:cNvSpPr>
              <a:spLocks noEditPoints="1"/>
            </p:cNvSpPr>
            <p:nvPr userDrawn="1"/>
          </p:nvSpPr>
          <p:spPr bwMode="auto">
            <a:xfrm>
              <a:off x="675" y="425"/>
              <a:ext cx="91" cy="91"/>
            </a:xfrm>
            <a:custGeom>
              <a:avLst/>
              <a:gdLst>
                <a:gd name="T0" fmla="*/ 70 w 70"/>
                <a:gd name="T1" fmla="*/ 34 h 69"/>
                <a:gd name="T2" fmla="*/ 35 w 70"/>
                <a:gd name="T3" fmla="*/ 69 h 69"/>
                <a:gd name="T4" fmla="*/ 0 w 70"/>
                <a:gd name="T5" fmla="*/ 34 h 69"/>
                <a:gd name="T6" fmla="*/ 35 w 70"/>
                <a:gd name="T7" fmla="*/ 0 h 69"/>
                <a:gd name="T8" fmla="*/ 70 w 70"/>
                <a:gd name="T9" fmla="*/ 34 h 69"/>
                <a:gd name="T10" fmla="*/ 35 w 70"/>
                <a:gd name="T11" fmla="*/ 17 h 69"/>
                <a:gd name="T12" fmla="*/ 18 w 70"/>
                <a:gd name="T13" fmla="*/ 34 h 69"/>
                <a:gd name="T14" fmla="*/ 35 w 70"/>
                <a:gd name="T15" fmla="*/ 52 h 69"/>
                <a:gd name="T16" fmla="*/ 52 w 70"/>
                <a:gd name="T17" fmla="*/ 34 h 69"/>
                <a:gd name="T18" fmla="*/ 35 w 70"/>
                <a:gd name="T19" fmla="*/ 17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0" h="69">
                  <a:moveTo>
                    <a:pt x="70" y="34"/>
                  </a:moveTo>
                  <a:cubicBezTo>
                    <a:pt x="70" y="53"/>
                    <a:pt x="56" y="69"/>
                    <a:pt x="35" y="69"/>
                  </a:cubicBezTo>
                  <a:cubicBezTo>
                    <a:pt x="14" y="69"/>
                    <a:pt x="0" y="53"/>
                    <a:pt x="0" y="34"/>
                  </a:cubicBezTo>
                  <a:cubicBezTo>
                    <a:pt x="0" y="15"/>
                    <a:pt x="14" y="0"/>
                    <a:pt x="35" y="0"/>
                  </a:cubicBezTo>
                  <a:cubicBezTo>
                    <a:pt x="56" y="0"/>
                    <a:pt x="70" y="15"/>
                    <a:pt x="70" y="34"/>
                  </a:cubicBezTo>
                  <a:close/>
                  <a:moveTo>
                    <a:pt x="35" y="17"/>
                  </a:moveTo>
                  <a:cubicBezTo>
                    <a:pt x="25" y="17"/>
                    <a:pt x="18" y="25"/>
                    <a:pt x="18" y="34"/>
                  </a:cubicBezTo>
                  <a:cubicBezTo>
                    <a:pt x="18" y="44"/>
                    <a:pt x="25" y="52"/>
                    <a:pt x="35" y="52"/>
                  </a:cubicBezTo>
                  <a:cubicBezTo>
                    <a:pt x="45" y="52"/>
                    <a:pt x="52" y="44"/>
                    <a:pt x="52" y="34"/>
                  </a:cubicBezTo>
                  <a:cubicBezTo>
                    <a:pt x="52" y="25"/>
                    <a:pt x="45" y="17"/>
                    <a:pt x="35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" name="Freeform 9"/>
            <p:cNvSpPr>
              <a:spLocks/>
            </p:cNvSpPr>
            <p:nvPr userDrawn="1"/>
          </p:nvSpPr>
          <p:spPr bwMode="auto">
            <a:xfrm>
              <a:off x="503" y="425"/>
              <a:ext cx="60" cy="91"/>
            </a:xfrm>
            <a:custGeom>
              <a:avLst/>
              <a:gdLst>
                <a:gd name="T0" fmla="*/ 42 w 46"/>
                <a:gd name="T1" fmla="*/ 16 h 69"/>
                <a:gd name="T2" fmla="*/ 29 w 46"/>
                <a:gd name="T3" fmla="*/ 14 h 69"/>
                <a:gd name="T4" fmla="*/ 18 w 46"/>
                <a:gd name="T5" fmla="*/ 20 h 69"/>
                <a:gd name="T6" fmla="*/ 26 w 46"/>
                <a:gd name="T7" fmla="*/ 26 h 69"/>
                <a:gd name="T8" fmla="*/ 30 w 46"/>
                <a:gd name="T9" fmla="*/ 27 h 69"/>
                <a:gd name="T10" fmla="*/ 46 w 46"/>
                <a:gd name="T11" fmla="*/ 47 h 69"/>
                <a:gd name="T12" fmla="*/ 19 w 46"/>
                <a:gd name="T13" fmla="*/ 69 h 69"/>
                <a:gd name="T14" fmla="*/ 1 w 46"/>
                <a:gd name="T15" fmla="*/ 67 h 69"/>
                <a:gd name="T16" fmla="*/ 1 w 46"/>
                <a:gd name="T17" fmla="*/ 52 h 69"/>
                <a:gd name="T18" fmla="*/ 16 w 46"/>
                <a:gd name="T19" fmla="*/ 54 h 69"/>
                <a:gd name="T20" fmla="*/ 29 w 46"/>
                <a:gd name="T21" fmla="*/ 48 h 69"/>
                <a:gd name="T22" fmla="*/ 21 w 46"/>
                <a:gd name="T23" fmla="*/ 41 h 69"/>
                <a:gd name="T24" fmla="*/ 18 w 46"/>
                <a:gd name="T25" fmla="*/ 40 h 69"/>
                <a:gd name="T26" fmla="*/ 0 w 46"/>
                <a:gd name="T27" fmla="*/ 21 h 69"/>
                <a:gd name="T28" fmla="*/ 25 w 46"/>
                <a:gd name="T29" fmla="*/ 0 h 69"/>
                <a:gd name="T30" fmla="*/ 42 w 46"/>
                <a:gd name="T31" fmla="*/ 2 h 69"/>
                <a:gd name="T32" fmla="*/ 42 w 46"/>
                <a:gd name="T33" fmla="*/ 16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6" h="69">
                  <a:moveTo>
                    <a:pt x="42" y="16"/>
                  </a:moveTo>
                  <a:cubicBezTo>
                    <a:pt x="41" y="16"/>
                    <a:pt x="34" y="14"/>
                    <a:pt x="29" y="14"/>
                  </a:cubicBezTo>
                  <a:cubicBezTo>
                    <a:pt x="22" y="14"/>
                    <a:pt x="18" y="16"/>
                    <a:pt x="18" y="20"/>
                  </a:cubicBezTo>
                  <a:cubicBezTo>
                    <a:pt x="18" y="24"/>
                    <a:pt x="23" y="25"/>
                    <a:pt x="26" y="26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41" y="31"/>
                    <a:pt x="46" y="38"/>
                    <a:pt x="46" y="47"/>
                  </a:cubicBezTo>
                  <a:cubicBezTo>
                    <a:pt x="46" y="63"/>
                    <a:pt x="32" y="69"/>
                    <a:pt x="19" y="69"/>
                  </a:cubicBezTo>
                  <a:cubicBezTo>
                    <a:pt x="10" y="69"/>
                    <a:pt x="1" y="67"/>
                    <a:pt x="1" y="67"/>
                  </a:cubicBezTo>
                  <a:cubicBezTo>
                    <a:pt x="1" y="52"/>
                    <a:pt x="1" y="52"/>
                    <a:pt x="1" y="52"/>
                  </a:cubicBezTo>
                  <a:cubicBezTo>
                    <a:pt x="2" y="52"/>
                    <a:pt x="9" y="54"/>
                    <a:pt x="16" y="54"/>
                  </a:cubicBezTo>
                  <a:cubicBezTo>
                    <a:pt x="25" y="54"/>
                    <a:pt x="29" y="52"/>
                    <a:pt x="29" y="48"/>
                  </a:cubicBezTo>
                  <a:cubicBezTo>
                    <a:pt x="29" y="45"/>
                    <a:pt x="25" y="43"/>
                    <a:pt x="21" y="41"/>
                  </a:cubicBezTo>
                  <a:cubicBezTo>
                    <a:pt x="20" y="41"/>
                    <a:pt x="19" y="41"/>
                    <a:pt x="18" y="40"/>
                  </a:cubicBezTo>
                  <a:cubicBezTo>
                    <a:pt x="8" y="37"/>
                    <a:pt x="0" y="32"/>
                    <a:pt x="0" y="21"/>
                  </a:cubicBezTo>
                  <a:cubicBezTo>
                    <a:pt x="0" y="8"/>
                    <a:pt x="10" y="0"/>
                    <a:pt x="25" y="0"/>
                  </a:cubicBezTo>
                  <a:cubicBezTo>
                    <a:pt x="34" y="0"/>
                    <a:pt x="41" y="2"/>
                    <a:pt x="42" y="2"/>
                  </a:cubicBezTo>
                  <a:lnTo>
                    <a:pt x="42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5" name="Freeform 10"/>
            <p:cNvSpPr>
              <a:spLocks/>
            </p:cNvSpPr>
            <p:nvPr userDrawn="1"/>
          </p:nvSpPr>
          <p:spPr bwMode="auto">
            <a:xfrm>
              <a:off x="310" y="321"/>
              <a:ext cx="22" cy="45"/>
            </a:xfrm>
            <a:custGeom>
              <a:avLst/>
              <a:gdLst>
                <a:gd name="T0" fmla="*/ 17 w 17"/>
                <a:gd name="T1" fmla="*/ 8 h 34"/>
                <a:gd name="T2" fmla="*/ 8 w 17"/>
                <a:gd name="T3" fmla="*/ 0 h 34"/>
                <a:gd name="T4" fmla="*/ 0 w 17"/>
                <a:gd name="T5" fmla="*/ 8 h 34"/>
                <a:gd name="T6" fmla="*/ 0 w 17"/>
                <a:gd name="T7" fmla="*/ 26 h 34"/>
                <a:gd name="T8" fmla="*/ 8 w 17"/>
                <a:gd name="T9" fmla="*/ 34 h 34"/>
                <a:gd name="T10" fmla="*/ 17 w 17"/>
                <a:gd name="T11" fmla="*/ 26 h 34"/>
                <a:gd name="T12" fmla="*/ 17 w 17"/>
                <a:gd name="T13" fmla="*/ 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34">
                  <a:moveTo>
                    <a:pt x="17" y="8"/>
                  </a:moveTo>
                  <a:cubicBezTo>
                    <a:pt x="17" y="3"/>
                    <a:pt x="13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30"/>
                    <a:pt x="4" y="34"/>
                    <a:pt x="8" y="34"/>
                  </a:cubicBezTo>
                  <a:cubicBezTo>
                    <a:pt x="13" y="34"/>
                    <a:pt x="17" y="30"/>
                    <a:pt x="17" y="26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1" name="Freeform 11"/>
            <p:cNvSpPr>
              <a:spLocks/>
            </p:cNvSpPr>
            <p:nvPr userDrawn="1"/>
          </p:nvSpPr>
          <p:spPr bwMode="auto">
            <a:xfrm>
              <a:off x="370" y="291"/>
              <a:ext cx="22" cy="75"/>
            </a:xfrm>
            <a:custGeom>
              <a:avLst/>
              <a:gdLst>
                <a:gd name="T0" fmla="*/ 17 w 17"/>
                <a:gd name="T1" fmla="*/ 8 h 57"/>
                <a:gd name="T2" fmla="*/ 8 w 17"/>
                <a:gd name="T3" fmla="*/ 0 h 57"/>
                <a:gd name="T4" fmla="*/ 0 w 17"/>
                <a:gd name="T5" fmla="*/ 8 h 57"/>
                <a:gd name="T6" fmla="*/ 0 w 17"/>
                <a:gd name="T7" fmla="*/ 49 h 57"/>
                <a:gd name="T8" fmla="*/ 8 w 17"/>
                <a:gd name="T9" fmla="*/ 57 h 57"/>
                <a:gd name="T10" fmla="*/ 17 w 17"/>
                <a:gd name="T11" fmla="*/ 49 h 57"/>
                <a:gd name="T12" fmla="*/ 17 w 17"/>
                <a:gd name="T13" fmla="*/ 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57">
                  <a:moveTo>
                    <a:pt x="17" y="8"/>
                  </a:moveTo>
                  <a:cubicBezTo>
                    <a:pt x="17" y="3"/>
                    <a:pt x="13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3"/>
                    <a:pt x="4" y="57"/>
                    <a:pt x="8" y="57"/>
                  </a:cubicBezTo>
                  <a:cubicBezTo>
                    <a:pt x="13" y="57"/>
                    <a:pt x="17" y="53"/>
                    <a:pt x="17" y="49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2" name="Freeform 12"/>
            <p:cNvSpPr>
              <a:spLocks/>
            </p:cNvSpPr>
            <p:nvPr userDrawn="1"/>
          </p:nvSpPr>
          <p:spPr bwMode="auto">
            <a:xfrm>
              <a:off x="430" y="249"/>
              <a:ext cx="22" cy="139"/>
            </a:xfrm>
            <a:custGeom>
              <a:avLst/>
              <a:gdLst>
                <a:gd name="T0" fmla="*/ 17 w 17"/>
                <a:gd name="T1" fmla="*/ 8 h 106"/>
                <a:gd name="T2" fmla="*/ 8 w 17"/>
                <a:gd name="T3" fmla="*/ 0 h 106"/>
                <a:gd name="T4" fmla="*/ 0 w 17"/>
                <a:gd name="T5" fmla="*/ 8 h 106"/>
                <a:gd name="T6" fmla="*/ 0 w 17"/>
                <a:gd name="T7" fmla="*/ 97 h 106"/>
                <a:gd name="T8" fmla="*/ 8 w 17"/>
                <a:gd name="T9" fmla="*/ 106 h 106"/>
                <a:gd name="T10" fmla="*/ 17 w 17"/>
                <a:gd name="T11" fmla="*/ 97 h 106"/>
                <a:gd name="T12" fmla="*/ 17 w 17"/>
                <a:gd name="T13" fmla="*/ 8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06">
                  <a:moveTo>
                    <a:pt x="17" y="8"/>
                  </a:moveTo>
                  <a:cubicBezTo>
                    <a:pt x="17" y="4"/>
                    <a:pt x="13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102"/>
                    <a:pt x="4" y="106"/>
                    <a:pt x="8" y="106"/>
                  </a:cubicBezTo>
                  <a:cubicBezTo>
                    <a:pt x="13" y="106"/>
                    <a:pt x="17" y="102"/>
                    <a:pt x="17" y="97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3" name="Freeform 13"/>
            <p:cNvSpPr>
              <a:spLocks/>
            </p:cNvSpPr>
            <p:nvPr userDrawn="1"/>
          </p:nvSpPr>
          <p:spPr bwMode="auto">
            <a:xfrm>
              <a:off x="490" y="291"/>
              <a:ext cx="22" cy="75"/>
            </a:xfrm>
            <a:custGeom>
              <a:avLst/>
              <a:gdLst>
                <a:gd name="T0" fmla="*/ 17 w 17"/>
                <a:gd name="T1" fmla="*/ 8 h 57"/>
                <a:gd name="T2" fmla="*/ 8 w 17"/>
                <a:gd name="T3" fmla="*/ 0 h 57"/>
                <a:gd name="T4" fmla="*/ 0 w 17"/>
                <a:gd name="T5" fmla="*/ 8 h 57"/>
                <a:gd name="T6" fmla="*/ 0 w 17"/>
                <a:gd name="T7" fmla="*/ 49 h 57"/>
                <a:gd name="T8" fmla="*/ 8 w 17"/>
                <a:gd name="T9" fmla="*/ 57 h 57"/>
                <a:gd name="T10" fmla="*/ 17 w 17"/>
                <a:gd name="T11" fmla="*/ 49 h 57"/>
                <a:gd name="T12" fmla="*/ 17 w 17"/>
                <a:gd name="T13" fmla="*/ 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57">
                  <a:moveTo>
                    <a:pt x="17" y="8"/>
                  </a:moveTo>
                  <a:cubicBezTo>
                    <a:pt x="17" y="3"/>
                    <a:pt x="13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3"/>
                    <a:pt x="4" y="57"/>
                    <a:pt x="8" y="57"/>
                  </a:cubicBezTo>
                  <a:cubicBezTo>
                    <a:pt x="13" y="57"/>
                    <a:pt x="17" y="53"/>
                    <a:pt x="17" y="49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4" name="Freeform 14"/>
            <p:cNvSpPr>
              <a:spLocks/>
            </p:cNvSpPr>
            <p:nvPr userDrawn="1"/>
          </p:nvSpPr>
          <p:spPr bwMode="auto">
            <a:xfrm>
              <a:off x="550" y="321"/>
              <a:ext cx="22" cy="45"/>
            </a:xfrm>
            <a:custGeom>
              <a:avLst/>
              <a:gdLst>
                <a:gd name="T0" fmla="*/ 17 w 17"/>
                <a:gd name="T1" fmla="*/ 8 h 34"/>
                <a:gd name="T2" fmla="*/ 8 w 17"/>
                <a:gd name="T3" fmla="*/ 0 h 34"/>
                <a:gd name="T4" fmla="*/ 0 w 17"/>
                <a:gd name="T5" fmla="*/ 8 h 34"/>
                <a:gd name="T6" fmla="*/ 0 w 17"/>
                <a:gd name="T7" fmla="*/ 26 h 34"/>
                <a:gd name="T8" fmla="*/ 8 w 17"/>
                <a:gd name="T9" fmla="*/ 34 h 34"/>
                <a:gd name="T10" fmla="*/ 17 w 17"/>
                <a:gd name="T11" fmla="*/ 26 h 34"/>
                <a:gd name="T12" fmla="*/ 17 w 17"/>
                <a:gd name="T13" fmla="*/ 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34">
                  <a:moveTo>
                    <a:pt x="17" y="8"/>
                  </a:moveTo>
                  <a:cubicBezTo>
                    <a:pt x="17" y="3"/>
                    <a:pt x="13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30"/>
                    <a:pt x="4" y="34"/>
                    <a:pt x="8" y="34"/>
                  </a:cubicBezTo>
                  <a:cubicBezTo>
                    <a:pt x="13" y="34"/>
                    <a:pt x="17" y="30"/>
                    <a:pt x="17" y="26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5" name="Freeform 15"/>
            <p:cNvSpPr>
              <a:spLocks/>
            </p:cNvSpPr>
            <p:nvPr userDrawn="1"/>
          </p:nvSpPr>
          <p:spPr bwMode="auto">
            <a:xfrm>
              <a:off x="610" y="291"/>
              <a:ext cx="22" cy="75"/>
            </a:xfrm>
            <a:custGeom>
              <a:avLst/>
              <a:gdLst>
                <a:gd name="T0" fmla="*/ 17 w 17"/>
                <a:gd name="T1" fmla="*/ 8 h 57"/>
                <a:gd name="T2" fmla="*/ 9 w 17"/>
                <a:gd name="T3" fmla="*/ 0 h 57"/>
                <a:gd name="T4" fmla="*/ 0 w 17"/>
                <a:gd name="T5" fmla="*/ 8 h 57"/>
                <a:gd name="T6" fmla="*/ 0 w 17"/>
                <a:gd name="T7" fmla="*/ 49 h 57"/>
                <a:gd name="T8" fmla="*/ 9 w 17"/>
                <a:gd name="T9" fmla="*/ 57 h 57"/>
                <a:gd name="T10" fmla="*/ 17 w 17"/>
                <a:gd name="T11" fmla="*/ 49 h 57"/>
                <a:gd name="T12" fmla="*/ 17 w 17"/>
                <a:gd name="T13" fmla="*/ 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57">
                  <a:moveTo>
                    <a:pt x="17" y="8"/>
                  </a:moveTo>
                  <a:cubicBezTo>
                    <a:pt x="17" y="3"/>
                    <a:pt x="13" y="0"/>
                    <a:pt x="9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3"/>
                    <a:pt x="4" y="57"/>
                    <a:pt x="9" y="57"/>
                  </a:cubicBezTo>
                  <a:cubicBezTo>
                    <a:pt x="13" y="57"/>
                    <a:pt x="17" y="53"/>
                    <a:pt x="17" y="49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6" name="Freeform 16"/>
            <p:cNvSpPr>
              <a:spLocks/>
            </p:cNvSpPr>
            <p:nvPr userDrawn="1"/>
          </p:nvSpPr>
          <p:spPr bwMode="auto">
            <a:xfrm>
              <a:off x="670" y="249"/>
              <a:ext cx="22" cy="139"/>
            </a:xfrm>
            <a:custGeom>
              <a:avLst/>
              <a:gdLst>
                <a:gd name="T0" fmla="*/ 17 w 17"/>
                <a:gd name="T1" fmla="*/ 8 h 106"/>
                <a:gd name="T2" fmla="*/ 9 w 17"/>
                <a:gd name="T3" fmla="*/ 0 h 106"/>
                <a:gd name="T4" fmla="*/ 0 w 17"/>
                <a:gd name="T5" fmla="*/ 8 h 106"/>
                <a:gd name="T6" fmla="*/ 0 w 17"/>
                <a:gd name="T7" fmla="*/ 97 h 106"/>
                <a:gd name="T8" fmla="*/ 9 w 17"/>
                <a:gd name="T9" fmla="*/ 106 h 106"/>
                <a:gd name="T10" fmla="*/ 17 w 17"/>
                <a:gd name="T11" fmla="*/ 97 h 106"/>
                <a:gd name="T12" fmla="*/ 17 w 17"/>
                <a:gd name="T13" fmla="*/ 8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06">
                  <a:moveTo>
                    <a:pt x="17" y="8"/>
                  </a:moveTo>
                  <a:cubicBezTo>
                    <a:pt x="17" y="4"/>
                    <a:pt x="13" y="0"/>
                    <a:pt x="9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102"/>
                    <a:pt x="4" y="106"/>
                    <a:pt x="9" y="106"/>
                  </a:cubicBezTo>
                  <a:cubicBezTo>
                    <a:pt x="13" y="106"/>
                    <a:pt x="17" y="102"/>
                    <a:pt x="17" y="97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7" name="Freeform 17"/>
            <p:cNvSpPr>
              <a:spLocks/>
            </p:cNvSpPr>
            <p:nvPr userDrawn="1"/>
          </p:nvSpPr>
          <p:spPr bwMode="auto">
            <a:xfrm>
              <a:off x="730" y="291"/>
              <a:ext cx="22" cy="75"/>
            </a:xfrm>
            <a:custGeom>
              <a:avLst/>
              <a:gdLst>
                <a:gd name="T0" fmla="*/ 17 w 17"/>
                <a:gd name="T1" fmla="*/ 8 h 57"/>
                <a:gd name="T2" fmla="*/ 9 w 17"/>
                <a:gd name="T3" fmla="*/ 0 h 57"/>
                <a:gd name="T4" fmla="*/ 0 w 17"/>
                <a:gd name="T5" fmla="*/ 8 h 57"/>
                <a:gd name="T6" fmla="*/ 0 w 17"/>
                <a:gd name="T7" fmla="*/ 49 h 57"/>
                <a:gd name="T8" fmla="*/ 9 w 17"/>
                <a:gd name="T9" fmla="*/ 57 h 57"/>
                <a:gd name="T10" fmla="*/ 17 w 17"/>
                <a:gd name="T11" fmla="*/ 49 h 57"/>
                <a:gd name="T12" fmla="*/ 17 w 17"/>
                <a:gd name="T13" fmla="*/ 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57">
                  <a:moveTo>
                    <a:pt x="17" y="8"/>
                  </a:moveTo>
                  <a:cubicBezTo>
                    <a:pt x="17" y="3"/>
                    <a:pt x="13" y="0"/>
                    <a:pt x="9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3"/>
                    <a:pt x="4" y="57"/>
                    <a:pt x="9" y="57"/>
                  </a:cubicBezTo>
                  <a:cubicBezTo>
                    <a:pt x="13" y="57"/>
                    <a:pt x="17" y="53"/>
                    <a:pt x="17" y="49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8" name="Freeform 18"/>
            <p:cNvSpPr>
              <a:spLocks/>
            </p:cNvSpPr>
            <p:nvPr userDrawn="1"/>
          </p:nvSpPr>
          <p:spPr bwMode="auto">
            <a:xfrm>
              <a:off x="790" y="321"/>
              <a:ext cx="22" cy="45"/>
            </a:xfrm>
            <a:custGeom>
              <a:avLst/>
              <a:gdLst>
                <a:gd name="T0" fmla="*/ 17 w 17"/>
                <a:gd name="T1" fmla="*/ 8 h 34"/>
                <a:gd name="T2" fmla="*/ 9 w 17"/>
                <a:gd name="T3" fmla="*/ 0 h 34"/>
                <a:gd name="T4" fmla="*/ 0 w 17"/>
                <a:gd name="T5" fmla="*/ 8 h 34"/>
                <a:gd name="T6" fmla="*/ 0 w 17"/>
                <a:gd name="T7" fmla="*/ 26 h 34"/>
                <a:gd name="T8" fmla="*/ 9 w 17"/>
                <a:gd name="T9" fmla="*/ 34 h 34"/>
                <a:gd name="T10" fmla="*/ 17 w 17"/>
                <a:gd name="T11" fmla="*/ 26 h 34"/>
                <a:gd name="T12" fmla="*/ 17 w 17"/>
                <a:gd name="T13" fmla="*/ 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34">
                  <a:moveTo>
                    <a:pt x="17" y="8"/>
                  </a:moveTo>
                  <a:cubicBezTo>
                    <a:pt x="17" y="3"/>
                    <a:pt x="13" y="0"/>
                    <a:pt x="9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30"/>
                    <a:pt x="4" y="34"/>
                    <a:pt x="9" y="34"/>
                  </a:cubicBezTo>
                  <a:cubicBezTo>
                    <a:pt x="13" y="34"/>
                    <a:pt x="17" y="30"/>
                    <a:pt x="17" y="26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086725553"/>
      </p:ext>
    </p:extLst>
  </p:cSld>
  <p:clrMapOvr>
    <a:masterClrMapping/>
  </p:clrMapOvr>
  <p:transition spd="slow">
    <p:wipe/>
  </p:transition>
  <p:extLst mod="1">
    <p:ext uri="{DCECCB84-F9BA-43D5-87BE-67443E8EF086}">
      <p15:sldGuideLst xmlns:p15="http://schemas.microsoft.com/office/powerpoint/2012/main" xmlns="">
        <p15:guide id="1" orient="horz" pos="228" userDrawn="1">
          <p15:clr>
            <a:srgbClr val="FBAE40"/>
          </p15:clr>
        </p15:guide>
        <p15:guide id="2" pos="360" userDrawn="1">
          <p15:clr>
            <a:srgbClr val="FBAE40"/>
          </p15:clr>
        </p15:guide>
        <p15:guide id="3" orient="horz" pos="518" userDrawn="1">
          <p15:clr>
            <a:srgbClr val="FBAE40"/>
          </p15:clr>
        </p15:guide>
        <p15:guide id="4" pos="812" userDrawn="1">
          <p15:clr>
            <a:srgbClr val="FBAE40"/>
          </p15:clr>
        </p15:guide>
        <p15:guide id="5" pos="311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Closing Slide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"/>
            <a:ext cx="9143999" cy="5165874"/>
          </a:xfrm>
          <a:prstGeom prst="rect">
            <a:avLst/>
          </a:prstGeom>
        </p:spPr>
      </p:pic>
      <p:grpSp>
        <p:nvGrpSpPr>
          <p:cNvPr id="4" name="Group 4"/>
          <p:cNvGrpSpPr>
            <a:grpSpLocks noChangeAspect="1"/>
          </p:cNvGrpSpPr>
          <p:nvPr userDrawn="1"/>
        </p:nvGrpSpPr>
        <p:grpSpPr bwMode="auto">
          <a:xfrm>
            <a:off x="3746294" y="2129856"/>
            <a:ext cx="1617944" cy="860542"/>
            <a:chOff x="310" y="249"/>
            <a:chExt cx="502" cy="267"/>
          </a:xfrm>
          <a:solidFill>
            <a:schemeClr val="accent5"/>
          </a:solidFill>
        </p:grpSpPr>
        <p:sp>
          <p:nvSpPr>
            <p:cNvPr id="5" name="Rectangle 5"/>
            <p:cNvSpPr>
              <a:spLocks noChangeArrowheads="1"/>
            </p:cNvSpPr>
            <p:nvPr userDrawn="1"/>
          </p:nvSpPr>
          <p:spPr bwMode="auto">
            <a:xfrm>
              <a:off x="452" y="426"/>
              <a:ext cx="22" cy="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" name="Freeform 6"/>
            <p:cNvSpPr>
              <a:spLocks/>
            </p:cNvSpPr>
            <p:nvPr userDrawn="1"/>
          </p:nvSpPr>
          <p:spPr bwMode="auto">
            <a:xfrm>
              <a:off x="585" y="425"/>
              <a:ext cx="66" cy="91"/>
            </a:xfrm>
            <a:custGeom>
              <a:avLst/>
              <a:gdLst>
                <a:gd name="T0" fmla="*/ 51 w 51"/>
                <a:gd name="T1" fmla="*/ 20 h 69"/>
                <a:gd name="T2" fmla="*/ 37 w 51"/>
                <a:gd name="T3" fmla="*/ 16 h 69"/>
                <a:gd name="T4" fmla="*/ 18 w 51"/>
                <a:gd name="T5" fmla="*/ 34 h 69"/>
                <a:gd name="T6" fmla="*/ 37 w 51"/>
                <a:gd name="T7" fmla="*/ 52 h 69"/>
                <a:gd name="T8" fmla="*/ 51 w 51"/>
                <a:gd name="T9" fmla="*/ 49 h 69"/>
                <a:gd name="T10" fmla="*/ 51 w 51"/>
                <a:gd name="T11" fmla="*/ 67 h 69"/>
                <a:gd name="T12" fmla="*/ 35 w 51"/>
                <a:gd name="T13" fmla="*/ 69 h 69"/>
                <a:gd name="T14" fmla="*/ 0 w 51"/>
                <a:gd name="T15" fmla="*/ 34 h 69"/>
                <a:gd name="T16" fmla="*/ 35 w 51"/>
                <a:gd name="T17" fmla="*/ 0 h 69"/>
                <a:gd name="T18" fmla="*/ 51 w 51"/>
                <a:gd name="T19" fmla="*/ 2 h 69"/>
                <a:gd name="T20" fmla="*/ 51 w 51"/>
                <a:gd name="T21" fmla="*/ 2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" h="69">
                  <a:moveTo>
                    <a:pt x="51" y="20"/>
                  </a:moveTo>
                  <a:cubicBezTo>
                    <a:pt x="50" y="20"/>
                    <a:pt x="45" y="16"/>
                    <a:pt x="37" y="16"/>
                  </a:cubicBezTo>
                  <a:cubicBezTo>
                    <a:pt x="26" y="16"/>
                    <a:pt x="18" y="24"/>
                    <a:pt x="18" y="34"/>
                  </a:cubicBezTo>
                  <a:cubicBezTo>
                    <a:pt x="18" y="44"/>
                    <a:pt x="25" y="52"/>
                    <a:pt x="37" y="52"/>
                  </a:cubicBezTo>
                  <a:cubicBezTo>
                    <a:pt x="45" y="52"/>
                    <a:pt x="50" y="49"/>
                    <a:pt x="51" y="49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49" y="67"/>
                    <a:pt x="43" y="69"/>
                    <a:pt x="35" y="69"/>
                  </a:cubicBezTo>
                  <a:cubicBezTo>
                    <a:pt x="16" y="69"/>
                    <a:pt x="0" y="56"/>
                    <a:pt x="0" y="34"/>
                  </a:cubicBezTo>
                  <a:cubicBezTo>
                    <a:pt x="0" y="14"/>
                    <a:pt x="15" y="0"/>
                    <a:pt x="35" y="0"/>
                  </a:cubicBezTo>
                  <a:cubicBezTo>
                    <a:pt x="43" y="0"/>
                    <a:pt x="49" y="2"/>
                    <a:pt x="51" y="2"/>
                  </a:cubicBezTo>
                  <a:lnTo>
                    <a:pt x="51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" name="Freeform 7"/>
            <p:cNvSpPr>
              <a:spLocks/>
            </p:cNvSpPr>
            <p:nvPr userDrawn="1"/>
          </p:nvSpPr>
          <p:spPr bwMode="auto">
            <a:xfrm>
              <a:off x="355" y="425"/>
              <a:ext cx="67" cy="91"/>
            </a:xfrm>
            <a:custGeom>
              <a:avLst/>
              <a:gdLst>
                <a:gd name="T0" fmla="*/ 51 w 51"/>
                <a:gd name="T1" fmla="*/ 20 h 69"/>
                <a:gd name="T2" fmla="*/ 36 w 51"/>
                <a:gd name="T3" fmla="*/ 16 h 69"/>
                <a:gd name="T4" fmla="*/ 18 w 51"/>
                <a:gd name="T5" fmla="*/ 34 h 69"/>
                <a:gd name="T6" fmla="*/ 36 w 51"/>
                <a:gd name="T7" fmla="*/ 52 h 69"/>
                <a:gd name="T8" fmla="*/ 51 w 51"/>
                <a:gd name="T9" fmla="*/ 49 h 69"/>
                <a:gd name="T10" fmla="*/ 51 w 51"/>
                <a:gd name="T11" fmla="*/ 67 h 69"/>
                <a:gd name="T12" fmla="*/ 35 w 51"/>
                <a:gd name="T13" fmla="*/ 69 h 69"/>
                <a:gd name="T14" fmla="*/ 0 w 51"/>
                <a:gd name="T15" fmla="*/ 34 h 69"/>
                <a:gd name="T16" fmla="*/ 35 w 51"/>
                <a:gd name="T17" fmla="*/ 0 h 69"/>
                <a:gd name="T18" fmla="*/ 51 w 51"/>
                <a:gd name="T19" fmla="*/ 2 h 69"/>
                <a:gd name="T20" fmla="*/ 51 w 51"/>
                <a:gd name="T21" fmla="*/ 2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" h="69">
                  <a:moveTo>
                    <a:pt x="51" y="20"/>
                  </a:moveTo>
                  <a:cubicBezTo>
                    <a:pt x="50" y="20"/>
                    <a:pt x="45" y="16"/>
                    <a:pt x="36" y="16"/>
                  </a:cubicBezTo>
                  <a:cubicBezTo>
                    <a:pt x="25" y="16"/>
                    <a:pt x="18" y="24"/>
                    <a:pt x="18" y="34"/>
                  </a:cubicBezTo>
                  <a:cubicBezTo>
                    <a:pt x="18" y="44"/>
                    <a:pt x="25" y="52"/>
                    <a:pt x="36" y="52"/>
                  </a:cubicBezTo>
                  <a:cubicBezTo>
                    <a:pt x="44" y="52"/>
                    <a:pt x="50" y="49"/>
                    <a:pt x="51" y="49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49" y="67"/>
                    <a:pt x="43" y="69"/>
                    <a:pt x="35" y="69"/>
                  </a:cubicBezTo>
                  <a:cubicBezTo>
                    <a:pt x="16" y="69"/>
                    <a:pt x="0" y="56"/>
                    <a:pt x="0" y="34"/>
                  </a:cubicBezTo>
                  <a:cubicBezTo>
                    <a:pt x="0" y="14"/>
                    <a:pt x="15" y="0"/>
                    <a:pt x="35" y="0"/>
                  </a:cubicBezTo>
                  <a:cubicBezTo>
                    <a:pt x="43" y="0"/>
                    <a:pt x="49" y="2"/>
                    <a:pt x="51" y="2"/>
                  </a:cubicBezTo>
                  <a:lnTo>
                    <a:pt x="51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" name="Freeform 8"/>
            <p:cNvSpPr>
              <a:spLocks noEditPoints="1"/>
            </p:cNvSpPr>
            <p:nvPr userDrawn="1"/>
          </p:nvSpPr>
          <p:spPr bwMode="auto">
            <a:xfrm>
              <a:off x="675" y="425"/>
              <a:ext cx="91" cy="91"/>
            </a:xfrm>
            <a:custGeom>
              <a:avLst/>
              <a:gdLst>
                <a:gd name="T0" fmla="*/ 70 w 70"/>
                <a:gd name="T1" fmla="*/ 34 h 69"/>
                <a:gd name="T2" fmla="*/ 35 w 70"/>
                <a:gd name="T3" fmla="*/ 69 h 69"/>
                <a:gd name="T4" fmla="*/ 0 w 70"/>
                <a:gd name="T5" fmla="*/ 34 h 69"/>
                <a:gd name="T6" fmla="*/ 35 w 70"/>
                <a:gd name="T7" fmla="*/ 0 h 69"/>
                <a:gd name="T8" fmla="*/ 70 w 70"/>
                <a:gd name="T9" fmla="*/ 34 h 69"/>
                <a:gd name="T10" fmla="*/ 35 w 70"/>
                <a:gd name="T11" fmla="*/ 17 h 69"/>
                <a:gd name="T12" fmla="*/ 18 w 70"/>
                <a:gd name="T13" fmla="*/ 34 h 69"/>
                <a:gd name="T14" fmla="*/ 35 w 70"/>
                <a:gd name="T15" fmla="*/ 52 h 69"/>
                <a:gd name="T16" fmla="*/ 52 w 70"/>
                <a:gd name="T17" fmla="*/ 34 h 69"/>
                <a:gd name="T18" fmla="*/ 35 w 70"/>
                <a:gd name="T19" fmla="*/ 17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0" h="69">
                  <a:moveTo>
                    <a:pt x="70" y="34"/>
                  </a:moveTo>
                  <a:cubicBezTo>
                    <a:pt x="70" y="53"/>
                    <a:pt x="56" y="69"/>
                    <a:pt x="35" y="69"/>
                  </a:cubicBezTo>
                  <a:cubicBezTo>
                    <a:pt x="14" y="69"/>
                    <a:pt x="0" y="53"/>
                    <a:pt x="0" y="34"/>
                  </a:cubicBezTo>
                  <a:cubicBezTo>
                    <a:pt x="0" y="15"/>
                    <a:pt x="14" y="0"/>
                    <a:pt x="35" y="0"/>
                  </a:cubicBezTo>
                  <a:cubicBezTo>
                    <a:pt x="56" y="0"/>
                    <a:pt x="70" y="15"/>
                    <a:pt x="70" y="34"/>
                  </a:cubicBezTo>
                  <a:close/>
                  <a:moveTo>
                    <a:pt x="35" y="17"/>
                  </a:moveTo>
                  <a:cubicBezTo>
                    <a:pt x="25" y="17"/>
                    <a:pt x="18" y="25"/>
                    <a:pt x="18" y="34"/>
                  </a:cubicBezTo>
                  <a:cubicBezTo>
                    <a:pt x="18" y="44"/>
                    <a:pt x="25" y="52"/>
                    <a:pt x="35" y="52"/>
                  </a:cubicBezTo>
                  <a:cubicBezTo>
                    <a:pt x="45" y="52"/>
                    <a:pt x="52" y="44"/>
                    <a:pt x="52" y="34"/>
                  </a:cubicBezTo>
                  <a:cubicBezTo>
                    <a:pt x="52" y="25"/>
                    <a:pt x="45" y="17"/>
                    <a:pt x="35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" name="Freeform 9"/>
            <p:cNvSpPr>
              <a:spLocks/>
            </p:cNvSpPr>
            <p:nvPr userDrawn="1"/>
          </p:nvSpPr>
          <p:spPr bwMode="auto">
            <a:xfrm>
              <a:off x="503" y="425"/>
              <a:ext cx="60" cy="91"/>
            </a:xfrm>
            <a:custGeom>
              <a:avLst/>
              <a:gdLst>
                <a:gd name="T0" fmla="*/ 42 w 46"/>
                <a:gd name="T1" fmla="*/ 16 h 69"/>
                <a:gd name="T2" fmla="*/ 29 w 46"/>
                <a:gd name="T3" fmla="*/ 14 h 69"/>
                <a:gd name="T4" fmla="*/ 18 w 46"/>
                <a:gd name="T5" fmla="*/ 20 h 69"/>
                <a:gd name="T6" fmla="*/ 26 w 46"/>
                <a:gd name="T7" fmla="*/ 26 h 69"/>
                <a:gd name="T8" fmla="*/ 30 w 46"/>
                <a:gd name="T9" fmla="*/ 27 h 69"/>
                <a:gd name="T10" fmla="*/ 46 w 46"/>
                <a:gd name="T11" fmla="*/ 47 h 69"/>
                <a:gd name="T12" fmla="*/ 19 w 46"/>
                <a:gd name="T13" fmla="*/ 69 h 69"/>
                <a:gd name="T14" fmla="*/ 1 w 46"/>
                <a:gd name="T15" fmla="*/ 67 h 69"/>
                <a:gd name="T16" fmla="*/ 1 w 46"/>
                <a:gd name="T17" fmla="*/ 52 h 69"/>
                <a:gd name="T18" fmla="*/ 16 w 46"/>
                <a:gd name="T19" fmla="*/ 54 h 69"/>
                <a:gd name="T20" fmla="*/ 29 w 46"/>
                <a:gd name="T21" fmla="*/ 48 h 69"/>
                <a:gd name="T22" fmla="*/ 21 w 46"/>
                <a:gd name="T23" fmla="*/ 41 h 69"/>
                <a:gd name="T24" fmla="*/ 18 w 46"/>
                <a:gd name="T25" fmla="*/ 40 h 69"/>
                <a:gd name="T26" fmla="*/ 0 w 46"/>
                <a:gd name="T27" fmla="*/ 21 h 69"/>
                <a:gd name="T28" fmla="*/ 25 w 46"/>
                <a:gd name="T29" fmla="*/ 0 h 69"/>
                <a:gd name="T30" fmla="*/ 42 w 46"/>
                <a:gd name="T31" fmla="*/ 2 h 69"/>
                <a:gd name="T32" fmla="*/ 42 w 46"/>
                <a:gd name="T33" fmla="*/ 16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6" h="69">
                  <a:moveTo>
                    <a:pt x="42" y="16"/>
                  </a:moveTo>
                  <a:cubicBezTo>
                    <a:pt x="41" y="16"/>
                    <a:pt x="34" y="14"/>
                    <a:pt x="29" y="14"/>
                  </a:cubicBezTo>
                  <a:cubicBezTo>
                    <a:pt x="22" y="14"/>
                    <a:pt x="18" y="16"/>
                    <a:pt x="18" y="20"/>
                  </a:cubicBezTo>
                  <a:cubicBezTo>
                    <a:pt x="18" y="24"/>
                    <a:pt x="23" y="25"/>
                    <a:pt x="26" y="26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41" y="31"/>
                    <a:pt x="46" y="38"/>
                    <a:pt x="46" y="47"/>
                  </a:cubicBezTo>
                  <a:cubicBezTo>
                    <a:pt x="46" y="63"/>
                    <a:pt x="32" y="69"/>
                    <a:pt x="19" y="69"/>
                  </a:cubicBezTo>
                  <a:cubicBezTo>
                    <a:pt x="10" y="69"/>
                    <a:pt x="1" y="67"/>
                    <a:pt x="1" y="67"/>
                  </a:cubicBezTo>
                  <a:cubicBezTo>
                    <a:pt x="1" y="52"/>
                    <a:pt x="1" y="52"/>
                    <a:pt x="1" y="52"/>
                  </a:cubicBezTo>
                  <a:cubicBezTo>
                    <a:pt x="2" y="52"/>
                    <a:pt x="9" y="54"/>
                    <a:pt x="16" y="54"/>
                  </a:cubicBezTo>
                  <a:cubicBezTo>
                    <a:pt x="25" y="54"/>
                    <a:pt x="29" y="52"/>
                    <a:pt x="29" y="48"/>
                  </a:cubicBezTo>
                  <a:cubicBezTo>
                    <a:pt x="29" y="45"/>
                    <a:pt x="25" y="43"/>
                    <a:pt x="21" y="41"/>
                  </a:cubicBezTo>
                  <a:cubicBezTo>
                    <a:pt x="20" y="41"/>
                    <a:pt x="19" y="41"/>
                    <a:pt x="18" y="40"/>
                  </a:cubicBezTo>
                  <a:cubicBezTo>
                    <a:pt x="8" y="37"/>
                    <a:pt x="0" y="32"/>
                    <a:pt x="0" y="21"/>
                  </a:cubicBezTo>
                  <a:cubicBezTo>
                    <a:pt x="0" y="8"/>
                    <a:pt x="10" y="0"/>
                    <a:pt x="25" y="0"/>
                  </a:cubicBezTo>
                  <a:cubicBezTo>
                    <a:pt x="34" y="0"/>
                    <a:pt x="41" y="2"/>
                    <a:pt x="42" y="2"/>
                  </a:cubicBezTo>
                  <a:lnTo>
                    <a:pt x="42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" name="Freeform 10"/>
            <p:cNvSpPr>
              <a:spLocks/>
            </p:cNvSpPr>
            <p:nvPr userDrawn="1"/>
          </p:nvSpPr>
          <p:spPr bwMode="auto">
            <a:xfrm>
              <a:off x="310" y="321"/>
              <a:ext cx="22" cy="45"/>
            </a:xfrm>
            <a:custGeom>
              <a:avLst/>
              <a:gdLst>
                <a:gd name="T0" fmla="*/ 17 w 17"/>
                <a:gd name="T1" fmla="*/ 8 h 34"/>
                <a:gd name="T2" fmla="*/ 8 w 17"/>
                <a:gd name="T3" fmla="*/ 0 h 34"/>
                <a:gd name="T4" fmla="*/ 0 w 17"/>
                <a:gd name="T5" fmla="*/ 8 h 34"/>
                <a:gd name="T6" fmla="*/ 0 w 17"/>
                <a:gd name="T7" fmla="*/ 26 h 34"/>
                <a:gd name="T8" fmla="*/ 8 w 17"/>
                <a:gd name="T9" fmla="*/ 34 h 34"/>
                <a:gd name="T10" fmla="*/ 17 w 17"/>
                <a:gd name="T11" fmla="*/ 26 h 34"/>
                <a:gd name="T12" fmla="*/ 17 w 17"/>
                <a:gd name="T13" fmla="*/ 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34">
                  <a:moveTo>
                    <a:pt x="17" y="8"/>
                  </a:moveTo>
                  <a:cubicBezTo>
                    <a:pt x="17" y="3"/>
                    <a:pt x="13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30"/>
                    <a:pt x="4" y="34"/>
                    <a:pt x="8" y="34"/>
                  </a:cubicBezTo>
                  <a:cubicBezTo>
                    <a:pt x="13" y="34"/>
                    <a:pt x="17" y="30"/>
                    <a:pt x="17" y="26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1" name="Freeform 11"/>
            <p:cNvSpPr>
              <a:spLocks/>
            </p:cNvSpPr>
            <p:nvPr userDrawn="1"/>
          </p:nvSpPr>
          <p:spPr bwMode="auto">
            <a:xfrm>
              <a:off x="370" y="291"/>
              <a:ext cx="22" cy="75"/>
            </a:xfrm>
            <a:custGeom>
              <a:avLst/>
              <a:gdLst>
                <a:gd name="T0" fmla="*/ 17 w 17"/>
                <a:gd name="T1" fmla="*/ 8 h 57"/>
                <a:gd name="T2" fmla="*/ 8 w 17"/>
                <a:gd name="T3" fmla="*/ 0 h 57"/>
                <a:gd name="T4" fmla="*/ 0 w 17"/>
                <a:gd name="T5" fmla="*/ 8 h 57"/>
                <a:gd name="T6" fmla="*/ 0 w 17"/>
                <a:gd name="T7" fmla="*/ 49 h 57"/>
                <a:gd name="T8" fmla="*/ 8 w 17"/>
                <a:gd name="T9" fmla="*/ 57 h 57"/>
                <a:gd name="T10" fmla="*/ 17 w 17"/>
                <a:gd name="T11" fmla="*/ 49 h 57"/>
                <a:gd name="T12" fmla="*/ 17 w 17"/>
                <a:gd name="T13" fmla="*/ 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57">
                  <a:moveTo>
                    <a:pt x="17" y="8"/>
                  </a:moveTo>
                  <a:cubicBezTo>
                    <a:pt x="17" y="3"/>
                    <a:pt x="13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3"/>
                    <a:pt x="4" y="57"/>
                    <a:pt x="8" y="57"/>
                  </a:cubicBezTo>
                  <a:cubicBezTo>
                    <a:pt x="13" y="57"/>
                    <a:pt x="17" y="53"/>
                    <a:pt x="17" y="49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2" name="Freeform 12"/>
            <p:cNvSpPr>
              <a:spLocks/>
            </p:cNvSpPr>
            <p:nvPr userDrawn="1"/>
          </p:nvSpPr>
          <p:spPr bwMode="auto">
            <a:xfrm>
              <a:off x="430" y="249"/>
              <a:ext cx="22" cy="139"/>
            </a:xfrm>
            <a:custGeom>
              <a:avLst/>
              <a:gdLst>
                <a:gd name="T0" fmla="*/ 17 w 17"/>
                <a:gd name="T1" fmla="*/ 8 h 106"/>
                <a:gd name="T2" fmla="*/ 8 w 17"/>
                <a:gd name="T3" fmla="*/ 0 h 106"/>
                <a:gd name="T4" fmla="*/ 0 w 17"/>
                <a:gd name="T5" fmla="*/ 8 h 106"/>
                <a:gd name="T6" fmla="*/ 0 w 17"/>
                <a:gd name="T7" fmla="*/ 97 h 106"/>
                <a:gd name="T8" fmla="*/ 8 w 17"/>
                <a:gd name="T9" fmla="*/ 106 h 106"/>
                <a:gd name="T10" fmla="*/ 17 w 17"/>
                <a:gd name="T11" fmla="*/ 97 h 106"/>
                <a:gd name="T12" fmla="*/ 17 w 17"/>
                <a:gd name="T13" fmla="*/ 8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06">
                  <a:moveTo>
                    <a:pt x="17" y="8"/>
                  </a:moveTo>
                  <a:cubicBezTo>
                    <a:pt x="17" y="4"/>
                    <a:pt x="13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102"/>
                    <a:pt x="4" y="106"/>
                    <a:pt x="8" y="106"/>
                  </a:cubicBezTo>
                  <a:cubicBezTo>
                    <a:pt x="13" y="106"/>
                    <a:pt x="17" y="102"/>
                    <a:pt x="17" y="97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" name="Freeform 13"/>
            <p:cNvSpPr>
              <a:spLocks/>
            </p:cNvSpPr>
            <p:nvPr userDrawn="1"/>
          </p:nvSpPr>
          <p:spPr bwMode="auto">
            <a:xfrm>
              <a:off x="490" y="291"/>
              <a:ext cx="22" cy="75"/>
            </a:xfrm>
            <a:custGeom>
              <a:avLst/>
              <a:gdLst>
                <a:gd name="T0" fmla="*/ 17 w 17"/>
                <a:gd name="T1" fmla="*/ 8 h 57"/>
                <a:gd name="T2" fmla="*/ 8 w 17"/>
                <a:gd name="T3" fmla="*/ 0 h 57"/>
                <a:gd name="T4" fmla="*/ 0 w 17"/>
                <a:gd name="T5" fmla="*/ 8 h 57"/>
                <a:gd name="T6" fmla="*/ 0 w 17"/>
                <a:gd name="T7" fmla="*/ 49 h 57"/>
                <a:gd name="T8" fmla="*/ 8 w 17"/>
                <a:gd name="T9" fmla="*/ 57 h 57"/>
                <a:gd name="T10" fmla="*/ 17 w 17"/>
                <a:gd name="T11" fmla="*/ 49 h 57"/>
                <a:gd name="T12" fmla="*/ 17 w 17"/>
                <a:gd name="T13" fmla="*/ 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57">
                  <a:moveTo>
                    <a:pt x="17" y="8"/>
                  </a:moveTo>
                  <a:cubicBezTo>
                    <a:pt x="17" y="3"/>
                    <a:pt x="13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3"/>
                    <a:pt x="4" y="57"/>
                    <a:pt x="8" y="57"/>
                  </a:cubicBezTo>
                  <a:cubicBezTo>
                    <a:pt x="13" y="57"/>
                    <a:pt x="17" y="53"/>
                    <a:pt x="17" y="49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" name="Freeform 14"/>
            <p:cNvSpPr>
              <a:spLocks/>
            </p:cNvSpPr>
            <p:nvPr userDrawn="1"/>
          </p:nvSpPr>
          <p:spPr bwMode="auto">
            <a:xfrm>
              <a:off x="550" y="321"/>
              <a:ext cx="22" cy="45"/>
            </a:xfrm>
            <a:custGeom>
              <a:avLst/>
              <a:gdLst>
                <a:gd name="T0" fmla="*/ 17 w 17"/>
                <a:gd name="T1" fmla="*/ 8 h 34"/>
                <a:gd name="T2" fmla="*/ 8 w 17"/>
                <a:gd name="T3" fmla="*/ 0 h 34"/>
                <a:gd name="T4" fmla="*/ 0 w 17"/>
                <a:gd name="T5" fmla="*/ 8 h 34"/>
                <a:gd name="T6" fmla="*/ 0 w 17"/>
                <a:gd name="T7" fmla="*/ 26 h 34"/>
                <a:gd name="T8" fmla="*/ 8 w 17"/>
                <a:gd name="T9" fmla="*/ 34 h 34"/>
                <a:gd name="T10" fmla="*/ 17 w 17"/>
                <a:gd name="T11" fmla="*/ 26 h 34"/>
                <a:gd name="T12" fmla="*/ 17 w 17"/>
                <a:gd name="T13" fmla="*/ 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34">
                  <a:moveTo>
                    <a:pt x="17" y="8"/>
                  </a:moveTo>
                  <a:cubicBezTo>
                    <a:pt x="17" y="3"/>
                    <a:pt x="13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30"/>
                    <a:pt x="4" y="34"/>
                    <a:pt x="8" y="34"/>
                  </a:cubicBezTo>
                  <a:cubicBezTo>
                    <a:pt x="13" y="34"/>
                    <a:pt x="17" y="30"/>
                    <a:pt x="17" y="26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5" name="Freeform 15"/>
            <p:cNvSpPr>
              <a:spLocks/>
            </p:cNvSpPr>
            <p:nvPr userDrawn="1"/>
          </p:nvSpPr>
          <p:spPr bwMode="auto">
            <a:xfrm>
              <a:off x="610" y="291"/>
              <a:ext cx="22" cy="75"/>
            </a:xfrm>
            <a:custGeom>
              <a:avLst/>
              <a:gdLst>
                <a:gd name="T0" fmla="*/ 17 w 17"/>
                <a:gd name="T1" fmla="*/ 8 h 57"/>
                <a:gd name="T2" fmla="*/ 9 w 17"/>
                <a:gd name="T3" fmla="*/ 0 h 57"/>
                <a:gd name="T4" fmla="*/ 0 w 17"/>
                <a:gd name="T5" fmla="*/ 8 h 57"/>
                <a:gd name="T6" fmla="*/ 0 w 17"/>
                <a:gd name="T7" fmla="*/ 49 h 57"/>
                <a:gd name="T8" fmla="*/ 9 w 17"/>
                <a:gd name="T9" fmla="*/ 57 h 57"/>
                <a:gd name="T10" fmla="*/ 17 w 17"/>
                <a:gd name="T11" fmla="*/ 49 h 57"/>
                <a:gd name="T12" fmla="*/ 17 w 17"/>
                <a:gd name="T13" fmla="*/ 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57">
                  <a:moveTo>
                    <a:pt x="17" y="8"/>
                  </a:moveTo>
                  <a:cubicBezTo>
                    <a:pt x="17" y="3"/>
                    <a:pt x="13" y="0"/>
                    <a:pt x="9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3"/>
                    <a:pt x="4" y="57"/>
                    <a:pt x="9" y="57"/>
                  </a:cubicBezTo>
                  <a:cubicBezTo>
                    <a:pt x="13" y="57"/>
                    <a:pt x="17" y="53"/>
                    <a:pt x="17" y="49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6" name="Freeform 16"/>
            <p:cNvSpPr>
              <a:spLocks/>
            </p:cNvSpPr>
            <p:nvPr userDrawn="1"/>
          </p:nvSpPr>
          <p:spPr bwMode="auto">
            <a:xfrm>
              <a:off x="670" y="249"/>
              <a:ext cx="22" cy="139"/>
            </a:xfrm>
            <a:custGeom>
              <a:avLst/>
              <a:gdLst>
                <a:gd name="T0" fmla="*/ 17 w 17"/>
                <a:gd name="T1" fmla="*/ 8 h 106"/>
                <a:gd name="T2" fmla="*/ 9 w 17"/>
                <a:gd name="T3" fmla="*/ 0 h 106"/>
                <a:gd name="T4" fmla="*/ 0 w 17"/>
                <a:gd name="T5" fmla="*/ 8 h 106"/>
                <a:gd name="T6" fmla="*/ 0 w 17"/>
                <a:gd name="T7" fmla="*/ 97 h 106"/>
                <a:gd name="T8" fmla="*/ 9 w 17"/>
                <a:gd name="T9" fmla="*/ 106 h 106"/>
                <a:gd name="T10" fmla="*/ 17 w 17"/>
                <a:gd name="T11" fmla="*/ 97 h 106"/>
                <a:gd name="T12" fmla="*/ 17 w 17"/>
                <a:gd name="T13" fmla="*/ 8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06">
                  <a:moveTo>
                    <a:pt x="17" y="8"/>
                  </a:moveTo>
                  <a:cubicBezTo>
                    <a:pt x="17" y="4"/>
                    <a:pt x="13" y="0"/>
                    <a:pt x="9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102"/>
                    <a:pt x="4" y="106"/>
                    <a:pt x="9" y="106"/>
                  </a:cubicBezTo>
                  <a:cubicBezTo>
                    <a:pt x="13" y="106"/>
                    <a:pt x="17" y="102"/>
                    <a:pt x="17" y="97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7" name="Freeform 17"/>
            <p:cNvSpPr>
              <a:spLocks/>
            </p:cNvSpPr>
            <p:nvPr userDrawn="1"/>
          </p:nvSpPr>
          <p:spPr bwMode="auto">
            <a:xfrm>
              <a:off x="730" y="291"/>
              <a:ext cx="22" cy="75"/>
            </a:xfrm>
            <a:custGeom>
              <a:avLst/>
              <a:gdLst>
                <a:gd name="T0" fmla="*/ 17 w 17"/>
                <a:gd name="T1" fmla="*/ 8 h 57"/>
                <a:gd name="T2" fmla="*/ 9 w 17"/>
                <a:gd name="T3" fmla="*/ 0 h 57"/>
                <a:gd name="T4" fmla="*/ 0 w 17"/>
                <a:gd name="T5" fmla="*/ 8 h 57"/>
                <a:gd name="T6" fmla="*/ 0 w 17"/>
                <a:gd name="T7" fmla="*/ 49 h 57"/>
                <a:gd name="T8" fmla="*/ 9 w 17"/>
                <a:gd name="T9" fmla="*/ 57 h 57"/>
                <a:gd name="T10" fmla="*/ 17 w 17"/>
                <a:gd name="T11" fmla="*/ 49 h 57"/>
                <a:gd name="T12" fmla="*/ 17 w 17"/>
                <a:gd name="T13" fmla="*/ 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57">
                  <a:moveTo>
                    <a:pt x="17" y="8"/>
                  </a:moveTo>
                  <a:cubicBezTo>
                    <a:pt x="17" y="3"/>
                    <a:pt x="13" y="0"/>
                    <a:pt x="9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3"/>
                    <a:pt x="4" y="57"/>
                    <a:pt x="9" y="57"/>
                  </a:cubicBezTo>
                  <a:cubicBezTo>
                    <a:pt x="13" y="57"/>
                    <a:pt x="17" y="53"/>
                    <a:pt x="17" y="49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" name="Freeform 18"/>
            <p:cNvSpPr>
              <a:spLocks/>
            </p:cNvSpPr>
            <p:nvPr userDrawn="1"/>
          </p:nvSpPr>
          <p:spPr bwMode="auto">
            <a:xfrm>
              <a:off x="790" y="321"/>
              <a:ext cx="22" cy="45"/>
            </a:xfrm>
            <a:custGeom>
              <a:avLst/>
              <a:gdLst>
                <a:gd name="T0" fmla="*/ 17 w 17"/>
                <a:gd name="T1" fmla="*/ 8 h 34"/>
                <a:gd name="T2" fmla="*/ 9 w 17"/>
                <a:gd name="T3" fmla="*/ 0 h 34"/>
                <a:gd name="T4" fmla="*/ 0 w 17"/>
                <a:gd name="T5" fmla="*/ 8 h 34"/>
                <a:gd name="T6" fmla="*/ 0 w 17"/>
                <a:gd name="T7" fmla="*/ 26 h 34"/>
                <a:gd name="T8" fmla="*/ 9 w 17"/>
                <a:gd name="T9" fmla="*/ 34 h 34"/>
                <a:gd name="T10" fmla="*/ 17 w 17"/>
                <a:gd name="T11" fmla="*/ 26 h 34"/>
                <a:gd name="T12" fmla="*/ 17 w 17"/>
                <a:gd name="T13" fmla="*/ 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34">
                  <a:moveTo>
                    <a:pt x="17" y="8"/>
                  </a:moveTo>
                  <a:cubicBezTo>
                    <a:pt x="17" y="3"/>
                    <a:pt x="13" y="0"/>
                    <a:pt x="9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30"/>
                    <a:pt x="4" y="34"/>
                    <a:pt x="9" y="34"/>
                  </a:cubicBezTo>
                  <a:cubicBezTo>
                    <a:pt x="13" y="34"/>
                    <a:pt x="17" y="30"/>
                    <a:pt x="17" y="26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198843304"/>
      </p:ext>
    </p:extLst>
  </p:cSld>
  <p:clrMapOvr>
    <a:masterClrMapping/>
  </p:clrMapOvr>
  <p:transition spd="slow"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losing Slide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00394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4" name="Group 4"/>
          <p:cNvGrpSpPr>
            <a:grpSpLocks noChangeAspect="1"/>
          </p:cNvGrpSpPr>
          <p:nvPr userDrawn="1"/>
        </p:nvGrpSpPr>
        <p:grpSpPr bwMode="auto">
          <a:xfrm>
            <a:off x="3746294" y="2129856"/>
            <a:ext cx="1617944" cy="860542"/>
            <a:chOff x="310" y="249"/>
            <a:chExt cx="502" cy="267"/>
          </a:xfrm>
          <a:solidFill>
            <a:schemeClr val="accent5"/>
          </a:solidFill>
        </p:grpSpPr>
        <p:sp>
          <p:nvSpPr>
            <p:cNvPr id="5" name="Rectangle 5"/>
            <p:cNvSpPr>
              <a:spLocks noChangeArrowheads="1"/>
            </p:cNvSpPr>
            <p:nvPr userDrawn="1"/>
          </p:nvSpPr>
          <p:spPr bwMode="auto">
            <a:xfrm>
              <a:off x="452" y="426"/>
              <a:ext cx="22" cy="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" name="Freeform 6"/>
            <p:cNvSpPr>
              <a:spLocks/>
            </p:cNvSpPr>
            <p:nvPr userDrawn="1"/>
          </p:nvSpPr>
          <p:spPr bwMode="auto">
            <a:xfrm>
              <a:off x="585" y="425"/>
              <a:ext cx="66" cy="91"/>
            </a:xfrm>
            <a:custGeom>
              <a:avLst/>
              <a:gdLst>
                <a:gd name="T0" fmla="*/ 51 w 51"/>
                <a:gd name="T1" fmla="*/ 20 h 69"/>
                <a:gd name="T2" fmla="*/ 37 w 51"/>
                <a:gd name="T3" fmla="*/ 16 h 69"/>
                <a:gd name="T4" fmla="*/ 18 w 51"/>
                <a:gd name="T5" fmla="*/ 34 h 69"/>
                <a:gd name="T6" fmla="*/ 37 w 51"/>
                <a:gd name="T7" fmla="*/ 52 h 69"/>
                <a:gd name="T8" fmla="*/ 51 w 51"/>
                <a:gd name="T9" fmla="*/ 49 h 69"/>
                <a:gd name="T10" fmla="*/ 51 w 51"/>
                <a:gd name="T11" fmla="*/ 67 h 69"/>
                <a:gd name="T12" fmla="*/ 35 w 51"/>
                <a:gd name="T13" fmla="*/ 69 h 69"/>
                <a:gd name="T14" fmla="*/ 0 w 51"/>
                <a:gd name="T15" fmla="*/ 34 h 69"/>
                <a:gd name="T16" fmla="*/ 35 w 51"/>
                <a:gd name="T17" fmla="*/ 0 h 69"/>
                <a:gd name="T18" fmla="*/ 51 w 51"/>
                <a:gd name="T19" fmla="*/ 2 h 69"/>
                <a:gd name="T20" fmla="*/ 51 w 51"/>
                <a:gd name="T21" fmla="*/ 2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" h="69">
                  <a:moveTo>
                    <a:pt x="51" y="20"/>
                  </a:moveTo>
                  <a:cubicBezTo>
                    <a:pt x="50" y="20"/>
                    <a:pt x="45" y="16"/>
                    <a:pt x="37" y="16"/>
                  </a:cubicBezTo>
                  <a:cubicBezTo>
                    <a:pt x="26" y="16"/>
                    <a:pt x="18" y="24"/>
                    <a:pt x="18" y="34"/>
                  </a:cubicBezTo>
                  <a:cubicBezTo>
                    <a:pt x="18" y="44"/>
                    <a:pt x="25" y="52"/>
                    <a:pt x="37" y="52"/>
                  </a:cubicBezTo>
                  <a:cubicBezTo>
                    <a:pt x="45" y="52"/>
                    <a:pt x="50" y="49"/>
                    <a:pt x="51" y="49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49" y="67"/>
                    <a:pt x="43" y="69"/>
                    <a:pt x="35" y="69"/>
                  </a:cubicBezTo>
                  <a:cubicBezTo>
                    <a:pt x="16" y="69"/>
                    <a:pt x="0" y="56"/>
                    <a:pt x="0" y="34"/>
                  </a:cubicBezTo>
                  <a:cubicBezTo>
                    <a:pt x="0" y="14"/>
                    <a:pt x="15" y="0"/>
                    <a:pt x="35" y="0"/>
                  </a:cubicBezTo>
                  <a:cubicBezTo>
                    <a:pt x="43" y="0"/>
                    <a:pt x="49" y="2"/>
                    <a:pt x="51" y="2"/>
                  </a:cubicBezTo>
                  <a:lnTo>
                    <a:pt x="51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" name="Freeform 7"/>
            <p:cNvSpPr>
              <a:spLocks/>
            </p:cNvSpPr>
            <p:nvPr userDrawn="1"/>
          </p:nvSpPr>
          <p:spPr bwMode="auto">
            <a:xfrm>
              <a:off x="355" y="425"/>
              <a:ext cx="67" cy="91"/>
            </a:xfrm>
            <a:custGeom>
              <a:avLst/>
              <a:gdLst>
                <a:gd name="T0" fmla="*/ 51 w 51"/>
                <a:gd name="T1" fmla="*/ 20 h 69"/>
                <a:gd name="T2" fmla="*/ 36 w 51"/>
                <a:gd name="T3" fmla="*/ 16 h 69"/>
                <a:gd name="T4" fmla="*/ 18 w 51"/>
                <a:gd name="T5" fmla="*/ 34 h 69"/>
                <a:gd name="T6" fmla="*/ 36 w 51"/>
                <a:gd name="T7" fmla="*/ 52 h 69"/>
                <a:gd name="T8" fmla="*/ 51 w 51"/>
                <a:gd name="T9" fmla="*/ 49 h 69"/>
                <a:gd name="T10" fmla="*/ 51 w 51"/>
                <a:gd name="T11" fmla="*/ 67 h 69"/>
                <a:gd name="T12" fmla="*/ 35 w 51"/>
                <a:gd name="T13" fmla="*/ 69 h 69"/>
                <a:gd name="T14" fmla="*/ 0 w 51"/>
                <a:gd name="T15" fmla="*/ 34 h 69"/>
                <a:gd name="T16" fmla="*/ 35 w 51"/>
                <a:gd name="T17" fmla="*/ 0 h 69"/>
                <a:gd name="T18" fmla="*/ 51 w 51"/>
                <a:gd name="T19" fmla="*/ 2 h 69"/>
                <a:gd name="T20" fmla="*/ 51 w 51"/>
                <a:gd name="T21" fmla="*/ 2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" h="69">
                  <a:moveTo>
                    <a:pt x="51" y="20"/>
                  </a:moveTo>
                  <a:cubicBezTo>
                    <a:pt x="50" y="20"/>
                    <a:pt x="45" y="16"/>
                    <a:pt x="36" y="16"/>
                  </a:cubicBezTo>
                  <a:cubicBezTo>
                    <a:pt x="25" y="16"/>
                    <a:pt x="18" y="24"/>
                    <a:pt x="18" y="34"/>
                  </a:cubicBezTo>
                  <a:cubicBezTo>
                    <a:pt x="18" y="44"/>
                    <a:pt x="25" y="52"/>
                    <a:pt x="36" y="52"/>
                  </a:cubicBezTo>
                  <a:cubicBezTo>
                    <a:pt x="44" y="52"/>
                    <a:pt x="50" y="49"/>
                    <a:pt x="51" y="49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49" y="67"/>
                    <a:pt x="43" y="69"/>
                    <a:pt x="35" y="69"/>
                  </a:cubicBezTo>
                  <a:cubicBezTo>
                    <a:pt x="16" y="69"/>
                    <a:pt x="0" y="56"/>
                    <a:pt x="0" y="34"/>
                  </a:cubicBezTo>
                  <a:cubicBezTo>
                    <a:pt x="0" y="14"/>
                    <a:pt x="15" y="0"/>
                    <a:pt x="35" y="0"/>
                  </a:cubicBezTo>
                  <a:cubicBezTo>
                    <a:pt x="43" y="0"/>
                    <a:pt x="49" y="2"/>
                    <a:pt x="51" y="2"/>
                  </a:cubicBezTo>
                  <a:lnTo>
                    <a:pt x="51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" name="Freeform 8"/>
            <p:cNvSpPr>
              <a:spLocks noEditPoints="1"/>
            </p:cNvSpPr>
            <p:nvPr userDrawn="1"/>
          </p:nvSpPr>
          <p:spPr bwMode="auto">
            <a:xfrm>
              <a:off x="675" y="425"/>
              <a:ext cx="91" cy="91"/>
            </a:xfrm>
            <a:custGeom>
              <a:avLst/>
              <a:gdLst>
                <a:gd name="T0" fmla="*/ 70 w 70"/>
                <a:gd name="T1" fmla="*/ 34 h 69"/>
                <a:gd name="T2" fmla="*/ 35 w 70"/>
                <a:gd name="T3" fmla="*/ 69 h 69"/>
                <a:gd name="T4" fmla="*/ 0 w 70"/>
                <a:gd name="T5" fmla="*/ 34 h 69"/>
                <a:gd name="T6" fmla="*/ 35 w 70"/>
                <a:gd name="T7" fmla="*/ 0 h 69"/>
                <a:gd name="T8" fmla="*/ 70 w 70"/>
                <a:gd name="T9" fmla="*/ 34 h 69"/>
                <a:gd name="T10" fmla="*/ 35 w 70"/>
                <a:gd name="T11" fmla="*/ 17 h 69"/>
                <a:gd name="T12" fmla="*/ 18 w 70"/>
                <a:gd name="T13" fmla="*/ 34 h 69"/>
                <a:gd name="T14" fmla="*/ 35 w 70"/>
                <a:gd name="T15" fmla="*/ 52 h 69"/>
                <a:gd name="T16" fmla="*/ 52 w 70"/>
                <a:gd name="T17" fmla="*/ 34 h 69"/>
                <a:gd name="T18" fmla="*/ 35 w 70"/>
                <a:gd name="T19" fmla="*/ 17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0" h="69">
                  <a:moveTo>
                    <a:pt x="70" y="34"/>
                  </a:moveTo>
                  <a:cubicBezTo>
                    <a:pt x="70" y="53"/>
                    <a:pt x="56" y="69"/>
                    <a:pt x="35" y="69"/>
                  </a:cubicBezTo>
                  <a:cubicBezTo>
                    <a:pt x="14" y="69"/>
                    <a:pt x="0" y="53"/>
                    <a:pt x="0" y="34"/>
                  </a:cubicBezTo>
                  <a:cubicBezTo>
                    <a:pt x="0" y="15"/>
                    <a:pt x="14" y="0"/>
                    <a:pt x="35" y="0"/>
                  </a:cubicBezTo>
                  <a:cubicBezTo>
                    <a:pt x="56" y="0"/>
                    <a:pt x="70" y="15"/>
                    <a:pt x="70" y="34"/>
                  </a:cubicBezTo>
                  <a:close/>
                  <a:moveTo>
                    <a:pt x="35" y="17"/>
                  </a:moveTo>
                  <a:cubicBezTo>
                    <a:pt x="25" y="17"/>
                    <a:pt x="18" y="25"/>
                    <a:pt x="18" y="34"/>
                  </a:cubicBezTo>
                  <a:cubicBezTo>
                    <a:pt x="18" y="44"/>
                    <a:pt x="25" y="52"/>
                    <a:pt x="35" y="52"/>
                  </a:cubicBezTo>
                  <a:cubicBezTo>
                    <a:pt x="45" y="52"/>
                    <a:pt x="52" y="44"/>
                    <a:pt x="52" y="34"/>
                  </a:cubicBezTo>
                  <a:cubicBezTo>
                    <a:pt x="52" y="25"/>
                    <a:pt x="45" y="17"/>
                    <a:pt x="35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" name="Freeform 9"/>
            <p:cNvSpPr>
              <a:spLocks/>
            </p:cNvSpPr>
            <p:nvPr userDrawn="1"/>
          </p:nvSpPr>
          <p:spPr bwMode="auto">
            <a:xfrm>
              <a:off x="503" y="425"/>
              <a:ext cx="60" cy="91"/>
            </a:xfrm>
            <a:custGeom>
              <a:avLst/>
              <a:gdLst>
                <a:gd name="T0" fmla="*/ 42 w 46"/>
                <a:gd name="T1" fmla="*/ 16 h 69"/>
                <a:gd name="T2" fmla="*/ 29 w 46"/>
                <a:gd name="T3" fmla="*/ 14 h 69"/>
                <a:gd name="T4" fmla="*/ 18 w 46"/>
                <a:gd name="T5" fmla="*/ 20 h 69"/>
                <a:gd name="T6" fmla="*/ 26 w 46"/>
                <a:gd name="T7" fmla="*/ 26 h 69"/>
                <a:gd name="T8" fmla="*/ 30 w 46"/>
                <a:gd name="T9" fmla="*/ 27 h 69"/>
                <a:gd name="T10" fmla="*/ 46 w 46"/>
                <a:gd name="T11" fmla="*/ 47 h 69"/>
                <a:gd name="T12" fmla="*/ 19 w 46"/>
                <a:gd name="T13" fmla="*/ 69 h 69"/>
                <a:gd name="T14" fmla="*/ 1 w 46"/>
                <a:gd name="T15" fmla="*/ 67 h 69"/>
                <a:gd name="T16" fmla="*/ 1 w 46"/>
                <a:gd name="T17" fmla="*/ 52 h 69"/>
                <a:gd name="T18" fmla="*/ 16 w 46"/>
                <a:gd name="T19" fmla="*/ 54 h 69"/>
                <a:gd name="T20" fmla="*/ 29 w 46"/>
                <a:gd name="T21" fmla="*/ 48 h 69"/>
                <a:gd name="T22" fmla="*/ 21 w 46"/>
                <a:gd name="T23" fmla="*/ 41 h 69"/>
                <a:gd name="T24" fmla="*/ 18 w 46"/>
                <a:gd name="T25" fmla="*/ 40 h 69"/>
                <a:gd name="T26" fmla="*/ 0 w 46"/>
                <a:gd name="T27" fmla="*/ 21 h 69"/>
                <a:gd name="T28" fmla="*/ 25 w 46"/>
                <a:gd name="T29" fmla="*/ 0 h 69"/>
                <a:gd name="T30" fmla="*/ 42 w 46"/>
                <a:gd name="T31" fmla="*/ 2 h 69"/>
                <a:gd name="T32" fmla="*/ 42 w 46"/>
                <a:gd name="T33" fmla="*/ 16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6" h="69">
                  <a:moveTo>
                    <a:pt x="42" y="16"/>
                  </a:moveTo>
                  <a:cubicBezTo>
                    <a:pt x="41" y="16"/>
                    <a:pt x="34" y="14"/>
                    <a:pt x="29" y="14"/>
                  </a:cubicBezTo>
                  <a:cubicBezTo>
                    <a:pt x="22" y="14"/>
                    <a:pt x="18" y="16"/>
                    <a:pt x="18" y="20"/>
                  </a:cubicBezTo>
                  <a:cubicBezTo>
                    <a:pt x="18" y="24"/>
                    <a:pt x="23" y="25"/>
                    <a:pt x="26" y="26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41" y="31"/>
                    <a:pt x="46" y="38"/>
                    <a:pt x="46" y="47"/>
                  </a:cubicBezTo>
                  <a:cubicBezTo>
                    <a:pt x="46" y="63"/>
                    <a:pt x="32" y="69"/>
                    <a:pt x="19" y="69"/>
                  </a:cubicBezTo>
                  <a:cubicBezTo>
                    <a:pt x="10" y="69"/>
                    <a:pt x="1" y="67"/>
                    <a:pt x="1" y="67"/>
                  </a:cubicBezTo>
                  <a:cubicBezTo>
                    <a:pt x="1" y="52"/>
                    <a:pt x="1" y="52"/>
                    <a:pt x="1" y="52"/>
                  </a:cubicBezTo>
                  <a:cubicBezTo>
                    <a:pt x="2" y="52"/>
                    <a:pt x="9" y="54"/>
                    <a:pt x="16" y="54"/>
                  </a:cubicBezTo>
                  <a:cubicBezTo>
                    <a:pt x="25" y="54"/>
                    <a:pt x="29" y="52"/>
                    <a:pt x="29" y="48"/>
                  </a:cubicBezTo>
                  <a:cubicBezTo>
                    <a:pt x="29" y="45"/>
                    <a:pt x="25" y="43"/>
                    <a:pt x="21" y="41"/>
                  </a:cubicBezTo>
                  <a:cubicBezTo>
                    <a:pt x="20" y="41"/>
                    <a:pt x="19" y="41"/>
                    <a:pt x="18" y="40"/>
                  </a:cubicBezTo>
                  <a:cubicBezTo>
                    <a:pt x="8" y="37"/>
                    <a:pt x="0" y="32"/>
                    <a:pt x="0" y="21"/>
                  </a:cubicBezTo>
                  <a:cubicBezTo>
                    <a:pt x="0" y="8"/>
                    <a:pt x="10" y="0"/>
                    <a:pt x="25" y="0"/>
                  </a:cubicBezTo>
                  <a:cubicBezTo>
                    <a:pt x="34" y="0"/>
                    <a:pt x="41" y="2"/>
                    <a:pt x="42" y="2"/>
                  </a:cubicBezTo>
                  <a:lnTo>
                    <a:pt x="42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" name="Freeform 10"/>
            <p:cNvSpPr>
              <a:spLocks/>
            </p:cNvSpPr>
            <p:nvPr userDrawn="1"/>
          </p:nvSpPr>
          <p:spPr bwMode="auto">
            <a:xfrm>
              <a:off x="310" y="321"/>
              <a:ext cx="22" cy="45"/>
            </a:xfrm>
            <a:custGeom>
              <a:avLst/>
              <a:gdLst>
                <a:gd name="T0" fmla="*/ 17 w 17"/>
                <a:gd name="T1" fmla="*/ 8 h 34"/>
                <a:gd name="T2" fmla="*/ 8 w 17"/>
                <a:gd name="T3" fmla="*/ 0 h 34"/>
                <a:gd name="T4" fmla="*/ 0 w 17"/>
                <a:gd name="T5" fmla="*/ 8 h 34"/>
                <a:gd name="T6" fmla="*/ 0 w 17"/>
                <a:gd name="T7" fmla="*/ 26 h 34"/>
                <a:gd name="T8" fmla="*/ 8 w 17"/>
                <a:gd name="T9" fmla="*/ 34 h 34"/>
                <a:gd name="T10" fmla="*/ 17 w 17"/>
                <a:gd name="T11" fmla="*/ 26 h 34"/>
                <a:gd name="T12" fmla="*/ 17 w 17"/>
                <a:gd name="T13" fmla="*/ 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34">
                  <a:moveTo>
                    <a:pt x="17" y="8"/>
                  </a:moveTo>
                  <a:cubicBezTo>
                    <a:pt x="17" y="3"/>
                    <a:pt x="13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30"/>
                    <a:pt x="4" y="34"/>
                    <a:pt x="8" y="34"/>
                  </a:cubicBezTo>
                  <a:cubicBezTo>
                    <a:pt x="13" y="34"/>
                    <a:pt x="17" y="30"/>
                    <a:pt x="17" y="26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1" name="Freeform 11"/>
            <p:cNvSpPr>
              <a:spLocks/>
            </p:cNvSpPr>
            <p:nvPr userDrawn="1"/>
          </p:nvSpPr>
          <p:spPr bwMode="auto">
            <a:xfrm>
              <a:off x="370" y="291"/>
              <a:ext cx="22" cy="75"/>
            </a:xfrm>
            <a:custGeom>
              <a:avLst/>
              <a:gdLst>
                <a:gd name="T0" fmla="*/ 17 w 17"/>
                <a:gd name="T1" fmla="*/ 8 h 57"/>
                <a:gd name="T2" fmla="*/ 8 w 17"/>
                <a:gd name="T3" fmla="*/ 0 h 57"/>
                <a:gd name="T4" fmla="*/ 0 w 17"/>
                <a:gd name="T5" fmla="*/ 8 h 57"/>
                <a:gd name="T6" fmla="*/ 0 w 17"/>
                <a:gd name="T7" fmla="*/ 49 h 57"/>
                <a:gd name="T8" fmla="*/ 8 w 17"/>
                <a:gd name="T9" fmla="*/ 57 h 57"/>
                <a:gd name="T10" fmla="*/ 17 w 17"/>
                <a:gd name="T11" fmla="*/ 49 h 57"/>
                <a:gd name="T12" fmla="*/ 17 w 17"/>
                <a:gd name="T13" fmla="*/ 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57">
                  <a:moveTo>
                    <a:pt x="17" y="8"/>
                  </a:moveTo>
                  <a:cubicBezTo>
                    <a:pt x="17" y="3"/>
                    <a:pt x="13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3"/>
                    <a:pt x="4" y="57"/>
                    <a:pt x="8" y="57"/>
                  </a:cubicBezTo>
                  <a:cubicBezTo>
                    <a:pt x="13" y="57"/>
                    <a:pt x="17" y="53"/>
                    <a:pt x="17" y="49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2" name="Freeform 12"/>
            <p:cNvSpPr>
              <a:spLocks/>
            </p:cNvSpPr>
            <p:nvPr userDrawn="1"/>
          </p:nvSpPr>
          <p:spPr bwMode="auto">
            <a:xfrm>
              <a:off x="430" y="249"/>
              <a:ext cx="22" cy="139"/>
            </a:xfrm>
            <a:custGeom>
              <a:avLst/>
              <a:gdLst>
                <a:gd name="T0" fmla="*/ 17 w 17"/>
                <a:gd name="T1" fmla="*/ 8 h 106"/>
                <a:gd name="T2" fmla="*/ 8 w 17"/>
                <a:gd name="T3" fmla="*/ 0 h 106"/>
                <a:gd name="T4" fmla="*/ 0 w 17"/>
                <a:gd name="T5" fmla="*/ 8 h 106"/>
                <a:gd name="T6" fmla="*/ 0 w 17"/>
                <a:gd name="T7" fmla="*/ 97 h 106"/>
                <a:gd name="T8" fmla="*/ 8 w 17"/>
                <a:gd name="T9" fmla="*/ 106 h 106"/>
                <a:gd name="T10" fmla="*/ 17 w 17"/>
                <a:gd name="T11" fmla="*/ 97 h 106"/>
                <a:gd name="T12" fmla="*/ 17 w 17"/>
                <a:gd name="T13" fmla="*/ 8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06">
                  <a:moveTo>
                    <a:pt x="17" y="8"/>
                  </a:moveTo>
                  <a:cubicBezTo>
                    <a:pt x="17" y="4"/>
                    <a:pt x="13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102"/>
                    <a:pt x="4" y="106"/>
                    <a:pt x="8" y="106"/>
                  </a:cubicBezTo>
                  <a:cubicBezTo>
                    <a:pt x="13" y="106"/>
                    <a:pt x="17" y="102"/>
                    <a:pt x="17" y="97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" name="Freeform 13"/>
            <p:cNvSpPr>
              <a:spLocks/>
            </p:cNvSpPr>
            <p:nvPr userDrawn="1"/>
          </p:nvSpPr>
          <p:spPr bwMode="auto">
            <a:xfrm>
              <a:off x="490" y="291"/>
              <a:ext cx="22" cy="75"/>
            </a:xfrm>
            <a:custGeom>
              <a:avLst/>
              <a:gdLst>
                <a:gd name="T0" fmla="*/ 17 w 17"/>
                <a:gd name="T1" fmla="*/ 8 h 57"/>
                <a:gd name="T2" fmla="*/ 8 w 17"/>
                <a:gd name="T3" fmla="*/ 0 h 57"/>
                <a:gd name="T4" fmla="*/ 0 w 17"/>
                <a:gd name="T5" fmla="*/ 8 h 57"/>
                <a:gd name="T6" fmla="*/ 0 w 17"/>
                <a:gd name="T7" fmla="*/ 49 h 57"/>
                <a:gd name="T8" fmla="*/ 8 w 17"/>
                <a:gd name="T9" fmla="*/ 57 h 57"/>
                <a:gd name="T10" fmla="*/ 17 w 17"/>
                <a:gd name="T11" fmla="*/ 49 h 57"/>
                <a:gd name="T12" fmla="*/ 17 w 17"/>
                <a:gd name="T13" fmla="*/ 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57">
                  <a:moveTo>
                    <a:pt x="17" y="8"/>
                  </a:moveTo>
                  <a:cubicBezTo>
                    <a:pt x="17" y="3"/>
                    <a:pt x="13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3"/>
                    <a:pt x="4" y="57"/>
                    <a:pt x="8" y="57"/>
                  </a:cubicBezTo>
                  <a:cubicBezTo>
                    <a:pt x="13" y="57"/>
                    <a:pt x="17" y="53"/>
                    <a:pt x="17" y="49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" name="Freeform 14"/>
            <p:cNvSpPr>
              <a:spLocks/>
            </p:cNvSpPr>
            <p:nvPr userDrawn="1"/>
          </p:nvSpPr>
          <p:spPr bwMode="auto">
            <a:xfrm>
              <a:off x="550" y="321"/>
              <a:ext cx="22" cy="45"/>
            </a:xfrm>
            <a:custGeom>
              <a:avLst/>
              <a:gdLst>
                <a:gd name="T0" fmla="*/ 17 w 17"/>
                <a:gd name="T1" fmla="*/ 8 h 34"/>
                <a:gd name="T2" fmla="*/ 8 w 17"/>
                <a:gd name="T3" fmla="*/ 0 h 34"/>
                <a:gd name="T4" fmla="*/ 0 w 17"/>
                <a:gd name="T5" fmla="*/ 8 h 34"/>
                <a:gd name="T6" fmla="*/ 0 w 17"/>
                <a:gd name="T7" fmla="*/ 26 h 34"/>
                <a:gd name="T8" fmla="*/ 8 w 17"/>
                <a:gd name="T9" fmla="*/ 34 h 34"/>
                <a:gd name="T10" fmla="*/ 17 w 17"/>
                <a:gd name="T11" fmla="*/ 26 h 34"/>
                <a:gd name="T12" fmla="*/ 17 w 17"/>
                <a:gd name="T13" fmla="*/ 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34">
                  <a:moveTo>
                    <a:pt x="17" y="8"/>
                  </a:moveTo>
                  <a:cubicBezTo>
                    <a:pt x="17" y="3"/>
                    <a:pt x="13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30"/>
                    <a:pt x="4" y="34"/>
                    <a:pt x="8" y="34"/>
                  </a:cubicBezTo>
                  <a:cubicBezTo>
                    <a:pt x="13" y="34"/>
                    <a:pt x="17" y="30"/>
                    <a:pt x="17" y="26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5" name="Freeform 15"/>
            <p:cNvSpPr>
              <a:spLocks/>
            </p:cNvSpPr>
            <p:nvPr userDrawn="1"/>
          </p:nvSpPr>
          <p:spPr bwMode="auto">
            <a:xfrm>
              <a:off x="610" y="291"/>
              <a:ext cx="22" cy="75"/>
            </a:xfrm>
            <a:custGeom>
              <a:avLst/>
              <a:gdLst>
                <a:gd name="T0" fmla="*/ 17 w 17"/>
                <a:gd name="T1" fmla="*/ 8 h 57"/>
                <a:gd name="T2" fmla="*/ 9 w 17"/>
                <a:gd name="T3" fmla="*/ 0 h 57"/>
                <a:gd name="T4" fmla="*/ 0 w 17"/>
                <a:gd name="T5" fmla="*/ 8 h 57"/>
                <a:gd name="T6" fmla="*/ 0 w 17"/>
                <a:gd name="T7" fmla="*/ 49 h 57"/>
                <a:gd name="T8" fmla="*/ 9 w 17"/>
                <a:gd name="T9" fmla="*/ 57 h 57"/>
                <a:gd name="T10" fmla="*/ 17 w 17"/>
                <a:gd name="T11" fmla="*/ 49 h 57"/>
                <a:gd name="T12" fmla="*/ 17 w 17"/>
                <a:gd name="T13" fmla="*/ 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57">
                  <a:moveTo>
                    <a:pt x="17" y="8"/>
                  </a:moveTo>
                  <a:cubicBezTo>
                    <a:pt x="17" y="3"/>
                    <a:pt x="13" y="0"/>
                    <a:pt x="9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3"/>
                    <a:pt x="4" y="57"/>
                    <a:pt x="9" y="57"/>
                  </a:cubicBezTo>
                  <a:cubicBezTo>
                    <a:pt x="13" y="57"/>
                    <a:pt x="17" y="53"/>
                    <a:pt x="17" y="49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6" name="Freeform 16"/>
            <p:cNvSpPr>
              <a:spLocks/>
            </p:cNvSpPr>
            <p:nvPr userDrawn="1"/>
          </p:nvSpPr>
          <p:spPr bwMode="auto">
            <a:xfrm>
              <a:off x="670" y="249"/>
              <a:ext cx="22" cy="139"/>
            </a:xfrm>
            <a:custGeom>
              <a:avLst/>
              <a:gdLst>
                <a:gd name="T0" fmla="*/ 17 w 17"/>
                <a:gd name="T1" fmla="*/ 8 h 106"/>
                <a:gd name="T2" fmla="*/ 9 w 17"/>
                <a:gd name="T3" fmla="*/ 0 h 106"/>
                <a:gd name="T4" fmla="*/ 0 w 17"/>
                <a:gd name="T5" fmla="*/ 8 h 106"/>
                <a:gd name="T6" fmla="*/ 0 w 17"/>
                <a:gd name="T7" fmla="*/ 97 h 106"/>
                <a:gd name="T8" fmla="*/ 9 w 17"/>
                <a:gd name="T9" fmla="*/ 106 h 106"/>
                <a:gd name="T10" fmla="*/ 17 w 17"/>
                <a:gd name="T11" fmla="*/ 97 h 106"/>
                <a:gd name="T12" fmla="*/ 17 w 17"/>
                <a:gd name="T13" fmla="*/ 8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06">
                  <a:moveTo>
                    <a:pt x="17" y="8"/>
                  </a:moveTo>
                  <a:cubicBezTo>
                    <a:pt x="17" y="4"/>
                    <a:pt x="13" y="0"/>
                    <a:pt x="9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102"/>
                    <a:pt x="4" y="106"/>
                    <a:pt x="9" y="106"/>
                  </a:cubicBezTo>
                  <a:cubicBezTo>
                    <a:pt x="13" y="106"/>
                    <a:pt x="17" y="102"/>
                    <a:pt x="17" y="97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7" name="Freeform 17"/>
            <p:cNvSpPr>
              <a:spLocks/>
            </p:cNvSpPr>
            <p:nvPr userDrawn="1"/>
          </p:nvSpPr>
          <p:spPr bwMode="auto">
            <a:xfrm>
              <a:off x="730" y="291"/>
              <a:ext cx="22" cy="75"/>
            </a:xfrm>
            <a:custGeom>
              <a:avLst/>
              <a:gdLst>
                <a:gd name="T0" fmla="*/ 17 w 17"/>
                <a:gd name="T1" fmla="*/ 8 h 57"/>
                <a:gd name="T2" fmla="*/ 9 w 17"/>
                <a:gd name="T3" fmla="*/ 0 h 57"/>
                <a:gd name="T4" fmla="*/ 0 w 17"/>
                <a:gd name="T5" fmla="*/ 8 h 57"/>
                <a:gd name="T6" fmla="*/ 0 w 17"/>
                <a:gd name="T7" fmla="*/ 49 h 57"/>
                <a:gd name="T8" fmla="*/ 9 w 17"/>
                <a:gd name="T9" fmla="*/ 57 h 57"/>
                <a:gd name="T10" fmla="*/ 17 w 17"/>
                <a:gd name="T11" fmla="*/ 49 h 57"/>
                <a:gd name="T12" fmla="*/ 17 w 17"/>
                <a:gd name="T13" fmla="*/ 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57">
                  <a:moveTo>
                    <a:pt x="17" y="8"/>
                  </a:moveTo>
                  <a:cubicBezTo>
                    <a:pt x="17" y="3"/>
                    <a:pt x="13" y="0"/>
                    <a:pt x="9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3"/>
                    <a:pt x="4" y="57"/>
                    <a:pt x="9" y="57"/>
                  </a:cubicBezTo>
                  <a:cubicBezTo>
                    <a:pt x="13" y="57"/>
                    <a:pt x="17" y="53"/>
                    <a:pt x="17" y="49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" name="Freeform 18"/>
            <p:cNvSpPr>
              <a:spLocks/>
            </p:cNvSpPr>
            <p:nvPr userDrawn="1"/>
          </p:nvSpPr>
          <p:spPr bwMode="auto">
            <a:xfrm>
              <a:off x="790" y="321"/>
              <a:ext cx="22" cy="45"/>
            </a:xfrm>
            <a:custGeom>
              <a:avLst/>
              <a:gdLst>
                <a:gd name="T0" fmla="*/ 17 w 17"/>
                <a:gd name="T1" fmla="*/ 8 h 34"/>
                <a:gd name="T2" fmla="*/ 9 w 17"/>
                <a:gd name="T3" fmla="*/ 0 h 34"/>
                <a:gd name="T4" fmla="*/ 0 w 17"/>
                <a:gd name="T5" fmla="*/ 8 h 34"/>
                <a:gd name="T6" fmla="*/ 0 w 17"/>
                <a:gd name="T7" fmla="*/ 26 h 34"/>
                <a:gd name="T8" fmla="*/ 9 w 17"/>
                <a:gd name="T9" fmla="*/ 34 h 34"/>
                <a:gd name="T10" fmla="*/ 17 w 17"/>
                <a:gd name="T11" fmla="*/ 26 h 34"/>
                <a:gd name="T12" fmla="*/ 17 w 17"/>
                <a:gd name="T13" fmla="*/ 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34">
                  <a:moveTo>
                    <a:pt x="17" y="8"/>
                  </a:moveTo>
                  <a:cubicBezTo>
                    <a:pt x="17" y="3"/>
                    <a:pt x="13" y="0"/>
                    <a:pt x="9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30"/>
                    <a:pt x="4" y="34"/>
                    <a:pt x="9" y="34"/>
                  </a:cubicBezTo>
                  <a:cubicBezTo>
                    <a:pt x="13" y="34"/>
                    <a:pt x="17" y="30"/>
                    <a:pt x="17" y="26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47974899"/>
      </p:ext>
    </p:extLst>
  </p:cSld>
  <p:clrMapOvr>
    <a:masterClrMapping/>
  </p:clrMapOvr>
  <p:transition spd="slow">
    <p:wip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3_Closing Slide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"/>
          <p:cNvGrpSpPr>
            <a:grpSpLocks noChangeAspect="1"/>
          </p:cNvGrpSpPr>
          <p:nvPr userDrawn="1"/>
        </p:nvGrpSpPr>
        <p:grpSpPr bwMode="auto">
          <a:xfrm>
            <a:off x="3746294" y="2129856"/>
            <a:ext cx="1617944" cy="860542"/>
            <a:chOff x="310" y="249"/>
            <a:chExt cx="502" cy="267"/>
          </a:xfrm>
          <a:solidFill>
            <a:schemeClr val="accent1">
              <a:lumMod val="75000"/>
            </a:schemeClr>
          </a:solidFill>
        </p:grpSpPr>
        <p:sp>
          <p:nvSpPr>
            <p:cNvPr id="5" name="Rectangle 5"/>
            <p:cNvSpPr>
              <a:spLocks noChangeArrowheads="1"/>
            </p:cNvSpPr>
            <p:nvPr userDrawn="1"/>
          </p:nvSpPr>
          <p:spPr bwMode="auto">
            <a:xfrm>
              <a:off x="452" y="426"/>
              <a:ext cx="22" cy="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" name="Freeform 6"/>
            <p:cNvSpPr>
              <a:spLocks/>
            </p:cNvSpPr>
            <p:nvPr userDrawn="1"/>
          </p:nvSpPr>
          <p:spPr bwMode="auto">
            <a:xfrm>
              <a:off x="585" y="425"/>
              <a:ext cx="66" cy="91"/>
            </a:xfrm>
            <a:custGeom>
              <a:avLst/>
              <a:gdLst>
                <a:gd name="T0" fmla="*/ 51 w 51"/>
                <a:gd name="T1" fmla="*/ 20 h 69"/>
                <a:gd name="T2" fmla="*/ 37 w 51"/>
                <a:gd name="T3" fmla="*/ 16 h 69"/>
                <a:gd name="T4" fmla="*/ 18 w 51"/>
                <a:gd name="T5" fmla="*/ 34 h 69"/>
                <a:gd name="T6" fmla="*/ 37 w 51"/>
                <a:gd name="T7" fmla="*/ 52 h 69"/>
                <a:gd name="T8" fmla="*/ 51 w 51"/>
                <a:gd name="T9" fmla="*/ 49 h 69"/>
                <a:gd name="T10" fmla="*/ 51 w 51"/>
                <a:gd name="T11" fmla="*/ 67 h 69"/>
                <a:gd name="T12" fmla="*/ 35 w 51"/>
                <a:gd name="T13" fmla="*/ 69 h 69"/>
                <a:gd name="T14" fmla="*/ 0 w 51"/>
                <a:gd name="T15" fmla="*/ 34 h 69"/>
                <a:gd name="T16" fmla="*/ 35 w 51"/>
                <a:gd name="T17" fmla="*/ 0 h 69"/>
                <a:gd name="T18" fmla="*/ 51 w 51"/>
                <a:gd name="T19" fmla="*/ 2 h 69"/>
                <a:gd name="T20" fmla="*/ 51 w 51"/>
                <a:gd name="T21" fmla="*/ 2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" h="69">
                  <a:moveTo>
                    <a:pt x="51" y="20"/>
                  </a:moveTo>
                  <a:cubicBezTo>
                    <a:pt x="50" y="20"/>
                    <a:pt x="45" y="16"/>
                    <a:pt x="37" y="16"/>
                  </a:cubicBezTo>
                  <a:cubicBezTo>
                    <a:pt x="26" y="16"/>
                    <a:pt x="18" y="24"/>
                    <a:pt x="18" y="34"/>
                  </a:cubicBezTo>
                  <a:cubicBezTo>
                    <a:pt x="18" y="44"/>
                    <a:pt x="25" y="52"/>
                    <a:pt x="37" y="52"/>
                  </a:cubicBezTo>
                  <a:cubicBezTo>
                    <a:pt x="45" y="52"/>
                    <a:pt x="50" y="49"/>
                    <a:pt x="51" y="49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49" y="67"/>
                    <a:pt x="43" y="69"/>
                    <a:pt x="35" y="69"/>
                  </a:cubicBezTo>
                  <a:cubicBezTo>
                    <a:pt x="16" y="69"/>
                    <a:pt x="0" y="56"/>
                    <a:pt x="0" y="34"/>
                  </a:cubicBezTo>
                  <a:cubicBezTo>
                    <a:pt x="0" y="14"/>
                    <a:pt x="15" y="0"/>
                    <a:pt x="35" y="0"/>
                  </a:cubicBezTo>
                  <a:cubicBezTo>
                    <a:pt x="43" y="0"/>
                    <a:pt x="49" y="2"/>
                    <a:pt x="51" y="2"/>
                  </a:cubicBezTo>
                  <a:lnTo>
                    <a:pt x="51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" name="Freeform 7"/>
            <p:cNvSpPr>
              <a:spLocks/>
            </p:cNvSpPr>
            <p:nvPr userDrawn="1"/>
          </p:nvSpPr>
          <p:spPr bwMode="auto">
            <a:xfrm>
              <a:off x="355" y="425"/>
              <a:ext cx="67" cy="91"/>
            </a:xfrm>
            <a:custGeom>
              <a:avLst/>
              <a:gdLst>
                <a:gd name="T0" fmla="*/ 51 w 51"/>
                <a:gd name="T1" fmla="*/ 20 h 69"/>
                <a:gd name="T2" fmla="*/ 36 w 51"/>
                <a:gd name="T3" fmla="*/ 16 h 69"/>
                <a:gd name="T4" fmla="*/ 18 w 51"/>
                <a:gd name="T5" fmla="*/ 34 h 69"/>
                <a:gd name="T6" fmla="*/ 36 w 51"/>
                <a:gd name="T7" fmla="*/ 52 h 69"/>
                <a:gd name="T8" fmla="*/ 51 w 51"/>
                <a:gd name="T9" fmla="*/ 49 h 69"/>
                <a:gd name="T10" fmla="*/ 51 w 51"/>
                <a:gd name="T11" fmla="*/ 67 h 69"/>
                <a:gd name="T12" fmla="*/ 35 w 51"/>
                <a:gd name="T13" fmla="*/ 69 h 69"/>
                <a:gd name="T14" fmla="*/ 0 w 51"/>
                <a:gd name="T15" fmla="*/ 34 h 69"/>
                <a:gd name="T16" fmla="*/ 35 w 51"/>
                <a:gd name="T17" fmla="*/ 0 h 69"/>
                <a:gd name="T18" fmla="*/ 51 w 51"/>
                <a:gd name="T19" fmla="*/ 2 h 69"/>
                <a:gd name="T20" fmla="*/ 51 w 51"/>
                <a:gd name="T21" fmla="*/ 2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" h="69">
                  <a:moveTo>
                    <a:pt x="51" y="20"/>
                  </a:moveTo>
                  <a:cubicBezTo>
                    <a:pt x="50" y="20"/>
                    <a:pt x="45" y="16"/>
                    <a:pt x="36" y="16"/>
                  </a:cubicBezTo>
                  <a:cubicBezTo>
                    <a:pt x="25" y="16"/>
                    <a:pt x="18" y="24"/>
                    <a:pt x="18" y="34"/>
                  </a:cubicBezTo>
                  <a:cubicBezTo>
                    <a:pt x="18" y="44"/>
                    <a:pt x="25" y="52"/>
                    <a:pt x="36" y="52"/>
                  </a:cubicBezTo>
                  <a:cubicBezTo>
                    <a:pt x="44" y="52"/>
                    <a:pt x="50" y="49"/>
                    <a:pt x="51" y="49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49" y="67"/>
                    <a:pt x="43" y="69"/>
                    <a:pt x="35" y="69"/>
                  </a:cubicBezTo>
                  <a:cubicBezTo>
                    <a:pt x="16" y="69"/>
                    <a:pt x="0" y="56"/>
                    <a:pt x="0" y="34"/>
                  </a:cubicBezTo>
                  <a:cubicBezTo>
                    <a:pt x="0" y="14"/>
                    <a:pt x="15" y="0"/>
                    <a:pt x="35" y="0"/>
                  </a:cubicBezTo>
                  <a:cubicBezTo>
                    <a:pt x="43" y="0"/>
                    <a:pt x="49" y="2"/>
                    <a:pt x="51" y="2"/>
                  </a:cubicBezTo>
                  <a:lnTo>
                    <a:pt x="51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" name="Freeform 8"/>
            <p:cNvSpPr>
              <a:spLocks noEditPoints="1"/>
            </p:cNvSpPr>
            <p:nvPr userDrawn="1"/>
          </p:nvSpPr>
          <p:spPr bwMode="auto">
            <a:xfrm>
              <a:off x="675" y="425"/>
              <a:ext cx="91" cy="91"/>
            </a:xfrm>
            <a:custGeom>
              <a:avLst/>
              <a:gdLst>
                <a:gd name="T0" fmla="*/ 70 w 70"/>
                <a:gd name="T1" fmla="*/ 34 h 69"/>
                <a:gd name="T2" fmla="*/ 35 w 70"/>
                <a:gd name="T3" fmla="*/ 69 h 69"/>
                <a:gd name="T4" fmla="*/ 0 w 70"/>
                <a:gd name="T5" fmla="*/ 34 h 69"/>
                <a:gd name="T6" fmla="*/ 35 w 70"/>
                <a:gd name="T7" fmla="*/ 0 h 69"/>
                <a:gd name="T8" fmla="*/ 70 w 70"/>
                <a:gd name="T9" fmla="*/ 34 h 69"/>
                <a:gd name="T10" fmla="*/ 35 w 70"/>
                <a:gd name="T11" fmla="*/ 17 h 69"/>
                <a:gd name="T12" fmla="*/ 18 w 70"/>
                <a:gd name="T13" fmla="*/ 34 h 69"/>
                <a:gd name="T14" fmla="*/ 35 w 70"/>
                <a:gd name="T15" fmla="*/ 52 h 69"/>
                <a:gd name="T16" fmla="*/ 52 w 70"/>
                <a:gd name="T17" fmla="*/ 34 h 69"/>
                <a:gd name="T18" fmla="*/ 35 w 70"/>
                <a:gd name="T19" fmla="*/ 17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0" h="69">
                  <a:moveTo>
                    <a:pt x="70" y="34"/>
                  </a:moveTo>
                  <a:cubicBezTo>
                    <a:pt x="70" y="53"/>
                    <a:pt x="56" y="69"/>
                    <a:pt x="35" y="69"/>
                  </a:cubicBezTo>
                  <a:cubicBezTo>
                    <a:pt x="14" y="69"/>
                    <a:pt x="0" y="53"/>
                    <a:pt x="0" y="34"/>
                  </a:cubicBezTo>
                  <a:cubicBezTo>
                    <a:pt x="0" y="15"/>
                    <a:pt x="14" y="0"/>
                    <a:pt x="35" y="0"/>
                  </a:cubicBezTo>
                  <a:cubicBezTo>
                    <a:pt x="56" y="0"/>
                    <a:pt x="70" y="15"/>
                    <a:pt x="70" y="34"/>
                  </a:cubicBezTo>
                  <a:close/>
                  <a:moveTo>
                    <a:pt x="35" y="17"/>
                  </a:moveTo>
                  <a:cubicBezTo>
                    <a:pt x="25" y="17"/>
                    <a:pt x="18" y="25"/>
                    <a:pt x="18" y="34"/>
                  </a:cubicBezTo>
                  <a:cubicBezTo>
                    <a:pt x="18" y="44"/>
                    <a:pt x="25" y="52"/>
                    <a:pt x="35" y="52"/>
                  </a:cubicBezTo>
                  <a:cubicBezTo>
                    <a:pt x="45" y="52"/>
                    <a:pt x="52" y="44"/>
                    <a:pt x="52" y="34"/>
                  </a:cubicBezTo>
                  <a:cubicBezTo>
                    <a:pt x="52" y="25"/>
                    <a:pt x="45" y="17"/>
                    <a:pt x="35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" name="Freeform 9"/>
            <p:cNvSpPr>
              <a:spLocks/>
            </p:cNvSpPr>
            <p:nvPr userDrawn="1"/>
          </p:nvSpPr>
          <p:spPr bwMode="auto">
            <a:xfrm>
              <a:off x="503" y="425"/>
              <a:ext cx="60" cy="91"/>
            </a:xfrm>
            <a:custGeom>
              <a:avLst/>
              <a:gdLst>
                <a:gd name="T0" fmla="*/ 42 w 46"/>
                <a:gd name="T1" fmla="*/ 16 h 69"/>
                <a:gd name="T2" fmla="*/ 29 w 46"/>
                <a:gd name="T3" fmla="*/ 14 h 69"/>
                <a:gd name="T4" fmla="*/ 18 w 46"/>
                <a:gd name="T5" fmla="*/ 20 h 69"/>
                <a:gd name="T6" fmla="*/ 26 w 46"/>
                <a:gd name="T7" fmla="*/ 26 h 69"/>
                <a:gd name="T8" fmla="*/ 30 w 46"/>
                <a:gd name="T9" fmla="*/ 27 h 69"/>
                <a:gd name="T10" fmla="*/ 46 w 46"/>
                <a:gd name="T11" fmla="*/ 47 h 69"/>
                <a:gd name="T12" fmla="*/ 19 w 46"/>
                <a:gd name="T13" fmla="*/ 69 h 69"/>
                <a:gd name="T14" fmla="*/ 1 w 46"/>
                <a:gd name="T15" fmla="*/ 67 h 69"/>
                <a:gd name="T16" fmla="*/ 1 w 46"/>
                <a:gd name="T17" fmla="*/ 52 h 69"/>
                <a:gd name="T18" fmla="*/ 16 w 46"/>
                <a:gd name="T19" fmla="*/ 54 h 69"/>
                <a:gd name="T20" fmla="*/ 29 w 46"/>
                <a:gd name="T21" fmla="*/ 48 h 69"/>
                <a:gd name="T22" fmla="*/ 21 w 46"/>
                <a:gd name="T23" fmla="*/ 41 h 69"/>
                <a:gd name="T24" fmla="*/ 18 w 46"/>
                <a:gd name="T25" fmla="*/ 40 h 69"/>
                <a:gd name="T26" fmla="*/ 0 w 46"/>
                <a:gd name="T27" fmla="*/ 21 h 69"/>
                <a:gd name="T28" fmla="*/ 25 w 46"/>
                <a:gd name="T29" fmla="*/ 0 h 69"/>
                <a:gd name="T30" fmla="*/ 42 w 46"/>
                <a:gd name="T31" fmla="*/ 2 h 69"/>
                <a:gd name="T32" fmla="*/ 42 w 46"/>
                <a:gd name="T33" fmla="*/ 16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6" h="69">
                  <a:moveTo>
                    <a:pt x="42" y="16"/>
                  </a:moveTo>
                  <a:cubicBezTo>
                    <a:pt x="41" y="16"/>
                    <a:pt x="34" y="14"/>
                    <a:pt x="29" y="14"/>
                  </a:cubicBezTo>
                  <a:cubicBezTo>
                    <a:pt x="22" y="14"/>
                    <a:pt x="18" y="16"/>
                    <a:pt x="18" y="20"/>
                  </a:cubicBezTo>
                  <a:cubicBezTo>
                    <a:pt x="18" y="24"/>
                    <a:pt x="23" y="25"/>
                    <a:pt x="26" y="26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41" y="31"/>
                    <a:pt x="46" y="38"/>
                    <a:pt x="46" y="47"/>
                  </a:cubicBezTo>
                  <a:cubicBezTo>
                    <a:pt x="46" y="63"/>
                    <a:pt x="32" y="69"/>
                    <a:pt x="19" y="69"/>
                  </a:cubicBezTo>
                  <a:cubicBezTo>
                    <a:pt x="10" y="69"/>
                    <a:pt x="1" y="67"/>
                    <a:pt x="1" y="67"/>
                  </a:cubicBezTo>
                  <a:cubicBezTo>
                    <a:pt x="1" y="52"/>
                    <a:pt x="1" y="52"/>
                    <a:pt x="1" y="52"/>
                  </a:cubicBezTo>
                  <a:cubicBezTo>
                    <a:pt x="2" y="52"/>
                    <a:pt x="9" y="54"/>
                    <a:pt x="16" y="54"/>
                  </a:cubicBezTo>
                  <a:cubicBezTo>
                    <a:pt x="25" y="54"/>
                    <a:pt x="29" y="52"/>
                    <a:pt x="29" y="48"/>
                  </a:cubicBezTo>
                  <a:cubicBezTo>
                    <a:pt x="29" y="45"/>
                    <a:pt x="25" y="43"/>
                    <a:pt x="21" y="41"/>
                  </a:cubicBezTo>
                  <a:cubicBezTo>
                    <a:pt x="20" y="41"/>
                    <a:pt x="19" y="41"/>
                    <a:pt x="18" y="40"/>
                  </a:cubicBezTo>
                  <a:cubicBezTo>
                    <a:pt x="8" y="37"/>
                    <a:pt x="0" y="32"/>
                    <a:pt x="0" y="21"/>
                  </a:cubicBezTo>
                  <a:cubicBezTo>
                    <a:pt x="0" y="8"/>
                    <a:pt x="10" y="0"/>
                    <a:pt x="25" y="0"/>
                  </a:cubicBezTo>
                  <a:cubicBezTo>
                    <a:pt x="34" y="0"/>
                    <a:pt x="41" y="2"/>
                    <a:pt x="42" y="2"/>
                  </a:cubicBezTo>
                  <a:lnTo>
                    <a:pt x="42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" name="Freeform 10"/>
            <p:cNvSpPr>
              <a:spLocks/>
            </p:cNvSpPr>
            <p:nvPr userDrawn="1"/>
          </p:nvSpPr>
          <p:spPr bwMode="auto">
            <a:xfrm>
              <a:off x="310" y="321"/>
              <a:ext cx="22" cy="45"/>
            </a:xfrm>
            <a:custGeom>
              <a:avLst/>
              <a:gdLst>
                <a:gd name="T0" fmla="*/ 17 w 17"/>
                <a:gd name="T1" fmla="*/ 8 h 34"/>
                <a:gd name="T2" fmla="*/ 8 w 17"/>
                <a:gd name="T3" fmla="*/ 0 h 34"/>
                <a:gd name="T4" fmla="*/ 0 w 17"/>
                <a:gd name="T5" fmla="*/ 8 h 34"/>
                <a:gd name="T6" fmla="*/ 0 w 17"/>
                <a:gd name="T7" fmla="*/ 26 h 34"/>
                <a:gd name="T8" fmla="*/ 8 w 17"/>
                <a:gd name="T9" fmla="*/ 34 h 34"/>
                <a:gd name="T10" fmla="*/ 17 w 17"/>
                <a:gd name="T11" fmla="*/ 26 h 34"/>
                <a:gd name="T12" fmla="*/ 17 w 17"/>
                <a:gd name="T13" fmla="*/ 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34">
                  <a:moveTo>
                    <a:pt x="17" y="8"/>
                  </a:moveTo>
                  <a:cubicBezTo>
                    <a:pt x="17" y="3"/>
                    <a:pt x="13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30"/>
                    <a:pt x="4" y="34"/>
                    <a:pt x="8" y="34"/>
                  </a:cubicBezTo>
                  <a:cubicBezTo>
                    <a:pt x="13" y="34"/>
                    <a:pt x="17" y="30"/>
                    <a:pt x="17" y="26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1" name="Freeform 11"/>
            <p:cNvSpPr>
              <a:spLocks/>
            </p:cNvSpPr>
            <p:nvPr userDrawn="1"/>
          </p:nvSpPr>
          <p:spPr bwMode="auto">
            <a:xfrm>
              <a:off x="370" y="291"/>
              <a:ext cx="22" cy="75"/>
            </a:xfrm>
            <a:custGeom>
              <a:avLst/>
              <a:gdLst>
                <a:gd name="T0" fmla="*/ 17 w 17"/>
                <a:gd name="T1" fmla="*/ 8 h 57"/>
                <a:gd name="T2" fmla="*/ 8 w 17"/>
                <a:gd name="T3" fmla="*/ 0 h 57"/>
                <a:gd name="T4" fmla="*/ 0 w 17"/>
                <a:gd name="T5" fmla="*/ 8 h 57"/>
                <a:gd name="T6" fmla="*/ 0 w 17"/>
                <a:gd name="T7" fmla="*/ 49 h 57"/>
                <a:gd name="T8" fmla="*/ 8 w 17"/>
                <a:gd name="T9" fmla="*/ 57 h 57"/>
                <a:gd name="T10" fmla="*/ 17 w 17"/>
                <a:gd name="T11" fmla="*/ 49 h 57"/>
                <a:gd name="T12" fmla="*/ 17 w 17"/>
                <a:gd name="T13" fmla="*/ 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57">
                  <a:moveTo>
                    <a:pt x="17" y="8"/>
                  </a:moveTo>
                  <a:cubicBezTo>
                    <a:pt x="17" y="3"/>
                    <a:pt x="13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3"/>
                    <a:pt x="4" y="57"/>
                    <a:pt x="8" y="57"/>
                  </a:cubicBezTo>
                  <a:cubicBezTo>
                    <a:pt x="13" y="57"/>
                    <a:pt x="17" y="53"/>
                    <a:pt x="17" y="49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2" name="Freeform 12"/>
            <p:cNvSpPr>
              <a:spLocks/>
            </p:cNvSpPr>
            <p:nvPr userDrawn="1"/>
          </p:nvSpPr>
          <p:spPr bwMode="auto">
            <a:xfrm>
              <a:off x="430" y="249"/>
              <a:ext cx="22" cy="139"/>
            </a:xfrm>
            <a:custGeom>
              <a:avLst/>
              <a:gdLst>
                <a:gd name="T0" fmla="*/ 17 w 17"/>
                <a:gd name="T1" fmla="*/ 8 h 106"/>
                <a:gd name="T2" fmla="*/ 8 w 17"/>
                <a:gd name="T3" fmla="*/ 0 h 106"/>
                <a:gd name="T4" fmla="*/ 0 w 17"/>
                <a:gd name="T5" fmla="*/ 8 h 106"/>
                <a:gd name="T6" fmla="*/ 0 w 17"/>
                <a:gd name="T7" fmla="*/ 97 h 106"/>
                <a:gd name="T8" fmla="*/ 8 w 17"/>
                <a:gd name="T9" fmla="*/ 106 h 106"/>
                <a:gd name="T10" fmla="*/ 17 w 17"/>
                <a:gd name="T11" fmla="*/ 97 h 106"/>
                <a:gd name="T12" fmla="*/ 17 w 17"/>
                <a:gd name="T13" fmla="*/ 8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06">
                  <a:moveTo>
                    <a:pt x="17" y="8"/>
                  </a:moveTo>
                  <a:cubicBezTo>
                    <a:pt x="17" y="4"/>
                    <a:pt x="13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102"/>
                    <a:pt x="4" y="106"/>
                    <a:pt x="8" y="106"/>
                  </a:cubicBezTo>
                  <a:cubicBezTo>
                    <a:pt x="13" y="106"/>
                    <a:pt x="17" y="102"/>
                    <a:pt x="17" y="97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" name="Freeform 13"/>
            <p:cNvSpPr>
              <a:spLocks/>
            </p:cNvSpPr>
            <p:nvPr userDrawn="1"/>
          </p:nvSpPr>
          <p:spPr bwMode="auto">
            <a:xfrm>
              <a:off x="490" y="291"/>
              <a:ext cx="22" cy="75"/>
            </a:xfrm>
            <a:custGeom>
              <a:avLst/>
              <a:gdLst>
                <a:gd name="T0" fmla="*/ 17 w 17"/>
                <a:gd name="T1" fmla="*/ 8 h 57"/>
                <a:gd name="T2" fmla="*/ 8 w 17"/>
                <a:gd name="T3" fmla="*/ 0 h 57"/>
                <a:gd name="T4" fmla="*/ 0 w 17"/>
                <a:gd name="T5" fmla="*/ 8 h 57"/>
                <a:gd name="T6" fmla="*/ 0 w 17"/>
                <a:gd name="T7" fmla="*/ 49 h 57"/>
                <a:gd name="T8" fmla="*/ 8 w 17"/>
                <a:gd name="T9" fmla="*/ 57 h 57"/>
                <a:gd name="T10" fmla="*/ 17 w 17"/>
                <a:gd name="T11" fmla="*/ 49 h 57"/>
                <a:gd name="T12" fmla="*/ 17 w 17"/>
                <a:gd name="T13" fmla="*/ 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57">
                  <a:moveTo>
                    <a:pt x="17" y="8"/>
                  </a:moveTo>
                  <a:cubicBezTo>
                    <a:pt x="17" y="3"/>
                    <a:pt x="13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3"/>
                    <a:pt x="4" y="57"/>
                    <a:pt x="8" y="57"/>
                  </a:cubicBezTo>
                  <a:cubicBezTo>
                    <a:pt x="13" y="57"/>
                    <a:pt x="17" y="53"/>
                    <a:pt x="17" y="49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" name="Freeform 14"/>
            <p:cNvSpPr>
              <a:spLocks/>
            </p:cNvSpPr>
            <p:nvPr userDrawn="1"/>
          </p:nvSpPr>
          <p:spPr bwMode="auto">
            <a:xfrm>
              <a:off x="550" y="321"/>
              <a:ext cx="22" cy="45"/>
            </a:xfrm>
            <a:custGeom>
              <a:avLst/>
              <a:gdLst>
                <a:gd name="T0" fmla="*/ 17 w 17"/>
                <a:gd name="T1" fmla="*/ 8 h 34"/>
                <a:gd name="T2" fmla="*/ 8 w 17"/>
                <a:gd name="T3" fmla="*/ 0 h 34"/>
                <a:gd name="T4" fmla="*/ 0 w 17"/>
                <a:gd name="T5" fmla="*/ 8 h 34"/>
                <a:gd name="T6" fmla="*/ 0 w 17"/>
                <a:gd name="T7" fmla="*/ 26 h 34"/>
                <a:gd name="T8" fmla="*/ 8 w 17"/>
                <a:gd name="T9" fmla="*/ 34 h 34"/>
                <a:gd name="T10" fmla="*/ 17 w 17"/>
                <a:gd name="T11" fmla="*/ 26 h 34"/>
                <a:gd name="T12" fmla="*/ 17 w 17"/>
                <a:gd name="T13" fmla="*/ 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34">
                  <a:moveTo>
                    <a:pt x="17" y="8"/>
                  </a:moveTo>
                  <a:cubicBezTo>
                    <a:pt x="17" y="3"/>
                    <a:pt x="13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30"/>
                    <a:pt x="4" y="34"/>
                    <a:pt x="8" y="34"/>
                  </a:cubicBezTo>
                  <a:cubicBezTo>
                    <a:pt x="13" y="34"/>
                    <a:pt x="17" y="30"/>
                    <a:pt x="17" y="26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5" name="Freeform 15"/>
            <p:cNvSpPr>
              <a:spLocks/>
            </p:cNvSpPr>
            <p:nvPr userDrawn="1"/>
          </p:nvSpPr>
          <p:spPr bwMode="auto">
            <a:xfrm>
              <a:off x="610" y="291"/>
              <a:ext cx="22" cy="75"/>
            </a:xfrm>
            <a:custGeom>
              <a:avLst/>
              <a:gdLst>
                <a:gd name="T0" fmla="*/ 17 w 17"/>
                <a:gd name="T1" fmla="*/ 8 h 57"/>
                <a:gd name="T2" fmla="*/ 9 w 17"/>
                <a:gd name="T3" fmla="*/ 0 h 57"/>
                <a:gd name="T4" fmla="*/ 0 w 17"/>
                <a:gd name="T5" fmla="*/ 8 h 57"/>
                <a:gd name="T6" fmla="*/ 0 w 17"/>
                <a:gd name="T7" fmla="*/ 49 h 57"/>
                <a:gd name="T8" fmla="*/ 9 w 17"/>
                <a:gd name="T9" fmla="*/ 57 h 57"/>
                <a:gd name="T10" fmla="*/ 17 w 17"/>
                <a:gd name="T11" fmla="*/ 49 h 57"/>
                <a:gd name="T12" fmla="*/ 17 w 17"/>
                <a:gd name="T13" fmla="*/ 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57">
                  <a:moveTo>
                    <a:pt x="17" y="8"/>
                  </a:moveTo>
                  <a:cubicBezTo>
                    <a:pt x="17" y="3"/>
                    <a:pt x="13" y="0"/>
                    <a:pt x="9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3"/>
                    <a:pt x="4" y="57"/>
                    <a:pt x="9" y="57"/>
                  </a:cubicBezTo>
                  <a:cubicBezTo>
                    <a:pt x="13" y="57"/>
                    <a:pt x="17" y="53"/>
                    <a:pt x="17" y="49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6" name="Freeform 16"/>
            <p:cNvSpPr>
              <a:spLocks/>
            </p:cNvSpPr>
            <p:nvPr userDrawn="1"/>
          </p:nvSpPr>
          <p:spPr bwMode="auto">
            <a:xfrm>
              <a:off x="670" y="249"/>
              <a:ext cx="22" cy="139"/>
            </a:xfrm>
            <a:custGeom>
              <a:avLst/>
              <a:gdLst>
                <a:gd name="T0" fmla="*/ 17 w 17"/>
                <a:gd name="T1" fmla="*/ 8 h 106"/>
                <a:gd name="T2" fmla="*/ 9 w 17"/>
                <a:gd name="T3" fmla="*/ 0 h 106"/>
                <a:gd name="T4" fmla="*/ 0 w 17"/>
                <a:gd name="T5" fmla="*/ 8 h 106"/>
                <a:gd name="T6" fmla="*/ 0 w 17"/>
                <a:gd name="T7" fmla="*/ 97 h 106"/>
                <a:gd name="T8" fmla="*/ 9 w 17"/>
                <a:gd name="T9" fmla="*/ 106 h 106"/>
                <a:gd name="T10" fmla="*/ 17 w 17"/>
                <a:gd name="T11" fmla="*/ 97 h 106"/>
                <a:gd name="T12" fmla="*/ 17 w 17"/>
                <a:gd name="T13" fmla="*/ 8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06">
                  <a:moveTo>
                    <a:pt x="17" y="8"/>
                  </a:moveTo>
                  <a:cubicBezTo>
                    <a:pt x="17" y="4"/>
                    <a:pt x="13" y="0"/>
                    <a:pt x="9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102"/>
                    <a:pt x="4" y="106"/>
                    <a:pt x="9" y="106"/>
                  </a:cubicBezTo>
                  <a:cubicBezTo>
                    <a:pt x="13" y="106"/>
                    <a:pt x="17" y="102"/>
                    <a:pt x="17" y="97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7" name="Freeform 17"/>
            <p:cNvSpPr>
              <a:spLocks/>
            </p:cNvSpPr>
            <p:nvPr userDrawn="1"/>
          </p:nvSpPr>
          <p:spPr bwMode="auto">
            <a:xfrm>
              <a:off x="730" y="291"/>
              <a:ext cx="22" cy="75"/>
            </a:xfrm>
            <a:custGeom>
              <a:avLst/>
              <a:gdLst>
                <a:gd name="T0" fmla="*/ 17 w 17"/>
                <a:gd name="T1" fmla="*/ 8 h 57"/>
                <a:gd name="T2" fmla="*/ 9 w 17"/>
                <a:gd name="T3" fmla="*/ 0 h 57"/>
                <a:gd name="T4" fmla="*/ 0 w 17"/>
                <a:gd name="T5" fmla="*/ 8 h 57"/>
                <a:gd name="T6" fmla="*/ 0 w 17"/>
                <a:gd name="T7" fmla="*/ 49 h 57"/>
                <a:gd name="T8" fmla="*/ 9 w 17"/>
                <a:gd name="T9" fmla="*/ 57 h 57"/>
                <a:gd name="T10" fmla="*/ 17 w 17"/>
                <a:gd name="T11" fmla="*/ 49 h 57"/>
                <a:gd name="T12" fmla="*/ 17 w 17"/>
                <a:gd name="T13" fmla="*/ 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57">
                  <a:moveTo>
                    <a:pt x="17" y="8"/>
                  </a:moveTo>
                  <a:cubicBezTo>
                    <a:pt x="17" y="3"/>
                    <a:pt x="13" y="0"/>
                    <a:pt x="9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3"/>
                    <a:pt x="4" y="57"/>
                    <a:pt x="9" y="57"/>
                  </a:cubicBezTo>
                  <a:cubicBezTo>
                    <a:pt x="13" y="57"/>
                    <a:pt x="17" y="53"/>
                    <a:pt x="17" y="49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" name="Freeform 18"/>
            <p:cNvSpPr>
              <a:spLocks/>
            </p:cNvSpPr>
            <p:nvPr userDrawn="1"/>
          </p:nvSpPr>
          <p:spPr bwMode="auto">
            <a:xfrm>
              <a:off x="790" y="321"/>
              <a:ext cx="22" cy="45"/>
            </a:xfrm>
            <a:custGeom>
              <a:avLst/>
              <a:gdLst>
                <a:gd name="T0" fmla="*/ 17 w 17"/>
                <a:gd name="T1" fmla="*/ 8 h 34"/>
                <a:gd name="T2" fmla="*/ 9 w 17"/>
                <a:gd name="T3" fmla="*/ 0 h 34"/>
                <a:gd name="T4" fmla="*/ 0 w 17"/>
                <a:gd name="T5" fmla="*/ 8 h 34"/>
                <a:gd name="T6" fmla="*/ 0 w 17"/>
                <a:gd name="T7" fmla="*/ 26 h 34"/>
                <a:gd name="T8" fmla="*/ 9 w 17"/>
                <a:gd name="T9" fmla="*/ 34 h 34"/>
                <a:gd name="T10" fmla="*/ 17 w 17"/>
                <a:gd name="T11" fmla="*/ 26 h 34"/>
                <a:gd name="T12" fmla="*/ 17 w 17"/>
                <a:gd name="T13" fmla="*/ 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34">
                  <a:moveTo>
                    <a:pt x="17" y="8"/>
                  </a:moveTo>
                  <a:cubicBezTo>
                    <a:pt x="17" y="3"/>
                    <a:pt x="13" y="0"/>
                    <a:pt x="9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30"/>
                    <a:pt x="4" y="34"/>
                    <a:pt x="9" y="34"/>
                  </a:cubicBezTo>
                  <a:cubicBezTo>
                    <a:pt x="13" y="34"/>
                    <a:pt x="17" y="30"/>
                    <a:pt x="17" y="26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851544963"/>
      </p:ext>
    </p:extLst>
  </p:cSld>
  <p:clrMapOvr>
    <a:masterClrMapping/>
  </p:clrMapOvr>
  <p:transition spd="slow">
    <p:wip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6"/>
          <p:cNvSpPr>
            <a:spLocks noGrp="1"/>
          </p:cNvSpPr>
          <p:nvPr>
            <p:ph type="sldNum" sz="quarter" idx="4"/>
          </p:nvPr>
        </p:nvSpPr>
        <p:spPr>
          <a:xfrm>
            <a:off x="8473441" y="4954263"/>
            <a:ext cx="676910" cy="1892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525">
                <a:solidFill>
                  <a:schemeClr val="tx2"/>
                </a:solidFill>
              </a:defRPr>
            </a:lvl1pPr>
          </a:lstStyle>
          <a:p>
            <a:pPr defTabSz="385763">
              <a:defRPr/>
            </a:pPr>
            <a:fld id="{2F5CCB13-0A32-4557-88E9-079F0C330695}" type="slidenum">
              <a:rPr lang="en-US" kern="0" smtClean="0">
                <a:solidFill>
                  <a:srgbClr val="595959"/>
                </a:solidFill>
              </a:rPr>
              <a:pPr defTabSz="385763">
                <a:defRPr/>
              </a:pPr>
              <a:t>‹#›</a:t>
            </a:fld>
            <a:endParaRPr lang="en-US" kern="0" dirty="0">
              <a:solidFill>
                <a:srgbClr val="595959"/>
              </a:solidFill>
            </a:endParaRPr>
          </a:p>
        </p:txBody>
      </p:sp>
      <p:sp>
        <p:nvSpPr>
          <p:cNvPr id="5" name="Rectangle 3"/>
          <p:cNvSpPr>
            <a:spLocks noGrp="1" noChangeArrowheads="1"/>
          </p:cNvSpPr>
          <p:nvPr>
            <p:ph idx="1"/>
          </p:nvPr>
        </p:nvSpPr>
        <p:spPr bwMode="auto">
          <a:xfrm>
            <a:off x="144065" y="798944"/>
            <a:ext cx="8853286" cy="41553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182880" bIns="45720" numCol="1" anchor="t" anchorCtr="0" compatLnSpc="1">
            <a:prstTxWarp prst="textNoShape">
              <a:avLst/>
            </a:prstTxWarp>
          </a:bodyPr>
          <a:lstStyle>
            <a:lvl1pPr marL="169863" indent="-169863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  <a:defRPr>
                <a:solidFill>
                  <a:srgbClr val="000000"/>
                </a:solidFill>
              </a:defRPr>
            </a:lvl1pPr>
            <a:lvl2pPr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defRPr>
                <a:solidFill>
                  <a:srgbClr val="000000"/>
                </a:solidFill>
              </a:defRPr>
            </a:lvl2pPr>
            <a:lvl3pPr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defRPr>
                <a:solidFill>
                  <a:srgbClr val="000000"/>
                </a:solidFill>
              </a:defRPr>
            </a:lvl3pPr>
            <a:lvl4pPr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defRPr>
                <a:solidFill>
                  <a:srgbClr val="000000"/>
                </a:solidFill>
              </a:defRPr>
            </a:lvl4pPr>
          </a:lstStyle>
          <a:p>
            <a:pPr lvl="0"/>
            <a:r>
              <a:rPr lang="en-US" dirty="0">
                <a:sym typeface="Arial" pitchFamily="34" charset="0"/>
              </a:rPr>
              <a:t>Click to edit Master text styles</a:t>
            </a:r>
          </a:p>
          <a:p>
            <a:pPr lvl="1"/>
            <a:r>
              <a:rPr lang="en-US" dirty="0">
                <a:sym typeface="Arial" pitchFamily="34" charset="0"/>
              </a:rPr>
              <a:t>Second level</a:t>
            </a:r>
          </a:p>
          <a:p>
            <a:pPr lvl="2"/>
            <a:r>
              <a:rPr lang="en-US" dirty="0">
                <a:sym typeface="Arial" pitchFamily="34" charset="0"/>
              </a:rPr>
              <a:t>Third level</a:t>
            </a:r>
          </a:p>
          <a:p>
            <a:pPr lvl="3"/>
            <a:r>
              <a:rPr lang="en-US" dirty="0">
                <a:sym typeface="Arial" pitchFamily="34" charset="0"/>
              </a:rPr>
              <a:t>Fourth level</a:t>
            </a:r>
          </a:p>
        </p:txBody>
      </p:sp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" y="41393"/>
            <a:ext cx="9144000" cy="757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lnSpc>
                <a:spcPct val="100000"/>
              </a:lnSpc>
              <a:defRPr sz="2400"/>
            </a:lvl1pPr>
          </a:lstStyle>
          <a:p>
            <a:pPr lvl="0"/>
            <a:r>
              <a:rPr lang="en-US" dirty="0">
                <a:sym typeface="Arial" pitchFamily="34" charset="0"/>
              </a:rPr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257996623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6992501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Title Slide-animated gradient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ubtitle 2"/>
          <p:cNvSpPr>
            <a:spLocks noGrp="1"/>
          </p:cNvSpPr>
          <p:nvPr>
            <p:ph type="subTitle" idx="1"/>
          </p:nvPr>
        </p:nvSpPr>
        <p:spPr>
          <a:xfrm>
            <a:off x="469496" y="3809526"/>
            <a:ext cx="4319105" cy="288131"/>
          </a:xfrm>
          <a:prstGeom prst="rect">
            <a:avLst/>
          </a:prstGeom>
        </p:spPr>
        <p:txBody>
          <a:bodyPr lIns="91420" tIns="45710" rIns="91420" bIns="45710" anchor="b" anchorCtr="0">
            <a:noAutofit/>
          </a:bodyPr>
          <a:lstStyle>
            <a:lvl1pPr marL="0" indent="0" algn="l">
              <a:buNone/>
              <a:defRPr sz="1200" b="0" i="0">
                <a:solidFill>
                  <a:schemeClr val="accent1"/>
                </a:solidFill>
                <a:latin typeface="+mn-lt"/>
                <a:cs typeface="CiscoSans"/>
              </a:defRPr>
            </a:lvl1pPr>
            <a:lvl2pPr marL="3428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7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57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44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2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1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0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28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7" name="Text Placeholder 38"/>
          <p:cNvSpPr>
            <a:spLocks noGrp="1"/>
          </p:cNvSpPr>
          <p:nvPr>
            <p:ph type="body" sz="quarter" idx="11"/>
          </p:nvPr>
        </p:nvSpPr>
        <p:spPr>
          <a:xfrm>
            <a:off x="469496" y="4049523"/>
            <a:ext cx="4319105" cy="288131"/>
          </a:xfrm>
          <a:prstGeom prst="rect">
            <a:avLst/>
          </a:prstGeom>
        </p:spPr>
        <p:txBody>
          <a:bodyPr lIns="91420" tIns="45710" rIns="91420" bIns="45710"/>
          <a:lstStyle>
            <a:lvl1pPr marL="0" indent="0" algn="l">
              <a:buFontTx/>
              <a:buNone/>
              <a:defRPr lang="en-US" sz="1200" b="0" i="0" kern="1200" dirty="0" smtClean="0">
                <a:solidFill>
                  <a:schemeClr val="accent1"/>
                </a:solidFill>
                <a:latin typeface="+mn-lt"/>
                <a:ea typeface="+mn-ea"/>
                <a:cs typeface="CiscoSans ExtraLight" pitchFamily="34" charset="0"/>
              </a:defRPr>
            </a:lvl1pPr>
            <a:lvl2pPr>
              <a:buFontTx/>
              <a:buNone/>
              <a:defRPr lang="en-US" sz="1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2pPr>
            <a:lvl3pPr>
              <a:buFontTx/>
              <a:buNone/>
              <a:defRPr lang="en-US" sz="1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3pPr>
            <a:lvl4pPr>
              <a:buFontTx/>
              <a:buNone/>
              <a:defRPr lang="en-US" sz="1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4pPr>
            <a:lvl5pPr>
              <a:buFontTx/>
              <a:buNone/>
              <a:defRPr lang="en-US" sz="1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Text Placeholder 40"/>
          <p:cNvSpPr>
            <a:spLocks noGrp="1"/>
          </p:cNvSpPr>
          <p:nvPr>
            <p:ph type="body" sz="quarter" idx="12"/>
          </p:nvPr>
        </p:nvSpPr>
        <p:spPr>
          <a:xfrm>
            <a:off x="469496" y="4289520"/>
            <a:ext cx="4319105" cy="288131"/>
          </a:xfrm>
          <a:prstGeom prst="rect">
            <a:avLst/>
          </a:prstGeom>
        </p:spPr>
        <p:txBody>
          <a:bodyPr lIns="91420" tIns="45710" rIns="91420" bIns="45710"/>
          <a:lstStyle>
            <a:lvl1pPr marL="0" indent="0" algn="l">
              <a:buFontTx/>
              <a:buNone/>
              <a:defRPr lang="en-US" sz="1200" b="0" i="0" kern="1200" dirty="0" smtClean="0">
                <a:solidFill>
                  <a:schemeClr val="accent1"/>
                </a:solidFill>
                <a:latin typeface="+mn-lt"/>
                <a:ea typeface="+mn-ea"/>
                <a:cs typeface="CiscoSans ExtraLight" pitchFamily="34" charset="0"/>
              </a:defRPr>
            </a:lvl1pPr>
            <a:lvl2pPr>
              <a:buFontTx/>
              <a:buNone/>
              <a:defRPr lang="en-US" sz="1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2pPr>
            <a:lvl3pPr>
              <a:buFontTx/>
              <a:buNone/>
              <a:defRPr lang="en-US" sz="1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3pPr>
            <a:lvl4pPr>
              <a:buFontTx/>
              <a:buNone/>
              <a:defRPr lang="en-US" sz="1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4pPr>
            <a:lvl5pPr>
              <a:buFontTx/>
              <a:buNone/>
              <a:defRPr lang="en-US" sz="1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grpSp>
        <p:nvGrpSpPr>
          <p:cNvPr id="6" name="Group 4"/>
          <p:cNvGrpSpPr>
            <a:grpSpLocks noChangeAspect="1"/>
          </p:cNvGrpSpPr>
          <p:nvPr userDrawn="1"/>
        </p:nvGrpSpPr>
        <p:grpSpPr bwMode="auto">
          <a:xfrm>
            <a:off x="492125" y="395288"/>
            <a:ext cx="796924" cy="423863"/>
            <a:chOff x="310" y="249"/>
            <a:chExt cx="502" cy="267"/>
          </a:xfrm>
          <a:solidFill>
            <a:srgbClr val="004C69"/>
          </a:solidFill>
        </p:grpSpPr>
        <p:sp>
          <p:nvSpPr>
            <p:cNvPr id="9" name="Rectangle 5"/>
            <p:cNvSpPr>
              <a:spLocks noChangeArrowheads="1"/>
            </p:cNvSpPr>
            <p:nvPr userDrawn="1"/>
          </p:nvSpPr>
          <p:spPr bwMode="auto">
            <a:xfrm>
              <a:off x="452" y="426"/>
              <a:ext cx="22" cy="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" name="Freeform 6"/>
            <p:cNvSpPr>
              <a:spLocks/>
            </p:cNvSpPr>
            <p:nvPr userDrawn="1"/>
          </p:nvSpPr>
          <p:spPr bwMode="auto">
            <a:xfrm>
              <a:off x="585" y="425"/>
              <a:ext cx="66" cy="91"/>
            </a:xfrm>
            <a:custGeom>
              <a:avLst/>
              <a:gdLst>
                <a:gd name="T0" fmla="*/ 51 w 51"/>
                <a:gd name="T1" fmla="*/ 20 h 69"/>
                <a:gd name="T2" fmla="*/ 37 w 51"/>
                <a:gd name="T3" fmla="*/ 16 h 69"/>
                <a:gd name="T4" fmla="*/ 18 w 51"/>
                <a:gd name="T5" fmla="*/ 34 h 69"/>
                <a:gd name="T6" fmla="*/ 37 w 51"/>
                <a:gd name="T7" fmla="*/ 52 h 69"/>
                <a:gd name="T8" fmla="*/ 51 w 51"/>
                <a:gd name="T9" fmla="*/ 49 h 69"/>
                <a:gd name="T10" fmla="*/ 51 w 51"/>
                <a:gd name="T11" fmla="*/ 67 h 69"/>
                <a:gd name="T12" fmla="*/ 35 w 51"/>
                <a:gd name="T13" fmla="*/ 69 h 69"/>
                <a:gd name="T14" fmla="*/ 0 w 51"/>
                <a:gd name="T15" fmla="*/ 34 h 69"/>
                <a:gd name="T16" fmla="*/ 35 w 51"/>
                <a:gd name="T17" fmla="*/ 0 h 69"/>
                <a:gd name="T18" fmla="*/ 51 w 51"/>
                <a:gd name="T19" fmla="*/ 2 h 69"/>
                <a:gd name="T20" fmla="*/ 51 w 51"/>
                <a:gd name="T21" fmla="*/ 2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" h="69">
                  <a:moveTo>
                    <a:pt x="51" y="20"/>
                  </a:moveTo>
                  <a:cubicBezTo>
                    <a:pt x="50" y="20"/>
                    <a:pt x="45" y="16"/>
                    <a:pt x="37" y="16"/>
                  </a:cubicBezTo>
                  <a:cubicBezTo>
                    <a:pt x="26" y="16"/>
                    <a:pt x="18" y="24"/>
                    <a:pt x="18" y="34"/>
                  </a:cubicBezTo>
                  <a:cubicBezTo>
                    <a:pt x="18" y="44"/>
                    <a:pt x="25" y="52"/>
                    <a:pt x="37" y="52"/>
                  </a:cubicBezTo>
                  <a:cubicBezTo>
                    <a:pt x="45" y="52"/>
                    <a:pt x="50" y="49"/>
                    <a:pt x="51" y="49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49" y="67"/>
                    <a:pt x="43" y="69"/>
                    <a:pt x="35" y="69"/>
                  </a:cubicBezTo>
                  <a:cubicBezTo>
                    <a:pt x="16" y="69"/>
                    <a:pt x="0" y="56"/>
                    <a:pt x="0" y="34"/>
                  </a:cubicBezTo>
                  <a:cubicBezTo>
                    <a:pt x="0" y="14"/>
                    <a:pt x="15" y="0"/>
                    <a:pt x="35" y="0"/>
                  </a:cubicBezTo>
                  <a:cubicBezTo>
                    <a:pt x="43" y="0"/>
                    <a:pt x="49" y="2"/>
                    <a:pt x="51" y="2"/>
                  </a:cubicBezTo>
                  <a:lnTo>
                    <a:pt x="51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2" name="Freeform 7"/>
            <p:cNvSpPr>
              <a:spLocks/>
            </p:cNvSpPr>
            <p:nvPr userDrawn="1"/>
          </p:nvSpPr>
          <p:spPr bwMode="auto">
            <a:xfrm>
              <a:off x="355" y="425"/>
              <a:ext cx="67" cy="91"/>
            </a:xfrm>
            <a:custGeom>
              <a:avLst/>
              <a:gdLst>
                <a:gd name="T0" fmla="*/ 51 w 51"/>
                <a:gd name="T1" fmla="*/ 20 h 69"/>
                <a:gd name="T2" fmla="*/ 36 w 51"/>
                <a:gd name="T3" fmla="*/ 16 h 69"/>
                <a:gd name="T4" fmla="*/ 18 w 51"/>
                <a:gd name="T5" fmla="*/ 34 h 69"/>
                <a:gd name="T6" fmla="*/ 36 w 51"/>
                <a:gd name="T7" fmla="*/ 52 h 69"/>
                <a:gd name="T8" fmla="*/ 51 w 51"/>
                <a:gd name="T9" fmla="*/ 49 h 69"/>
                <a:gd name="T10" fmla="*/ 51 w 51"/>
                <a:gd name="T11" fmla="*/ 67 h 69"/>
                <a:gd name="T12" fmla="*/ 35 w 51"/>
                <a:gd name="T13" fmla="*/ 69 h 69"/>
                <a:gd name="T14" fmla="*/ 0 w 51"/>
                <a:gd name="T15" fmla="*/ 34 h 69"/>
                <a:gd name="T16" fmla="*/ 35 w 51"/>
                <a:gd name="T17" fmla="*/ 0 h 69"/>
                <a:gd name="T18" fmla="*/ 51 w 51"/>
                <a:gd name="T19" fmla="*/ 2 h 69"/>
                <a:gd name="T20" fmla="*/ 51 w 51"/>
                <a:gd name="T21" fmla="*/ 2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" h="69">
                  <a:moveTo>
                    <a:pt x="51" y="20"/>
                  </a:moveTo>
                  <a:cubicBezTo>
                    <a:pt x="50" y="20"/>
                    <a:pt x="45" y="16"/>
                    <a:pt x="36" y="16"/>
                  </a:cubicBezTo>
                  <a:cubicBezTo>
                    <a:pt x="25" y="16"/>
                    <a:pt x="18" y="24"/>
                    <a:pt x="18" y="34"/>
                  </a:cubicBezTo>
                  <a:cubicBezTo>
                    <a:pt x="18" y="44"/>
                    <a:pt x="25" y="52"/>
                    <a:pt x="36" y="52"/>
                  </a:cubicBezTo>
                  <a:cubicBezTo>
                    <a:pt x="44" y="52"/>
                    <a:pt x="50" y="49"/>
                    <a:pt x="51" y="49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49" y="67"/>
                    <a:pt x="43" y="69"/>
                    <a:pt x="35" y="69"/>
                  </a:cubicBezTo>
                  <a:cubicBezTo>
                    <a:pt x="16" y="69"/>
                    <a:pt x="0" y="56"/>
                    <a:pt x="0" y="34"/>
                  </a:cubicBezTo>
                  <a:cubicBezTo>
                    <a:pt x="0" y="14"/>
                    <a:pt x="15" y="0"/>
                    <a:pt x="35" y="0"/>
                  </a:cubicBezTo>
                  <a:cubicBezTo>
                    <a:pt x="43" y="0"/>
                    <a:pt x="49" y="2"/>
                    <a:pt x="51" y="2"/>
                  </a:cubicBezTo>
                  <a:lnTo>
                    <a:pt x="51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" name="Freeform 8"/>
            <p:cNvSpPr>
              <a:spLocks noEditPoints="1"/>
            </p:cNvSpPr>
            <p:nvPr userDrawn="1"/>
          </p:nvSpPr>
          <p:spPr bwMode="auto">
            <a:xfrm>
              <a:off x="675" y="425"/>
              <a:ext cx="91" cy="91"/>
            </a:xfrm>
            <a:custGeom>
              <a:avLst/>
              <a:gdLst>
                <a:gd name="T0" fmla="*/ 70 w 70"/>
                <a:gd name="T1" fmla="*/ 34 h 69"/>
                <a:gd name="T2" fmla="*/ 35 w 70"/>
                <a:gd name="T3" fmla="*/ 69 h 69"/>
                <a:gd name="T4" fmla="*/ 0 w 70"/>
                <a:gd name="T5" fmla="*/ 34 h 69"/>
                <a:gd name="T6" fmla="*/ 35 w 70"/>
                <a:gd name="T7" fmla="*/ 0 h 69"/>
                <a:gd name="T8" fmla="*/ 70 w 70"/>
                <a:gd name="T9" fmla="*/ 34 h 69"/>
                <a:gd name="T10" fmla="*/ 35 w 70"/>
                <a:gd name="T11" fmla="*/ 17 h 69"/>
                <a:gd name="T12" fmla="*/ 18 w 70"/>
                <a:gd name="T13" fmla="*/ 34 h 69"/>
                <a:gd name="T14" fmla="*/ 35 w 70"/>
                <a:gd name="T15" fmla="*/ 52 h 69"/>
                <a:gd name="T16" fmla="*/ 52 w 70"/>
                <a:gd name="T17" fmla="*/ 34 h 69"/>
                <a:gd name="T18" fmla="*/ 35 w 70"/>
                <a:gd name="T19" fmla="*/ 17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0" h="69">
                  <a:moveTo>
                    <a:pt x="70" y="34"/>
                  </a:moveTo>
                  <a:cubicBezTo>
                    <a:pt x="70" y="53"/>
                    <a:pt x="56" y="69"/>
                    <a:pt x="35" y="69"/>
                  </a:cubicBezTo>
                  <a:cubicBezTo>
                    <a:pt x="14" y="69"/>
                    <a:pt x="0" y="53"/>
                    <a:pt x="0" y="34"/>
                  </a:cubicBezTo>
                  <a:cubicBezTo>
                    <a:pt x="0" y="15"/>
                    <a:pt x="14" y="0"/>
                    <a:pt x="35" y="0"/>
                  </a:cubicBezTo>
                  <a:cubicBezTo>
                    <a:pt x="56" y="0"/>
                    <a:pt x="70" y="15"/>
                    <a:pt x="70" y="34"/>
                  </a:cubicBezTo>
                  <a:close/>
                  <a:moveTo>
                    <a:pt x="35" y="17"/>
                  </a:moveTo>
                  <a:cubicBezTo>
                    <a:pt x="25" y="17"/>
                    <a:pt x="18" y="25"/>
                    <a:pt x="18" y="34"/>
                  </a:cubicBezTo>
                  <a:cubicBezTo>
                    <a:pt x="18" y="44"/>
                    <a:pt x="25" y="52"/>
                    <a:pt x="35" y="52"/>
                  </a:cubicBezTo>
                  <a:cubicBezTo>
                    <a:pt x="45" y="52"/>
                    <a:pt x="52" y="44"/>
                    <a:pt x="52" y="34"/>
                  </a:cubicBezTo>
                  <a:cubicBezTo>
                    <a:pt x="52" y="25"/>
                    <a:pt x="45" y="17"/>
                    <a:pt x="35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" name="Freeform 9"/>
            <p:cNvSpPr>
              <a:spLocks/>
            </p:cNvSpPr>
            <p:nvPr userDrawn="1"/>
          </p:nvSpPr>
          <p:spPr bwMode="auto">
            <a:xfrm>
              <a:off x="503" y="425"/>
              <a:ext cx="60" cy="91"/>
            </a:xfrm>
            <a:custGeom>
              <a:avLst/>
              <a:gdLst>
                <a:gd name="T0" fmla="*/ 42 w 46"/>
                <a:gd name="T1" fmla="*/ 16 h 69"/>
                <a:gd name="T2" fmla="*/ 29 w 46"/>
                <a:gd name="T3" fmla="*/ 14 h 69"/>
                <a:gd name="T4" fmla="*/ 18 w 46"/>
                <a:gd name="T5" fmla="*/ 20 h 69"/>
                <a:gd name="T6" fmla="*/ 26 w 46"/>
                <a:gd name="T7" fmla="*/ 26 h 69"/>
                <a:gd name="T8" fmla="*/ 30 w 46"/>
                <a:gd name="T9" fmla="*/ 27 h 69"/>
                <a:gd name="T10" fmla="*/ 46 w 46"/>
                <a:gd name="T11" fmla="*/ 47 h 69"/>
                <a:gd name="T12" fmla="*/ 19 w 46"/>
                <a:gd name="T13" fmla="*/ 69 h 69"/>
                <a:gd name="T14" fmla="*/ 1 w 46"/>
                <a:gd name="T15" fmla="*/ 67 h 69"/>
                <a:gd name="T16" fmla="*/ 1 w 46"/>
                <a:gd name="T17" fmla="*/ 52 h 69"/>
                <a:gd name="T18" fmla="*/ 16 w 46"/>
                <a:gd name="T19" fmla="*/ 54 h 69"/>
                <a:gd name="T20" fmla="*/ 29 w 46"/>
                <a:gd name="T21" fmla="*/ 48 h 69"/>
                <a:gd name="T22" fmla="*/ 21 w 46"/>
                <a:gd name="T23" fmla="*/ 41 h 69"/>
                <a:gd name="T24" fmla="*/ 18 w 46"/>
                <a:gd name="T25" fmla="*/ 40 h 69"/>
                <a:gd name="T26" fmla="*/ 0 w 46"/>
                <a:gd name="T27" fmla="*/ 21 h 69"/>
                <a:gd name="T28" fmla="*/ 25 w 46"/>
                <a:gd name="T29" fmla="*/ 0 h 69"/>
                <a:gd name="T30" fmla="*/ 42 w 46"/>
                <a:gd name="T31" fmla="*/ 2 h 69"/>
                <a:gd name="T32" fmla="*/ 42 w 46"/>
                <a:gd name="T33" fmla="*/ 16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6" h="69">
                  <a:moveTo>
                    <a:pt x="42" y="16"/>
                  </a:moveTo>
                  <a:cubicBezTo>
                    <a:pt x="41" y="16"/>
                    <a:pt x="34" y="14"/>
                    <a:pt x="29" y="14"/>
                  </a:cubicBezTo>
                  <a:cubicBezTo>
                    <a:pt x="22" y="14"/>
                    <a:pt x="18" y="16"/>
                    <a:pt x="18" y="20"/>
                  </a:cubicBezTo>
                  <a:cubicBezTo>
                    <a:pt x="18" y="24"/>
                    <a:pt x="23" y="25"/>
                    <a:pt x="26" y="26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41" y="31"/>
                    <a:pt x="46" y="38"/>
                    <a:pt x="46" y="47"/>
                  </a:cubicBezTo>
                  <a:cubicBezTo>
                    <a:pt x="46" y="63"/>
                    <a:pt x="32" y="69"/>
                    <a:pt x="19" y="69"/>
                  </a:cubicBezTo>
                  <a:cubicBezTo>
                    <a:pt x="10" y="69"/>
                    <a:pt x="1" y="67"/>
                    <a:pt x="1" y="67"/>
                  </a:cubicBezTo>
                  <a:cubicBezTo>
                    <a:pt x="1" y="52"/>
                    <a:pt x="1" y="52"/>
                    <a:pt x="1" y="52"/>
                  </a:cubicBezTo>
                  <a:cubicBezTo>
                    <a:pt x="2" y="52"/>
                    <a:pt x="9" y="54"/>
                    <a:pt x="16" y="54"/>
                  </a:cubicBezTo>
                  <a:cubicBezTo>
                    <a:pt x="25" y="54"/>
                    <a:pt x="29" y="52"/>
                    <a:pt x="29" y="48"/>
                  </a:cubicBezTo>
                  <a:cubicBezTo>
                    <a:pt x="29" y="45"/>
                    <a:pt x="25" y="43"/>
                    <a:pt x="21" y="41"/>
                  </a:cubicBezTo>
                  <a:cubicBezTo>
                    <a:pt x="20" y="41"/>
                    <a:pt x="19" y="41"/>
                    <a:pt x="18" y="40"/>
                  </a:cubicBezTo>
                  <a:cubicBezTo>
                    <a:pt x="8" y="37"/>
                    <a:pt x="0" y="32"/>
                    <a:pt x="0" y="21"/>
                  </a:cubicBezTo>
                  <a:cubicBezTo>
                    <a:pt x="0" y="8"/>
                    <a:pt x="10" y="0"/>
                    <a:pt x="25" y="0"/>
                  </a:cubicBezTo>
                  <a:cubicBezTo>
                    <a:pt x="34" y="0"/>
                    <a:pt x="41" y="2"/>
                    <a:pt x="42" y="2"/>
                  </a:cubicBezTo>
                  <a:lnTo>
                    <a:pt x="42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5" name="Freeform 10"/>
            <p:cNvSpPr>
              <a:spLocks/>
            </p:cNvSpPr>
            <p:nvPr userDrawn="1"/>
          </p:nvSpPr>
          <p:spPr bwMode="auto">
            <a:xfrm>
              <a:off x="310" y="321"/>
              <a:ext cx="22" cy="45"/>
            </a:xfrm>
            <a:custGeom>
              <a:avLst/>
              <a:gdLst>
                <a:gd name="T0" fmla="*/ 17 w 17"/>
                <a:gd name="T1" fmla="*/ 8 h 34"/>
                <a:gd name="T2" fmla="*/ 8 w 17"/>
                <a:gd name="T3" fmla="*/ 0 h 34"/>
                <a:gd name="T4" fmla="*/ 0 w 17"/>
                <a:gd name="T5" fmla="*/ 8 h 34"/>
                <a:gd name="T6" fmla="*/ 0 w 17"/>
                <a:gd name="T7" fmla="*/ 26 h 34"/>
                <a:gd name="T8" fmla="*/ 8 w 17"/>
                <a:gd name="T9" fmla="*/ 34 h 34"/>
                <a:gd name="T10" fmla="*/ 17 w 17"/>
                <a:gd name="T11" fmla="*/ 26 h 34"/>
                <a:gd name="T12" fmla="*/ 17 w 17"/>
                <a:gd name="T13" fmla="*/ 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34">
                  <a:moveTo>
                    <a:pt x="17" y="8"/>
                  </a:moveTo>
                  <a:cubicBezTo>
                    <a:pt x="17" y="3"/>
                    <a:pt x="13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30"/>
                    <a:pt x="4" y="34"/>
                    <a:pt x="8" y="34"/>
                  </a:cubicBezTo>
                  <a:cubicBezTo>
                    <a:pt x="13" y="34"/>
                    <a:pt x="17" y="30"/>
                    <a:pt x="17" y="26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1" name="Freeform 11"/>
            <p:cNvSpPr>
              <a:spLocks/>
            </p:cNvSpPr>
            <p:nvPr userDrawn="1"/>
          </p:nvSpPr>
          <p:spPr bwMode="auto">
            <a:xfrm>
              <a:off x="370" y="291"/>
              <a:ext cx="22" cy="75"/>
            </a:xfrm>
            <a:custGeom>
              <a:avLst/>
              <a:gdLst>
                <a:gd name="T0" fmla="*/ 17 w 17"/>
                <a:gd name="T1" fmla="*/ 8 h 57"/>
                <a:gd name="T2" fmla="*/ 8 w 17"/>
                <a:gd name="T3" fmla="*/ 0 h 57"/>
                <a:gd name="T4" fmla="*/ 0 w 17"/>
                <a:gd name="T5" fmla="*/ 8 h 57"/>
                <a:gd name="T6" fmla="*/ 0 w 17"/>
                <a:gd name="T7" fmla="*/ 49 h 57"/>
                <a:gd name="T8" fmla="*/ 8 w 17"/>
                <a:gd name="T9" fmla="*/ 57 h 57"/>
                <a:gd name="T10" fmla="*/ 17 w 17"/>
                <a:gd name="T11" fmla="*/ 49 h 57"/>
                <a:gd name="T12" fmla="*/ 17 w 17"/>
                <a:gd name="T13" fmla="*/ 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57">
                  <a:moveTo>
                    <a:pt x="17" y="8"/>
                  </a:moveTo>
                  <a:cubicBezTo>
                    <a:pt x="17" y="3"/>
                    <a:pt x="13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3"/>
                    <a:pt x="4" y="57"/>
                    <a:pt x="8" y="57"/>
                  </a:cubicBezTo>
                  <a:cubicBezTo>
                    <a:pt x="13" y="57"/>
                    <a:pt x="17" y="53"/>
                    <a:pt x="17" y="49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2" name="Freeform 12"/>
            <p:cNvSpPr>
              <a:spLocks/>
            </p:cNvSpPr>
            <p:nvPr userDrawn="1"/>
          </p:nvSpPr>
          <p:spPr bwMode="auto">
            <a:xfrm>
              <a:off x="430" y="249"/>
              <a:ext cx="22" cy="139"/>
            </a:xfrm>
            <a:custGeom>
              <a:avLst/>
              <a:gdLst>
                <a:gd name="T0" fmla="*/ 17 w 17"/>
                <a:gd name="T1" fmla="*/ 8 h 106"/>
                <a:gd name="T2" fmla="*/ 8 w 17"/>
                <a:gd name="T3" fmla="*/ 0 h 106"/>
                <a:gd name="T4" fmla="*/ 0 w 17"/>
                <a:gd name="T5" fmla="*/ 8 h 106"/>
                <a:gd name="T6" fmla="*/ 0 w 17"/>
                <a:gd name="T7" fmla="*/ 97 h 106"/>
                <a:gd name="T8" fmla="*/ 8 w 17"/>
                <a:gd name="T9" fmla="*/ 106 h 106"/>
                <a:gd name="T10" fmla="*/ 17 w 17"/>
                <a:gd name="T11" fmla="*/ 97 h 106"/>
                <a:gd name="T12" fmla="*/ 17 w 17"/>
                <a:gd name="T13" fmla="*/ 8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06">
                  <a:moveTo>
                    <a:pt x="17" y="8"/>
                  </a:moveTo>
                  <a:cubicBezTo>
                    <a:pt x="17" y="4"/>
                    <a:pt x="13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102"/>
                    <a:pt x="4" y="106"/>
                    <a:pt x="8" y="106"/>
                  </a:cubicBezTo>
                  <a:cubicBezTo>
                    <a:pt x="13" y="106"/>
                    <a:pt x="17" y="102"/>
                    <a:pt x="17" y="97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3" name="Freeform 13"/>
            <p:cNvSpPr>
              <a:spLocks/>
            </p:cNvSpPr>
            <p:nvPr userDrawn="1"/>
          </p:nvSpPr>
          <p:spPr bwMode="auto">
            <a:xfrm>
              <a:off x="490" y="291"/>
              <a:ext cx="22" cy="75"/>
            </a:xfrm>
            <a:custGeom>
              <a:avLst/>
              <a:gdLst>
                <a:gd name="T0" fmla="*/ 17 w 17"/>
                <a:gd name="T1" fmla="*/ 8 h 57"/>
                <a:gd name="T2" fmla="*/ 8 w 17"/>
                <a:gd name="T3" fmla="*/ 0 h 57"/>
                <a:gd name="T4" fmla="*/ 0 w 17"/>
                <a:gd name="T5" fmla="*/ 8 h 57"/>
                <a:gd name="T6" fmla="*/ 0 w 17"/>
                <a:gd name="T7" fmla="*/ 49 h 57"/>
                <a:gd name="T8" fmla="*/ 8 w 17"/>
                <a:gd name="T9" fmla="*/ 57 h 57"/>
                <a:gd name="T10" fmla="*/ 17 w 17"/>
                <a:gd name="T11" fmla="*/ 49 h 57"/>
                <a:gd name="T12" fmla="*/ 17 w 17"/>
                <a:gd name="T13" fmla="*/ 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57">
                  <a:moveTo>
                    <a:pt x="17" y="8"/>
                  </a:moveTo>
                  <a:cubicBezTo>
                    <a:pt x="17" y="3"/>
                    <a:pt x="13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3"/>
                    <a:pt x="4" y="57"/>
                    <a:pt x="8" y="57"/>
                  </a:cubicBezTo>
                  <a:cubicBezTo>
                    <a:pt x="13" y="57"/>
                    <a:pt x="17" y="53"/>
                    <a:pt x="17" y="49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4" name="Freeform 14"/>
            <p:cNvSpPr>
              <a:spLocks/>
            </p:cNvSpPr>
            <p:nvPr userDrawn="1"/>
          </p:nvSpPr>
          <p:spPr bwMode="auto">
            <a:xfrm>
              <a:off x="550" y="321"/>
              <a:ext cx="22" cy="45"/>
            </a:xfrm>
            <a:custGeom>
              <a:avLst/>
              <a:gdLst>
                <a:gd name="T0" fmla="*/ 17 w 17"/>
                <a:gd name="T1" fmla="*/ 8 h 34"/>
                <a:gd name="T2" fmla="*/ 8 w 17"/>
                <a:gd name="T3" fmla="*/ 0 h 34"/>
                <a:gd name="T4" fmla="*/ 0 w 17"/>
                <a:gd name="T5" fmla="*/ 8 h 34"/>
                <a:gd name="T6" fmla="*/ 0 w 17"/>
                <a:gd name="T7" fmla="*/ 26 h 34"/>
                <a:gd name="T8" fmla="*/ 8 w 17"/>
                <a:gd name="T9" fmla="*/ 34 h 34"/>
                <a:gd name="T10" fmla="*/ 17 w 17"/>
                <a:gd name="T11" fmla="*/ 26 h 34"/>
                <a:gd name="T12" fmla="*/ 17 w 17"/>
                <a:gd name="T13" fmla="*/ 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34">
                  <a:moveTo>
                    <a:pt x="17" y="8"/>
                  </a:moveTo>
                  <a:cubicBezTo>
                    <a:pt x="17" y="3"/>
                    <a:pt x="13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30"/>
                    <a:pt x="4" y="34"/>
                    <a:pt x="8" y="34"/>
                  </a:cubicBezTo>
                  <a:cubicBezTo>
                    <a:pt x="13" y="34"/>
                    <a:pt x="17" y="30"/>
                    <a:pt x="17" y="26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5" name="Freeform 15"/>
            <p:cNvSpPr>
              <a:spLocks/>
            </p:cNvSpPr>
            <p:nvPr userDrawn="1"/>
          </p:nvSpPr>
          <p:spPr bwMode="auto">
            <a:xfrm>
              <a:off x="610" y="291"/>
              <a:ext cx="22" cy="75"/>
            </a:xfrm>
            <a:custGeom>
              <a:avLst/>
              <a:gdLst>
                <a:gd name="T0" fmla="*/ 17 w 17"/>
                <a:gd name="T1" fmla="*/ 8 h 57"/>
                <a:gd name="T2" fmla="*/ 9 w 17"/>
                <a:gd name="T3" fmla="*/ 0 h 57"/>
                <a:gd name="T4" fmla="*/ 0 w 17"/>
                <a:gd name="T5" fmla="*/ 8 h 57"/>
                <a:gd name="T6" fmla="*/ 0 w 17"/>
                <a:gd name="T7" fmla="*/ 49 h 57"/>
                <a:gd name="T8" fmla="*/ 9 w 17"/>
                <a:gd name="T9" fmla="*/ 57 h 57"/>
                <a:gd name="T10" fmla="*/ 17 w 17"/>
                <a:gd name="T11" fmla="*/ 49 h 57"/>
                <a:gd name="T12" fmla="*/ 17 w 17"/>
                <a:gd name="T13" fmla="*/ 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57">
                  <a:moveTo>
                    <a:pt x="17" y="8"/>
                  </a:moveTo>
                  <a:cubicBezTo>
                    <a:pt x="17" y="3"/>
                    <a:pt x="13" y="0"/>
                    <a:pt x="9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3"/>
                    <a:pt x="4" y="57"/>
                    <a:pt x="9" y="57"/>
                  </a:cubicBezTo>
                  <a:cubicBezTo>
                    <a:pt x="13" y="57"/>
                    <a:pt x="17" y="53"/>
                    <a:pt x="17" y="49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6" name="Freeform 16"/>
            <p:cNvSpPr>
              <a:spLocks/>
            </p:cNvSpPr>
            <p:nvPr userDrawn="1"/>
          </p:nvSpPr>
          <p:spPr bwMode="auto">
            <a:xfrm>
              <a:off x="670" y="249"/>
              <a:ext cx="22" cy="139"/>
            </a:xfrm>
            <a:custGeom>
              <a:avLst/>
              <a:gdLst>
                <a:gd name="T0" fmla="*/ 17 w 17"/>
                <a:gd name="T1" fmla="*/ 8 h 106"/>
                <a:gd name="T2" fmla="*/ 9 w 17"/>
                <a:gd name="T3" fmla="*/ 0 h 106"/>
                <a:gd name="T4" fmla="*/ 0 w 17"/>
                <a:gd name="T5" fmla="*/ 8 h 106"/>
                <a:gd name="T6" fmla="*/ 0 w 17"/>
                <a:gd name="T7" fmla="*/ 97 h 106"/>
                <a:gd name="T8" fmla="*/ 9 w 17"/>
                <a:gd name="T9" fmla="*/ 106 h 106"/>
                <a:gd name="T10" fmla="*/ 17 w 17"/>
                <a:gd name="T11" fmla="*/ 97 h 106"/>
                <a:gd name="T12" fmla="*/ 17 w 17"/>
                <a:gd name="T13" fmla="*/ 8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06">
                  <a:moveTo>
                    <a:pt x="17" y="8"/>
                  </a:moveTo>
                  <a:cubicBezTo>
                    <a:pt x="17" y="4"/>
                    <a:pt x="13" y="0"/>
                    <a:pt x="9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102"/>
                    <a:pt x="4" y="106"/>
                    <a:pt x="9" y="106"/>
                  </a:cubicBezTo>
                  <a:cubicBezTo>
                    <a:pt x="13" y="106"/>
                    <a:pt x="17" y="102"/>
                    <a:pt x="17" y="97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7" name="Freeform 17"/>
            <p:cNvSpPr>
              <a:spLocks/>
            </p:cNvSpPr>
            <p:nvPr userDrawn="1"/>
          </p:nvSpPr>
          <p:spPr bwMode="auto">
            <a:xfrm>
              <a:off x="730" y="291"/>
              <a:ext cx="22" cy="75"/>
            </a:xfrm>
            <a:custGeom>
              <a:avLst/>
              <a:gdLst>
                <a:gd name="T0" fmla="*/ 17 w 17"/>
                <a:gd name="T1" fmla="*/ 8 h 57"/>
                <a:gd name="T2" fmla="*/ 9 w 17"/>
                <a:gd name="T3" fmla="*/ 0 h 57"/>
                <a:gd name="T4" fmla="*/ 0 w 17"/>
                <a:gd name="T5" fmla="*/ 8 h 57"/>
                <a:gd name="T6" fmla="*/ 0 w 17"/>
                <a:gd name="T7" fmla="*/ 49 h 57"/>
                <a:gd name="T8" fmla="*/ 9 w 17"/>
                <a:gd name="T9" fmla="*/ 57 h 57"/>
                <a:gd name="T10" fmla="*/ 17 w 17"/>
                <a:gd name="T11" fmla="*/ 49 h 57"/>
                <a:gd name="T12" fmla="*/ 17 w 17"/>
                <a:gd name="T13" fmla="*/ 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57">
                  <a:moveTo>
                    <a:pt x="17" y="8"/>
                  </a:moveTo>
                  <a:cubicBezTo>
                    <a:pt x="17" y="3"/>
                    <a:pt x="13" y="0"/>
                    <a:pt x="9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3"/>
                    <a:pt x="4" y="57"/>
                    <a:pt x="9" y="57"/>
                  </a:cubicBezTo>
                  <a:cubicBezTo>
                    <a:pt x="13" y="57"/>
                    <a:pt x="17" y="53"/>
                    <a:pt x="17" y="49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8" name="Freeform 18"/>
            <p:cNvSpPr>
              <a:spLocks/>
            </p:cNvSpPr>
            <p:nvPr userDrawn="1"/>
          </p:nvSpPr>
          <p:spPr bwMode="auto">
            <a:xfrm>
              <a:off x="790" y="321"/>
              <a:ext cx="22" cy="45"/>
            </a:xfrm>
            <a:custGeom>
              <a:avLst/>
              <a:gdLst>
                <a:gd name="T0" fmla="*/ 17 w 17"/>
                <a:gd name="T1" fmla="*/ 8 h 34"/>
                <a:gd name="T2" fmla="*/ 9 w 17"/>
                <a:gd name="T3" fmla="*/ 0 h 34"/>
                <a:gd name="T4" fmla="*/ 0 w 17"/>
                <a:gd name="T5" fmla="*/ 8 h 34"/>
                <a:gd name="T6" fmla="*/ 0 w 17"/>
                <a:gd name="T7" fmla="*/ 26 h 34"/>
                <a:gd name="T8" fmla="*/ 9 w 17"/>
                <a:gd name="T9" fmla="*/ 34 h 34"/>
                <a:gd name="T10" fmla="*/ 17 w 17"/>
                <a:gd name="T11" fmla="*/ 26 h 34"/>
                <a:gd name="T12" fmla="*/ 17 w 17"/>
                <a:gd name="T13" fmla="*/ 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34">
                  <a:moveTo>
                    <a:pt x="17" y="8"/>
                  </a:moveTo>
                  <a:cubicBezTo>
                    <a:pt x="17" y="3"/>
                    <a:pt x="13" y="0"/>
                    <a:pt x="9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30"/>
                    <a:pt x="4" y="34"/>
                    <a:pt x="9" y="34"/>
                  </a:cubicBezTo>
                  <a:cubicBezTo>
                    <a:pt x="13" y="34"/>
                    <a:pt x="17" y="30"/>
                    <a:pt x="17" y="26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29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463292" y="2872236"/>
            <a:ext cx="5925246" cy="299001"/>
          </a:xfrm>
          <a:prstGeom prst="rect">
            <a:avLst/>
          </a:prstGeom>
        </p:spPr>
        <p:txBody>
          <a:bodyPr lIns="91420" tIns="45710" rIns="91420" bIns="45710"/>
          <a:lstStyle>
            <a:lvl1pPr marL="0" indent="0">
              <a:buFont typeface="Arial" panose="020B0604020202020204" pitchFamily="34" charset="0"/>
              <a:buNone/>
              <a:defRPr sz="2000" baseline="0">
                <a:solidFill>
                  <a:schemeClr val="accent1"/>
                </a:solidFill>
                <a:latin typeface="+mj-lt"/>
              </a:defRPr>
            </a:lvl1pPr>
            <a:lvl2pPr marL="304781" indent="0">
              <a:buNone/>
              <a:defRPr/>
            </a:lvl2pPr>
            <a:lvl3pPr marL="427401" indent="0">
              <a:buNone/>
              <a:defRPr/>
            </a:lvl3pPr>
            <a:lvl4pPr marL="516694" indent="0">
              <a:buNone/>
              <a:defRPr/>
            </a:lvl4pPr>
            <a:lvl5pPr marL="601221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0" name="Title 1"/>
          <p:cNvSpPr>
            <a:spLocks noGrp="1"/>
          </p:cNvSpPr>
          <p:nvPr>
            <p:ph type="ctrTitle"/>
          </p:nvPr>
        </p:nvSpPr>
        <p:spPr>
          <a:xfrm>
            <a:off x="425765" y="2300750"/>
            <a:ext cx="5955513" cy="644730"/>
          </a:xfrm>
          <a:prstGeom prst="rect">
            <a:avLst/>
          </a:prstGeom>
        </p:spPr>
        <p:txBody>
          <a:bodyPr anchor="b"/>
          <a:lstStyle>
            <a:lvl1pPr marL="0" indent="0" algn="l">
              <a:lnSpc>
                <a:spcPct val="90000"/>
              </a:lnSpc>
              <a:buFont typeface="Arial" panose="020B0604020202020204" pitchFamily="34" charset="0"/>
              <a:buNone/>
              <a:defRPr sz="3600" b="0" i="0" spc="0" baseline="0">
                <a:solidFill>
                  <a:schemeClr val="accent1"/>
                </a:solidFill>
                <a:latin typeface="+mj-lt"/>
                <a:cs typeface="CiscoSans Thin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53042546"/>
      </p:ext>
    </p:extLst>
  </p:cSld>
  <p:clrMapOvr>
    <a:masterClrMapping/>
  </p:clrMapOvr>
  <p:transition spd="slow">
    <p:wipe/>
  </p:transition>
  <p:extLst mod="1">
    <p:ext uri="{DCECCB84-F9BA-43D5-87BE-67443E8EF086}">
      <p15:sldGuideLst xmlns:p15="http://schemas.microsoft.com/office/powerpoint/2012/main" xmlns="">
        <p15:guide id="1" orient="horz" pos="228" userDrawn="1">
          <p15:clr>
            <a:srgbClr val="FBAE40"/>
          </p15:clr>
        </p15:guide>
        <p15:guide id="2" pos="360" userDrawn="1">
          <p15:clr>
            <a:srgbClr val="FBAE40"/>
          </p15:clr>
        </p15:guide>
        <p15:guide id="3" orient="horz" pos="518" userDrawn="1">
          <p15:clr>
            <a:srgbClr val="FBAE40"/>
          </p15:clr>
        </p15:guide>
        <p15:guide id="4" pos="812" userDrawn="1">
          <p15:clr>
            <a:srgbClr val="FBAE40"/>
          </p15:clr>
        </p15:guide>
        <p15:guide id="5" pos="311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_Title Slide-animated gradient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Subtitle 2"/>
          <p:cNvSpPr>
            <a:spLocks noGrp="1"/>
          </p:cNvSpPr>
          <p:nvPr>
            <p:ph type="subTitle" idx="1"/>
          </p:nvPr>
        </p:nvSpPr>
        <p:spPr>
          <a:xfrm>
            <a:off x="469496" y="3809526"/>
            <a:ext cx="4319105" cy="288131"/>
          </a:xfrm>
          <a:prstGeom prst="rect">
            <a:avLst/>
          </a:prstGeom>
        </p:spPr>
        <p:txBody>
          <a:bodyPr lIns="91420" tIns="45710" rIns="91420" bIns="45710" anchor="b" anchorCtr="0">
            <a:noAutofit/>
          </a:bodyPr>
          <a:lstStyle>
            <a:lvl1pPr marL="0" indent="0" algn="l">
              <a:buNone/>
              <a:defRPr sz="1200" b="0" i="0">
                <a:solidFill>
                  <a:schemeClr val="accent5"/>
                </a:solidFill>
                <a:latin typeface="+mn-lt"/>
                <a:cs typeface="CiscoSans"/>
              </a:defRPr>
            </a:lvl1pPr>
            <a:lvl2pPr marL="3428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7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57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44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2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1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0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28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7" name="Text Placeholder 38"/>
          <p:cNvSpPr>
            <a:spLocks noGrp="1"/>
          </p:cNvSpPr>
          <p:nvPr>
            <p:ph type="body" sz="quarter" idx="11"/>
          </p:nvPr>
        </p:nvSpPr>
        <p:spPr>
          <a:xfrm>
            <a:off x="469496" y="4049523"/>
            <a:ext cx="4319105" cy="288131"/>
          </a:xfrm>
          <a:prstGeom prst="rect">
            <a:avLst/>
          </a:prstGeom>
        </p:spPr>
        <p:txBody>
          <a:bodyPr lIns="91420" tIns="45710" rIns="91420" bIns="45710"/>
          <a:lstStyle>
            <a:lvl1pPr marL="0" indent="0" algn="l">
              <a:buFontTx/>
              <a:buNone/>
              <a:defRPr lang="en-US" sz="1200" b="0" i="0" kern="1200" dirty="0" smtClean="0">
                <a:solidFill>
                  <a:schemeClr val="accent5"/>
                </a:solidFill>
                <a:latin typeface="+mn-lt"/>
                <a:ea typeface="+mn-ea"/>
                <a:cs typeface="CiscoSans ExtraLight" pitchFamily="34" charset="0"/>
              </a:defRPr>
            </a:lvl1pPr>
            <a:lvl2pPr>
              <a:buFontTx/>
              <a:buNone/>
              <a:defRPr lang="en-US" sz="1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2pPr>
            <a:lvl3pPr>
              <a:buFontTx/>
              <a:buNone/>
              <a:defRPr lang="en-US" sz="1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3pPr>
            <a:lvl4pPr>
              <a:buFontTx/>
              <a:buNone/>
              <a:defRPr lang="en-US" sz="1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4pPr>
            <a:lvl5pPr>
              <a:buFontTx/>
              <a:buNone/>
              <a:defRPr lang="en-US" sz="1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Text Placeholder 40"/>
          <p:cNvSpPr>
            <a:spLocks noGrp="1"/>
          </p:cNvSpPr>
          <p:nvPr>
            <p:ph type="body" sz="quarter" idx="12"/>
          </p:nvPr>
        </p:nvSpPr>
        <p:spPr>
          <a:xfrm>
            <a:off x="469496" y="4289520"/>
            <a:ext cx="4319105" cy="288131"/>
          </a:xfrm>
          <a:prstGeom prst="rect">
            <a:avLst/>
          </a:prstGeom>
        </p:spPr>
        <p:txBody>
          <a:bodyPr lIns="91420" tIns="45710" rIns="91420" bIns="45710"/>
          <a:lstStyle>
            <a:lvl1pPr marL="0" indent="0" algn="l">
              <a:buFontTx/>
              <a:buNone/>
              <a:defRPr lang="en-US" sz="1200" b="0" i="0" kern="1200" dirty="0" smtClean="0">
                <a:solidFill>
                  <a:schemeClr val="accent5"/>
                </a:solidFill>
                <a:latin typeface="+mn-lt"/>
                <a:ea typeface="+mn-ea"/>
                <a:cs typeface="CiscoSans ExtraLight" pitchFamily="34" charset="0"/>
              </a:defRPr>
            </a:lvl1pPr>
            <a:lvl2pPr>
              <a:buFontTx/>
              <a:buNone/>
              <a:defRPr lang="en-US" sz="1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2pPr>
            <a:lvl3pPr>
              <a:buFontTx/>
              <a:buNone/>
              <a:defRPr lang="en-US" sz="1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3pPr>
            <a:lvl4pPr>
              <a:buFontTx/>
              <a:buNone/>
              <a:defRPr lang="en-US" sz="1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4pPr>
            <a:lvl5pPr>
              <a:buFontTx/>
              <a:buNone/>
              <a:defRPr lang="en-US" sz="1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grpSp>
        <p:nvGrpSpPr>
          <p:cNvPr id="6" name="Group 4"/>
          <p:cNvGrpSpPr>
            <a:grpSpLocks noChangeAspect="1"/>
          </p:cNvGrpSpPr>
          <p:nvPr userDrawn="1"/>
        </p:nvGrpSpPr>
        <p:grpSpPr bwMode="auto">
          <a:xfrm>
            <a:off x="492125" y="395288"/>
            <a:ext cx="796924" cy="423863"/>
            <a:chOff x="310" y="249"/>
            <a:chExt cx="502" cy="267"/>
          </a:xfrm>
          <a:solidFill>
            <a:schemeClr val="accent5"/>
          </a:solidFill>
        </p:grpSpPr>
        <p:sp>
          <p:nvSpPr>
            <p:cNvPr id="9" name="Rectangle 5"/>
            <p:cNvSpPr>
              <a:spLocks noChangeArrowheads="1"/>
            </p:cNvSpPr>
            <p:nvPr userDrawn="1"/>
          </p:nvSpPr>
          <p:spPr bwMode="auto">
            <a:xfrm>
              <a:off x="452" y="426"/>
              <a:ext cx="22" cy="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" name="Freeform 6"/>
            <p:cNvSpPr>
              <a:spLocks/>
            </p:cNvSpPr>
            <p:nvPr userDrawn="1"/>
          </p:nvSpPr>
          <p:spPr bwMode="auto">
            <a:xfrm>
              <a:off x="585" y="425"/>
              <a:ext cx="66" cy="91"/>
            </a:xfrm>
            <a:custGeom>
              <a:avLst/>
              <a:gdLst>
                <a:gd name="T0" fmla="*/ 51 w 51"/>
                <a:gd name="T1" fmla="*/ 20 h 69"/>
                <a:gd name="T2" fmla="*/ 37 w 51"/>
                <a:gd name="T3" fmla="*/ 16 h 69"/>
                <a:gd name="T4" fmla="*/ 18 w 51"/>
                <a:gd name="T5" fmla="*/ 34 h 69"/>
                <a:gd name="T6" fmla="*/ 37 w 51"/>
                <a:gd name="T7" fmla="*/ 52 h 69"/>
                <a:gd name="T8" fmla="*/ 51 w 51"/>
                <a:gd name="T9" fmla="*/ 49 h 69"/>
                <a:gd name="T10" fmla="*/ 51 w 51"/>
                <a:gd name="T11" fmla="*/ 67 h 69"/>
                <a:gd name="T12" fmla="*/ 35 w 51"/>
                <a:gd name="T13" fmla="*/ 69 h 69"/>
                <a:gd name="T14" fmla="*/ 0 w 51"/>
                <a:gd name="T15" fmla="*/ 34 h 69"/>
                <a:gd name="T16" fmla="*/ 35 w 51"/>
                <a:gd name="T17" fmla="*/ 0 h 69"/>
                <a:gd name="T18" fmla="*/ 51 w 51"/>
                <a:gd name="T19" fmla="*/ 2 h 69"/>
                <a:gd name="T20" fmla="*/ 51 w 51"/>
                <a:gd name="T21" fmla="*/ 2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" h="69">
                  <a:moveTo>
                    <a:pt x="51" y="20"/>
                  </a:moveTo>
                  <a:cubicBezTo>
                    <a:pt x="50" y="20"/>
                    <a:pt x="45" y="16"/>
                    <a:pt x="37" y="16"/>
                  </a:cubicBezTo>
                  <a:cubicBezTo>
                    <a:pt x="26" y="16"/>
                    <a:pt x="18" y="24"/>
                    <a:pt x="18" y="34"/>
                  </a:cubicBezTo>
                  <a:cubicBezTo>
                    <a:pt x="18" y="44"/>
                    <a:pt x="25" y="52"/>
                    <a:pt x="37" y="52"/>
                  </a:cubicBezTo>
                  <a:cubicBezTo>
                    <a:pt x="45" y="52"/>
                    <a:pt x="50" y="49"/>
                    <a:pt x="51" y="49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49" y="67"/>
                    <a:pt x="43" y="69"/>
                    <a:pt x="35" y="69"/>
                  </a:cubicBezTo>
                  <a:cubicBezTo>
                    <a:pt x="16" y="69"/>
                    <a:pt x="0" y="56"/>
                    <a:pt x="0" y="34"/>
                  </a:cubicBezTo>
                  <a:cubicBezTo>
                    <a:pt x="0" y="14"/>
                    <a:pt x="15" y="0"/>
                    <a:pt x="35" y="0"/>
                  </a:cubicBezTo>
                  <a:cubicBezTo>
                    <a:pt x="43" y="0"/>
                    <a:pt x="49" y="2"/>
                    <a:pt x="51" y="2"/>
                  </a:cubicBezTo>
                  <a:lnTo>
                    <a:pt x="51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2" name="Freeform 7"/>
            <p:cNvSpPr>
              <a:spLocks/>
            </p:cNvSpPr>
            <p:nvPr userDrawn="1"/>
          </p:nvSpPr>
          <p:spPr bwMode="auto">
            <a:xfrm>
              <a:off x="355" y="425"/>
              <a:ext cx="67" cy="91"/>
            </a:xfrm>
            <a:custGeom>
              <a:avLst/>
              <a:gdLst>
                <a:gd name="T0" fmla="*/ 51 w 51"/>
                <a:gd name="T1" fmla="*/ 20 h 69"/>
                <a:gd name="T2" fmla="*/ 36 w 51"/>
                <a:gd name="T3" fmla="*/ 16 h 69"/>
                <a:gd name="T4" fmla="*/ 18 w 51"/>
                <a:gd name="T5" fmla="*/ 34 h 69"/>
                <a:gd name="T6" fmla="*/ 36 w 51"/>
                <a:gd name="T7" fmla="*/ 52 h 69"/>
                <a:gd name="T8" fmla="*/ 51 w 51"/>
                <a:gd name="T9" fmla="*/ 49 h 69"/>
                <a:gd name="T10" fmla="*/ 51 w 51"/>
                <a:gd name="T11" fmla="*/ 67 h 69"/>
                <a:gd name="T12" fmla="*/ 35 w 51"/>
                <a:gd name="T13" fmla="*/ 69 h 69"/>
                <a:gd name="T14" fmla="*/ 0 w 51"/>
                <a:gd name="T15" fmla="*/ 34 h 69"/>
                <a:gd name="T16" fmla="*/ 35 w 51"/>
                <a:gd name="T17" fmla="*/ 0 h 69"/>
                <a:gd name="T18" fmla="*/ 51 w 51"/>
                <a:gd name="T19" fmla="*/ 2 h 69"/>
                <a:gd name="T20" fmla="*/ 51 w 51"/>
                <a:gd name="T21" fmla="*/ 2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" h="69">
                  <a:moveTo>
                    <a:pt x="51" y="20"/>
                  </a:moveTo>
                  <a:cubicBezTo>
                    <a:pt x="50" y="20"/>
                    <a:pt x="45" y="16"/>
                    <a:pt x="36" y="16"/>
                  </a:cubicBezTo>
                  <a:cubicBezTo>
                    <a:pt x="25" y="16"/>
                    <a:pt x="18" y="24"/>
                    <a:pt x="18" y="34"/>
                  </a:cubicBezTo>
                  <a:cubicBezTo>
                    <a:pt x="18" y="44"/>
                    <a:pt x="25" y="52"/>
                    <a:pt x="36" y="52"/>
                  </a:cubicBezTo>
                  <a:cubicBezTo>
                    <a:pt x="44" y="52"/>
                    <a:pt x="50" y="49"/>
                    <a:pt x="51" y="49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49" y="67"/>
                    <a:pt x="43" y="69"/>
                    <a:pt x="35" y="69"/>
                  </a:cubicBezTo>
                  <a:cubicBezTo>
                    <a:pt x="16" y="69"/>
                    <a:pt x="0" y="56"/>
                    <a:pt x="0" y="34"/>
                  </a:cubicBezTo>
                  <a:cubicBezTo>
                    <a:pt x="0" y="14"/>
                    <a:pt x="15" y="0"/>
                    <a:pt x="35" y="0"/>
                  </a:cubicBezTo>
                  <a:cubicBezTo>
                    <a:pt x="43" y="0"/>
                    <a:pt x="49" y="2"/>
                    <a:pt x="51" y="2"/>
                  </a:cubicBezTo>
                  <a:lnTo>
                    <a:pt x="51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" name="Freeform 8"/>
            <p:cNvSpPr>
              <a:spLocks noEditPoints="1"/>
            </p:cNvSpPr>
            <p:nvPr userDrawn="1"/>
          </p:nvSpPr>
          <p:spPr bwMode="auto">
            <a:xfrm>
              <a:off x="675" y="425"/>
              <a:ext cx="91" cy="91"/>
            </a:xfrm>
            <a:custGeom>
              <a:avLst/>
              <a:gdLst>
                <a:gd name="T0" fmla="*/ 70 w 70"/>
                <a:gd name="T1" fmla="*/ 34 h 69"/>
                <a:gd name="T2" fmla="*/ 35 w 70"/>
                <a:gd name="T3" fmla="*/ 69 h 69"/>
                <a:gd name="T4" fmla="*/ 0 w 70"/>
                <a:gd name="T5" fmla="*/ 34 h 69"/>
                <a:gd name="T6" fmla="*/ 35 w 70"/>
                <a:gd name="T7" fmla="*/ 0 h 69"/>
                <a:gd name="T8" fmla="*/ 70 w 70"/>
                <a:gd name="T9" fmla="*/ 34 h 69"/>
                <a:gd name="T10" fmla="*/ 35 w 70"/>
                <a:gd name="T11" fmla="*/ 17 h 69"/>
                <a:gd name="T12" fmla="*/ 18 w 70"/>
                <a:gd name="T13" fmla="*/ 34 h 69"/>
                <a:gd name="T14" fmla="*/ 35 w 70"/>
                <a:gd name="T15" fmla="*/ 52 h 69"/>
                <a:gd name="T16" fmla="*/ 52 w 70"/>
                <a:gd name="T17" fmla="*/ 34 h 69"/>
                <a:gd name="T18" fmla="*/ 35 w 70"/>
                <a:gd name="T19" fmla="*/ 17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0" h="69">
                  <a:moveTo>
                    <a:pt x="70" y="34"/>
                  </a:moveTo>
                  <a:cubicBezTo>
                    <a:pt x="70" y="53"/>
                    <a:pt x="56" y="69"/>
                    <a:pt x="35" y="69"/>
                  </a:cubicBezTo>
                  <a:cubicBezTo>
                    <a:pt x="14" y="69"/>
                    <a:pt x="0" y="53"/>
                    <a:pt x="0" y="34"/>
                  </a:cubicBezTo>
                  <a:cubicBezTo>
                    <a:pt x="0" y="15"/>
                    <a:pt x="14" y="0"/>
                    <a:pt x="35" y="0"/>
                  </a:cubicBezTo>
                  <a:cubicBezTo>
                    <a:pt x="56" y="0"/>
                    <a:pt x="70" y="15"/>
                    <a:pt x="70" y="34"/>
                  </a:cubicBezTo>
                  <a:close/>
                  <a:moveTo>
                    <a:pt x="35" y="17"/>
                  </a:moveTo>
                  <a:cubicBezTo>
                    <a:pt x="25" y="17"/>
                    <a:pt x="18" y="25"/>
                    <a:pt x="18" y="34"/>
                  </a:cubicBezTo>
                  <a:cubicBezTo>
                    <a:pt x="18" y="44"/>
                    <a:pt x="25" y="52"/>
                    <a:pt x="35" y="52"/>
                  </a:cubicBezTo>
                  <a:cubicBezTo>
                    <a:pt x="45" y="52"/>
                    <a:pt x="52" y="44"/>
                    <a:pt x="52" y="34"/>
                  </a:cubicBezTo>
                  <a:cubicBezTo>
                    <a:pt x="52" y="25"/>
                    <a:pt x="45" y="17"/>
                    <a:pt x="35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" name="Freeform 9"/>
            <p:cNvSpPr>
              <a:spLocks/>
            </p:cNvSpPr>
            <p:nvPr userDrawn="1"/>
          </p:nvSpPr>
          <p:spPr bwMode="auto">
            <a:xfrm>
              <a:off x="503" y="425"/>
              <a:ext cx="60" cy="91"/>
            </a:xfrm>
            <a:custGeom>
              <a:avLst/>
              <a:gdLst>
                <a:gd name="T0" fmla="*/ 42 w 46"/>
                <a:gd name="T1" fmla="*/ 16 h 69"/>
                <a:gd name="T2" fmla="*/ 29 w 46"/>
                <a:gd name="T3" fmla="*/ 14 h 69"/>
                <a:gd name="T4" fmla="*/ 18 w 46"/>
                <a:gd name="T5" fmla="*/ 20 h 69"/>
                <a:gd name="T6" fmla="*/ 26 w 46"/>
                <a:gd name="T7" fmla="*/ 26 h 69"/>
                <a:gd name="T8" fmla="*/ 30 w 46"/>
                <a:gd name="T9" fmla="*/ 27 h 69"/>
                <a:gd name="T10" fmla="*/ 46 w 46"/>
                <a:gd name="T11" fmla="*/ 47 h 69"/>
                <a:gd name="T12" fmla="*/ 19 w 46"/>
                <a:gd name="T13" fmla="*/ 69 h 69"/>
                <a:gd name="T14" fmla="*/ 1 w 46"/>
                <a:gd name="T15" fmla="*/ 67 h 69"/>
                <a:gd name="T16" fmla="*/ 1 w 46"/>
                <a:gd name="T17" fmla="*/ 52 h 69"/>
                <a:gd name="T18" fmla="*/ 16 w 46"/>
                <a:gd name="T19" fmla="*/ 54 h 69"/>
                <a:gd name="T20" fmla="*/ 29 w 46"/>
                <a:gd name="T21" fmla="*/ 48 h 69"/>
                <a:gd name="T22" fmla="*/ 21 w 46"/>
                <a:gd name="T23" fmla="*/ 41 h 69"/>
                <a:gd name="T24" fmla="*/ 18 w 46"/>
                <a:gd name="T25" fmla="*/ 40 h 69"/>
                <a:gd name="T26" fmla="*/ 0 w 46"/>
                <a:gd name="T27" fmla="*/ 21 h 69"/>
                <a:gd name="T28" fmla="*/ 25 w 46"/>
                <a:gd name="T29" fmla="*/ 0 h 69"/>
                <a:gd name="T30" fmla="*/ 42 w 46"/>
                <a:gd name="T31" fmla="*/ 2 h 69"/>
                <a:gd name="T32" fmla="*/ 42 w 46"/>
                <a:gd name="T33" fmla="*/ 16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6" h="69">
                  <a:moveTo>
                    <a:pt x="42" y="16"/>
                  </a:moveTo>
                  <a:cubicBezTo>
                    <a:pt x="41" y="16"/>
                    <a:pt x="34" y="14"/>
                    <a:pt x="29" y="14"/>
                  </a:cubicBezTo>
                  <a:cubicBezTo>
                    <a:pt x="22" y="14"/>
                    <a:pt x="18" y="16"/>
                    <a:pt x="18" y="20"/>
                  </a:cubicBezTo>
                  <a:cubicBezTo>
                    <a:pt x="18" y="24"/>
                    <a:pt x="23" y="25"/>
                    <a:pt x="26" y="26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41" y="31"/>
                    <a:pt x="46" y="38"/>
                    <a:pt x="46" y="47"/>
                  </a:cubicBezTo>
                  <a:cubicBezTo>
                    <a:pt x="46" y="63"/>
                    <a:pt x="32" y="69"/>
                    <a:pt x="19" y="69"/>
                  </a:cubicBezTo>
                  <a:cubicBezTo>
                    <a:pt x="10" y="69"/>
                    <a:pt x="1" y="67"/>
                    <a:pt x="1" y="67"/>
                  </a:cubicBezTo>
                  <a:cubicBezTo>
                    <a:pt x="1" y="52"/>
                    <a:pt x="1" y="52"/>
                    <a:pt x="1" y="52"/>
                  </a:cubicBezTo>
                  <a:cubicBezTo>
                    <a:pt x="2" y="52"/>
                    <a:pt x="9" y="54"/>
                    <a:pt x="16" y="54"/>
                  </a:cubicBezTo>
                  <a:cubicBezTo>
                    <a:pt x="25" y="54"/>
                    <a:pt x="29" y="52"/>
                    <a:pt x="29" y="48"/>
                  </a:cubicBezTo>
                  <a:cubicBezTo>
                    <a:pt x="29" y="45"/>
                    <a:pt x="25" y="43"/>
                    <a:pt x="21" y="41"/>
                  </a:cubicBezTo>
                  <a:cubicBezTo>
                    <a:pt x="20" y="41"/>
                    <a:pt x="19" y="41"/>
                    <a:pt x="18" y="40"/>
                  </a:cubicBezTo>
                  <a:cubicBezTo>
                    <a:pt x="8" y="37"/>
                    <a:pt x="0" y="32"/>
                    <a:pt x="0" y="21"/>
                  </a:cubicBezTo>
                  <a:cubicBezTo>
                    <a:pt x="0" y="8"/>
                    <a:pt x="10" y="0"/>
                    <a:pt x="25" y="0"/>
                  </a:cubicBezTo>
                  <a:cubicBezTo>
                    <a:pt x="34" y="0"/>
                    <a:pt x="41" y="2"/>
                    <a:pt x="42" y="2"/>
                  </a:cubicBezTo>
                  <a:lnTo>
                    <a:pt x="42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5" name="Freeform 10"/>
            <p:cNvSpPr>
              <a:spLocks/>
            </p:cNvSpPr>
            <p:nvPr userDrawn="1"/>
          </p:nvSpPr>
          <p:spPr bwMode="auto">
            <a:xfrm>
              <a:off x="310" y="321"/>
              <a:ext cx="22" cy="45"/>
            </a:xfrm>
            <a:custGeom>
              <a:avLst/>
              <a:gdLst>
                <a:gd name="T0" fmla="*/ 17 w 17"/>
                <a:gd name="T1" fmla="*/ 8 h 34"/>
                <a:gd name="T2" fmla="*/ 8 w 17"/>
                <a:gd name="T3" fmla="*/ 0 h 34"/>
                <a:gd name="T4" fmla="*/ 0 w 17"/>
                <a:gd name="T5" fmla="*/ 8 h 34"/>
                <a:gd name="T6" fmla="*/ 0 w 17"/>
                <a:gd name="T7" fmla="*/ 26 h 34"/>
                <a:gd name="T8" fmla="*/ 8 w 17"/>
                <a:gd name="T9" fmla="*/ 34 h 34"/>
                <a:gd name="T10" fmla="*/ 17 w 17"/>
                <a:gd name="T11" fmla="*/ 26 h 34"/>
                <a:gd name="T12" fmla="*/ 17 w 17"/>
                <a:gd name="T13" fmla="*/ 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34">
                  <a:moveTo>
                    <a:pt x="17" y="8"/>
                  </a:moveTo>
                  <a:cubicBezTo>
                    <a:pt x="17" y="3"/>
                    <a:pt x="13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30"/>
                    <a:pt x="4" y="34"/>
                    <a:pt x="8" y="34"/>
                  </a:cubicBezTo>
                  <a:cubicBezTo>
                    <a:pt x="13" y="34"/>
                    <a:pt x="17" y="30"/>
                    <a:pt x="17" y="26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1" name="Freeform 11"/>
            <p:cNvSpPr>
              <a:spLocks/>
            </p:cNvSpPr>
            <p:nvPr userDrawn="1"/>
          </p:nvSpPr>
          <p:spPr bwMode="auto">
            <a:xfrm>
              <a:off x="370" y="291"/>
              <a:ext cx="22" cy="75"/>
            </a:xfrm>
            <a:custGeom>
              <a:avLst/>
              <a:gdLst>
                <a:gd name="T0" fmla="*/ 17 w 17"/>
                <a:gd name="T1" fmla="*/ 8 h 57"/>
                <a:gd name="T2" fmla="*/ 8 w 17"/>
                <a:gd name="T3" fmla="*/ 0 h 57"/>
                <a:gd name="T4" fmla="*/ 0 w 17"/>
                <a:gd name="T5" fmla="*/ 8 h 57"/>
                <a:gd name="T6" fmla="*/ 0 w 17"/>
                <a:gd name="T7" fmla="*/ 49 h 57"/>
                <a:gd name="T8" fmla="*/ 8 w 17"/>
                <a:gd name="T9" fmla="*/ 57 h 57"/>
                <a:gd name="T10" fmla="*/ 17 w 17"/>
                <a:gd name="T11" fmla="*/ 49 h 57"/>
                <a:gd name="T12" fmla="*/ 17 w 17"/>
                <a:gd name="T13" fmla="*/ 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57">
                  <a:moveTo>
                    <a:pt x="17" y="8"/>
                  </a:moveTo>
                  <a:cubicBezTo>
                    <a:pt x="17" y="3"/>
                    <a:pt x="13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3"/>
                    <a:pt x="4" y="57"/>
                    <a:pt x="8" y="57"/>
                  </a:cubicBezTo>
                  <a:cubicBezTo>
                    <a:pt x="13" y="57"/>
                    <a:pt x="17" y="53"/>
                    <a:pt x="17" y="49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2" name="Freeform 12"/>
            <p:cNvSpPr>
              <a:spLocks/>
            </p:cNvSpPr>
            <p:nvPr userDrawn="1"/>
          </p:nvSpPr>
          <p:spPr bwMode="auto">
            <a:xfrm>
              <a:off x="430" y="249"/>
              <a:ext cx="22" cy="139"/>
            </a:xfrm>
            <a:custGeom>
              <a:avLst/>
              <a:gdLst>
                <a:gd name="T0" fmla="*/ 17 w 17"/>
                <a:gd name="T1" fmla="*/ 8 h 106"/>
                <a:gd name="T2" fmla="*/ 8 w 17"/>
                <a:gd name="T3" fmla="*/ 0 h 106"/>
                <a:gd name="T4" fmla="*/ 0 w 17"/>
                <a:gd name="T5" fmla="*/ 8 h 106"/>
                <a:gd name="T6" fmla="*/ 0 w 17"/>
                <a:gd name="T7" fmla="*/ 97 h 106"/>
                <a:gd name="T8" fmla="*/ 8 w 17"/>
                <a:gd name="T9" fmla="*/ 106 h 106"/>
                <a:gd name="T10" fmla="*/ 17 w 17"/>
                <a:gd name="T11" fmla="*/ 97 h 106"/>
                <a:gd name="T12" fmla="*/ 17 w 17"/>
                <a:gd name="T13" fmla="*/ 8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06">
                  <a:moveTo>
                    <a:pt x="17" y="8"/>
                  </a:moveTo>
                  <a:cubicBezTo>
                    <a:pt x="17" y="4"/>
                    <a:pt x="13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102"/>
                    <a:pt x="4" y="106"/>
                    <a:pt x="8" y="106"/>
                  </a:cubicBezTo>
                  <a:cubicBezTo>
                    <a:pt x="13" y="106"/>
                    <a:pt x="17" y="102"/>
                    <a:pt x="17" y="97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3" name="Freeform 13"/>
            <p:cNvSpPr>
              <a:spLocks/>
            </p:cNvSpPr>
            <p:nvPr userDrawn="1"/>
          </p:nvSpPr>
          <p:spPr bwMode="auto">
            <a:xfrm>
              <a:off x="490" y="291"/>
              <a:ext cx="22" cy="75"/>
            </a:xfrm>
            <a:custGeom>
              <a:avLst/>
              <a:gdLst>
                <a:gd name="T0" fmla="*/ 17 w 17"/>
                <a:gd name="T1" fmla="*/ 8 h 57"/>
                <a:gd name="T2" fmla="*/ 8 w 17"/>
                <a:gd name="T3" fmla="*/ 0 h 57"/>
                <a:gd name="T4" fmla="*/ 0 w 17"/>
                <a:gd name="T5" fmla="*/ 8 h 57"/>
                <a:gd name="T6" fmla="*/ 0 w 17"/>
                <a:gd name="T7" fmla="*/ 49 h 57"/>
                <a:gd name="T8" fmla="*/ 8 w 17"/>
                <a:gd name="T9" fmla="*/ 57 h 57"/>
                <a:gd name="T10" fmla="*/ 17 w 17"/>
                <a:gd name="T11" fmla="*/ 49 h 57"/>
                <a:gd name="T12" fmla="*/ 17 w 17"/>
                <a:gd name="T13" fmla="*/ 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57">
                  <a:moveTo>
                    <a:pt x="17" y="8"/>
                  </a:moveTo>
                  <a:cubicBezTo>
                    <a:pt x="17" y="3"/>
                    <a:pt x="13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3"/>
                    <a:pt x="4" y="57"/>
                    <a:pt x="8" y="57"/>
                  </a:cubicBezTo>
                  <a:cubicBezTo>
                    <a:pt x="13" y="57"/>
                    <a:pt x="17" y="53"/>
                    <a:pt x="17" y="49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4" name="Freeform 14"/>
            <p:cNvSpPr>
              <a:spLocks/>
            </p:cNvSpPr>
            <p:nvPr userDrawn="1"/>
          </p:nvSpPr>
          <p:spPr bwMode="auto">
            <a:xfrm>
              <a:off x="550" y="321"/>
              <a:ext cx="22" cy="45"/>
            </a:xfrm>
            <a:custGeom>
              <a:avLst/>
              <a:gdLst>
                <a:gd name="T0" fmla="*/ 17 w 17"/>
                <a:gd name="T1" fmla="*/ 8 h 34"/>
                <a:gd name="T2" fmla="*/ 8 w 17"/>
                <a:gd name="T3" fmla="*/ 0 h 34"/>
                <a:gd name="T4" fmla="*/ 0 w 17"/>
                <a:gd name="T5" fmla="*/ 8 h 34"/>
                <a:gd name="T6" fmla="*/ 0 w 17"/>
                <a:gd name="T7" fmla="*/ 26 h 34"/>
                <a:gd name="T8" fmla="*/ 8 w 17"/>
                <a:gd name="T9" fmla="*/ 34 h 34"/>
                <a:gd name="T10" fmla="*/ 17 w 17"/>
                <a:gd name="T11" fmla="*/ 26 h 34"/>
                <a:gd name="T12" fmla="*/ 17 w 17"/>
                <a:gd name="T13" fmla="*/ 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34">
                  <a:moveTo>
                    <a:pt x="17" y="8"/>
                  </a:moveTo>
                  <a:cubicBezTo>
                    <a:pt x="17" y="3"/>
                    <a:pt x="13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30"/>
                    <a:pt x="4" y="34"/>
                    <a:pt x="8" y="34"/>
                  </a:cubicBezTo>
                  <a:cubicBezTo>
                    <a:pt x="13" y="34"/>
                    <a:pt x="17" y="30"/>
                    <a:pt x="17" y="26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5" name="Freeform 15"/>
            <p:cNvSpPr>
              <a:spLocks/>
            </p:cNvSpPr>
            <p:nvPr userDrawn="1"/>
          </p:nvSpPr>
          <p:spPr bwMode="auto">
            <a:xfrm>
              <a:off x="610" y="291"/>
              <a:ext cx="22" cy="75"/>
            </a:xfrm>
            <a:custGeom>
              <a:avLst/>
              <a:gdLst>
                <a:gd name="T0" fmla="*/ 17 w 17"/>
                <a:gd name="T1" fmla="*/ 8 h 57"/>
                <a:gd name="T2" fmla="*/ 9 w 17"/>
                <a:gd name="T3" fmla="*/ 0 h 57"/>
                <a:gd name="T4" fmla="*/ 0 w 17"/>
                <a:gd name="T5" fmla="*/ 8 h 57"/>
                <a:gd name="T6" fmla="*/ 0 w 17"/>
                <a:gd name="T7" fmla="*/ 49 h 57"/>
                <a:gd name="T8" fmla="*/ 9 w 17"/>
                <a:gd name="T9" fmla="*/ 57 h 57"/>
                <a:gd name="T10" fmla="*/ 17 w 17"/>
                <a:gd name="T11" fmla="*/ 49 h 57"/>
                <a:gd name="T12" fmla="*/ 17 w 17"/>
                <a:gd name="T13" fmla="*/ 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57">
                  <a:moveTo>
                    <a:pt x="17" y="8"/>
                  </a:moveTo>
                  <a:cubicBezTo>
                    <a:pt x="17" y="3"/>
                    <a:pt x="13" y="0"/>
                    <a:pt x="9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3"/>
                    <a:pt x="4" y="57"/>
                    <a:pt x="9" y="57"/>
                  </a:cubicBezTo>
                  <a:cubicBezTo>
                    <a:pt x="13" y="57"/>
                    <a:pt x="17" y="53"/>
                    <a:pt x="17" y="49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6" name="Freeform 16"/>
            <p:cNvSpPr>
              <a:spLocks/>
            </p:cNvSpPr>
            <p:nvPr userDrawn="1"/>
          </p:nvSpPr>
          <p:spPr bwMode="auto">
            <a:xfrm>
              <a:off x="670" y="249"/>
              <a:ext cx="22" cy="139"/>
            </a:xfrm>
            <a:custGeom>
              <a:avLst/>
              <a:gdLst>
                <a:gd name="T0" fmla="*/ 17 w 17"/>
                <a:gd name="T1" fmla="*/ 8 h 106"/>
                <a:gd name="T2" fmla="*/ 9 w 17"/>
                <a:gd name="T3" fmla="*/ 0 h 106"/>
                <a:gd name="T4" fmla="*/ 0 w 17"/>
                <a:gd name="T5" fmla="*/ 8 h 106"/>
                <a:gd name="T6" fmla="*/ 0 w 17"/>
                <a:gd name="T7" fmla="*/ 97 h 106"/>
                <a:gd name="T8" fmla="*/ 9 w 17"/>
                <a:gd name="T9" fmla="*/ 106 h 106"/>
                <a:gd name="T10" fmla="*/ 17 w 17"/>
                <a:gd name="T11" fmla="*/ 97 h 106"/>
                <a:gd name="T12" fmla="*/ 17 w 17"/>
                <a:gd name="T13" fmla="*/ 8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06">
                  <a:moveTo>
                    <a:pt x="17" y="8"/>
                  </a:moveTo>
                  <a:cubicBezTo>
                    <a:pt x="17" y="4"/>
                    <a:pt x="13" y="0"/>
                    <a:pt x="9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102"/>
                    <a:pt x="4" y="106"/>
                    <a:pt x="9" y="106"/>
                  </a:cubicBezTo>
                  <a:cubicBezTo>
                    <a:pt x="13" y="106"/>
                    <a:pt x="17" y="102"/>
                    <a:pt x="17" y="97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7" name="Freeform 17"/>
            <p:cNvSpPr>
              <a:spLocks/>
            </p:cNvSpPr>
            <p:nvPr userDrawn="1"/>
          </p:nvSpPr>
          <p:spPr bwMode="auto">
            <a:xfrm>
              <a:off x="730" y="291"/>
              <a:ext cx="22" cy="75"/>
            </a:xfrm>
            <a:custGeom>
              <a:avLst/>
              <a:gdLst>
                <a:gd name="T0" fmla="*/ 17 w 17"/>
                <a:gd name="T1" fmla="*/ 8 h 57"/>
                <a:gd name="T2" fmla="*/ 9 w 17"/>
                <a:gd name="T3" fmla="*/ 0 h 57"/>
                <a:gd name="T4" fmla="*/ 0 w 17"/>
                <a:gd name="T5" fmla="*/ 8 h 57"/>
                <a:gd name="T6" fmla="*/ 0 w 17"/>
                <a:gd name="T7" fmla="*/ 49 h 57"/>
                <a:gd name="T8" fmla="*/ 9 w 17"/>
                <a:gd name="T9" fmla="*/ 57 h 57"/>
                <a:gd name="T10" fmla="*/ 17 w 17"/>
                <a:gd name="T11" fmla="*/ 49 h 57"/>
                <a:gd name="T12" fmla="*/ 17 w 17"/>
                <a:gd name="T13" fmla="*/ 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57">
                  <a:moveTo>
                    <a:pt x="17" y="8"/>
                  </a:moveTo>
                  <a:cubicBezTo>
                    <a:pt x="17" y="3"/>
                    <a:pt x="13" y="0"/>
                    <a:pt x="9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3"/>
                    <a:pt x="4" y="57"/>
                    <a:pt x="9" y="57"/>
                  </a:cubicBezTo>
                  <a:cubicBezTo>
                    <a:pt x="13" y="57"/>
                    <a:pt x="17" y="53"/>
                    <a:pt x="17" y="49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8" name="Freeform 18"/>
            <p:cNvSpPr>
              <a:spLocks/>
            </p:cNvSpPr>
            <p:nvPr userDrawn="1"/>
          </p:nvSpPr>
          <p:spPr bwMode="auto">
            <a:xfrm>
              <a:off x="790" y="321"/>
              <a:ext cx="22" cy="45"/>
            </a:xfrm>
            <a:custGeom>
              <a:avLst/>
              <a:gdLst>
                <a:gd name="T0" fmla="*/ 17 w 17"/>
                <a:gd name="T1" fmla="*/ 8 h 34"/>
                <a:gd name="T2" fmla="*/ 9 w 17"/>
                <a:gd name="T3" fmla="*/ 0 h 34"/>
                <a:gd name="T4" fmla="*/ 0 w 17"/>
                <a:gd name="T5" fmla="*/ 8 h 34"/>
                <a:gd name="T6" fmla="*/ 0 w 17"/>
                <a:gd name="T7" fmla="*/ 26 h 34"/>
                <a:gd name="T8" fmla="*/ 9 w 17"/>
                <a:gd name="T9" fmla="*/ 34 h 34"/>
                <a:gd name="T10" fmla="*/ 17 w 17"/>
                <a:gd name="T11" fmla="*/ 26 h 34"/>
                <a:gd name="T12" fmla="*/ 17 w 17"/>
                <a:gd name="T13" fmla="*/ 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34">
                  <a:moveTo>
                    <a:pt x="17" y="8"/>
                  </a:moveTo>
                  <a:cubicBezTo>
                    <a:pt x="17" y="3"/>
                    <a:pt x="13" y="0"/>
                    <a:pt x="9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30"/>
                    <a:pt x="4" y="34"/>
                    <a:pt x="9" y="34"/>
                  </a:cubicBezTo>
                  <a:cubicBezTo>
                    <a:pt x="13" y="34"/>
                    <a:pt x="17" y="30"/>
                    <a:pt x="17" y="26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29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463292" y="2872236"/>
            <a:ext cx="5925246" cy="299001"/>
          </a:xfrm>
          <a:prstGeom prst="rect">
            <a:avLst/>
          </a:prstGeom>
        </p:spPr>
        <p:txBody>
          <a:bodyPr lIns="91420" tIns="45710" rIns="91420" bIns="45710"/>
          <a:lstStyle>
            <a:lvl1pPr marL="0" indent="0">
              <a:buFont typeface="Arial" panose="020B0604020202020204" pitchFamily="34" charset="0"/>
              <a:buNone/>
              <a:defRPr sz="2000" baseline="0">
                <a:solidFill>
                  <a:schemeClr val="bg2"/>
                </a:solidFill>
                <a:latin typeface="+mj-lt"/>
              </a:defRPr>
            </a:lvl1pPr>
            <a:lvl2pPr marL="304781" indent="0">
              <a:buNone/>
              <a:defRPr/>
            </a:lvl2pPr>
            <a:lvl3pPr marL="427401" indent="0">
              <a:buNone/>
              <a:defRPr/>
            </a:lvl3pPr>
            <a:lvl4pPr marL="516694" indent="0">
              <a:buNone/>
              <a:defRPr/>
            </a:lvl4pPr>
            <a:lvl5pPr marL="601221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0" name="Title 1"/>
          <p:cNvSpPr>
            <a:spLocks noGrp="1"/>
          </p:cNvSpPr>
          <p:nvPr>
            <p:ph type="ctrTitle"/>
          </p:nvPr>
        </p:nvSpPr>
        <p:spPr>
          <a:xfrm>
            <a:off x="425765" y="2300750"/>
            <a:ext cx="5955513" cy="644730"/>
          </a:xfrm>
          <a:prstGeom prst="rect">
            <a:avLst/>
          </a:prstGeom>
        </p:spPr>
        <p:txBody>
          <a:bodyPr anchor="b"/>
          <a:lstStyle>
            <a:lvl1pPr marL="0" indent="0" algn="l">
              <a:lnSpc>
                <a:spcPct val="90000"/>
              </a:lnSpc>
              <a:buFont typeface="Arial" panose="020B0604020202020204" pitchFamily="34" charset="0"/>
              <a:buNone/>
              <a:defRPr sz="3600" b="0" i="0" spc="0" baseline="0">
                <a:solidFill>
                  <a:srgbClr val="38C6F4"/>
                </a:solidFill>
                <a:latin typeface="+mj-lt"/>
                <a:cs typeface="CiscoSans Thin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974617842"/>
      </p:ext>
    </p:extLst>
  </p:cSld>
  <p:clrMapOvr>
    <a:masterClrMapping/>
  </p:clrMapOvr>
  <p:transition spd="slow">
    <p:wipe/>
  </p:transition>
  <p:extLst mod="1">
    <p:ext uri="{DCECCB84-F9BA-43D5-87BE-67443E8EF086}">
      <p15:sldGuideLst xmlns:p15="http://schemas.microsoft.com/office/powerpoint/2012/main" xmlns="">
        <p15:guide id="1" orient="horz" pos="228" userDrawn="1">
          <p15:clr>
            <a:srgbClr val="FBAE40"/>
          </p15:clr>
        </p15:guide>
        <p15:guide id="2" pos="360" userDrawn="1">
          <p15:clr>
            <a:srgbClr val="FBAE40"/>
          </p15:clr>
        </p15:guide>
        <p15:guide id="3" orient="horz" pos="518" userDrawn="1">
          <p15:clr>
            <a:srgbClr val="FBAE40"/>
          </p15:clr>
        </p15:guide>
        <p15:guide id="4" pos="812" userDrawn="1">
          <p15:clr>
            <a:srgbClr val="FBAE40"/>
          </p15:clr>
        </p15:guide>
        <p15:guide id="5" pos="311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3_Segu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9144000" cy="5143499"/>
          </a:xfrm>
          <a:prstGeom prst="rect">
            <a:avLst/>
          </a:prstGeom>
          <a:solidFill>
            <a:srgbClr val="00394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itle 1"/>
          <p:cNvSpPr>
            <a:spLocks noGrp="1"/>
          </p:cNvSpPr>
          <p:nvPr>
            <p:ph type="ctrTitle"/>
          </p:nvPr>
        </p:nvSpPr>
        <p:spPr>
          <a:xfrm>
            <a:off x="416425" y="915409"/>
            <a:ext cx="7598042" cy="2569946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 algn="l">
              <a:lnSpc>
                <a:spcPct val="90000"/>
              </a:lnSpc>
              <a:buFont typeface="Arial" panose="020B0604020202020204" pitchFamily="34" charset="0"/>
              <a:buNone/>
              <a:defRPr sz="4600" b="0" i="0" spc="0" baseline="0">
                <a:solidFill>
                  <a:schemeClr val="accent5"/>
                </a:solidFill>
                <a:latin typeface="+mj-lt"/>
                <a:cs typeface="CiscoSans Thin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Rectangle 7"/>
          <p:cNvSpPr>
            <a:spLocks noChangeArrowheads="1"/>
          </p:cNvSpPr>
          <p:nvPr userDrawn="1"/>
        </p:nvSpPr>
        <p:spPr bwMode="ltGray">
          <a:xfrm>
            <a:off x="8515707" y="4742907"/>
            <a:ext cx="218414" cy="15451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61586" tIns="30792" rIns="61586" bIns="30792" anchor="b">
            <a:spAutoFit/>
          </a:bodyPr>
          <a:lstStyle/>
          <a:p>
            <a:pPr algn="r" defTabSz="610744" fontAlgn="auto">
              <a:spcBef>
                <a:spcPts val="0"/>
              </a:spcBef>
              <a:spcAft>
                <a:spcPts val="0"/>
              </a:spcAft>
              <a:defRPr/>
            </a:pPr>
            <a:fld id="{6A1E46DC-7EF6-4EA2-B285-14272867D133}" type="slidenum">
              <a:rPr lang="en-US" sz="600">
                <a:solidFill>
                  <a:schemeClr val="accent5">
                    <a:lumMod val="50000"/>
                  </a:schemeClr>
                </a:solidFill>
                <a:latin typeface="+mn-lt"/>
                <a:ea typeface="+mn-ea"/>
                <a:cs typeface="CiscoSans Thin"/>
              </a:rPr>
              <a:pPr algn="r" defTabSz="610744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 sz="600" dirty="0">
              <a:solidFill>
                <a:schemeClr val="accent5">
                  <a:lumMod val="50000"/>
                </a:schemeClr>
              </a:solidFill>
              <a:latin typeface="+mn-lt"/>
              <a:ea typeface="+mn-ea"/>
              <a:cs typeface="CiscoSans Thin"/>
            </a:endParaRPr>
          </a:p>
        </p:txBody>
      </p:sp>
      <p:sp>
        <p:nvSpPr>
          <p:cNvPr id="9" name="Rectangle 4"/>
          <p:cNvSpPr>
            <a:spLocks noChangeArrowheads="1"/>
          </p:cNvSpPr>
          <p:nvPr userDrawn="1"/>
        </p:nvSpPr>
        <p:spPr bwMode="ltGray">
          <a:xfrm>
            <a:off x="5867508" y="4741653"/>
            <a:ext cx="2658018" cy="1545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61586" tIns="30792" rIns="61586" bIns="30792" anchor="b">
            <a:spAutoFit/>
          </a:bodyPr>
          <a:lstStyle/>
          <a:p>
            <a:pPr defTabSz="610744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00" dirty="0">
                <a:solidFill>
                  <a:schemeClr val="accent5">
                    <a:lumMod val="50000"/>
                  </a:schemeClr>
                </a:solidFill>
                <a:latin typeface="+mn-lt"/>
                <a:ea typeface="+mn-ea"/>
                <a:cs typeface="CiscoSans Thin"/>
              </a:rPr>
              <a:t>© 2016  Cisco and/or its affiliates. All rights reserved.   Cisco Confidential</a:t>
            </a:r>
          </a:p>
        </p:txBody>
      </p:sp>
      <p:grpSp>
        <p:nvGrpSpPr>
          <p:cNvPr id="11" name="Group 4"/>
          <p:cNvGrpSpPr>
            <a:grpSpLocks noChangeAspect="1"/>
          </p:cNvGrpSpPr>
          <p:nvPr userDrawn="1"/>
        </p:nvGrpSpPr>
        <p:grpSpPr bwMode="auto">
          <a:xfrm>
            <a:off x="508039" y="4715197"/>
            <a:ext cx="340257" cy="180974"/>
            <a:chOff x="310" y="249"/>
            <a:chExt cx="502" cy="267"/>
          </a:xfrm>
          <a:solidFill>
            <a:srgbClr val="086D8E"/>
          </a:solidFill>
        </p:grpSpPr>
        <p:sp>
          <p:nvSpPr>
            <p:cNvPr id="12" name="Rectangle 5"/>
            <p:cNvSpPr>
              <a:spLocks noChangeArrowheads="1"/>
            </p:cNvSpPr>
            <p:nvPr userDrawn="1"/>
          </p:nvSpPr>
          <p:spPr bwMode="auto">
            <a:xfrm>
              <a:off x="452" y="426"/>
              <a:ext cx="22" cy="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" name="Freeform 6"/>
            <p:cNvSpPr>
              <a:spLocks/>
            </p:cNvSpPr>
            <p:nvPr userDrawn="1"/>
          </p:nvSpPr>
          <p:spPr bwMode="auto">
            <a:xfrm>
              <a:off x="585" y="425"/>
              <a:ext cx="66" cy="91"/>
            </a:xfrm>
            <a:custGeom>
              <a:avLst/>
              <a:gdLst>
                <a:gd name="T0" fmla="*/ 51 w 51"/>
                <a:gd name="T1" fmla="*/ 20 h 69"/>
                <a:gd name="T2" fmla="*/ 37 w 51"/>
                <a:gd name="T3" fmla="*/ 16 h 69"/>
                <a:gd name="T4" fmla="*/ 18 w 51"/>
                <a:gd name="T5" fmla="*/ 34 h 69"/>
                <a:gd name="T6" fmla="*/ 37 w 51"/>
                <a:gd name="T7" fmla="*/ 52 h 69"/>
                <a:gd name="T8" fmla="*/ 51 w 51"/>
                <a:gd name="T9" fmla="*/ 49 h 69"/>
                <a:gd name="T10" fmla="*/ 51 w 51"/>
                <a:gd name="T11" fmla="*/ 67 h 69"/>
                <a:gd name="T12" fmla="*/ 35 w 51"/>
                <a:gd name="T13" fmla="*/ 69 h 69"/>
                <a:gd name="T14" fmla="*/ 0 w 51"/>
                <a:gd name="T15" fmla="*/ 34 h 69"/>
                <a:gd name="T16" fmla="*/ 35 w 51"/>
                <a:gd name="T17" fmla="*/ 0 h 69"/>
                <a:gd name="T18" fmla="*/ 51 w 51"/>
                <a:gd name="T19" fmla="*/ 2 h 69"/>
                <a:gd name="T20" fmla="*/ 51 w 51"/>
                <a:gd name="T21" fmla="*/ 2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" h="69">
                  <a:moveTo>
                    <a:pt x="51" y="20"/>
                  </a:moveTo>
                  <a:cubicBezTo>
                    <a:pt x="50" y="20"/>
                    <a:pt x="45" y="16"/>
                    <a:pt x="37" y="16"/>
                  </a:cubicBezTo>
                  <a:cubicBezTo>
                    <a:pt x="26" y="16"/>
                    <a:pt x="18" y="24"/>
                    <a:pt x="18" y="34"/>
                  </a:cubicBezTo>
                  <a:cubicBezTo>
                    <a:pt x="18" y="44"/>
                    <a:pt x="25" y="52"/>
                    <a:pt x="37" y="52"/>
                  </a:cubicBezTo>
                  <a:cubicBezTo>
                    <a:pt x="45" y="52"/>
                    <a:pt x="50" y="49"/>
                    <a:pt x="51" y="49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49" y="67"/>
                    <a:pt x="43" y="69"/>
                    <a:pt x="35" y="69"/>
                  </a:cubicBezTo>
                  <a:cubicBezTo>
                    <a:pt x="16" y="69"/>
                    <a:pt x="0" y="56"/>
                    <a:pt x="0" y="34"/>
                  </a:cubicBezTo>
                  <a:cubicBezTo>
                    <a:pt x="0" y="14"/>
                    <a:pt x="15" y="0"/>
                    <a:pt x="35" y="0"/>
                  </a:cubicBezTo>
                  <a:cubicBezTo>
                    <a:pt x="43" y="0"/>
                    <a:pt x="49" y="2"/>
                    <a:pt x="51" y="2"/>
                  </a:cubicBezTo>
                  <a:lnTo>
                    <a:pt x="51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" name="Freeform 7"/>
            <p:cNvSpPr>
              <a:spLocks/>
            </p:cNvSpPr>
            <p:nvPr userDrawn="1"/>
          </p:nvSpPr>
          <p:spPr bwMode="auto">
            <a:xfrm>
              <a:off x="355" y="425"/>
              <a:ext cx="67" cy="91"/>
            </a:xfrm>
            <a:custGeom>
              <a:avLst/>
              <a:gdLst>
                <a:gd name="T0" fmla="*/ 51 w 51"/>
                <a:gd name="T1" fmla="*/ 20 h 69"/>
                <a:gd name="T2" fmla="*/ 36 w 51"/>
                <a:gd name="T3" fmla="*/ 16 h 69"/>
                <a:gd name="T4" fmla="*/ 18 w 51"/>
                <a:gd name="T5" fmla="*/ 34 h 69"/>
                <a:gd name="T6" fmla="*/ 36 w 51"/>
                <a:gd name="T7" fmla="*/ 52 h 69"/>
                <a:gd name="T8" fmla="*/ 51 w 51"/>
                <a:gd name="T9" fmla="*/ 49 h 69"/>
                <a:gd name="T10" fmla="*/ 51 w 51"/>
                <a:gd name="T11" fmla="*/ 67 h 69"/>
                <a:gd name="T12" fmla="*/ 35 w 51"/>
                <a:gd name="T13" fmla="*/ 69 h 69"/>
                <a:gd name="T14" fmla="*/ 0 w 51"/>
                <a:gd name="T15" fmla="*/ 34 h 69"/>
                <a:gd name="T16" fmla="*/ 35 w 51"/>
                <a:gd name="T17" fmla="*/ 0 h 69"/>
                <a:gd name="T18" fmla="*/ 51 w 51"/>
                <a:gd name="T19" fmla="*/ 2 h 69"/>
                <a:gd name="T20" fmla="*/ 51 w 51"/>
                <a:gd name="T21" fmla="*/ 2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" h="69">
                  <a:moveTo>
                    <a:pt x="51" y="20"/>
                  </a:moveTo>
                  <a:cubicBezTo>
                    <a:pt x="50" y="20"/>
                    <a:pt x="45" y="16"/>
                    <a:pt x="36" y="16"/>
                  </a:cubicBezTo>
                  <a:cubicBezTo>
                    <a:pt x="25" y="16"/>
                    <a:pt x="18" y="24"/>
                    <a:pt x="18" y="34"/>
                  </a:cubicBezTo>
                  <a:cubicBezTo>
                    <a:pt x="18" y="44"/>
                    <a:pt x="25" y="52"/>
                    <a:pt x="36" y="52"/>
                  </a:cubicBezTo>
                  <a:cubicBezTo>
                    <a:pt x="44" y="52"/>
                    <a:pt x="50" y="49"/>
                    <a:pt x="51" y="49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49" y="67"/>
                    <a:pt x="43" y="69"/>
                    <a:pt x="35" y="69"/>
                  </a:cubicBezTo>
                  <a:cubicBezTo>
                    <a:pt x="16" y="69"/>
                    <a:pt x="0" y="56"/>
                    <a:pt x="0" y="34"/>
                  </a:cubicBezTo>
                  <a:cubicBezTo>
                    <a:pt x="0" y="14"/>
                    <a:pt x="15" y="0"/>
                    <a:pt x="35" y="0"/>
                  </a:cubicBezTo>
                  <a:cubicBezTo>
                    <a:pt x="43" y="0"/>
                    <a:pt x="49" y="2"/>
                    <a:pt x="51" y="2"/>
                  </a:cubicBezTo>
                  <a:lnTo>
                    <a:pt x="51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5" name="Freeform 8"/>
            <p:cNvSpPr>
              <a:spLocks noEditPoints="1"/>
            </p:cNvSpPr>
            <p:nvPr userDrawn="1"/>
          </p:nvSpPr>
          <p:spPr bwMode="auto">
            <a:xfrm>
              <a:off x="675" y="425"/>
              <a:ext cx="91" cy="91"/>
            </a:xfrm>
            <a:custGeom>
              <a:avLst/>
              <a:gdLst>
                <a:gd name="T0" fmla="*/ 70 w 70"/>
                <a:gd name="T1" fmla="*/ 34 h 69"/>
                <a:gd name="T2" fmla="*/ 35 w 70"/>
                <a:gd name="T3" fmla="*/ 69 h 69"/>
                <a:gd name="T4" fmla="*/ 0 w 70"/>
                <a:gd name="T5" fmla="*/ 34 h 69"/>
                <a:gd name="T6" fmla="*/ 35 w 70"/>
                <a:gd name="T7" fmla="*/ 0 h 69"/>
                <a:gd name="T8" fmla="*/ 70 w 70"/>
                <a:gd name="T9" fmla="*/ 34 h 69"/>
                <a:gd name="T10" fmla="*/ 35 w 70"/>
                <a:gd name="T11" fmla="*/ 17 h 69"/>
                <a:gd name="T12" fmla="*/ 18 w 70"/>
                <a:gd name="T13" fmla="*/ 34 h 69"/>
                <a:gd name="T14" fmla="*/ 35 w 70"/>
                <a:gd name="T15" fmla="*/ 52 h 69"/>
                <a:gd name="T16" fmla="*/ 52 w 70"/>
                <a:gd name="T17" fmla="*/ 34 h 69"/>
                <a:gd name="T18" fmla="*/ 35 w 70"/>
                <a:gd name="T19" fmla="*/ 17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0" h="69">
                  <a:moveTo>
                    <a:pt x="70" y="34"/>
                  </a:moveTo>
                  <a:cubicBezTo>
                    <a:pt x="70" y="53"/>
                    <a:pt x="56" y="69"/>
                    <a:pt x="35" y="69"/>
                  </a:cubicBezTo>
                  <a:cubicBezTo>
                    <a:pt x="14" y="69"/>
                    <a:pt x="0" y="53"/>
                    <a:pt x="0" y="34"/>
                  </a:cubicBezTo>
                  <a:cubicBezTo>
                    <a:pt x="0" y="15"/>
                    <a:pt x="14" y="0"/>
                    <a:pt x="35" y="0"/>
                  </a:cubicBezTo>
                  <a:cubicBezTo>
                    <a:pt x="56" y="0"/>
                    <a:pt x="70" y="15"/>
                    <a:pt x="70" y="34"/>
                  </a:cubicBezTo>
                  <a:close/>
                  <a:moveTo>
                    <a:pt x="35" y="17"/>
                  </a:moveTo>
                  <a:cubicBezTo>
                    <a:pt x="25" y="17"/>
                    <a:pt x="18" y="25"/>
                    <a:pt x="18" y="34"/>
                  </a:cubicBezTo>
                  <a:cubicBezTo>
                    <a:pt x="18" y="44"/>
                    <a:pt x="25" y="52"/>
                    <a:pt x="35" y="52"/>
                  </a:cubicBezTo>
                  <a:cubicBezTo>
                    <a:pt x="45" y="52"/>
                    <a:pt x="52" y="44"/>
                    <a:pt x="52" y="34"/>
                  </a:cubicBezTo>
                  <a:cubicBezTo>
                    <a:pt x="52" y="25"/>
                    <a:pt x="45" y="17"/>
                    <a:pt x="35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6" name="Freeform 9"/>
            <p:cNvSpPr>
              <a:spLocks/>
            </p:cNvSpPr>
            <p:nvPr userDrawn="1"/>
          </p:nvSpPr>
          <p:spPr bwMode="auto">
            <a:xfrm>
              <a:off x="503" y="425"/>
              <a:ext cx="60" cy="91"/>
            </a:xfrm>
            <a:custGeom>
              <a:avLst/>
              <a:gdLst>
                <a:gd name="T0" fmla="*/ 42 w 46"/>
                <a:gd name="T1" fmla="*/ 16 h 69"/>
                <a:gd name="T2" fmla="*/ 29 w 46"/>
                <a:gd name="T3" fmla="*/ 14 h 69"/>
                <a:gd name="T4" fmla="*/ 18 w 46"/>
                <a:gd name="T5" fmla="*/ 20 h 69"/>
                <a:gd name="T6" fmla="*/ 26 w 46"/>
                <a:gd name="T7" fmla="*/ 26 h 69"/>
                <a:gd name="T8" fmla="*/ 30 w 46"/>
                <a:gd name="T9" fmla="*/ 27 h 69"/>
                <a:gd name="T10" fmla="*/ 46 w 46"/>
                <a:gd name="T11" fmla="*/ 47 h 69"/>
                <a:gd name="T12" fmla="*/ 19 w 46"/>
                <a:gd name="T13" fmla="*/ 69 h 69"/>
                <a:gd name="T14" fmla="*/ 1 w 46"/>
                <a:gd name="T15" fmla="*/ 67 h 69"/>
                <a:gd name="T16" fmla="*/ 1 w 46"/>
                <a:gd name="T17" fmla="*/ 52 h 69"/>
                <a:gd name="T18" fmla="*/ 16 w 46"/>
                <a:gd name="T19" fmla="*/ 54 h 69"/>
                <a:gd name="T20" fmla="*/ 29 w 46"/>
                <a:gd name="T21" fmla="*/ 48 h 69"/>
                <a:gd name="T22" fmla="*/ 21 w 46"/>
                <a:gd name="T23" fmla="*/ 41 h 69"/>
                <a:gd name="T24" fmla="*/ 18 w 46"/>
                <a:gd name="T25" fmla="*/ 40 h 69"/>
                <a:gd name="T26" fmla="*/ 0 w 46"/>
                <a:gd name="T27" fmla="*/ 21 h 69"/>
                <a:gd name="T28" fmla="*/ 25 w 46"/>
                <a:gd name="T29" fmla="*/ 0 h 69"/>
                <a:gd name="T30" fmla="*/ 42 w 46"/>
                <a:gd name="T31" fmla="*/ 2 h 69"/>
                <a:gd name="T32" fmla="*/ 42 w 46"/>
                <a:gd name="T33" fmla="*/ 16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6" h="69">
                  <a:moveTo>
                    <a:pt x="42" y="16"/>
                  </a:moveTo>
                  <a:cubicBezTo>
                    <a:pt x="41" y="16"/>
                    <a:pt x="34" y="14"/>
                    <a:pt x="29" y="14"/>
                  </a:cubicBezTo>
                  <a:cubicBezTo>
                    <a:pt x="22" y="14"/>
                    <a:pt x="18" y="16"/>
                    <a:pt x="18" y="20"/>
                  </a:cubicBezTo>
                  <a:cubicBezTo>
                    <a:pt x="18" y="24"/>
                    <a:pt x="23" y="25"/>
                    <a:pt x="26" y="26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41" y="31"/>
                    <a:pt x="46" y="38"/>
                    <a:pt x="46" y="47"/>
                  </a:cubicBezTo>
                  <a:cubicBezTo>
                    <a:pt x="46" y="63"/>
                    <a:pt x="32" y="69"/>
                    <a:pt x="19" y="69"/>
                  </a:cubicBezTo>
                  <a:cubicBezTo>
                    <a:pt x="10" y="69"/>
                    <a:pt x="1" y="67"/>
                    <a:pt x="1" y="67"/>
                  </a:cubicBezTo>
                  <a:cubicBezTo>
                    <a:pt x="1" y="52"/>
                    <a:pt x="1" y="52"/>
                    <a:pt x="1" y="52"/>
                  </a:cubicBezTo>
                  <a:cubicBezTo>
                    <a:pt x="2" y="52"/>
                    <a:pt x="9" y="54"/>
                    <a:pt x="16" y="54"/>
                  </a:cubicBezTo>
                  <a:cubicBezTo>
                    <a:pt x="25" y="54"/>
                    <a:pt x="29" y="52"/>
                    <a:pt x="29" y="48"/>
                  </a:cubicBezTo>
                  <a:cubicBezTo>
                    <a:pt x="29" y="45"/>
                    <a:pt x="25" y="43"/>
                    <a:pt x="21" y="41"/>
                  </a:cubicBezTo>
                  <a:cubicBezTo>
                    <a:pt x="20" y="41"/>
                    <a:pt x="19" y="41"/>
                    <a:pt x="18" y="40"/>
                  </a:cubicBezTo>
                  <a:cubicBezTo>
                    <a:pt x="8" y="37"/>
                    <a:pt x="0" y="32"/>
                    <a:pt x="0" y="21"/>
                  </a:cubicBezTo>
                  <a:cubicBezTo>
                    <a:pt x="0" y="8"/>
                    <a:pt x="10" y="0"/>
                    <a:pt x="25" y="0"/>
                  </a:cubicBezTo>
                  <a:cubicBezTo>
                    <a:pt x="34" y="0"/>
                    <a:pt x="41" y="2"/>
                    <a:pt x="42" y="2"/>
                  </a:cubicBezTo>
                  <a:lnTo>
                    <a:pt x="42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7" name="Freeform 10"/>
            <p:cNvSpPr>
              <a:spLocks/>
            </p:cNvSpPr>
            <p:nvPr userDrawn="1"/>
          </p:nvSpPr>
          <p:spPr bwMode="auto">
            <a:xfrm>
              <a:off x="310" y="321"/>
              <a:ext cx="22" cy="45"/>
            </a:xfrm>
            <a:custGeom>
              <a:avLst/>
              <a:gdLst>
                <a:gd name="T0" fmla="*/ 17 w 17"/>
                <a:gd name="T1" fmla="*/ 8 h 34"/>
                <a:gd name="T2" fmla="*/ 8 w 17"/>
                <a:gd name="T3" fmla="*/ 0 h 34"/>
                <a:gd name="T4" fmla="*/ 0 w 17"/>
                <a:gd name="T5" fmla="*/ 8 h 34"/>
                <a:gd name="T6" fmla="*/ 0 w 17"/>
                <a:gd name="T7" fmla="*/ 26 h 34"/>
                <a:gd name="T8" fmla="*/ 8 w 17"/>
                <a:gd name="T9" fmla="*/ 34 h 34"/>
                <a:gd name="T10" fmla="*/ 17 w 17"/>
                <a:gd name="T11" fmla="*/ 26 h 34"/>
                <a:gd name="T12" fmla="*/ 17 w 17"/>
                <a:gd name="T13" fmla="*/ 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34">
                  <a:moveTo>
                    <a:pt x="17" y="8"/>
                  </a:moveTo>
                  <a:cubicBezTo>
                    <a:pt x="17" y="3"/>
                    <a:pt x="13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30"/>
                    <a:pt x="4" y="34"/>
                    <a:pt x="8" y="34"/>
                  </a:cubicBezTo>
                  <a:cubicBezTo>
                    <a:pt x="13" y="34"/>
                    <a:pt x="17" y="30"/>
                    <a:pt x="17" y="26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" name="Freeform 11"/>
            <p:cNvSpPr>
              <a:spLocks/>
            </p:cNvSpPr>
            <p:nvPr userDrawn="1"/>
          </p:nvSpPr>
          <p:spPr bwMode="auto">
            <a:xfrm>
              <a:off x="370" y="291"/>
              <a:ext cx="22" cy="75"/>
            </a:xfrm>
            <a:custGeom>
              <a:avLst/>
              <a:gdLst>
                <a:gd name="T0" fmla="*/ 17 w 17"/>
                <a:gd name="T1" fmla="*/ 8 h 57"/>
                <a:gd name="T2" fmla="*/ 8 w 17"/>
                <a:gd name="T3" fmla="*/ 0 h 57"/>
                <a:gd name="T4" fmla="*/ 0 w 17"/>
                <a:gd name="T5" fmla="*/ 8 h 57"/>
                <a:gd name="T6" fmla="*/ 0 w 17"/>
                <a:gd name="T7" fmla="*/ 49 h 57"/>
                <a:gd name="T8" fmla="*/ 8 w 17"/>
                <a:gd name="T9" fmla="*/ 57 h 57"/>
                <a:gd name="T10" fmla="*/ 17 w 17"/>
                <a:gd name="T11" fmla="*/ 49 h 57"/>
                <a:gd name="T12" fmla="*/ 17 w 17"/>
                <a:gd name="T13" fmla="*/ 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57">
                  <a:moveTo>
                    <a:pt x="17" y="8"/>
                  </a:moveTo>
                  <a:cubicBezTo>
                    <a:pt x="17" y="3"/>
                    <a:pt x="13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3"/>
                    <a:pt x="4" y="57"/>
                    <a:pt x="8" y="57"/>
                  </a:cubicBezTo>
                  <a:cubicBezTo>
                    <a:pt x="13" y="57"/>
                    <a:pt x="17" y="53"/>
                    <a:pt x="17" y="49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" name="Freeform 12"/>
            <p:cNvSpPr>
              <a:spLocks/>
            </p:cNvSpPr>
            <p:nvPr userDrawn="1"/>
          </p:nvSpPr>
          <p:spPr bwMode="auto">
            <a:xfrm>
              <a:off x="430" y="249"/>
              <a:ext cx="22" cy="139"/>
            </a:xfrm>
            <a:custGeom>
              <a:avLst/>
              <a:gdLst>
                <a:gd name="T0" fmla="*/ 17 w 17"/>
                <a:gd name="T1" fmla="*/ 8 h 106"/>
                <a:gd name="T2" fmla="*/ 8 w 17"/>
                <a:gd name="T3" fmla="*/ 0 h 106"/>
                <a:gd name="T4" fmla="*/ 0 w 17"/>
                <a:gd name="T5" fmla="*/ 8 h 106"/>
                <a:gd name="T6" fmla="*/ 0 w 17"/>
                <a:gd name="T7" fmla="*/ 97 h 106"/>
                <a:gd name="T8" fmla="*/ 8 w 17"/>
                <a:gd name="T9" fmla="*/ 106 h 106"/>
                <a:gd name="T10" fmla="*/ 17 w 17"/>
                <a:gd name="T11" fmla="*/ 97 h 106"/>
                <a:gd name="T12" fmla="*/ 17 w 17"/>
                <a:gd name="T13" fmla="*/ 8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06">
                  <a:moveTo>
                    <a:pt x="17" y="8"/>
                  </a:moveTo>
                  <a:cubicBezTo>
                    <a:pt x="17" y="4"/>
                    <a:pt x="13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102"/>
                    <a:pt x="4" y="106"/>
                    <a:pt x="8" y="106"/>
                  </a:cubicBezTo>
                  <a:cubicBezTo>
                    <a:pt x="13" y="106"/>
                    <a:pt x="17" y="102"/>
                    <a:pt x="17" y="97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" name="Freeform 13"/>
            <p:cNvSpPr>
              <a:spLocks/>
            </p:cNvSpPr>
            <p:nvPr userDrawn="1"/>
          </p:nvSpPr>
          <p:spPr bwMode="auto">
            <a:xfrm>
              <a:off x="490" y="291"/>
              <a:ext cx="22" cy="75"/>
            </a:xfrm>
            <a:custGeom>
              <a:avLst/>
              <a:gdLst>
                <a:gd name="T0" fmla="*/ 17 w 17"/>
                <a:gd name="T1" fmla="*/ 8 h 57"/>
                <a:gd name="T2" fmla="*/ 8 w 17"/>
                <a:gd name="T3" fmla="*/ 0 h 57"/>
                <a:gd name="T4" fmla="*/ 0 w 17"/>
                <a:gd name="T5" fmla="*/ 8 h 57"/>
                <a:gd name="T6" fmla="*/ 0 w 17"/>
                <a:gd name="T7" fmla="*/ 49 h 57"/>
                <a:gd name="T8" fmla="*/ 8 w 17"/>
                <a:gd name="T9" fmla="*/ 57 h 57"/>
                <a:gd name="T10" fmla="*/ 17 w 17"/>
                <a:gd name="T11" fmla="*/ 49 h 57"/>
                <a:gd name="T12" fmla="*/ 17 w 17"/>
                <a:gd name="T13" fmla="*/ 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57">
                  <a:moveTo>
                    <a:pt x="17" y="8"/>
                  </a:moveTo>
                  <a:cubicBezTo>
                    <a:pt x="17" y="3"/>
                    <a:pt x="13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3"/>
                    <a:pt x="4" y="57"/>
                    <a:pt x="8" y="57"/>
                  </a:cubicBezTo>
                  <a:cubicBezTo>
                    <a:pt x="13" y="57"/>
                    <a:pt x="17" y="53"/>
                    <a:pt x="17" y="49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1" name="Freeform 14"/>
            <p:cNvSpPr>
              <a:spLocks/>
            </p:cNvSpPr>
            <p:nvPr userDrawn="1"/>
          </p:nvSpPr>
          <p:spPr bwMode="auto">
            <a:xfrm>
              <a:off x="550" y="321"/>
              <a:ext cx="22" cy="45"/>
            </a:xfrm>
            <a:custGeom>
              <a:avLst/>
              <a:gdLst>
                <a:gd name="T0" fmla="*/ 17 w 17"/>
                <a:gd name="T1" fmla="*/ 8 h 34"/>
                <a:gd name="T2" fmla="*/ 8 w 17"/>
                <a:gd name="T3" fmla="*/ 0 h 34"/>
                <a:gd name="T4" fmla="*/ 0 w 17"/>
                <a:gd name="T5" fmla="*/ 8 h 34"/>
                <a:gd name="T6" fmla="*/ 0 w 17"/>
                <a:gd name="T7" fmla="*/ 26 h 34"/>
                <a:gd name="T8" fmla="*/ 8 w 17"/>
                <a:gd name="T9" fmla="*/ 34 h 34"/>
                <a:gd name="T10" fmla="*/ 17 w 17"/>
                <a:gd name="T11" fmla="*/ 26 h 34"/>
                <a:gd name="T12" fmla="*/ 17 w 17"/>
                <a:gd name="T13" fmla="*/ 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34">
                  <a:moveTo>
                    <a:pt x="17" y="8"/>
                  </a:moveTo>
                  <a:cubicBezTo>
                    <a:pt x="17" y="3"/>
                    <a:pt x="13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30"/>
                    <a:pt x="4" y="34"/>
                    <a:pt x="8" y="34"/>
                  </a:cubicBezTo>
                  <a:cubicBezTo>
                    <a:pt x="13" y="34"/>
                    <a:pt x="17" y="30"/>
                    <a:pt x="17" y="26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2" name="Freeform 15"/>
            <p:cNvSpPr>
              <a:spLocks/>
            </p:cNvSpPr>
            <p:nvPr userDrawn="1"/>
          </p:nvSpPr>
          <p:spPr bwMode="auto">
            <a:xfrm>
              <a:off x="610" y="291"/>
              <a:ext cx="22" cy="75"/>
            </a:xfrm>
            <a:custGeom>
              <a:avLst/>
              <a:gdLst>
                <a:gd name="T0" fmla="*/ 17 w 17"/>
                <a:gd name="T1" fmla="*/ 8 h 57"/>
                <a:gd name="T2" fmla="*/ 9 w 17"/>
                <a:gd name="T3" fmla="*/ 0 h 57"/>
                <a:gd name="T4" fmla="*/ 0 w 17"/>
                <a:gd name="T5" fmla="*/ 8 h 57"/>
                <a:gd name="T6" fmla="*/ 0 w 17"/>
                <a:gd name="T7" fmla="*/ 49 h 57"/>
                <a:gd name="T8" fmla="*/ 9 w 17"/>
                <a:gd name="T9" fmla="*/ 57 h 57"/>
                <a:gd name="T10" fmla="*/ 17 w 17"/>
                <a:gd name="T11" fmla="*/ 49 h 57"/>
                <a:gd name="T12" fmla="*/ 17 w 17"/>
                <a:gd name="T13" fmla="*/ 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57">
                  <a:moveTo>
                    <a:pt x="17" y="8"/>
                  </a:moveTo>
                  <a:cubicBezTo>
                    <a:pt x="17" y="3"/>
                    <a:pt x="13" y="0"/>
                    <a:pt x="9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3"/>
                    <a:pt x="4" y="57"/>
                    <a:pt x="9" y="57"/>
                  </a:cubicBezTo>
                  <a:cubicBezTo>
                    <a:pt x="13" y="57"/>
                    <a:pt x="17" y="53"/>
                    <a:pt x="17" y="49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3" name="Freeform 16"/>
            <p:cNvSpPr>
              <a:spLocks/>
            </p:cNvSpPr>
            <p:nvPr userDrawn="1"/>
          </p:nvSpPr>
          <p:spPr bwMode="auto">
            <a:xfrm>
              <a:off x="670" y="249"/>
              <a:ext cx="22" cy="139"/>
            </a:xfrm>
            <a:custGeom>
              <a:avLst/>
              <a:gdLst>
                <a:gd name="T0" fmla="*/ 17 w 17"/>
                <a:gd name="T1" fmla="*/ 8 h 106"/>
                <a:gd name="T2" fmla="*/ 9 w 17"/>
                <a:gd name="T3" fmla="*/ 0 h 106"/>
                <a:gd name="T4" fmla="*/ 0 w 17"/>
                <a:gd name="T5" fmla="*/ 8 h 106"/>
                <a:gd name="T6" fmla="*/ 0 w 17"/>
                <a:gd name="T7" fmla="*/ 97 h 106"/>
                <a:gd name="T8" fmla="*/ 9 w 17"/>
                <a:gd name="T9" fmla="*/ 106 h 106"/>
                <a:gd name="T10" fmla="*/ 17 w 17"/>
                <a:gd name="T11" fmla="*/ 97 h 106"/>
                <a:gd name="T12" fmla="*/ 17 w 17"/>
                <a:gd name="T13" fmla="*/ 8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06">
                  <a:moveTo>
                    <a:pt x="17" y="8"/>
                  </a:moveTo>
                  <a:cubicBezTo>
                    <a:pt x="17" y="4"/>
                    <a:pt x="13" y="0"/>
                    <a:pt x="9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102"/>
                    <a:pt x="4" y="106"/>
                    <a:pt x="9" y="106"/>
                  </a:cubicBezTo>
                  <a:cubicBezTo>
                    <a:pt x="13" y="106"/>
                    <a:pt x="17" y="102"/>
                    <a:pt x="17" y="97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4" name="Freeform 17"/>
            <p:cNvSpPr>
              <a:spLocks/>
            </p:cNvSpPr>
            <p:nvPr userDrawn="1"/>
          </p:nvSpPr>
          <p:spPr bwMode="auto">
            <a:xfrm>
              <a:off x="730" y="291"/>
              <a:ext cx="22" cy="75"/>
            </a:xfrm>
            <a:custGeom>
              <a:avLst/>
              <a:gdLst>
                <a:gd name="T0" fmla="*/ 17 w 17"/>
                <a:gd name="T1" fmla="*/ 8 h 57"/>
                <a:gd name="T2" fmla="*/ 9 w 17"/>
                <a:gd name="T3" fmla="*/ 0 h 57"/>
                <a:gd name="T4" fmla="*/ 0 w 17"/>
                <a:gd name="T5" fmla="*/ 8 h 57"/>
                <a:gd name="T6" fmla="*/ 0 w 17"/>
                <a:gd name="T7" fmla="*/ 49 h 57"/>
                <a:gd name="T8" fmla="*/ 9 w 17"/>
                <a:gd name="T9" fmla="*/ 57 h 57"/>
                <a:gd name="T10" fmla="*/ 17 w 17"/>
                <a:gd name="T11" fmla="*/ 49 h 57"/>
                <a:gd name="T12" fmla="*/ 17 w 17"/>
                <a:gd name="T13" fmla="*/ 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57">
                  <a:moveTo>
                    <a:pt x="17" y="8"/>
                  </a:moveTo>
                  <a:cubicBezTo>
                    <a:pt x="17" y="3"/>
                    <a:pt x="13" y="0"/>
                    <a:pt x="9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3"/>
                    <a:pt x="4" y="57"/>
                    <a:pt x="9" y="57"/>
                  </a:cubicBezTo>
                  <a:cubicBezTo>
                    <a:pt x="13" y="57"/>
                    <a:pt x="17" y="53"/>
                    <a:pt x="17" y="49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5" name="Freeform 18"/>
            <p:cNvSpPr>
              <a:spLocks/>
            </p:cNvSpPr>
            <p:nvPr userDrawn="1"/>
          </p:nvSpPr>
          <p:spPr bwMode="auto">
            <a:xfrm>
              <a:off x="790" y="321"/>
              <a:ext cx="22" cy="45"/>
            </a:xfrm>
            <a:custGeom>
              <a:avLst/>
              <a:gdLst>
                <a:gd name="T0" fmla="*/ 17 w 17"/>
                <a:gd name="T1" fmla="*/ 8 h 34"/>
                <a:gd name="T2" fmla="*/ 9 w 17"/>
                <a:gd name="T3" fmla="*/ 0 h 34"/>
                <a:gd name="T4" fmla="*/ 0 w 17"/>
                <a:gd name="T5" fmla="*/ 8 h 34"/>
                <a:gd name="T6" fmla="*/ 0 w 17"/>
                <a:gd name="T7" fmla="*/ 26 h 34"/>
                <a:gd name="T8" fmla="*/ 9 w 17"/>
                <a:gd name="T9" fmla="*/ 34 h 34"/>
                <a:gd name="T10" fmla="*/ 17 w 17"/>
                <a:gd name="T11" fmla="*/ 26 h 34"/>
                <a:gd name="T12" fmla="*/ 17 w 17"/>
                <a:gd name="T13" fmla="*/ 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34">
                  <a:moveTo>
                    <a:pt x="17" y="8"/>
                  </a:moveTo>
                  <a:cubicBezTo>
                    <a:pt x="17" y="3"/>
                    <a:pt x="13" y="0"/>
                    <a:pt x="9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30"/>
                    <a:pt x="4" y="34"/>
                    <a:pt x="9" y="34"/>
                  </a:cubicBezTo>
                  <a:cubicBezTo>
                    <a:pt x="13" y="34"/>
                    <a:pt x="17" y="30"/>
                    <a:pt x="17" y="26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890854121"/>
      </p:ext>
    </p:extLst>
  </p:cSld>
  <p:clrMapOvr>
    <a:masterClrMapping/>
  </p:clrMapOvr>
  <p:transition spd="slow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ulti_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474662" y="1347788"/>
            <a:ext cx="8280057" cy="3073946"/>
          </a:xfrm>
          <a:prstGeom prst="rect">
            <a:avLst/>
          </a:prstGeom>
        </p:spPr>
        <p:txBody>
          <a:bodyPr lIns="91420" tIns="45710" rIns="91420" bIns="45710">
            <a:noAutofit/>
          </a:bodyPr>
          <a:lstStyle>
            <a:lvl1pPr marL="285690" marR="0" indent="-285690" algn="ctr" defTabSz="45710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2000" b="0" i="0" baseline="0">
                <a:solidFill>
                  <a:schemeClr val="bg1"/>
                </a:solidFill>
                <a:latin typeface="+mn-lt"/>
                <a:cs typeface="CiscoSans ExtraLigh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itle Placeholder 5"/>
          <p:cNvSpPr>
            <a:spLocks noGrp="1"/>
          </p:cNvSpPr>
          <p:nvPr>
            <p:ph type="title"/>
          </p:nvPr>
        </p:nvSpPr>
        <p:spPr bwMode="auto">
          <a:xfrm>
            <a:off x="437766" y="341313"/>
            <a:ext cx="8345488" cy="731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rgbClr val="004C69"/>
                </a:solidFill>
              </a:defRPr>
            </a:lvl1pPr>
          </a:lstStyle>
          <a:p>
            <a:pPr lvl="0"/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42967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2291213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Circled_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2" name="Oval 11"/>
          <p:cNvSpPr/>
          <p:nvPr/>
        </p:nvSpPr>
        <p:spPr>
          <a:xfrm>
            <a:off x="575610" y="2552550"/>
            <a:ext cx="698624" cy="698624"/>
          </a:xfrm>
          <a:prstGeom prst="ellipse">
            <a:avLst/>
          </a:prstGeom>
          <a:solidFill>
            <a:schemeClr val="bg2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91440" rtlCol="0" anchor="ctr" anchorCtr="0"/>
          <a:lstStyle/>
          <a:p>
            <a:pPr algn="ctr"/>
            <a:endParaRPr lang="en-US" sz="4000" dirty="0">
              <a:solidFill>
                <a:srgbClr val="FFFFFF"/>
              </a:solidFill>
              <a:cs typeface="Arial"/>
            </a:endParaRPr>
          </a:p>
        </p:txBody>
      </p:sp>
      <p:sp>
        <p:nvSpPr>
          <p:cNvPr id="15" name="Oval 14"/>
          <p:cNvSpPr/>
          <p:nvPr/>
        </p:nvSpPr>
        <p:spPr>
          <a:xfrm>
            <a:off x="575610" y="1426607"/>
            <a:ext cx="698624" cy="698624"/>
          </a:xfrm>
          <a:prstGeom prst="ellipse">
            <a:avLst/>
          </a:prstGeom>
          <a:solidFill>
            <a:srgbClr val="00394F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91440" rtlCol="0" anchor="ctr" anchorCtr="0"/>
          <a:lstStyle/>
          <a:p>
            <a:pPr algn="ctr"/>
            <a:endParaRPr lang="en-US" sz="4000" dirty="0">
              <a:ln>
                <a:solidFill>
                  <a:schemeClr val="bg2"/>
                </a:solidFill>
              </a:ln>
              <a:solidFill>
                <a:schemeClr val="bg1"/>
              </a:solidFill>
              <a:cs typeface="Arial"/>
            </a:endParaRPr>
          </a:p>
        </p:txBody>
      </p:sp>
      <p:sp>
        <p:nvSpPr>
          <p:cNvPr id="22" name="Oval 21"/>
          <p:cNvSpPr/>
          <p:nvPr/>
        </p:nvSpPr>
        <p:spPr>
          <a:xfrm>
            <a:off x="575610" y="3653093"/>
            <a:ext cx="698624" cy="698624"/>
          </a:xfrm>
          <a:prstGeom prst="ellipse">
            <a:avLst/>
          </a:prstGeom>
          <a:solidFill>
            <a:schemeClr val="accent5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91440" rtlCol="0" anchor="ctr" anchorCtr="0"/>
          <a:lstStyle/>
          <a:p>
            <a:pPr algn="ctr"/>
            <a:endParaRPr lang="en-US" sz="4000" dirty="0">
              <a:solidFill>
                <a:srgbClr val="049FD9"/>
              </a:solidFill>
              <a:cs typeface="Arial"/>
            </a:endParaRPr>
          </a:p>
        </p:txBody>
      </p:sp>
      <p:sp>
        <p:nvSpPr>
          <p:cNvPr id="24" name="Text Placeholder 17"/>
          <p:cNvSpPr>
            <a:spLocks noGrp="1"/>
          </p:cNvSpPr>
          <p:nvPr>
            <p:ph type="body" sz="quarter" idx="13"/>
          </p:nvPr>
        </p:nvSpPr>
        <p:spPr>
          <a:xfrm>
            <a:off x="1365250" y="1432522"/>
            <a:ext cx="5473700" cy="693381"/>
          </a:xfrm>
          <a:prstGeom prst="rect">
            <a:avLst/>
          </a:prstGeom>
        </p:spPr>
        <p:txBody>
          <a:bodyPr lIns="91420" tIns="45710" rIns="91420" bIns="45710" anchor="ctr" anchorCtr="0">
            <a:noAutofit/>
          </a:bodyPr>
          <a:lstStyle>
            <a:lvl1pPr marL="0" indent="0" algn="l">
              <a:buNone/>
              <a:defRPr sz="2000" b="0" i="0" baseline="0">
                <a:solidFill>
                  <a:schemeClr val="accent1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5" name="Text Placeholder 17"/>
          <p:cNvSpPr>
            <a:spLocks noGrp="1"/>
          </p:cNvSpPr>
          <p:nvPr>
            <p:ph type="body" sz="quarter" idx="14"/>
          </p:nvPr>
        </p:nvSpPr>
        <p:spPr>
          <a:xfrm>
            <a:off x="1365250" y="2557793"/>
            <a:ext cx="5473700" cy="693381"/>
          </a:xfrm>
          <a:prstGeom prst="rect">
            <a:avLst/>
          </a:prstGeom>
        </p:spPr>
        <p:txBody>
          <a:bodyPr lIns="91420" tIns="45710" rIns="91420" bIns="45710" anchor="ctr" anchorCtr="0">
            <a:noAutofit/>
          </a:bodyPr>
          <a:lstStyle>
            <a:lvl1pPr marL="0" indent="0" algn="l">
              <a:buNone/>
              <a:defRPr sz="2000" b="0" i="0" baseline="0">
                <a:solidFill>
                  <a:schemeClr val="accent1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Text Placeholder 17"/>
          <p:cNvSpPr>
            <a:spLocks noGrp="1"/>
          </p:cNvSpPr>
          <p:nvPr>
            <p:ph type="body" sz="quarter" idx="15"/>
          </p:nvPr>
        </p:nvSpPr>
        <p:spPr>
          <a:xfrm>
            <a:off x="1365250" y="3653093"/>
            <a:ext cx="5473700" cy="693381"/>
          </a:xfrm>
          <a:prstGeom prst="rect">
            <a:avLst/>
          </a:prstGeom>
        </p:spPr>
        <p:txBody>
          <a:bodyPr lIns="91420" tIns="45710" rIns="91420" bIns="45710" anchor="ctr" anchorCtr="0">
            <a:noAutofit/>
          </a:bodyPr>
          <a:lstStyle>
            <a:lvl1pPr marL="0" indent="0" algn="l">
              <a:buNone/>
              <a:defRPr sz="2000" b="0" i="0" baseline="0">
                <a:solidFill>
                  <a:schemeClr val="accent1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8" name="Text Placeholder 17"/>
          <p:cNvSpPr>
            <a:spLocks noGrp="1"/>
          </p:cNvSpPr>
          <p:nvPr>
            <p:ph type="body" sz="quarter" idx="17" hasCustomPrompt="1"/>
          </p:nvPr>
        </p:nvSpPr>
        <p:spPr>
          <a:xfrm>
            <a:off x="575610" y="2552550"/>
            <a:ext cx="698624" cy="693381"/>
          </a:xfrm>
          <a:prstGeom prst="rect">
            <a:avLst/>
          </a:prstGeom>
        </p:spPr>
        <p:txBody>
          <a:bodyPr lIns="91420" tIns="45710" rIns="91420" bIns="45710" anchor="ctr" anchorCtr="0">
            <a:noAutofit/>
          </a:bodyPr>
          <a:lstStyle>
            <a:lvl1pPr marL="0" indent="0" algn="ctr">
              <a:buNone/>
              <a:defRPr sz="4000" b="0" i="0" baseline="0">
                <a:ln>
                  <a:solidFill>
                    <a:srgbClr val="FFFFFF"/>
                  </a:solidFill>
                </a:ln>
                <a:solidFill>
                  <a:srgbClr val="FFFFFF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 dirty="0"/>
              <a:t>2</a:t>
            </a:r>
          </a:p>
        </p:txBody>
      </p:sp>
      <p:sp>
        <p:nvSpPr>
          <p:cNvPr id="29" name="Text Placeholder 17"/>
          <p:cNvSpPr>
            <a:spLocks noGrp="1"/>
          </p:cNvSpPr>
          <p:nvPr>
            <p:ph type="body" sz="quarter" idx="18" hasCustomPrompt="1"/>
          </p:nvPr>
        </p:nvSpPr>
        <p:spPr>
          <a:xfrm>
            <a:off x="575611" y="3651140"/>
            <a:ext cx="698624" cy="693381"/>
          </a:xfrm>
          <a:prstGeom prst="rect">
            <a:avLst/>
          </a:prstGeom>
          <a:ln>
            <a:noFill/>
          </a:ln>
        </p:spPr>
        <p:txBody>
          <a:bodyPr lIns="91420" tIns="45710" rIns="91420" bIns="45710" anchor="ctr" anchorCtr="0">
            <a:noAutofit/>
          </a:bodyPr>
          <a:lstStyle>
            <a:lvl1pPr marL="0" indent="0" algn="ctr">
              <a:buNone/>
              <a:defRPr sz="4000" b="0" i="0" baseline="0">
                <a:ln>
                  <a:solidFill>
                    <a:srgbClr val="FFFFFF"/>
                  </a:solidFill>
                </a:ln>
                <a:solidFill>
                  <a:srgbClr val="FFFFFF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 dirty="0"/>
              <a:t>3</a:t>
            </a:r>
          </a:p>
        </p:txBody>
      </p:sp>
      <p:sp>
        <p:nvSpPr>
          <p:cNvPr id="13" name="Text Placeholder 17"/>
          <p:cNvSpPr>
            <a:spLocks noGrp="1"/>
          </p:cNvSpPr>
          <p:nvPr>
            <p:ph type="body" sz="quarter" idx="19" hasCustomPrompt="1"/>
          </p:nvPr>
        </p:nvSpPr>
        <p:spPr>
          <a:xfrm>
            <a:off x="575610" y="1427248"/>
            <a:ext cx="698624" cy="693381"/>
          </a:xfrm>
          <a:prstGeom prst="rect">
            <a:avLst/>
          </a:prstGeom>
        </p:spPr>
        <p:txBody>
          <a:bodyPr lIns="91420" tIns="45710" rIns="91420" bIns="45710" anchor="ctr" anchorCtr="0">
            <a:noAutofit/>
          </a:bodyPr>
          <a:lstStyle>
            <a:lvl1pPr marL="0" indent="0" algn="ctr">
              <a:buNone/>
              <a:defRPr sz="4000" b="0" i="0" baseline="0">
                <a:ln>
                  <a:solidFill>
                    <a:srgbClr val="FFFFFF"/>
                  </a:solidFill>
                </a:ln>
                <a:solidFill>
                  <a:srgbClr val="FFFFFF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 dirty="0"/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3053872667"/>
      </p:ext>
    </p:extLst>
  </p:cSld>
  <p:clrMapOvr>
    <a:masterClrMapping/>
  </p:clrMapOvr>
  <p:transition spd="slow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_Circled_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2" name="Oval 11"/>
          <p:cNvSpPr/>
          <p:nvPr/>
        </p:nvSpPr>
        <p:spPr>
          <a:xfrm>
            <a:off x="575611" y="1979318"/>
            <a:ext cx="464815" cy="464815"/>
          </a:xfrm>
          <a:prstGeom prst="ellipse">
            <a:avLst/>
          </a:prstGeom>
          <a:solidFill>
            <a:srgbClr val="38C6F4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91440" rtlCol="0" anchor="ctr" anchorCtr="0"/>
          <a:lstStyle/>
          <a:p>
            <a:pPr algn="ctr"/>
            <a:endParaRPr lang="en-US" sz="4000" dirty="0">
              <a:ln>
                <a:solidFill>
                  <a:schemeClr val="bg2"/>
                </a:solidFill>
              </a:ln>
              <a:solidFill>
                <a:schemeClr val="accent5"/>
              </a:solidFill>
              <a:cs typeface="Arial"/>
            </a:endParaRPr>
          </a:p>
        </p:txBody>
      </p:sp>
      <p:sp>
        <p:nvSpPr>
          <p:cNvPr id="15" name="Oval 14"/>
          <p:cNvSpPr/>
          <p:nvPr/>
        </p:nvSpPr>
        <p:spPr>
          <a:xfrm>
            <a:off x="575610" y="1328927"/>
            <a:ext cx="464815" cy="464815"/>
          </a:xfrm>
          <a:prstGeom prst="ellipse">
            <a:avLst/>
          </a:prstGeom>
          <a:solidFill>
            <a:srgbClr val="00394F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91440" rtlCol="0" anchor="ctr" anchorCtr="0"/>
          <a:lstStyle/>
          <a:p>
            <a:pPr algn="ctr"/>
            <a:endParaRPr lang="en-US" sz="4000" dirty="0">
              <a:ln>
                <a:solidFill>
                  <a:schemeClr val="bg2"/>
                </a:solidFill>
              </a:ln>
              <a:solidFill>
                <a:schemeClr val="accent5"/>
              </a:solidFill>
              <a:cs typeface="Arial"/>
            </a:endParaRPr>
          </a:p>
        </p:txBody>
      </p:sp>
      <p:sp>
        <p:nvSpPr>
          <p:cNvPr id="22" name="Oval 21"/>
          <p:cNvSpPr/>
          <p:nvPr/>
        </p:nvSpPr>
        <p:spPr>
          <a:xfrm>
            <a:off x="575611" y="2627446"/>
            <a:ext cx="464815" cy="464815"/>
          </a:xfrm>
          <a:prstGeom prst="ellipse">
            <a:avLst/>
          </a:prstGeom>
          <a:solidFill>
            <a:schemeClr val="bg2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91440" rtlCol="0" anchor="ctr" anchorCtr="0"/>
          <a:lstStyle/>
          <a:p>
            <a:pPr algn="ctr"/>
            <a:endParaRPr lang="en-US" sz="4000" dirty="0">
              <a:ln>
                <a:solidFill>
                  <a:schemeClr val="bg2"/>
                </a:solidFill>
              </a:ln>
              <a:solidFill>
                <a:schemeClr val="accent5"/>
              </a:solidFill>
              <a:cs typeface="Arial"/>
            </a:endParaRPr>
          </a:p>
        </p:txBody>
      </p:sp>
      <p:sp>
        <p:nvSpPr>
          <p:cNvPr id="24" name="Text Placeholder 17"/>
          <p:cNvSpPr>
            <a:spLocks noGrp="1"/>
          </p:cNvSpPr>
          <p:nvPr>
            <p:ph type="body" sz="quarter" idx="13"/>
          </p:nvPr>
        </p:nvSpPr>
        <p:spPr>
          <a:xfrm>
            <a:off x="1172384" y="1334842"/>
            <a:ext cx="5678748" cy="461327"/>
          </a:xfrm>
          <a:prstGeom prst="rect">
            <a:avLst/>
          </a:prstGeom>
        </p:spPr>
        <p:txBody>
          <a:bodyPr lIns="91420" tIns="45710" rIns="91420" bIns="45710" anchor="ctr" anchorCtr="0">
            <a:noAutofit/>
          </a:bodyPr>
          <a:lstStyle>
            <a:lvl1pPr marL="0" indent="0" algn="l">
              <a:buNone/>
              <a:defRPr sz="2000" b="0" i="0" baseline="0">
                <a:solidFill>
                  <a:schemeClr val="accent1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5" name="Text Placeholder 17"/>
          <p:cNvSpPr>
            <a:spLocks noGrp="1"/>
          </p:cNvSpPr>
          <p:nvPr>
            <p:ph type="body" sz="quarter" idx="14"/>
          </p:nvPr>
        </p:nvSpPr>
        <p:spPr>
          <a:xfrm>
            <a:off x="1172385" y="1984561"/>
            <a:ext cx="5678748" cy="461327"/>
          </a:xfrm>
          <a:prstGeom prst="rect">
            <a:avLst/>
          </a:prstGeom>
        </p:spPr>
        <p:txBody>
          <a:bodyPr lIns="91420" tIns="45710" rIns="91420" bIns="45710" anchor="ctr" anchorCtr="0">
            <a:noAutofit/>
          </a:bodyPr>
          <a:lstStyle>
            <a:lvl1pPr marL="0" indent="0" algn="l">
              <a:buNone/>
              <a:defRPr sz="2000" b="0" i="0" baseline="0">
                <a:solidFill>
                  <a:schemeClr val="accent1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Text Placeholder 17"/>
          <p:cNvSpPr>
            <a:spLocks noGrp="1"/>
          </p:cNvSpPr>
          <p:nvPr>
            <p:ph type="body" sz="quarter" idx="15"/>
          </p:nvPr>
        </p:nvSpPr>
        <p:spPr>
          <a:xfrm>
            <a:off x="1172385" y="2627446"/>
            <a:ext cx="5678748" cy="461327"/>
          </a:xfrm>
          <a:prstGeom prst="rect">
            <a:avLst/>
          </a:prstGeom>
        </p:spPr>
        <p:txBody>
          <a:bodyPr lIns="91420" tIns="45710" rIns="91420" bIns="45710" anchor="ctr" anchorCtr="0">
            <a:noAutofit/>
          </a:bodyPr>
          <a:lstStyle>
            <a:lvl1pPr marL="0" indent="0" algn="l">
              <a:buNone/>
              <a:defRPr sz="2000" b="0" i="0" baseline="0">
                <a:solidFill>
                  <a:schemeClr val="accent1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7" name="Text Placeholder 17"/>
          <p:cNvSpPr>
            <a:spLocks noGrp="1"/>
          </p:cNvSpPr>
          <p:nvPr>
            <p:ph type="body" sz="quarter" idx="16" hasCustomPrompt="1"/>
          </p:nvPr>
        </p:nvSpPr>
        <p:spPr>
          <a:xfrm>
            <a:off x="575611" y="1327521"/>
            <a:ext cx="464815" cy="461327"/>
          </a:xfrm>
          <a:prstGeom prst="rect">
            <a:avLst/>
          </a:prstGeom>
          <a:noFill/>
          <a:ln>
            <a:noFill/>
          </a:ln>
        </p:spPr>
        <p:txBody>
          <a:bodyPr lIns="91420" tIns="45710" rIns="91420" bIns="45710" anchor="ctr" anchorCtr="0">
            <a:noAutofit/>
          </a:bodyPr>
          <a:lstStyle>
            <a:lvl1pPr marL="0" indent="0" algn="ctr">
              <a:buNone/>
              <a:defRPr sz="2000" b="0" i="0" baseline="0">
                <a:ln>
                  <a:solidFill>
                    <a:srgbClr val="FFFFFF"/>
                  </a:solidFill>
                </a:ln>
                <a:solidFill>
                  <a:srgbClr val="FFFFFF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 dirty="0"/>
              <a:t>1</a:t>
            </a:r>
          </a:p>
        </p:txBody>
      </p:sp>
      <p:sp>
        <p:nvSpPr>
          <p:cNvPr id="28" name="Text Placeholder 17"/>
          <p:cNvSpPr>
            <a:spLocks noGrp="1"/>
          </p:cNvSpPr>
          <p:nvPr>
            <p:ph type="body" sz="quarter" idx="17" hasCustomPrompt="1"/>
          </p:nvPr>
        </p:nvSpPr>
        <p:spPr>
          <a:xfrm>
            <a:off x="575611" y="1979318"/>
            <a:ext cx="464815" cy="461327"/>
          </a:xfrm>
          <a:prstGeom prst="rect">
            <a:avLst/>
          </a:prstGeom>
          <a:noFill/>
          <a:ln>
            <a:noFill/>
          </a:ln>
        </p:spPr>
        <p:txBody>
          <a:bodyPr lIns="91420" tIns="45710" rIns="91420" bIns="45710" anchor="ctr" anchorCtr="0">
            <a:noAutofit/>
          </a:bodyPr>
          <a:lstStyle>
            <a:lvl1pPr marL="0" indent="0" algn="ctr">
              <a:buNone/>
              <a:defRPr sz="2000" b="0" i="0" baseline="0">
                <a:ln>
                  <a:solidFill>
                    <a:srgbClr val="FFFFFF"/>
                  </a:solidFill>
                </a:ln>
                <a:solidFill>
                  <a:srgbClr val="FFFFFF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 dirty="0"/>
              <a:t>2</a:t>
            </a:r>
          </a:p>
        </p:txBody>
      </p:sp>
      <p:sp>
        <p:nvSpPr>
          <p:cNvPr id="29" name="Text Placeholder 17"/>
          <p:cNvSpPr>
            <a:spLocks noGrp="1"/>
          </p:cNvSpPr>
          <p:nvPr>
            <p:ph type="body" sz="quarter" idx="18" hasCustomPrompt="1"/>
          </p:nvPr>
        </p:nvSpPr>
        <p:spPr>
          <a:xfrm>
            <a:off x="575612" y="2625493"/>
            <a:ext cx="464815" cy="461327"/>
          </a:xfrm>
          <a:prstGeom prst="rect">
            <a:avLst/>
          </a:prstGeom>
          <a:noFill/>
          <a:ln>
            <a:noFill/>
          </a:ln>
        </p:spPr>
        <p:txBody>
          <a:bodyPr lIns="91420" tIns="45710" rIns="91420" bIns="45710" anchor="ctr" anchorCtr="0">
            <a:noAutofit/>
          </a:bodyPr>
          <a:lstStyle>
            <a:lvl1pPr marL="0" indent="0" algn="ctr">
              <a:buNone/>
              <a:defRPr sz="2000" b="0" i="0" baseline="0">
                <a:ln>
                  <a:solidFill>
                    <a:srgbClr val="FFFFFF"/>
                  </a:solidFill>
                </a:ln>
                <a:solidFill>
                  <a:srgbClr val="FFFFFF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 dirty="0"/>
              <a:t>3</a:t>
            </a:r>
          </a:p>
        </p:txBody>
      </p:sp>
      <p:sp>
        <p:nvSpPr>
          <p:cNvPr id="13" name="Oval 12"/>
          <p:cNvSpPr/>
          <p:nvPr/>
        </p:nvSpPr>
        <p:spPr>
          <a:xfrm>
            <a:off x="575612" y="3274581"/>
            <a:ext cx="464815" cy="464815"/>
          </a:xfrm>
          <a:prstGeom prst="ellipse">
            <a:avLst/>
          </a:prstGeom>
          <a:solidFill>
            <a:schemeClr val="accent6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91440" rtlCol="0" anchor="ctr" anchorCtr="0"/>
          <a:lstStyle/>
          <a:p>
            <a:pPr algn="ctr"/>
            <a:endParaRPr lang="en-US" sz="4000" dirty="0">
              <a:ln>
                <a:solidFill>
                  <a:schemeClr val="bg2"/>
                </a:solidFill>
              </a:ln>
              <a:solidFill>
                <a:schemeClr val="accent5"/>
              </a:solidFill>
              <a:cs typeface="Arial"/>
            </a:endParaRPr>
          </a:p>
        </p:txBody>
      </p:sp>
      <p:sp>
        <p:nvSpPr>
          <p:cNvPr id="14" name="Text Placeholder 17"/>
          <p:cNvSpPr>
            <a:spLocks noGrp="1"/>
          </p:cNvSpPr>
          <p:nvPr>
            <p:ph type="body" sz="quarter" idx="19"/>
          </p:nvPr>
        </p:nvSpPr>
        <p:spPr>
          <a:xfrm>
            <a:off x="1172386" y="3274581"/>
            <a:ext cx="5678748" cy="461327"/>
          </a:xfrm>
          <a:prstGeom prst="rect">
            <a:avLst/>
          </a:prstGeom>
        </p:spPr>
        <p:txBody>
          <a:bodyPr lIns="91420" tIns="45710" rIns="91420" bIns="45710" anchor="ctr" anchorCtr="0">
            <a:noAutofit/>
          </a:bodyPr>
          <a:lstStyle>
            <a:lvl1pPr marL="0" indent="0" algn="l">
              <a:buNone/>
              <a:defRPr sz="2000" b="0" i="0" baseline="0">
                <a:solidFill>
                  <a:schemeClr val="accent1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Text Placeholder 17"/>
          <p:cNvSpPr>
            <a:spLocks noGrp="1"/>
          </p:cNvSpPr>
          <p:nvPr>
            <p:ph type="body" sz="quarter" idx="20" hasCustomPrompt="1"/>
          </p:nvPr>
        </p:nvSpPr>
        <p:spPr>
          <a:xfrm>
            <a:off x="575613" y="3272628"/>
            <a:ext cx="464815" cy="461327"/>
          </a:xfrm>
          <a:prstGeom prst="rect">
            <a:avLst/>
          </a:prstGeom>
          <a:noFill/>
          <a:ln>
            <a:noFill/>
          </a:ln>
        </p:spPr>
        <p:txBody>
          <a:bodyPr lIns="91420" tIns="45710" rIns="91420" bIns="45710" anchor="ctr" anchorCtr="0">
            <a:noAutofit/>
          </a:bodyPr>
          <a:lstStyle>
            <a:lvl1pPr marL="0" indent="0" algn="ctr">
              <a:buNone/>
              <a:defRPr sz="2000" b="0" i="0" baseline="0">
                <a:ln>
                  <a:solidFill>
                    <a:srgbClr val="FFFFFF"/>
                  </a:solidFill>
                </a:ln>
                <a:solidFill>
                  <a:srgbClr val="FFFFFF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 dirty="0"/>
              <a:t>4</a:t>
            </a:r>
          </a:p>
        </p:txBody>
      </p:sp>
      <p:sp>
        <p:nvSpPr>
          <p:cNvPr id="17" name="Oval 16"/>
          <p:cNvSpPr/>
          <p:nvPr/>
        </p:nvSpPr>
        <p:spPr>
          <a:xfrm>
            <a:off x="575613" y="3921716"/>
            <a:ext cx="464815" cy="464815"/>
          </a:xfrm>
          <a:prstGeom prst="ellipse">
            <a:avLst/>
          </a:prstGeom>
          <a:solidFill>
            <a:srgbClr val="00394F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91440" rtlCol="0" anchor="ctr" anchorCtr="0"/>
          <a:lstStyle/>
          <a:p>
            <a:pPr algn="ctr"/>
            <a:endParaRPr lang="en-US" sz="4000" dirty="0">
              <a:ln>
                <a:solidFill>
                  <a:schemeClr val="bg2"/>
                </a:solidFill>
              </a:ln>
              <a:solidFill>
                <a:schemeClr val="accent5"/>
              </a:solidFill>
              <a:cs typeface="Arial"/>
            </a:endParaRPr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21"/>
          </p:nvPr>
        </p:nvSpPr>
        <p:spPr>
          <a:xfrm>
            <a:off x="1172387" y="3921716"/>
            <a:ext cx="5678748" cy="461327"/>
          </a:xfrm>
          <a:prstGeom prst="rect">
            <a:avLst/>
          </a:prstGeom>
        </p:spPr>
        <p:txBody>
          <a:bodyPr lIns="91420" tIns="45710" rIns="91420" bIns="45710" anchor="ctr" anchorCtr="0">
            <a:noAutofit/>
          </a:bodyPr>
          <a:lstStyle>
            <a:lvl1pPr marL="0" indent="0" algn="l">
              <a:buNone/>
              <a:defRPr sz="2000" b="0" i="0" baseline="0">
                <a:solidFill>
                  <a:schemeClr val="accent1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Text Placeholder 17"/>
          <p:cNvSpPr>
            <a:spLocks noGrp="1"/>
          </p:cNvSpPr>
          <p:nvPr>
            <p:ph type="body" sz="quarter" idx="22" hasCustomPrompt="1"/>
          </p:nvPr>
        </p:nvSpPr>
        <p:spPr>
          <a:xfrm>
            <a:off x="575614" y="3919763"/>
            <a:ext cx="464815" cy="461327"/>
          </a:xfrm>
          <a:prstGeom prst="rect">
            <a:avLst/>
          </a:prstGeom>
          <a:ln>
            <a:noFill/>
          </a:ln>
        </p:spPr>
        <p:txBody>
          <a:bodyPr lIns="91420" tIns="45710" rIns="91420" bIns="45710" anchor="ctr" anchorCtr="0">
            <a:noAutofit/>
          </a:bodyPr>
          <a:lstStyle>
            <a:lvl1pPr marL="0" indent="0" algn="ctr">
              <a:buNone/>
              <a:defRPr sz="2000" b="0" i="0" baseline="0">
                <a:ln>
                  <a:solidFill>
                    <a:srgbClr val="FFFFFF"/>
                  </a:solidFill>
                </a:ln>
                <a:solidFill>
                  <a:srgbClr val="FFFFFF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 dirty="0"/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2962125011"/>
      </p:ext>
    </p:extLst>
  </p:cSld>
  <p:clrMapOvr>
    <a:masterClrMapping/>
  </p:clrMapOvr>
  <p:transition spd="slow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6_Circled_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4C69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2" name="Oval 41"/>
          <p:cNvSpPr/>
          <p:nvPr/>
        </p:nvSpPr>
        <p:spPr>
          <a:xfrm>
            <a:off x="575611" y="1979318"/>
            <a:ext cx="464815" cy="464815"/>
          </a:xfrm>
          <a:prstGeom prst="ellipse">
            <a:avLst/>
          </a:prstGeom>
          <a:solidFill>
            <a:srgbClr val="38C6F4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91440" rtlCol="0" anchor="ctr" anchorCtr="0"/>
          <a:lstStyle/>
          <a:p>
            <a:pPr algn="ctr"/>
            <a:endParaRPr lang="en-US" sz="1800" dirty="0">
              <a:ln>
                <a:solidFill>
                  <a:schemeClr val="bg2"/>
                </a:solidFill>
              </a:ln>
              <a:solidFill>
                <a:schemeClr val="bg2"/>
              </a:solidFill>
              <a:cs typeface="Arial"/>
            </a:endParaRPr>
          </a:p>
        </p:txBody>
      </p:sp>
      <p:sp>
        <p:nvSpPr>
          <p:cNvPr id="43" name="Oval 42"/>
          <p:cNvSpPr/>
          <p:nvPr/>
        </p:nvSpPr>
        <p:spPr>
          <a:xfrm>
            <a:off x="575610" y="1328927"/>
            <a:ext cx="464815" cy="464815"/>
          </a:xfrm>
          <a:prstGeom prst="ellipse">
            <a:avLst/>
          </a:prstGeom>
          <a:solidFill>
            <a:srgbClr val="00394F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91440" rtlCol="0" anchor="ctr" anchorCtr="0"/>
          <a:lstStyle/>
          <a:p>
            <a:pPr algn="ctr"/>
            <a:endParaRPr lang="en-US" sz="1800" dirty="0">
              <a:ln>
                <a:solidFill>
                  <a:schemeClr val="bg2"/>
                </a:solidFill>
              </a:ln>
              <a:solidFill>
                <a:srgbClr val="FFFFFF"/>
              </a:solidFill>
              <a:cs typeface="Arial"/>
            </a:endParaRPr>
          </a:p>
        </p:txBody>
      </p:sp>
      <p:sp>
        <p:nvSpPr>
          <p:cNvPr id="44" name="Oval 43"/>
          <p:cNvSpPr/>
          <p:nvPr/>
        </p:nvSpPr>
        <p:spPr>
          <a:xfrm>
            <a:off x="575611" y="2627446"/>
            <a:ext cx="464815" cy="464815"/>
          </a:xfrm>
          <a:prstGeom prst="ellipse">
            <a:avLst/>
          </a:prstGeom>
          <a:solidFill>
            <a:schemeClr val="bg2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91440" rtlCol="0" anchor="ctr" anchorCtr="0"/>
          <a:lstStyle/>
          <a:p>
            <a:pPr algn="ctr"/>
            <a:endParaRPr lang="en-US" sz="1800" dirty="0">
              <a:ln>
                <a:solidFill>
                  <a:schemeClr val="bg2"/>
                </a:solidFill>
              </a:ln>
              <a:solidFill>
                <a:schemeClr val="bg2"/>
              </a:solidFill>
              <a:cs typeface="Arial"/>
            </a:endParaRPr>
          </a:p>
        </p:txBody>
      </p:sp>
      <p:sp>
        <p:nvSpPr>
          <p:cNvPr id="45" name="Text Placeholder 17"/>
          <p:cNvSpPr>
            <a:spLocks noGrp="1"/>
          </p:cNvSpPr>
          <p:nvPr>
            <p:ph type="body" sz="quarter" idx="13"/>
          </p:nvPr>
        </p:nvSpPr>
        <p:spPr>
          <a:xfrm>
            <a:off x="1172384" y="1334842"/>
            <a:ext cx="2175886" cy="461327"/>
          </a:xfrm>
          <a:prstGeom prst="rect">
            <a:avLst/>
          </a:prstGeom>
        </p:spPr>
        <p:txBody>
          <a:bodyPr lIns="91420" tIns="45710" rIns="91420" bIns="45710" anchor="ctr" anchorCtr="0">
            <a:noAutofit/>
          </a:bodyPr>
          <a:lstStyle>
            <a:lvl1pPr marL="0" indent="0" algn="l">
              <a:buNone/>
              <a:defRPr sz="1800" b="0" i="0" baseline="0">
                <a:solidFill>
                  <a:srgbClr val="004C69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6" name="Text Placeholder 17"/>
          <p:cNvSpPr>
            <a:spLocks noGrp="1"/>
          </p:cNvSpPr>
          <p:nvPr>
            <p:ph type="body" sz="quarter" idx="14"/>
          </p:nvPr>
        </p:nvSpPr>
        <p:spPr>
          <a:xfrm>
            <a:off x="1172385" y="1984561"/>
            <a:ext cx="2175886" cy="461327"/>
          </a:xfrm>
          <a:prstGeom prst="rect">
            <a:avLst/>
          </a:prstGeom>
        </p:spPr>
        <p:txBody>
          <a:bodyPr lIns="91420" tIns="45710" rIns="91420" bIns="45710" anchor="ctr" anchorCtr="0">
            <a:noAutofit/>
          </a:bodyPr>
          <a:lstStyle>
            <a:lvl1pPr marL="0" indent="0" algn="l">
              <a:buNone/>
              <a:defRPr sz="1800" b="0" i="0" baseline="0">
                <a:solidFill>
                  <a:srgbClr val="004C69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7" name="Text Placeholder 17"/>
          <p:cNvSpPr>
            <a:spLocks noGrp="1"/>
          </p:cNvSpPr>
          <p:nvPr>
            <p:ph type="body" sz="quarter" idx="15"/>
          </p:nvPr>
        </p:nvSpPr>
        <p:spPr>
          <a:xfrm>
            <a:off x="1172385" y="2627446"/>
            <a:ext cx="2175886" cy="461327"/>
          </a:xfrm>
          <a:prstGeom prst="rect">
            <a:avLst/>
          </a:prstGeom>
        </p:spPr>
        <p:txBody>
          <a:bodyPr lIns="91420" tIns="45710" rIns="91420" bIns="45710" anchor="ctr" anchorCtr="0">
            <a:noAutofit/>
          </a:bodyPr>
          <a:lstStyle>
            <a:lvl1pPr marL="0" indent="0" algn="l">
              <a:buNone/>
              <a:defRPr sz="1800" b="0" i="0" baseline="0">
                <a:solidFill>
                  <a:srgbClr val="004C69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8" name="Text Placeholder 17"/>
          <p:cNvSpPr>
            <a:spLocks noGrp="1"/>
          </p:cNvSpPr>
          <p:nvPr>
            <p:ph type="body" sz="quarter" idx="16" hasCustomPrompt="1"/>
          </p:nvPr>
        </p:nvSpPr>
        <p:spPr>
          <a:xfrm>
            <a:off x="575611" y="1327521"/>
            <a:ext cx="464815" cy="461327"/>
          </a:xfrm>
          <a:prstGeom prst="rect">
            <a:avLst/>
          </a:prstGeom>
          <a:noFill/>
          <a:ln>
            <a:noFill/>
          </a:ln>
        </p:spPr>
        <p:txBody>
          <a:bodyPr lIns="91420" tIns="45710" rIns="91420" bIns="45710" anchor="ctr" anchorCtr="0">
            <a:noAutofit/>
          </a:bodyPr>
          <a:lstStyle>
            <a:lvl1pPr marL="0" indent="0" algn="ctr">
              <a:buNone/>
              <a:defRPr sz="1800" b="0" i="0" baseline="0">
                <a:ln>
                  <a:solidFill>
                    <a:srgbClr val="FFFFFF"/>
                  </a:solidFill>
                </a:ln>
                <a:solidFill>
                  <a:srgbClr val="FFFFFF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 dirty="0"/>
              <a:t>1</a:t>
            </a:r>
          </a:p>
        </p:txBody>
      </p:sp>
      <p:sp>
        <p:nvSpPr>
          <p:cNvPr id="49" name="Text Placeholder 17"/>
          <p:cNvSpPr>
            <a:spLocks noGrp="1"/>
          </p:cNvSpPr>
          <p:nvPr>
            <p:ph type="body" sz="quarter" idx="17" hasCustomPrompt="1"/>
          </p:nvPr>
        </p:nvSpPr>
        <p:spPr>
          <a:xfrm>
            <a:off x="575611" y="1979318"/>
            <a:ext cx="464815" cy="461327"/>
          </a:xfrm>
          <a:prstGeom prst="rect">
            <a:avLst/>
          </a:prstGeom>
          <a:noFill/>
          <a:ln>
            <a:noFill/>
          </a:ln>
        </p:spPr>
        <p:txBody>
          <a:bodyPr lIns="91420" tIns="45710" rIns="91420" bIns="45710" anchor="ctr" anchorCtr="0">
            <a:noAutofit/>
          </a:bodyPr>
          <a:lstStyle>
            <a:lvl1pPr marL="0" indent="0" algn="ctr">
              <a:buNone/>
              <a:defRPr sz="1800" b="0" i="0" baseline="0">
                <a:ln>
                  <a:solidFill>
                    <a:srgbClr val="FFFFFF"/>
                  </a:solidFill>
                </a:ln>
                <a:solidFill>
                  <a:srgbClr val="FFFFFF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 dirty="0"/>
              <a:t>2</a:t>
            </a:r>
          </a:p>
        </p:txBody>
      </p:sp>
      <p:sp>
        <p:nvSpPr>
          <p:cNvPr id="50" name="Text Placeholder 17"/>
          <p:cNvSpPr>
            <a:spLocks noGrp="1"/>
          </p:cNvSpPr>
          <p:nvPr>
            <p:ph type="body" sz="quarter" idx="18" hasCustomPrompt="1"/>
          </p:nvPr>
        </p:nvSpPr>
        <p:spPr>
          <a:xfrm>
            <a:off x="575612" y="2625493"/>
            <a:ext cx="464815" cy="461327"/>
          </a:xfrm>
          <a:prstGeom prst="rect">
            <a:avLst/>
          </a:prstGeom>
          <a:noFill/>
          <a:ln>
            <a:noFill/>
          </a:ln>
        </p:spPr>
        <p:txBody>
          <a:bodyPr lIns="91420" tIns="45710" rIns="91420" bIns="45710" anchor="ctr" anchorCtr="0">
            <a:noAutofit/>
          </a:bodyPr>
          <a:lstStyle>
            <a:lvl1pPr marL="0" indent="0" algn="ctr">
              <a:buNone/>
              <a:defRPr sz="1800" b="0" i="0" baseline="0">
                <a:ln>
                  <a:solidFill>
                    <a:srgbClr val="FFFFFF"/>
                  </a:solidFill>
                </a:ln>
                <a:solidFill>
                  <a:srgbClr val="FFFFFF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 dirty="0"/>
              <a:t>3</a:t>
            </a:r>
          </a:p>
        </p:txBody>
      </p:sp>
      <p:sp>
        <p:nvSpPr>
          <p:cNvPr id="51" name="Oval 50"/>
          <p:cNvSpPr/>
          <p:nvPr/>
        </p:nvSpPr>
        <p:spPr>
          <a:xfrm>
            <a:off x="575612" y="3274581"/>
            <a:ext cx="464815" cy="464815"/>
          </a:xfrm>
          <a:prstGeom prst="ellipse">
            <a:avLst/>
          </a:prstGeom>
          <a:solidFill>
            <a:schemeClr val="accent6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91440" rtlCol="0" anchor="ctr" anchorCtr="0"/>
          <a:lstStyle/>
          <a:p>
            <a:pPr algn="ctr"/>
            <a:endParaRPr lang="en-US" sz="1800" dirty="0">
              <a:ln>
                <a:solidFill>
                  <a:schemeClr val="bg2"/>
                </a:solidFill>
              </a:ln>
              <a:solidFill>
                <a:schemeClr val="bg2"/>
              </a:solidFill>
              <a:cs typeface="Arial"/>
            </a:endParaRPr>
          </a:p>
        </p:txBody>
      </p:sp>
      <p:sp>
        <p:nvSpPr>
          <p:cNvPr id="52" name="Text Placeholder 17"/>
          <p:cNvSpPr>
            <a:spLocks noGrp="1"/>
          </p:cNvSpPr>
          <p:nvPr>
            <p:ph type="body" sz="quarter" idx="19"/>
          </p:nvPr>
        </p:nvSpPr>
        <p:spPr>
          <a:xfrm>
            <a:off x="1172386" y="3274581"/>
            <a:ext cx="2175886" cy="461327"/>
          </a:xfrm>
          <a:prstGeom prst="rect">
            <a:avLst/>
          </a:prstGeom>
        </p:spPr>
        <p:txBody>
          <a:bodyPr lIns="91420" tIns="45710" rIns="91420" bIns="45710" anchor="ctr" anchorCtr="0">
            <a:noAutofit/>
          </a:bodyPr>
          <a:lstStyle>
            <a:lvl1pPr marL="0" indent="0" algn="l">
              <a:buNone/>
              <a:defRPr sz="1800" b="0" i="0" baseline="0">
                <a:solidFill>
                  <a:srgbClr val="004C69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3" name="Text Placeholder 17"/>
          <p:cNvSpPr>
            <a:spLocks noGrp="1"/>
          </p:cNvSpPr>
          <p:nvPr>
            <p:ph type="body" sz="quarter" idx="20" hasCustomPrompt="1"/>
          </p:nvPr>
        </p:nvSpPr>
        <p:spPr>
          <a:xfrm>
            <a:off x="575613" y="3272628"/>
            <a:ext cx="464815" cy="461327"/>
          </a:xfrm>
          <a:prstGeom prst="rect">
            <a:avLst/>
          </a:prstGeom>
          <a:noFill/>
          <a:ln>
            <a:noFill/>
          </a:ln>
        </p:spPr>
        <p:txBody>
          <a:bodyPr lIns="91420" tIns="45710" rIns="91420" bIns="45710" anchor="ctr" anchorCtr="0">
            <a:noAutofit/>
          </a:bodyPr>
          <a:lstStyle>
            <a:lvl1pPr marL="0" indent="0" algn="ctr">
              <a:buNone/>
              <a:defRPr sz="1800" b="0" i="0" baseline="0">
                <a:ln>
                  <a:solidFill>
                    <a:srgbClr val="FFFFFF"/>
                  </a:solidFill>
                </a:ln>
                <a:solidFill>
                  <a:srgbClr val="FFFFFF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 dirty="0"/>
              <a:t>4</a:t>
            </a:r>
          </a:p>
        </p:txBody>
      </p:sp>
      <p:sp>
        <p:nvSpPr>
          <p:cNvPr id="54" name="Oval 53"/>
          <p:cNvSpPr/>
          <p:nvPr/>
        </p:nvSpPr>
        <p:spPr>
          <a:xfrm>
            <a:off x="575613" y="3921716"/>
            <a:ext cx="464815" cy="464815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91440" rtlCol="0" anchor="ctr" anchorCtr="0"/>
          <a:lstStyle/>
          <a:p>
            <a:pPr algn="ctr"/>
            <a:endParaRPr lang="en-US" sz="1800" dirty="0">
              <a:ln>
                <a:solidFill>
                  <a:schemeClr val="bg2"/>
                </a:solidFill>
              </a:ln>
              <a:solidFill>
                <a:schemeClr val="bg2"/>
              </a:solidFill>
              <a:cs typeface="Arial"/>
            </a:endParaRPr>
          </a:p>
        </p:txBody>
      </p:sp>
      <p:sp>
        <p:nvSpPr>
          <p:cNvPr id="55" name="Text Placeholder 17"/>
          <p:cNvSpPr>
            <a:spLocks noGrp="1"/>
          </p:cNvSpPr>
          <p:nvPr>
            <p:ph type="body" sz="quarter" idx="21"/>
          </p:nvPr>
        </p:nvSpPr>
        <p:spPr>
          <a:xfrm>
            <a:off x="1172387" y="3921716"/>
            <a:ext cx="2175886" cy="461327"/>
          </a:xfrm>
          <a:prstGeom prst="rect">
            <a:avLst/>
          </a:prstGeom>
        </p:spPr>
        <p:txBody>
          <a:bodyPr lIns="91420" tIns="45710" rIns="91420" bIns="45710" anchor="ctr" anchorCtr="0">
            <a:noAutofit/>
          </a:bodyPr>
          <a:lstStyle>
            <a:lvl1pPr marL="0" indent="0" algn="l">
              <a:buNone/>
              <a:defRPr sz="1800" b="0" i="0" baseline="0">
                <a:solidFill>
                  <a:srgbClr val="004C69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6" name="Text Placeholder 17"/>
          <p:cNvSpPr>
            <a:spLocks noGrp="1"/>
          </p:cNvSpPr>
          <p:nvPr>
            <p:ph type="body" sz="quarter" idx="22" hasCustomPrompt="1"/>
          </p:nvPr>
        </p:nvSpPr>
        <p:spPr>
          <a:xfrm>
            <a:off x="575614" y="3919763"/>
            <a:ext cx="464815" cy="461327"/>
          </a:xfrm>
          <a:prstGeom prst="rect">
            <a:avLst/>
          </a:prstGeom>
          <a:noFill/>
          <a:ln>
            <a:noFill/>
          </a:ln>
        </p:spPr>
        <p:txBody>
          <a:bodyPr lIns="91420" tIns="45710" rIns="91420" bIns="45710" anchor="ctr" anchorCtr="0">
            <a:noAutofit/>
          </a:bodyPr>
          <a:lstStyle>
            <a:lvl1pPr marL="0" indent="0" algn="ctr">
              <a:buNone/>
              <a:defRPr sz="1800" b="0" i="0" baseline="0">
                <a:ln>
                  <a:solidFill>
                    <a:srgbClr val="FFFFFF"/>
                  </a:solidFill>
                </a:ln>
                <a:solidFill>
                  <a:srgbClr val="FFFFFF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 dirty="0"/>
              <a:t>5</a:t>
            </a:r>
          </a:p>
        </p:txBody>
      </p:sp>
      <p:sp>
        <p:nvSpPr>
          <p:cNvPr id="57" name="Oval 56"/>
          <p:cNvSpPr/>
          <p:nvPr/>
        </p:nvSpPr>
        <p:spPr>
          <a:xfrm>
            <a:off x="4414576" y="1983084"/>
            <a:ext cx="464815" cy="464815"/>
          </a:xfrm>
          <a:prstGeom prst="ellipse">
            <a:avLst/>
          </a:prstGeom>
          <a:solidFill>
            <a:schemeClr val="accent6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91440" rtlCol="0" anchor="ctr" anchorCtr="0"/>
          <a:lstStyle/>
          <a:p>
            <a:pPr algn="ctr"/>
            <a:endParaRPr lang="en-US" sz="1800" dirty="0">
              <a:ln>
                <a:solidFill>
                  <a:schemeClr val="bg2"/>
                </a:solidFill>
              </a:ln>
              <a:solidFill>
                <a:schemeClr val="bg2"/>
              </a:solidFill>
              <a:cs typeface="Arial"/>
            </a:endParaRPr>
          </a:p>
        </p:txBody>
      </p:sp>
      <p:sp>
        <p:nvSpPr>
          <p:cNvPr id="58" name="Oval 57"/>
          <p:cNvSpPr/>
          <p:nvPr/>
        </p:nvSpPr>
        <p:spPr>
          <a:xfrm>
            <a:off x="4414575" y="1332693"/>
            <a:ext cx="464815" cy="464815"/>
          </a:xfrm>
          <a:prstGeom prst="ellipse">
            <a:avLst/>
          </a:prstGeom>
          <a:solidFill>
            <a:srgbClr val="00394F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91440" rtlCol="0" anchor="ctr" anchorCtr="0"/>
          <a:lstStyle/>
          <a:p>
            <a:pPr algn="ctr"/>
            <a:endParaRPr lang="en-US" sz="1800" dirty="0">
              <a:ln>
                <a:solidFill>
                  <a:schemeClr val="bg2"/>
                </a:solidFill>
              </a:ln>
              <a:solidFill>
                <a:schemeClr val="bg2"/>
              </a:solidFill>
              <a:cs typeface="Arial"/>
            </a:endParaRPr>
          </a:p>
        </p:txBody>
      </p:sp>
      <p:sp>
        <p:nvSpPr>
          <p:cNvPr id="59" name="Oval 58"/>
          <p:cNvSpPr/>
          <p:nvPr/>
        </p:nvSpPr>
        <p:spPr>
          <a:xfrm>
            <a:off x="4414576" y="2631212"/>
            <a:ext cx="464815" cy="464815"/>
          </a:xfrm>
          <a:prstGeom prst="ellipse">
            <a:avLst/>
          </a:prstGeom>
          <a:solidFill>
            <a:schemeClr val="accent5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91440" rtlCol="0" anchor="ctr" anchorCtr="0"/>
          <a:lstStyle/>
          <a:p>
            <a:pPr algn="ctr"/>
            <a:endParaRPr lang="en-US" sz="1800" dirty="0">
              <a:ln>
                <a:solidFill>
                  <a:schemeClr val="bg2"/>
                </a:solidFill>
              </a:ln>
              <a:solidFill>
                <a:schemeClr val="bg2"/>
              </a:solidFill>
              <a:cs typeface="Arial"/>
            </a:endParaRPr>
          </a:p>
        </p:txBody>
      </p:sp>
      <p:sp>
        <p:nvSpPr>
          <p:cNvPr id="60" name="Text Placeholder 17"/>
          <p:cNvSpPr>
            <a:spLocks noGrp="1"/>
          </p:cNvSpPr>
          <p:nvPr>
            <p:ph type="body" sz="quarter" idx="23"/>
          </p:nvPr>
        </p:nvSpPr>
        <p:spPr>
          <a:xfrm>
            <a:off x="5011349" y="1338608"/>
            <a:ext cx="2175886" cy="461327"/>
          </a:xfrm>
          <a:prstGeom prst="rect">
            <a:avLst/>
          </a:prstGeom>
        </p:spPr>
        <p:txBody>
          <a:bodyPr lIns="91420" tIns="45710" rIns="91420" bIns="45710" anchor="ctr" anchorCtr="0">
            <a:noAutofit/>
          </a:bodyPr>
          <a:lstStyle>
            <a:lvl1pPr marL="0" indent="0" algn="l">
              <a:buNone/>
              <a:defRPr sz="1800" b="0" i="0" baseline="0">
                <a:solidFill>
                  <a:srgbClr val="004C69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1" name="Text Placeholder 17"/>
          <p:cNvSpPr>
            <a:spLocks noGrp="1"/>
          </p:cNvSpPr>
          <p:nvPr>
            <p:ph type="body" sz="quarter" idx="24"/>
          </p:nvPr>
        </p:nvSpPr>
        <p:spPr>
          <a:xfrm>
            <a:off x="5011350" y="1988327"/>
            <a:ext cx="2175886" cy="461327"/>
          </a:xfrm>
          <a:prstGeom prst="rect">
            <a:avLst/>
          </a:prstGeom>
        </p:spPr>
        <p:txBody>
          <a:bodyPr lIns="91420" tIns="45710" rIns="91420" bIns="45710" anchor="ctr" anchorCtr="0">
            <a:noAutofit/>
          </a:bodyPr>
          <a:lstStyle>
            <a:lvl1pPr marL="0" indent="0" algn="l">
              <a:buNone/>
              <a:defRPr sz="1800" b="0" i="0" baseline="0">
                <a:solidFill>
                  <a:srgbClr val="004C69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2" name="Text Placeholder 17"/>
          <p:cNvSpPr>
            <a:spLocks noGrp="1"/>
          </p:cNvSpPr>
          <p:nvPr>
            <p:ph type="body" sz="quarter" idx="25"/>
          </p:nvPr>
        </p:nvSpPr>
        <p:spPr>
          <a:xfrm>
            <a:off x="5011350" y="2631212"/>
            <a:ext cx="2175886" cy="461327"/>
          </a:xfrm>
          <a:prstGeom prst="rect">
            <a:avLst/>
          </a:prstGeom>
        </p:spPr>
        <p:txBody>
          <a:bodyPr lIns="91420" tIns="45710" rIns="91420" bIns="45710" anchor="ctr" anchorCtr="0">
            <a:noAutofit/>
          </a:bodyPr>
          <a:lstStyle>
            <a:lvl1pPr marL="0" indent="0" algn="l">
              <a:buNone/>
              <a:defRPr sz="1800" b="0" i="0" baseline="0">
                <a:solidFill>
                  <a:srgbClr val="004C69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3" name="Text Placeholder 17"/>
          <p:cNvSpPr>
            <a:spLocks noGrp="1"/>
          </p:cNvSpPr>
          <p:nvPr>
            <p:ph type="body" sz="quarter" idx="26" hasCustomPrompt="1"/>
          </p:nvPr>
        </p:nvSpPr>
        <p:spPr>
          <a:xfrm>
            <a:off x="4414576" y="1331287"/>
            <a:ext cx="464815" cy="461327"/>
          </a:xfrm>
          <a:prstGeom prst="rect">
            <a:avLst/>
          </a:prstGeom>
          <a:noFill/>
          <a:ln>
            <a:noFill/>
          </a:ln>
        </p:spPr>
        <p:txBody>
          <a:bodyPr lIns="91420" tIns="45710" rIns="91420" bIns="45710" anchor="ctr" anchorCtr="0">
            <a:noAutofit/>
          </a:bodyPr>
          <a:lstStyle>
            <a:lvl1pPr marL="0" indent="0" algn="ctr">
              <a:buNone/>
              <a:defRPr sz="1800" b="0" i="0" baseline="0">
                <a:ln>
                  <a:solidFill>
                    <a:srgbClr val="FFFFFF"/>
                  </a:solidFill>
                </a:ln>
                <a:solidFill>
                  <a:srgbClr val="FFFFFF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 dirty="0"/>
              <a:t>6</a:t>
            </a:r>
          </a:p>
        </p:txBody>
      </p:sp>
      <p:sp>
        <p:nvSpPr>
          <p:cNvPr id="64" name="Text Placeholder 17"/>
          <p:cNvSpPr>
            <a:spLocks noGrp="1"/>
          </p:cNvSpPr>
          <p:nvPr>
            <p:ph type="body" sz="quarter" idx="27" hasCustomPrompt="1"/>
          </p:nvPr>
        </p:nvSpPr>
        <p:spPr>
          <a:xfrm>
            <a:off x="4414576" y="1983084"/>
            <a:ext cx="464815" cy="461327"/>
          </a:xfrm>
          <a:prstGeom prst="rect">
            <a:avLst/>
          </a:prstGeom>
          <a:noFill/>
          <a:ln>
            <a:noFill/>
          </a:ln>
        </p:spPr>
        <p:txBody>
          <a:bodyPr lIns="91420" tIns="45710" rIns="91420" bIns="45710" anchor="ctr" anchorCtr="0">
            <a:noAutofit/>
          </a:bodyPr>
          <a:lstStyle>
            <a:lvl1pPr marL="0" indent="0" algn="ctr">
              <a:buNone/>
              <a:defRPr sz="1800" b="0" i="0" baseline="0">
                <a:ln>
                  <a:solidFill>
                    <a:srgbClr val="FFFFFF"/>
                  </a:solidFill>
                </a:ln>
                <a:solidFill>
                  <a:srgbClr val="FFFFFF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 dirty="0"/>
              <a:t>7</a:t>
            </a:r>
          </a:p>
        </p:txBody>
      </p:sp>
      <p:sp>
        <p:nvSpPr>
          <p:cNvPr id="65" name="Text Placeholder 17"/>
          <p:cNvSpPr>
            <a:spLocks noGrp="1"/>
          </p:cNvSpPr>
          <p:nvPr>
            <p:ph type="body" sz="quarter" idx="28" hasCustomPrompt="1"/>
          </p:nvPr>
        </p:nvSpPr>
        <p:spPr>
          <a:xfrm>
            <a:off x="4414577" y="2629259"/>
            <a:ext cx="464815" cy="461327"/>
          </a:xfrm>
          <a:prstGeom prst="rect">
            <a:avLst/>
          </a:prstGeom>
          <a:noFill/>
          <a:ln>
            <a:noFill/>
          </a:ln>
        </p:spPr>
        <p:txBody>
          <a:bodyPr lIns="91420" tIns="45710" rIns="91420" bIns="45710" anchor="ctr" anchorCtr="0">
            <a:noAutofit/>
          </a:bodyPr>
          <a:lstStyle>
            <a:lvl1pPr marL="0" indent="0" algn="ctr">
              <a:buNone/>
              <a:defRPr sz="1800" b="0" i="0" baseline="0">
                <a:ln>
                  <a:solidFill>
                    <a:srgbClr val="FFFFFF"/>
                  </a:solidFill>
                </a:ln>
                <a:solidFill>
                  <a:srgbClr val="FFFFFF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 dirty="0"/>
              <a:t>8</a:t>
            </a:r>
          </a:p>
        </p:txBody>
      </p:sp>
      <p:sp>
        <p:nvSpPr>
          <p:cNvPr id="66" name="Oval 65"/>
          <p:cNvSpPr/>
          <p:nvPr/>
        </p:nvSpPr>
        <p:spPr>
          <a:xfrm>
            <a:off x="4414577" y="3278347"/>
            <a:ext cx="464815" cy="464815"/>
          </a:xfrm>
          <a:prstGeom prst="ellipse">
            <a:avLst/>
          </a:prstGeom>
          <a:solidFill>
            <a:schemeClr val="bg2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91440" rtlCol="0" anchor="ctr" anchorCtr="0"/>
          <a:lstStyle/>
          <a:p>
            <a:pPr algn="ctr"/>
            <a:endParaRPr lang="en-US" sz="1800" dirty="0">
              <a:ln>
                <a:solidFill>
                  <a:schemeClr val="bg2"/>
                </a:solidFill>
              </a:ln>
              <a:solidFill>
                <a:schemeClr val="bg2"/>
              </a:solidFill>
              <a:cs typeface="Arial"/>
            </a:endParaRPr>
          </a:p>
        </p:txBody>
      </p:sp>
      <p:sp>
        <p:nvSpPr>
          <p:cNvPr id="67" name="Text Placeholder 17"/>
          <p:cNvSpPr>
            <a:spLocks noGrp="1"/>
          </p:cNvSpPr>
          <p:nvPr>
            <p:ph type="body" sz="quarter" idx="29"/>
          </p:nvPr>
        </p:nvSpPr>
        <p:spPr>
          <a:xfrm>
            <a:off x="5011351" y="3278347"/>
            <a:ext cx="2175886" cy="461327"/>
          </a:xfrm>
          <a:prstGeom prst="rect">
            <a:avLst/>
          </a:prstGeom>
        </p:spPr>
        <p:txBody>
          <a:bodyPr lIns="91420" tIns="45710" rIns="91420" bIns="45710" anchor="ctr" anchorCtr="0">
            <a:noAutofit/>
          </a:bodyPr>
          <a:lstStyle>
            <a:lvl1pPr marL="0" indent="0" algn="l">
              <a:buNone/>
              <a:defRPr sz="1800" b="0" i="0" baseline="0">
                <a:solidFill>
                  <a:srgbClr val="004C69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8" name="Text Placeholder 17"/>
          <p:cNvSpPr>
            <a:spLocks noGrp="1"/>
          </p:cNvSpPr>
          <p:nvPr>
            <p:ph type="body" sz="quarter" idx="30" hasCustomPrompt="1"/>
          </p:nvPr>
        </p:nvSpPr>
        <p:spPr>
          <a:xfrm>
            <a:off x="4414578" y="3276394"/>
            <a:ext cx="464815" cy="461327"/>
          </a:xfrm>
          <a:prstGeom prst="rect">
            <a:avLst/>
          </a:prstGeom>
          <a:noFill/>
          <a:ln>
            <a:noFill/>
          </a:ln>
        </p:spPr>
        <p:txBody>
          <a:bodyPr lIns="91420" tIns="45710" rIns="91420" bIns="45710" anchor="ctr" anchorCtr="0">
            <a:noAutofit/>
          </a:bodyPr>
          <a:lstStyle>
            <a:lvl1pPr marL="0" indent="0" algn="ctr">
              <a:buNone/>
              <a:defRPr sz="1800" b="0" i="0" baseline="0">
                <a:ln>
                  <a:solidFill>
                    <a:srgbClr val="FFFFFF"/>
                  </a:solidFill>
                </a:ln>
                <a:solidFill>
                  <a:srgbClr val="FFFFFF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 dirty="0"/>
              <a:t>9</a:t>
            </a:r>
          </a:p>
        </p:txBody>
      </p:sp>
      <p:sp>
        <p:nvSpPr>
          <p:cNvPr id="69" name="Oval 68"/>
          <p:cNvSpPr/>
          <p:nvPr/>
        </p:nvSpPr>
        <p:spPr>
          <a:xfrm>
            <a:off x="4414578" y="3925482"/>
            <a:ext cx="464815" cy="464815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91440" rtlCol="0" anchor="ctr" anchorCtr="0"/>
          <a:lstStyle/>
          <a:p>
            <a:pPr algn="ctr"/>
            <a:endParaRPr lang="en-US" sz="1800" dirty="0">
              <a:ln>
                <a:solidFill>
                  <a:schemeClr val="bg2"/>
                </a:solidFill>
              </a:ln>
              <a:solidFill>
                <a:schemeClr val="bg2"/>
              </a:solidFill>
              <a:cs typeface="Arial"/>
            </a:endParaRPr>
          </a:p>
        </p:txBody>
      </p:sp>
      <p:sp>
        <p:nvSpPr>
          <p:cNvPr id="70" name="Text Placeholder 17"/>
          <p:cNvSpPr>
            <a:spLocks noGrp="1"/>
          </p:cNvSpPr>
          <p:nvPr>
            <p:ph type="body" sz="quarter" idx="31"/>
          </p:nvPr>
        </p:nvSpPr>
        <p:spPr>
          <a:xfrm>
            <a:off x="5011352" y="3925482"/>
            <a:ext cx="2175886" cy="461327"/>
          </a:xfrm>
          <a:prstGeom prst="rect">
            <a:avLst/>
          </a:prstGeom>
        </p:spPr>
        <p:txBody>
          <a:bodyPr lIns="91420" tIns="45710" rIns="91420" bIns="45710" anchor="ctr" anchorCtr="0">
            <a:noAutofit/>
          </a:bodyPr>
          <a:lstStyle>
            <a:lvl1pPr marL="0" indent="0" algn="l">
              <a:buNone/>
              <a:defRPr sz="1800" b="0" i="0" baseline="0">
                <a:solidFill>
                  <a:srgbClr val="004C69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1" name="Text Placeholder 17"/>
          <p:cNvSpPr>
            <a:spLocks noGrp="1"/>
          </p:cNvSpPr>
          <p:nvPr>
            <p:ph type="body" sz="quarter" idx="32" hasCustomPrompt="1"/>
          </p:nvPr>
        </p:nvSpPr>
        <p:spPr>
          <a:xfrm>
            <a:off x="4414579" y="3923529"/>
            <a:ext cx="464815" cy="461327"/>
          </a:xfrm>
          <a:prstGeom prst="rect">
            <a:avLst/>
          </a:prstGeom>
          <a:noFill/>
          <a:ln>
            <a:noFill/>
          </a:ln>
        </p:spPr>
        <p:txBody>
          <a:bodyPr lIns="91420" tIns="45710" rIns="91420" bIns="45710" anchor="ctr" anchorCtr="0">
            <a:noAutofit/>
          </a:bodyPr>
          <a:lstStyle>
            <a:lvl1pPr marL="0" indent="0" algn="ctr">
              <a:buNone/>
              <a:defRPr sz="1800" b="0" i="0" baseline="0">
                <a:ln>
                  <a:solidFill>
                    <a:srgbClr val="FFFFFF"/>
                  </a:solidFill>
                </a:ln>
                <a:solidFill>
                  <a:srgbClr val="FFFFFF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 dirty="0"/>
              <a:t>10</a:t>
            </a:r>
          </a:p>
        </p:txBody>
      </p:sp>
    </p:spTree>
    <p:extLst>
      <p:ext uri="{BB962C8B-B14F-4D97-AF65-F5344CB8AC3E}">
        <p14:creationId xmlns:p14="http://schemas.microsoft.com/office/powerpoint/2010/main" val="3643099958"/>
      </p:ext>
    </p:extLst>
  </p:cSld>
  <p:clrMapOvr>
    <a:masterClrMapping/>
  </p:clrMapOvr>
  <p:transition spd="slow"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5"/>
          <p:cNvSpPr>
            <a:spLocks noGrp="1"/>
          </p:cNvSpPr>
          <p:nvPr>
            <p:ph type="title"/>
          </p:nvPr>
        </p:nvSpPr>
        <p:spPr bwMode="auto">
          <a:xfrm>
            <a:off x="438150" y="341313"/>
            <a:ext cx="8345488" cy="731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Title Goes Here</a:t>
            </a:r>
          </a:p>
        </p:txBody>
      </p:sp>
      <p:sp>
        <p:nvSpPr>
          <p:cNvPr id="12" name="Rectangle 7"/>
          <p:cNvSpPr>
            <a:spLocks noChangeArrowheads="1"/>
          </p:cNvSpPr>
          <p:nvPr/>
        </p:nvSpPr>
        <p:spPr bwMode="ltGray">
          <a:xfrm>
            <a:off x="8515707" y="4742907"/>
            <a:ext cx="218414" cy="15451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61586" tIns="30792" rIns="61586" bIns="30792" anchor="b">
            <a:spAutoFit/>
          </a:bodyPr>
          <a:lstStyle/>
          <a:p>
            <a:pPr algn="r" defTabSz="610744" fontAlgn="auto">
              <a:spcBef>
                <a:spcPts val="0"/>
              </a:spcBef>
              <a:spcAft>
                <a:spcPts val="0"/>
              </a:spcAft>
              <a:defRPr/>
            </a:pPr>
            <a:fld id="{6A1E46DC-7EF6-4EA2-B285-14272867D133}" type="slidenum">
              <a:rPr lang="en-US" sz="600">
                <a:solidFill>
                  <a:schemeClr val="accent3">
                    <a:lumMod val="85000"/>
                  </a:schemeClr>
                </a:solidFill>
                <a:latin typeface="+mn-lt"/>
                <a:ea typeface="+mn-ea"/>
                <a:cs typeface="CiscoSans Thin"/>
              </a:rPr>
              <a:pPr algn="r" defTabSz="610744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 sz="600" dirty="0">
              <a:solidFill>
                <a:schemeClr val="accent3">
                  <a:lumMod val="85000"/>
                </a:schemeClr>
              </a:solidFill>
              <a:latin typeface="+mn-lt"/>
              <a:ea typeface="+mn-ea"/>
              <a:cs typeface="CiscoSans Thin"/>
            </a:endParaRPr>
          </a:p>
        </p:txBody>
      </p:sp>
      <p:sp>
        <p:nvSpPr>
          <p:cNvPr id="13" name="Rectangle 4"/>
          <p:cNvSpPr>
            <a:spLocks noChangeArrowheads="1"/>
          </p:cNvSpPr>
          <p:nvPr/>
        </p:nvSpPr>
        <p:spPr bwMode="ltGray">
          <a:xfrm>
            <a:off x="5867508" y="4741653"/>
            <a:ext cx="2658018" cy="1545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61586" tIns="30792" rIns="61586" bIns="30792" anchor="b">
            <a:spAutoFit/>
          </a:bodyPr>
          <a:lstStyle/>
          <a:p>
            <a:pPr defTabSz="610744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00" dirty="0">
                <a:solidFill>
                  <a:schemeClr val="accent3">
                    <a:lumMod val="85000"/>
                  </a:schemeClr>
                </a:solidFill>
                <a:latin typeface="+mn-lt"/>
                <a:ea typeface="+mn-ea"/>
                <a:cs typeface="CiscoSans Thin"/>
              </a:rPr>
              <a:t>© 2016  Cisco and/or its affiliates. All rights reserved.   Cisco Confidential</a:t>
            </a:r>
          </a:p>
        </p:txBody>
      </p:sp>
      <p:grpSp>
        <p:nvGrpSpPr>
          <p:cNvPr id="6" name="Group 4"/>
          <p:cNvGrpSpPr>
            <a:grpSpLocks noChangeAspect="1"/>
          </p:cNvGrpSpPr>
          <p:nvPr userDrawn="1"/>
        </p:nvGrpSpPr>
        <p:grpSpPr bwMode="auto">
          <a:xfrm>
            <a:off x="508039" y="4715197"/>
            <a:ext cx="340257" cy="180974"/>
            <a:chOff x="310" y="249"/>
            <a:chExt cx="502" cy="267"/>
          </a:xfrm>
          <a:solidFill>
            <a:schemeClr val="accent5"/>
          </a:solidFill>
        </p:grpSpPr>
        <p:sp>
          <p:nvSpPr>
            <p:cNvPr id="7" name="Rectangle 5"/>
            <p:cNvSpPr>
              <a:spLocks noChangeArrowheads="1"/>
            </p:cNvSpPr>
            <p:nvPr userDrawn="1"/>
          </p:nvSpPr>
          <p:spPr bwMode="auto">
            <a:xfrm>
              <a:off x="452" y="426"/>
              <a:ext cx="22" cy="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" name="Freeform 6"/>
            <p:cNvSpPr>
              <a:spLocks/>
            </p:cNvSpPr>
            <p:nvPr userDrawn="1"/>
          </p:nvSpPr>
          <p:spPr bwMode="auto">
            <a:xfrm>
              <a:off x="585" y="425"/>
              <a:ext cx="66" cy="91"/>
            </a:xfrm>
            <a:custGeom>
              <a:avLst/>
              <a:gdLst>
                <a:gd name="T0" fmla="*/ 51 w 51"/>
                <a:gd name="T1" fmla="*/ 20 h 69"/>
                <a:gd name="T2" fmla="*/ 37 w 51"/>
                <a:gd name="T3" fmla="*/ 16 h 69"/>
                <a:gd name="T4" fmla="*/ 18 w 51"/>
                <a:gd name="T5" fmla="*/ 34 h 69"/>
                <a:gd name="T6" fmla="*/ 37 w 51"/>
                <a:gd name="T7" fmla="*/ 52 h 69"/>
                <a:gd name="T8" fmla="*/ 51 w 51"/>
                <a:gd name="T9" fmla="*/ 49 h 69"/>
                <a:gd name="T10" fmla="*/ 51 w 51"/>
                <a:gd name="T11" fmla="*/ 67 h 69"/>
                <a:gd name="T12" fmla="*/ 35 w 51"/>
                <a:gd name="T13" fmla="*/ 69 h 69"/>
                <a:gd name="T14" fmla="*/ 0 w 51"/>
                <a:gd name="T15" fmla="*/ 34 h 69"/>
                <a:gd name="T16" fmla="*/ 35 w 51"/>
                <a:gd name="T17" fmla="*/ 0 h 69"/>
                <a:gd name="T18" fmla="*/ 51 w 51"/>
                <a:gd name="T19" fmla="*/ 2 h 69"/>
                <a:gd name="T20" fmla="*/ 51 w 51"/>
                <a:gd name="T21" fmla="*/ 2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" h="69">
                  <a:moveTo>
                    <a:pt x="51" y="20"/>
                  </a:moveTo>
                  <a:cubicBezTo>
                    <a:pt x="50" y="20"/>
                    <a:pt x="45" y="16"/>
                    <a:pt x="37" y="16"/>
                  </a:cubicBezTo>
                  <a:cubicBezTo>
                    <a:pt x="26" y="16"/>
                    <a:pt x="18" y="24"/>
                    <a:pt x="18" y="34"/>
                  </a:cubicBezTo>
                  <a:cubicBezTo>
                    <a:pt x="18" y="44"/>
                    <a:pt x="25" y="52"/>
                    <a:pt x="37" y="52"/>
                  </a:cubicBezTo>
                  <a:cubicBezTo>
                    <a:pt x="45" y="52"/>
                    <a:pt x="50" y="49"/>
                    <a:pt x="51" y="49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49" y="67"/>
                    <a:pt x="43" y="69"/>
                    <a:pt x="35" y="69"/>
                  </a:cubicBezTo>
                  <a:cubicBezTo>
                    <a:pt x="16" y="69"/>
                    <a:pt x="0" y="56"/>
                    <a:pt x="0" y="34"/>
                  </a:cubicBezTo>
                  <a:cubicBezTo>
                    <a:pt x="0" y="14"/>
                    <a:pt x="15" y="0"/>
                    <a:pt x="35" y="0"/>
                  </a:cubicBezTo>
                  <a:cubicBezTo>
                    <a:pt x="43" y="0"/>
                    <a:pt x="49" y="2"/>
                    <a:pt x="51" y="2"/>
                  </a:cubicBezTo>
                  <a:lnTo>
                    <a:pt x="51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" name="Freeform 7"/>
            <p:cNvSpPr>
              <a:spLocks/>
            </p:cNvSpPr>
            <p:nvPr userDrawn="1"/>
          </p:nvSpPr>
          <p:spPr bwMode="auto">
            <a:xfrm>
              <a:off x="355" y="425"/>
              <a:ext cx="67" cy="91"/>
            </a:xfrm>
            <a:custGeom>
              <a:avLst/>
              <a:gdLst>
                <a:gd name="T0" fmla="*/ 51 w 51"/>
                <a:gd name="T1" fmla="*/ 20 h 69"/>
                <a:gd name="T2" fmla="*/ 36 w 51"/>
                <a:gd name="T3" fmla="*/ 16 h 69"/>
                <a:gd name="T4" fmla="*/ 18 w 51"/>
                <a:gd name="T5" fmla="*/ 34 h 69"/>
                <a:gd name="T6" fmla="*/ 36 w 51"/>
                <a:gd name="T7" fmla="*/ 52 h 69"/>
                <a:gd name="T8" fmla="*/ 51 w 51"/>
                <a:gd name="T9" fmla="*/ 49 h 69"/>
                <a:gd name="T10" fmla="*/ 51 w 51"/>
                <a:gd name="T11" fmla="*/ 67 h 69"/>
                <a:gd name="T12" fmla="*/ 35 w 51"/>
                <a:gd name="T13" fmla="*/ 69 h 69"/>
                <a:gd name="T14" fmla="*/ 0 w 51"/>
                <a:gd name="T15" fmla="*/ 34 h 69"/>
                <a:gd name="T16" fmla="*/ 35 w 51"/>
                <a:gd name="T17" fmla="*/ 0 h 69"/>
                <a:gd name="T18" fmla="*/ 51 w 51"/>
                <a:gd name="T19" fmla="*/ 2 h 69"/>
                <a:gd name="T20" fmla="*/ 51 w 51"/>
                <a:gd name="T21" fmla="*/ 2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" h="69">
                  <a:moveTo>
                    <a:pt x="51" y="20"/>
                  </a:moveTo>
                  <a:cubicBezTo>
                    <a:pt x="50" y="20"/>
                    <a:pt x="45" y="16"/>
                    <a:pt x="36" y="16"/>
                  </a:cubicBezTo>
                  <a:cubicBezTo>
                    <a:pt x="25" y="16"/>
                    <a:pt x="18" y="24"/>
                    <a:pt x="18" y="34"/>
                  </a:cubicBezTo>
                  <a:cubicBezTo>
                    <a:pt x="18" y="44"/>
                    <a:pt x="25" y="52"/>
                    <a:pt x="36" y="52"/>
                  </a:cubicBezTo>
                  <a:cubicBezTo>
                    <a:pt x="44" y="52"/>
                    <a:pt x="50" y="49"/>
                    <a:pt x="51" y="49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49" y="67"/>
                    <a:pt x="43" y="69"/>
                    <a:pt x="35" y="69"/>
                  </a:cubicBezTo>
                  <a:cubicBezTo>
                    <a:pt x="16" y="69"/>
                    <a:pt x="0" y="56"/>
                    <a:pt x="0" y="34"/>
                  </a:cubicBezTo>
                  <a:cubicBezTo>
                    <a:pt x="0" y="14"/>
                    <a:pt x="15" y="0"/>
                    <a:pt x="35" y="0"/>
                  </a:cubicBezTo>
                  <a:cubicBezTo>
                    <a:pt x="43" y="0"/>
                    <a:pt x="49" y="2"/>
                    <a:pt x="51" y="2"/>
                  </a:cubicBezTo>
                  <a:lnTo>
                    <a:pt x="51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" name="Freeform 8"/>
            <p:cNvSpPr>
              <a:spLocks noEditPoints="1"/>
            </p:cNvSpPr>
            <p:nvPr userDrawn="1"/>
          </p:nvSpPr>
          <p:spPr bwMode="auto">
            <a:xfrm>
              <a:off x="675" y="425"/>
              <a:ext cx="91" cy="91"/>
            </a:xfrm>
            <a:custGeom>
              <a:avLst/>
              <a:gdLst>
                <a:gd name="T0" fmla="*/ 70 w 70"/>
                <a:gd name="T1" fmla="*/ 34 h 69"/>
                <a:gd name="T2" fmla="*/ 35 w 70"/>
                <a:gd name="T3" fmla="*/ 69 h 69"/>
                <a:gd name="T4" fmla="*/ 0 w 70"/>
                <a:gd name="T5" fmla="*/ 34 h 69"/>
                <a:gd name="T6" fmla="*/ 35 w 70"/>
                <a:gd name="T7" fmla="*/ 0 h 69"/>
                <a:gd name="T8" fmla="*/ 70 w 70"/>
                <a:gd name="T9" fmla="*/ 34 h 69"/>
                <a:gd name="T10" fmla="*/ 35 w 70"/>
                <a:gd name="T11" fmla="*/ 17 h 69"/>
                <a:gd name="T12" fmla="*/ 18 w 70"/>
                <a:gd name="T13" fmla="*/ 34 h 69"/>
                <a:gd name="T14" fmla="*/ 35 w 70"/>
                <a:gd name="T15" fmla="*/ 52 h 69"/>
                <a:gd name="T16" fmla="*/ 52 w 70"/>
                <a:gd name="T17" fmla="*/ 34 h 69"/>
                <a:gd name="T18" fmla="*/ 35 w 70"/>
                <a:gd name="T19" fmla="*/ 17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0" h="69">
                  <a:moveTo>
                    <a:pt x="70" y="34"/>
                  </a:moveTo>
                  <a:cubicBezTo>
                    <a:pt x="70" y="53"/>
                    <a:pt x="56" y="69"/>
                    <a:pt x="35" y="69"/>
                  </a:cubicBezTo>
                  <a:cubicBezTo>
                    <a:pt x="14" y="69"/>
                    <a:pt x="0" y="53"/>
                    <a:pt x="0" y="34"/>
                  </a:cubicBezTo>
                  <a:cubicBezTo>
                    <a:pt x="0" y="15"/>
                    <a:pt x="14" y="0"/>
                    <a:pt x="35" y="0"/>
                  </a:cubicBezTo>
                  <a:cubicBezTo>
                    <a:pt x="56" y="0"/>
                    <a:pt x="70" y="15"/>
                    <a:pt x="70" y="34"/>
                  </a:cubicBezTo>
                  <a:close/>
                  <a:moveTo>
                    <a:pt x="35" y="17"/>
                  </a:moveTo>
                  <a:cubicBezTo>
                    <a:pt x="25" y="17"/>
                    <a:pt x="18" y="25"/>
                    <a:pt x="18" y="34"/>
                  </a:cubicBezTo>
                  <a:cubicBezTo>
                    <a:pt x="18" y="44"/>
                    <a:pt x="25" y="52"/>
                    <a:pt x="35" y="52"/>
                  </a:cubicBezTo>
                  <a:cubicBezTo>
                    <a:pt x="45" y="52"/>
                    <a:pt x="52" y="44"/>
                    <a:pt x="52" y="34"/>
                  </a:cubicBezTo>
                  <a:cubicBezTo>
                    <a:pt x="52" y="25"/>
                    <a:pt x="45" y="17"/>
                    <a:pt x="35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1" name="Freeform 9"/>
            <p:cNvSpPr>
              <a:spLocks/>
            </p:cNvSpPr>
            <p:nvPr userDrawn="1"/>
          </p:nvSpPr>
          <p:spPr bwMode="auto">
            <a:xfrm>
              <a:off x="503" y="425"/>
              <a:ext cx="60" cy="91"/>
            </a:xfrm>
            <a:custGeom>
              <a:avLst/>
              <a:gdLst>
                <a:gd name="T0" fmla="*/ 42 w 46"/>
                <a:gd name="T1" fmla="*/ 16 h 69"/>
                <a:gd name="T2" fmla="*/ 29 w 46"/>
                <a:gd name="T3" fmla="*/ 14 h 69"/>
                <a:gd name="T4" fmla="*/ 18 w 46"/>
                <a:gd name="T5" fmla="*/ 20 h 69"/>
                <a:gd name="T6" fmla="*/ 26 w 46"/>
                <a:gd name="T7" fmla="*/ 26 h 69"/>
                <a:gd name="T8" fmla="*/ 30 w 46"/>
                <a:gd name="T9" fmla="*/ 27 h 69"/>
                <a:gd name="T10" fmla="*/ 46 w 46"/>
                <a:gd name="T11" fmla="*/ 47 h 69"/>
                <a:gd name="T12" fmla="*/ 19 w 46"/>
                <a:gd name="T13" fmla="*/ 69 h 69"/>
                <a:gd name="T14" fmla="*/ 1 w 46"/>
                <a:gd name="T15" fmla="*/ 67 h 69"/>
                <a:gd name="T16" fmla="*/ 1 w 46"/>
                <a:gd name="T17" fmla="*/ 52 h 69"/>
                <a:gd name="T18" fmla="*/ 16 w 46"/>
                <a:gd name="T19" fmla="*/ 54 h 69"/>
                <a:gd name="T20" fmla="*/ 29 w 46"/>
                <a:gd name="T21" fmla="*/ 48 h 69"/>
                <a:gd name="T22" fmla="*/ 21 w 46"/>
                <a:gd name="T23" fmla="*/ 41 h 69"/>
                <a:gd name="T24" fmla="*/ 18 w 46"/>
                <a:gd name="T25" fmla="*/ 40 h 69"/>
                <a:gd name="T26" fmla="*/ 0 w 46"/>
                <a:gd name="T27" fmla="*/ 21 h 69"/>
                <a:gd name="T28" fmla="*/ 25 w 46"/>
                <a:gd name="T29" fmla="*/ 0 h 69"/>
                <a:gd name="T30" fmla="*/ 42 w 46"/>
                <a:gd name="T31" fmla="*/ 2 h 69"/>
                <a:gd name="T32" fmla="*/ 42 w 46"/>
                <a:gd name="T33" fmla="*/ 16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6" h="69">
                  <a:moveTo>
                    <a:pt x="42" y="16"/>
                  </a:moveTo>
                  <a:cubicBezTo>
                    <a:pt x="41" y="16"/>
                    <a:pt x="34" y="14"/>
                    <a:pt x="29" y="14"/>
                  </a:cubicBezTo>
                  <a:cubicBezTo>
                    <a:pt x="22" y="14"/>
                    <a:pt x="18" y="16"/>
                    <a:pt x="18" y="20"/>
                  </a:cubicBezTo>
                  <a:cubicBezTo>
                    <a:pt x="18" y="24"/>
                    <a:pt x="23" y="25"/>
                    <a:pt x="26" y="26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41" y="31"/>
                    <a:pt x="46" y="38"/>
                    <a:pt x="46" y="47"/>
                  </a:cubicBezTo>
                  <a:cubicBezTo>
                    <a:pt x="46" y="63"/>
                    <a:pt x="32" y="69"/>
                    <a:pt x="19" y="69"/>
                  </a:cubicBezTo>
                  <a:cubicBezTo>
                    <a:pt x="10" y="69"/>
                    <a:pt x="1" y="67"/>
                    <a:pt x="1" y="67"/>
                  </a:cubicBezTo>
                  <a:cubicBezTo>
                    <a:pt x="1" y="52"/>
                    <a:pt x="1" y="52"/>
                    <a:pt x="1" y="52"/>
                  </a:cubicBezTo>
                  <a:cubicBezTo>
                    <a:pt x="2" y="52"/>
                    <a:pt x="9" y="54"/>
                    <a:pt x="16" y="54"/>
                  </a:cubicBezTo>
                  <a:cubicBezTo>
                    <a:pt x="25" y="54"/>
                    <a:pt x="29" y="52"/>
                    <a:pt x="29" y="48"/>
                  </a:cubicBezTo>
                  <a:cubicBezTo>
                    <a:pt x="29" y="45"/>
                    <a:pt x="25" y="43"/>
                    <a:pt x="21" y="41"/>
                  </a:cubicBezTo>
                  <a:cubicBezTo>
                    <a:pt x="20" y="41"/>
                    <a:pt x="19" y="41"/>
                    <a:pt x="18" y="40"/>
                  </a:cubicBezTo>
                  <a:cubicBezTo>
                    <a:pt x="8" y="37"/>
                    <a:pt x="0" y="32"/>
                    <a:pt x="0" y="21"/>
                  </a:cubicBezTo>
                  <a:cubicBezTo>
                    <a:pt x="0" y="8"/>
                    <a:pt x="10" y="0"/>
                    <a:pt x="25" y="0"/>
                  </a:cubicBezTo>
                  <a:cubicBezTo>
                    <a:pt x="34" y="0"/>
                    <a:pt x="41" y="2"/>
                    <a:pt x="42" y="2"/>
                  </a:cubicBezTo>
                  <a:lnTo>
                    <a:pt x="42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" name="Freeform 10"/>
            <p:cNvSpPr>
              <a:spLocks/>
            </p:cNvSpPr>
            <p:nvPr userDrawn="1"/>
          </p:nvSpPr>
          <p:spPr bwMode="auto">
            <a:xfrm>
              <a:off x="310" y="321"/>
              <a:ext cx="22" cy="45"/>
            </a:xfrm>
            <a:custGeom>
              <a:avLst/>
              <a:gdLst>
                <a:gd name="T0" fmla="*/ 17 w 17"/>
                <a:gd name="T1" fmla="*/ 8 h 34"/>
                <a:gd name="T2" fmla="*/ 8 w 17"/>
                <a:gd name="T3" fmla="*/ 0 h 34"/>
                <a:gd name="T4" fmla="*/ 0 w 17"/>
                <a:gd name="T5" fmla="*/ 8 h 34"/>
                <a:gd name="T6" fmla="*/ 0 w 17"/>
                <a:gd name="T7" fmla="*/ 26 h 34"/>
                <a:gd name="T8" fmla="*/ 8 w 17"/>
                <a:gd name="T9" fmla="*/ 34 h 34"/>
                <a:gd name="T10" fmla="*/ 17 w 17"/>
                <a:gd name="T11" fmla="*/ 26 h 34"/>
                <a:gd name="T12" fmla="*/ 17 w 17"/>
                <a:gd name="T13" fmla="*/ 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34">
                  <a:moveTo>
                    <a:pt x="17" y="8"/>
                  </a:moveTo>
                  <a:cubicBezTo>
                    <a:pt x="17" y="3"/>
                    <a:pt x="13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30"/>
                    <a:pt x="4" y="34"/>
                    <a:pt x="8" y="34"/>
                  </a:cubicBezTo>
                  <a:cubicBezTo>
                    <a:pt x="13" y="34"/>
                    <a:pt x="17" y="30"/>
                    <a:pt x="17" y="26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5" name="Freeform 11"/>
            <p:cNvSpPr>
              <a:spLocks/>
            </p:cNvSpPr>
            <p:nvPr userDrawn="1"/>
          </p:nvSpPr>
          <p:spPr bwMode="auto">
            <a:xfrm>
              <a:off x="370" y="291"/>
              <a:ext cx="22" cy="75"/>
            </a:xfrm>
            <a:custGeom>
              <a:avLst/>
              <a:gdLst>
                <a:gd name="T0" fmla="*/ 17 w 17"/>
                <a:gd name="T1" fmla="*/ 8 h 57"/>
                <a:gd name="T2" fmla="*/ 8 w 17"/>
                <a:gd name="T3" fmla="*/ 0 h 57"/>
                <a:gd name="T4" fmla="*/ 0 w 17"/>
                <a:gd name="T5" fmla="*/ 8 h 57"/>
                <a:gd name="T6" fmla="*/ 0 w 17"/>
                <a:gd name="T7" fmla="*/ 49 h 57"/>
                <a:gd name="T8" fmla="*/ 8 w 17"/>
                <a:gd name="T9" fmla="*/ 57 h 57"/>
                <a:gd name="T10" fmla="*/ 17 w 17"/>
                <a:gd name="T11" fmla="*/ 49 h 57"/>
                <a:gd name="T12" fmla="*/ 17 w 17"/>
                <a:gd name="T13" fmla="*/ 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57">
                  <a:moveTo>
                    <a:pt x="17" y="8"/>
                  </a:moveTo>
                  <a:cubicBezTo>
                    <a:pt x="17" y="3"/>
                    <a:pt x="13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3"/>
                    <a:pt x="4" y="57"/>
                    <a:pt x="8" y="57"/>
                  </a:cubicBezTo>
                  <a:cubicBezTo>
                    <a:pt x="13" y="57"/>
                    <a:pt x="17" y="53"/>
                    <a:pt x="17" y="49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6" name="Freeform 12"/>
            <p:cNvSpPr>
              <a:spLocks/>
            </p:cNvSpPr>
            <p:nvPr userDrawn="1"/>
          </p:nvSpPr>
          <p:spPr bwMode="auto">
            <a:xfrm>
              <a:off x="430" y="249"/>
              <a:ext cx="22" cy="139"/>
            </a:xfrm>
            <a:custGeom>
              <a:avLst/>
              <a:gdLst>
                <a:gd name="T0" fmla="*/ 17 w 17"/>
                <a:gd name="T1" fmla="*/ 8 h 106"/>
                <a:gd name="T2" fmla="*/ 8 w 17"/>
                <a:gd name="T3" fmla="*/ 0 h 106"/>
                <a:gd name="T4" fmla="*/ 0 w 17"/>
                <a:gd name="T5" fmla="*/ 8 h 106"/>
                <a:gd name="T6" fmla="*/ 0 w 17"/>
                <a:gd name="T7" fmla="*/ 97 h 106"/>
                <a:gd name="T8" fmla="*/ 8 w 17"/>
                <a:gd name="T9" fmla="*/ 106 h 106"/>
                <a:gd name="T10" fmla="*/ 17 w 17"/>
                <a:gd name="T11" fmla="*/ 97 h 106"/>
                <a:gd name="T12" fmla="*/ 17 w 17"/>
                <a:gd name="T13" fmla="*/ 8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06">
                  <a:moveTo>
                    <a:pt x="17" y="8"/>
                  </a:moveTo>
                  <a:cubicBezTo>
                    <a:pt x="17" y="4"/>
                    <a:pt x="13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102"/>
                    <a:pt x="4" y="106"/>
                    <a:pt x="8" y="106"/>
                  </a:cubicBezTo>
                  <a:cubicBezTo>
                    <a:pt x="13" y="106"/>
                    <a:pt x="17" y="102"/>
                    <a:pt x="17" y="97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7" name="Freeform 13"/>
            <p:cNvSpPr>
              <a:spLocks/>
            </p:cNvSpPr>
            <p:nvPr userDrawn="1"/>
          </p:nvSpPr>
          <p:spPr bwMode="auto">
            <a:xfrm>
              <a:off x="490" y="291"/>
              <a:ext cx="22" cy="75"/>
            </a:xfrm>
            <a:custGeom>
              <a:avLst/>
              <a:gdLst>
                <a:gd name="T0" fmla="*/ 17 w 17"/>
                <a:gd name="T1" fmla="*/ 8 h 57"/>
                <a:gd name="T2" fmla="*/ 8 w 17"/>
                <a:gd name="T3" fmla="*/ 0 h 57"/>
                <a:gd name="T4" fmla="*/ 0 w 17"/>
                <a:gd name="T5" fmla="*/ 8 h 57"/>
                <a:gd name="T6" fmla="*/ 0 w 17"/>
                <a:gd name="T7" fmla="*/ 49 h 57"/>
                <a:gd name="T8" fmla="*/ 8 w 17"/>
                <a:gd name="T9" fmla="*/ 57 h 57"/>
                <a:gd name="T10" fmla="*/ 17 w 17"/>
                <a:gd name="T11" fmla="*/ 49 h 57"/>
                <a:gd name="T12" fmla="*/ 17 w 17"/>
                <a:gd name="T13" fmla="*/ 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57">
                  <a:moveTo>
                    <a:pt x="17" y="8"/>
                  </a:moveTo>
                  <a:cubicBezTo>
                    <a:pt x="17" y="3"/>
                    <a:pt x="13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3"/>
                    <a:pt x="4" y="57"/>
                    <a:pt x="8" y="57"/>
                  </a:cubicBezTo>
                  <a:cubicBezTo>
                    <a:pt x="13" y="57"/>
                    <a:pt x="17" y="53"/>
                    <a:pt x="17" y="49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" name="Freeform 14"/>
            <p:cNvSpPr>
              <a:spLocks/>
            </p:cNvSpPr>
            <p:nvPr userDrawn="1"/>
          </p:nvSpPr>
          <p:spPr bwMode="auto">
            <a:xfrm>
              <a:off x="550" y="321"/>
              <a:ext cx="22" cy="45"/>
            </a:xfrm>
            <a:custGeom>
              <a:avLst/>
              <a:gdLst>
                <a:gd name="T0" fmla="*/ 17 w 17"/>
                <a:gd name="T1" fmla="*/ 8 h 34"/>
                <a:gd name="T2" fmla="*/ 8 w 17"/>
                <a:gd name="T3" fmla="*/ 0 h 34"/>
                <a:gd name="T4" fmla="*/ 0 w 17"/>
                <a:gd name="T5" fmla="*/ 8 h 34"/>
                <a:gd name="T6" fmla="*/ 0 w 17"/>
                <a:gd name="T7" fmla="*/ 26 h 34"/>
                <a:gd name="T8" fmla="*/ 8 w 17"/>
                <a:gd name="T9" fmla="*/ 34 h 34"/>
                <a:gd name="T10" fmla="*/ 17 w 17"/>
                <a:gd name="T11" fmla="*/ 26 h 34"/>
                <a:gd name="T12" fmla="*/ 17 w 17"/>
                <a:gd name="T13" fmla="*/ 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34">
                  <a:moveTo>
                    <a:pt x="17" y="8"/>
                  </a:moveTo>
                  <a:cubicBezTo>
                    <a:pt x="17" y="3"/>
                    <a:pt x="13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30"/>
                    <a:pt x="4" y="34"/>
                    <a:pt x="8" y="34"/>
                  </a:cubicBezTo>
                  <a:cubicBezTo>
                    <a:pt x="13" y="34"/>
                    <a:pt x="17" y="30"/>
                    <a:pt x="17" y="26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" name="Freeform 15"/>
            <p:cNvSpPr>
              <a:spLocks/>
            </p:cNvSpPr>
            <p:nvPr userDrawn="1"/>
          </p:nvSpPr>
          <p:spPr bwMode="auto">
            <a:xfrm>
              <a:off x="610" y="291"/>
              <a:ext cx="22" cy="75"/>
            </a:xfrm>
            <a:custGeom>
              <a:avLst/>
              <a:gdLst>
                <a:gd name="T0" fmla="*/ 17 w 17"/>
                <a:gd name="T1" fmla="*/ 8 h 57"/>
                <a:gd name="T2" fmla="*/ 9 w 17"/>
                <a:gd name="T3" fmla="*/ 0 h 57"/>
                <a:gd name="T4" fmla="*/ 0 w 17"/>
                <a:gd name="T5" fmla="*/ 8 h 57"/>
                <a:gd name="T6" fmla="*/ 0 w 17"/>
                <a:gd name="T7" fmla="*/ 49 h 57"/>
                <a:gd name="T8" fmla="*/ 9 w 17"/>
                <a:gd name="T9" fmla="*/ 57 h 57"/>
                <a:gd name="T10" fmla="*/ 17 w 17"/>
                <a:gd name="T11" fmla="*/ 49 h 57"/>
                <a:gd name="T12" fmla="*/ 17 w 17"/>
                <a:gd name="T13" fmla="*/ 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57">
                  <a:moveTo>
                    <a:pt x="17" y="8"/>
                  </a:moveTo>
                  <a:cubicBezTo>
                    <a:pt x="17" y="3"/>
                    <a:pt x="13" y="0"/>
                    <a:pt x="9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3"/>
                    <a:pt x="4" y="57"/>
                    <a:pt x="9" y="57"/>
                  </a:cubicBezTo>
                  <a:cubicBezTo>
                    <a:pt x="13" y="57"/>
                    <a:pt x="17" y="53"/>
                    <a:pt x="17" y="49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" name="Freeform 16"/>
            <p:cNvSpPr>
              <a:spLocks/>
            </p:cNvSpPr>
            <p:nvPr userDrawn="1"/>
          </p:nvSpPr>
          <p:spPr bwMode="auto">
            <a:xfrm>
              <a:off x="670" y="249"/>
              <a:ext cx="22" cy="139"/>
            </a:xfrm>
            <a:custGeom>
              <a:avLst/>
              <a:gdLst>
                <a:gd name="T0" fmla="*/ 17 w 17"/>
                <a:gd name="T1" fmla="*/ 8 h 106"/>
                <a:gd name="T2" fmla="*/ 9 w 17"/>
                <a:gd name="T3" fmla="*/ 0 h 106"/>
                <a:gd name="T4" fmla="*/ 0 w 17"/>
                <a:gd name="T5" fmla="*/ 8 h 106"/>
                <a:gd name="T6" fmla="*/ 0 w 17"/>
                <a:gd name="T7" fmla="*/ 97 h 106"/>
                <a:gd name="T8" fmla="*/ 9 w 17"/>
                <a:gd name="T9" fmla="*/ 106 h 106"/>
                <a:gd name="T10" fmla="*/ 17 w 17"/>
                <a:gd name="T11" fmla="*/ 97 h 106"/>
                <a:gd name="T12" fmla="*/ 17 w 17"/>
                <a:gd name="T13" fmla="*/ 8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06">
                  <a:moveTo>
                    <a:pt x="17" y="8"/>
                  </a:moveTo>
                  <a:cubicBezTo>
                    <a:pt x="17" y="4"/>
                    <a:pt x="13" y="0"/>
                    <a:pt x="9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102"/>
                    <a:pt x="4" y="106"/>
                    <a:pt x="9" y="106"/>
                  </a:cubicBezTo>
                  <a:cubicBezTo>
                    <a:pt x="13" y="106"/>
                    <a:pt x="17" y="102"/>
                    <a:pt x="17" y="97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1" name="Freeform 17"/>
            <p:cNvSpPr>
              <a:spLocks/>
            </p:cNvSpPr>
            <p:nvPr userDrawn="1"/>
          </p:nvSpPr>
          <p:spPr bwMode="auto">
            <a:xfrm>
              <a:off x="730" y="291"/>
              <a:ext cx="22" cy="75"/>
            </a:xfrm>
            <a:custGeom>
              <a:avLst/>
              <a:gdLst>
                <a:gd name="T0" fmla="*/ 17 w 17"/>
                <a:gd name="T1" fmla="*/ 8 h 57"/>
                <a:gd name="T2" fmla="*/ 9 w 17"/>
                <a:gd name="T3" fmla="*/ 0 h 57"/>
                <a:gd name="T4" fmla="*/ 0 w 17"/>
                <a:gd name="T5" fmla="*/ 8 h 57"/>
                <a:gd name="T6" fmla="*/ 0 w 17"/>
                <a:gd name="T7" fmla="*/ 49 h 57"/>
                <a:gd name="T8" fmla="*/ 9 w 17"/>
                <a:gd name="T9" fmla="*/ 57 h 57"/>
                <a:gd name="T10" fmla="*/ 17 w 17"/>
                <a:gd name="T11" fmla="*/ 49 h 57"/>
                <a:gd name="T12" fmla="*/ 17 w 17"/>
                <a:gd name="T13" fmla="*/ 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57">
                  <a:moveTo>
                    <a:pt x="17" y="8"/>
                  </a:moveTo>
                  <a:cubicBezTo>
                    <a:pt x="17" y="3"/>
                    <a:pt x="13" y="0"/>
                    <a:pt x="9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3"/>
                    <a:pt x="4" y="57"/>
                    <a:pt x="9" y="57"/>
                  </a:cubicBezTo>
                  <a:cubicBezTo>
                    <a:pt x="13" y="57"/>
                    <a:pt x="17" y="53"/>
                    <a:pt x="17" y="49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2" name="Freeform 18"/>
            <p:cNvSpPr>
              <a:spLocks/>
            </p:cNvSpPr>
            <p:nvPr userDrawn="1"/>
          </p:nvSpPr>
          <p:spPr bwMode="auto">
            <a:xfrm>
              <a:off x="790" y="321"/>
              <a:ext cx="22" cy="45"/>
            </a:xfrm>
            <a:custGeom>
              <a:avLst/>
              <a:gdLst>
                <a:gd name="T0" fmla="*/ 17 w 17"/>
                <a:gd name="T1" fmla="*/ 8 h 34"/>
                <a:gd name="T2" fmla="*/ 9 w 17"/>
                <a:gd name="T3" fmla="*/ 0 h 34"/>
                <a:gd name="T4" fmla="*/ 0 w 17"/>
                <a:gd name="T5" fmla="*/ 8 h 34"/>
                <a:gd name="T6" fmla="*/ 0 w 17"/>
                <a:gd name="T7" fmla="*/ 26 h 34"/>
                <a:gd name="T8" fmla="*/ 9 w 17"/>
                <a:gd name="T9" fmla="*/ 34 h 34"/>
                <a:gd name="T10" fmla="*/ 17 w 17"/>
                <a:gd name="T11" fmla="*/ 26 h 34"/>
                <a:gd name="T12" fmla="*/ 17 w 17"/>
                <a:gd name="T13" fmla="*/ 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34">
                  <a:moveTo>
                    <a:pt x="17" y="8"/>
                  </a:moveTo>
                  <a:cubicBezTo>
                    <a:pt x="17" y="3"/>
                    <a:pt x="13" y="0"/>
                    <a:pt x="9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30"/>
                    <a:pt x="4" y="34"/>
                    <a:pt x="9" y="34"/>
                  </a:cubicBezTo>
                  <a:cubicBezTo>
                    <a:pt x="13" y="34"/>
                    <a:pt x="17" y="30"/>
                    <a:pt x="17" y="26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62" r:id="rId1"/>
    <p:sldLayoutId id="2147484013" r:id="rId2"/>
    <p:sldLayoutId id="2147484014" r:id="rId3"/>
    <p:sldLayoutId id="2147483965" r:id="rId4"/>
    <p:sldLayoutId id="2147483967" r:id="rId5"/>
    <p:sldLayoutId id="2147483995" r:id="rId6"/>
    <p:sldLayoutId id="2147484007" r:id="rId7"/>
    <p:sldLayoutId id="2147484010" r:id="rId8"/>
    <p:sldLayoutId id="2147484011" r:id="rId9"/>
    <p:sldLayoutId id="2147484015" r:id="rId10"/>
    <p:sldLayoutId id="2147483998" r:id="rId11"/>
    <p:sldLayoutId id="2147484027" r:id="rId12"/>
    <p:sldLayoutId id="2147484029" r:id="rId13"/>
    <p:sldLayoutId id="2147484031" r:id="rId14"/>
  </p:sldLayoutIdLst>
  <p:transition spd="slow">
    <p:wipe/>
  </p:transition>
  <p:txStyles>
    <p:titleStyle>
      <a:lvl1pPr algn="l" defTabSz="684213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lang="en-US" sz="3200" kern="1200" dirty="0">
          <a:solidFill>
            <a:schemeClr val="accent4"/>
          </a:solidFill>
          <a:latin typeface="+mj-lt"/>
          <a:ea typeface="ＭＳ Ｐゴシック" charset="0"/>
          <a:cs typeface="CiscoSans"/>
        </a:defRPr>
      </a:lvl1pPr>
      <a:lvl2pPr algn="l" defTabSz="684213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3200">
          <a:solidFill>
            <a:srgbClr val="676767"/>
          </a:solidFill>
          <a:latin typeface="Arial" charset="0"/>
          <a:ea typeface="ＭＳ Ｐゴシック" charset="0"/>
          <a:cs typeface="CiscoSans" pitchFamily="34" charset="0"/>
        </a:defRPr>
      </a:lvl2pPr>
      <a:lvl3pPr algn="l" defTabSz="684213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3200">
          <a:solidFill>
            <a:srgbClr val="676767"/>
          </a:solidFill>
          <a:latin typeface="Arial" charset="0"/>
          <a:ea typeface="ＭＳ Ｐゴシック" charset="0"/>
          <a:cs typeface="CiscoSans" pitchFamily="34" charset="0"/>
        </a:defRPr>
      </a:lvl3pPr>
      <a:lvl4pPr algn="l" defTabSz="684213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3200">
          <a:solidFill>
            <a:srgbClr val="676767"/>
          </a:solidFill>
          <a:latin typeface="Arial" charset="0"/>
          <a:ea typeface="ＭＳ Ｐゴシック" charset="0"/>
          <a:cs typeface="CiscoSans" pitchFamily="34" charset="0"/>
        </a:defRPr>
      </a:lvl4pPr>
      <a:lvl5pPr algn="l" defTabSz="684213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3200">
          <a:solidFill>
            <a:srgbClr val="676767"/>
          </a:solidFill>
          <a:latin typeface="Arial" charset="0"/>
          <a:ea typeface="ＭＳ Ｐゴシック" charset="0"/>
          <a:cs typeface="CiscoSans" pitchFamily="34" charset="0"/>
        </a:defRPr>
      </a:lvl5pPr>
      <a:lvl6pPr marL="457200" algn="l" defTabSz="684213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3200">
          <a:solidFill>
            <a:srgbClr val="676767"/>
          </a:solidFill>
          <a:latin typeface="Arial" charset="0"/>
          <a:ea typeface="ＭＳ Ｐゴシック" charset="0"/>
        </a:defRPr>
      </a:lvl6pPr>
      <a:lvl7pPr marL="914400" algn="l" defTabSz="684213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3200">
          <a:solidFill>
            <a:srgbClr val="676767"/>
          </a:solidFill>
          <a:latin typeface="Arial" charset="0"/>
          <a:ea typeface="ＭＳ Ｐゴシック" charset="0"/>
        </a:defRPr>
      </a:lvl7pPr>
      <a:lvl8pPr marL="1371600" algn="l" defTabSz="684213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3200">
          <a:solidFill>
            <a:srgbClr val="676767"/>
          </a:solidFill>
          <a:latin typeface="Arial" charset="0"/>
          <a:ea typeface="ＭＳ Ｐゴシック" charset="0"/>
        </a:defRPr>
      </a:lvl8pPr>
      <a:lvl9pPr marL="1828800" algn="l" defTabSz="684213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3200">
          <a:solidFill>
            <a:srgbClr val="676767"/>
          </a:solidFill>
          <a:latin typeface="Arial" charset="0"/>
          <a:ea typeface="ＭＳ Ｐゴシック" charset="0"/>
        </a:defRPr>
      </a:lvl9pPr>
    </p:titleStyle>
    <p:bodyStyle>
      <a:lvl1pPr marL="169863" indent="-169863" algn="l" defTabSz="684213" rtl="0" eaLnBrk="1" fontAlgn="base" hangingPunct="1">
        <a:lnSpc>
          <a:spcPct val="95000"/>
        </a:lnSpc>
        <a:spcBef>
          <a:spcPts val="1075"/>
        </a:spcBef>
        <a:spcAft>
          <a:spcPct val="0"/>
        </a:spcAft>
        <a:buClr>
          <a:schemeClr val="tx2"/>
        </a:buClr>
        <a:buSzPct val="90000"/>
        <a:buFont typeface="Arial" charset="0"/>
        <a:buChar char="•"/>
        <a:defRPr lang="en-US" sz="1500" kern="1200" dirty="0">
          <a:solidFill>
            <a:schemeClr val="tx1"/>
          </a:solidFill>
          <a:latin typeface="+mn-lt"/>
          <a:ea typeface="ＭＳ Ｐゴシック" charset="0"/>
          <a:cs typeface="CiscoSans"/>
        </a:defRPr>
      </a:lvl1pPr>
      <a:lvl2pPr marL="358775" indent="-215900" algn="l" defTabSz="684213" rtl="0" eaLnBrk="1" fontAlgn="base" hangingPunct="1">
        <a:lnSpc>
          <a:spcPct val="95000"/>
        </a:lnSpc>
        <a:spcBef>
          <a:spcPts val="600"/>
        </a:spcBef>
        <a:spcAft>
          <a:spcPct val="0"/>
        </a:spcAft>
        <a:buClr>
          <a:schemeClr val="tx2"/>
        </a:buClr>
        <a:buFont typeface="Arial" charset="0"/>
        <a:buChar char="•"/>
        <a:defRPr lang="en-US" sz="1400" kern="1200" dirty="0">
          <a:solidFill>
            <a:schemeClr val="tx1"/>
          </a:solidFill>
          <a:latin typeface="+mn-lt"/>
          <a:ea typeface="ＭＳ Ｐゴシック" charset="0"/>
          <a:cs typeface="CiscoSans"/>
        </a:defRPr>
      </a:lvl2pPr>
      <a:lvl3pPr marL="431800" indent="-169863" algn="l" defTabSz="684213" rtl="0" eaLnBrk="1" fontAlgn="base" hangingPunct="1">
        <a:lnSpc>
          <a:spcPct val="95000"/>
        </a:lnSpc>
        <a:spcBef>
          <a:spcPts val="625"/>
        </a:spcBef>
        <a:spcAft>
          <a:spcPct val="0"/>
        </a:spcAft>
        <a:buFont typeface="Arial" charset="0"/>
        <a:buChar char="•"/>
        <a:defRPr lang="en-US" sz="1200" kern="1200" dirty="0">
          <a:solidFill>
            <a:schemeClr val="tx1"/>
          </a:solidFill>
          <a:latin typeface="+mn-lt"/>
          <a:ea typeface="ＭＳ Ｐゴシック" charset="0"/>
          <a:cs typeface="CiscoSans"/>
        </a:defRPr>
      </a:lvl3pPr>
      <a:lvl4pPr marL="503238" indent="-169863" algn="l" defTabSz="684213" rtl="0" eaLnBrk="1" fontAlgn="base" hangingPunct="1">
        <a:lnSpc>
          <a:spcPct val="95000"/>
        </a:lnSpc>
        <a:spcBef>
          <a:spcPts val="625"/>
        </a:spcBef>
        <a:spcAft>
          <a:spcPct val="0"/>
        </a:spcAft>
        <a:buFont typeface="Arial" charset="0"/>
        <a:buChar char="•"/>
        <a:defRPr lang="en-US" sz="1100" kern="1200" dirty="0">
          <a:solidFill>
            <a:schemeClr val="tx1"/>
          </a:solidFill>
          <a:latin typeface="+mn-lt"/>
          <a:ea typeface="ＭＳ Ｐゴシック" charset="0"/>
          <a:cs typeface="CiscoSans"/>
        </a:defRPr>
      </a:lvl4pPr>
      <a:lvl5pPr marL="574675" indent="-169863" algn="l" defTabSz="684213" rtl="0" eaLnBrk="1" fontAlgn="base" hangingPunct="1">
        <a:lnSpc>
          <a:spcPct val="95000"/>
        </a:lnSpc>
        <a:spcBef>
          <a:spcPts val="625"/>
        </a:spcBef>
        <a:spcAft>
          <a:spcPct val="0"/>
        </a:spcAft>
        <a:buFont typeface="Arial" charset="0"/>
        <a:buChar char="•"/>
        <a:defRPr lang="en-US" sz="1100" kern="1200" dirty="0">
          <a:solidFill>
            <a:schemeClr val="tx1"/>
          </a:solidFill>
          <a:latin typeface="+mn-lt"/>
          <a:ea typeface="ＭＳ Ｐゴシック" charset="0"/>
          <a:cs typeface="CiscoSans"/>
        </a:defRPr>
      </a:lvl5pPr>
      <a:lvl6pPr marL="863856" indent="-171445" algn="l" defTabSz="685777" rtl="0" eaLnBrk="1" latinLnBrk="0" hangingPunct="1">
        <a:spcBef>
          <a:spcPts val="600"/>
        </a:spcBef>
        <a:buFont typeface="Arial" pitchFamily="34" charset="0"/>
        <a:buChar char="•"/>
        <a:defRPr sz="9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935844" indent="-171422" algn="l" defTabSz="685777" rtl="0" eaLnBrk="1" latinLnBrk="0" hangingPunct="1">
        <a:spcBef>
          <a:spcPts val="600"/>
        </a:spcBef>
        <a:buFont typeface="Arial" pitchFamily="34" charset="0"/>
        <a:buChar char="•"/>
        <a:defRPr sz="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400220" indent="0" algn="l" defTabSz="685777" rtl="0" eaLnBrk="1" latinLnBrk="0" hangingPunct="1">
        <a:spcBef>
          <a:spcPct val="20000"/>
        </a:spcBef>
        <a:buFont typeface="Arial" pitchFamily="34" charset="0"/>
        <a:buNone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553" indent="-171445" algn="l" defTabSz="685777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777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886" algn="l" defTabSz="685777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777" algn="l" defTabSz="685777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665" algn="l" defTabSz="685777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555" algn="l" defTabSz="685777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441" algn="l" defTabSz="685777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332" algn="l" defTabSz="685777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220" algn="l" defTabSz="685777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110" algn="l" defTabSz="685777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 xmlns="">
        <p15:guide id="1" orient="horz" pos="1620" userDrawn="1">
          <p15:clr>
            <a:srgbClr val="F26B43"/>
          </p15:clr>
        </p15:guide>
        <p15:guide id="2" pos="33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8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6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8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3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3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3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3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4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3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3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3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ctrTitle"/>
          </p:nvPr>
        </p:nvSpPr>
        <p:spPr>
          <a:xfrm>
            <a:off x="425765" y="2300750"/>
            <a:ext cx="6807548" cy="644730"/>
          </a:xfrm>
        </p:spPr>
        <p:txBody>
          <a:bodyPr/>
          <a:lstStyle/>
          <a:p>
            <a:r>
              <a:rPr lang="en-US" dirty="0"/>
              <a:t>Chapter 5: Network Security and Monitoring</a:t>
            </a:r>
          </a:p>
        </p:txBody>
      </p:sp>
      <p:sp>
        <p:nvSpPr>
          <p:cNvPr id="7" name="Subtitle 6"/>
          <p:cNvSpPr>
            <a:spLocks noGrp="1"/>
          </p:cNvSpPr>
          <p:nvPr>
            <p:ph type="subTitle" idx="1"/>
          </p:nvPr>
        </p:nvSpPr>
        <p:spPr>
          <a:xfrm>
            <a:off x="469497" y="3809526"/>
            <a:ext cx="2368954" cy="902174"/>
          </a:xfrm>
        </p:spPr>
        <p:txBody>
          <a:bodyPr/>
          <a:lstStyle/>
          <a:p>
            <a:r>
              <a:rPr lang="en-US" dirty="0"/>
              <a:t>CCNA Routing and Switching</a:t>
            </a:r>
          </a:p>
          <a:p>
            <a:r>
              <a:rPr lang="en-US" dirty="0"/>
              <a:t>Connecting Networks v6.0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2938014"/>
      </p:ext>
    </p:extLst>
  </p:cSld>
  <p:clrMapOvr>
    <a:masterClrMapping/>
  </p:clrMapOvr>
  <p:transition spd="slow">
    <p:wip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6"/>
          <p:cNvSpPr>
            <a:spLocks noGrp="1" noChangeArrowheads="1"/>
          </p:cNvSpPr>
          <p:nvPr>
            <p:ph idx="1"/>
          </p:nvPr>
        </p:nvSpPr>
        <p:spPr>
          <a:xfrm>
            <a:off x="137167" y="917558"/>
            <a:ext cx="4183283" cy="3482676"/>
          </a:xfrm>
        </p:spPr>
        <p:txBody>
          <a:bodyPr/>
          <a:lstStyle/>
          <a:p>
            <a:r>
              <a:rPr lang="en-US" altLang="ja-JP" dirty="0"/>
              <a:t>Strategies to help secure Layer 2 of a network:</a:t>
            </a:r>
          </a:p>
          <a:p>
            <a:pPr lvl="1"/>
            <a:r>
              <a:rPr lang="en-US" altLang="ja-JP" dirty="0"/>
              <a:t>Always use secure variants of protocols such as SSH, SCP, and SSL.</a:t>
            </a:r>
          </a:p>
          <a:p>
            <a:pPr lvl="1"/>
            <a:r>
              <a:rPr lang="en-US" altLang="ja-JP" dirty="0"/>
              <a:t>Use strong passwords and change often.</a:t>
            </a:r>
          </a:p>
          <a:p>
            <a:pPr lvl="1"/>
            <a:r>
              <a:rPr lang="en-US" altLang="ja-JP" dirty="0"/>
              <a:t>Enable CDP on select ports </a:t>
            </a:r>
            <a:r>
              <a:rPr lang="en-US" altLang="ja-JP" dirty="0" smtClean="0"/>
              <a:t>only.</a:t>
            </a:r>
            <a:endParaRPr lang="en-US" altLang="ja-JP" dirty="0"/>
          </a:p>
          <a:p>
            <a:pPr lvl="1"/>
            <a:r>
              <a:rPr lang="en-US" altLang="ja-JP" dirty="0"/>
              <a:t>Secure Telnet access.</a:t>
            </a:r>
          </a:p>
          <a:p>
            <a:pPr lvl="1"/>
            <a:r>
              <a:rPr lang="en-US" altLang="ja-JP" dirty="0"/>
              <a:t>Use a dedicated management VLAN </a:t>
            </a:r>
          </a:p>
          <a:p>
            <a:pPr lvl="1"/>
            <a:r>
              <a:rPr lang="en-US" altLang="ja-JP" dirty="0"/>
              <a:t>Use ACLs to filter unwanted access.</a:t>
            </a:r>
          </a:p>
          <a:p>
            <a:pPr lvl="1"/>
            <a:endParaRPr lang="en-US" altLang="ja-JP" dirty="0"/>
          </a:p>
        </p:txBody>
      </p:sp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1600" dirty="0"/>
              <a:t>LAN Security Best Practices</a:t>
            </a:r>
            <a:r>
              <a:rPr lang="en-US" altLang="en-US" dirty="0"/>
              <a:t/>
            </a:r>
            <a:br>
              <a:rPr lang="en-US" altLang="en-US" dirty="0"/>
            </a:br>
            <a:r>
              <a:rPr lang="en-US" altLang="en-US" dirty="0"/>
              <a:t>Secure the LAN</a:t>
            </a:r>
          </a:p>
        </p:txBody>
      </p:sp>
      <p:pic>
        <p:nvPicPr>
          <p:cNvPr id="3" name="Picture 2" descr="Connecting Networks - Mozilla Firefox">
            <a:extLst>
              <a:ext uri="{FF2B5EF4-FFF2-40B4-BE49-F238E27FC236}">
                <a16:creationId xmlns:a16="http://schemas.microsoft.com/office/drawing/2014/main" xmlns="" id="{4DD5DB26-5FCC-4C7F-BFF0-D56D462B3BF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15191" y="629197"/>
            <a:ext cx="4074286" cy="4196741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EE1F373A-1ECE-44E5-8386-940003329E1F}"/>
              </a:ext>
            </a:extLst>
          </p:cNvPr>
          <p:cNvSpPr/>
          <p:nvPr/>
        </p:nvSpPr>
        <p:spPr>
          <a:xfrm>
            <a:off x="6952334" y="912678"/>
            <a:ext cx="2136095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dirty="0">
                <a:solidFill>
                  <a:srgbClr val="000000"/>
                </a:solidFill>
                <a:latin typeface="+mn-lt"/>
              </a:rPr>
              <a:t>IP Source Guard (IPSG) prevents MAC and IP address spoofing.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CB569C1E-66E3-4F63-A825-FFE2B073AECE}"/>
              </a:ext>
            </a:extLst>
          </p:cNvPr>
          <p:cNvSpPr/>
          <p:nvPr/>
        </p:nvSpPr>
        <p:spPr>
          <a:xfrm>
            <a:off x="4320450" y="2112249"/>
            <a:ext cx="1952558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dirty="0">
                <a:solidFill>
                  <a:srgbClr val="000000"/>
                </a:solidFill>
                <a:latin typeface="+mn-lt"/>
              </a:rPr>
              <a:t>Dynamic ARP Inspection (DAI) prevents ARP spoofing and poisoning</a:t>
            </a:r>
            <a:r>
              <a:rPr lang="en-US" sz="1200" dirty="0">
                <a:solidFill>
                  <a:srgbClr val="000000"/>
                </a:solidFill>
                <a:latin typeface="+mn-lt"/>
              </a:rPr>
              <a:t>.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27A6B638-46C2-4551-9A6D-0412D6A83C00}"/>
              </a:ext>
            </a:extLst>
          </p:cNvPr>
          <p:cNvSpPr/>
          <p:nvPr/>
        </p:nvSpPr>
        <p:spPr>
          <a:xfrm>
            <a:off x="4320450" y="2846416"/>
            <a:ext cx="1731767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dirty="0">
                <a:solidFill>
                  <a:srgbClr val="000000"/>
                </a:solidFill>
                <a:latin typeface="+mn-lt"/>
              </a:rPr>
              <a:t>DHCP snooping prevents DHCP starvation and spoofing</a:t>
            </a:r>
            <a:r>
              <a:rPr lang="en-US" sz="1100" dirty="0">
                <a:latin typeface="+mn-lt"/>
              </a:rPr>
              <a:t>. 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xmlns="" id="{76FC01A7-5AEC-49DE-87E2-EEDEA476443F}"/>
              </a:ext>
            </a:extLst>
          </p:cNvPr>
          <p:cNvSpPr/>
          <p:nvPr/>
        </p:nvSpPr>
        <p:spPr>
          <a:xfrm>
            <a:off x="5794568" y="4225774"/>
            <a:ext cx="2576357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dirty="0">
                <a:solidFill>
                  <a:srgbClr val="000000"/>
                </a:solidFill>
                <a:latin typeface="+mn-lt"/>
              </a:rPr>
              <a:t>Port Security prevents many attacks including MAC address flooding and DHCP starvation</a:t>
            </a:r>
            <a:r>
              <a:rPr lang="en-US" sz="1100" dirty="0">
                <a:latin typeface="+mn-lt"/>
              </a:rPr>
              <a:t>.</a:t>
            </a:r>
          </a:p>
        </p:txBody>
      </p:sp>
      <p:pic>
        <p:nvPicPr>
          <p:cNvPr id="8" name="Picture 7" descr="Connecting Networks - Mozilla Firefox">
            <a:extLst>
              <a:ext uri="{FF2B5EF4-FFF2-40B4-BE49-F238E27FC236}">
                <a16:creationId xmlns:a16="http://schemas.microsoft.com/office/drawing/2014/main" xmlns="" id="{832A5B50-EF21-4DD5-BF0F-64362706B35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471881" y="522151"/>
            <a:ext cx="2748725" cy="2607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1555346"/>
      </p:ext>
    </p:extLst>
  </p:cSld>
  <p:clrMapOvr>
    <a:masterClrMapping/>
  </p:clrMapOvr>
  <p:transition spd="slow">
    <p:wip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6"/>
          <p:cNvSpPr>
            <a:spLocks noGrp="1" noChangeArrowheads="1"/>
          </p:cNvSpPr>
          <p:nvPr>
            <p:ph idx="1"/>
          </p:nvPr>
        </p:nvSpPr>
        <p:spPr>
          <a:xfrm>
            <a:off x="4774842" y="932714"/>
            <a:ext cx="4183283" cy="3482676"/>
          </a:xfrm>
        </p:spPr>
        <p:txBody>
          <a:bodyPr/>
          <a:lstStyle/>
          <a:p>
            <a:r>
              <a:rPr lang="en-US" altLang="ja-JP" dirty="0"/>
              <a:t>Enable port security to prevent MAC table flooding attacks.</a:t>
            </a:r>
          </a:p>
          <a:p>
            <a:r>
              <a:rPr lang="en-US" altLang="ja-JP" dirty="0"/>
              <a:t>Port security allows an administrator to do the following:</a:t>
            </a:r>
          </a:p>
          <a:p>
            <a:pPr lvl="1"/>
            <a:r>
              <a:rPr lang="en-US" altLang="ja-JP" dirty="0"/>
              <a:t>statically specify MAC addresses for a port.</a:t>
            </a:r>
          </a:p>
          <a:p>
            <a:pPr lvl="1"/>
            <a:r>
              <a:rPr lang="en-US" altLang="ja-JP" dirty="0"/>
              <a:t>permit the switch to dynamically learn a limited number of MAC addresses.</a:t>
            </a:r>
          </a:p>
          <a:p>
            <a:pPr lvl="1"/>
            <a:r>
              <a:rPr lang="en-US" altLang="ja-JP" dirty="0"/>
              <a:t>when the maximum number of MAC addresses is reached, any additional attempts to connect by unknown MAC addresses will generate a security violation.</a:t>
            </a:r>
          </a:p>
        </p:txBody>
      </p:sp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1600" dirty="0"/>
              <a:t>LAN Security Best Practices</a:t>
            </a:r>
            <a:r>
              <a:rPr lang="en-US" altLang="en-US" dirty="0"/>
              <a:t/>
            </a:r>
            <a:br>
              <a:rPr lang="en-US" altLang="en-US" dirty="0"/>
            </a:br>
            <a:r>
              <a:rPr lang="en-US" altLang="en-US" dirty="0"/>
              <a:t>Mitigate MAC Address Flooding Table Attacks</a:t>
            </a:r>
          </a:p>
        </p:txBody>
      </p:sp>
      <p:pic>
        <p:nvPicPr>
          <p:cNvPr id="4" name="Picture 3" descr="Connecting Networks - Mozilla Firefox">
            <a:extLst>
              <a:ext uri="{FF2B5EF4-FFF2-40B4-BE49-F238E27FC236}">
                <a16:creationId xmlns:a16="http://schemas.microsoft.com/office/drawing/2014/main" xmlns="" id="{63D16F47-BA88-4C26-AF07-D578B2D0E99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85875" y="932714"/>
            <a:ext cx="4434669" cy="33008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418695"/>
      </p:ext>
    </p:extLst>
  </p:cSld>
  <p:clrMapOvr>
    <a:masterClrMapping/>
  </p:clrMapOvr>
  <p:transition spd="slow">
    <p:wip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6"/>
          <p:cNvSpPr>
            <a:spLocks noGrp="1" noChangeArrowheads="1"/>
          </p:cNvSpPr>
          <p:nvPr>
            <p:ph idx="1"/>
          </p:nvPr>
        </p:nvSpPr>
        <p:spPr>
          <a:xfrm>
            <a:off x="4774842" y="932714"/>
            <a:ext cx="4183283" cy="3482676"/>
          </a:xfrm>
        </p:spPr>
        <p:txBody>
          <a:bodyPr/>
          <a:lstStyle/>
          <a:p>
            <a:r>
              <a:rPr lang="en-US" altLang="ja-JP" dirty="0"/>
              <a:t>To prevent basic VLAN attacks:</a:t>
            </a:r>
          </a:p>
          <a:p>
            <a:pPr lvl="1"/>
            <a:r>
              <a:rPr lang="en-US" altLang="ja-JP" dirty="0"/>
              <a:t>Disable DTP (auto trunking) negotiations on non-trunk ports and use </a:t>
            </a:r>
            <a:r>
              <a:rPr lang="en-US" altLang="ja-JP" b="1" dirty="0"/>
              <a:t>switchport mode </a:t>
            </a:r>
            <a:r>
              <a:rPr lang="en-US" altLang="ja-JP" b="1" dirty="0" smtClean="0"/>
              <a:t>access. </a:t>
            </a:r>
            <a:endParaRPr lang="en-US" altLang="ja-JP" b="1" dirty="0"/>
          </a:p>
          <a:p>
            <a:pPr lvl="1"/>
            <a:r>
              <a:rPr lang="en-US" altLang="ja-JP" dirty="0"/>
              <a:t>Manually enable trunk links using </a:t>
            </a:r>
            <a:r>
              <a:rPr lang="en-US" altLang="ja-JP" b="1" dirty="0"/>
              <a:t>switchport mode </a:t>
            </a:r>
            <a:r>
              <a:rPr lang="en-US" altLang="ja-JP" b="1" dirty="0" smtClean="0"/>
              <a:t>trunk.</a:t>
            </a:r>
            <a:endParaRPr lang="en-US" altLang="ja-JP" b="1" dirty="0"/>
          </a:p>
          <a:p>
            <a:pPr lvl="1"/>
            <a:r>
              <a:rPr lang="en-US" altLang="ja-JP" dirty="0"/>
              <a:t>Disable DTP (auto trunking) negotiations on trunking and non-trunking ports using </a:t>
            </a:r>
            <a:r>
              <a:rPr lang="en-US" altLang="ja-JP" b="1" dirty="0" err="1"/>
              <a:t>switchport</a:t>
            </a:r>
            <a:r>
              <a:rPr lang="en-US" altLang="ja-JP" b="1" dirty="0"/>
              <a:t> </a:t>
            </a:r>
            <a:r>
              <a:rPr lang="en-US" altLang="ja-JP" b="1" dirty="0" err="1" smtClean="0"/>
              <a:t>nonegotiate</a:t>
            </a:r>
            <a:r>
              <a:rPr lang="en-US" altLang="ja-JP" b="1" dirty="0" smtClean="0"/>
              <a:t>.</a:t>
            </a:r>
            <a:endParaRPr lang="en-US" altLang="ja-JP" b="1" dirty="0"/>
          </a:p>
          <a:p>
            <a:pPr lvl="1"/>
            <a:r>
              <a:rPr lang="en-US" altLang="ja-JP" dirty="0"/>
              <a:t>Change the native VLAN from VLAN </a:t>
            </a:r>
            <a:r>
              <a:rPr lang="en-US" altLang="ja-JP" dirty="0" smtClean="0"/>
              <a:t>1.</a:t>
            </a:r>
            <a:endParaRPr lang="en-US" altLang="ja-JP" dirty="0"/>
          </a:p>
          <a:p>
            <a:pPr lvl="1"/>
            <a:r>
              <a:rPr lang="en-US" altLang="ja-JP" dirty="0"/>
              <a:t>Disable unused ports and assign them to an unused VLAN.</a:t>
            </a:r>
          </a:p>
        </p:txBody>
      </p:sp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1600" dirty="0"/>
              <a:t>LAN Security Best Practices</a:t>
            </a:r>
            <a:r>
              <a:rPr lang="en-US" altLang="en-US" dirty="0"/>
              <a:t/>
            </a:r>
            <a:br>
              <a:rPr lang="en-US" altLang="en-US" dirty="0"/>
            </a:br>
            <a:r>
              <a:rPr lang="en-US" altLang="en-US" dirty="0"/>
              <a:t>Mitigate VLAN Attacks</a:t>
            </a:r>
          </a:p>
        </p:txBody>
      </p:sp>
      <p:pic>
        <p:nvPicPr>
          <p:cNvPr id="3" name="Picture 2" descr="Connecting Networks - Mozilla Firefox">
            <a:extLst>
              <a:ext uri="{FF2B5EF4-FFF2-40B4-BE49-F238E27FC236}">
                <a16:creationId xmlns:a16="http://schemas.microsoft.com/office/drawing/2014/main" xmlns="" id="{9851E52C-751D-4E75-AB6E-4FC93F79294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11970" y="975022"/>
            <a:ext cx="4562872" cy="2813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6512584"/>
      </p:ext>
    </p:extLst>
  </p:cSld>
  <p:clrMapOvr>
    <a:masterClrMapping/>
  </p:clrMapOvr>
  <p:transition spd="slow">
    <p:wip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6"/>
          <p:cNvSpPr>
            <a:spLocks noGrp="1" noChangeArrowheads="1"/>
          </p:cNvSpPr>
          <p:nvPr>
            <p:ph idx="1"/>
          </p:nvPr>
        </p:nvSpPr>
        <p:spPr>
          <a:xfrm>
            <a:off x="0" y="880103"/>
            <a:ext cx="4521481" cy="4167107"/>
          </a:xfrm>
        </p:spPr>
        <p:txBody>
          <a:bodyPr/>
          <a:lstStyle/>
          <a:p>
            <a:r>
              <a:rPr lang="en-US" altLang="ja-JP" dirty="0"/>
              <a:t>To prevent DHCP attacks use DHCP snooping.</a:t>
            </a:r>
          </a:p>
          <a:p>
            <a:r>
              <a:rPr lang="en-US" altLang="ja-JP" dirty="0"/>
              <a:t>With DHCP snooping enabled on an interface, the switch will deny packets containing:</a:t>
            </a:r>
          </a:p>
          <a:p>
            <a:pPr lvl="1"/>
            <a:r>
              <a:rPr lang="en-US" altLang="ja-JP" dirty="0"/>
              <a:t>Unauthorized DHCP server messages coming from an untrusted </a:t>
            </a:r>
            <a:r>
              <a:rPr lang="en-US" altLang="ja-JP" dirty="0" smtClean="0"/>
              <a:t>port.</a:t>
            </a:r>
            <a:endParaRPr lang="en-US" altLang="ja-JP" dirty="0"/>
          </a:p>
          <a:p>
            <a:pPr lvl="1"/>
            <a:r>
              <a:rPr lang="en-US" altLang="ja-JP" dirty="0"/>
              <a:t>Unauthorized DHCP client messages not adhering to the DHCP Snooping Binding Database or rate limits.</a:t>
            </a:r>
          </a:p>
          <a:p>
            <a:r>
              <a:rPr lang="en-US" altLang="ja-JP" dirty="0"/>
              <a:t>DHCP snooping recognizes two types of ports:</a:t>
            </a:r>
          </a:p>
          <a:p>
            <a:pPr lvl="1"/>
            <a:r>
              <a:rPr lang="en-US" altLang="ja-JP" b="1" dirty="0"/>
              <a:t>Trusted DHCP ports </a:t>
            </a:r>
            <a:r>
              <a:rPr lang="en-US" altLang="ja-JP" dirty="0"/>
              <a:t>- Only ports connecting to upstream DHCP servers should be trusted.</a:t>
            </a:r>
          </a:p>
          <a:p>
            <a:pPr lvl="1"/>
            <a:r>
              <a:rPr lang="en-US" altLang="ja-JP" b="1" dirty="0"/>
              <a:t>Untrusted ports </a:t>
            </a:r>
            <a:r>
              <a:rPr lang="en-US" altLang="ja-JP" dirty="0"/>
              <a:t>- These ports connect to hosts that should not be providing DHCP server messages.</a:t>
            </a:r>
          </a:p>
          <a:p>
            <a:pPr lvl="1"/>
            <a:endParaRPr lang="en-US" altLang="ja-JP" dirty="0"/>
          </a:p>
          <a:p>
            <a:endParaRPr lang="en-US" altLang="ja-JP" dirty="0"/>
          </a:p>
        </p:txBody>
      </p:sp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1600" dirty="0"/>
              <a:t>LAN Security Best Practices</a:t>
            </a:r>
            <a:r>
              <a:rPr lang="en-US" altLang="en-US" dirty="0"/>
              <a:t/>
            </a:r>
            <a:br>
              <a:rPr lang="en-US" altLang="en-US" dirty="0"/>
            </a:br>
            <a:r>
              <a:rPr lang="en-US" altLang="en-US" dirty="0"/>
              <a:t>Mitigate DHCP Attacks</a:t>
            </a:r>
          </a:p>
        </p:txBody>
      </p:sp>
      <p:pic>
        <p:nvPicPr>
          <p:cNvPr id="4" name="Picture 3" descr="Connecting Networks - Mozilla Firefox">
            <a:extLst>
              <a:ext uri="{FF2B5EF4-FFF2-40B4-BE49-F238E27FC236}">
                <a16:creationId xmlns:a16="http://schemas.microsoft.com/office/drawing/2014/main" xmlns="" id="{34B902E5-6320-4B64-8224-F7503105EF1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91727" y="880103"/>
            <a:ext cx="4349286" cy="35888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6484249"/>
      </p:ext>
    </p:extLst>
  </p:cSld>
  <p:clrMapOvr>
    <a:masterClrMapping/>
  </p:clrMapOvr>
  <p:transition spd="slow">
    <p:wip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6"/>
          <p:cNvSpPr>
            <a:spLocks noGrp="1" noChangeArrowheads="1"/>
          </p:cNvSpPr>
          <p:nvPr>
            <p:ph idx="1"/>
          </p:nvPr>
        </p:nvSpPr>
        <p:spPr>
          <a:xfrm>
            <a:off x="24348" y="798944"/>
            <a:ext cx="4482724" cy="2593534"/>
          </a:xfrm>
        </p:spPr>
        <p:txBody>
          <a:bodyPr/>
          <a:lstStyle/>
          <a:p>
            <a:r>
              <a:rPr lang="en-US" altLang="ja-JP" dirty="0"/>
              <a:t>Local AAA Authentication </a:t>
            </a:r>
          </a:p>
          <a:p>
            <a:pPr marL="485775" lvl="1" indent="-342900">
              <a:buFont typeface="+mj-lt"/>
              <a:buAutoNum type="arabicPeriod"/>
            </a:pPr>
            <a:r>
              <a:rPr lang="en-US" altLang="ja-JP" dirty="0"/>
              <a:t>Client establishes a connection with the router.</a:t>
            </a:r>
          </a:p>
          <a:p>
            <a:pPr marL="485775" lvl="1" indent="-342900">
              <a:buFont typeface="+mj-lt"/>
              <a:buAutoNum type="arabicPeriod"/>
            </a:pPr>
            <a:r>
              <a:rPr lang="en-US" altLang="ja-JP" dirty="0"/>
              <a:t> AAA router prompts the user for  username and password.</a:t>
            </a:r>
          </a:p>
          <a:p>
            <a:pPr marL="485775" lvl="1" indent="-342900">
              <a:buFont typeface="+mj-lt"/>
              <a:buAutoNum type="arabicPeriod"/>
            </a:pPr>
            <a:r>
              <a:rPr lang="en-US" altLang="ja-JP" dirty="0"/>
              <a:t>Router authenticates the username and password using the local database, and allows user access.</a:t>
            </a:r>
          </a:p>
          <a:p>
            <a:pPr marL="485775" lvl="1" indent="-342900">
              <a:buFont typeface="+mj-lt"/>
              <a:buAutoNum type="arabicPeriod"/>
            </a:pPr>
            <a:endParaRPr lang="en-US" altLang="ja-JP" dirty="0"/>
          </a:p>
          <a:p>
            <a:endParaRPr lang="en-US" altLang="ja-JP" dirty="0"/>
          </a:p>
        </p:txBody>
      </p:sp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1600" dirty="0"/>
              <a:t>LAN Security Best Practices</a:t>
            </a:r>
            <a:r>
              <a:rPr lang="en-US" altLang="en-US" dirty="0"/>
              <a:t/>
            </a:r>
            <a:br>
              <a:rPr lang="en-US" altLang="en-US" dirty="0"/>
            </a:br>
            <a:r>
              <a:rPr lang="en-US" altLang="en-US" dirty="0"/>
              <a:t>Secure Administrative Access using AAA</a:t>
            </a:r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xmlns="" id="{5A41707C-4409-4AA4-B4DF-0AF63501EDB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74802" y="798944"/>
            <a:ext cx="4536831" cy="34484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182880" bIns="45720" numCol="1" anchor="t" anchorCtr="0" compatLnSpc="1">
            <a:prstTxWarp prst="textNoShape">
              <a:avLst/>
            </a:prstTxWarp>
          </a:bodyPr>
          <a:lstStyle>
            <a:lvl1pPr marL="169863" indent="-169863" algn="l" defTabSz="684213" rtl="0" eaLnBrk="1" fontAlgn="base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chemeClr val="tx2"/>
              </a:buClr>
              <a:buSzPct val="90000"/>
              <a:buFont typeface="Wingdings" panose="05000000000000000000" pitchFamily="2" charset="2"/>
              <a:buChar char="§"/>
              <a:defRPr lang="en-US" sz="1500" kern="1200">
                <a:solidFill>
                  <a:srgbClr val="000000"/>
                </a:solidFill>
                <a:latin typeface="+mn-lt"/>
                <a:ea typeface="ＭＳ Ｐゴシック" charset="0"/>
                <a:cs typeface="CiscoSans"/>
              </a:defRPr>
            </a:lvl1pPr>
            <a:lvl2pPr marL="358775" indent="-215900" algn="l" defTabSz="684213" rtl="0" eaLnBrk="1" fontAlgn="base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chemeClr val="tx2"/>
              </a:buClr>
              <a:buFont typeface="Arial" charset="0"/>
              <a:buChar char="•"/>
              <a:defRPr lang="en-US" sz="1400" kern="1200">
                <a:solidFill>
                  <a:srgbClr val="000000"/>
                </a:solidFill>
                <a:latin typeface="+mn-lt"/>
                <a:ea typeface="ＭＳ Ｐゴシック" charset="0"/>
                <a:cs typeface="CiscoSans"/>
              </a:defRPr>
            </a:lvl2pPr>
            <a:lvl3pPr marL="431800" indent="-169863" algn="l" defTabSz="684213" rtl="0" eaLnBrk="1" fontAlgn="base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Arial" charset="0"/>
              <a:buChar char="•"/>
              <a:defRPr lang="en-US" sz="1200" kern="1200">
                <a:solidFill>
                  <a:srgbClr val="000000"/>
                </a:solidFill>
                <a:latin typeface="+mn-lt"/>
                <a:ea typeface="ＭＳ Ｐゴシック" charset="0"/>
                <a:cs typeface="CiscoSans"/>
              </a:defRPr>
            </a:lvl3pPr>
            <a:lvl4pPr marL="503238" indent="-169863" algn="l" defTabSz="684213" rtl="0" eaLnBrk="1" fontAlgn="base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Arial" charset="0"/>
              <a:buChar char="•"/>
              <a:defRPr lang="en-US" sz="1100" kern="1200">
                <a:solidFill>
                  <a:srgbClr val="000000"/>
                </a:solidFill>
                <a:latin typeface="+mn-lt"/>
                <a:ea typeface="ＭＳ Ｐゴシック" charset="0"/>
                <a:cs typeface="CiscoSans"/>
              </a:defRPr>
            </a:lvl4pPr>
            <a:lvl5pPr marL="574675" indent="-169863" algn="l" defTabSz="684213" rtl="0" eaLnBrk="1" fontAlgn="base" hangingPunct="1">
              <a:lnSpc>
                <a:spcPct val="95000"/>
              </a:lnSpc>
              <a:spcBef>
                <a:spcPts val="625"/>
              </a:spcBef>
              <a:spcAft>
                <a:spcPct val="0"/>
              </a:spcAft>
              <a:buFont typeface="Arial" charset="0"/>
              <a:buChar char="•"/>
              <a:defRPr lang="en-US" sz="1100" kern="1200" dirty="0">
                <a:solidFill>
                  <a:schemeClr val="tx1"/>
                </a:solidFill>
                <a:latin typeface="+mn-lt"/>
                <a:ea typeface="ＭＳ Ｐゴシック" charset="0"/>
                <a:cs typeface="CiscoSans"/>
              </a:defRPr>
            </a:lvl5pPr>
            <a:lvl6pPr marL="863856" indent="-171445" algn="l" defTabSz="685777" rtl="0" eaLnBrk="1" latinLnBrk="0" hangingPunct="1">
              <a:spcBef>
                <a:spcPts val="600"/>
              </a:spcBef>
              <a:buFont typeface="Arial" pitchFamily="34" charset="0"/>
              <a:buChar char="•"/>
              <a:defRPr sz="9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935844" indent="-171422" algn="l" defTabSz="685777" rtl="0" eaLnBrk="1" latinLnBrk="0" hangingPunct="1">
              <a:spcBef>
                <a:spcPts val="600"/>
              </a:spcBef>
              <a:buFont typeface="Arial" pitchFamily="34" charset="0"/>
              <a:buChar char="•"/>
              <a:defRPr sz="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220" indent="0" algn="l" defTabSz="685777" rtl="0" eaLnBrk="1" latinLnBrk="0" hangingPunct="1">
              <a:spcBef>
                <a:spcPct val="20000"/>
              </a:spcBef>
              <a:buFont typeface="Arial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53" indent="-171445" algn="l" defTabSz="68577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dirty="0"/>
              <a:t>Server-Based AAA Authentication </a:t>
            </a:r>
          </a:p>
          <a:p>
            <a:pPr marL="485775" lvl="1" indent="-342900">
              <a:buFont typeface="+mj-lt"/>
              <a:buAutoNum type="arabicPeriod"/>
            </a:pPr>
            <a:r>
              <a:rPr lang="en-US" dirty="0"/>
              <a:t>Client establishes a connection with the router.</a:t>
            </a:r>
          </a:p>
          <a:p>
            <a:pPr marL="485775" lvl="1" indent="-342900">
              <a:buFont typeface="+mj-lt"/>
              <a:buAutoNum type="arabicPeriod"/>
            </a:pPr>
            <a:r>
              <a:rPr lang="en-US" dirty="0"/>
              <a:t>AAA router prompts the user for a username and password.</a:t>
            </a:r>
          </a:p>
          <a:p>
            <a:pPr marL="485775" lvl="1" indent="-342900">
              <a:buFont typeface="+mj-lt"/>
              <a:buAutoNum type="arabicPeriod"/>
            </a:pPr>
            <a:r>
              <a:rPr lang="en-US" dirty="0"/>
              <a:t> The router authenticates the username and password using a remote AAA server.</a:t>
            </a:r>
          </a:p>
          <a:p>
            <a:r>
              <a:rPr lang="en-US" altLang="ja-JP" dirty="0"/>
              <a:t>The AAA router uses Terminal Access Controller Access Control System (TACACS+) or Remote Authentication Dial-In User Service (RADIUS) protocol to communicate with the AAA server.</a:t>
            </a:r>
          </a:p>
          <a:p>
            <a:pPr lvl="1"/>
            <a:endParaRPr lang="en-US" altLang="ja-JP" dirty="0"/>
          </a:p>
          <a:p>
            <a:endParaRPr lang="en-US" altLang="ja-JP" dirty="0"/>
          </a:p>
        </p:txBody>
      </p:sp>
      <p:pic>
        <p:nvPicPr>
          <p:cNvPr id="8" name="Picture 7" descr="Connecting Networks - Mozilla Firefox">
            <a:extLst>
              <a:ext uri="{FF2B5EF4-FFF2-40B4-BE49-F238E27FC236}">
                <a16:creationId xmlns:a16="http://schemas.microsoft.com/office/drawing/2014/main" xmlns="" id="{7A180688-85B0-423E-87CA-9C2C1726684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5970" y="2816243"/>
            <a:ext cx="4139480" cy="1152469"/>
          </a:xfrm>
          <a:prstGeom prst="rect">
            <a:avLst/>
          </a:prstGeom>
        </p:spPr>
      </p:pic>
      <p:pic>
        <p:nvPicPr>
          <p:cNvPr id="11" name="Picture 10" descr="Connecting Networks - Mozilla Firefox">
            <a:extLst>
              <a:ext uri="{FF2B5EF4-FFF2-40B4-BE49-F238E27FC236}">
                <a16:creationId xmlns:a16="http://schemas.microsoft.com/office/drawing/2014/main" xmlns="" id="{5077805E-7E45-4FC8-A786-74F400198A9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896639" y="3581713"/>
            <a:ext cx="4182433" cy="11524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1788910"/>
      </p:ext>
    </p:extLst>
  </p:cSld>
  <p:clrMapOvr>
    <a:masterClrMapping/>
  </p:clrMapOvr>
  <p:transition spd="slow">
    <p:wip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6"/>
          <p:cNvSpPr>
            <a:spLocks noGrp="1" noChangeArrowheads="1"/>
          </p:cNvSpPr>
          <p:nvPr>
            <p:ph idx="1"/>
          </p:nvPr>
        </p:nvSpPr>
        <p:spPr>
          <a:xfrm>
            <a:off x="24348" y="798944"/>
            <a:ext cx="8281001" cy="1857686"/>
          </a:xfrm>
        </p:spPr>
        <p:txBody>
          <a:bodyPr/>
          <a:lstStyle/>
          <a:p>
            <a:r>
              <a:rPr lang="en-US" altLang="ja-JP" dirty="0"/>
              <a:t>IEEE 802.1X standard defines a port-based access control and authentication protocol. </a:t>
            </a:r>
          </a:p>
          <a:p>
            <a:pPr lvl="1"/>
            <a:r>
              <a:rPr lang="en-US" altLang="ja-JP" dirty="0"/>
              <a:t>Restricts unauthorized workstations from connecting to a </a:t>
            </a:r>
            <a:r>
              <a:rPr lang="en-US" altLang="ja-JP" dirty="0" smtClean="0"/>
              <a:t>LAN.</a:t>
            </a:r>
            <a:endParaRPr lang="en-US" altLang="ja-JP" dirty="0"/>
          </a:p>
          <a:p>
            <a:pPr lvl="1"/>
            <a:r>
              <a:rPr lang="en-US" altLang="ja-JP" dirty="0"/>
              <a:t>The authentication server authenticates each workstation connected to a switch port before making any services available.</a:t>
            </a:r>
          </a:p>
          <a:p>
            <a:pPr lvl="1"/>
            <a:endParaRPr lang="en-US" altLang="ja-JP" dirty="0"/>
          </a:p>
          <a:p>
            <a:endParaRPr lang="en-US" altLang="ja-JP" dirty="0"/>
          </a:p>
        </p:txBody>
      </p:sp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1600" dirty="0"/>
              <a:t>LAN Security Best Practices</a:t>
            </a:r>
            <a:r>
              <a:rPr lang="en-US" altLang="en-US" dirty="0"/>
              <a:t/>
            </a:r>
            <a:br>
              <a:rPr lang="en-US" altLang="en-US" dirty="0"/>
            </a:br>
            <a:r>
              <a:rPr lang="en-US" altLang="en-US" dirty="0"/>
              <a:t>Secure Device Access using 802.1X</a:t>
            </a:r>
          </a:p>
        </p:txBody>
      </p:sp>
      <p:pic>
        <p:nvPicPr>
          <p:cNvPr id="3" name="Picture 2" descr="Connecting Networks - Mozilla Firefox">
            <a:extLst>
              <a:ext uri="{FF2B5EF4-FFF2-40B4-BE49-F238E27FC236}">
                <a16:creationId xmlns:a16="http://schemas.microsoft.com/office/drawing/2014/main" xmlns="" id="{339F330D-31C3-408B-B8FF-7CFD3576EFF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8020" y="2007350"/>
            <a:ext cx="7967329" cy="25305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1336163"/>
      </p:ext>
    </p:extLst>
  </p:cSld>
  <p:clrMapOvr>
    <a:masterClrMapping/>
  </p:clrMapOvr>
  <p:transition spd="slow">
    <p:wip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16425" y="915409"/>
            <a:ext cx="8072482" cy="1900579"/>
          </a:xfrm>
        </p:spPr>
        <p:txBody>
          <a:bodyPr/>
          <a:lstStyle/>
          <a:p>
            <a:r>
              <a:rPr lang="en-US" dirty="0"/>
              <a:t>5.2 SNMP</a:t>
            </a:r>
            <a:br>
              <a:rPr lang="en-US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0476975"/>
      </p:ext>
    </p:extLst>
  </p:cSld>
  <p:clrMapOvr>
    <a:masterClrMapping/>
  </p:clrMapOvr>
  <p:transition spd="slow">
    <p:wip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6"/>
          <p:cNvSpPr>
            <a:spLocks noGrp="1" noChangeArrowheads="1"/>
          </p:cNvSpPr>
          <p:nvPr>
            <p:ph idx="1"/>
          </p:nvPr>
        </p:nvSpPr>
        <p:spPr>
          <a:xfrm>
            <a:off x="46299" y="914691"/>
            <a:ext cx="4149523" cy="4010338"/>
          </a:xfrm>
        </p:spPr>
        <p:txBody>
          <a:bodyPr/>
          <a:lstStyle/>
          <a:p>
            <a:r>
              <a:rPr lang="en-US" altLang="ja-JP" dirty="0"/>
              <a:t>Simple Network Management Protocol (SNMP) enables network administrators to monitor and manage network nodes.</a:t>
            </a:r>
          </a:p>
          <a:p>
            <a:r>
              <a:rPr lang="en-US" altLang="ja-JP" dirty="0"/>
              <a:t> The SNMP system consists of three elements:</a:t>
            </a:r>
          </a:p>
          <a:p>
            <a:pPr lvl="1"/>
            <a:r>
              <a:rPr lang="en-US" altLang="ja-JP" b="1" dirty="0"/>
              <a:t>SNMP manager- </a:t>
            </a:r>
            <a:r>
              <a:rPr lang="en-US" altLang="ja-JP" dirty="0"/>
              <a:t>collects information from an SNMP agent using the “get” action. Changes configurations on an agent using the “set” action.</a:t>
            </a:r>
          </a:p>
          <a:p>
            <a:pPr lvl="1"/>
            <a:r>
              <a:rPr lang="en-US" altLang="ja-JP" b="1" dirty="0"/>
              <a:t>SNMP agents </a:t>
            </a:r>
            <a:r>
              <a:rPr lang="en-US" altLang="ja-JP" dirty="0"/>
              <a:t>(managed node)</a:t>
            </a:r>
          </a:p>
          <a:p>
            <a:pPr lvl="1"/>
            <a:r>
              <a:rPr lang="en-US" altLang="ja-JP" b="1" dirty="0"/>
              <a:t>Management Information Base (MIB)- </a:t>
            </a:r>
            <a:r>
              <a:rPr lang="en-US" altLang="ja-JP" dirty="0"/>
              <a:t>stores data and operational statistics about the managed  device.</a:t>
            </a:r>
          </a:p>
          <a:p>
            <a:endParaRPr lang="en-US" altLang="ja-JP" dirty="0"/>
          </a:p>
        </p:txBody>
      </p:sp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1600" dirty="0"/>
              <a:t>SNMP Operation</a:t>
            </a:r>
            <a:r>
              <a:rPr lang="en-US" altLang="en-US" dirty="0"/>
              <a:t/>
            </a:r>
            <a:br>
              <a:rPr lang="en-US" altLang="en-US" dirty="0"/>
            </a:br>
            <a:r>
              <a:rPr lang="en-US" altLang="en-US" dirty="0"/>
              <a:t>Introduction to SNMP</a:t>
            </a:r>
          </a:p>
        </p:txBody>
      </p:sp>
      <p:pic>
        <p:nvPicPr>
          <p:cNvPr id="4" name="Picture 3" descr="Connecting Networks - Mozilla Firefox">
            <a:extLst>
              <a:ext uri="{FF2B5EF4-FFF2-40B4-BE49-F238E27FC236}">
                <a16:creationId xmlns:a16="http://schemas.microsoft.com/office/drawing/2014/main" xmlns="" id="{21E48500-B79E-477A-B227-967857BC28D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56141" y="914691"/>
            <a:ext cx="4472487" cy="36677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7632159"/>
      </p:ext>
    </p:extLst>
  </p:cSld>
  <p:clrMapOvr>
    <a:masterClrMapping/>
  </p:clrMapOvr>
  <p:transition spd="slow">
    <p:wip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6"/>
          <p:cNvSpPr>
            <a:spLocks noGrp="1" noChangeArrowheads="1"/>
          </p:cNvSpPr>
          <p:nvPr>
            <p:ph idx="1"/>
          </p:nvPr>
        </p:nvSpPr>
        <p:spPr>
          <a:xfrm>
            <a:off x="0" y="849016"/>
            <a:ext cx="4149523" cy="4010338"/>
          </a:xfrm>
        </p:spPr>
        <p:txBody>
          <a:bodyPr/>
          <a:lstStyle/>
          <a:p>
            <a:r>
              <a:rPr lang="en-US" altLang="ja-JP" dirty="0"/>
              <a:t>SNMP agents that reside on managed devices collect and store information about the device.</a:t>
            </a:r>
          </a:p>
          <a:p>
            <a:r>
              <a:rPr lang="en-US" altLang="ja-JP" dirty="0"/>
              <a:t>This information is stored by the agent locally in the MIB. </a:t>
            </a:r>
          </a:p>
          <a:p>
            <a:r>
              <a:rPr lang="en-US" altLang="ja-JP" dirty="0"/>
              <a:t>SNMP manager then uses the SNMP agent to access information within the MIB.</a:t>
            </a:r>
          </a:p>
          <a:p>
            <a:r>
              <a:rPr lang="en-US" altLang="ja-JP" dirty="0"/>
              <a:t>SNMP agent responds to SNMP manager requests as follows:</a:t>
            </a:r>
          </a:p>
          <a:p>
            <a:pPr lvl="1"/>
            <a:r>
              <a:rPr lang="en-US" altLang="ja-JP" b="1" dirty="0"/>
              <a:t>Get an MIB variable </a:t>
            </a:r>
            <a:r>
              <a:rPr lang="en-US" altLang="ja-JP" dirty="0"/>
              <a:t>- The SNMP agent performs this n response to a GetRequest-PDU from the network manager.</a:t>
            </a:r>
          </a:p>
          <a:p>
            <a:pPr lvl="1"/>
            <a:r>
              <a:rPr lang="en-US" altLang="ja-JP" b="1" dirty="0"/>
              <a:t>Set an MIB variable </a:t>
            </a:r>
            <a:r>
              <a:rPr lang="en-US" altLang="ja-JP" dirty="0"/>
              <a:t>- The SNMP agent performs this in response to a SetRequest-PDU from the network manager. </a:t>
            </a:r>
          </a:p>
        </p:txBody>
      </p:sp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1600" dirty="0"/>
              <a:t>SNMP Operation</a:t>
            </a:r>
            <a:r>
              <a:rPr lang="en-US" altLang="en-US" dirty="0"/>
              <a:t/>
            </a:r>
            <a:br>
              <a:rPr lang="en-US" altLang="en-US" dirty="0"/>
            </a:br>
            <a:r>
              <a:rPr lang="en-US" altLang="en-US" dirty="0"/>
              <a:t>SNMP Operation</a:t>
            </a:r>
          </a:p>
        </p:txBody>
      </p:sp>
      <p:pic>
        <p:nvPicPr>
          <p:cNvPr id="3" name="Picture 2" descr="Connecting Networks - Mozilla Firefox">
            <a:extLst>
              <a:ext uri="{FF2B5EF4-FFF2-40B4-BE49-F238E27FC236}">
                <a16:creationId xmlns:a16="http://schemas.microsoft.com/office/drawing/2014/main" xmlns="" id="{9EE03121-B0A1-4B6D-A718-574FCFD21D0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149523" y="919453"/>
            <a:ext cx="4864188" cy="1652297"/>
          </a:xfrm>
          <a:prstGeom prst="rect">
            <a:avLst/>
          </a:prstGeom>
        </p:spPr>
      </p:pic>
      <p:pic>
        <p:nvPicPr>
          <p:cNvPr id="6" name="Picture 5" descr="Connecting Networks - Mozilla Firefox">
            <a:extLst>
              <a:ext uri="{FF2B5EF4-FFF2-40B4-BE49-F238E27FC236}">
                <a16:creationId xmlns:a16="http://schemas.microsoft.com/office/drawing/2014/main" xmlns="" id="{A3E19172-2A24-4D64-AA9A-3BD97E347BF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284039" y="2768667"/>
            <a:ext cx="4599093" cy="17729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5931475"/>
      </p:ext>
    </p:extLst>
  </p:cSld>
  <p:clrMapOvr>
    <a:masterClrMapping/>
  </p:clrMapOvr>
  <p:transition spd="slow">
    <p:wip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6"/>
          <p:cNvSpPr>
            <a:spLocks noGrp="1" noChangeArrowheads="1"/>
          </p:cNvSpPr>
          <p:nvPr>
            <p:ph idx="1"/>
          </p:nvPr>
        </p:nvSpPr>
        <p:spPr>
          <a:xfrm>
            <a:off x="4925636" y="849016"/>
            <a:ext cx="4149523" cy="4010338"/>
          </a:xfrm>
        </p:spPr>
        <p:txBody>
          <a:bodyPr/>
          <a:lstStyle/>
          <a:p>
            <a:r>
              <a:rPr lang="en-US" altLang="ja-JP" dirty="0"/>
              <a:t>An Network Management System (NMS) periodically polls the SNMP agents using the get request.</a:t>
            </a:r>
          </a:p>
          <a:p>
            <a:r>
              <a:rPr lang="en-US" altLang="ja-JP" dirty="0"/>
              <a:t>Using this process, SNMP can collect information to monitor traffic loads and to verify device configurations of managed devices.</a:t>
            </a:r>
          </a:p>
          <a:p>
            <a:r>
              <a:rPr lang="en-US" altLang="ja-JP" dirty="0"/>
              <a:t>SNMP agents to generate and send traps to inform the NMS immediately of certain events. </a:t>
            </a:r>
          </a:p>
          <a:p>
            <a:pPr lvl="1"/>
            <a:r>
              <a:rPr lang="en-US" altLang="ja-JP" dirty="0"/>
              <a:t>Traps are unsolicited messages alerting the SNMP manager to a condition or event such as improper user authentication or link status.</a:t>
            </a:r>
          </a:p>
          <a:p>
            <a:endParaRPr lang="en-US" altLang="ja-JP" dirty="0"/>
          </a:p>
        </p:txBody>
      </p:sp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1600" dirty="0"/>
              <a:t>SNMP Operation</a:t>
            </a:r>
            <a:r>
              <a:rPr lang="en-US" altLang="en-US" dirty="0"/>
              <a:t/>
            </a:r>
            <a:br>
              <a:rPr lang="en-US" altLang="en-US" dirty="0"/>
            </a:br>
            <a:r>
              <a:rPr lang="en-US" altLang="en-US" dirty="0"/>
              <a:t>SNMP Agent Traps</a:t>
            </a:r>
          </a:p>
        </p:txBody>
      </p:sp>
      <p:pic>
        <p:nvPicPr>
          <p:cNvPr id="4" name="Picture 3" descr="Connecting Networks - Mozilla Firefox">
            <a:extLst>
              <a:ext uri="{FF2B5EF4-FFF2-40B4-BE49-F238E27FC236}">
                <a16:creationId xmlns:a16="http://schemas.microsoft.com/office/drawing/2014/main" xmlns="" id="{C3A91DE1-B30E-42C5-AE42-5B17906A65D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81869" y="934607"/>
            <a:ext cx="4431180" cy="28341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2095093"/>
      </p:ext>
    </p:extLst>
  </p:cSld>
  <p:clrMapOvr>
    <a:masterClrMapping/>
  </p:clrMapOvr>
  <p:transition spd="slow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4"/>
          <p:cNvSpPr>
            <a:spLocks noGrp="1" noChangeArrowheads="1"/>
          </p:cNvSpPr>
          <p:nvPr>
            <p:ph idx="1"/>
          </p:nvPr>
        </p:nvSpPr>
        <p:spPr>
          <a:xfrm>
            <a:off x="185773" y="656998"/>
            <a:ext cx="8853286" cy="4155319"/>
          </a:xfrm>
        </p:spPr>
        <p:txBody>
          <a:bodyPr/>
          <a:lstStyle/>
          <a:p>
            <a:r>
              <a:rPr lang="en-CA" sz="1700" dirty="0"/>
              <a:t>5.1 LAN Security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Explain how to mitigate common LAN security attacks.</a:t>
            </a:r>
          </a:p>
          <a:p>
            <a:pPr marL="474662" lvl="1" indent="-285750">
              <a:buFont typeface="Arial" panose="020B0604020202020204" pitchFamily="34" charset="0"/>
              <a:buChar char="•"/>
            </a:pPr>
            <a:r>
              <a:rPr lang="en-US" dirty="0"/>
              <a:t>Describe common LAN security attacks.</a:t>
            </a:r>
          </a:p>
          <a:p>
            <a:pPr marL="474662" lvl="1" indent="-285750">
              <a:buFont typeface="Arial" panose="020B0604020202020204" pitchFamily="34" charset="0"/>
              <a:buChar char="•"/>
            </a:pPr>
            <a:r>
              <a:rPr lang="en-US" dirty="0"/>
              <a:t>Explain how to use security best practices to mitigate LAN attacks.</a:t>
            </a:r>
          </a:p>
          <a:p>
            <a:r>
              <a:rPr lang="en-US" sz="1700" dirty="0"/>
              <a:t>5.2 SNMP</a:t>
            </a:r>
          </a:p>
          <a:p>
            <a:pPr lvl="1"/>
            <a:r>
              <a:rPr lang="en-US" sz="1500" dirty="0"/>
              <a:t>Configure SNMP to monitor network operations in a small to medium-sized business network.</a:t>
            </a:r>
          </a:p>
          <a:p>
            <a:pPr lvl="2"/>
            <a:r>
              <a:rPr lang="en-US" sz="1400" dirty="0"/>
              <a:t>Explain how SNMP operates.</a:t>
            </a:r>
          </a:p>
          <a:p>
            <a:pPr lvl="2"/>
            <a:r>
              <a:rPr lang="en-US" sz="1400" dirty="0"/>
              <a:t>Configure SNMP to compile network performance data.</a:t>
            </a:r>
          </a:p>
          <a:p>
            <a:r>
              <a:rPr lang="en-US" sz="1700" dirty="0"/>
              <a:t>5.3 Cisco Switch Port Analyzer (SPAN)</a:t>
            </a:r>
          </a:p>
          <a:p>
            <a:pPr lvl="1"/>
            <a:r>
              <a:rPr lang="en-US" sz="1500" dirty="0"/>
              <a:t>Troubleshoot a network problem using SPAN.</a:t>
            </a:r>
          </a:p>
          <a:p>
            <a:pPr lvl="2"/>
            <a:r>
              <a:rPr lang="en-US" sz="1400" dirty="0"/>
              <a:t>Explain the features and characteristics of SPAN.</a:t>
            </a:r>
          </a:p>
          <a:p>
            <a:pPr lvl="2"/>
            <a:r>
              <a:rPr lang="en-US" sz="1400" dirty="0"/>
              <a:t>Configure local SPAN.</a:t>
            </a:r>
          </a:p>
          <a:p>
            <a:pPr lvl="2"/>
            <a:r>
              <a:rPr lang="en-US" sz="1400" dirty="0"/>
              <a:t>Troubleshoot suspicious LAN traffic using SPAN</a:t>
            </a:r>
            <a:r>
              <a:rPr lang="en-US" sz="1300" dirty="0"/>
              <a:t>.</a:t>
            </a:r>
          </a:p>
        </p:txBody>
      </p:sp>
      <p:sp>
        <p:nvSpPr>
          <p:cNvPr id="4098" name="Rectangle 33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757551"/>
          </a:xfrm>
        </p:spPr>
        <p:txBody>
          <a:bodyPr/>
          <a:lstStyle/>
          <a:p>
            <a:pPr eaLnBrk="1" hangingPunct="1"/>
            <a:r>
              <a:rPr lang="en-US" dirty="0"/>
              <a:t>Chapter 5 - Sections &amp; Objectives</a:t>
            </a:r>
          </a:p>
        </p:txBody>
      </p:sp>
    </p:spTree>
    <p:extLst>
      <p:ext uri="{BB962C8B-B14F-4D97-AF65-F5344CB8AC3E}">
        <p14:creationId xmlns:p14="http://schemas.microsoft.com/office/powerpoint/2010/main" val="1758868671"/>
      </p:ext>
    </p:extLst>
  </p:cSld>
  <p:clrMapOvr>
    <a:masterClrMapping/>
  </p:clrMapOvr>
  <p:transition spd="slow">
    <p:wip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6"/>
          <p:cNvSpPr>
            <a:spLocks noGrp="1" noChangeArrowheads="1"/>
          </p:cNvSpPr>
          <p:nvPr>
            <p:ph idx="1"/>
          </p:nvPr>
        </p:nvSpPr>
        <p:spPr>
          <a:xfrm>
            <a:off x="5845086" y="859567"/>
            <a:ext cx="3167563" cy="3025370"/>
          </a:xfrm>
        </p:spPr>
        <p:txBody>
          <a:bodyPr/>
          <a:lstStyle/>
          <a:p>
            <a:r>
              <a:rPr lang="en-US" altLang="ja-JP" dirty="0"/>
              <a:t>All versions use SNMP managers, agents, and MIBs, this course focuses on versions 2c and 3.</a:t>
            </a:r>
          </a:p>
          <a:p>
            <a:r>
              <a:rPr lang="en-US" altLang="ja-JP" dirty="0"/>
              <a:t>A network administrator must configure the SNMP agent to use the SNMP version supported by the management station. </a:t>
            </a:r>
          </a:p>
        </p:txBody>
      </p:sp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1600" dirty="0"/>
              <a:t>SNMP Operation</a:t>
            </a:r>
            <a:r>
              <a:rPr lang="en-US" altLang="en-US" dirty="0"/>
              <a:t/>
            </a:r>
            <a:br>
              <a:rPr lang="en-US" altLang="en-US" dirty="0"/>
            </a:br>
            <a:r>
              <a:rPr lang="en-US" altLang="en-US" dirty="0"/>
              <a:t>SNMP Versions</a:t>
            </a:r>
          </a:p>
        </p:txBody>
      </p:sp>
      <p:pic>
        <p:nvPicPr>
          <p:cNvPr id="3" name="Picture 2" descr="Connecting Networks - Mozilla Firefox">
            <a:extLst>
              <a:ext uri="{FF2B5EF4-FFF2-40B4-BE49-F238E27FC236}">
                <a16:creationId xmlns:a16="http://schemas.microsoft.com/office/drawing/2014/main" xmlns="" id="{0E39D0A3-35AA-486E-96B9-19EF0BAF0DC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1350" y="798944"/>
            <a:ext cx="5511659" cy="3705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8913270"/>
      </p:ext>
    </p:extLst>
  </p:cSld>
  <p:clrMapOvr>
    <a:masterClrMapping/>
  </p:clrMapOvr>
  <p:transition spd="slow">
    <p:wip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6"/>
          <p:cNvSpPr>
            <a:spLocks noGrp="1" noChangeArrowheads="1"/>
          </p:cNvSpPr>
          <p:nvPr>
            <p:ph idx="1"/>
          </p:nvPr>
        </p:nvSpPr>
        <p:spPr>
          <a:xfrm>
            <a:off x="85881" y="899981"/>
            <a:ext cx="3723277" cy="3924615"/>
          </a:xfrm>
        </p:spPr>
        <p:txBody>
          <a:bodyPr/>
          <a:lstStyle/>
          <a:p>
            <a:r>
              <a:rPr lang="en-US" altLang="ja-JP" dirty="0"/>
              <a:t>SNMPv1 and SNMPv2c use community strings that control access to the MIB.</a:t>
            </a:r>
          </a:p>
          <a:p>
            <a:r>
              <a:rPr lang="en-US" altLang="ja-JP" dirty="0"/>
              <a:t>Two types of community strings: </a:t>
            </a:r>
          </a:p>
          <a:p>
            <a:pPr lvl="1"/>
            <a:r>
              <a:rPr lang="en-US" altLang="ja-JP" b="1" dirty="0"/>
              <a:t>Read-only (ro) </a:t>
            </a:r>
            <a:r>
              <a:rPr lang="en-US" altLang="ja-JP" dirty="0"/>
              <a:t>- Provides access to the MIB variables, but no changes can be made. </a:t>
            </a:r>
          </a:p>
          <a:p>
            <a:pPr lvl="1"/>
            <a:r>
              <a:rPr lang="en-US" altLang="ja-JP" b="1" dirty="0"/>
              <a:t>Read-write (rw</a:t>
            </a:r>
            <a:r>
              <a:rPr lang="en-US" altLang="ja-JP" dirty="0"/>
              <a:t>) - Provides read and write access to all objects in the MIB.</a:t>
            </a:r>
          </a:p>
          <a:p>
            <a:pPr lvl="1"/>
            <a:endParaRPr lang="en-US" altLang="ja-JP" dirty="0"/>
          </a:p>
          <a:p>
            <a:endParaRPr lang="en-US" altLang="ja-JP" dirty="0"/>
          </a:p>
        </p:txBody>
      </p:sp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1600" dirty="0"/>
              <a:t>SNMP Operation</a:t>
            </a:r>
            <a:r>
              <a:rPr lang="en-US" altLang="en-US" dirty="0"/>
              <a:t/>
            </a:r>
            <a:br>
              <a:rPr lang="en-US" altLang="en-US" dirty="0"/>
            </a:br>
            <a:r>
              <a:rPr lang="en-US" altLang="en-US" dirty="0"/>
              <a:t>Community Strings</a:t>
            </a:r>
          </a:p>
        </p:txBody>
      </p:sp>
      <p:pic>
        <p:nvPicPr>
          <p:cNvPr id="4" name="Picture 3" descr="Connecting Networks - Mozilla Firefox">
            <a:extLst>
              <a:ext uri="{FF2B5EF4-FFF2-40B4-BE49-F238E27FC236}">
                <a16:creationId xmlns:a16="http://schemas.microsoft.com/office/drawing/2014/main" xmlns="" id="{C14446AD-650C-4C12-BCB2-364AF4B8DA2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895039" y="1040697"/>
            <a:ext cx="5083631" cy="27229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5159306"/>
      </p:ext>
    </p:extLst>
  </p:cSld>
  <p:clrMapOvr>
    <a:masterClrMapping/>
  </p:clrMapOvr>
  <p:transition spd="slow">
    <p:wip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6"/>
          <p:cNvSpPr>
            <a:spLocks noGrp="1" noChangeArrowheads="1"/>
          </p:cNvSpPr>
          <p:nvPr>
            <p:ph idx="1"/>
          </p:nvPr>
        </p:nvSpPr>
        <p:spPr>
          <a:xfrm>
            <a:off x="85881" y="899981"/>
            <a:ext cx="4885222" cy="3924615"/>
          </a:xfrm>
        </p:spPr>
        <p:txBody>
          <a:bodyPr/>
          <a:lstStyle/>
          <a:p>
            <a:r>
              <a:rPr lang="en-US" altLang="ja-JP" dirty="0"/>
              <a:t>The MIB defines each variable as an object ID (OID).</a:t>
            </a:r>
          </a:p>
          <a:p>
            <a:pPr lvl="1"/>
            <a:r>
              <a:rPr lang="en-US" altLang="ja-JP" dirty="0"/>
              <a:t>OIDs uniquely identify managed objects.</a:t>
            </a:r>
          </a:p>
          <a:p>
            <a:pPr lvl="1"/>
            <a:r>
              <a:rPr lang="en-US" altLang="ja-JP" dirty="0"/>
              <a:t>OIDs are organized  based on RFC standards into a hierarchy or tree.</a:t>
            </a:r>
          </a:p>
          <a:p>
            <a:r>
              <a:rPr lang="en-US" altLang="ja-JP" dirty="0" smtClean="0"/>
              <a:t>Most </a:t>
            </a:r>
            <a:r>
              <a:rPr lang="en-US" altLang="ja-JP" dirty="0"/>
              <a:t>devices implement RFC defined common public variables.</a:t>
            </a:r>
          </a:p>
          <a:p>
            <a:pPr lvl="1"/>
            <a:r>
              <a:rPr lang="en-US" altLang="ja-JP" dirty="0"/>
              <a:t>Vendors such as Cisco can define private branches on the tree to accommodate their own variables.</a:t>
            </a:r>
          </a:p>
          <a:p>
            <a:r>
              <a:rPr lang="en-US" altLang="ja-JP" dirty="0"/>
              <a:t>CPU is one of the key resources, it should be measured continuously.</a:t>
            </a:r>
          </a:p>
          <a:p>
            <a:pPr lvl="1"/>
            <a:r>
              <a:rPr lang="en-US" altLang="ja-JP" dirty="0"/>
              <a:t>An SNMP graphing tool can periodically poll SNMP agents, and graph the values.</a:t>
            </a:r>
          </a:p>
          <a:p>
            <a:pPr lvl="1"/>
            <a:r>
              <a:rPr lang="en-US" altLang="ja-JP" dirty="0"/>
              <a:t>The data is retrieved via the snmpget utility.</a:t>
            </a:r>
          </a:p>
        </p:txBody>
      </p:sp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1600" dirty="0"/>
              <a:t>SNMP Operation</a:t>
            </a:r>
            <a:r>
              <a:rPr lang="en-US" altLang="en-US" dirty="0"/>
              <a:t/>
            </a:r>
            <a:br>
              <a:rPr lang="en-US" altLang="en-US" dirty="0"/>
            </a:br>
            <a:r>
              <a:rPr lang="en-US" altLang="en-US" dirty="0"/>
              <a:t>Management Information Base Object ID</a:t>
            </a:r>
          </a:p>
        </p:txBody>
      </p:sp>
      <p:pic>
        <p:nvPicPr>
          <p:cNvPr id="3" name="Picture 2" descr="Connecting Networks - Mozilla Firefox">
            <a:extLst>
              <a:ext uri="{FF2B5EF4-FFF2-40B4-BE49-F238E27FC236}">
                <a16:creationId xmlns:a16="http://schemas.microsoft.com/office/drawing/2014/main" xmlns="" id="{DB3886B1-291B-4448-9661-3954A55F68D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34841" y="899981"/>
            <a:ext cx="3490888" cy="36193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6176600"/>
      </p:ext>
    </p:extLst>
  </p:cSld>
  <p:clrMapOvr>
    <a:masterClrMapping/>
  </p:clrMapOvr>
  <p:transition spd="slow">
    <p:wip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6"/>
          <p:cNvSpPr>
            <a:spLocks noGrp="1" noChangeArrowheads="1"/>
          </p:cNvSpPr>
          <p:nvPr>
            <p:ph idx="1"/>
          </p:nvPr>
        </p:nvSpPr>
        <p:spPr>
          <a:xfrm>
            <a:off x="4819542" y="713059"/>
            <a:ext cx="4122380" cy="3944824"/>
          </a:xfrm>
        </p:spPr>
        <p:txBody>
          <a:bodyPr/>
          <a:lstStyle/>
          <a:p>
            <a:r>
              <a:rPr lang="en-US" altLang="ja-JP" dirty="0"/>
              <a:t>SNMPv3 authenticates and encrypts packets over the network to provide secure access to devices. </a:t>
            </a:r>
          </a:p>
          <a:p>
            <a:r>
              <a:rPr lang="en-US" altLang="ja-JP" dirty="0"/>
              <a:t>SNMPv3 provides three security features:</a:t>
            </a:r>
          </a:p>
          <a:p>
            <a:pPr lvl="1"/>
            <a:r>
              <a:rPr lang="en-US" altLang="ja-JP" b="1" dirty="0"/>
              <a:t>Message integrity and authentication </a:t>
            </a:r>
            <a:r>
              <a:rPr lang="en-US" altLang="ja-JP" dirty="0"/>
              <a:t>- Transmissions from the SNMP manager to agents (managed nodes) can be authenticated.</a:t>
            </a:r>
          </a:p>
          <a:p>
            <a:pPr lvl="1"/>
            <a:r>
              <a:rPr lang="en-US" altLang="ja-JP" b="1" dirty="0"/>
              <a:t>Encryption</a:t>
            </a:r>
            <a:r>
              <a:rPr lang="en-US" altLang="ja-JP" dirty="0"/>
              <a:t> - SNMPv3 messages may be encrypted to ensure privacy.</a:t>
            </a:r>
          </a:p>
          <a:p>
            <a:pPr lvl="1"/>
            <a:r>
              <a:rPr lang="en-US" altLang="ja-JP" b="1" dirty="0"/>
              <a:t>Access control </a:t>
            </a:r>
            <a:r>
              <a:rPr lang="en-US" altLang="ja-JP" dirty="0"/>
              <a:t>- Restricts SNMP managers to certain actions on specific portions of data.</a:t>
            </a:r>
          </a:p>
          <a:p>
            <a:endParaRPr lang="en-US" altLang="ja-JP" dirty="0"/>
          </a:p>
        </p:txBody>
      </p:sp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1600" dirty="0"/>
              <a:t>SNMP Operation</a:t>
            </a:r>
            <a:r>
              <a:rPr lang="en-US" altLang="en-US" dirty="0"/>
              <a:t/>
            </a:r>
            <a:br>
              <a:rPr lang="en-US" altLang="en-US" dirty="0"/>
            </a:br>
            <a:r>
              <a:rPr lang="en-US" altLang="en-US" dirty="0"/>
              <a:t>SNMPv3</a:t>
            </a:r>
          </a:p>
        </p:txBody>
      </p:sp>
      <p:pic>
        <p:nvPicPr>
          <p:cNvPr id="4" name="Picture 3" descr="Connecting Networks - Mozilla Firefox">
            <a:extLst>
              <a:ext uri="{FF2B5EF4-FFF2-40B4-BE49-F238E27FC236}">
                <a16:creationId xmlns:a16="http://schemas.microsoft.com/office/drawing/2014/main" xmlns="" id="{40398837-F4DD-4A9D-9F2D-AC46C4EA0F0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2078" y="1000283"/>
            <a:ext cx="4618746" cy="24148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5220785"/>
      </p:ext>
    </p:extLst>
  </p:cSld>
  <p:clrMapOvr>
    <a:masterClrMapping/>
  </p:clrMapOvr>
  <p:transition spd="slow">
    <p:wip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1600" dirty="0"/>
              <a:t>SNMP Operation</a:t>
            </a:r>
            <a:r>
              <a:rPr lang="en-US" altLang="en-US" dirty="0"/>
              <a:t/>
            </a:r>
            <a:br>
              <a:rPr lang="en-US" altLang="en-US" dirty="0"/>
            </a:br>
            <a:r>
              <a:rPr lang="en-US" altLang="en-US" dirty="0"/>
              <a:t>Lab - Researching Network Monitoring Software</a:t>
            </a:r>
          </a:p>
        </p:txBody>
      </p:sp>
      <p:pic>
        <p:nvPicPr>
          <p:cNvPr id="6" name="Content Placeholder 5" descr="5.2.1.9 Lab - Researching Network Monitoring Software.pdf - Mozilla Firefox">
            <a:extLst>
              <a:ext uri="{FF2B5EF4-FFF2-40B4-BE49-F238E27FC236}">
                <a16:creationId xmlns:a16="http://schemas.microsoft.com/office/drawing/2014/main" xmlns="" id="{B1485117-D9A0-446C-89B4-CD9B103F16C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645748" y="889141"/>
            <a:ext cx="3078093" cy="3955664"/>
          </a:xfrm>
          <a:ln w="3175">
            <a:solidFill>
              <a:srgbClr val="000000"/>
            </a:solidFill>
          </a:ln>
        </p:spPr>
      </p:pic>
    </p:spTree>
    <p:extLst>
      <p:ext uri="{BB962C8B-B14F-4D97-AF65-F5344CB8AC3E}">
        <p14:creationId xmlns:p14="http://schemas.microsoft.com/office/powerpoint/2010/main" val="3145150900"/>
      </p:ext>
    </p:extLst>
  </p:cSld>
  <p:clrMapOvr>
    <a:masterClrMapping/>
  </p:clrMapOvr>
  <p:transition spd="slow">
    <p:wip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6"/>
          <p:cNvSpPr>
            <a:spLocks noGrp="1" noChangeArrowheads="1"/>
          </p:cNvSpPr>
          <p:nvPr>
            <p:ph idx="1"/>
          </p:nvPr>
        </p:nvSpPr>
        <p:spPr>
          <a:xfrm>
            <a:off x="4819542" y="713059"/>
            <a:ext cx="4122380" cy="3944824"/>
          </a:xfrm>
        </p:spPr>
        <p:txBody>
          <a:bodyPr/>
          <a:lstStyle/>
          <a:p>
            <a:r>
              <a:rPr lang="en-US" altLang="ja-JP" dirty="0"/>
              <a:t>Basic steps to configuring SNMP:</a:t>
            </a:r>
          </a:p>
          <a:p>
            <a:pPr marL="485775" lvl="1" indent="-342900">
              <a:buFont typeface="+mj-lt"/>
              <a:buAutoNum type="arabicPeriod"/>
            </a:pPr>
            <a:r>
              <a:rPr lang="en-US" altLang="ja-JP" dirty="0"/>
              <a:t>Configure the community string and access level using </a:t>
            </a:r>
            <a:r>
              <a:rPr lang="en-US" altLang="ja-JP" b="1" dirty="0"/>
              <a:t>snmp-server community</a:t>
            </a:r>
            <a:r>
              <a:rPr lang="en-US" altLang="ja-JP" dirty="0"/>
              <a:t> </a:t>
            </a:r>
            <a:r>
              <a:rPr lang="en-US" altLang="ja-JP" i="1" dirty="0"/>
              <a:t>string</a:t>
            </a:r>
            <a:r>
              <a:rPr lang="en-US" altLang="ja-JP" dirty="0"/>
              <a:t> </a:t>
            </a:r>
            <a:r>
              <a:rPr lang="en-US" altLang="ja-JP" b="1" dirty="0"/>
              <a:t>ro | rw </a:t>
            </a:r>
            <a:r>
              <a:rPr lang="en-US" altLang="ja-JP" dirty="0"/>
              <a:t>command.</a:t>
            </a:r>
          </a:p>
          <a:p>
            <a:pPr marL="485775" lvl="1" indent="-342900">
              <a:buFont typeface="+mj-lt"/>
              <a:buAutoNum type="arabicPeriod"/>
            </a:pPr>
            <a:r>
              <a:rPr lang="en-US" altLang="ja-JP" dirty="0"/>
              <a:t>(Optional) Document the location of the device using the </a:t>
            </a:r>
            <a:r>
              <a:rPr lang="en-US" altLang="ja-JP" b="1" dirty="0"/>
              <a:t>snmp-server location </a:t>
            </a:r>
            <a:r>
              <a:rPr lang="en-US" altLang="ja-JP" i="1" dirty="0"/>
              <a:t>text</a:t>
            </a:r>
            <a:r>
              <a:rPr lang="en-US" altLang="ja-JP" dirty="0"/>
              <a:t> command.</a:t>
            </a:r>
          </a:p>
          <a:p>
            <a:pPr marL="485775" lvl="1" indent="-342900">
              <a:buFont typeface="+mj-lt"/>
              <a:buAutoNum type="arabicPeriod"/>
            </a:pPr>
            <a:r>
              <a:rPr lang="en-US" altLang="ja-JP" dirty="0"/>
              <a:t>(Optional) Document the system contact using the </a:t>
            </a:r>
            <a:r>
              <a:rPr lang="en-US" altLang="ja-JP" b="1" dirty="0"/>
              <a:t>snmp-server contact </a:t>
            </a:r>
            <a:r>
              <a:rPr lang="en-US" altLang="ja-JP" i="1" dirty="0"/>
              <a:t>text</a:t>
            </a:r>
            <a:r>
              <a:rPr lang="en-US" altLang="ja-JP" dirty="0"/>
              <a:t> command.</a:t>
            </a:r>
          </a:p>
          <a:p>
            <a:pPr marL="485775" lvl="1" indent="-342900">
              <a:buFont typeface="+mj-lt"/>
              <a:buAutoNum type="arabicPeriod"/>
            </a:pPr>
            <a:r>
              <a:rPr lang="en-US" altLang="ja-JP" dirty="0"/>
              <a:t>(Optional)Use an ACL to restrict SNMP access to NMS hosts (SNMP managers). Reference the ACL using </a:t>
            </a:r>
            <a:r>
              <a:rPr lang="en-US" altLang="ja-JP" b="1" dirty="0"/>
              <a:t>snmp-server community</a:t>
            </a:r>
            <a:r>
              <a:rPr lang="en-US" altLang="ja-JP" dirty="0"/>
              <a:t> </a:t>
            </a:r>
            <a:r>
              <a:rPr lang="en-US" altLang="ja-JP" i="1" dirty="0"/>
              <a:t>string access-list-number-or-name.</a:t>
            </a:r>
          </a:p>
          <a:p>
            <a:pPr marL="142875" lvl="1" indent="0">
              <a:buNone/>
            </a:pPr>
            <a:endParaRPr lang="en-US" altLang="ja-JP" i="1" dirty="0"/>
          </a:p>
        </p:txBody>
      </p:sp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1600" dirty="0"/>
              <a:t>Configuring SNMP</a:t>
            </a:r>
            <a:r>
              <a:rPr lang="en-US" altLang="en-US" dirty="0"/>
              <a:t/>
            </a:r>
            <a:br>
              <a:rPr lang="en-US" altLang="en-US" dirty="0"/>
            </a:br>
            <a:r>
              <a:rPr lang="en-US" altLang="en-US" dirty="0"/>
              <a:t>Steps for Configuring SNMP</a:t>
            </a:r>
          </a:p>
        </p:txBody>
      </p:sp>
      <p:pic>
        <p:nvPicPr>
          <p:cNvPr id="3" name="Picture 2" descr="Connecting Networks - Mozilla Firefox">
            <a:extLst>
              <a:ext uri="{FF2B5EF4-FFF2-40B4-BE49-F238E27FC236}">
                <a16:creationId xmlns:a16="http://schemas.microsoft.com/office/drawing/2014/main" xmlns="" id="{146A68BF-A894-4048-B429-9A7E7807ECF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6401" y="969970"/>
            <a:ext cx="4709883" cy="29200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5813118"/>
      </p:ext>
    </p:extLst>
  </p:cSld>
  <p:clrMapOvr>
    <a:masterClrMapping/>
  </p:clrMapOvr>
  <p:transition spd="slow">
    <p:wip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6"/>
          <p:cNvSpPr>
            <a:spLocks noGrp="1" noChangeArrowheads="1"/>
          </p:cNvSpPr>
          <p:nvPr>
            <p:ph idx="1"/>
          </p:nvPr>
        </p:nvSpPr>
        <p:spPr>
          <a:xfrm>
            <a:off x="4359820" y="798944"/>
            <a:ext cx="4683142" cy="3944824"/>
          </a:xfrm>
        </p:spPr>
        <p:txBody>
          <a:bodyPr/>
          <a:lstStyle/>
          <a:p>
            <a:r>
              <a:rPr lang="en-US" altLang="ja-JP" dirty="0"/>
              <a:t>Kiwi Syslog Server is one of several solutions that display SNMP output. </a:t>
            </a:r>
          </a:p>
          <a:p>
            <a:r>
              <a:rPr lang="en-US" altLang="ja-JP" dirty="0"/>
              <a:t>The SNMP traps are sent to the SNMP manager and displayed on the syslog server.</a:t>
            </a:r>
          </a:p>
          <a:p>
            <a:r>
              <a:rPr lang="en-US" altLang="ja-JP" dirty="0"/>
              <a:t>To verify the SNMP configuration use the </a:t>
            </a:r>
            <a:r>
              <a:rPr lang="en-US" altLang="ja-JP" b="1" dirty="0"/>
              <a:t>show snmp </a:t>
            </a:r>
            <a:r>
              <a:rPr lang="en-US" altLang="ja-JP" dirty="0"/>
              <a:t>command.</a:t>
            </a:r>
          </a:p>
          <a:p>
            <a:r>
              <a:rPr lang="en-US" altLang="ja-JP" dirty="0"/>
              <a:t>Use the </a:t>
            </a:r>
            <a:r>
              <a:rPr lang="en-US" altLang="ja-JP" b="1" dirty="0"/>
              <a:t>show snmp community </a:t>
            </a:r>
            <a:r>
              <a:rPr lang="en-US" altLang="ja-JP" dirty="0"/>
              <a:t>command to show SNMP community string and ACL information.</a:t>
            </a:r>
          </a:p>
        </p:txBody>
      </p:sp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1600" dirty="0"/>
              <a:t>Configuring SNMP</a:t>
            </a:r>
            <a:r>
              <a:rPr lang="en-US" altLang="en-US" dirty="0"/>
              <a:t/>
            </a:r>
            <a:br>
              <a:rPr lang="en-US" altLang="en-US" dirty="0"/>
            </a:br>
            <a:r>
              <a:rPr lang="en-US" altLang="en-US" dirty="0"/>
              <a:t>Verifying SNMP Configuration</a:t>
            </a:r>
          </a:p>
        </p:txBody>
      </p:sp>
      <p:pic>
        <p:nvPicPr>
          <p:cNvPr id="4" name="Picture 3" descr="Connecting Networks - Mozilla Firefox">
            <a:extLst>
              <a:ext uri="{FF2B5EF4-FFF2-40B4-BE49-F238E27FC236}">
                <a16:creationId xmlns:a16="http://schemas.microsoft.com/office/drawing/2014/main" xmlns="" id="{F0129943-05AF-4551-A0A0-1699714C4A5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32388" y="904296"/>
            <a:ext cx="3991028" cy="3137252"/>
          </a:xfrm>
          <a:prstGeom prst="rect">
            <a:avLst/>
          </a:prstGeom>
        </p:spPr>
      </p:pic>
      <p:pic>
        <p:nvPicPr>
          <p:cNvPr id="6" name="Picture 5" descr="Connecting Networks - Mozilla Firefox">
            <a:extLst>
              <a:ext uri="{FF2B5EF4-FFF2-40B4-BE49-F238E27FC236}">
                <a16:creationId xmlns:a16="http://schemas.microsoft.com/office/drawing/2014/main" xmlns="" id="{C2FB5C1B-D3BD-4C27-B176-1A3151A6224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930971" y="3201517"/>
            <a:ext cx="2733094" cy="15422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3691863"/>
      </p:ext>
    </p:extLst>
  </p:cSld>
  <p:clrMapOvr>
    <a:masterClrMapping/>
  </p:clrMapOvr>
  <p:transition spd="slow">
    <p:wip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6"/>
          <p:cNvSpPr>
            <a:spLocks noGrp="1" noChangeArrowheads="1"/>
          </p:cNvSpPr>
          <p:nvPr>
            <p:ph idx="1"/>
          </p:nvPr>
        </p:nvSpPr>
        <p:spPr>
          <a:xfrm>
            <a:off x="131351" y="839359"/>
            <a:ext cx="4683142" cy="3944824"/>
          </a:xfrm>
        </p:spPr>
        <p:txBody>
          <a:bodyPr/>
          <a:lstStyle/>
          <a:p>
            <a:r>
              <a:rPr lang="en-US" altLang="ja-JP" dirty="0"/>
              <a:t>SNMP can create security vulnerabilities.</a:t>
            </a:r>
          </a:p>
          <a:p>
            <a:r>
              <a:rPr lang="en-US" altLang="ja-JP" dirty="0"/>
              <a:t> For SNMPv1 and SNMPv2c - community strings should be strong and changed frequently.</a:t>
            </a:r>
          </a:p>
          <a:p>
            <a:r>
              <a:rPr lang="en-US" altLang="ja-JP" dirty="0"/>
              <a:t>ACLs should be used to prevent SNMP messages from going beyond the required devices and to limit access to monitored devices.</a:t>
            </a:r>
          </a:p>
          <a:p>
            <a:r>
              <a:rPr lang="en-US" altLang="ja-JP" dirty="0"/>
              <a:t>SNMPv3 is recommended because it provides security authentication and encryption.</a:t>
            </a:r>
          </a:p>
          <a:p>
            <a:pPr lvl="1"/>
            <a:r>
              <a:rPr lang="en-US" altLang="ja-JP" dirty="0"/>
              <a:t>The </a:t>
            </a:r>
            <a:r>
              <a:rPr lang="en-US" altLang="ja-JP" b="1" dirty="0"/>
              <a:t>snmp-server group </a:t>
            </a:r>
            <a:r>
              <a:rPr lang="en-US" altLang="ja-JP" i="1" dirty="0"/>
              <a:t>groupname</a:t>
            </a:r>
            <a:r>
              <a:rPr lang="en-US" altLang="ja-JP" dirty="0"/>
              <a:t> {</a:t>
            </a:r>
            <a:r>
              <a:rPr lang="en-US" altLang="ja-JP" b="1" dirty="0"/>
              <a:t>v1</a:t>
            </a:r>
            <a:r>
              <a:rPr lang="en-US" altLang="ja-JP" dirty="0"/>
              <a:t> | </a:t>
            </a:r>
            <a:r>
              <a:rPr lang="en-US" altLang="ja-JP" b="1" dirty="0"/>
              <a:t>v2c</a:t>
            </a:r>
            <a:r>
              <a:rPr lang="en-US" altLang="ja-JP" dirty="0"/>
              <a:t> | </a:t>
            </a:r>
            <a:r>
              <a:rPr lang="en-US" altLang="ja-JP" b="1" dirty="0"/>
              <a:t>v3</a:t>
            </a:r>
            <a:r>
              <a:rPr lang="en-US" altLang="ja-JP" dirty="0"/>
              <a:t> {</a:t>
            </a:r>
            <a:r>
              <a:rPr lang="en-US" altLang="ja-JP" b="1" dirty="0"/>
              <a:t>auth</a:t>
            </a:r>
            <a:r>
              <a:rPr lang="en-US" altLang="ja-JP" dirty="0"/>
              <a:t> | </a:t>
            </a:r>
            <a:r>
              <a:rPr lang="en-US" altLang="ja-JP" b="1" dirty="0"/>
              <a:t>noauth</a:t>
            </a:r>
            <a:r>
              <a:rPr lang="en-US" altLang="ja-JP" dirty="0"/>
              <a:t> | </a:t>
            </a:r>
            <a:r>
              <a:rPr lang="en-US" altLang="ja-JP" b="1" dirty="0"/>
              <a:t>priv</a:t>
            </a:r>
            <a:r>
              <a:rPr lang="en-US" altLang="ja-JP" dirty="0"/>
              <a:t>}} command creates a new SNMP group on the device.</a:t>
            </a:r>
          </a:p>
          <a:p>
            <a:pPr lvl="1"/>
            <a:r>
              <a:rPr lang="en-US" altLang="ja-JP" dirty="0"/>
              <a:t>The </a:t>
            </a:r>
            <a:r>
              <a:rPr lang="en-US" altLang="ja-JP" b="1" dirty="0"/>
              <a:t>snmp-server user </a:t>
            </a:r>
            <a:r>
              <a:rPr lang="en-US" altLang="ja-JP" i="1" dirty="0"/>
              <a:t>username groupname </a:t>
            </a:r>
            <a:r>
              <a:rPr lang="en-US" altLang="ja-JP" dirty="0"/>
              <a:t>command is used to add a new user to the group.</a:t>
            </a:r>
          </a:p>
        </p:txBody>
      </p:sp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1600" dirty="0"/>
              <a:t>Configuring SNMP</a:t>
            </a:r>
            <a:r>
              <a:rPr lang="en-US" altLang="en-US" dirty="0"/>
              <a:t/>
            </a:r>
            <a:br>
              <a:rPr lang="en-US" altLang="en-US" dirty="0"/>
            </a:br>
            <a:r>
              <a:rPr lang="en-US" altLang="en-US" dirty="0"/>
              <a:t>SNMP Best Practices</a:t>
            </a:r>
          </a:p>
        </p:txBody>
      </p:sp>
      <p:pic>
        <p:nvPicPr>
          <p:cNvPr id="3" name="Picture 2" descr="Connecting Networks - Mozilla Firefox">
            <a:extLst>
              <a:ext uri="{FF2B5EF4-FFF2-40B4-BE49-F238E27FC236}">
                <a16:creationId xmlns:a16="http://schemas.microsoft.com/office/drawing/2014/main" xmlns="" id="{026B413B-8E82-4D58-949F-F35A9760CA2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02899" y="937819"/>
            <a:ext cx="4109750" cy="31769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29183"/>
      </p:ext>
    </p:extLst>
  </p:cSld>
  <p:clrMapOvr>
    <a:masterClrMapping/>
  </p:clrMapOvr>
  <p:transition spd="slow">
    <p:wipe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6"/>
          <p:cNvSpPr>
            <a:spLocks noGrp="1" noChangeArrowheads="1"/>
          </p:cNvSpPr>
          <p:nvPr>
            <p:ph idx="1"/>
          </p:nvPr>
        </p:nvSpPr>
        <p:spPr>
          <a:xfrm>
            <a:off x="131350" y="839359"/>
            <a:ext cx="3703067" cy="3970082"/>
          </a:xfrm>
        </p:spPr>
        <p:txBody>
          <a:bodyPr/>
          <a:lstStyle/>
          <a:p>
            <a:r>
              <a:rPr lang="en-US" altLang="ja-JP" dirty="0"/>
              <a:t>Steps to configure SNMPv3:</a:t>
            </a:r>
          </a:p>
          <a:p>
            <a:pPr marL="531812" lvl="1" indent="-342900">
              <a:buFont typeface="+mj-lt"/>
              <a:buAutoNum type="arabicPeriod"/>
            </a:pPr>
            <a:r>
              <a:rPr lang="en-US" altLang="ja-JP" dirty="0"/>
              <a:t>Configure a standard ACL that will permit access for authorized SNMP managers.</a:t>
            </a:r>
          </a:p>
          <a:p>
            <a:pPr marL="531812" lvl="1" indent="-342900">
              <a:buFont typeface="+mj-lt"/>
              <a:buAutoNum type="arabicPeriod"/>
            </a:pPr>
            <a:r>
              <a:rPr lang="en-US" altLang="ja-JP" dirty="0"/>
              <a:t>Configure an SNMP view to identify which OIDs the SNMB manager will be able to read.</a:t>
            </a:r>
          </a:p>
          <a:p>
            <a:pPr marL="531812" lvl="1" indent="-342900">
              <a:buFont typeface="+mj-lt"/>
              <a:buAutoNum type="arabicPeriod"/>
            </a:pPr>
            <a:r>
              <a:rPr lang="en-US" altLang="ja-JP" dirty="0"/>
              <a:t>Configure the SNMP group and  features including name, version, type of authentication and encryption, associates view to the group, read or write, filter with ACL.</a:t>
            </a:r>
          </a:p>
          <a:p>
            <a:pPr marL="531812" lvl="1" indent="-342900">
              <a:buFont typeface="+mj-lt"/>
              <a:buAutoNum type="arabicPeriod"/>
            </a:pPr>
            <a:r>
              <a:rPr lang="en-US" altLang="ja-JP" dirty="0"/>
              <a:t>Configure a user with features including username, associates with group, version, authentication type, encryption type and password.</a:t>
            </a:r>
          </a:p>
          <a:p>
            <a:pPr marL="531812" lvl="1" indent="-342900">
              <a:buFont typeface="+mj-lt"/>
              <a:buAutoNum type="arabicPeriod"/>
            </a:pPr>
            <a:endParaRPr lang="en-US" altLang="ja-JP" dirty="0"/>
          </a:p>
          <a:p>
            <a:pPr marL="531812" lvl="1" indent="-342900">
              <a:buFont typeface="+mj-lt"/>
              <a:buAutoNum type="arabicPeriod"/>
            </a:pPr>
            <a:endParaRPr lang="en-US" altLang="ja-JP" dirty="0"/>
          </a:p>
        </p:txBody>
      </p:sp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1600" dirty="0"/>
              <a:t>Configuring SNMP</a:t>
            </a:r>
            <a:r>
              <a:rPr lang="en-US" altLang="en-US" dirty="0"/>
              <a:t/>
            </a:r>
            <a:br>
              <a:rPr lang="en-US" altLang="en-US" dirty="0"/>
            </a:br>
            <a:r>
              <a:rPr lang="en-US" altLang="en-US" dirty="0"/>
              <a:t>Steps for Configuring SNMPv3</a:t>
            </a:r>
          </a:p>
        </p:txBody>
      </p:sp>
      <p:pic>
        <p:nvPicPr>
          <p:cNvPr id="4" name="Picture 3" descr="Connecting Networks - Mozilla Firefox">
            <a:extLst>
              <a:ext uri="{FF2B5EF4-FFF2-40B4-BE49-F238E27FC236}">
                <a16:creationId xmlns:a16="http://schemas.microsoft.com/office/drawing/2014/main" xmlns="" id="{D86E0427-AD3E-40C0-8505-3B17E66334A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19759" y="1036385"/>
            <a:ext cx="5147378" cy="29950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2852097"/>
      </p:ext>
    </p:extLst>
  </p:cSld>
  <p:clrMapOvr>
    <a:masterClrMapping/>
  </p:clrMapOvr>
  <p:transition spd="slow">
    <p:wipe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6"/>
          <p:cNvSpPr>
            <a:spLocks noGrp="1" noChangeArrowheads="1"/>
          </p:cNvSpPr>
          <p:nvPr>
            <p:ph idx="1"/>
          </p:nvPr>
        </p:nvSpPr>
        <p:spPr>
          <a:xfrm>
            <a:off x="131350" y="839359"/>
            <a:ext cx="3703067" cy="3970082"/>
          </a:xfrm>
        </p:spPr>
        <p:txBody>
          <a:bodyPr/>
          <a:lstStyle/>
          <a:p>
            <a:pPr marL="474662" lvl="1" indent="-285750"/>
            <a:r>
              <a:rPr lang="en-US" dirty="0"/>
              <a:t>The </a:t>
            </a:r>
            <a:r>
              <a:rPr lang="en-US" dirty="0" smtClean="0"/>
              <a:t>example </a:t>
            </a:r>
            <a:r>
              <a:rPr lang="en-US" dirty="0"/>
              <a:t>configures a standard ACL named PERMIT-ADMIN. It is configured to permit only the 192.168.1.0/24 network. All hosts attached to this network will be allowed to access the SNMP agent running on R1</a:t>
            </a:r>
            <a:r>
              <a:rPr lang="en-US" dirty="0" smtClean="0"/>
              <a:t>.</a:t>
            </a:r>
          </a:p>
          <a:p>
            <a:pPr marL="474662" lvl="1" indent="-285750"/>
            <a:r>
              <a:rPr lang="en-US" dirty="0"/>
              <a:t>An SNMP view is named SNMP-RO and is configured to include the entire ISO tree from the MIB. </a:t>
            </a:r>
            <a:endParaRPr lang="en-US" altLang="ja-JP" dirty="0"/>
          </a:p>
          <a:p>
            <a:pPr marL="531812" lvl="1" indent="-342900">
              <a:buFont typeface="+mj-lt"/>
              <a:buAutoNum type="arabicPeriod"/>
            </a:pPr>
            <a:endParaRPr lang="en-US" altLang="ja-JP" dirty="0"/>
          </a:p>
          <a:p>
            <a:pPr marL="531812" lvl="1" indent="-342900">
              <a:buFont typeface="+mj-lt"/>
              <a:buAutoNum type="arabicPeriod"/>
            </a:pPr>
            <a:endParaRPr lang="en-US" altLang="ja-JP" dirty="0"/>
          </a:p>
        </p:txBody>
      </p:sp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1600" dirty="0"/>
              <a:t>Configuring SNMP</a:t>
            </a:r>
            <a:r>
              <a:rPr lang="en-US" altLang="en-US" dirty="0"/>
              <a:t/>
            </a:r>
            <a:br>
              <a:rPr lang="en-US" altLang="en-US" dirty="0"/>
            </a:br>
            <a:r>
              <a:rPr lang="en-US" altLang="en-US" dirty="0" smtClean="0"/>
              <a:t>SNMPv3 Configuration</a:t>
            </a:r>
            <a:endParaRPr lang="en-US" alt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01520" y="1111848"/>
            <a:ext cx="5126169" cy="3106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5329515"/>
      </p:ext>
    </p:extLst>
  </p:cSld>
  <p:clrMapOvr>
    <a:masterClrMapping/>
  </p:clrMapOvr>
  <p:transition spd="slow">
    <p:wip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16425" y="915409"/>
            <a:ext cx="8072482" cy="1900579"/>
          </a:xfrm>
        </p:spPr>
        <p:txBody>
          <a:bodyPr/>
          <a:lstStyle/>
          <a:p>
            <a:r>
              <a:rPr lang="en-US" dirty="0"/>
              <a:t>5.1 LAN Security</a:t>
            </a:r>
            <a:br>
              <a:rPr lang="en-US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3099643"/>
      </p:ext>
    </p:extLst>
  </p:cSld>
  <p:clrMapOvr>
    <a:masterClrMapping/>
  </p:clrMapOvr>
  <p:transition spd="slow">
    <p:wipe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1600" dirty="0"/>
              <a:t>Configuring SNMP</a:t>
            </a:r>
            <a:r>
              <a:rPr lang="en-US" altLang="en-US" dirty="0"/>
              <a:t/>
            </a:r>
            <a:br>
              <a:rPr lang="en-US" altLang="en-US" dirty="0"/>
            </a:br>
            <a:r>
              <a:rPr lang="en-US" altLang="en-US" dirty="0"/>
              <a:t>Lab - Configuring SNMP</a:t>
            </a:r>
          </a:p>
        </p:txBody>
      </p:sp>
      <p:pic>
        <p:nvPicPr>
          <p:cNvPr id="6" name="Content Placeholder 5" descr="5.2.2.6 Lab - Configuring SNMP.pdf - Mozilla Firefox">
            <a:extLst>
              <a:ext uri="{FF2B5EF4-FFF2-40B4-BE49-F238E27FC236}">
                <a16:creationId xmlns:a16="http://schemas.microsoft.com/office/drawing/2014/main" xmlns="" id="{BEFF5B31-27C9-4A4C-B3EF-ADAA417E1A1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874550" y="849040"/>
            <a:ext cx="2989272" cy="3818947"/>
          </a:xfrm>
          <a:ln w="3175">
            <a:solidFill>
              <a:srgbClr val="000000"/>
            </a:solidFill>
          </a:ln>
        </p:spPr>
      </p:pic>
    </p:spTree>
    <p:extLst>
      <p:ext uri="{BB962C8B-B14F-4D97-AF65-F5344CB8AC3E}">
        <p14:creationId xmlns:p14="http://schemas.microsoft.com/office/powerpoint/2010/main" val="1265241296"/>
      </p:ext>
    </p:extLst>
  </p:cSld>
  <p:clrMapOvr>
    <a:masterClrMapping/>
  </p:clrMapOvr>
  <p:transition spd="slow">
    <p:wipe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16425" y="915409"/>
            <a:ext cx="8072482" cy="1900579"/>
          </a:xfrm>
        </p:spPr>
        <p:txBody>
          <a:bodyPr/>
          <a:lstStyle/>
          <a:p>
            <a:r>
              <a:rPr lang="en-US" dirty="0"/>
              <a:t>5.3 Cisco Switch Port Analyzer</a:t>
            </a:r>
            <a:br>
              <a:rPr lang="en-US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044298"/>
      </p:ext>
    </p:extLst>
  </p:cSld>
  <p:clrMapOvr>
    <a:masterClrMapping/>
  </p:clrMapOvr>
  <p:transition spd="slow">
    <p:wipe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6"/>
          <p:cNvSpPr>
            <a:spLocks noGrp="1" noChangeArrowheads="1"/>
          </p:cNvSpPr>
          <p:nvPr>
            <p:ph idx="1"/>
          </p:nvPr>
        </p:nvSpPr>
        <p:spPr>
          <a:xfrm>
            <a:off x="161661" y="855253"/>
            <a:ext cx="8123510" cy="2060451"/>
          </a:xfrm>
        </p:spPr>
        <p:txBody>
          <a:bodyPr/>
          <a:lstStyle/>
          <a:p>
            <a:r>
              <a:rPr lang="en-US" altLang="ja-JP" dirty="0"/>
              <a:t>Port mirroring allows a switch to copy and send Ethernet frames from specific ports to the destination port connected to a packet analyzer.</a:t>
            </a:r>
          </a:p>
          <a:p>
            <a:endParaRPr lang="en-US" altLang="ja-JP" dirty="0"/>
          </a:p>
        </p:txBody>
      </p:sp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1600" dirty="0"/>
              <a:t>SPAN Overview</a:t>
            </a:r>
            <a:r>
              <a:rPr lang="en-US" altLang="en-US" dirty="0"/>
              <a:t/>
            </a:r>
            <a:br>
              <a:rPr lang="en-US" altLang="en-US" dirty="0"/>
            </a:br>
            <a:r>
              <a:rPr lang="en-US" altLang="en-US" dirty="0"/>
              <a:t>Port Mirroring</a:t>
            </a:r>
          </a:p>
        </p:txBody>
      </p:sp>
      <p:pic>
        <p:nvPicPr>
          <p:cNvPr id="6" name="Picture 5" descr="Connecting Networks - Mozilla Firefox">
            <a:extLst>
              <a:ext uri="{FF2B5EF4-FFF2-40B4-BE49-F238E27FC236}">
                <a16:creationId xmlns:a16="http://schemas.microsoft.com/office/drawing/2014/main" xmlns="" id="{A3AE2F8A-701D-4EB2-9A9C-4149AB17B49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31774" y="1584628"/>
            <a:ext cx="5985244" cy="27747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482524"/>
      </p:ext>
    </p:extLst>
  </p:cSld>
  <p:clrMapOvr>
    <a:masterClrMapping/>
  </p:clrMapOvr>
  <p:transition spd="slow">
    <p:wipe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6"/>
          <p:cNvSpPr>
            <a:spLocks noGrp="1" noChangeArrowheads="1"/>
          </p:cNvSpPr>
          <p:nvPr>
            <p:ph idx="1"/>
          </p:nvPr>
        </p:nvSpPr>
        <p:spPr>
          <a:xfrm>
            <a:off x="161661" y="855252"/>
            <a:ext cx="3921174" cy="4030109"/>
          </a:xfrm>
        </p:spPr>
        <p:txBody>
          <a:bodyPr/>
          <a:lstStyle/>
          <a:p>
            <a:r>
              <a:rPr lang="en-US" altLang="ja-JP" dirty="0"/>
              <a:t>SPAN is a type of port mirroring that allows administrators or devices to collect and analyze traffic. </a:t>
            </a:r>
          </a:p>
          <a:p>
            <a:r>
              <a:rPr lang="en-US" altLang="ja-JP" dirty="0"/>
              <a:t>SPAN is commonly implemented to deliver traffic to specialized devices including:</a:t>
            </a:r>
          </a:p>
          <a:p>
            <a:pPr lvl="1"/>
            <a:r>
              <a:rPr lang="en-US" altLang="ja-JP" dirty="0"/>
              <a:t>Packet analyzers – Using software such as Wireshark to capture and analyze traffic for troubleshooting purposes.</a:t>
            </a:r>
          </a:p>
          <a:p>
            <a:pPr lvl="1"/>
            <a:r>
              <a:rPr lang="en-US" altLang="ja-JP" dirty="0"/>
              <a:t>Intrusion Prevention Systems (IPSs) –IPSs are focused on the security aspect of traffic and are implemented to detect network attacks as they happen.</a:t>
            </a:r>
          </a:p>
          <a:p>
            <a:r>
              <a:rPr lang="en-US" altLang="ja-JP" dirty="0"/>
              <a:t> SPAN can be implemented as either Local SPAN or Remote SPAN (RSPAN).</a:t>
            </a:r>
          </a:p>
        </p:txBody>
      </p:sp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1600" dirty="0"/>
              <a:t>SPAN Overview</a:t>
            </a:r>
            <a:r>
              <a:rPr lang="en-US" altLang="en-US" dirty="0"/>
              <a:t/>
            </a:r>
            <a:br>
              <a:rPr lang="en-US" altLang="en-US" dirty="0"/>
            </a:br>
            <a:r>
              <a:rPr lang="en-US" altLang="en-US" dirty="0"/>
              <a:t>Analyzing Suspicious Traffic</a:t>
            </a:r>
          </a:p>
        </p:txBody>
      </p:sp>
      <p:pic>
        <p:nvPicPr>
          <p:cNvPr id="3" name="Picture 2" descr="Connecting Networks - Mozilla Firefox">
            <a:extLst>
              <a:ext uri="{FF2B5EF4-FFF2-40B4-BE49-F238E27FC236}">
                <a16:creationId xmlns:a16="http://schemas.microsoft.com/office/drawing/2014/main" xmlns="" id="{59380B26-3F5F-4BB3-A3C2-4F9A57DE789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082835" y="1308000"/>
            <a:ext cx="4663854" cy="1995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8476999"/>
      </p:ext>
    </p:extLst>
  </p:cSld>
  <p:clrMapOvr>
    <a:masterClrMapping/>
  </p:clrMapOvr>
  <p:transition spd="slow">
    <p:wipe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41393"/>
            <a:ext cx="9144000" cy="757551"/>
          </a:xfrm>
        </p:spPr>
        <p:txBody>
          <a:bodyPr/>
          <a:lstStyle/>
          <a:p>
            <a:r>
              <a:rPr lang="en-US" altLang="en-US" sz="1600" dirty="0"/>
              <a:t>SPAN Overview</a:t>
            </a:r>
            <a:r>
              <a:rPr lang="en-US" altLang="en-US" dirty="0"/>
              <a:t/>
            </a:r>
            <a:br>
              <a:rPr lang="en-US" altLang="en-US" dirty="0"/>
            </a:br>
            <a:r>
              <a:rPr lang="en-US" altLang="en-US" dirty="0"/>
              <a:t>Local SPAN</a:t>
            </a:r>
          </a:p>
        </p:txBody>
      </p:sp>
      <p:pic>
        <p:nvPicPr>
          <p:cNvPr id="8" name="Content Placeholder 7" descr="Connecting Networks - Mozilla Firefox">
            <a:extLst>
              <a:ext uri="{FF2B5EF4-FFF2-40B4-BE49-F238E27FC236}">
                <a16:creationId xmlns:a16="http://schemas.microsoft.com/office/drawing/2014/main" xmlns="" id="{7E470A02-D7CC-4BCA-B107-64A0D692A82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006183" y="798944"/>
            <a:ext cx="4960360" cy="1651244"/>
          </a:xfrm>
        </p:spPr>
      </p:pic>
      <p:pic>
        <p:nvPicPr>
          <p:cNvPr id="10" name="Picture 9" descr="Connecting Networks - Mozilla Firefox">
            <a:extLst>
              <a:ext uri="{FF2B5EF4-FFF2-40B4-BE49-F238E27FC236}">
                <a16:creationId xmlns:a16="http://schemas.microsoft.com/office/drawing/2014/main" xmlns="" id="{349AAB4D-ADF4-4D46-954E-E597FC7E39D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69601" y="2571750"/>
            <a:ext cx="4173218" cy="2007170"/>
          </a:xfrm>
          <a:prstGeom prst="rect">
            <a:avLst/>
          </a:prstGeom>
        </p:spPr>
      </p:pic>
      <p:sp>
        <p:nvSpPr>
          <p:cNvPr id="13" name="Rectangle 6">
            <a:extLst>
              <a:ext uri="{FF2B5EF4-FFF2-40B4-BE49-F238E27FC236}">
                <a16:creationId xmlns:a16="http://schemas.microsoft.com/office/drawing/2014/main" xmlns="" id="{11C46020-BBED-43E4-A080-328A0F97AE8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798944"/>
            <a:ext cx="4041547" cy="40855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182880" bIns="45720" numCol="1" anchor="t" anchorCtr="0" compatLnSpc="1">
            <a:prstTxWarp prst="textNoShape">
              <a:avLst/>
            </a:prstTxWarp>
          </a:bodyPr>
          <a:lstStyle>
            <a:lvl1pPr marL="169863" indent="-169863" algn="l" defTabSz="684213" rtl="0" eaLnBrk="1" fontAlgn="base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chemeClr val="tx2"/>
              </a:buClr>
              <a:buSzPct val="90000"/>
              <a:buFont typeface="Wingdings" panose="05000000000000000000" pitchFamily="2" charset="2"/>
              <a:buChar char="§"/>
              <a:defRPr lang="en-US" sz="1500" kern="1200">
                <a:solidFill>
                  <a:srgbClr val="000000"/>
                </a:solidFill>
                <a:latin typeface="+mn-lt"/>
                <a:ea typeface="ＭＳ Ｐゴシック" charset="0"/>
                <a:cs typeface="CiscoSans"/>
              </a:defRPr>
            </a:lvl1pPr>
            <a:lvl2pPr marL="358775" indent="-215900" algn="l" defTabSz="684213" rtl="0" eaLnBrk="1" fontAlgn="base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chemeClr val="tx2"/>
              </a:buClr>
              <a:buFont typeface="Arial" charset="0"/>
              <a:buChar char="•"/>
              <a:defRPr lang="en-US" sz="1400" kern="1200">
                <a:solidFill>
                  <a:srgbClr val="000000"/>
                </a:solidFill>
                <a:latin typeface="+mn-lt"/>
                <a:ea typeface="ＭＳ Ｐゴシック" charset="0"/>
                <a:cs typeface="CiscoSans"/>
              </a:defRPr>
            </a:lvl2pPr>
            <a:lvl3pPr marL="431800" indent="-169863" algn="l" defTabSz="684213" rtl="0" eaLnBrk="1" fontAlgn="base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Arial" charset="0"/>
              <a:buChar char="•"/>
              <a:defRPr lang="en-US" sz="1200" kern="1200">
                <a:solidFill>
                  <a:srgbClr val="000000"/>
                </a:solidFill>
                <a:latin typeface="+mn-lt"/>
                <a:ea typeface="ＭＳ Ｐゴシック" charset="0"/>
                <a:cs typeface="CiscoSans"/>
              </a:defRPr>
            </a:lvl3pPr>
            <a:lvl4pPr marL="503238" indent="-169863" algn="l" defTabSz="684213" rtl="0" eaLnBrk="1" fontAlgn="base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Arial" charset="0"/>
              <a:buChar char="•"/>
              <a:defRPr lang="en-US" sz="1100" kern="1200">
                <a:solidFill>
                  <a:srgbClr val="000000"/>
                </a:solidFill>
                <a:latin typeface="+mn-lt"/>
                <a:ea typeface="ＭＳ Ｐゴシック" charset="0"/>
                <a:cs typeface="CiscoSans"/>
              </a:defRPr>
            </a:lvl4pPr>
            <a:lvl5pPr marL="574675" indent="-169863" algn="l" defTabSz="684213" rtl="0" eaLnBrk="1" fontAlgn="base" hangingPunct="1">
              <a:lnSpc>
                <a:spcPct val="95000"/>
              </a:lnSpc>
              <a:spcBef>
                <a:spcPts val="625"/>
              </a:spcBef>
              <a:spcAft>
                <a:spcPct val="0"/>
              </a:spcAft>
              <a:buFont typeface="Arial" charset="0"/>
              <a:buChar char="•"/>
              <a:defRPr lang="en-US" sz="1100" kern="1200" dirty="0">
                <a:solidFill>
                  <a:schemeClr val="tx1"/>
                </a:solidFill>
                <a:latin typeface="+mn-lt"/>
                <a:ea typeface="ＭＳ Ｐゴシック" charset="0"/>
                <a:cs typeface="CiscoSans"/>
              </a:defRPr>
            </a:lvl5pPr>
            <a:lvl6pPr marL="863856" indent="-171445" algn="l" defTabSz="685777" rtl="0" eaLnBrk="1" latinLnBrk="0" hangingPunct="1">
              <a:spcBef>
                <a:spcPts val="600"/>
              </a:spcBef>
              <a:buFont typeface="Arial" pitchFamily="34" charset="0"/>
              <a:buChar char="•"/>
              <a:defRPr sz="9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935844" indent="-171422" algn="l" defTabSz="685777" rtl="0" eaLnBrk="1" latinLnBrk="0" hangingPunct="1">
              <a:spcBef>
                <a:spcPts val="600"/>
              </a:spcBef>
              <a:buFont typeface="Arial" pitchFamily="34" charset="0"/>
              <a:buChar char="•"/>
              <a:defRPr sz="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220" indent="0" algn="l" defTabSz="685777" rtl="0" eaLnBrk="1" latinLnBrk="0" hangingPunct="1">
              <a:spcBef>
                <a:spcPct val="20000"/>
              </a:spcBef>
              <a:buFont typeface="Arial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53" indent="-171445" algn="l" defTabSz="68577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dirty="0"/>
              <a:t>Local SPAN is when traffic on a switch is mirrored to another port on that switch.</a:t>
            </a:r>
          </a:p>
          <a:p>
            <a:r>
              <a:rPr lang="en-US" altLang="ja-JP" dirty="0"/>
              <a:t>A SPAN session is the association between source ports (or VLANs) and a destination port.</a:t>
            </a:r>
          </a:p>
          <a:p>
            <a:r>
              <a:rPr lang="en-US" altLang="ja-JP" dirty="0"/>
              <a:t>Three important things to consider when configuring SPAN:</a:t>
            </a:r>
          </a:p>
          <a:p>
            <a:pPr lvl="1"/>
            <a:r>
              <a:rPr lang="en-US" altLang="ja-JP" dirty="0"/>
              <a:t>The destination port cannot be a source port, and the source port cannot be a destination port.</a:t>
            </a:r>
          </a:p>
          <a:p>
            <a:pPr lvl="1"/>
            <a:r>
              <a:rPr lang="en-US" altLang="ja-JP" dirty="0"/>
              <a:t>The number of destination ports is platform-dependent.</a:t>
            </a:r>
          </a:p>
          <a:p>
            <a:pPr lvl="1"/>
            <a:r>
              <a:rPr lang="en-US" altLang="ja-JP" dirty="0"/>
              <a:t>The destination port is no longer a normal switch port. Only monitored traffic passes through that port.</a:t>
            </a:r>
          </a:p>
        </p:txBody>
      </p:sp>
    </p:spTree>
    <p:extLst>
      <p:ext uri="{BB962C8B-B14F-4D97-AF65-F5344CB8AC3E}">
        <p14:creationId xmlns:p14="http://schemas.microsoft.com/office/powerpoint/2010/main" val="4169703253"/>
      </p:ext>
    </p:extLst>
  </p:cSld>
  <p:clrMapOvr>
    <a:masterClrMapping/>
  </p:clrMapOvr>
  <p:transition spd="slow">
    <p:wipe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41393"/>
            <a:ext cx="9144000" cy="757551"/>
          </a:xfrm>
        </p:spPr>
        <p:txBody>
          <a:bodyPr/>
          <a:lstStyle/>
          <a:p>
            <a:r>
              <a:rPr lang="en-US" altLang="en-US" sz="1600" dirty="0"/>
              <a:t>SPAN Overview</a:t>
            </a:r>
            <a:r>
              <a:rPr lang="en-US" altLang="en-US" dirty="0"/>
              <a:t/>
            </a:r>
            <a:br>
              <a:rPr lang="en-US" altLang="en-US" dirty="0"/>
            </a:br>
            <a:r>
              <a:rPr lang="en-US" altLang="en-US" dirty="0"/>
              <a:t>Remote SPAN</a:t>
            </a:r>
          </a:p>
        </p:txBody>
      </p:sp>
      <p:sp>
        <p:nvSpPr>
          <p:cNvPr id="13" name="Rectangle 6">
            <a:extLst>
              <a:ext uri="{FF2B5EF4-FFF2-40B4-BE49-F238E27FC236}">
                <a16:creationId xmlns:a16="http://schemas.microsoft.com/office/drawing/2014/main" xmlns="" id="{11C46020-BBED-43E4-A080-328A0F97AE8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410" y="910547"/>
            <a:ext cx="4041547" cy="34021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182880" bIns="45720" numCol="1" anchor="t" anchorCtr="0" compatLnSpc="1">
            <a:prstTxWarp prst="textNoShape">
              <a:avLst/>
            </a:prstTxWarp>
          </a:bodyPr>
          <a:lstStyle>
            <a:lvl1pPr marL="169863" indent="-169863" algn="l" defTabSz="684213" rtl="0" eaLnBrk="1" fontAlgn="base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chemeClr val="tx2"/>
              </a:buClr>
              <a:buSzPct val="90000"/>
              <a:buFont typeface="Wingdings" panose="05000000000000000000" pitchFamily="2" charset="2"/>
              <a:buChar char="§"/>
              <a:defRPr lang="en-US" sz="1500" kern="1200">
                <a:solidFill>
                  <a:srgbClr val="000000"/>
                </a:solidFill>
                <a:latin typeface="+mn-lt"/>
                <a:ea typeface="ＭＳ Ｐゴシック" charset="0"/>
                <a:cs typeface="CiscoSans"/>
              </a:defRPr>
            </a:lvl1pPr>
            <a:lvl2pPr marL="358775" indent="-215900" algn="l" defTabSz="684213" rtl="0" eaLnBrk="1" fontAlgn="base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chemeClr val="tx2"/>
              </a:buClr>
              <a:buFont typeface="Arial" charset="0"/>
              <a:buChar char="•"/>
              <a:defRPr lang="en-US" sz="1400" kern="1200">
                <a:solidFill>
                  <a:srgbClr val="000000"/>
                </a:solidFill>
                <a:latin typeface="+mn-lt"/>
                <a:ea typeface="ＭＳ Ｐゴシック" charset="0"/>
                <a:cs typeface="CiscoSans"/>
              </a:defRPr>
            </a:lvl2pPr>
            <a:lvl3pPr marL="431800" indent="-169863" algn="l" defTabSz="684213" rtl="0" eaLnBrk="1" fontAlgn="base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Arial" charset="0"/>
              <a:buChar char="•"/>
              <a:defRPr lang="en-US" sz="1200" kern="1200">
                <a:solidFill>
                  <a:srgbClr val="000000"/>
                </a:solidFill>
                <a:latin typeface="+mn-lt"/>
                <a:ea typeface="ＭＳ Ｐゴシック" charset="0"/>
                <a:cs typeface="CiscoSans"/>
              </a:defRPr>
            </a:lvl3pPr>
            <a:lvl4pPr marL="503238" indent="-169863" algn="l" defTabSz="684213" rtl="0" eaLnBrk="1" fontAlgn="base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Arial" charset="0"/>
              <a:buChar char="•"/>
              <a:defRPr lang="en-US" sz="1100" kern="1200">
                <a:solidFill>
                  <a:srgbClr val="000000"/>
                </a:solidFill>
                <a:latin typeface="+mn-lt"/>
                <a:ea typeface="ＭＳ Ｐゴシック" charset="0"/>
                <a:cs typeface="CiscoSans"/>
              </a:defRPr>
            </a:lvl4pPr>
            <a:lvl5pPr marL="574675" indent="-169863" algn="l" defTabSz="684213" rtl="0" eaLnBrk="1" fontAlgn="base" hangingPunct="1">
              <a:lnSpc>
                <a:spcPct val="95000"/>
              </a:lnSpc>
              <a:spcBef>
                <a:spcPts val="625"/>
              </a:spcBef>
              <a:spcAft>
                <a:spcPct val="0"/>
              </a:spcAft>
              <a:buFont typeface="Arial" charset="0"/>
              <a:buChar char="•"/>
              <a:defRPr lang="en-US" sz="1100" kern="1200" dirty="0">
                <a:solidFill>
                  <a:schemeClr val="tx1"/>
                </a:solidFill>
                <a:latin typeface="+mn-lt"/>
                <a:ea typeface="ＭＳ Ｐゴシック" charset="0"/>
                <a:cs typeface="CiscoSans"/>
              </a:defRPr>
            </a:lvl5pPr>
            <a:lvl6pPr marL="863856" indent="-171445" algn="l" defTabSz="685777" rtl="0" eaLnBrk="1" latinLnBrk="0" hangingPunct="1">
              <a:spcBef>
                <a:spcPts val="600"/>
              </a:spcBef>
              <a:buFont typeface="Arial" pitchFamily="34" charset="0"/>
              <a:buChar char="•"/>
              <a:defRPr sz="9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935844" indent="-171422" algn="l" defTabSz="685777" rtl="0" eaLnBrk="1" latinLnBrk="0" hangingPunct="1">
              <a:spcBef>
                <a:spcPts val="600"/>
              </a:spcBef>
              <a:buFont typeface="Arial" pitchFamily="34" charset="0"/>
              <a:buChar char="•"/>
              <a:defRPr sz="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220" indent="0" algn="l" defTabSz="685777" rtl="0" eaLnBrk="1" latinLnBrk="0" hangingPunct="1">
              <a:spcBef>
                <a:spcPct val="20000"/>
              </a:spcBef>
              <a:buFont typeface="Arial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53" indent="-171445" algn="l" defTabSz="68577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dirty="0"/>
              <a:t>Remote SPAN (RSPAN) allows source and destination ports to be in different switches.</a:t>
            </a:r>
          </a:p>
          <a:p>
            <a:r>
              <a:rPr lang="en-US" altLang="ja-JP" dirty="0"/>
              <a:t>RSPAN uses two sessions. </a:t>
            </a:r>
          </a:p>
          <a:p>
            <a:pPr lvl="1"/>
            <a:r>
              <a:rPr lang="en-US" altLang="ja-JP" dirty="0"/>
              <a:t>One session is used as the source and one session is used to copy or receive the traffic from a VLAN.</a:t>
            </a:r>
          </a:p>
          <a:p>
            <a:pPr lvl="1"/>
            <a:r>
              <a:rPr lang="en-US" altLang="ja-JP" dirty="0"/>
              <a:t>The traffic for each RSPAN session is carried over trunk links in a user-specified RSPAN VLAN</a:t>
            </a:r>
          </a:p>
        </p:txBody>
      </p:sp>
      <p:pic>
        <p:nvPicPr>
          <p:cNvPr id="5" name="Picture 4" descr="Connecting Networks - Mozilla Firefox">
            <a:extLst>
              <a:ext uri="{FF2B5EF4-FFF2-40B4-BE49-F238E27FC236}">
                <a16:creationId xmlns:a16="http://schemas.microsoft.com/office/drawing/2014/main" xmlns="" id="{73BBF2CC-8647-4716-A9CB-88EFB3EFD2E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099957" y="942397"/>
            <a:ext cx="4834380" cy="1605980"/>
          </a:xfrm>
          <a:prstGeom prst="rect">
            <a:avLst/>
          </a:prstGeom>
        </p:spPr>
      </p:pic>
      <p:pic>
        <p:nvPicPr>
          <p:cNvPr id="7" name="Picture 6" descr="Connecting Networks - Mozilla Firefox">
            <a:extLst>
              <a:ext uri="{FF2B5EF4-FFF2-40B4-BE49-F238E27FC236}">
                <a16:creationId xmlns:a16="http://schemas.microsoft.com/office/drawing/2014/main" xmlns="" id="{A066B5E8-60D9-4A63-8514-84477512A2E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07613" y="2614774"/>
            <a:ext cx="4119937" cy="22243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8900463"/>
      </p:ext>
    </p:extLst>
  </p:cSld>
  <p:clrMapOvr>
    <a:masterClrMapping/>
  </p:clrMapOvr>
  <p:transition spd="slow">
    <p:wipe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41393"/>
            <a:ext cx="9144000" cy="757551"/>
          </a:xfrm>
        </p:spPr>
        <p:txBody>
          <a:bodyPr/>
          <a:lstStyle/>
          <a:p>
            <a:r>
              <a:rPr lang="en-US" altLang="en-US" sz="1600" dirty="0"/>
              <a:t>SPAN Configuration</a:t>
            </a:r>
            <a:r>
              <a:rPr lang="en-US" altLang="en-US" dirty="0"/>
              <a:t/>
            </a:r>
            <a:br>
              <a:rPr lang="en-US" altLang="en-US" dirty="0"/>
            </a:br>
            <a:r>
              <a:rPr lang="en-US" altLang="en-US" dirty="0"/>
              <a:t>Configuring Local SPAN</a:t>
            </a:r>
          </a:p>
        </p:txBody>
      </p:sp>
      <p:sp>
        <p:nvSpPr>
          <p:cNvPr id="13" name="Rectangle 6">
            <a:extLst>
              <a:ext uri="{FF2B5EF4-FFF2-40B4-BE49-F238E27FC236}">
                <a16:creationId xmlns:a16="http://schemas.microsoft.com/office/drawing/2014/main" xmlns="" id="{11C46020-BBED-43E4-A080-328A0F97AE8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26311" y="1018426"/>
            <a:ext cx="3789261" cy="35176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182880" bIns="45720" numCol="1" anchor="t" anchorCtr="0" compatLnSpc="1">
            <a:prstTxWarp prst="textNoShape">
              <a:avLst/>
            </a:prstTxWarp>
          </a:bodyPr>
          <a:lstStyle>
            <a:lvl1pPr marL="169863" indent="-169863" algn="l" defTabSz="684213" rtl="0" eaLnBrk="1" fontAlgn="base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chemeClr val="tx2"/>
              </a:buClr>
              <a:buSzPct val="90000"/>
              <a:buFont typeface="Wingdings" panose="05000000000000000000" pitchFamily="2" charset="2"/>
              <a:buChar char="§"/>
              <a:defRPr lang="en-US" sz="1500" kern="1200">
                <a:solidFill>
                  <a:srgbClr val="000000"/>
                </a:solidFill>
                <a:latin typeface="+mn-lt"/>
                <a:ea typeface="ＭＳ Ｐゴシック" charset="0"/>
                <a:cs typeface="CiscoSans"/>
              </a:defRPr>
            </a:lvl1pPr>
            <a:lvl2pPr marL="358775" indent="-215900" algn="l" defTabSz="684213" rtl="0" eaLnBrk="1" fontAlgn="base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chemeClr val="tx2"/>
              </a:buClr>
              <a:buFont typeface="Arial" charset="0"/>
              <a:buChar char="•"/>
              <a:defRPr lang="en-US" sz="1400" kern="1200">
                <a:solidFill>
                  <a:srgbClr val="000000"/>
                </a:solidFill>
                <a:latin typeface="+mn-lt"/>
                <a:ea typeface="ＭＳ Ｐゴシック" charset="0"/>
                <a:cs typeface="CiscoSans"/>
              </a:defRPr>
            </a:lvl2pPr>
            <a:lvl3pPr marL="431800" indent="-169863" algn="l" defTabSz="684213" rtl="0" eaLnBrk="1" fontAlgn="base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Arial" charset="0"/>
              <a:buChar char="•"/>
              <a:defRPr lang="en-US" sz="1200" kern="1200">
                <a:solidFill>
                  <a:srgbClr val="000000"/>
                </a:solidFill>
                <a:latin typeface="+mn-lt"/>
                <a:ea typeface="ＭＳ Ｐゴシック" charset="0"/>
                <a:cs typeface="CiscoSans"/>
              </a:defRPr>
            </a:lvl3pPr>
            <a:lvl4pPr marL="503238" indent="-169863" algn="l" defTabSz="684213" rtl="0" eaLnBrk="1" fontAlgn="base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Arial" charset="0"/>
              <a:buChar char="•"/>
              <a:defRPr lang="en-US" sz="1100" kern="1200">
                <a:solidFill>
                  <a:srgbClr val="000000"/>
                </a:solidFill>
                <a:latin typeface="+mn-lt"/>
                <a:ea typeface="ＭＳ Ｐゴシック" charset="0"/>
                <a:cs typeface="CiscoSans"/>
              </a:defRPr>
            </a:lvl4pPr>
            <a:lvl5pPr marL="574675" indent="-169863" algn="l" defTabSz="684213" rtl="0" eaLnBrk="1" fontAlgn="base" hangingPunct="1">
              <a:lnSpc>
                <a:spcPct val="95000"/>
              </a:lnSpc>
              <a:spcBef>
                <a:spcPts val="625"/>
              </a:spcBef>
              <a:spcAft>
                <a:spcPct val="0"/>
              </a:spcAft>
              <a:buFont typeface="Arial" charset="0"/>
              <a:buChar char="•"/>
              <a:defRPr lang="en-US" sz="1100" kern="1200" dirty="0">
                <a:solidFill>
                  <a:schemeClr val="tx1"/>
                </a:solidFill>
                <a:latin typeface="+mn-lt"/>
                <a:ea typeface="ＭＳ Ｐゴシック" charset="0"/>
                <a:cs typeface="CiscoSans"/>
              </a:defRPr>
            </a:lvl5pPr>
            <a:lvl6pPr marL="863856" indent="-171445" algn="l" defTabSz="685777" rtl="0" eaLnBrk="1" latinLnBrk="0" hangingPunct="1">
              <a:spcBef>
                <a:spcPts val="600"/>
              </a:spcBef>
              <a:buFont typeface="Arial" pitchFamily="34" charset="0"/>
              <a:buChar char="•"/>
              <a:defRPr sz="9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935844" indent="-171422" algn="l" defTabSz="685777" rtl="0" eaLnBrk="1" latinLnBrk="0" hangingPunct="1">
              <a:spcBef>
                <a:spcPts val="600"/>
              </a:spcBef>
              <a:buFont typeface="Arial" pitchFamily="34" charset="0"/>
              <a:buChar char="•"/>
              <a:defRPr sz="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220" indent="0" algn="l" defTabSz="685777" rtl="0" eaLnBrk="1" latinLnBrk="0" hangingPunct="1">
              <a:spcBef>
                <a:spcPct val="20000"/>
              </a:spcBef>
              <a:buFont typeface="Arial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53" indent="-171445" algn="l" defTabSz="68577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dirty="0"/>
              <a:t>A session number is used to identify a local SPAN session.</a:t>
            </a:r>
          </a:p>
          <a:p>
            <a:r>
              <a:rPr lang="en-US" altLang="ja-JP" dirty="0"/>
              <a:t>Use </a:t>
            </a:r>
            <a:r>
              <a:rPr lang="en-US" altLang="ja-JP" b="1" dirty="0"/>
              <a:t>monitor session </a:t>
            </a:r>
            <a:r>
              <a:rPr lang="en-US" altLang="ja-JP" dirty="0"/>
              <a:t>command to associate a source port and a destination port with a SPAN session.</a:t>
            </a:r>
          </a:p>
          <a:p>
            <a:r>
              <a:rPr lang="en-US" altLang="ja-JP" dirty="0"/>
              <a:t>A separate monitor session command is used for each session.</a:t>
            </a:r>
          </a:p>
          <a:p>
            <a:r>
              <a:rPr lang="en-US" altLang="ja-JP" dirty="0"/>
              <a:t>A VLAN can be specified instead of a physical </a:t>
            </a:r>
            <a:r>
              <a:rPr lang="en-US" altLang="ja-JP" dirty="0" smtClean="0"/>
              <a:t>port.</a:t>
            </a:r>
            <a:endParaRPr lang="en-US" altLang="ja-JP" dirty="0"/>
          </a:p>
        </p:txBody>
      </p:sp>
      <p:pic>
        <p:nvPicPr>
          <p:cNvPr id="3" name="Picture 2" descr="Connecting Networks - Mozilla Firefox">
            <a:extLst>
              <a:ext uri="{FF2B5EF4-FFF2-40B4-BE49-F238E27FC236}">
                <a16:creationId xmlns:a16="http://schemas.microsoft.com/office/drawing/2014/main" xmlns="" id="{E3456DC0-8676-4740-B965-BC1E6657A05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2685" y="1099334"/>
            <a:ext cx="5107393" cy="2399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8121899"/>
      </p:ext>
    </p:extLst>
  </p:cSld>
  <p:clrMapOvr>
    <a:masterClrMapping/>
  </p:clrMapOvr>
  <p:transition spd="slow">
    <p:wipe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41393"/>
            <a:ext cx="9144000" cy="757551"/>
          </a:xfrm>
        </p:spPr>
        <p:txBody>
          <a:bodyPr/>
          <a:lstStyle/>
          <a:p>
            <a:r>
              <a:rPr lang="en-US" altLang="en-US" sz="1600" dirty="0"/>
              <a:t>SPAN Configuration</a:t>
            </a:r>
            <a:r>
              <a:rPr lang="en-US" altLang="en-US" dirty="0"/>
              <a:t/>
            </a:r>
            <a:br>
              <a:rPr lang="en-US" altLang="en-US" dirty="0"/>
            </a:br>
            <a:r>
              <a:rPr lang="en-US" altLang="en-US" dirty="0"/>
              <a:t>Verifying Local SPAN</a:t>
            </a:r>
          </a:p>
        </p:txBody>
      </p:sp>
      <p:sp>
        <p:nvSpPr>
          <p:cNvPr id="13" name="Rectangle 6">
            <a:extLst>
              <a:ext uri="{FF2B5EF4-FFF2-40B4-BE49-F238E27FC236}">
                <a16:creationId xmlns:a16="http://schemas.microsoft.com/office/drawing/2014/main" xmlns="" id="{11C46020-BBED-43E4-A080-328A0F97AE8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26311" y="1018426"/>
            <a:ext cx="3789261" cy="35176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182880" bIns="45720" numCol="1" anchor="t" anchorCtr="0" compatLnSpc="1">
            <a:prstTxWarp prst="textNoShape">
              <a:avLst/>
            </a:prstTxWarp>
          </a:bodyPr>
          <a:lstStyle>
            <a:lvl1pPr marL="169863" indent="-169863" algn="l" defTabSz="684213" rtl="0" eaLnBrk="1" fontAlgn="base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chemeClr val="tx2"/>
              </a:buClr>
              <a:buSzPct val="90000"/>
              <a:buFont typeface="Wingdings" panose="05000000000000000000" pitchFamily="2" charset="2"/>
              <a:buChar char="§"/>
              <a:defRPr lang="en-US" sz="1500" kern="1200">
                <a:solidFill>
                  <a:srgbClr val="000000"/>
                </a:solidFill>
                <a:latin typeface="+mn-lt"/>
                <a:ea typeface="ＭＳ Ｐゴシック" charset="0"/>
                <a:cs typeface="CiscoSans"/>
              </a:defRPr>
            </a:lvl1pPr>
            <a:lvl2pPr marL="358775" indent="-215900" algn="l" defTabSz="684213" rtl="0" eaLnBrk="1" fontAlgn="base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chemeClr val="tx2"/>
              </a:buClr>
              <a:buFont typeface="Arial" charset="0"/>
              <a:buChar char="•"/>
              <a:defRPr lang="en-US" sz="1400" kern="1200">
                <a:solidFill>
                  <a:srgbClr val="000000"/>
                </a:solidFill>
                <a:latin typeface="+mn-lt"/>
                <a:ea typeface="ＭＳ Ｐゴシック" charset="0"/>
                <a:cs typeface="CiscoSans"/>
              </a:defRPr>
            </a:lvl2pPr>
            <a:lvl3pPr marL="431800" indent="-169863" algn="l" defTabSz="684213" rtl="0" eaLnBrk="1" fontAlgn="base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Arial" charset="0"/>
              <a:buChar char="•"/>
              <a:defRPr lang="en-US" sz="1200" kern="1200">
                <a:solidFill>
                  <a:srgbClr val="000000"/>
                </a:solidFill>
                <a:latin typeface="+mn-lt"/>
                <a:ea typeface="ＭＳ Ｐゴシック" charset="0"/>
                <a:cs typeface="CiscoSans"/>
              </a:defRPr>
            </a:lvl3pPr>
            <a:lvl4pPr marL="503238" indent="-169863" algn="l" defTabSz="684213" rtl="0" eaLnBrk="1" fontAlgn="base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Arial" charset="0"/>
              <a:buChar char="•"/>
              <a:defRPr lang="en-US" sz="1100" kern="1200">
                <a:solidFill>
                  <a:srgbClr val="000000"/>
                </a:solidFill>
                <a:latin typeface="+mn-lt"/>
                <a:ea typeface="ＭＳ Ｐゴシック" charset="0"/>
                <a:cs typeface="CiscoSans"/>
              </a:defRPr>
            </a:lvl4pPr>
            <a:lvl5pPr marL="574675" indent="-169863" algn="l" defTabSz="684213" rtl="0" eaLnBrk="1" fontAlgn="base" hangingPunct="1">
              <a:lnSpc>
                <a:spcPct val="95000"/>
              </a:lnSpc>
              <a:spcBef>
                <a:spcPts val="625"/>
              </a:spcBef>
              <a:spcAft>
                <a:spcPct val="0"/>
              </a:spcAft>
              <a:buFont typeface="Arial" charset="0"/>
              <a:buChar char="•"/>
              <a:defRPr lang="en-US" sz="1100" kern="1200" dirty="0">
                <a:solidFill>
                  <a:schemeClr val="tx1"/>
                </a:solidFill>
                <a:latin typeface="+mn-lt"/>
                <a:ea typeface="ＭＳ Ｐゴシック" charset="0"/>
                <a:cs typeface="CiscoSans"/>
              </a:defRPr>
            </a:lvl5pPr>
            <a:lvl6pPr marL="863856" indent="-171445" algn="l" defTabSz="685777" rtl="0" eaLnBrk="1" latinLnBrk="0" hangingPunct="1">
              <a:spcBef>
                <a:spcPts val="600"/>
              </a:spcBef>
              <a:buFont typeface="Arial" pitchFamily="34" charset="0"/>
              <a:buChar char="•"/>
              <a:defRPr sz="9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935844" indent="-171422" algn="l" defTabSz="685777" rtl="0" eaLnBrk="1" latinLnBrk="0" hangingPunct="1">
              <a:spcBef>
                <a:spcPts val="600"/>
              </a:spcBef>
              <a:buFont typeface="Arial" pitchFamily="34" charset="0"/>
              <a:buChar char="•"/>
              <a:defRPr sz="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220" indent="0" algn="l" defTabSz="685777" rtl="0" eaLnBrk="1" latinLnBrk="0" hangingPunct="1">
              <a:spcBef>
                <a:spcPct val="20000"/>
              </a:spcBef>
              <a:buFont typeface="Arial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53" indent="-171445" algn="l" defTabSz="68577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dirty="0"/>
              <a:t>Use the </a:t>
            </a:r>
            <a:r>
              <a:rPr lang="en-US" altLang="ja-JP" b="1" dirty="0"/>
              <a:t>show monitor </a:t>
            </a:r>
            <a:r>
              <a:rPr lang="en-US" altLang="ja-JP" dirty="0"/>
              <a:t>command to verify the SPAN session. </a:t>
            </a:r>
            <a:r>
              <a:rPr lang="en-US" altLang="ja-JP" dirty="0" smtClean="0"/>
              <a:t>It displays </a:t>
            </a:r>
            <a:r>
              <a:rPr lang="en-US" altLang="ja-JP" dirty="0"/>
              <a:t>the type of the session, the source ports for each traffic direction, and the destination port. </a:t>
            </a:r>
          </a:p>
        </p:txBody>
      </p:sp>
      <p:pic>
        <p:nvPicPr>
          <p:cNvPr id="4" name="Picture 3" descr="Connecting Networks - Mozilla Firefox">
            <a:extLst>
              <a:ext uri="{FF2B5EF4-FFF2-40B4-BE49-F238E27FC236}">
                <a16:creationId xmlns:a16="http://schemas.microsoft.com/office/drawing/2014/main" xmlns="" id="{46EAE524-D9C5-486D-AF43-6917BDE86F8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4369" y="966413"/>
            <a:ext cx="5131942" cy="31114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9619768"/>
      </p:ext>
    </p:extLst>
  </p:cSld>
  <p:clrMapOvr>
    <a:masterClrMapping/>
  </p:clrMapOvr>
  <p:transition spd="slow">
    <p:wipe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41393"/>
            <a:ext cx="9144000" cy="757551"/>
          </a:xfrm>
        </p:spPr>
        <p:txBody>
          <a:bodyPr/>
          <a:lstStyle/>
          <a:p>
            <a:r>
              <a:rPr lang="en-US" altLang="en-US" sz="1600" dirty="0"/>
              <a:t>SPAN Configuration</a:t>
            </a:r>
            <a:r>
              <a:rPr lang="en-US" altLang="en-US" dirty="0"/>
              <a:t/>
            </a:r>
            <a:br>
              <a:rPr lang="en-US" altLang="en-US" dirty="0"/>
            </a:br>
            <a:r>
              <a:rPr lang="en-US" altLang="en-US" dirty="0"/>
              <a:t>Lab - Implement a Local SPAN</a:t>
            </a:r>
          </a:p>
        </p:txBody>
      </p:sp>
      <p:pic>
        <p:nvPicPr>
          <p:cNvPr id="3" name="Picture 2" descr="5.3.2.3 Lab - Implement Local SPAN.pdf - Mozilla Firefox">
            <a:extLst>
              <a:ext uri="{FF2B5EF4-FFF2-40B4-BE49-F238E27FC236}">
                <a16:creationId xmlns:a16="http://schemas.microsoft.com/office/drawing/2014/main" xmlns="" id="{2777DDA2-8365-4BB5-B3E0-FA8DE841070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912724" y="847619"/>
            <a:ext cx="3048250" cy="3970962"/>
          </a:xfrm>
          <a:prstGeom prst="rect">
            <a:avLst/>
          </a:prstGeom>
          <a:ln w="3175">
            <a:solidFill>
              <a:srgbClr val="000000"/>
            </a:solidFill>
          </a:ln>
        </p:spPr>
      </p:pic>
    </p:spTree>
    <p:extLst>
      <p:ext uri="{BB962C8B-B14F-4D97-AF65-F5344CB8AC3E}">
        <p14:creationId xmlns:p14="http://schemas.microsoft.com/office/powerpoint/2010/main" val="648745321"/>
      </p:ext>
    </p:extLst>
  </p:cSld>
  <p:clrMapOvr>
    <a:masterClrMapping/>
  </p:clrMapOvr>
  <p:transition spd="slow">
    <p:wipe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41393"/>
            <a:ext cx="9144000" cy="757551"/>
          </a:xfrm>
        </p:spPr>
        <p:txBody>
          <a:bodyPr/>
          <a:lstStyle/>
          <a:p>
            <a:r>
              <a:rPr lang="en-US" altLang="en-US" sz="1600" dirty="0"/>
              <a:t>SPAN </a:t>
            </a:r>
            <a:r>
              <a:rPr lang="en-US" altLang="en-US" sz="1600" dirty="0" smtClean="0"/>
              <a:t>as a Troubleshooting Tool</a:t>
            </a:r>
            <a:r>
              <a:rPr lang="en-US" altLang="en-US" dirty="0"/>
              <a:t/>
            </a:r>
            <a:br>
              <a:rPr lang="en-US" altLang="en-US" dirty="0"/>
            </a:br>
            <a:r>
              <a:rPr lang="en-US" altLang="en-US" dirty="0" smtClean="0"/>
              <a:t>Troubleshooting with SPAN Overview</a:t>
            </a:r>
            <a:endParaRPr lang="en-US" altLang="en-US" dirty="0"/>
          </a:p>
        </p:txBody>
      </p:sp>
      <p:sp>
        <p:nvSpPr>
          <p:cNvPr id="13" name="Rectangle 6">
            <a:extLst>
              <a:ext uri="{FF2B5EF4-FFF2-40B4-BE49-F238E27FC236}">
                <a16:creationId xmlns:a16="http://schemas.microsoft.com/office/drawing/2014/main" xmlns="" id="{11C46020-BBED-43E4-A080-328A0F97AE8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5484" y="945221"/>
            <a:ext cx="3924727" cy="37860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182880" bIns="45720" numCol="1" anchor="t" anchorCtr="0" compatLnSpc="1">
            <a:prstTxWarp prst="textNoShape">
              <a:avLst/>
            </a:prstTxWarp>
          </a:bodyPr>
          <a:lstStyle>
            <a:lvl1pPr marL="169863" indent="-169863" algn="l" defTabSz="684213" rtl="0" eaLnBrk="1" fontAlgn="base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chemeClr val="tx2"/>
              </a:buClr>
              <a:buSzPct val="90000"/>
              <a:buFont typeface="Wingdings" panose="05000000000000000000" pitchFamily="2" charset="2"/>
              <a:buChar char="§"/>
              <a:defRPr lang="en-US" sz="1500" kern="1200">
                <a:solidFill>
                  <a:srgbClr val="000000"/>
                </a:solidFill>
                <a:latin typeface="+mn-lt"/>
                <a:ea typeface="ＭＳ Ｐゴシック" charset="0"/>
                <a:cs typeface="CiscoSans"/>
              </a:defRPr>
            </a:lvl1pPr>
            <a:lvl2pPr marL="358775" indent="-215900" algn="l" defTabSz="684213" rtl="0" eaLnBrk="1" fontAlgn="base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chemeClr val="tx2"/>
              </a:buClr>
              <a:buFont typeface="Arial" charset="0"/>
              <a:buChar char="•"/>
              <a:defRPr lang="en-US" sz="1400" kern="1200">
                <a:solidFill>
                  <a:srgbClr val="000000"/>
                </a:solidFill>
                <a:latin typeface="+mn-lt"/>
                <a:ea typeface="ＭＳ Ｐゴシック" charset="0"/>
                <a:cs typeface="CiscoSans"/>
              </a:defRPr>
            </a:lvl2pPr>
            <a:lvl3pPr marL="431800" indent="-169863" algn="l" defTabSz="684213" rtl="0" eaLnBrk="1" fontAlgn="base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Arial" charset="0"/>
              <a:buChar char="•"/>
              <a:defRPr lang="en-US" sz="1200" kern="1200">
                <a:solidFill>
                  <a:srgbClr val="000000"/>
                </a:solidFill>
                <a:latin typeface="+mn-lt"/>
                <a:ea typeface="ＭＳ Ｐゴシック" charset="0"/>
                <a:cs typeface="CiscoSans"/>
              </a:defRPr>
            </a:lvl3pPr>
            <a:lvl4pPr marL="503238" indent="-169863" algn="l" defTabSz="684213" rtl="0" eaLnBrk="1" fontAlgn="base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Arial" charset="0"/>
              <a:buChar char="•"/>
              <a:defRPr lang="en-US" sz="1100" kern="1200">
                <a:solidFill>
                  <a:srgbClr val="000000"/>
                </a:solidFill>
                <a:latin typeface="+mn-lt"/>
                <a:ea typeface="ＭＳ Ｐゴシック" charset="0"/>
                <a:cs typeface="CiscoSans"/>
              </a:defRPr>
            </a:lvl4pPr>
            <a:lvl5pPr marL="574675" indent="-169863" algn="l" defTabSz="684213" rtl="0" eaLnBrk="1" fontAlgn="base" hangingPunct="1">
              <a:lnSpc>
                <a:spcPct val="95000"/>
              </a:lnSpc>
              <a:spcBef>
                <a:spcPts val="625"/>
              </a:spcBef>
              <a:spcAft>
                <a:spcPct val="0"/>
              </a:spcAft>
              <a:buFont typeface="Arial" charset="0"/>
              <a:buChar char="•"/>
              <a:defRPr lang="en-US" sz="1100" kern="1200" dirty="0">
                <a:solidFill>
                  <a:schemeClr val="tx1"/>
                </a:solidFill>
                <a:latin typeface="+mn-lt"/>
                <a:ea typeface="ＭＳ Ｐゴシック" charset="0"/>
                <a:cs typeface="CiscoSans"/>
              </a:defRPr>
            </a:lvl5pPr>
            <a:lvl6pPr marL="863856" indent="-171445" algn="l" defTabSz="685777" rtl="0" eaLnBrk="1" latinLnBrk="0" hangingPunct="1">
              <a:spcBef>
                <a:spcPts val="600"/>
              </a:spcBef>
              <a:buFont typeface="Arial" pitchFamily="34" charset="0"/>
              <a:buChar char="•"/>
              <a:defRPr sz="9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935844" indent="-171422" algn="l" defTabSz="685777" rtl="0" eaLnBrk="1" latinLnBrk="0" hangingPunct="1">
              <a:spcBef>
                <a:spcPts val="600"/>
              </a:spcBef>
              <a:buFont typeface="Arial" pitchFamily="34" charset="0"/>
              <a:buChar char="•"/>
              <a:defRPr sz="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220" indent="0" algn="l" defTabSz="685777" rtl="0" eaLnBrk="1" latinLnBrk="0" hangingPunct="1">
              <a:spcBef>
                <a:spcPct val="20000"/>
              </a:spcBef>
              <a:buFont typeface="Arial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53" indent="-171445" algn="l" defTabSz="68577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dirty="0"/>
              <a:t>SPAN allows administrators to troubleshoot network issues. </a:t>
            </a:r>
          </a:p>
          <a:p>
            <a:pPr lvl="1"/>
            <a:r>
              <a:rPr lang="en-US" altLang="ja-JP" dirty="0"/>
              <a:t>To investigate a slow network application, a network administrator can use SPAN to duplicate and redirect traffic to a packet analyzer such as Wireshark.</a:t>
            </a:r>
          </a:p>
          <a:p>
            <a:pPr lvl="1"/>
            <a:r>
              <a:rPr lang="en-US" altLang="ja-JP" dirty="0"/>
              <a:t>Older systems with faulty NICs can also cause issues. If SPAN is enabled a network technician can detect and isolate the end device causing the problem.</a:t>
            </a:r>
          </a:p>
        </p:txBody>
      </p:sp>
      <p:pic>
        <p:nvPicPr>
          <p:cNvPr id="3" name="Picture 2" descr="Connecting Networks - Mozilla Firefox">
            <a:extLst>
              <a:ext uri="{FF2B5EF4-FFF2-40B4-BE49-F238E27FC236}">
                <a16:creationId xmlns:a16="http://schemas.microsoft.com/office/drawing/2014/main" xmlns="" id="{C9ED92E6-5EA2-4395-A834-2EBF027316E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18803" y="809482"/>
            <a:ext cx="4314229" cy="3727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1472101"/>
      </p:ext>
    </p:extLst>
  </p:cSld>
  <p:clrMapOvr>
    <a:masterClrMapping/>
  </p:clrMapOvr>
  <p:transition spd="slow">
    <p:wip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6"/>
          <p:cNvSpPr>
            <a:spLocks noGrp="1" noChangeArrowheads="1"/>
          </p:cNvSpPr>
          <p:nvPr>
            <p:ph idx="1"/>
          </p:nvPr>
        </p:nvSpPr>
        <p:spPr>
          <a:xfrm>
            <a:off x="113753" y="854516"/>
            <a:ext cx="3937896" cy="4000393"/>
          </a:xfrm>
        </p:spPr>
        <p:txBody>
          <a:bodyPr/>
          <a:lstStyle/>
          <a:p>
            <a:r>
              <a:rPr lang="en-US" altLang="ja-JP" sz="1700" dirty="0"/>
              <a:t>Common security solutions using routers, firewalls, Intrusion Prevention System (IPSs), and VPN devices protect Layer 3 up through Layer 7. </a:t>
            </a:r>
          </a:p>
          <a:p>
            <a:r>
              <a:rPr lang="en-US" altLang="ja-JP" sz="1700" dirty="0"/>
              <a:t>Layer 2 must also be protected.</a:t>
            </a:r>
          </a:p>
          <a:p>
            <a:r>
              <a:rPr lang="en-US" altLang="ja-JP" sz="1700" dirty="0"/>
              <a:t>Common Layer 2 attacks include:</a:t>
            </a:r>
          </a:p>
          <a:p>
            <a:pPr lvl="1"/>
            <a:r>
              <a:rPr lang="en-US" altLang="ja-JP" sz="1600" dirty="0"/>
              <a:t>CDP Reconnaissance Attack</a:t>
            </a:r>
          </a:p>
          <a:p>
            <a:pPr lvl="1"/>
            <a:r>
              <a:rPr lang="en-US" altLang="ja-JP" sz="1600" dirty="0"/>
              <a:t>Telnet Attacks</a:t>
            </a:r>
          </a:p>
          <a:p>
            <a:pPr lvl="1"/>
            <a:r>
              <a:rPr lang="en-US" altLang="ja-JP" sz="1600" dirty="0"/>
              <a:t>MAC Address Table Flooding Attack</a:t>
            </a:r>
          </a:p>
          <a:p>
            <a:pPr lvl="1"/>
            <a:r>
              <a:rPr lang="en-US" altLang="ja-JP" sz="1600" dirty="0"/>
              <a:t>VLAN Attacks</a:t>
            </a:r>
          </a:p>
          <a:p>
            <a:pPr lvl="1"/>
            <a:r>
              <a:rPr lang="en-US" altLang="ja-JP" sz="1600" dirty="0"/>
              <a:t>DHCP Attacks</a:t>
            </a:r>
          </a:p>
        </p:txBody>
      </p:sp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1600" dirty="0"/>
              <a:t>LAN Security Attacks</a:t>
            </a:r>
            <a:r>
              <a:rPr lang="en-US" altLang="en-US" dirty="0"/>
              <a:t/>
            </a:r>
            <a:br>
              <a:rPr lang="en-US" altLang="en-US" dirty="0"/>
            </a:br>
            <a:r>
              <a:rPr lang="en-US" altLang="en-US" dirty="0"/>
              <a:t>Common LAN Attacks</a:t>
            </a:r>
          </a:p>
        </p:txBody>
      </p:sp>
      <p:pic>
        <p:nvPicPr>
          <p:cNvPr id="3" name="Picture 2" descr="Connecting Networks - Mozilla Firefox">
            <a:extLst>
              <a:ext uri="{FF2B5EF4-FFF2-40B4-BE49-F238E27FC236}">
                <a16:creationId xmlns:a16="http://schemas.microsoft.com/office/drawing/2014/main" xmlns="" id="{1D0C559F-6D36-4C60-B7AB-B27E96976B4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051649" y="949762"/>
            <a:ext cx="4899057" cy="27482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2478232"/>
      </p:ext>
    </p:extLst>
  </p:cSld>
  <p:clrMapOvr>
    <a:masterClrMapping/>
  </p:clrMapOvr>
  <p:transition spd="slow">
    <p:wipe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41393"/>
            <a:ext cx="9144000" cy="757551"/>
          </a:xfrm>
        </p:spPr>
        <p:txBody>
          <a:bodyPr/>
          <a:lstStyle/>
          <a:p>
            <a:r>
              <a:rPr lang="en-US" altLang="en-US" sz="1600" dirty="0"/>
              <a:t>SPAN Configuration</a:t>
            </a:r>
            <a:r>
              <a:rPr lang="en-US" altLang="en-US" dirty="0"/>
              <a:t/>
            </a:r>
            <a:br>
              <a:rPr lang="en-US" altLang="en-US" dirty="0"/>
            </a:br>
            <a:r>
              <a:rPr lang="en-US" altLang="en-US" dirty="0"/>
              <a:t>Lab - Troubleshoot LAN Traffic Using SPAN</a:t>
            </a:r>
          </a:p>
        </p:txBody>
      </p:sp>
      <p:pic>
        <p:nvPicPr>
          <p:cNvPr id="4" name="Picture 3" descr="5.3.3.2 Lab - Troubleshoot LAN Traffic Using SPAN.pdf - Mozilla Firefox">
            <a:extLst>
              <a:ext uri="{FF2B5EF4-FFF2-40B4-BE49-F238E27FC236}">
                <a16:creationId xmlns:a16="http://schemas.microsoft.com/office/drawing/2014/main" xmlns="" id="{183A1698-8B99-4483-8017-0C198D17429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589087" y="798945"/>
            <a:ext cx="3231223" cy="4061468"/>
          </a:xfrm>
          <a:prstGeom prst="rect">
            <a:avLst/>
          </a:prstGeom>
          <a:ln w="3175">
            <a:solidFill>
              <a:srgbClr val="000000"/>
            </a:solidFill>
          </a:ln>
        </p:spPr>
      </p:pic>
    </p:spTree>
    <p:extLst>
      <p:ext uri="{BB962C8B-B14F-4D97-AF65-F5344CB8AC3E}">
        <p14:creationId xmlns:p14="http://schemas.microsoft.com/office/powerpoint/2010/main" val="1232412255"/>
      </p:ext>
    </p:extLst>
  </p:cSld>
  <p:clrMapOvr>
    <a:masterClrMapping/>
  </p:clrMapOvr>
  <p:transition spd="slow">
    <p:wipe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16425" y="915409"/>
            <a:ext cx="7598042" cy="1802391"/>
          </a:xfrm>
        </p:spPr>
        <p:txBody>
          <a:bodyPr/>
          <a:lstStyle/>
          <a:p>
            <a:r>
              <a:rPr lang="en-US" dirty="0"/>
              <a:t>5.4 Chapter Summary</a:t>
            </a:r>
          </a:p>
        </p:txBody>
      </p:sp>
    </p:spTree>
    <p:extLst>
      <p:ext uri="{BB962C8B-B14F-4D97-AF65-F5344CB8AC3E}">
        <p14:creationId xmlns:p14="http://schemas.microsoft.com/office/powerpoint/2010/main" val="3886944279"/>
      </p:ext>
    </p:extLst>
  </p:cSld>
  <p:clrMapOvr>
    <a:masterClrMapping/>
  </p:clrMapOvr>
  <p:transition spd="slow">
    <p:wipe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1"/>
          <p:cNvSpPr txBox="1">
            <a:spLocks/>
          </p:cNvSpPr>
          <p:nvPr/>
        </p:nvSpPr>
        <p:spPr bwMode="auto">
          <a:xfrm>
            <a:off x="1417131" y="1154627"/>
            <a:ext cx="6450388" cy="18644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61593" tIns="30796" rIns="61593" bIns="30796" numCol="1" anchor="t" anchorCtr="0" compatLnSpc="1">
            <a:prstTxWarp prst="textNoShape">
              <a:avLst/>
            </a:prstTxWarp>
          </a:bodyPr>
          <a:lstStyle>
            <a:lvl1pPr marL="236538" indent="-236538" algn="l" defTabSz="814388" rtl="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lr>
                <a:srgbClr val="708CA1"/>
              </a:buClr>
              <a:buFont typeface="Wingdings" charset="0"/>
              <a:buChar char="§"/>
              <a:defRPr sz="24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574675" indent="-117475" algn="l" defTabSz="814388" rtl="0" eaLnBrk="0" fontAlgn="base" hangingPunct="0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708CA1"/>
              </a:buClr>
              <a:defRPr sz="2000">
                <a:solidFill>
                  <a:schemeClr val="tx1"/>
                </a:solidFill>
                <a:latin typeface="+mn-lt"/>
                <a:ea typeface="ＭＳ Ｐゴシック" charset="0"/>
              </a:defRPr>
            </a:lvl2pPr>
            <a:lvl3pPr marL="914400" algn="l" defTabSz="814388" rtl="0" eaLnBrk="0" fontAlgn="base" hangingPunct="0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708CA1"/>
              </a:buClr>
              <a:defRPr sz="2000">
                <a:solidFill>
                  <a:schemeClr val="tx1"/>
                </a:solidFill>
                <a:latin typeface="+mn-lt"/>
                <a:ea typeface="ＭＳ Ｐゴシック" charset="0"/>
              </a:defRPr>
            </a:lvl3pPr>
            <a:lvl4pPr marL="1254125" indent="117475" algn="l" defTabSz="814388" rtl="0" eaLnBrk="0" fontAlgn="base" hangingPunct="0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708CA1"/>
              </a:buClr>
              <a:defRPr sz="2000">
                <a:solidFill>
                  <a:schemeClr val="tx1"/>
                </a:solidFill>
                <a:latin typeface="+mn-lt"/>
                <a:ea typeface="ＭＳ Ｐゴシック" charset="0"/>
              </a:defRPr>
            </a:lvl4pPr>
            <a:lvl5pPr marL="1604963" indent="223838" algn="l" defTabSz="814388" rtl="0" eaLnBrk="0" fontAlgn="base" hangingPunct="0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708CA1"/>
              </a:buClr>
              <a:defRPr sz="2000">
                <a:solidFill>
                  <a:schemeClr val="tx1"/>
                </a:solidFill>
                <a:latin typeface="+mn-lt"/>
                <a:ea typeface="ＭＳ Ｐゴシック" charset="0"/>
              </a:defRPr>
            </a:lvl5pPr>
            <a:lvl6pPr marL="2062163" algn="l" defTabSz="814388" rtl="0" eaLnBrk="1" fontAlgn="base" hangingPunct="1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708CA1"/>
              </a:buClr>
              <a:defRPr sz="2000">
                <a:solidFill>
                  <a:schemeClr val="tx1"/>
                </a:solidFill>
                <a:latin typeface="+mn-lt"/>
              </a:defRPr>
            </a:lvl6pPr>
            <a:lvl7pPr marL="2519363" algn="l" defTabSz="814388" rtl="0" eaLnBrk="1" fontAlgn="base" hangingPunct="1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708CA1"/>
              </a:buClr>
              <a:defRPr sz="2000">
                <a:solidFill>
                  <a:schemeClr val="tx1"/>
                </a:solidFill>
                <a:latin typeface="+mn-lt"/>
              </a:defRPr>
            </a:lvl7pPr>
            <a:lvl8pPr marL="2976563" algn="l" defTabSz="814388" rtl="0" eaLnBrk="1" fontAlgn="base" hangingPunct="1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708CA1"/>
              </a:buClr>
              <a:defRPr sz="2000">
                <a:solidFill>
                  <a:schemeClr val="tx1"/>
                </a:solidFill>
                <a:latin typeface="+mn-lt"/>
              </a:defRPr>
            </a:lvl8pPr>
            <a:lvl9pPr marL="3433763" algn="l" defTabSz="814388" rtl="0" eaLnBrk="1" fontAlgn="base" hangingPunct="1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708CA1"/>
              </a:buClr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endParaRPr lang="en-US" sz="1200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800" dirty="0"/>
              <a:t>Explain how to mitigate common LAN security attacks.</a:t>
            </a:r>
          </a:p>
          <a:p>
            <a:r>
              <a:rPr lang="en-US" sz="1800" dirty="0"/>
              <a:t>Configure SNMP to monitor network operations in a small to medium-sized business network.</a:t>
            </a:r>
          </a:p>
          <a:p>
            <a:r>
              <a:rPr lang="en-US" sz="1800" dirty="0"/>
              <a:t>Troubleshoot a network problem using SPAN.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2150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1400" dirty="0">
                <a:latin typeface="Arial" charset="0"/>
              </a:rPr>
              <a:t>Conclusion</a:t>
            </a:r>
            <a:r>
              <a:rPr lang="en-US" dirty="0">
                <a:latin typeface="Arial" charset="0"/>
              </a:rPr>
              <a:t/>
            </a:r>
            <a:br>
              <a:rPr lang="en-US" dirty="0">
                <a:latin typeface="Arial" charset="0"/>
              </a:rPr>
            </a:br>
            <a:r>
              <a:rPr lang="en-US" dirty="0">
                <a:latin typeface="Arial" charset="0"/>
              </a:rPr>
              <a:t>Chapter 5: Network Security and Monitoring</a:t>
            </a:r>
          </a:p>
        </p:txBody>
      </p:sp>
    </p:spTree>
    <p:extLst>
      <p:ext uri="{BB962C8B-B14F-4D97-AF65-F5344CB8AC3E}">
        <p14:creationId xmlns:p14="http://schemas.microsoft.com/office/powerpoint/2010/main" val="2175629910"/>
      </p:ext>
    </p:extLst>
  </p:cSld>
  <p:clrMapOvr>
    <a:masterClrMapping/>
  </p:clrMapOvr>
  <p:transition spd="slow">
    <p:wipe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1400" dirty="0">
                <a:latin typeface="Arial" charset="0"/>
              </a:rPr>
              <a:t>Chapter 5: Network Security and Monitoring</a:t>
            </a:r>
            <a:r>
              <a:rPr lang="en-US" dirty="0">
                <a:latin typeface="Arial" charset="0"/>
              </a:rPr>
              <a:t/>
            </a:r>
            <a:br>
              <a:rPr lang="en-US" dirty="0">
                <a:latin typeface="Arial" charset="0"/>
              </a:rPr>
            </a:br>
            <a:r>
              <a:rPr lang="en-US" dirty="0">
                <a:latin typeface="Arial" charset="0"/>
              </a:rPr>
              <a:t>New Terms and Commands</a:t>
            </a:r>
          </a:p>
        </p:txBody>
      </p:sp>
      <p:graphicFrame>
        <p:nvGraphicFramePr>
          <p:cNvPr id="3" name="Content Placeholder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23351419"/>
              </p:ext>
            </p:extLst>
          </p:nvPr>
        </p:nvGraphicFramePr>
        <p:xfrm>
          <a:off x="187141" y="758467"/>
          <a:ext cx="8769718" cy="4040408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4447100">
                  <a:extLst>
                    <a:ext uri="{9D8B030D-6E8A-4147-A177-3AD203B41FA5}">
                      <a16:colId xmlns:a16="http://schemas.microsoft.com/office/drawing/2014/main" xmlns="" val="2731093094"/>
                    </a:ext>
                  </a:extLst>
                </a:gridCol>
                <a:gridCol w="4322618">
                  <a:extLst>
                    <a:ext uri="{9D8B030D-6E8A-4147-A177-3AD203B41FA5}">
                      <a16:colId xmlns:a16="http://schemas.microsoft.com/office/drawing/2014/main" xmlns="" val="2353496225"/>
                    </a:ext>
                  </a:extLst>
                </a:gridCol>
              </a:tblGrid>
              <a:tr h="4040408">
                <a:tc>
                  <a:txBody>
                    <a:bodyPr/>
                    <a:lstStyle/>
                    <a:p>
                      <a:pPr marL="173038" indent="-173038">
                        <a:spcBef>
                          <a:spcPts val="200"/>
                        </a:spcBef>
                        <a:spcAft>
                          <a:spcPts val="2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b="0" dirty="0">
                          <a:solidFill>
                            <a:schemeClr val="tx1"/>
                          </a:solidFill>
                          <a:latin typeface="+mn-lt"/>
                        </a:rPr>
                        <a:t>CDP reconnaissance attacks </a:t>
                      </a:r>
                    </a:p>
                    <a:p>
                      <a:pPr marL="173038" indent="-173038">
                        <a:spcBef>
                          <a:spcPts val="200"/>
                        </a:spcBef>
                        <a:spcAft>
                          <a:spcPts val="2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b="0" dirty="0">
                          <a:solidFill>
                            <a:schemeClr val="tx1"/>
                          </a:solidFill>
                          <a:latin typeface="+mn-lt"/>
                        </a:rPr>
                        <a:t>Telnet attacks </a:t>
                      </a:r>
                    </a:p>
                    <a:p>
                      <a:pPr marL="173038" indent="-173038">
                        <a:spcBef>
                          <a:spcPts val="200"/>
                        </a:spcBef>
                        <a:spcAft>
                          <a:spcPts val="2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b="0" dirty="0">
                          <a:solidFill>
                            <a:schemeClr val="tx1"/>
                          </a:solidFill>
                          <a:latin typeface="+mn-lt"/>
                        </a:rPr>
                        <a:t>MAC address table flooding attacks </a:t>
                      </a:r>
                    </a:p>
                    <a:p>
                      <a:pPr marL="173038" indent="-173038">
                        <a:spcBef>
                          <a:spcPts val="200"/>
                        </a:spcBef>
                        <a:spcAft>
                          <a:spcPts val="2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b="0" dirty="0">
                          <a:solidFill>
                            <a:schemeClr val="tx1"/>
                          </a:solidFill>
                          <a:latin typeface="+mn-lt"/>
                        </a:rPr>
                        <a:t>DHCP spoofing attacks </a:t>
                      </a:r>
                    </a:p>
                    <a:p>
                      <a:pPr marL="173038" indent="-173038">
                        <a:spcBef>
                          <a:spcPts val="200"/>
                        </a:spcBef>
                        <a:spcAft>
                          <a:spcPts val="2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b="0" dirty="0">
                          <a:solidFill>
                            <a:schemeClr val="tx1"/>
                          </a:solidFill>
                          <a:latin typeface="+mn-lt"/>
                        </a:rPr>
                        <a:t>Authentication, Authorization, and Accounting (AAA) </a:t>
                      </a:r>
                    </a:p>
                    <a:p>
                      <a:pPr marL="173038" indent="-173038">
                        <a:spcBef>
                          <a:spcPts val="200"/>
                        </a:spcBef>
                        <a:spcAft>
                          <a:spcPts val="2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b="0" dirty="0">
                          <a:solidFill>
                            <a:schemeClr val="tx1"/>
                          </a:solidFill>
                          <a:latin typeface="+mn-lt"/>
                        </a:rPr>
                        <a:t>IEEE 802.1X. </a:t>
                      </a:r>
                    </a:p>
                    <a:p>
                      <a:pPr marL="173038" indent="-173038">
                        <a:spcBef>
                          <a:spcPts val="200"/>
                        </a:spcBef>
                        <a:spcAft>
                          <a:spcPts val="2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b="0" dirty="0">
                          <a:solidFill>
                            <a:schemeClr val="tx1"/>
                          </a:solidFill>
                          <a:latin typeface="+mn-lt"/>
                        </a:rPr>
                        <a:t>Simple Network Management Protocol (SNMP) </a:t>
                      </a:r>
                    </a:p>
                    <a:p>
                      <a:pPr marL="173038" indent="-173038">
                        <a:spcBef>
                          <a:spcPts val="200"/>
                        </a:spcBef>
                        <a:spcAft>
                          <a:spcPts val="2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b="0" dirty="0">
                          <a:solidFill>
                            <a:schemeClr val="tx1"/>
                          </a:solidFill>
                          <a:latin typeface="+mn-lt"/>
                        </a:rPr>
                        <a:t>Intrusion Prevention System (IPS) </a:t>
                      </a:r>
                    </a:p>
                    <a:p>
                      <a:pPr marL="173038" indent="-173038">
                        <a:spcBef>
                          <a:spcPts val="200"/>
                        </a:spcBef>
                        <a:spcAft>
                          <a:spcPts val="2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b="0" dirty="0">
                          <a:solidFill>
                            <a:schemeClr val="tx1"/>
                          </a:solidFill>
                          <a:latin typeface="+mn-lt"/>
                        </a:rPr>
                        <a:t>Switched Port Analyzer (SPAN) </a:t>
                      </a:r>
                    </a:p>
                    <a:p>
                      <a:pPr marL="173038" indent="-173038">
                        <a:spcBef>
                          <a:spcPts val="200"/>
                        </a:spcBef>
                        <a:spcAft>
                          <a:spcPts val="2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b="0" dirty="0">
                          <a:solidFill>
                            <a:schemeClr val="tx1"/>
                          </a:solidFill>
                          <a:latin typeface="+mn-lt"/>
                        </a:rPr>
                        <a:t>Cisco Discovery Protocol (CDP) </a:t>
                      </a:r>
                    </a:p>
                    <a:p>
                      <a:pPr marL="173038" indent="-173038">
                        <a:spcBef>
                          <a:spcPts val="200"/>
                        </a:spcBef>
                        <a:spcAft>
                          <a:spcPts val="2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b="0" dirty="0">
                          <a:solidFill>
                            <a:schemeClr val="tx1"/>
                          </a:solidFill>
                          <a:latin typeface="+mn-lt"/>
                        </a:rPr>
                        <a:t>Link Layer Discovery Protocol (LLDP) </a:t>
                      </a:r>
                    </a:p>
                    <a:p>
                      <a:pPr marL="173038" indent="-173038">
                        <a:spcBef>
                          <a:spcPts val="200"/>
                        </a:spcBef>
                        <a:spcAft>
                          <a:spcPts val="2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b="0" dirty="0">
                          <a:solidFill>
                            <a:schemeClr val="tx1"/>
                          </a:solidFill>
                          <a:latin typeface="+mn-lt"/>
                        </a:rPr>
                        <a:t>Terminal Access Controller Access Control System (TACACS+) protocol  </a:t>
                      </a:r>
                    </a:p>
                    <a:p>
                      <a:pPr marL="173038" indent="-173038">
                        <a:spcBef>
                          <a:spcPts val="200"/>
                        </a:spcBef>
                        <a:spcAft>
                          <a:spcPts val="2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b="0" dirty="0">
                          <a:solidFill>
                            <a:schemeClr val="tx1"/>
                          </a:solidFill>
                          <a:latin typeface="+mn-lt"/>
                        </a:rPr>
                        <a:t>Remote Authentication Dial-In User Service (RADIUS) protocol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3038" indent="-173038" algn="l" defTabSz="685777" rtl="0" eaLnBrk="1" latinLnBrk="0" hangingPunct="1">
                        <a:spcBef>
                          <a:spcPts val="200"/>
                        </a:spcBef>
                        <a:spcAft>
                          <a:spcPts val="2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Dynamic Trunking Protocol (DTP) </a:t>
                      </a:r>
                    </a:p>
                    <a:p>
                      <a:pPr marL="173038" indent="-173038" algn="l" defTabSz="685777" rtl="0" eaLnBrk="1" latinLnBrk="0" hangingPunct="1">
                        <a:spcBef>
                          <a:spcPts val="200"/>
                        </a:spcBef>
                        <a:spcAft>
                          <a:spcPts val="2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port security </a:t>
                      </a:r>
                    </a:p>
                    <a:p>
                      <a:pPr marL="173038" indent="-173038" algn="l" defTabSz="685777" rtl="0" eaLnBrk="1" latinLnBrk="0" hangingPunct="1">
                        <a:spcBef>
                          <a:spcPts val="200"/>
                        </a:spcBef>
                        <a:spcAft>
                          <a:spcPts val="2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DHCP starvation attack  </a:t>
                      </a:r>
                    </a:p>
                    <a:p>
                      <a:pPr marL="173038" indent="-173038" algn="l" defTabSz="685777" rtl="0" eaLnBrk="1" latinLnBrk="0" hangingPunct="1">
                        <a:spcBef>
                          <a:spcPts val="200"/>
                        </a:spcBef>
                        <a:spcAft>
                          <a:spcPts val="2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denial-of-service (DoS) attack  </a:t>
                      </a:r>
                    </a:p>
                    <a:p>
                      <a:pPr marL="173038" indent="-173038" algn="l" defTabSz="685777" rtl="0" eaLnBrk="1" latinLnBrk="0" hangingPunct="1">
                        <a:spcBef>
                          <a:spcPts val="200"/>
                        </a:spcBef>
                        <a:spcAft>
                          <a:spcPts val="2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DHCP snooping  </a:t>
                      </a:r>
                    </a:p>
                    <a:p>
                      <a:pPr marL="173038" indent="-173038" algn="l" defTabSz="685777" rtl="0" eaLnBrk="1" latinLnBrk="0" hangingPunct="1">
                        <a:spcBef>
                          <a:spcPts val="200"/>
                        </a:spcBef>
                        <a:spcAft>
                          <a:spcPts val="2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Dynamic ARP inspection  </a:t>
                      </a:r>
                    </a:p>
                    <a:p>
                      <a:pPr marL="173038" indent="-173038" algn="l" defTabSz="685777" rtl="0" eaLnBrk="1" latinLnBrk="0" hangingPunct="1">
                        <a:spcBef>
                          <a:spcPts val="200"/>
                        </a:spcBef>
                        <a:spcAft>
                          <a:spcPts val="2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IP Source Guard  </a:t>
                      </a:r>
                    </a:p>
                    <a:p>
                      <a:pPr marL="173038" indent="-173038" algn="l" defTabSz="685777" rtl="0" eaLnBrk="1" latinLnBrk="0" hangingPunct="1">
                        <a:spcBef>
                          <a:spcPts val="200"/>
                        </a:spcBef>
                        <a:spcAft>
                          <a:spcPts val="2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DHCP Snooping Binding Database  </a:t>
                      </a:r>
                    </a:p>
                    <a:p>
                      <a:pPr marL="173038" indent="-173038" algn="l" defTabSz="685777" rtl="0" eaLnBrk="1" latinLnBrk="0" hangingPunct="1">
                        <a:spcBef>
                          <a:spcPts val="200"/>
                        </a:spcBef>
                        <a:spcAft>
                          <a:spcPts val="2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Local AAA Authentication  </a:t>
                      </a:r>
                    </a:p>
                    <a:p>
                      <a:pPr marL="173038" indent="-173038" algn="l" defTabSz="685777" rtl="0" eaLnBrk="1" latinLnBrk="0" hangingPunct="1">
                        <a:spcBef>
                          <a:spcPts val="200"/>
                        </a:spcBef>
                        <a:spcAft>
                          <a:spcPts val="2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Server-Based AAA Authentication  </a:t>
                      </a:r>
                    </a:p>
                    <a:p>
                      <a:pPr marL="173038" indent="-173038" algn="l" defTabSz="685777" rtl="0" eaLnBrk="1" latinLnBrk="0" hangingPunct="1">
                        <a:spcBef>
                          <a:spcPts val="200"/>
                        </a:spcBef>
                        <a:spcAft>
                          <a:spcPts val="2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Supplicant </a:t>
                      </a:r>
                    </a:p>
                    <a:p>
                      <a:pPr marL="173038" indent="-173038" algn="l" defTabSz="685777" rtl="0" eaLnBrk="1" latinLnBrk="0" hangingPunct="1">
                        <a:spcBef>
                          <a:spcPts val="200"/>
                        </a:spcBef>
                        <a:spcAft>
                          <a:spcPts val="2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Authenticator  </a:t>
                      </a:r>
                    </a:p>
                    <a:p>
                      <a:pPr marL="173038" indent="-173038" algn="l" defTabSz="685777" rtl="0" eaLnBrk="1" latinLnBrk="0" hangingPunct="1">
                        <a:spcBef>
                          <a:spcPts val="200"/>
                        </a:spcBef>
                        <a:spcAft>
                          <a:spcPts val="2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4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SNMP </a:t>
                      </a:r>
                      <a:r>
                        <a:rPr lang="en-US" sz="1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manager </a:t>
                      </a:r>
                    </a:p>
                    <a:p>
                      <a:pPr marL="173038" indent="-173038" algn="l" defTabSz="685777" rtl="0" eaLnBrk="1" latinLnBrk="0" hangingPunct="1">
                        <a:spcBef>
                          <a:spcPts val="200"/>
                        </a:spcBef>
                        <a:spcAft>
                          <a:spcPts val="2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SNMP agents 	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60079501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52238262"/>
      </p:ext>
    </p:extLst>
  </p:cSld>
  <p:clrMapOvr>
    <a:masterClrMapping/>
  </p:clrMapOvr>
  <p:transition spd="slow">
    <p:wipe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1400" dirty="0">
                <a:latin typeface="Arial" charset="0"/>
              </a:rPr>
              <a:t>Chapter 5: Network Security and Monitoring</a:t>
            </a:r>
            <a:r>
              <a:rPr lang="en-US" dirty="0">
                <a:latin typeface="Arial" charset="0"/>
              </a:rPr>
              <a:t/>
            </a:r>
            <a:br>
              <a:rPr lang="en-US" dirty="0">
                <a:latin typeface="Arial" charset="0"/>
              </a:rPr>
            </a:br>
            <a:r>
              <a:rPr lang="en-US" dirty="0">
                <a:latin typeface="Arial" charset="0"/>
              </a:rPr>
              <a:t>New Terms and Commands (Cont.)</a:t>
            </a:r>
          </a:p>
        </p:txBody>
      </p:sp>
      <p:graphicFrame>
        <p:nvGraphicFramePr>
          <p:cNvPr id="3" name="Content Placeholder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41254054"/>
              </p:ext>
            </p:extLst>
          </p:nvPr>
        </p:nvGraphicFramePr>
        <p:xfrm>
          <a:off x="139231" y="886275"/>
          <a:ext cx="8769718" cy="3744707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4447100">
                  <a:extLst>
                    <a:ext uri="{9D8B030D-6E8A-4147-A177-3AD203B41FA5}">
                      <a16:colId xmlns:a16="http://schemas.microsoft.com/office/drawing/2014/main" xmlns="" val="2731093094"/>
                    </a:ext>
                  </a:extLst>
                </a:gridCol>
                <a:gridCol w="4322618">
                  <a:extLst>
                    <a:ext uri="{9D8B030D-6E8A-4147-A177-3AD203B41FA5}">
                      <a16:colId xmlns:a16="http://schemas.microsoft.com/office/drawing/2014/main" xmlns="" val="2353496225"/>
                    </a:ext>
                  </a:extLst>
                </a:gridCol>
              </a:tblGrid>
              <a:tr h="3744707">
                <a:tc>
                  <a:txBody>
                    <a:bodyPr/>
                    <a:lstStyle/>
                    <a:p>
                      <a:pPr marL="173038" indent="-173038">
                        <a:spcBef>
                          <a:spcPts val="200"/>
                        </a:spcBef>
                        <a:spcAft>
                          <a:spcPts val="2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b="0" dirty="0">
                          <a:solidFill>
                            <a:schemeClr val="tx1"/>
                          </a:solidFill>
                          <a:latin typeface="+mn-lt"/>
                        </a:rPr>
                        <a:t>Management Information Base (MIB) </a:t>
                      </a:r>
                    </a:p>
                    <a:p>
                      <a:pPr marL="173038" indent="-173038">
                        <a:spcBef>
                          <a:spcPts val="200"/>
                        </a:spcBef>
                        <a:spcAft>
                          <a:spcPts val="2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b="0" dirty="0">
                          <a:solidFill>
                            <a:schemeClr val="tx1"/>
                          </a:solidFill>
                          <a:latin typeface="+mn-lt"/>
                        </a:rPr>
                        <a:t>network management system (NMS) </a:t>
                      </a:r>
                    </a:p>
                    <a:p>
                      <a:pPr marL="173038" indent="-173038">
                        <a:spcBef>
                          <a:spcPts val="200"/>
                        </a:spcBef>
                        <a:spcAft>
                          <a:spcPts val="2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b="0" dirty="0">
                          <a:solidFill>
                            <a:schemeClr val="tx1"/>
                          </a:solidFill>
                          <a:latin typeface="+mn-lt"/>
                        </a:rPr>
                        <a:t>SNMP traps </a:t>
                      </a:r>
                    </a:p>
                    <a:p>
                      <a:pPr marL="173038" indent="-173038">
                        <a:spcBef>
                          <a:spcPts val="200"/>
                        </a:spcBef>
                        <a:spcAft>
                          <a:spcPts val="2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b="0" dirty="0">
                          <a:solidFill>
                            <a:schemeClr val="tx1"/>
                          </a:solidFill>
                          <a:latin typeface="+mn-lt"/>
                        </a:rPr>
                        <a:t>get request </a:t>
                      </a:r>
                    </a:p>
                    <a:p>
                      <a:pPr marL="173038" indent="-173038">
                        <a:spcBef>
                          <a:spcPts val="200"/>
                        </a:spcBef>
                        <a:spcAft>
                          <a:spcPts val="2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b="0" dirty="0">
                          <a:solidFill>
                            <a:schemeClr val="tx1"/>
                          </a:solidFill>
                          <a:latin typeface="+mn-lt"/>
                        </a:rPr>
                        <a:t>set request  </a:t>
                      </a:r>
                    </a:p>
                    <a:p>
                      <a:pPr marL="173038" indent="-173038">
                        <a:spcBef>
                          <a:spcPts val="200"/>
                        </a:spcBef>
                        <a:spcAft>
                          <a:spcPts val="2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b="0" dirty="0">
                          <a:solidFill>
                            <a:schemeClr val="tx1"/>
                          </a:solidFill>
                          <a:latin typeface="+mn-lt"/>
                        </a:rPr>
                        <a:t>network baseline </a:t>
                      </a:r>
                    </a:p>
                    <a:p>
                      <a:pPr marL="173038" indent="-173038">
                        <a:spcBef>
                          <a:spcPts val="200"/>
                        </a:spcBef>
                        <a:spcAft>
                          <a:spcPts val="2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b="0" dirty="0">
                          <a:solidFill>
                            <a:schemeClr val="tx1"/>
                          </a:solidFill>
                          <a:latin typeface="+mn-lt"/>
                        </a:rPr>
                        <a:t>community strings  </a:t>
                      </a:r>
                    </a:p>
                    <a:p>
                      <a:pPr marL="173038" indent="-173038">
                        <a:spcBef>
                          <a:spcPts val="200"/>
                        </a:spcBef>
                        <a:spcAft>
                          <a:spcPts val="2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b="0" dirty="0">
                          <a:solidFill>
                            <a:schemeClr val="tx1"/>
                          </a:solidFill>
                          <a:latin typeface="+mn-lt"/>
                        </a:rPr>
                        <a:t>object ID (OID) </a:t>
                      </a:r>
                    </a:p>
                    <a:p>
                      <a:pPr marL="173038" indent="-173038">
                        <a:spcBef>
                          <a:spcPts val="200"/>
                        </a:spcBef>
                        <a:spcAft>
                          <a:spcPts val="2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b="0" dirty="0">
                          <a:solidFill>
                            <a:schemeClr val="tx1"/>
                          </a:solidFill>
                          <a:latin typeface="+mn-lt"/>
                        </a:rPr>
                        <a:t>snmpget </a:t>
                      </a:r>
                    </a:p>
                    <a:p>
                      <a:pPr marL="173038" indent="-173038">
                        <a:spcBef>
                          <a:spcPts val="200"/>
                        </a:spcBef>
                        <a:spcAft>
                          <a:spcPts val="2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b="0" dirty="0">
                          <a:solidFill>
                            <a:schemeClr val="tx1"/>
                          </a:solidFill>
                          <a:latin typeface="+mn-lt"/>
                        </a:rPr>
                        <a:t>packet analyzer </a:t>
                      </a:r>
                    </a:p>
                    <a:p>
                      <a:pPr marL="173038" indent="-173038">
                        <a:spcBef>
                          <a:spcPts val="200"/>
                        </a:spcBef>
                        <a:spcAft>
                          <a:spcPts val="2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b="0" dirty="0">
                          <a:solidFill>
                            <a:schemeClr val="tx1"/>
                          </a:solidFill>
                          <a:latin typeface="+mn-lt"/>
                        </a:rPr>
                        <a:t>port mirroring </a:t>
                      </a:r>
                    </a:p>
                    <a:p>
                      <a:pPr marL="173038" indent="-173038">
                        <a:spcBef>
                          <a:spcPts val="200"/>
                        </a:spcBef>
                        <a:spcAft>
                          <a:spcPts val="2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b="0" dirty="0">
                          <a:solidFill>
                            <a:schemeClr val="tx1"/>
                          </a:solidFill>
                          <a:latin typeface="+mn-lt"/>
                        </a:rPr>
                        <a:t>Local SPAN  </a:t>
                      </a:r>
                    </a:p>
                    <a:p>
                      <a:pPr marL="173038" indent="-173038">
                        <a:spcBef>
                          <a:spcPts val="200"/>
                        </a:spcBef>
                        <a:spcAft>
                          <a:spcPts val="2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b="0" dirty="0">
                          <a:solidFill>
                            <a:schemeClr val="tx1"/>
                          </a:solidFill>
                          <a:latin typeface="+mn-lt"/>
                        </a:rPr>
                        <a:t>Remote SPAN (RSPAN) </a:t>
                      </a:r>
                    </a:p>
                    <a:p>
                      <a:pPr marL="0" indent="0">
                        <a:spcBef>
                          <a:spcPts val="200"/>
                        </a:spcBef>
                        <a:spcAft>
                          <a:spcPts val="200"/>
                        </a:spcAft>
                        <a:buFont typeface="Arial" panose="020B0604020202020204" pitchFamily="34" charset="0"/>
                        <a:buNone/>
                      </a:pPr>
                      <a:endParaRPr lang="en-US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defTabSz="685777" rtl="0" eaLnBrk="1" latinLnBrk="0" hangingPunct="1">
                        <a:spcBef>
                          <a:spcPts val="200"/>
                        </a:spcBef>
                        <a:spcAft>
                          <a:spcPts val="20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US" sz="1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pPr marL="173038" indent="-173038" algn="l" defTabSz="685777" rtl="0" eaLnBrk="1" latinLnBrk="0" hangingPunct="1">
                        <a:spcBef>
                          <a:spcPts val="200"/>
                        </a:spcBef>
                        <a:spcAft>
                          <a:spcPts val="20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60079501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7095620"/>
      </p:ext>
    </p:extLst>
  </p:cSld>
  <p:clrMapOvr>
    <a:masterClrMapping/>
  </p:clrMapOvr>
  <p:transition spd="slow">
    <p:wipe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90828277"/>
      </p:ext>
    </p:extLst>
  </p:cSld>
  <p:clrMapOvr>
    <a:masterClrMapping/>
  </p:clrMapOvr>
  <p:transition spd="slow">
    <p:wip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6"/>
          <p:cNvSpPr>
            <a:spLocks noGrp="1" noChangeArrowheads="1"/>
          </p:cNvSpPr>
          <p:nvPr>
            <p:ph idx="1"/>
          </p:nvPr>
        </p:nvSpPr>
        <p:spPr>
          <a:xfrm>
            <a:off x="113753" y="854516"/>
            <a:ext cx="4069248" cy="4000393"/>
          </a:xfrm>
        </p:spPr>
        <p:txBody>
          <a:bodyPr/>
          <a:lstStyle/>
          <a:p>
            <a:r>
              <a:rPr lang="en-US" altLang="ja-JP" sz="1600" dirty="0"/>
              <a:t>The Cisco Discovery Protocol (CDP) is a proprietary Layer 2 link discovery </a:t>
            </a:r>
            <a:r>
              <a:rPr lang="en-US" altLang="ja-JP" sz="1600" dirty="0" smtClean="0"/>
              <a:t>protocol, </a:t>
            </a:r>
            <a:r>
              <a:rPr lang="en-US" altLang="ja-JP" sz="1600" dirty="0"/>
              <a:t>enabled by default.</a:t>
            </a:r>
          </a:p>
          <a:p>
            <a:r>
              <a:rPr lang="en-US" altLang="ja-JP" sz="1600" dirty="0"/>
              <a:t>CDP can automatically discover other CDP-enabled devices.</a:t>
            </a:r>
          </a:p>
          <a:p>
            <a:r>
              <a:rPr lang="en-US" altLang="ja-JP" sz="1600" dirty="0"/>
              <a:t>CDP information can be used by an attacker.</a:t>
            </a:r>
          </a:p>
          <a:p>
            <a:r>
              <a:rPr lang="en-US" altLang="ja-JP" sz="1600" dirty="0"/>
              <a:t>Use the </a:t>
            </a:r>
            <a:r>
              <a:rPr lang="en-US" altLang="ja-JP" sz="1600" b="1" dirty="0"/>
              <a:t>no cdp run </a:t>
            </a:r>
            <a:r>
              <a:rPr lang="en-US" altLang="ja-JP" sz="1600" dirty="0"/>
              <a:t>global configuration command to disable CDP globally.</a:t>
            </a:r>
          </a:p>
          <a:p>
            <a:r>
              <a:rPr lang="en-US" altLang="ja-JP" sz="1600" dirty="0"/>
              <a:t>Use the </a:t>
            </a:r>
            <a:r>
              <a:rPr lang="en-US" altLang="ja-JP" sz="1600" b="1" dirty="0"/>
              <a:t>no cdp enable </a:t>
            </a:r>
            <a:r>
              <a:rPr lang="en-US" altLang="ja-JP" sz="1600" dirty="0"/>
              <a:t>interface configuration command to disable CDP on a port.</a:t>
            </a:r>
          </a:p>
        </p:txBody>
      </p:sp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1600" dirty="0"/>
              <a:t>LAN Security Attacks</a:t>
            </a:r>
            <a:r>
              <a:rPr lang="en-US" altLang="en-US" dirty="0"/>
              <a:t/>
            </a:r>
            <a:br>
              <a:rPr lang="en-US" altLang="en-US" dirty="0"/>
            </a:br>
            <a:r>
              <a:rPr lang="en-US" altLang="en-US" dirty="0"/>
              <a:t>CDP Reconnaissance Attack</a:t>
            </a:r>
          </a:p>
        </p:txBody>
      </p:sp>
      <p:pic>
        <p:nvPicPr>
          <p:cNvPr id="4" name="Picture 3" descr="Connecting Networks - Mozilla Firefox">
            <a:extLst>
              <a:ext uri="{FF2B5EF4-FFF2-40B4-BE49-F238E27FC236}">
                <a16:creationId xmlns:a16="http://schemas.microsoft.com/office/drawing/2014/main" xmlns="" id="{2C474E54-152D-4B02-8604-FC4FF1BC6D7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268884" y="955553"/>
            <a:ext cx="4683143" cy="2692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1870232"/>
      </p:ext>
    </p:extLst>
  </p:cSld>
  <p:clrMapOvr>
    <a:masterClrMapping/>
  </p:clrMapOvr>
  <p:transition spd="slow">
    <p:wip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6"/>
          <p:cNvSpPr>
            <a:spLocks noGrp="1" noChangeArrowheads="1"/>
          </p:cNvSpPr>
          <p:nvPr>
            <p:ph idx="1"/>
          </p:nvPr>
        </p:nvSpPr>
        <p:spPr>
          <a:xfrm>
            <a:off x="4728610" y="814099"/>
            <a:ext cx="4279270" cy="3996080"/>
          </a:xfrm>
        </p:spPr>
        <p:txBody>
          <a:bodyPr/>
          <a:lstStyle/>
          <a:p>
            <a:r>
              <a:rPr lang="en-US" altLang="ja-JP" sz="1600" dirty="0"/>
              <a:t>There are two types of Telnet attacks:</a:t>
            </a:r>
          </a:p>
          <a:p>
            <a:pPr lvl="1"/>
            <a:r>
              <a:rPr lang="en-US" altLang="ja-JP" b="1" dirty="0"/>
              <a:t>Brute Force Password Attack </a:t>
            </a:r>
            <a:r>
              <a:rPr lang="en-US" altLang="ja-JP" dirty="0"/>
              <a:t>- trial-and-error method used to obtain the administrative  password. </a:t>
            </a:r>
          </a:p>
          <a:p>
            <a:pPr lvl="1"/>
            <a:r>
              <a:rPr lang="en-US" altLang="ja-JP" b="1" dirty="0"/>
              <a:t>Telnet DoS Attack </a:t>
            </a:r>
            <a:r>
              <a:rPr lang="en-US" altLang="ja-JP" dirty="0"/>
              <a:t>- Attacker continuously requests Telnet connections in an attempt to render the Telnet service unavailable.</a:t>
            </a:r>
          </a:p>
          <a:p>
            <a:r>
              <a:rPr lang="en-US" altLang="ja-JP" sz="1600" dirty="0"/>
              <a:t>To mitigate these attacks:</a:t>
            </a:r>
          </a:p>
          <a:p>
            <a:pPr lvl="1"/>
            <a:r>
              <a:rPr lang="en-US" altLang="ja-JP" dirty="0"/>
              <a:t>Use SSH</a:t>
            </a:r>
          </a:p>
          <a:p>
            <a:pPr lvl="1"/>
            <a:r>
              <a:rPr lang="en-US" altLang="ja-JP" dirty="0"/>
              <a:t>Use strong passwords that are changed frequently.</a:t>
            </a:r>
          </a:p>
          <a:p>
            <a:pPr lvl="1"/>
            <a:r>
              <a:rPr lang="en-US" altLang="ja-JP" dirty="0"/>
              <a:t>Limit access to the vty lines using an access control list (ACL)</a:t>
            </a:r>
          </a:p>
          <a:p>
            <a:pPr lvl="1"/>
            <a:r>
              <a:rPr lang="en-US" altLang="ja-JP" dirty="0"/>
              <a:t>Use AAA with either TACACS+ or RADIUS protocols.</a:t>
            </a:r>
          </a:p>
        </p:txBody>
      </p:sp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1600" dirty="0"/>
              <a:t>LAN Security Attacks</a:t>
            </a:r>
            <a:r>
              <a:rPr lang="en-US" altLang="en-US" dirty="0"/>
              <a:t/>
            </a:r>
            <a:br>
              <a:rPr lang="en-US" altLang="en-US" dirty="0"/>
            </a:br>
            <a:r>
              <a:rPr lang="en-US" altLang="en-US" dirty="0"/>
              <a:t>Telnet Attacks</a:t>
            </a:r>
          </a:p>
        </p:txBody>
      </p:sp>
      <p:pic>
        <p:nvPicPr>
          <p:cNvPr id="3" name="Picture 2" descr="Connecting Networks - Mozilla Firefox">
            <a:extLst>
              <a:ext uri="{FF2B5EF4-FFF2-40B4-BE49-F238E27FC236}">
                <a16:creationId xmlns:a16="http://schemas.microsoft.com/office/drawing/2014/main" xmlns="" id="{A350C31A-B652-4C6B-829B-871E5F500FC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6120" y="879036"/>
            <a:ext cx="4435880" cy="3182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5180444"/>
      </p:ext>
    </p:extLst>
  </p:cSld>
  <p:clrMapOvr>
    <a:masterClrMapping/>
  </p:clrMapOvr>
  <p:transition spd="slow">
    <p:wip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6"/>
          <p:cNvSpPr>
            <a:spLocks noGrp="1" noChangeArrowheads="1"/>
          </p:cNvSpPr>
          <p:nvPr>
            <p:ph idx="1"/>
          </p:nvPr>
        </p:nvSpPr>
        <p:spPr>
          <a:xfrm>
            <a:off x="4864730" y="950501"/>
            <a:ext cx="4183283" cy="3353746"/>
          </a:xfrm>
        </p:spPr>
        <p:txBody>
          <a:bodyPr/>
          <a:lstStyle/>
          <a:p>
            <a:r>
              <a:rPr lang="en-US" altLang="ja-JP" dirty="0"/>
              <a:t>Common LAN switch attack is the MAC </a:t>
            </a:r>
            <a:r>
              <a:rPr lang="en-US" altLang="ja-JP" dirty="0" smtClean="0"/>
              <a:t>address table </a:t>
            </a:r>
            <a:r>
              <a:rPr lang="en-US" altLang="ja-JP" dirty="0"/>
              <a:t>flooding attack. </a:t>
            </a:r>
          </a:p>
          <a:p>
            <a:pPr lvl="1"/>
            <a:r>
              <a:rPr lang="en-US" altLang="ja-JP" dirty="0"/>
              <a:t>An attacker sends fake source MAC addresses until the switch MAC address table is full and the switch is overwhelmed.</a:t>
            </a:r>
          </a:p>
          <a:p>
            <a:pPr lvl="1"/>
            <a:r>
              <a:rPr lang="en-US" altLang="ja-JP" dirty="0"/>
              <a:t>Switch is then in fail-open mode and broadcasts all frames, allowing the attacker to capture those frames.</a:t>
            </a:r>
          </a:p>
          <a:p>
            <a:r>
              <a:rPr lang="en-US" altLang="ja-JP" dirty="0"/>
              <a:t>Configure port security to mitigate these attacks.</a:t>
            </a:r>
          </a:p>
        </p:txBody>
      </p:sp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1600" dirty="0"/>
              <a:t>LAN Security Attacks</a:t>
            </a:r>
            <a:r>
              <a:rPr lang="en-US" altLang="en-US" dirty="0"/>
              <a:t/>
            </a:r>
            <a:br>
              <a:rPr lang="en-US" altLang="en-US" dirty="0"/>
            </a:br>
            <a:r>
              <a:rPr lang="en-US" altLang="en-US" dirty="0"/>
              <a:t>MAC Address Table Flooding Attack</a:t>
            </a:r>
          </a:p>
        </p:txBody>
      </p:sp>
      <p:pic>
        <p:nvPicPr>
          <p:cNvPr id="4" name="Picture 3" descr="Connecting Networks - Mozilla Firefox">
            <a:extLst>
              <a:ext uri="{FF2B5EF4-FFF2-40B4-BE49-F238E27FC236}">
                <a16:creationId xmlns:a16="http://schemas.microsoft.com/office/drawing/2014/main" xmlns="" id="{ECD69E85-7915-4A43-8EEB-CFB7A4413FD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1974" y="995230"/>
            <a:ext cx="4465909" cy="2677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9797073"/>
      </p:ext>
    </p:extLst>
  </p:cSld>
  <p:clrMapOvr>
    <a:masterClrMapping/>
  </p:clrMapOvr>
  <p:transition spd="slow">
    <p:wip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6"/>
          <p:cNvSpPr>
            <a:spLocks noGrp="1" noChangeArrowheads="1"/>
          </p:cNvSpPr>
          <p:nvPr>
            <p:ph idx="1"/>
          </p:nvPr>
        </p:nvSpPr>
        <p:spPr>
          <a:xfrm>
            <a:off x="90653" y="894877"/>
            <a:ext cx="4183283" cy="4081278"/>
          </a:xfrm>
        </p:spPr>
        <p:txBody>
          <a:bodyPr/>
          <a:lstStyle/>
          <a:p>
            <a:r>
              <a:rPr lang="en-US" altLang="ja-JP" dirty="0"/>
              <a:t>Switch spoofing attack - an example of a VLAN attack.</a:t>
            </a:r>
          </a:p>
          <a:p>
            <a:pPr lvl="1"/>
            <a:r>
              <a:rPr lang="en-US" altLang="ja-JP" dirty="0"/>
              <a:t>Attacker can gain VLAN access by configuring a host to spoof a switch and use the 802.1Q trunking protocol and DTP to trunk with the connecting switch.</a:t>
            </a:r>
          </a:p>
          <a:p>
            <a:r>
              <a:rPr lang="en-US" altLang="ja-JP" dirty="0"/>
              <a:t>Methods to mitigate VLAN attacks:</a:t>
            </a:r>
          </a:p>
          <a:p>
            <a:pPr lvl="1"/>
            <a:r>
              <a:rPr lang="en-US" altLang="ja-JP" dirty="0"/>
              <a:t>Explicitly configure access links.</a:t>
            </a:r>
          </a:p>
          <a:p>
            <a:pPr lvl="1"/>
            <a:r>
              <a:rPr lang="en-US" altLang="ja-JP" dirty="0"/>
              <a:t>Disable auto trunking.</a:t>
            </a:r>
          </a:p>
          <a:p>
            <a:pPr lvl="1"/>
            <a:r>
              <a:rPr lang="en-US" altLang="ja-JP" dirty="0"/>
              <a:t>Manually enable trunk links.</a:t>
            </a:r>
          </a:p>
          <a:p>
            <a:pPr lvl="1"/>
            <a:r>
              <a:rPr lang="en-US" altLang="ja-JP" dirty="0"/>
              <a:t>Disable unused ports, make them access ports, and assign to a black hole VLAN.</a:t>
            </a:r>
          </a:p>
          <a:p>
            <a:pPr lvl="1"/>
            <a:r>
              <a:rPr lang="en-US" altLang="ja-JP" dirty="0"/>
              <a:t>Change the default native VLAN.</a:t>
            </a:r>
          </a:p>
          <a:p>
            <a:pPr lvl="1"/>
            <a:r>
              <a:rPr lang="en-US" altLang="ja-JP" dirty="0"/>
              <a:t>Implement port security.</a:t>
            </a:r>
          </a:p>
        </p:txBody>
      </p:sp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1600" dirty="0"/>
              <a:t>LAN Security Attacks</a:t>
            </a:r>
            <a:r>
              <a:rPr lang="en-US" altLang="en-US" dirty="0"/>
              <a:t/>
            </a:r>
            <a:br>
              <a:rPr lang="en-US" altLang="en-US" dirty="0"/>
            </a:br>
            <a:r>
              <a:rPr lang="en-US" altLang="en-US" dirty="0"/>
              <a:t>VLAN Attacks</a:t>
            </a:r>
          </a:p>
        </p:txBody>
      </p:sp>
      <p:pic>
        <p:nvPicPr>
          <p:cNvPr id="3" name="Picture 2" descr="Connecting Networks - Mozilla Firefox">
            <a:extLst>
              <a:ext uri="{FF2B5EF4-FFF2-40B4-BE49-F238E27FC236}">
                <a16:creationId xmlns:a16="http://schemas.microsoft.com/office/drawing/2014/main" xmlns="" id="{D205E059-DE98-4868-9ADB-AB36F4EE336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203209" y="995970"/>
            <a:ext cx="4749476" cy="29395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6215232"/>
      </p:ext>
    </p:extLst>
  </p:cSld>
  <p:clrMapOvr>
    <a:masterClrMapping/>
  </p:clrMapOvr>
  <p:transition spd="slow">
    <p:wip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6"/>
          <p:cNvSpPr>
            <a:spLocks noGrp="1" noChangeArrowheads="1"/>
          </p:cNvSpPr>
          <p:nvPr>
            <p:ph idx="1"/>
          </p:nvPr>
        </p:nvSpPr>
        <p:spPr>
          <a:xfrm>
            <a:off x="90653" y="894877"/>
            <a:ext cx="4183283" cy="4081278"/>
          </a:xfrm>
        </p:spPr>
        <p:txBody>
          <a:bodyPr/>
          <a:lstStyle/>
          <a:p>
            <a:r>
              <a:rPr lang="en-US" altLang="ja-JP" b="1" dirty="0"/>
              <a:t>DHCP spoofing attack </a:t>
            </a:r>
            <a:r>
              <a:rPr lang="en-US" altLang="ja-JP" dirty="0"/>
              <a:t>- An attacker configures a fake DHCP server on the network to issue IP addresses to clients.</a:t>
            </a:r>
          </a:p>
          <a:p>
            <a:r>
              <a:rPr lang="en-US" altLang="ja-JP" b="1" dirty="0"/>
              <a:t>DHCP starvation attack </a:t>
            </a:r>
            <a:r>
              <a:rPr lang="en-US" altLang="ja-JP" dirty="0"/>
              <a:t>- An attacker floods the DHCP server with bogus DHCP requests and leases all of the available IP addresses. This results in a denial-of-service (DoS) attack as new clients cannot obtain an IP address. </a:t>
            </a:r>
          </a:p>
          <a:p>
            <a:r>
              <a:rPr lang="en-US" altLang="ja-JP" dirty="0"/>
              <a:t>Methods to mitigate DHCP attacks:</a:t>
            </a:r>
          </a:p>
          <a:p>
            <a:pPr lvl="1"/>
            <a:r>
              <a:rPr lang="en-US" altLang="ja-JP" dirty="0"/>
              <a:t>Configure DHCP snooping</a:t>
            </a:r>
          </a:p>
          <a:p>
            <a:pPr lvl="1"/>
            <a:r>
              <a:rPr lang="en-US" altLang="ja-JP" dirty="0"/>
              <a:t>Configure port security</a:t>
            </a:r>
          </a:p>
          <a:p>
            <a:endParaRPr lang="en-US" altLang="ja-JP" dirty="0"/>
          </a:p>
        </p:txBody>
      </p:sp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1600" dirty="0"/>
              <a:t>LAN Security Attacks</a:t>
            </a:r>
            <a:r>
              <a:rPr lang="en-US" altLang="en-US" dirty="0"/>
              <a:t/>
            </a:r>
            <a:br>
              <a:rPr lang="en-US" altLang="en-US" dirty="0"/>
            </a:br>
            <a:r>
              <a:rPr lang="en-US" altLang="en-US" dirty="0"/>
              <a:t>DHCP Attacks</a:t>
            </a:r>
          </a:p>
        </p:txBody>
      </p:sp>
      <p:pic>
        <p:nvPicPr>
          <p:cNvPr id="4" name="Picture 3" descr="Connecting Networks - Mozilla Firefox">
            <a:extLst>
              <a:ext uri="{FF2B5EF4-FFF2-40B4-BE49-F238E27FC236}">
                <a16:creationId xmlns:a16="http://schemas.microsoft.com/office/drawing/2014/main" xmlns="" id="{CE4C8C5B-CCB0-4D37-BDCC-ED7FB7407A6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60857" y="1018452"/>
            <a:ext cx="4456273" cy="3381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6484646"/>
      </p:ext>
    </p:extLst>
  </p:cSld>
  <p:clrMapOvr>
    <a:masterClrMapping/>
  </p:clrMapOvr>
  <p:transition spd="slow">
    <p:wipe/>
  </p:transition>
</p:sld>
</file>

<file path=ppt/theme/theme1.xml><?xml version="1.0" encoding="utf-8"?>
<a:theme xmlns:a="http://schemas.openxmlformats.org/drawingml/2006/main" name="Default Theme">
  <a:themeElements>
    <a:clrScheme name="Custom 6">
      <a:dk1>
        <a:srgbClr val="58585B"/>
      </a:dk1>
      <a:lt1>
        <a:srgbClr val="FFFFFF"/>
      </a:lt1>
      <a:dk2>
        <a:srgbClr val="58585B"/>
      </a:dk2>
      <a:lt2>
        <a:srgbClr val="81C569"/>
      </a:lt2>
      <a:accent1>
        <a:srgbClr val="004C69"/>
      </a:accent1>
      <a:accent2>
        <a:srgbClr val="9E0B0F"/>
      </a:accent2>
      <a:accent3>
        <a:srgbClr val="FFFFFF"/>
      </a:accent3>
      <a:accent4>
        <a:srgbClr val="367187"/>
      </a:accent4>
      <a:accent5>
        <a:srgbClr val="38C6F4"/>
      </a:accent5>
      <a:accent6>
        <a:srgbClr val="FBAB18"/>
      </a:accent6>
      <a:hlink>
        <a:srgbClr val="38C6F4"/>
      </a:hlink>
      <a:folHlink>
        <a:srgbClr val="81C569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36A4D7"/>
        </a:solidFill>
        <a:ln>
          <a:noFill/>
        </a:ln>
        <a:effectLst/>
      </a:spPr>
      <a:bodyPr rtlCol="0" anchor="ctr"/>
      <a:lstStyle>
        <a:defPPr algn="ctr">
          <a:defRPr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xmlns="" name="Default Theme" id="{A3178FD6-045E-43BB-9FF9-79BDC55288A1}" vid="{B3635A64-254C-4D4D-B1C2-6197525273F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Default Theme</Template>
  <TotalTime>11194</TotalTime>
  <Words>3200</Words>
  <Application>Microsoft Office PowerPoint</Application>
  <PresentationFormat>Předvádění na obrazovce (16:9)</PresentationFormat>
  <Paragraphs>433</Paragraphs>
  <Slides>45</Slides>
  <Notes>44</Notes>
  <HiddenSlides>2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45</vt:i4>
      </vt:variant>
    </vt:vector>
  </HeadingPairs>
  <TitlesOfParts>
    <vt:vector size="46" baseType="lpstr">
      <vt:lpstr>Default Theme</vt:lpstr>
      <vt:lpstr>Chapter 5: Network Security and Monitoring</vt:lpstr>
      <vt:lpstr>Chapter 5 - Sections &amp; Objectives</vt:lpstr>
      <vt:lpstr>5.1 LAN Security </vt:lpstr>
      <vt:lpstr>LAN Security Attacks Common LAN Attacks</vt:lpstr>
      <vt:lpstr>LAN Security Attacks CDP Reconnaissance Attack</vt:lpstr>
      <vt:lpstr>LAN Security Attacks Telnet Attacks</vt:lpstr>
      <vt:lpstr>LAN Security Attacks MAC Address Table Flooding Attack</vt:lpstr>
      <vt:lpstr>LAN Security Attacks VLAN Attacks</vt:lpstr>
      <vt:lpstr>LAN Security Attacks DHCP Attacks</vt:lpstr>
      <vt:lpstr>LAN Security Best Practices Secure the LAN</vt:lpstr>
      <vt:lpstr>LAN Security Best Practices Mitigate MAC Address Flooding Table Attacks</vt:lpstr>
      <vt:lpstr>LAN Security Best Practices Mitigate VLAN Attacks</vt:lpstr>
      <vt:lpstr>LAN Security Best Practices Mitigate DHCP Attacks</vt:lpstr>
      <vt:lpstr>LAN Security Best Practices Secure Administrative Access using AAA</vt:lpstr>
      <vt:lpstr>LAN Security Best Practices Secure Device Access using 802.1X</vt:lpstr>
      <vt:lpstr>5.2 SNMP </vt:lpstr>
      <vt:lpstr>SNMP Operation Introduction to SNMP</vt:lpstr>
      <vt:lpstr>SNMP Operation SNMP Operation</vt:lpstr>
      <vt:lpstr>SNMP Operation SNMP Agent Traps</vt:lpstr>
      <vt:lpstr>SNMP Operation SNMP Versions</vt:lpstr>
      <vt:lpstr>SNMP Operation Community Strings</vt:lpstr>
      <vt:lpstr>SNMP Operation Management Information Base Object ID</vt:lpstr>
      <vt:lpstr>SNMP Operation SNMPv3</vt:lpstr>
      <vt:lpstr>SNMP Operation Lab - Researching Network Monitoring Software</vt:lpstr>
      <vt:lpstr>Configuring SNMP Steps for Configuring SNMP</vt:lpstr>
      <vt:lpstr>Configuring SNMP Verifying SNMP Configuration</vt:lpstr>
      <vt:lpstr>Configuring SNMP SNMP Best Practices</vt:lpstr>
      <vt:lpstr>Configuring SNMP Steps for Configuring SNMPv3</vt:lpstr>
      <vt:lpstr>Configuring SNMP SNMPv3 Configuration</vt:lpstr>
      <vt:lpstr>Configuring SNMP Lab - Configuring SNMP</vt:lpstr>
      <vt:lpstr>5.3 Cisco Switch Port Analyzer </vt:lpstr>
      <vt:lpstr>SPAN Overview Port Mirroring</vt:lpstr>
      <vt:lpstr>SPAN Overview Analyzing Suspicious Traffic</vt:lpstr>
      <vt:lpstr>SPAN Overview Local SPAN</vt:lpstr>
      <vt:lpstr>SPAN Overview Remote SPAN</vt:lpstr>
      <vt:lpstr>SPAN Configuration Configuring Local SPAN</vt:lpstr>
      <vt:lpstr>SPAN Configuration Verifying Local SPAN</vt:lpstr>
      <vt:lpstr>SPAN Configuration Lab - Implement a Local SPAN</vt:lpstr>
      <vt:lpstr>SPAN as a Troubleshooting Tool Troubleshooting with SPAN Overview</vt:lpstr>
      <vt:lpstr>SPAN Configuration Lab - Troubleshoot LAN Traffic Using SPAN</vt:lpstr>
      <vt:lpstr>5.4 Chapter Summary</vt:lpstr>
      <vt:lpstr>Conclusion Chapter 5: Network Security and Monitoring</vt:lpstr>
      <vt:lpstr>Chapter 5: Network Security and Monitoring New Terms and Commands</vt:lpstr>
      <vt:lpstr>Chapter 5: Network Security and Monitoring New Terms and Commands (Cont.)</vt:lpstr>
      <vt:lpstr>Prezentace aplikace PowerPoint</vt:lpstr>
    </vt:vector>
  </TitlesOfParts>
  <Company>Cisco Systems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bvachon@cisco.com</dc:creator>
  <cp:lastModifiedBy>kade</cp:lastModifiedBy>
  <cp:revision>690</cp:revision>
  <dcterms:created xsi:type="dcterms:W3CDTF">2016-08-22T22:27:36Z</dcterms:created>
  <dcterms:modified xsi:type="dcterms:W3CDTF">2018-02-19T12:51:57Z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Offisync_ProviderInitializationData">
    <vt:lpwstr>https://cisco.jiveon.com</vt:lpwstr>
  </property>
  <property fmtid="{D5CDD505-2E9C-101B-9397-08002B2CF9AE}" pid="3" name="Offisync_UpdateToken">
    <vt:lpwstr>1</vt:lpwstr>
  </property>
  <property fmtid="{D5CDD505-2E9C-101B-9397-08002B2CF9AE}" pid="4" name="Offisync_ServerID">
    <vt:lpwstr>07841bbc-cd3c-4a76-827f-75a2226890f4</vt:lpwstr>
  </property>
  <property fmtid="{D5CDD505-2E9C-101B-9397-08002B2CF9AE}" pid="5" name="Offisync_UniqueId">
    <vt:lpwstr>1702406</vt:lpwstr>
  </property>
  <property fmtid="{D5CDD505-2E9C-101B-9397-08002B2CF9AE}" pid="6" name="Jive_VersionGuid">
    <vt:lpwstr>fd96a0b3-f68d-4727-8e4f-2128d37ed30a</vt:lpwstr>
  </property>
  <property fmtid="{D5CDD505-2E9C-101B-9397-08002B2CF9AE}" pid="7" name="Jive_LatestUserAccountName">
    <vt:lpwstr>alljohns</vt:lpwstr>
  </property>
</Properties>
</file>