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7"/>
  </p:notesMasterIdLst>
  <p:sldIdLst>
    <p:sldId id="256" r:id="rId2"/>
    <p:sldId id="262" r:id="rId3"/>
    <p:sldId id="263" r:id="rId4"/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76678" autoAdjust="0"/>
  </p:normalViewPr>
  <p:slideViewPr>
    <p:cSldViewPr snapToGrid="0">
      <p:cViewPr varScale="1">
        <p:scale>
          <a:sx n="88" d="100"/>
          <a:sy n="88" d="100"/>
        </p:scale>
        <p:origin x="11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Bojnanský" userId="14d755ac888f261d" providerId="LiveId" clId="{0D2E165D-F894-4ECD-8615-65AD167CD7FC}"/>
    <pc:docChg chg="undo custSel addSld delSld modSld sldOrd">
      <pc:chgData name="Martin Bojnanský" userId="14d755ac888f261d" providerId="LiveId" clId="{0D2E165D-F894-4ECD-8615-65AD167CD7FC}" dt="2018-02-20T23:53:51.955" v="4112" actId="2696"/>
      <pc:docMkLst>
        <pc:docMk/>
      </pc:docMkLst>
      <pc:sldChg chg="modSp">
        <pc:chgData name="Martin Bojnanský" userId="14d755ac888f261d" providerId="LiveId" clId="{0D2E165D-F894-4ECD-8615-65AD167CD7FC}" dt="2018-02-20T21:53:04.688" v="6" actId="113"/>
        <pc:sldMkLst>
          <pc:docMk/>
          <pc:sldMk cId="4150820578" sldId="256"/>
        </pc:sldMkLst>
        <pc:spChg chg="mod">
          <ac:chgData name="Martin Bojnanský" userId="14d755ac888f261d" providerId="LiveId" clId="{0D2E165D-F894-4ECD-8615-65AD167CD7FC}" dt="2018-02-20T21:52:50.426" v="3" actId="122"/>
          <ac:spMkLst>
            <pc:docMk/>
            <pc:sldMk cId="4150820578" sldId="256"/>
            <ac:spMk id="2" creationId="{6C2CA76F-326D-4C72-B82C-85ED0BC2C098}"/>
          </ac:spMkLst>
        </pc:spChg>
        <pc:spChg chg="mod">
          <ac:chgData name="Martin Bojnanský" userId="14d755ac888f261d" providerId="LiveId" clId="{0D2E165D-F894-4ECD-8615-65AD167CD7FC}" dt="2018-02-20T21:53:04.688" v="6" actId="113"/>
          <ac:spMkLst>
            <pc:docMk/>
            <pc:sldMk cId="4150820578" sldId="256"/>
            <ac:spMk id="3" creationId="{14BDB3BA-0725-4B24-B497-6D8FF162A863}"/>
          </ac:spMkLst>
        </pc:spChg>
      </pc:sldChg>
      <pc:sldChg chg="modSp">
        <pc:chgData name="Martin Bojnanský" userId="14d755ac888f261d" providerId="LiveId" clId="{0D2E165D-F894-4ECD-8615-65AD167CD7FC}" dt="2018-02-20T21:53:40.446" v="44" actId="1036"/>
        <pc:sldMkLst>
          <pc:docMk/>
          <pc:sldMk cId="2897495917" sldId="259"/>
        </pc:sldMkLst>
        <pc:spChg chg="mod">
          <ac:chgData name="Martin Bojnanský" userId="14d755ac888f261d" providerId="LiveId" clId="{0D2E165D-F894-4ECD-8615-65AD167CD7FC}" dt="2018-02-20T21:53:40.446" v="44" actId="1036"/>
          <ac:spMkLst>
            <pc:docMk/>
            <pc:sldMk cId="2897495917" sldId="259"/>
            <ac:spMk id="4" creationId="{875D9BA6-74AF-4527-8ABF-15785450DFFF}"/>
          </ac:spMkLst>
        </pc:spChg>
        <pc:spChg chg="mod">
          <ac:chgData name="Martin Bojnanský" userId="14d755ac888f261d" providerId="LiveId" clId="{0D2E165D-F894-4ECD-8615-65AD167CD7FC}" dt="2018-02-20T21:53:40.446" v="44" actId="1036"/>
          <ac:spMkLst>
            <pc:docMk/>
            <pc:sldMk cId="2897495917" sldId="259"/>
            <ac:spMk id="8" creationId="{8F153856-EFD4-450F-8F54-47DEA44806E3}"/>
          </ac:spMkLst>
        </pc:spChg>
        <pc:spChg chg="mod">
          <ac:chgData name="Martin Bojnanský" userId="14d755ac888f261d" providerId="LiveId" clId="{0D2E165D-F894-4ECD-8615-65AD167CD7FC}" dt="2018-02-20T21:53:40.446" v="44" actId="1036"/>
          <ac:spMkLst>
            <pc:docMk/>
            <pc:sldMk cId="2897495917" sldId="259"/>
            <ac:spMk id="9" creationId="{05D9A7A5-08D9-4EF4-BA81-BBB6F23AAA84}"/>
          </ac:spMkLst>
        </pc:spChg>
        <pc:spChg chg="mod">
          <ac:chgData name="Martin Bojnanský" userId="14d755ac888f261d" providerId="LiveId" clId="{0D2E165D-F894-4ECD-8615-65AD167CD7FC}" dt="2018-02-20T21:53:40.446" v="44" actId="1036"/>
          <ac:spMkLst>
            <pc:docMk/>
            <pc:sldMk cId="2897495917" sldId="259"/>
            <ac:spMk id="10" creationId="{85A99F63-9B33-48CF-B313-BD4635FFCE37}"/>
          </ac:spMkLst>
        </pc:spChg>
        <pc:spChg chg="mod">
          <ac:chgData name="Martin Bojnanský" userId="14d755ac888f261d" providerId="LiveId" clId="{0D2E165D-F894-4ECD-8615-65AD167CD7FC}" dt="2018-02-20T21:53:40.446" v="44" actId="1036"/>
          <ac:spMkLst>
            <pc:docMk/>
            <pc:sldMk cId="2897495917" sldId="259"/>
            <ac:spMk id="11" creationId="{588AF1D4-A8E8-4544-B31B-971D89B70B85}"/>
          </ac:spMkLst>
        </pc:spChg>
        <pc:spChg chg="mod">
          <ac:chgData name="Martin Bojnanský" userId="14d755ac888f261d" providerId="LiveId" clId="{0D2E165D-F894-4ECD-8615-65AD167CD7FC}" dt="2018-02-20T21:52:44.698" v="2" actId="403"/>
          <ac:spMkLst>
            <pc:docMk/>
            <pc:sldMk cId="2897495917" sldId="259"/>
            <ac:spMk id="20" creationId="{5CE491D7-C319-4334-B5A1-82FE2F44B5B0}"/>
          </ac:spMkLst>
        </pc:spChg>
        <pc:grpChg chg="mod">
          <ac:chgData name="Martin Bojnanský" userId="14d755ac888f261d" providerId="LiveId" clId="{0D2E165D-F894-4ECD-8615-65AD167CD7FC}" dt="2018-02-20T21:53:40.446" v="44" actId="1036"/>
          <ac:grpSpMkLst>
            <pc:docMk/>
            <pc:sldMk cId="2897495917" sldId="259"/>
            <ac:grpSpMk id="5" creationId="{350EA830-7861-4FA5-B918-A81651BCDC8E}"/>
          </ac:grpSpMkLst>
        </pc:grpChg>
      </pc:sldChg>
    </pc:docChg>
  </pc:docChgLst>
  <pc:docChgLst>
    <pc:chgData name="Martin Bojnanský" userId="14d755ac888f261d" providerId="LiveId" clId="{B2439F2F-F032-437E-BA4A-A3A4D1702CBA}"/>
    <pc:docChg chg="undo redo custSel addSld delSld modSld sldOrd">
      <pc:chgData name="Martin Bojnanský" userId="14d755ac888f261d" providerId="LiveId" clId="{B2439F2F-F032-437E-BA4A-A3A4D1702CBA}" dt="2018-03-27T19:43:27.812" v="1207" actId="20577"/>
      <pc:docMkLst>
        <pc:docMk/>
      </pc:docMkLst>
      <pc:sldChg chg="addSp delSp modSp ord modNotesTx">
        <pc:chgData name="Martin Bojnanský" userId="14d755ac888f261d" providerId="LiveId" clId="{B2439F2F-F032-437E-BA4A-A3A4D1702CBA}" dt="2018-02-21T00:28:53.173" v="1054" actId="5793"/>
        <pc:sldMkLst>
          <pc:docMk/>
          <pc:sldMk cId="2897495917" sldId="259"/>
        </pc:sldMkLst>
        <pc:spChg chg="add mod">
          <ac:chgData name="Martin Bojnanský" userId="14d755ac888f261d" providerId="LiveId" clId="{B2439F2F-F032-437E-BA4A-A3A4D1702CBA}" dt="2018-02-21T00:15:15.198" v="479" actId="20577"/>
          <ac:spMkLst>
            <pc:docMk/>
            <pc:sldMk cId="2897495917" sldId="259"/>
            <ac:spMk id="2" creationId="{3486406E-9FEC-4431-8360-9DC1E41E4150}"/>
          </ac:spMkLst>
        </pc:spChg>
        <pc:spChg chg="add mod">
          <ac:chgData name="Martin Bojnanský" userId="14d755ac888f261d" providerId="LiveId" clId="{B2439F2F-F032-437E-BA4A-A3A4D1702CBA}" dt="2018-02-21T00:14:43.591" v="398" actId="122"/>
          <ac:spMkLst>
            <pc:docMk/>
            <pc:sldMk cId="2897495917" sldId="259"/>
            <ac:spMk id="3" creationId="{560A1AC4-5AE9-479E-B9FD-EB2FE84D81A1}"/>
          </ac:spMkLst>
        </pc:spChg>
        <pc:spChg chg="del">
          <ac:chgData name="Martin Bojnanský" userId="14d755ac888f261d" providerId="LiveId" clId="{B2439F2F-F032-437E-BA4A-A3A4D1702CBA}" dt="2018-02-20T23:55:54.586" v="28" actId="478"/>
          <ac:spMkLst>
            <pc:docMk/>
            <pc:sldMk cId="2897495917" sldId="259"/>
            <ac:spMk id="4" creationId="{875D9BA6-74AF-4527-8ABF-15785450DFFF}"/>
          </ac:spMkLst>
        </pc:spChg>
        <pc:spChg chg="del">
          <ac:chgData name="Martin Bojnanský" userId="14d755ac888f261d" providerId="LiveId" clId="{B2439F2F-F032-437E-BA4A-A3A4D1702CBA}" dt="2018-02-20T23:55:54.586" v="28" actId="478"/>
          <ac:spMkLst>
            <pc:docMk/>
            <pc:sldMk cId="2897495917" sldId="259"/>
            <ac:spMk id="8" creationId="{8F153856-EFD4-450F-8F54-47DEA44806E3}"/>
          </ac:spMkLst>
        </pc:spChg>
        <pc:spChg chg="del">
          <ac:chgData name="Martin Bojnanský" userId="14d755ac888f261d" providerId="LiveId" clId="{B2439F2F-F032-437E-BA4A-A3A4D1702CBA}" dt="2018-02-20T23:55:54.586" v="28" actId="478"/>
          <ac:spMkLst>
            <pc:docMk/>
            <pc:sldMk cId="2897495917" sldId="259"/>
            <ac:spMk id="9" creationId="{05D9A7A5-08D9-4EF4-BA81-BBB6F23AAA84}"/>
          </ac:spMkLst>
        </pc:spChg>
        <pc:spChg chg="del">
          <ac:chgData name="Martin Bojnanský" userId="14d755ac888f261d" providerId="LiveId" clId="{B2439F2F-F032-437E-BA4A-A3A4D1702CBA}" dt="2018-02-20T23:55:54.586" v="28" actId="478"/>
          <ac:spMkLst>
            <pc:docMk/>
            <pc:sldMk cId="2897495917" sldId="259"/>
            <ac:spMk id="10" creationId="{85A99F63-9B33-48CF-B313-BD4635FFCE37}"/>
          </ac:spMkLst>
        </pc:spChg>
        <pc:spChg chg="del">
          <ac:chgData name="Martin Bojnanský" userId="14d755ac888f261d" providerId="LiveId" clId="{B2439F2F-F032-437E-BA4A-A3A4D1702CBA}" dt="2018-02-20T23:55:54.586" v="28" actId="478"/>
          <ac:spMkLst>
            <pc:docMk/>
            <pc:sldMk cId="2897495917" sldId="259"/>
            <ac:spMk id="11" creationId="{588AF1D4-A8E8-4544-B31B-971D89B70B85}"/>
          </ac:spMkLst>
        </pc:spChg>
        <pc:spChg chg="add mod">
          <ac:chgData name="Martin Bojnanský" userId="14d755ac888f261d" providerId="LiveId" clId="{B2439F2F-F032-437E-BA4A-A3A4D1702CBA}" dt="2018-02-21T00:14:41.103" v="397" actId="122"/>
          <ac:spMkLst>
            <pc:docMk/>
            <pc:sldMk cId="2897495917" sldId="259"/>
            <ac:spMk id="12" creationId="{EBA33D02-2CCF-451C-AC13-C97A44BB8CF1}"/>
          </ac:spMkLst>
        </pc:spChg>
        <pc:spChg chg="add mod">
          <ac:chgData name="Martin Bojnanský" userId="14d755ac888f261d" providerId="LiveId" clId="{B2439F2F-F032-437E-BA4A-A3A4D1702CBA}" dt="2018-02-21T00:15:38.834" v="514" actId="2710"/>
          <ac:spMkLst>
            <pc:docMk/>
            <pc:sldMk cId="2897495917" sldId="259"/>
            <ac:spMk id="13" creationId="{8AC29303-09AF-4FFB-A51C-C116CB2ACDE1}"/>
          </ac:spMkLst>
        </pc:spChg>
        <pc:spChg chg="mod">
          <ac:chgData name="Martin Bojnanský" userId="14d755ac888f261d" providerId="LiveId" clId="{B2439F2F-F032-437E-BA4A-A3A4D1702CBA}" dt="2018-02-21T00:13:35.487" v="360" actId="313"/>
          <ac:spMkLst>
            <pc:docMk/>
            <pc:sldMk cId="2897495917" sldId="259"/>
            <ac:spMk id="20" creationId="{5CE491D7-C319-4334-B5A1-82FE2F44B5B0}"/>
          </ac:spMkLst>
        </pc:spChg>
        <pc:grpChg chg="del">
          <ac:chgData name="Martin Bojnanský" userId="14d755ac888f261d" providerId="LiveId" clId="{B2439F2F-F032-437E-BA4A-A3A4D1702CBA}" dt="2018-02-20T23:55:56.221" v="29" actId="478"/>
          <ac:grpSpMkLst>
            <pc:docMk/>
            <pc:sldMk cId="2897495917" sldId="259"/>
            <ac:grpSpMk id="5" creationId="{350EA830-7861-4FA5-B918-A81651BCDC8E}"/>
          </ac:grpSpMkLst>
        </pc:grpChg>
      </pc:sldChg>
      <pc:sldChg chg="modSp add">
        <pc:chgData name="Martin Bojnanský" userId="14d755ac888f261d" providerId="LiveId" clId="{B2439F2F-F032-437E-BA4A-A3A4D1702CBA}" dt="2018-02-21T00:44:37.957" v="1198" actId="20577"/>
        <pc:sldMkLst>
          <pc:docMk/>
          <pc:sldMk cId="2827277058" sldId="261"/>
        </pc:sldMkLst>
        <pc:spChg chg="mod">
          <ac:chgData name="Martin Bojnanský" userId="14d755ac888f261d" providerId="LiveId" clId="{B2439F2F-F032-437E-BA4A-A3A4D1702CBA}" dt="2018-02-21T00:16:24.408" v="521" actId="122"/>
          <ac:spMkLst>
            <pc:docMk/>
            <pc:sldMk cId="2827277058" sldId="261"/>
            <ac:spMk id="2" creationId="{DA089F06-0BAC-47BE-8B31-A2A4331570B4}"/>
          </ac:spMkLst>
        </pc:spChg>
        <pc:spChg chg="mod">
          <ac:chgData name="Martin Bojnanský" userId="14d755ac888f261d" providerId="LiveId" clId="{B2439F2F-F032-437E-BA4A-A3A4D1702CBA}" dt="2018-02-21T00:44:37.957" v="1198" actId="20577"/>
          <ac:spMkLst>
            <pc:docMk/>
            <pc:sldMk cId="2827277058" sldId="261"/>
            <ac:spMk id="3" creationId="{DB78E76C-F1BE-4214-9F84-C642857BB7F8}"/>
          </ac:spMkLst>
        </pc:spChg>
      </pc:sldChg>
      <pc:sldChg chg="modSp add">
        <pc:chgData name="Martin Bojnanský" userId="14d755ac888f261d" providerId="LiveId" clId="{B2439F2F-F032-437E-BA4A-A3A4D1702CBA}" dt="2018-02-21T00:19:53.827" v="746" actId="790"/>
        <pc:sldMkLst>
          <pc:docMk/>
          <pc:sldMk cId="3954569493" sldId="262"/>
        </pc:sldMkLst>
        <pc:spChg chg="mod">
          <ac:chgData name="Martin Bojnanský" userId="14d755ac888f261d" providerId="LiveId" clId="{B2439F2F-F032-437E-BA4A-A3A4D1702CBA}" dt="2018-02-21T00:12:03.040" v="274" actId="122"/>
          <ac:spMkLst>
            <pc:docMk/>
            <pc:sldMk cId="3954569493" sldId="262"/>
            <ac:spMk id="2" creationId="{030B7848-C04A-47E4-A08C-3DE196736E15}"/>
          </ac:spMkLst>
        </pc:spChg>
        <pc:spChg chg="mod">
          <ac:chgData name="Martin Bojnanský" userId="14d755ac888f261d" providerId="LiveId" clId="{B2439F2F-F032-437E-BA4A-A3A4D1702CBA}" dt="2018-02-21T00:19:53.827" v="746" actId="790"/>
          <ac:spMkLst>
            <pc:docMk/>
            <pc:sldMk cId="3954569493" sldId="262"/>
            <ac:spMk id="3" creationId="{0222767B-6953-4732-BEFF-374063684703}"/>
          </ac:spMkLst>
        </pc:spChg>
      </pc:sldChg>
      <pc:sldChg chg="modSp add">
        <pc:chgData name="Martin Bojnanský" userId="14d755ac888f261d" providerId="LiveId" clId="{B2439F2F-F032-437E-BA4A-A3A4D1702CBA}" dt="2018-03-27T19:43:27.812" v="1207" actId="20577"/>
        <pc:sldMkLst>
          <pc:docMk/>
          <pc:sldMk cId="1454526960" sldId="263"/>
        </pc:sldMkLst>
        <pc:spChg chg="mod">
          <ac:chgData name="Martin Bojnanský" userId="14d755ac888f261d" providerId="LiveId" clId="{B2439F2F-F032-437E-BA4A-A3A4D1702CBA}" dt="2018-02-21T00:20:20.738" v="759" actId="122"/>
          <ac:spMkLst>
            <pc:docMk/>
            <pc:sldMk cId="1454526960" sldId="263"/>
            <ac:spMk id="2" creationId="{9CF4348C-2C5B-48B3-B3B1-109A92A6CE7A}"/>
          </ac:spMkLst>
        </pc:spChg>
        <pc:spChg chg="mod">
          <ac:chgData name="Martin Bojnanský" userId="14d755ac888f261d" providerId="LiveId" clId="{B2439F2F-F032-437E-BA4A-A3A4D1702CBA}" dt="2018-03-27T19:43:27.812" v="1207" actId="20577"/>
          <ac:spMkLst>
            <pc:docMk/>
            <pc:sldMk cId="1454526960" sldId="263"/>
            <ac:spMk id="3" creationId="{BB8EF8DC-DFA3-4226-8A67-20EA85E7895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42887E-2D0B-476C-BE23-B87F4D3325B7}" type="datetimeFigureOut">
              <a:rPr lang="sk-SK" smtClean="0"/>
              <a:t>27. 3. 2018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920D8-C906-41F5-9ADC-FAE55DB63D2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68856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920D8-C906-41F5-9ADC-FAE55DB63D22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5401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920D8-C906-41F5-9ADC-FAE55DB63D22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30380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CA268D0-0D49-4070-B34B-8EA0BFCE10BB}" type="datetimeFigureOut">
              <a:rPr lang="sk-SK" smtClean="0"/>
              <a:t>27. 3. 2018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0703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27. 3. 2018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9248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27. 3. 2018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5805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27. 3. 2018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6900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27. 3. 2018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8555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27. 3. 2018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4306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27. 3. 2018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19810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27. 3. 2018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0932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27. 3. 2018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8001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268D0-0D49-4070-B34B-8EA0BFCE10BB}" type="datetimeFigureOut">
              <a:rPr lang="sk-SK" smtClean="0"/>
              <a:t>27. 3. 2018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9435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CA268D0-0D49-4070-B34B-8EA0BFCE10BB}" type="datetimeFigureOut">
              <a:rPr lang="sk-SK" smtClean="0"/>
              <a:t>27. 3. 2018</a:t>
            </a:fld>
            <a:endParaRPr lang="sk-SK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sk-SK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73154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6CA268D0-0D49-4070-B34B-8EA0BFCE10BB}" type="datetimeFigureOut">
              <a:rPr lang="sk-SK" smtClean="0"/>
              <a:t>27. 3. 2018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ACACFDF1-3FF4-4558-B57E-6324E4CA32A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428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v239.slack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CA76F-326D-4C72-B82C-85ED0BC2C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2658533"/>
          </a:xfrm>
        </p:spPr>
        <p:txBody>
          <a:bodyPr/>
          <a:lstStyle/>
          <a:p>
            <a:pPr algn="ctr"/>
            <a:r>
              <a:rPr lang="sk-SK" dirty="0">
                <a:latin typeface="Segoe UI Light" panose="020B0502040204020203" pitchFamily="34" charset="0"/>
                <a:cs typeface="Segoe UI Light" panose="020B0502040204020203" pitchFamily="34" charset="0"/>
              </a:rPr>
              <a:t>Xamarin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BDB3BA-0725-4B24-B497-6D8FF162A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81899" y="3841671"/>
            <a:ext cx="9228201" cy="215325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sk-SK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Martin Bojnanský</a:t>
            </a:r>
          </a:p>
          <a:p>
            <a:pPr algn="ctr"/>
            <a:r>
              <a:rPr lang="sk-SK" dirty="0">
                <a:latin typeface="Segoe UI Light" panose="020B0502040204020203" pitchFamily="34" charset="0"/>
                <a:cs typeface="Segoe UI Light" panose="020B0502040204020203" pitchFamily="34" charset="0"/>
              </a:rPr>
              <a:t>MSP, Riganti</a:t>
            </a:r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ctr"/>
            <a:endParaRPr lang="sk-SK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algn="ctr"/>
            <a:r>
              <a:rPr lang="en-US" b="1" dirty="0">
                <a:latin typeface="Segoe UI Light" panose="020B0502040204020203" pitchFamily="34" charset="0"/>
                <a:cs typeface="Segoe UI Light" panose="020B0502040204020203" pitchFamily="34" charset="0"/>
              </a:rPr>
              <a:t>@martinbojnansky</a:t>
            </a:r>
          </a:p>
          <a:p>
            <a:pPr algn="ctr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martin.bojnansky@outlook.com</a:t>
            </a:r>
          </a:p>
          <a:p>
            <a:pPr algn="ctr"/>
            <a:r>
              <a:rPr lang="en-US" dirty="0">
                <a:latin typeface="Segoe UI Light" panose="020B0502040204020203" pitchFamily="34" charset="0"/>
                <a:cs typeface="Segoe UI Light" panose="020B0502040204020203" pitchFamily="34" charset="0"/>
              </a:rPr>
              <a:t>http://bojnansky.com</a:t>
            </a:r>
          </a:p>
          <a:p>
            <a:endParaRPr lang="en-US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sk-SK" dirty="0"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820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B7848-C04A-47E4-A08C-3DE196736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Organizačné informácie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2767B-6953-4732-BEFF-374063684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sk-SK" dirty="0"/>
              <a:t>5 cvičení </a:t>
            </a:r>
            <a:r>
              <a:rPr lang="en-US" dirty="0"/>
              <a:t>+ </a:t>
            </a:r>
            <a:r>
              <a:rPr lang="sk-SK" dirty="0"/>
              <a:t>konzultácie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k-SK" dirty="0"/>
              <a:t>Záverečný projekt</a:t>
            </a:r>
          </a:p>
          <a:p>
            <a:pPr marL="457200" indent="-457200">
              <a:buFont typeface="+mj-lt"/>
              <a:buAutoNum type="arabicPeriod"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54569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4348C-2C5B-48B3-B3B1-109A92A6C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Obsah kurzu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EF8DC-DFA3-4226-8A67-20EA85E78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4" y="1842348"/>
            <a:ext cx="10753725" cy="4846320"/>
          </a:xfrm>
        </p:spPr>
        <p:txBody>
          <a:bodyPr>
            <a:normAutofit lnSpcReduction="10000"/>
          </a:bodyPr>
          <a:lstStyle/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sk-SK" dirty="0"/>
              <a:t>Úvod </a:t>
            </a:r>
            <a:r>
              <a:rPr lang="en-US" dirty="0"/>
              <a:t>do Xamarin Forms</a:t>
            </a:r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sk-SK" dirty="0">
                <a:solidFill>
                  <a:schemeClr val="bg1">
                    <a:lumMod val="50000"/>
                  </a:schemeClr>
                </a:solidFill>
              </a:rPr>
              <a:t>Inštalácia IDE </a:t>
            </a:r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sk-SK" dirty="0"/>
              <a:t>Dizajn aplikácií</a:t>
            </a:r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sk-SK" dirty="0"/>
              <a:t>Architektúra aplikácií</a:t>
            </a:r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Lifecycle</a:t>
            </a:r>
            <a:endParaRPr lang="sk-SK" dirty="0"/>
          </a:p>
          <a:p>
            <a:pPr marL="457200" indent="-457200" algn="ctr">
              <a:lnSpc>
                <a:spcPct val="150000"/>
              </a:lnSpc>
              <a:buFont typeface="+mj-lt"/>
              <a:buAutoNum type="arabicPeriod"/>
            </a:pPr>
            <a:r>
              <a:rPr lang="sk-SK" dirty="0"/>
              <a:t>Práca s dátami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sk-SK" dirty="0"/>
              <a:t>7</a:t>
            </a:r>
            <a:r>
              <a:rPr lang="en-US" dirty="0"/>
              <a:t>+</a:t>
            </a:r>
            <a:r>
              <a:rPr lang="sk-SK" dirty="0"/>
              <a:t>.</a:t>
            </a:r>
            <a:r>
              <a:rPr lang="en-US" dirty="0"/>
              <a:t> </a:t>
            </a:r>
            <a:r>
              <a:rPr lang="sk-SK" dirty="0"/>
              <a:t>Práca na projektoch</a:t>
            </a:r>
            <a:r>
              <a:rPr lang="en-US" dirty="0"/>
              <a:t> </a:t>
            </a:r>
            <a:r>
              <a:rPr lang="sk-SK" dirty="0"/>
              <a:t>a</a:t>
            </a:r>
            <a:r>
              <a:rPr lang="en-US" dirty="0"/>
              <a:t> </a:t>
            </a:r>
            <a:r>
              <a:rPr lang="sk-SK" dirty="0"/>
              <a:t>konzultácie</a:t>
            </a:r>
          </a:p>
        </p:txBody>
      </p:sp>
    </p:spTree>
    <p:extLst>
      <p:ext uri="{BB962C8B-B14F-4D97-AF65-F5344CB8AC3E}">
        <p14:creationId xmlns:p14="http://schemas.microsoft.com/office/powerpoint/2010/main" val="1454526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89F06-0BAC-47BE-8B31-A2A433157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/>
              <a:t>Záverečné projekty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8E76C-F1BE-4214-9F84-C642857BB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346787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sk-SK" dirty="0"/>
              <a:t>1-3 študenti</a:t>
            </a:r>
          </a:p>
          <a:p>
            <a:pPr algn="ctr">
              <a:lnSpc>
                <a:spcPct val="150000"/>
              </a:lnSpc>
            </a:pPr>
            <a:r>
              <a:rPr lang="sk-SK" dirty="0"/>
              <a:t>Zmysluplný projekt podľa dohody</a:t>
            </a:r>
          </a:p>
          <a:p>
            <a:pPr algn="ctr">
              <a:lnSpc>
                <a:spcPct val="150000"/>
              </a:lnSpc>
            </a:pPr>
            <a:r>
              <a:rPr lang="sk-SK" dirty="0"/>
              <a:t>Práca s dátami a formulárovými komponentami</a:t>
            </a:r>
          </a:p>
          <a:p>
            <a:pPr algn="ctr">
              <a:lnSpc>
                <a:spcPct val="150000"/>
              </a:lnSpc>
            </a:pPr>
            <a:r>
              <a:rPr lang="sk-SK" dirty="0"/>
              <a:t>Dôraz na UI</a:t>
            </a:r>
          </a:p>
          <a:p>
            <a:pPr algn="ctr"/>
            <a:endParaRPr lang="sk-SK" dirty="0"/>
          </a:p>
          <a:p>
            <a:pPr algn="ctr"/>
            <a:r>
              <a:rPr lang="sk-SK" b="1" dirty="0"/>
              <a:t>Výber témy konzultujte do 31.3.</a:t>
            </a:r>
          </a:p>
          <a:p>
            <a:pPr algn="ctr"/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2827277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5CE491D7-C319-4334-B5A1-82FE2F44B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800" dirty="0"/>
              <a:t>Konzultácie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0A1AC4-5AE9-479E-B9FD-EB2FE84D81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k-SK" b="1" dirty="0"/>
              <a:t>SLACK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486406E-9FEC-4431-8360-9DC1E41E41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sk-SK" dirty="0">
                <a:hlinkClick r:id="rId3"/>
              </a:rPr>
              <a:t>https://pv239.slack.com</a:t>
            </a:r>
            <a:endParaRPr lang="sk-SK" dirty="0"/>
          </a:p>
          <a:p>
            <a:pPr algn="ctr">
              <a:lnSpc>
                <a:spcPct val="150000"/>
              </a:lnSpc>
            </a:pPr>
            <a:r>
              <a:rPr lang="sk-SK" dirty="0"/>
              <a:t>Registrácia cez školský mail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BA33D02-2CCF-451C-AC13-C97A44BB8C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sk-SK" b="1" dirty="0"/>
              <a:t>Osobne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8AC29303-09AF-4FFB-A51C-C116CB2ACDE1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k-SK" dirty="0"/>
              <a:t>Po ukončení cvičení každých 14 dní</a:t>
            </a:r>
          </a:p>
        </p:txBody>
      </p:sp>
    </p:spTree>
    <p:extLst>
      <p:ext uri="{BB962C8B-B14F-4D97-AF65-F5344CB8AC3E}">
        <p14:creationId xmlns:p14="http://schemas.microsoft.com/office/powerpoint/2010/main" val="2897495917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194</TotalTime>
  <Words>97</Words>
  <Application>Microsoft Office PowerPoint</Application>
  <PresentationFormat>Widescreen</PresentationFormat>
  <Paragraphs>33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Segoe UI Light</vt:lpstr>
      <vt:lpstr>Metropolitan</vt:lpstr>
      <vt:lpstr>Xamarin</vt:lpstr>
      <vt:lpstr>Organizačné informácie</vt:lpstr>
      <vt:lpstr>Obsah kurzu</vt:lpstr>
      <vt:lpstr>Záverečné projekty</vt:lpstr>
      <vt:lpstr>Konzultácie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Xamarin</dc:title>
  <dc:creator>Martin Bojnanský</dc:creator>
  <cp:lastModifiedBy>Martin Bojnanský</cp:lastModifiedBy>
  <cp:revision>16</cp:revision>
  <dcterms:created xsi:type="dcterms:W3CDTF">2018-02-20T21:07:24Z</dcterms:created>
  <dcterms:modified xsi:type="dcterms:W3CDTF">2018-03-27T19:43:30Z</dcterms:modified>
</cp:coreProperties>
</file>