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56" r:id="rId2"/>
    <p:sldId id="281" r:id="rId3"/>
    <p:sldId id="282" r:id="rId4"/>
    <p:sldId id="291" r:id="rId5"/>
    <p:sldId id="283" r:id="rId6"/>
    <p:sldId id="290" r:id="rId7"/>
    <p:sldId id="284" r:id="rId8"/>
    <p:sldId id="285" r:id="rId9"/>
    <p:sldId id="286" r:id="rId10"/>
    <p:sldId id="287" r:id="rId11"/>
    <p:sldId id="288" r:id="rId12"/>
    <p:sldId id="289" r:id="rId13"/>
    <p:sldId id="294" r:id="rId14"/>
    <p:sldId id="292" r:id="rId15"/>
    <p:sldId id="293" r:id="rId16"/>
    <p:sldId id="295" r:id="rId17"/>
    <p:sldId id="296" r:id="rId18"/>
    <p:sldId id="297" r:id="rId19"/>
    <p:sldId id="29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69906" autoAdjust="0"/>
  </p:normalViewPr>
  <p:slideViewPr>
    <p:cSldViewPr snapToGrid="0">
      <p:cViewPr varScale="1">
        <p:scale>
          <a:sx n="80" d="100"/>
          <a:sy n="80" d="100"/>
        </p:scale>
        <p:origin x="1476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Bojnanský" userId="14d755ac888f261d" providerId="LiveId" clId="{E5E63ABE-28E7-404F-8479-DE45AF20011C}"/>
    <pc:docChg chg="undo redo custSel addSld delSld modSld sldOrd">
      <pc:chgData name="Martin Bojnanský" userId="14d755ac888f261d" providerId="LiveId" clId="{E5E63ABE-28E7-404F-8479-DE45AF20011C}" dt="2018-03-07T11:32:26.796" v="2929" actId="20577"/>
      <pc:docMkLst>
        <pc:docMk/>
      </pc:docMkLst>
      <pc:sldChg chg="addSp delSp modSp add">
        <pc:chgData name="Martin Bojnanský" userId="14d755ac888f261d" providerId="LiveId" clId="{E5E63ABE-28E7-404F-8479-DE45AF20011C}" dt="2018-03-07T11:32:26.796" v="2929" actId="20577"/>
        <pc:sldMkLst>
          <pc:docMk/>
          <pc:sldMk cId="2115372708" sldId="281"/>
        </pc:sldMkLst>
        <pc:spChg chg="mod">
          <ac:chgData name="Martin Bojnanský" userId="14d755ac888f261d" providerId="LiveId" clId="{E5E63ABE-28E7-404F-8479-DE45AF20011C}" dt="2018-03-07T11:27:21.122" v="2700" actId="20577"/>
          <ac:spMkLst>
            <pc:docMk/>
            <pc:sldMk cId="2115372708" sldId="281"/>
            <ac:spMk id="2" creationId="{55634F6C-71C6-4FA2-AF17-96EA3E5CB635}"/>
          </ac:spMkLst>
        </pc:spChg>
        <pc:spChg chg="del mod">
          <ac:chgData name="Martin Bojnanský" userId="14d755ac888f261d" providerId="LiveId" clId="{E5E63ABE-28E7-404F-8479-DE45AF20011C}" dt="2018-03-07T11:30:11.094" v="2906" actId="478"/>
          <ac:spMkLst>
            <pc:docMk/>
            <pc:sldMk cId="2115372708" sldId="281"/>
            <ac:spMk id="6" creationId="{1ADEED3C-12BD-4673-BB89-6ED0B4E9B73D}"/>
          </ac:spMkLst>
        </pc:spChg>
        <pc:spChg chg="mod">
          <ac:chgData name="Martin Bojnanský" userId="14d755ac888f261d" providerId="LiveId" clId="{E5E63ABE-28E7-404F-8479-DE45AF20011C}" dt="2018-03-07T11:32:26.796" v="2929" actId="20577"/>
          <ac:spMkLst>
            <pc:docMk/>
            <pc:sldMk cId="2115372708" sldId="281"/>
            <ac:spMk id="9" creationId="{A061B4CD-5EA1-4588-BEFA-3967513D62BF}"/>
          </ac:spMkLst>
        </pc:spChg>
        <pc:spChg chg="mod">
          <ac:chgData name="Martin Bojnanský" userId="14d755ac888f261d" providerId="LiveId" clId="{E5E63ABE-28E7-404F-8479-DE45AF20011C}" dt="2018-03-07T11:29:48.500" v="2902" actId="20577"/>
          <ac:spMkLst>
            <pc:docMk/>
            <pc:sldMk cId="2115372708" sldId="281"/>
            <ac:spMk id="10" creationId="{8CA3DD6B-DBAF-4D0A-91BC-0318942924B3}"/>
          </ac:spMkLst>
        </pc:spChg>
        <pc:picChg chg="del">
          <ac:chgData name="Martin Bojnanský" userId="14d755ac888f261d" providerId="LiveId" clId="{E5E63ABE-28E7-404F-8479-DE45AF20011C}" dt="2018-03-07T11:28:45.473" v="2782" actId="478"/>
          <ac:picMkLst>
            <pc:docMk/>
            <pc:sldMk cId="2115372708" sldId="281"/>
            <ac:picMk id="3" creationId="{362B10F0-59ED-484F-AB40-8AAE1FFE4046}"/>
          </ac:picMkLst>
        </pc:picChg>
        <pc:picChg chg="add mod">
          <ac:chgData name="Martin Bojnanský" userId="14d755ac888f261d" providerId="LiveId" clId="{E5E63ABE-28E7-404F-8479-DE45AF20011C}" dt="2018-03-07T11:30:03.936" v="2905" actId="14100"/>
          <ac:picMkLst>
            <pc:docMk/>
            <pc:sldMk cId="2115372708" sldId="281"/>
            <ac:picMk id="4" creationId="{0709A406-DD75-458D-B8D8-EFBB1F7A95CB}"/>
          </ac:picMkLst>
        </pc:picChg>
        <pc:picChg chg="del">
          <ac:chgData name="Martin Bojnanský" userId="14d755ac888f261d" providerId="LiveId" clId="{E5E63ABE-28E7-404F-8479-DE45AF20011C}" dt="2018-03-07T11:28:42.097" v="2780" actId="478"/>
          <ac:picMkLst>
            <pc:docMk/>
            <pc:sldMk cId="2115372708" sldId="281"/>
            <ac:picMk id="5" creationId="{725F8782-8CBF-4319-A523-B3DF7A0B0E0D}"/>
          </ac:picMkLst>
        </pc:picChg>
        <pc:picChg chg="add mod">
          <ac:chgData name="Martin Bojnanský" userId="14d755ac888f261d" providerId="LiveId" clId="{E5E63ABE-28E7-404F-8479-DE45AF20011C}" dt="2018-03-07T11:30:39.726" v="2909" actId="14100"/>
          <ac:picMkLst>
            <pc:docMk/>
            <pc:sldMk cId="2115372708" sldId="281"/>
            <ac:picMk id="7" creationId="{28B045DD-6188-473D-872D-E191D2C51AD9}"/>
          </ac:picMkLst>
        </pc:picChg>
        <pc:picChg chg="add mod">
          <ac:chgData name="Martin Bojnanský" userId="14d755ac888f261d" providerId="LiveId" clId="{E5E63ABE-28E7-404F-8479-DE45AF20011C}" dt="2018-03-07T11:31:06.696" v="2912" actId="14100"/>
          <ac:picMkLst>
            <pc:docMk/>
            <pc:sldMk cId="2115372708" sldId="281"/>
            <ac:picMk id="8" creationId="{20F746FB-D5DC-46F6-AD05-79AFB2C525C4}"/>
          </ac:picMkLst>
        </pc:picChg>
      </pc:sldChg>
    </pc:docChg>
  </pc:docChgLst>
  <pc:docChgLst>
    <pc:chgData name="Martin Bojnanský" userId="14d755ac888f261d" providerId="LiveId" clId="{58352232-09BA-414D-A443-BA22B0160802}"/>
    <pc:docChg chg="undo redo custSel addSld delSld modSld sldOrd modMainMaster">
      <pc:chgData name="Martin Bojnanský" userId="14d755ac888f261d" providerId="LiveId" clId="{58352232-09BA-414D-A443-BA22B0160802}" dt="2018-03-27T19:22:18.037" v="3327" actId="1076"/>
      <pc:docMkLst>
        <pc:docMk/>
      </pc:docMkLst>
      <pc:sldChg chg="modTransition">
        <pc:chgData name="Martin Bojnanský" userId="14d755ac888f261d" providerId="LiveId" clId="{58352232-09BA-414D-A443-BA22B0160802}" dt="2018-03-13T00:03:33.011" v="3266" actId="20577"/>
        <pc:sldMkLst>
          <pc:docMk/>
          <pc:sldMk cId="4150820578" sldId="256"/>
        </pc:sldMkLst>
      </pc:sldChg>
      <pc:sldChg chg="addSp delSp modSp modTransition">
        <pc:chgData name="Martin Bojnanský" userId="14d755ac888f261d" providerId="LiveId" clId="{58352232-09BA-414D-A443-BA22B0160802}" dt="2018-03-13T00:03:33.011" v="3266" actId="20577"/>
        <pc:sldMkLst>
          <pc:docMk/>
          <pc:sldMk cId="2115372708" sldId="281"/>
        </pc:sldMkLst>
        <pc:spChg chg="mod">
          <ac:chgData name="Martin Bojnanský" userId="14d755ac888f261d" providerId="LiveId" clId="{58352232-09BA-414D-A443-BA22B0160802}" dt="2018-03-12T22:16:37.414" v="214" actId="20577"/>
          <ac:spMkLst>
            <pc:docMk/>
            <pc:sldMk cId="2115372708" sldId="281"/>
            <ac:spMk id="2" creationId="{55634F6C-71C6-4FA2-AF17-96EA3E5CB635}"/>
          </ac:spMkLst>
        </pc:spChg>
        <pc:spChg chg="add del mod">
          <ac:chgData name="Martin Bojnanský" userId="14d755ac888f261d" providerId="LiveId" clId="{58352232-09BA-414D-A443-BA22B0160802}" dt="2018-03-12T22:11:41.633" v="45" actId="478"/>
          <ac:spMkLst>
            <pc:docMk/>
            <pc:sldMk cId="2115372708" sldId="281"/>
            <ac:spMk id="5" creationId="{28C171C6-F553-4FA3-8729-4CA4DC0900D9}"/>
          </ac:spMkLst>
        </pc:spChg>
        <pc:spChg chg="add del mod">
          <ac:chgData name="Martin Bojnanský" userId="14d755ac888f261d" providerId="LiveId" clId="{58352232-09BA-414D-A443-BA22B0160802}" dt="2018-03-12T22:16:41.535" v="215" actId="478"/>
          <ac:spMkLst>
            <pc:docMk/>
            <pc:sldMk cId="2115372708" sldId="281"/>
            <ac:spMk id="6" creationId="{5ADF0047-C790-430C-9C19-6BDBA3A518BF}"/>
          </ac:spMkLst>
        </pc:spChg>
        <pc:spChg chg="del">
          <ac:chgData name="Martin Bojnanský" userId="14d755ac888f261d" providerId="LiveId" clId="{58352232-09BA-414D-A443-BA22B0160802}" dt="2018-03-12T22:11:33.587" v="40" actId="478"/>
          <ac:spMkLst>
            <pc:docMk/>
            <pc:sldMk cId="2115372708" sldId="281"/>
            <ac:spMk id="9" creationId="{A061B4CD-5EA1-4588-BEFA-3967513D62BF}"/>
          </ac:spMkLst>
        </pc:spChg>
        <pc:spChg chg="del">
          <ac:chgData name="Martin Bojnanský" userId="14d755ac888f261d" providerId="LiveId" clId="{58352232-09BA-414D-A443-BA22B0160802}" dt="2018-03-12T22:11:34.954" v="41" actId="478"/>
          <ac:spMkLst>
            <pc:docMk/>
            <pc:sldMk cId="2115372708" sldId="281"/>
            <ac:spMk id="10" creationId="{8CA3DD6B-DBAF-4D0A-91BC-0318942924B3}"/>
          </ac:spMkLst>
        </pc:spChg>
        <pc:spChg chg="add mod">
          <ac:chgData name="Martin Bojnanský" userId="14d755ac888f261d" providerId="LiveId" clId="{58352232-09BA-414D-A443-BA22B0160802}" dt="2018-03-12T22:21:23.802" v="288" actId="20577"/>
          <ac:spMkLst>
            <pc:docMk/>
            <pc:sldMk cId="2115372708" sldId="281"/>
            <ac:spMk id="12" creationId="{28E2BA67-E2CF-4ADC-BD73-FA4E71FD2815}"/>
          </ac:spMkLst>
        </pc:spChg>
        <pc:picChg chg="del">
          <ac:chgData name="Martin Bojnanský" userId="14d755ac888f261d" providerId="LiveId" clId="{58352232-09BA-414D-A443-BA22B0160802}" dt="2018-03-12T22:11:36.458" v="42" actId="478"/>
          <ac:picMkLst>
            <pc:docMk/>
            <pc:sldMk cId="2115372708" sldId="281"/>
            <ac:picMk id="4" creationId="{0709A406-DD75-458D-B8D8-EFBB1F7A95CB}"/>
          </ac:picMkLst>
        </pc:picChg>
        <pc:picChg chg="del">
          <ac:chgData name="Martin Bojnanský" userId="14d755ac888f261d" providerId="LiveId" clId="{58352232-09BA-414D-A443-BA22B0160802}" dt="2018-03-12T22:11:38.459" v="43" actId="478"/>
          <ac:picMkLst>
            <pc:docMk/>
            <pc:sldMk cId="2115372708" sldId="281"/>
            <ac:picMk id="7" creationId="{28B045DD-6188-473D-872D-E191D2C51AD9}"/>
          </ac:picMkLst>
        </pc:picChg>
        <pc:picChg chg="del">
          <ac:chgData name="Martin Bojnanský" userId="14d755ac888f261d" providerId="LiveId" clId="{58352232-09BA-414D-A443-BA22B0160802}" dt="2018-03-12T22:11:40.585" v="44" actId="478"/>
          <ac:picMkLst>
            <pc:docMk/>
            <pc:sldMk cId="2115372708" sldId="281"/>
            <ac:picMk id="8" creationId="{20F746FB-D5DC-46F6-AD05-79AFB2C525C4}"/>
          </ac:picMkLst>
        </pc:picChg>
        <pc:picChg chg="add mod">
          <ac:chgData name="Martin Bojnanský" userId="14d755ac888f261d" providerId="LiveId" clId="{58352232-09BA-414D-A443-BA22B0160802}" dt="2018-03-12T22:18:43.670" v="281" actId="1076"/>
          <ac:picMkLst>
            <pc:docMk/>
            <pc:sldMk cId="2115372708" sldId="281"/>
            <ac:picMk id="14" creationId="{8C462BB7-8D3A-4E9E-BF85-D789A4F69490}"/>
          </ac:picMkLst>
        </pc:picChg>
        <pc:picChg chg="add mod">
          <ac:chgData name="Martin Bojnanský" userId="14d755ac888f261d" providerId="LiveId" clId="{58352232-09BA-414D-A443-BA22B0160802}" dt="2018-03-12T22:19:29.302" v="286" actId="1076"/>
          <ac:picMkLst>
            <pc:docMk/>
            <pc:sldMk cId="2115372708" sldId="281"/>
            <ac:picMk id="16" creationId="{C0279FCC-C053-445B-BFE5-73BD66982BD3}"/>
          </ac:picMkLst>
        </pc:picChg>
      </pc:sldChg>
      <pc:sldChg chg="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3325240532" sldId="282"/>
        </pc:sldMkLst>
        <pc:spChg chg="mod">
          <ac:chgData name="Martin Bojnanský" userId="14d755ac888f261d" providerId="LiveId" clId="{58352232-09BA-414D-A443-BA22B0160802}" dt="2018-03-12T22:36:58.566" v="884" actId="20577"/>
          <ac:spMkLst>
            <pc:docMk/>
            <pc:sldMk cId="3325240532" sldId="282"/>
            <ac:spMk id="2" creationId="{74DEA166-14DB-44D0-A852-25CBE5AB4283}"/>
          </ac:spMkLst>
        </pc:spChg>
        <pc:spChg chg="mod">
          <ac:chgData name="Martin Bojnanský" userId="14d755ac888f261d" providerId="LiveId" clId="{58352232-09BA-414D-A443-BA22B0160802}" dt="2018-03-12T22:55:21.499" v="1697" actId="20577"/>
          <ac:spMkLst>
            <pc:docMk/>
            <pc:sldMk cId="3325240532" sldId="282"/>
            <ac:spMk id="3" creationId="{5B24379C-1FE0-4AB1-9FEF-CED8F8D7ADEE}"/>
          </ac:spMkLst>
        </pc:spChg>
      </pc:sldChg>
      <pc:sldChg chg="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2822979611" sldId="283"/>
        </pc:sldMkLst>
        <pc:spChg chg="mod">
          <ac:chgData name="Martin Bojnanský" userId="14d755ac888f261d" providerId="LiveId" clId="{58352232-09BA-414D-A443-BA22B0160802}" dt="2018-03-12T22:55:55.961" v="1720" actId="20577"/>
          <ac:spMkLst>
            <pc:docMk/>
            <pc:sldMk cId="2822979611" sldId="283"/>
            <ac:spMk id="2" creationId="{9A57E711-6134-457E-81F0-7CF33C842674}"/>
          </ac:spMkLst>
        </pc:spChg>
        <pc:spChg chg="mod">
          <ac:chgData name="Martin Bojnanský" userId="14d755ac888f261d" providerId="LiveId" clId="{58352232-09BA-414D-A443-BA22B0160802}" dt="2018-03-12T23:41:48.526" v="2409" actId="20577"/>
          <ac:spMkLst>
            <pc:docMk/>
            <pc:sldMk cId="2822979611" sldId="283"/>
            <ac:spMk id="3" creationId="{D1B4BECE-8751-4409-B703-698F3590FB4A}"/>
          </ac:spMkLst>
        </pc:spChg>
      </pc:sldChg>
      <pc:sldChg chg="addSp del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3402072084" sldId="284"/>
        </pc:sldMkLst>
        <pc:spChg chg="mod">
          <ac:chgData name="Martin Bojnanský" userId="14d755ac888f261d" providerId="LiveId" clId="{58352232-09BA-414D-A443-BA22B0160802}" dt="2018-03-12T22:47:26.377" v="1446" actId="122"/>
          <ac:spMkLst>
            <pc:docMk/>
            <pc:sldMk cId="3402072084" sldId="284"/>
            <ac:spMk id="2" creationId="{5BE297B6-2D76-4D7C-AF3E-FF68C47BC11C}"/>
          </ac:spMkLst>
        </pc:spChg>
        <pc:spChg chg="mod">
          <ac:chgData name="Martin Bojnanský" userId="14d755ac888f261d" providerId="LiveId" clId="{58352232-09BA-414D-A443-BA22B0160802}" dt="2018-03-12T23:22:40.389" v="1996" actId="20577"/>
          <ac:spMkLst>
            <pc:docMk/>
            <pc:sldMk cId="3402072084" sldId="284"/>
            <ac:spMk id="3" creationId="{E638C1C8-384F-4ABB-9070-817A91892D50}"/>
          </ac:spMkLst>
        </pc:spChg>
        <pc:spChg chg="add del mod">
          <ac:chgData name="Martin Bojnanský" userId="14d755ac888f261d" providerId="LiveId" clId="{58352232-09BA-414D-A443-BA22B0160802}" dt="2018-03-12T23:21:32.874" v="1981" actId="478"/>
          <ac:spMkLst>
            <pc:docMk/>
            <pc:sldMk cId="3402072084" sldId="284"/>
            <ac:spMk id="6" creationId="{06713AB8-793E-45AB-AD3D-20A5F071E24B}"/>
          </ac:spMkLst>
        </pc:spChg>
        <pc:picChg chg="add mod">
          <ac:chgData name="Martin Bojnanský" userId="14d755ac888f261d" providerId="LiveId" clId="{58352232-09BA-414D-A443-BA22B0160802}" dt="2018-03-12T23:22:12.058" v="1988" actId="1076"/>
          <ac:picMkLst>
            <pc:docMk/>
            <pc:sldMk cId="3402072084" sldId="284"/>
            <ac:picMk id="5" creationId="{D4B03159-543D-44DE-8C3E-8B4301FA2BB6}"/>
          </ac:picMkLst>
        </pc:picChg>
      </pc:sldChg>
      <pc:sldChg chg="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2424626361" sldId="285"/>
        </pc:sldMkLst>
        <pc:spChg chg="mod">
          <ac:chgData name="Martin Bojnanský" userId="14d755ac888f261d" providerId="LiveId" clId="{58352232-09BA-414D-A443-BA22B0160802}" dt="2018-03-12T22:53:43.600" v="1656" actId="20577"/>
          <ac:spMkLst>
            <pc:docMk/>
            <pc:sldMk cId="2424626361" sldId="285"/>
            <ac:spMk id="2" creationId="{C32F5768-6091-4384-9622-DF3F282E1582}"/>
          </ac:spMkLst>
        </pc:spChg>
        <pc:spChg chg="mod">
          <ac:chgData name="Martin Bojnanský" userId="14d755ac888f261d" providerId="LiveId" clId="{58352232-09BA-414D-A443-BA22B0160802}" dt="2018-03-12T23:19:30.187" v="1870" actId="20577"/>
          <ac:spMkLst>
            <pc:docMk/>
            <pc:sldMk cId="2424626361" sldId="285"/>
            <ac:spMk id="3" creationId="{6A08AD2F-6C41-4705-8220-A4F34EA81A2A}"/>
          </ac:spMkLst>
        </pc:spChg>
      </pc:sldChg>
      <pc:sldChg chg="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3132158235" sldId="286"/>
        </pc:sldMkLst>
        <pc:spChg chg="mod">
          <ac:chgData name="Martin Bojnanský" userId="14d755ac888f261d" providerId="LiveId" clId="{58352232-09BA-414D-A443-BA22B0160802}" dt="2018-03-12T22:57:31.653" v="1817" actId="122"/>
          <ac:spMkLst>
            <pc:docMk/>
            <pc:sldMk cId="3132158235" sldId="286"/>
            <ac:spMk id="2" creationId="{D29B035B-1C90-47B9-AA12-F420B0B91F3C}"/>
          </ac:spMkLst>
        </pc:spChg>
        <pc:spChg chg="mod">
          <ac:chgData name="Martin Bojnanský" userId="14d755ac888f261d" providerId="LiveId" clId="{58352232-09BA-414D-A443-BA22B0160802}" dt="2018-03-12T23:20:43.358" v="1977" actId="114"/>
          <ac:spMkLst>
            <pc:docMk/>
            <pc:sldMk cId="3132158235" sldId="286"/>
            <ac:spMk id="3" creationId="{E9948079-BE51-42E2-97D1-7091CB0DA35B}"/>
          </ac:spMkLst>
        </pc:spChg>
      </pc:sldChg>
      <pc:sldChg chg="addSp delSp modSp add modTransition">
        <pc:chgData name="Martin Bojnanský" userId="14d755ac888f261d" providerId="LiveId" clId="{58352232-09BA-414D-A443-BA22B0160802}" dt="2018-03-27T19:22:18.037" v="3327" actId="1076"/>
        <pc:sldMkLst>
          <pc:docMk/>
          <pc:sldMk cId="2811279422" sldId="287"/>
        </pc:sldMkLst>
        <pc:spChg chg="mod">
          <ac:chgData name="Martin Bojnanský" userId="14d755ac888f261d" providerId="LiveId" clId="{58352232-09BA-414D-A443-BA22B0160802}" dt="2018-03-12T23:24:04.975" v="2029" actId="790"/>
          <ac:spMkLst>
            <pc:docMk/>
            <pc:sldMk cId="2811279422" sldId="287"/>
            <ac:spMk id="2" creationId="{289F8899-98D1-49AD-856D-AAEC81F4E700}"/>
          </ac:spMkLst>
        </pc:spChg>
        <pc:spChg chg="mod">
          <ac:chgData name="Martin Bojnanský" userId="14d755ac888f261d" providerId="LiveId" clId="{58352232-09BA-414D-A443-BA22B0160802}" dt="2018-03-12T23:24:59.551" v="2118" actId="20577"/>
          <ac:spMkLst>
            <pc:docMk/>
            <pc:sldMk cId="2811279422" sldId="287"/>
            <ac:spMk id="3" creationId="{215FB724-4390-4C16-891D-5E2949C64324}"/>
          </ac:spMkLst>
        </pc:spChg>
        <pc:picChg chg="add mod">
          <ac:chgData name="Martin Bojnanský" userId="14d755ac888f261d" providerId="LiveId" clId="{58352232-09BA-414D-A443-BA22B0160802}" dt="2018-03-12T23:28:44.104" v="2148" actId="1036"/>
          <ac:picMkLst>
            <pc:docMk/>
            <pc:sldMk cId="2811279422" sldId="287"/>
            <ac:picMk id="4" creationId="{6207E548-34E5-45E5-A8B4-9440A4136CB3}"/>
          </ac:picMkLst>
        </pc:picChg>
        <pc:picChg chg="add del mod">
          <ac:chgData name="Martin Bojnanský" userId="14d755ac888f261d" providerId="LiveId" clId="{58352232-09BA-414D-A443-BA22B0160802}" dt="2018-03-27T19:21:43.122" v="3323" actId="478"/>
          <ac:picMkLst>
            <pc:docMk/>
            <pc:sldMk cId="2811279422" sldId="287"/>
            <ac:picMk id="5" creationId="{9150A483-F5DF-46E8-8F31-F04D4AF7A745}"/>
          </ac:picMkLst>
        </pc:picChg>
        <pc:picChg chg="add mod">
          <ac:chgData name="Martin Bojnanský" userId="14d755ac888f261d" providerId="LiveId" clId="{58352232-09BA-414D-A443-BA22B0160802}" dt="2018-03-27T19:22:18.037" v="3327" actId="1076"/>
          <ac:picMkLst>
            <pc:docMk/>
            <pc:sldMk cId="2811279422" sldId="287"/>
            <ac:picMk id="6" creationId="{63D3580D-025A-469E-9BD8-2FFF21AC989E}"/>
          </ac:picMkLst>
        </pc:picChg>
      </pc:sldChg>
      <pc:sldChg chg="addSp del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789044888" sldId="288"/>
        </pc:sldMkLst>
        <pc:spChg chg="mod">
          <ac:chgData name="Martin Bojnanský" userId="14d755ac888f261d" providerId="LiveId" clId="{58352232-09BA-414D-A443-BA22B0160802}" dt="2018-03-12T23:23:52.471" v="2020" actId="122"/>
          <ac:spMkLst>
            <pc:docMk/>
            <pc:sldMk cId="789044888" sldId="288"/>
            <ac:spMk id="2" creationId="{03BD7AB0-30C6-43FA-BF17-8FEBE35998FD}"/>
          </ac:spMkLst>
        </pc:spChg>
        <pc:spChg chg="del">
          <ac:chgData name="Martin Bojnanský" userId="14d755ac888f261d" providerId="LiveId" clId="{58352232-09BA-414D-A443-BA22B0160802}" dt="2018-03-12T23:31:06.954" v="2152" actId="20577"/>
          <ac:spMkLst>
            <pc:docMk/>
            <pc:sldMk cId="789044888" sldId="288"/>
            <ac:spMk id="3" creationId="{32D02BB7-1A22-4AFE-A784-679EC53A835F}"/>
          </ac:spMkLst>
        </pc:spChg>
        <pc:spChg chg="add mod">
          <ac:chgData name="Martin Bojnanský" userId="14d755ac888f261d" providerId="LiveId" clId="{58352232-09BA-414D-A443-BA22B0160802}" dt="2018-03-12T23:35:21.259" v="2251" actId="1076"/>
          <ac:spMkLst>
            <pc:docMk/>
            <pc:sldMk cId="789044888" sldId="288"/>
            <ac:spMk id="6" creationId="{9E1B8B4E-12CB-4663-8AC6-F81E352AD0F6}"/>
          </ac:spMkLst>
        </pc:spChg>
        <pc:picChg chg="add mod">
          <ac:chgData name="Martin Bojnanský" userId="14d755ac888f261d" providerId="LiveId" clId="{58352232-09BA-414D-A443-BA22B0160802}" dt="2018-03-12T23:35:29.863" v="2253" actId="1076"/>
          <ac:picMkLst>
            <pc:docMk/>
            <pc:sldMk cId="789044888" sldId="288"/>
            <ac:picMk id="4" creationId="{00515ECE-F407-4FC4-93FA-69CC7E99779A}"/>
          </ac:picMkLst>
        </pc:picChg>
        <pc:picChg chg="add mod">
          <ac:chgData name="Martin Bojnanský" userId="14d755ac888f261d" providerId="LiveId" clId="{58352232-09BA-414D-A443-BA22B0160802}" dt="2018-03-12T23:35:14.953" v="2249" actId="1076"/>
          <ac:picMkLst>
            <pc:docMk/>
            <pc:sldMk cId="789044888" sldId="288"/>
            <ac:picMk id="5" creationId="{D88C006F-2A1B-498E-9155-686E72FD2F1B}"/>
          </ac:picMkLst>
        </pc:picChg>
      </pc:sldChg>
      <pc:sldChg chg="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294825317" sldId="289"/>
        </pc:sldMkLst>
        <pc:spChg chg="mod">
          <ac:chgData name="Martin Bojnanský" userId="14d755ac888f261d" providerId="LiveId" clId="{58352232-09BA-414D-A443-BA22B0160802}" dt="2018-03-12T23:23:57.454" v="2028" actId="122"/>
          <ac:spMkLst>
            <pc:docMk/>
            <pc:sldMk cId="294825317" sldId="289"/>
            <ac:spMk id="2" creationId="{545A50FF-9294-402F-8343-48754E79EDB6}"/>
          </ac:spMkLst>
        </pc:spChg>
        <pc:spChg chg="mod">
          <ac:chgData name="Martin Bojnanský" userId="14d755ac888f261d" providerId="LiveId" clId="{58352232-09BA-414D-A443-BA22B0160802}" dt="2018-03-12T23:59:28.651" v="3237" actId="2710"/>
          <ac:spMkLst>
            <pc:docMk/>
            <pc:sldMk cId="294825317" sldId="289"/>
            <ac:spMk id="3" creationId="{0E8D1DBF-62CA-4BD8-88BF-55CA8D8D26A4}"/>
          </ac:spMkLst>
        </pc:spChg>
      </pc:sldChg>
      <pc:sldChg chg="addSp del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2677444119" sldId="290"/>
        </pc:sldMkLst>
        <pc:spChg chg="del">
          <ac:chgData name="Martin Bojnanský" userId="14d755ac888f261d" providerId="LiveId" clId="{58352232-09BA-414D-A443-BA22B0160802}" dt="2018-03-12T23:39:01.506" v="2346" actId="20577"/>
          <ac:spMkLst>
            <pc:docMk/>
            <pc:sldMk cId="2677444119" sldId="290"/>
            <ac:spMk id="2" creationId="{82DEE86D-A48A-46F0-9ACC-1D29CD241E3F}"/>
          </ac:spMkLst>
        </pc:spChg>
        <pc:spChg chg="del">
          <ac:chgData name="Martin Bojnanský" userId="14d755ac888f261d" providerId="LiveId" clId="{58352232-09BA-414D-A443-BA22B0160802}" dt="2018-03-12T23:39:01.506" v="2346" actId="20577"/>
          <ac:spMkLst>
            <pc:docMk/>
            <pc:sldMk cId="2677444119" sldId="290"/>
            <ac:spMk id="3" creationId="{7E46ADD5-B532-40BE-96DE-284E2386CB01}"/>
          </ac:spMkLst>
        </pc:spChg>
        <pc:spChg chg="add mod">
          <ac:chgData name="Martin Bojnanský" userId="14d755ac888f261d" providerId="LiveId" clId="{58352232-09BA-414D-A443-BA22B0160802}" dt="2018-03-12T23:39:05.593" v="2351" actId="122"/>
          <ac:spMkLst>
            <pc:docMk/>
            <pc:sldMk cId="2677444119" sldId="290"/>
            <ac:spMk id="4" creationId="{D1C1B2E8-BAE8-4533-9214-58899AB6C588}"/>
          </ac:spMkLst>
        </pc:spChg>
        <pc:spChg chg="add mod">
          <ac:chgData name="Martin Bojnanský" userId="14d755ac888f261d" providerId="LiveId" clId="{58352232-09BA-414D-A443-BA22B0160802}" dt="2018-03-12T23:39:01.506" v="2346" actId="20577"/>
          <ac:spMkLst>
            <pc:docMk/>
            <pc:sldMk cId="2677444119" sldId="290"/>
            <ac:spMk id="5" creationId="{6D645DC3-F2A3-4FB2-B778-36C5248A85B5}"/>
          </ac:spMkLst>
        </pc:spChg>
      </pc:sldChg>
      <pc:sldChg chg="addSp del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3194078474" sldId="291"/>
        </pc:sldMkLst>
        <pc:spChg chg="del mod">
          <ac:chgData name="Martin Bojnanský" userId="14d755ac888f261d" providerId="LiveId" clId="{58352232-09BA-414D-A443-BA22B0160802}" dt="2018-03-12T23:39:33.827" v="2355" actId="20577"/>
          <ac:spMkLst>
            <pc:docMk/>
            <pc:sldMk cId="3194078474" sldId="291"/>
            <ac:spMk id="2" creationId="{F45E250A-2C19-45F5-BF57-A1B7A516AE20}"/>
          </ac:spMkLst>
        </pc:spChg>
        <pc:spChg chg="del">
          <ac:chgData name="Martin Bojnanský" userId="14d755ac888f261d" providerId="LiveId" clId="{58352232-09BA-414D-A443-BA22B0160802}" dt="2018-03-12T23:39:33.827" v="2355" actId="20577"/>
          <ac:spMkLst>
            <pc:docMk/>
            <pc:sldMk cId="3194078474" sldId="291"/>
            <ac:spMk id="3" creationId="{FA1211EF-CA18-4BB7-A183-719120B51829}"/>
          </ac:spMkLst>
        </pc:spChg>
        <pc:spChg chg="add mod">
          <ac:chgData name="Martin Bojnanský" userId="14d755ac888f261d" providerId="LiveId" clId="{58352232-09BA-414D-A443-BA22B0160802}" dt="2018-03-12T23:39:46.707" v="2369" actId="20577"/>
          <ac:spMkLst>
            <pc:docMk/>
            <pc:sldMk cId="3194078474" sldId="291"/>
            <ac:spMk id="4" creationId="{6C1FD5C0-0315-47BC-8D14-F93E7996A152}"/>
          </ac:spMkLst>
        </pc:spChg>
        <pc:spChg chg="add mod">
          <ac:chgData name="Martin Bojnanský" userId="14d755ac888f261d" providerId="LiveId" clId="{58352232-09BA-414D-A443-BA22B0160802}" dt="2018-03-12T23:43:07.310" v="2418" actId="113"/>
          <ac:spMkLst>
            <pc:docMk/>
            <pc:sldMk cId="3194078474" sldId="291"/>
            <ac:spMk id="5" creationId="{25A1D50F-C586-4806-862A-0CBE3D6AA404}"/>
          </ac:spMkLst>
        </pc:spChg>
      </pc:sldChg>
      <pc:sldChg chg="addSp del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2891000517" sldId="292"/>
        </pc:sldMkLst>
        <pc:spChg chg="del">
          <ac:chgData name="Martin Bojnanský" userId="14d755ac888f261d" providerId="LiveId" clId="{58352232-09BA-414D-A443-BA22B0160802}" dt="2018-03-12T23:40:00.016" v="2371" actId="20577"/>
          <ac:spMkLst>
            <pc:docMk/>
            <pc:sldMk cId="2891000517" sldId="292"/>
            <ac:spMk id="2" creationId="{66BCF14A-CAB7-4A21-A6FF-2ECA67B39D9A}"/>
          </ac:spMkLst>
        </pc:spChg>
        <pc:spChg chg="del">
          <ac:chgData name="Martin Bojnanský" userId="14d755ac888f261d" providerId="LiveId" clId="{58352232-09BA-414D-A443-BA22B0160802}" dt="2018-03-12T23:40:00.016" v="2371" actId="20577"/>
          <ac:spMkLst>
            <pc:docMk/>
            <pc:sldMk cId="2891000517" sldId="292"/>
            <ac:spMk id="3" creationId="{5FC9E549-5CF4-4EF5-A471-0ACDB165C6C0}"/>
          </ac:spMkLst>
        </pc:spChg>
        <pc:spChg chg="add mod">
          <ac:chgData name="Martin Bojnanský" userId="14d755ac888f261d" providerId="LiveId" clId="{58352232-09BA-414D-A443-BA22B0160802}" dt="2018-03-12T23:41:15.369" v="2403" actId="20577"/>
          <ac:spMkLst>
            <pc:docMk/>
            <pc:sldMk cId="2891000517" sldId="292"/>
            <ac:spMk id="4" creationId="{428148C1-18CB-44BE-93FF-CCEAFA95E9AA}"/>
          </ac:spMkLst>
        </pc:spChg>
        <pc:spChg chg="add del mod">
          <ac:chgData name="Martin Bojnanský" userId="14d755ac888f261d" providerId="LiveId" clId="{58352232-09BA-414D-A443-BA22B0160802}" dt="2018-03-12T23:41:17.638" v="2404" actId="478"/>
          <ac:spMkLst>
            <pc:docMk/>
            <pc:sldMk cId="2891000517" sldId="292"/>
            <ac:spMk id="5" creationId="{B392DCB8-8F88-41EE-B161-F67EF048895C}"/>
          </ac:spMkLst>
        </pc:spChg>
        <pc:spChg chg="add mod">
          <ac:chgData name="Martin Bojnanský" userId="14d755ac888f261d" providerId="LiveId" clId="{58352232-09BA-414D-A443-BA22B0160802}" dt="2018-03-12T23:43:55.271" v="2463" actId="20577"/>
          <ac:spMkLst>
            <pc:docMk/>
            <pc:sldMk cId="2891000517" sldId="292"/>
            <ac:spMk id="7" creationId="{801428A4-BA12-4B70-ACBC-47D2340264A0}"/>
          </ac:spMkLst>
        </pc:spChg>
        <pc:picChg chg="add del mod">
          <ac:chgData name="Martin Bojnanský" userId="14d755ac888f261d" providerId="LiveId" clId="{58352232-09BA-414D-A443-BA22B0160802}" dt="2018-03-12T23:43:07.721" v="2419" actId="20577"/>
          <ac:picMkLst>
            <pc:docMk/>
            <pc:sldMk cId="2891000517" sldId="292"/>
            <ac:picMk id="6" creationId="{763D02E3-4DCA-4AC5-9399-40107EF1F122}"/>
          </ac:picMkLst>
        </pc:picChg>
      </pc:sldChg>
      <pc:sldChg chg="addSp del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1292399061" sldId="293"/>
        </pc:sldMkLst>
        <pc:spChg chg="mod">
          <ac:chgData name="Martin Bojnanský" userId="14d755ac888f261d" providerId="LiveId" clId="{58352232-09BA-414D-A443-BA22B0160802}" dt="2018-03-12T23:44:28.427" v="2474" actId="790"/>
          <ac:spMkLst>
            <pc:docMk/>
            <pc:sldMk cId="1292399061" sldId="293"/>
            <ac:spMk id="2" creationId="{0890C660-85A8-47EC-902D-CA3BEF6C12F7}"/>
          </ac:spMkLst>
        </pc:spChg>
        <pc:spChg chg="del">
          <ac:chgData name="Martin Bojnanský" userId="14d755ac888f261d" providerId="LiveId" clId="{58352232-09BA-414D-A443-BA22B0160802}" dt="2018-03-12T23:44:34.289" v="2475" actId="20577"/>
          <ac:spMkLst>
            <pc:docMk/>
            <pc:sldMk cId="1292399061" sldId="293"/>
            <ac:spMk id="3" creationId="{D7322139-CEEF-4637-99FF-9DBEC4EEFB5E}"/>
          </ac:spMkLst>
        </pc:spChg>
        <pc:spChg chg="add mod">
          <ac:chgData name="Martin Bojnanský" userId="14d755ac888f261d" providerId="LiveId" clId="{58352232-09BA-414D-A443-BA22B0160802}" dt="2018-03-12T23:45:48.445" v="2569" actId="2710"/>
          <ac:spMkLst>
            <pc:docMk/>
            <pc:sldMk cId="1292399061" sldId="293"/>
            <ac:spMk id="5" creationId="{A25663C6-B0B4-47C4-90D3-760DE4775C35}"/>
          </ac:spMkLst>
        </pc:spChg>
        <pc:spChg chg="add del mod">
          <ac:chgData name="Martin Bojnanský" userId="14d755ac888f261d" providerId="LiveId" clId="{58352232-09BA-414D-A443-BA22B0160802}" dt="2018-03-12T23:46:01.360" v="2572" actId="478"/>
          <ac:spMkLst>
            <pc:docMk/>
            <pc:sldMk cId="1292399061" sldId="293"/>
            <ac:spMk id="6" creationId="{F90FD33E-162D-421D-A593-8086074CABFA}"/>
          </ac:spMkLst>
        </pc:spChg>
        <pc:picChg chg="add mod">
          <ac:chgData name="Martin Bojnanský" userId="14d755ac888f261d" providerId="LiveId" clId="{58352232-09BA-414D-A443-BA22B0160802}" dt="2018-03-12T23:45:59.059" v="2571" actId="1076"/>
          <ac:picMkLst>
            <pc:docMk/>
            <pc:sldMk cId="1292399061" sldId="293"/>
            <ac:picMk id="4" creationId="{85D9C762-06C6-4544-8275-A8C88BA792A3}"/>
          </ac:picMkLst>
        </pc:picChg>
      </pc:sldChg>
      <pc:sldChg chg="modSp add ord modTransition">
        <pc:chgData name="Martin Bojnanský" userId="14d755ac888f261d" providerId="LiveId" clId="{58352232-09BA-414D-A443-BA22B0160802}" dt="2018-03-13T00:03:33.011" v="3266" actId="20577"/>
        <pc:sldMkLst>
          <pc:docMk/>
          <pc:sldMk cId="3315975434" sldId="294"/>
        </pc:sldMkLst>
        <pc:spChg chg="mod">
          <ac:chgData name="Martin Bojnanský" userId="14d755ac888f261d" providerId="LiveId" clId="{58352232-09BA-414D-A443-BA22B0160802}" dt="2018-03-12T23:49:56.778" v="2636" actId="790"/>
          <ac:spMkLst>
            <pc:docMk/>
            <pc:sldMk cId="3315975434" sldId="294"/>
            <ac:spMk id="4" creationId="{428148C1-18CB-44BE-93FF-CCEAFA95E9AA}"/>
          </ac:spMkLst>
        </pc:spChg>
        <pc:spChg chg="mod">
          <ac:chgData name="Martin Bojnanský" userId="14d755ac888f261d" providerId="LiveId" clId="{58352232-09BA-414D-A443-BA22B0160802}" dt="2018-03-12T23:49:35.398" v="2634" actId="20577"/>
          <ac:spMkLst>
            <pc:docMk/>
            <pc:sldMk cId="3315975434" sldId="294"/>
            <ac:spMk id="7" creationId="{801428A4-BA12-4B70-ACBC-47D2340264A0}"/>
          </ac:spMkLst>
        </pc:spChg>
      </pc:sldChg>
      <pc:sldChg chg="addSp del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4278061427" sldId="295"/>
        </pc:sldMkLst>
        <pc:spChg chg="del">
          <ac:chgData name="Martin Bojnanský" userId="14d755ac888f261d" providerId="LiveId" clId="{58352232-09BA-414D-A443-BA22B0160802}" dt="2018-03-12T23:50:41.447" v="2671" actId="20577"/>
          <ac:spMkLst>
            <pc:docMk/>
            <pc:sldMk cId="4278061427" sldId="295"/>
            <ac:spMk id="2" creationId="{64C706A2-00E4-4D4F-8BB4-2AAF82AAFAF7}"/>
          </ac:spMkLst>
        </pc:spChg>
        <pc:spChg chg="del">
          <ac:chgData name="Martin Bojnanský" userId="14d755ac888f261d" providerId="LiveId" clId="{58352232-09BA-414D-A443-BA22B0160802}" dt="2018-03-12T23:50:41.447" v="2671" actId="20577"/>
          <ac:spMkLst>
            <pc:docMk/>
            <pc:sldMk cId="4278061427" sldId="295"/>
            <ac:spMk id="3" creationId="{2E069B02-4F9C-4E07-83C2-D82C019B3AED}"/>
          </ac:spMkLst>
        </pc:spChg>
        <pc:spChg chg="del">
          <ac:chgData name="Martin Bojnanský" userId="14d755ac888f261d" providerId="LiveId" clId="{58352232-09BA-414D-A443-BA22B0160802}" dt="2018-03-12T23:50:41.447" v="2671" actId="20577"/>
          <ac:spMkLst>
            <pc:docMk/>
            <pc:sldMk cId="4278061427" sldId="295"/>
            <ac:spMk id="4" creationId="{31EC6E82-F2A0-43F1-8A26-6F3009ACAB50}"/>
          </ac:spMkLst>
        </pc:spChg>
        <pc:spChg chg="add mod">
          <ac:chgData name="Martin Bojnanský" userId="14d755ac888f261d" providerId="LiveId" clId="{58352232-09BA-414D-A443-BA22B0160802}" dt="2018-03-12T23:50:47.723" v="2687" actId="20577"/>
          <ac:spMkLst>
            <pc:docMk/>
            <pc:sldMk cId="4278061427" sldId="295"/>
            <ac:spMk id="5" creationId="{B0467E4B-11E8-46DC-A39A-070EA022AEF1}"/>
          </ac:spMkLst>
        </pc:spChg>
        <pc:spChg chg="add mod">
          <ac:chgData name="Martin Bojnanský" userId="14d755ac888f261d" providerId="LiveId" clId="{58352232-09BA-414D-A443-BA22B0160802}" dt="2018-03-12T23:50:41.447" v="2671" actId="20577"/>
          <ac:spMkLst>
            <pc:docMk/>
            <pc:sldMk cId="4278061427" sldId="295"/>
            <ac:spMk id="6" creationId="{549367E1-CA71-41C6-BD83-2AA028F03DFA}"/>
          </ac:spMkLst>
        </pc:spChg>
      </pc:sldChg>
      <pc:sldChg chg="add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1247060164" sldId="296"/>
        </pc:sldMkLst>
        <pc:spChg chg="mod">
          <ac:chgData name="Martin Bojnanský" userId="14d755ac888f261d" providerId="LiveId" clId="{58352232-09BA-414D-A443-BA22B0160802}" dt="2018-03-12T23:51:58.422" v="2711" actId="20577"/>
          <ac:spMkLst>
            <pc:docMk/>
            <pc:sldMk cId="1247060164" sldId="296"/>
            <ac:spMk id="2" creationId="{5C9A81D3-5BB3-469E-90DB-844AFF4665D8}"/>
          </ac:spMkLst>
        </pc:spChg>
        <pc:spChg chg="mod">
          <ac:chgData name="Martin Bojnanský" userId="14d755ac888f261d" providerId="LiveId" clId="{58352232-09BA-414D-A443-BA22B0160802}" dt="2018-03-12T23:53:33.056" v="2880" actId="20577"/>
          <ac:spMkLst>
            <pc:docMk/>
            <pc:sldMk cId="1247060164" sldId="296"/>
            <ac:spMk id="3" creationId="{15B964FC-ECFD-4399-B9B1-19E650CF2454}"/>
          </ac:spMkLst>
        </pc:spChg>
        <pc:picChg chg="add mod">
          <ac:chgData name="Martin Bojnanský" userId="14d755ac888f261d" providerId="LiveId" clId="{58352232-09BA-414D-A443-BA22B0160802}" dt="2018-03-12T23:53:51.162" v="2881" actId="1076"/>
          <ac:picMkLst>
            <pc:docMk/>
            <pc:sldMk cId="1247060164" sldId="296"/>
            <ac:picMk id="4" creationId="{DECF4D13-3529-46F7-96E4-4D7F72AAC171}"/>
          </ac:picMkLst>
        </pc:picChg>
        <pc:picChg chg="add mod modCrop">
          <ac:chgData name="Martin Bojnanský" userId="14d755ac888f261d" providerId="LiveId" clId="{58352232-09BA-414D-A443-BA22B0160802}" dt="2018-03-12T23:54:42.315" v="2887" actId="1076"/>
          <ac:picMkLst>
            <pc:docMk/>
            <pc:sldMk cId="1247060164" sldId="296"/>
            <ac:picMk id="5" creationId="{D09A3D3F-8294-4EB0-8306-B7CC3516F095}"/>
          </ac:picMkLst>
        </pc:picChg>
      </pc:sldChg>
      <pc:sldChg chg="addSp delSp 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3070697706" sldId="297"/>
        </pc:sldMkLst>
        <pc:spChg chg="del">
          <ac:chgData name="Martin Bojnanský" userId="14d755ac888f261d" providerId="LiveId" clId="{58352232-09BA-414D-A443-BA22B0160802}" dt="2018-03-12T23:55:13.976" v="2889" actId="20577"/>
          <ac:spMkLst>
            <pc:docMk/>
            <pc:sldMk cId="3070697706" sldId="297"/>
            <ac:spMk id="2" creationId="{8BEC3EFB-6B0F-4189-8DF9-A23A6C811CFF}"/>
          </ac:spMkLst>
        </pc:spChg>
        <pc:spChg chg="del">
          <ac:chgData name="Martin Bojnanský" userId="14d755ac888f261d" providerId="LiveId" clId="{58352232-09BA-414D-A443-BA22B0160802}" dt="2018-03-12T23:55:13.976" v="2889" actId="20577"/>
          <ac:spMkLst>
            <pc:docMk/>
            <pc:sldMk cId="3070697706" sldId="297"/>
            <ac:spMk id="3" creationId="{72F7708A-E698-41D9-AC43-D2DC7918E14F}"/>
          </ac:spMkLst>
        </pc:spChg>
        <pc:spChg chg="add mod">
          <ac:chgData name="Martin Bojnanský" userId="14d755ac888f261d" providerId="LiveId" clId="{58352232-09BA-414D-A443-BA22B0160802}" dt="2018-03-12T23:55:23.657" v="2906" actId="790"/>
          <ac:spMkLst>
            <pc:docMk/>
            <pc:sldMk cId="3070697706" sldId="297"/>
            <ac:spMk id="4" creationId="{2462CBEA-C2D9-4F26-AE1F-8ABEF8784726}"/>
          </ac:spMkLst>
        </pc:spChg>
        <pc:spChg chg="add mod">
          <ac:chgData name="Martin Bojnanský" userId="14d755ac888f261d" providerId="LiveId" clId="{58352232-09BA-414D-A443-BA22B0160802}" dt="2018-03-12T23:55:13.976" v="2889" actId="20577"/>
          <ac:spMkLst>
            <pc:docMk/>
            <pc:sldMk cId="3070697706" sldId="297"/>
            <ac:spMk id="5" creationId="{0642D844-72D7-4FD4-A15C-3EC1CA82ED7C}"/>
          </ac:spMkLst>
        </pc:spChg>
      </pc:sldChg>
      <pc:sldChg chg="modSp add modTransition">
        <pc:chgData name="Martin Bojnanský" userId="14d755ac888f261d" providerId="LiveId" clId="{58352232-09BA-414D-A443-BA22B0160802}" dt="2018-03-13T00:03:33.011" v="3266" actId="20577"/>
        <pc:sldMkLst>
          <pc:docMk/>
          <pc:sldMk cId="314374512" sldId="298"/>
        </pc:sldMkLst>
        <pc:spChg chg="mod">
          <ac:chgData name="Martin Bojnanský" userId="14d755ac888f261d" providerId="LiveId" clId="{58352232-09BA-414D-A443-BA22B0160802}" dt="2018-03-12T23:55:39.294" v="2923" actId="122"/>
          <ac:spMkLst>
            <pc:docMk/>
            <pc:sldMk cId="314374512" sldId="298"/>
            <ac:spMk id="2" creationId="{936A2768-0971-4F1D-95DA-0EC971B871F6}"/>
          </ac:spMkLst>
        </pc:spChg>
        <pc:spChg chg="mod">
          <ac:chgData name="Martin Bojnanský" userId="14d755ac888f261d" providerId="LiveId" clId="{58352232-09BA-414D-A443-BA22B0160802}" dt="2018-03-12T23:58:54.754" v="3236" actId="20577"/>
          <ac:spMkLst>
            <pc:docMk/>
            <pc:sldMk cId="314374512" sldId="298"/>
            <ac:spMk id="3" creationId="{477789F7-731A-4146-A4D0-D59C97B0AD47}"/>
          </ac:spMkLst>
        </pc:spChg>
      </pc:sldChg>
      <pc:sldChg chg="addSp delSp modSp add">
        <pc:chgData name="Martin Bojnanský" userId="14d755ac888f261d" providerId="LiveId" clId="{58352232-09BA-414D-A443-BA22B0160802}" dt="2018-03-13T00:05:49.353" v="3322" actId="20577"/>
        <pc:sldMkLst>
          <pc:docMk/>
          <pc:sldMk cId="4069711551" sldId="299"/>
        </pc:sldMkLst>
        <pc:spChg chg="del">
          <ac:chgData name="Martin Bojnanský" userId="14d755ac888f261d" providerId="LiveId" clId="{58352232-09BA-414D-A443-BA22B0160802}" dt="2018-03-13T00:04:20.601" v="3268" actId="20577"/>
          <ac:spMkLst>
            <pc:docMk/>
            <pc:sldMk cId="4069711551" sldId="299"/>
            <ac:spMk id="2" creationId="{4E131A9B-D5D3-4C55-A2BD-FE362E5F060A}"/>
          </ac:spMkLst>
        </pc:spChg>
        <pc:spChg chg="del">
          <ac:chgData name="Martin Bojnanský" userId="14d755ac888f261d" providerId="LiveId" clId="{58352232-09BA-414D-A443-BA22B0160802}" dt="2018-03-13T00:04:20.601" v="3268" actId="20577"/>
          <ac:spMkLst>
            <pc:docMk/>
            <pc:sldMk cId="4069711551" sldId="299"/>
            <ac:spMk id="3" creationId="{6EBDD893-7D3B-4B54-A05C-3D4FC5F73745}"/>
          </ac:spMkLst>
        </pc:spChg>
        <pc:spChg chg="add mod">
          <ac:chgData name="Martin Bojnanský" userId="14d755ac888f261d" providerId="LiveId" clId="{58352232-09BA-414D-A443-BA22B0160802}" dt="2018-03-13T00:05:49.353" v="3322" actId="20577"/>
          <ac:spMkLst>
            <pc:docMk/>
            <pc:sldMk cId="4069711551" sldId="299"/>
            <ac:spMk id="4" creationId="{068B414C-8F48-487D-8ACC-2BA1A7279F4F}"/>
          </ac:spMkLst>
        </pc:spChg>
        <pc:spChg chg="add del mod">
          <ac:chgData name="Martin Bojnanský" userId="14d755ac888f261d" providerId="LiveId" clId="{58352232-09BA-414D-A443-BA22B0160802}" dt="2018-03-13T00:05:02.338" v="3315" actId="478"/>
          <ac:spMkLst>
            <pc:docMk/>
            <pc:sldMk cId="4069711551" sldId="299"/>
            <ac:spMk id="5" creationId="{BA14E1FB-7A67-4122-B291-2C9307272293}"/>
          </ac:spMkLst>
        </pc:spChg>
      </pc:sldChg>
      <pc:sldMasterChg chg="modTransition modSldLayout">
        <pc:chgData name="Martin Bojnanský" userId="14d755ac888f261d" providerId="LiveId" clId="{58352232-09BA-414D-A443-BA22B0160802}" dt="2018-03-13T00:03:33.011" v="3266" actId="20577"/>
        <pc:sldMasterMkLst>
          <pc:docMk/>
          <pc:sldMasterMk cId="2068069136" sldId="2147483828"/>
        </pc:sldMasterMkLst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313791162" sldId="2147483829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3676695110" sldId="2147483830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2591187216" sldId="2147483831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463551477" sldId="2147483832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3061436576" sldId="2147483833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4133569185" sldId="2147483834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1247782778" sldId="2147483835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1812973279" sldId="2147483836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1301736648" sldId="2147483837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3692127772" sldId="2147483838"/>
          </pc:sldLayoutMkLst>
        </pc:sldLayoutChg>
        <pc:sldLayoutChg chg="modTransition">
          <pc:chgData name="Martin Bojnanský" userId="14d755ac888f261d" providerId="LiveId" clId="{58352232-09BA-414D-A443-BA22B0160802}" dt="2018-03-13T00:03:33.011" v="3266" actId="20577"/>
          <pc:sldLayoutMkLst>
            <pc:docMk/>
            <pc:sldMasterMk cId="2068069136" sldId="2147483828"/>
            <pc:sldLayoutMk cId="4122118855" sldId="2147483839"/>
          </pc:sldLayoutMkLst>
        </pc:sldLayoutChg>
      </pc:sldMasterChg>
    </pc:docChg>
  </pc:docChgLst>
  <pc:docChgLst>
    <pc:chgData name="Martin Bojnanský" userId="14d755ac888f261d" providerId="LiveId" clId="{0D2E165D-F894-4ECD-8615-65AD167CD7FC}"/>
    <pc:docChg chg="undo custSel addSld delSld modSld sldOrd">
      <pc:chgData name="Martin Bojnanský" userId="14d755ac888f261d" providerId="LiveId" clId="{0D2E165D-F894-4ECD-8615-65AD167CD7FC}" dt="2018-02-20T23:53:51.955" v="4112" actId="2696"/>
      <pc:docMkLst>
        <pc:docMk/>
      </pc:docMkLst>
      <pc:sldChg chg="modSp">
        <pc:chgData name="Martin Bojnanský" userId="14d755ac888f261d" providerId="LiveId" clId="{0D2E165D-F894-4ECD-8615-65AD167CD7FC}" dt="2018-02-20T21:53:04.688" v="6" actId="113"/>
        <pc:sldMkLst>
          <pc:docMk/>
          <pc:sldMk cId="4150820578" sldId="256"/>
        </pc:sldMkLst>
        <pc:spChg chg="mod">
          <ac:chgData name="Martin Bojnanský" userId="14d755ac888f261d" providerId="LiveId" clId="{0D2E165D-F894-4ECD-8615-65AD167CD7FC}" dt="2018-02-20T21:52:50.426" v="3" actId="122"/>
          <ac:spMkLst>
            <pc:docMk/>
            <pc:sldMk cId="4150820578" sldId="256"/>
            <ac:spMk id="2" creationId="{6C2CA76F-326D-4C72-B82C-85ED0BC2C098}"/>
          </ac:spMkLst>
        </pc:spChg>
        <pc:spChg chg="mod">
          <ac:chgData name="Martin Bojnanský" userId="14d755ac888f261d" providerId="LiveId" clId="{0D2E165D-F894-4ECD-8615-65AD167CD7FC}" dt="2018-02-20T21:53:04.688" v="6" actId="113"/>
          <ac:spMkLst>
            <pc:docMk/>
            <pc:sldMk cId="4150820578" sldId="256"/>
            <ac:spMk id="3" creationId="{14BDB3BA-0725-4B24-B497-6D8FF162A8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887E-2D0B-476C-BE23-B87F4D3325B7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20D8-C906-41F5-9ADC-FAE55DB63D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885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247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376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461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82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233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1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53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447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162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7411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88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20D8-C906-41F5-9ADC-FAE55DB63D22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867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7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21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1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66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1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35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4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5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77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97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173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CA268D0-0D49-4070-B34B-8EA0BFCE10BB}" type="datetimeFigureOut">
              <a:rPr lang="sk-SK" smtClean="0"/>
              <a:t>27. 3. 2018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CACFDF1-3FF4-4558-B57E-6324E4CA32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806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A76F-326D-4C72-B82C-85ED0BC2C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658533"/>
          </a:xfrm>
        </p:spPr>
        <p:txBody>
          <a:bodyPr/>
          <a:lstStyle/>
          <a:p>
            <a:pPr algn="ctr"/>
            <a:r>
              <a:rPr lang="sk-SK" dirty="0">
                <a:latin typeface="Segoe UI Light" panose="020B0502040204020203" pitchFamily="34" charset="0"/>
                <a:cs typeface="Segoe UI Light" panose="020B0502040204020203" pitchFamily="34" charset="0"/>
              </a:rPr>
              <a:t>Xamarin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DB3BA-0725-4B24-B497-6D8FF162A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841671"/>
            <a:ext cx="9228201" cy="21532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sk-SK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Martin Bojnanský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Microsoft Student Partner &amp; SW Engineer @ </a:t>
            </a:r>
            <a:r>
              <a:rPr lang="sk-SK" dirty="0">
                <a:latin typeface="Segoe UI Light" panose="020B0502040204020203" pitchFamily="34" charset="0"/>
                <a:cs typeface="Segoe UI Light" panose="020B0502040204020203" pitchFamily="34" charset="0"/>
              </a:rPr>
              <a:t>Riganti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sk-SK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@martinbojnansky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martin.bojnansky@outlook.com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http://bojnansky.com</a:t>
            </a:r>
          </a:p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sk-SK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8899-98D1-49AD-856D-AAEC81F4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FB724-4390-4C16-891D-5E2949C6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/>
              <a:t>Definuje používateľské rozhranie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Previazaný s hodnotami a akciami ViewModel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7E548-34E5-45E5-A8B4-9440A4136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827" y="4491095"/>
            <a:ext cx="4902517" cy="1043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3580D-025A-469E-9BD8-2FFF21AC9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93" y="3576177"/>
            <a:ext cx="5721517" cy="32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7AB0-30C6-43FA-BF17-8FEBE359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ViewModel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8C006F-2A1B-498E-9155-686E72FD2F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05116" y="5002412"/>
            <a:ext cx="9381768" cy="148574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B8B4E-12CB-4663-8AC6-F81E352AD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943" y="2322058"/>
            <a:ext cx="4663440" cy="22138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/>
              <a:t>Reprezentuje stav UI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Obsahuje akcie, ktoré je možné volať z UI</a:t>
            </a:r>
          </a:p>
          <a:p>
            <a:pPr algn="ctr">
              <a:lnSpc>
                <a:spcPct val="150000"/>
              </a:lnSpc>
            </a:pP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15ECE-F407-4FC4-93FA-69CC7E997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619" y="2322058"/>
            <a:ext cx="3691122" cy="26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50FF-9294-402F-8343-48754E79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1DBF-62CA-4BD8-88BF-55CA8D8D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/>
              <a:t>Dátové modely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Business / Validation </a:t>
            </a:r>
            <a:r>
              <a:rPr lang="sk-SK" dirty="0"/>
              <a:t>logika</a:t>
            </a:r>
          </a:p>
          <a:p>
            <a:pPr algn="ctr">
              <a:lnSpc>
                <a:spcPct val="150000"/>
              </a:lnSpc>
            </a:pPr>
            <a:r>
              <a:rPr lang="en-GB" dirty="0"/>
              <a:t>DTOs, Repositories, 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8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8148C1-18CB-44BE-93FF-CCEAFA95E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Naming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01428A4-BA12-4B70-ACBC-47D234026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82300" cy="1645920"/>
          </a:xfrm>
        </p:spPr>
        <p:txBody>
          <a:bodyPr/>
          <a:lstStyle/>
          <a:p>
            <a:pPr algn="ctr"/>
            <a:r>
              <a:rPr lang="sk-SK" dirty="0"/>
              <a:t>https://docs.microsoft.com/en-us/dotnet/standard/design-guidelines/naming-guidelines</a:t>
            </a:r>
          </a:p>
        </p:txBody>
      </p:sp>
    </p:spTree>
    <p:extLst>
      <p:ext uri="{BB962C8B-B14F-4D97-AF65-F5344CB8AC3E}">
        <p14:creationId xmlns:p14="http://schemas.microsoft.com/office/powerpoint/2010/main" val="33159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8148C1-18CB-44BE-93FF-CCEAFA95E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Folders</a:t>
            </a:r>
            <a:endParaRPr lang="sk-SK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01428A4-BA12-4B70-ACBC-47D234026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82300" cy="1645920"/>
          </a:xfrm>
        </p:spPr>
        <p:txBody>
          <a:bodyPr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10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C660-85A8-47EC-902D-CA3BEF6C1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Folders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5663C6-B0B4-47C4-90D3-760DE4775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/>
              <a:t>Podľa funkcie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Zároveň definujú </a:t>
            </a:r>
            <a:r>
              <a:rPr lang="en-US" b="1" dirty="0"/>
              <a:t>namespace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9C762-06C6-4544-8275-A8C88BA7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10" y="2272378"/>
            <a:ext cx="4490280" cy="321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467E4B-11E8-46DC-A39A-070EA022AE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User Controls</a:t>
            </a:r>
            <a:endParaRPr lang="sk-SK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49367E1-CA71-41C6-BD83-2AA028F03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0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81D3-5BB3-469E-90DB-844AFF46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User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964FC-ECFD-4399-B9B1-19E650CF2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/>
              <a:t>Vytváranie kontroliek / šablón pre znovu-použiteľnosť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Naplnenie hodnotami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F4D13-3529-46F7-96E4-4D7F72AAC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902" y="3669878"/>
            <a:ext cx="4728195" cy="747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9A3D3F-8294-4EB0-8306-B7CC3516F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88"/>
          <a:stretch/>
        </p:blipFill>
        <p:spPr>
          <a:xfrm>
            <a:off x="1450457" y="4700270"/>
            <a:ext cx="10064887" cy="20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62CBEA-C2D9-4F26-AE1F-8ABEF8784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Class Libraries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42D844-72D7-4FD4-A15C-3EC1CA82ED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06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2768-0971-4F1D-95DA-0EC971B8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Class Libraries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89F7-731A-4146-A4D0-D59C97B0A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/>
              <a:t>Oddelenie logických častí projektu (infraštruktúra, API klient, ...)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Zdieľanie medzi rôznymi projektmi / nuget (infraštruktúra, )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Kompilovaný balík .dll</a:t>
            </a:r>
          </a:p>
        </p:txBody>
      </p:sp>
    </p:spTree>
    <p:extLst>
      <p:ext uri="{BB962C8B-B14F-4D97-AF65-F5344CB8AC3E}">
        <p14:creationId xmlns:p14="http://schemas.microsoft.com/office/powerpoint/2010/main" val="3143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4F6C-71C6-4FA2-AF17-96EA3E5C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800" dirty="0"/>
              <a:t>SW Architektúra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E2BA67-E2CF-4ADC-BD73-FA4E71FD2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dirty="0"/>
              <a:t>Analógia v architektúre budov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462BB7-8D3A-4E9E-BF85-D789A4F69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9" y="2707105"/>
            <a:ext cx="4868482" cy="3651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279FCC-C053-445B-BFE5-73BD66982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57" y="2707105"/>
            <a:ext cx="5477042" cy="36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B414C-8F48-487D-8ACC-2BA1A7279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2947737"/>
            <a:ext cx="10782300" cy="1267326"/>
          </a:xfrm>
        </p:spPr>
        <p:txBody>
          <a:bodyPr/>
          <a:lstStyle/>
          <a:p>
            <a:pPr algn="ctr"/>
            <a:r>
              <a:rPr lang="en-US" dirty="0"/>
              <a:t>Refactoring</a:t>
            </a:r>
          </a:p>
        </p:txBody>
      </p:sp>
    </p:spTree>
    <p:extLst>
      <p:ext uri="{BB962C8B-B14F-4D97-AF65-F5344CB8AC3E}">
        <p14:creationId xmlns:p14="http://schemas.microsoft.com/office/powerpoint/2010/main" val="40697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A166-14DB-44D0-A852-25CBE5A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Dobrá SW Architektúra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4379C-1FE0-4AB1-9FEF-CED8F8D7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701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dirty="0"/>
              <a:t>Tvorí základ projektu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dirty="0"/>
              <a:t>Pomáha zvládať komplexnosť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dirty="0"/>
              <a:t>Zjednocuje tím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dirty="0"/>
              <a:t>Zrýchľuje a šetrí náklady pre vývoj a hľadanie chýb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dirty="0"/>
              <a:t>Znižuje závislosti a zjednodušuje rozšírenie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252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1FD5C0-0315-47BC-8D14-F93E7996A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SOLID</a:t>
            </a:r>
            <a:endParaRPr lang="sk-S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5A1D50F-C586-4806-862A-0CBE3D6AA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718292" cy="1645920"/>
          </a:xfrm>
        </p:spPr>
        <p:txBody>
          <a:bodyPr/>
          <a:lstStyle/>
          <a:p>
            <a:pPr algn="ctr"/>
            <a:r>
              <a:rPr lang="sk-SK" dirty="0"/>
              <a:t>5 pravidiel pre lepšiu testovateľnosť kódu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40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E711-6134-457E-81F0-7CF33C84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SOLID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BECE-8751-4409-B703-698F3590F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05688"/>
          </a:xfrm>
        </p:spPr>
        <p:txBody>
          <a:bodyPr/>
          <a:lstStyle/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Single Responsibility – </a:t>
            </a:r>
            <a:r>
              <a:rPr lang="sk-SK" dirty="0"/>
              <a:t>trieda má jeden účel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Open/Closed – </a:t>
            </a:r>
            <a:r>
              <a:rPr lang="sk-SK" dirty="0"/>
              <a:t>otvorená rozšíreniu / uzavretá zmenám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 err="1"/>
              <a:t>Liskov</a:t>
            </a:r>
            <a:r>
              <a:rPr lang="en-GB" dirty="0"/>
              <a:t> substation – </a:t>
            </a:r>
            <a:r>
              <a:rPr lang="sk-SK" dirty="0"/>
              <a:t>správne použitie dedičnosti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Interface segregation – </a:t>
            </a:r>
            <a:r>
              <a:rPr lang="sk-SK" dirty="0"/>
              <a:t>viac jednoúčelových rozhraní namiesto komplexného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Dependency Inversion – </a:t>
            </a:r>
            <a:r>
              <a:rPr lang="sk-SK" dirty="0"/>
              <a:t>závislosť na abstrakciách</a:t>
            </a:r>
          </a:p>
          <a:p>
            <a:pPr algn="ctr"/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8229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1B2E8-BAE8-4533-9214-58899AB6C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MVVM</a:t>
            </a:r>
            <a:endParaRPr lang="sk-S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45DC3-F2A3-4FB2-B778-36C5248A8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74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97B6-2D76-4D7C-AF3E-FF68C47B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MVVM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8C1C8-384F-4ABB-9070-817A91892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192" y="3404238"/>
            <a:ext cx="4663440" cy="165819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dirty="0"/>
              <a:t>Model-View-ViewModel</a:t>
            </a:r>
            <a:endParaRPr lang="sk-SK" b="1" dirty="0"/>
          </a:p>
          <a:p>
            <a:pPr algn="ctr">
              <a:lnSpc>
                <a:spcPct val="150000"/>
              </a:lnSpc>
            </a:pPr>
            <a:r>
              <a:rPr lang="sk-SK" dirty="0"/>
              <a:t>Návrhový vzor</a:t>
            </a:r>
          </a:p>
          <a:p>
            <a:pPr algn="ctr">
              <a:lnSpc>
                <a:spcPct val="150000"/>
              </a:lnSpc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03159-543D-44DE-8C3E-8B4301FA2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7" y="2526633"/>
            <a:ext cx="4967182" cy="34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F5768-6091-4384-9622-DF3F282E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Výhody MVVM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AD2F-6C41-4705-8220-A4F34EA81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/>
              <a:t>Rieši komplexnosť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Znižuje závislosť na UI vrstve = vyššia prenositeľnosť kódu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Odstraňuje množstvo kódu pomocou DataBinding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Jednoduchá testovateľnosť ViewModel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2462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035B-1C90-47B9-AA12-F420B0B9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Nevýhoda MVVM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48079-BE51-42E2-97D1-7091CB0D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sk-SK" dirty="0"/>
              <a:t>Väčšia náročnosť na pamäť</a:t>
            </a:r>
          </a:p>
          <a:p>
            <a:pPr algn="ctr">
              <a:lnSpc>
                <a:spcPct val="150000"/>
              </a:lnSpc>
            </a:pPr>
            <a:r>
              <a:rPr lang="sk-SK" dirty="0"/>
              <a:t>Nutnosť implementácie </a:t>
            </a:r>
            <a:r>
              <a:rPr lang="sk-SK" i="1" dirty="0"/>
              <a:t>INotifyPropertyChanged</a:t>
            </a:r>
          </a:p>
          <a:p>
            <a:pPr algn="ctr">
              <a:lnSpc>
                <a:spcPct val="150000"/>
              </a:lnSpc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21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978</TotalTime>
  <Words>250</Words>
  <Application>Microsoft Office PowerPoint</Application>
  <PresentationFormat>Widescreen</PresentationFormat>
  <Paragraphs>74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Segoe UI Light</vt:lpstr>
      <vt:lpstr>Metropolitan</vt:lpstr>
      <vt:lpstr>Xamarin</vt:lpstr>
      <vt:lpstr>SW Architektúra</vt:lpstr>
      <vt:lpstr>Dobrá SW Architektúra</vt:lpstr>
      <vt:lpstr>SOLID</vt:lpstr>
      <vt:lpstr>SOLID</vt:lpstr>
      <vt:lpstr>MVVM</vt:lpstr>
      <vt:lpstr>MVVM</vt:lpstr>
      <vt:lpstr>Výhody MVVM</vt:lpstr>
      <vt:lpstr>Nevýhoda MVVM</vt:lpstr>
      <vt:lpstr>View</vt:lpstr>
      <vt:lpstr>ViewModel</vt:lpstr>
      <vt:lpstr>Model</vt:lpstr>
      <vt:lpstr>Naming</vt:lpstr>
      <vt:lpstr>Folders</vt:lpstr>
      <vt:lpstr>Folders</vt:lpstr>
      <vt:lpstr>User Controls</vt:lpstr>
      <vt:lpstr>User Controls</vt:lpstr>
      <vt:lpstr>Class Libraries</vt:lpstr>
      <vt:lpstr>Class Libraries</vt:lpstr>
      <vt:lpstr>Refactoring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Xamarin</dc:title>
  <dc:creator>Martin Bojnanský</dc:creator>
  <cp:lastModifiedBy>Martin Bojnanský</cp:lastModifiedBy>
  <cp:revision>27</cp:revision>
  <dcterms:created xsi:type="dcterms:W3CDTF">2018-02-20T21:07:24Z</dcterms:created>
  <dcterms:modified xsi:type="dcterms:W3CDTF">2018-03-27T19:22:45Z</dcterms:modified>
</cp:coreProperties>
</file>