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9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8" r:id="rId9"/>
    <p:sldId id="269" r:id="rId10"/>
    <p:sldId id="267" r:id="rId11"/>
    <p:sldId id="270" r:id="rId12"/>
    <p:sldId id="272" r:id="rId13"/>
    <p:sldId id="273" r:id="rId14"/>
    <p:sldId id="274" r:id="rId15"/>
    <p:sldId id="278" r:id="rId16"/>
    <p:sldId id="279" r:id="rId17"/>
    <p:sldId id="28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69906" autoAdjust="0"/>
  </p:normalViewPr>
  <p:slideViewPr>
    <p:cSldViewPr snapToGrid="0">
      <p:cViewPr varScale="1">
        <p:scale>
          <a:sx n="80" d="100"/>
          <a:sy n="80" d="100"/>
        </p:scale>
        <p:origin x="1476" y="84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Bojnanský" userId="14d755ac888f261d" providerId="LiveId" clId="{E5E63ABE-28E7-404F-8479-DE45AF20011C}"/>
    <pc:docChg chg="undo redo custSel addSld delSld modSld sldOrd">
      <pc:chgData name="Martin Bojnanský" userId="14d755ac888f261d" providerId="LiveId" clId="{E5E63ABE-28E7-404F-8479-DE45AF20011C}" dt="2018-03-07T11:32:26.796" v="2929" actId="20577"/>
      <pc:docMkLst>
        <pc:docMk/>
      </pc:docMkLst>
      <pc:sldChg chg="modSp del">
        <pc:chgData name="Martin Bojnanský" userId="14d755ac888f261d" providerId="LiveId" clId="{E5E63ABE-28E7-404F-8479-DE45AF20011C}" dt="2018-03-07T00:58:06.732" v="1185" actId="2696"/>
        <pc:sldMkLst>
          <pc:docMk/>
          <pc:sldMk cId="2897495917" sldId="259"/>
        </pc:sldMkLst>
        <pc:spChg chg="mod">
          <ac:chgData name="Martin Bojnanský" userId="14d755ac888f261d" providerId="LiveId" clId="{E5E63ABE-28E7-404F-8479-DE45AF20011C}" dt="2018-03-07T00:20:39.032" v="49" actId="20577"/>
          <ac:spMkLst>
            <pc:docMk/>
            <pc:sldMk cId="2897495917" sldId="259"/>
            <ac:spMk id="20" creationId="{5CE491D7-C319-4334-B5A1-82FE2F44B5B0}"/>
          </ac:spMkLst>
        </pc:spChg>
      </pc:sldChg>
      <pc:sldChg chg="del">
        <pc:chgData name="Martin Bojnanský" userId="14d755ac888f261d" providerId="LiveId" clId="{E5E63ABE-28E7-404F-8479-DE45AF20011C}" dt="2018-03-07T00:20:43.777" v="50" actId="2696"/>
        <pc:sldMkLst>
          <pc:docMk/>
          <pc:sldMk cId="1570033769" sldId="260"/>
        </pc:sldMkLst>
      </pc:sldChg>
      <pc:sldChg chg="addSp modSp add">
        <pc:chgData name="Martin Bojnanský" userId="14d755ac888f261d" providerId="LiveId" clId="{E5E63ABE-28E7-404F-8479-DE45AF20011C}" dt="2018-03-07T00:22:35.072" v="59" actId="1076"/>
        <pc:sldMkLst>
          <pc:docMk/>
          <pc:sldMk cId="417024860" sldId="261"/>
        </pc:sldMkLst>
        <pc:spChg chg="mod">
          <ac:chgData name="Martin Bojnanský" userId="14d755ac888f261d" providerId="LiveId" clId="{E5E63ABE-28E7-404F-8479-DE45AF20011C}" dt="2018-03-07T00:19:56.965" v="28" actId="404"/>
          <ac:spMkLst>
            <pc:docMk/>
            <pc:sldMk cId="417024860" sldId="261"/>
            <ac:spMk id="2" creationId="{9F0E5040-44D7-4AAE-B143-BA93D4CDB797}"/>
          </ac:spMkLst>
        </pc:spChg>
        <pc:spChg chg="mod">
          <ac:chgData name="Martin Bojnanský" userId="14d755ac888f261d" providerId="LiveId" clId="{E5E63ABE-28E7-404F-8479-DE45AF20011C}" dt="2018-03-07T00:22:35.072" v="59" actId="1076"/>
          <ac:spMkLst>
            <pc:docMk/>
            <pc:sldMk cId="417024860" sldId="261"/>
            <ac:spMk id="3" creationId="{EFF842B4-EB8A-4146-BE67-CAD4597D31CE}"/>
          </ac:spMkLst>
        </pc:spChg>
        <pc:picChg chg="add mod">
          <ac:chgData name="Martin Bojnanský" userId="14d755ac888f261d" providerId="LiveId" clId="{E5E63ABE-28E7-404F-8479-DE45AF20011C}" dt="2018-03-07T00:22:29.175" v="58" actId="1076"/>
          <ac:picMkLst>
            <pc:docMk/>
            <pc:sldMk cId="417024860" sldId="261"/>
            <ac:picMk id="1026" creationId="{70D69DC1-FD89-4F5A-8476-5B4D13BC3219}"/>
          </ac:picMkLst>
        </pc:picChg>
      </pc:sldChg>
      <pc:sldChg chg="addSp delSp modSp add">
        <pc:chgData name="Martin Bojnanský" userId="14d755ac888f261d" providerId="LiveId" clId="{E5E63ABE-28E7-404F-8479-DE45AF20011C}" dt="2018-03-07T10:52:59.443" v="2310" actId="14100"/>
        <pc:sldMkLst>
          <pc:docMk/>
          <pc:sldMk cId="1341839772" sldId="262"/>
        </pc:sldMkLst>
        <pc:spChg chg="mod">
          <ac:chgData name="Martin Bojnanský" userId="14d755ac888f261d" providerId="LiveId" clId="{E5E63ABE-28E7-404F-8479-DE45AF20011C}" dt="2018-03-07T00:24:31.871" v="67" actId="404"/>
          <ac:spMkLst>
            <pc:docMk/>
            <pc:sldMk cId="1341839772" sldId="262"/>
            <ac:spMk id="2" creationId="{55634F6C-71C6-4FA2-AF17-96EA3E5CB635}"/>
          </ac:spMkLst>
        </pc:spChg>
        <pc:spChg chg="del mod">
          <ac:chgData name="Martin Bojnanský" userId="14d755ac888f261d" providerId="LiveId" clId="{E5E63ABE-28E7-404F-8479-DE45AF20011C}" dt="2018-03-07T00:31:25.302" v="244" actId="478"/>
          <ac:spMkLst>
            <pc:docMk/>
            <pc:sldMk cId="1341839772" sldId="262"/>
            <ac:spMk id="3" creationId="{0CBA31C9-3D9E-41C2-BBBE-82C7E121C54A}"/>
          </ac:spMkLst>
        </pc:spChg>
        <pc:spChg chg="add del mod">
          <ac:chgData name="Martin Bojnanský" userId="14d755ac888f261d" providerId="LiveId" clId="{E5E63ABE-28E7-404F-8479-DE45AF20011C}" dt="2018-03-07T00:28:32.936" v="164" actId="478"/>
          <ac:spMkLst>
            <pc:docMk/>
            <pc:sldMk cId="1341839772" sldId="262"/>
            <ac:spMk id="5" creationId="{2AB6F407-A9A7-4595-A8E6-2E155EE88A79}"/>
          </ac:spMkLst>
        </pc:spChg>
        <pc:spChg chg="add del mod">
          <ac:chgData name="Martin Bojnanský" userId="14d755ac888f261d" providerId="LiveId" clId="{E5E63ABE-28E7-404F-8479-DE45AF20011C}" dt="2018-03-07T00:31:29.203" v="245" actId="478"/>
          <ac:spMkLst>
            <pc:docMk/>
            <pc:sldMk cId="1341839772" sldId="262"/>
            <ac:spMk id="8" creationId="{1827889B-B4F4-43D3-B344-5640F7CCBA49}"/>
          </ac:spMkLst>
        </pc:spChg>
        <pc:spChg chg="add mod">
          <ac:chgData name="Martin Bojnanský" userId="14d755ac888f261d" providerId="LiveId" clId="{E5E63ABE-28E7-404F-8479-DE45AF20011C}" dt="2018-03-07T10:52:59.443" v="2310" actId="14100"/>
          <ac:spMkLst>
            <pc:docMk/>
            <pc:sldMk cId="1341839772" sldId="262"/>
            <ac:spMk id="9" creationId="{A061B4CD-5EA1-4588-BEFA-3967513D62BF}"/>
          </ac:spMkLst>
        </pc:spChg>
        <pc:spChg chg="add mod">
          <ac:chgData name="Martin Bojnanský" userId="14d755ac888f261d" providerId="LiveId" clId="{E5E63ABE-28E7-404F-8479-DE45AF20011C}" dt="2018-03-07T10:52:48.328" v="2297" actId="14100"/>
          <ac:spMkLst>
            <pc:docMk/>
            <pc:sldMk cId="1341839772" sldId="262"/>
            <ac:spMk id="10" creationId="{9FDA3161-3F33-4D0A-A69E-D3068881841F}"/>
          </ac:spMkLst>
        </pc:spChg>
        <pc:spChg chg="add del mod">
          <ac:chgData name="Martin Bojnanský" userId="14d755ac888f261d" providerId="LiveId" clId="{E5E63ABE-28E7-404F-8479-DE45AF20011C}" dt="2018-03-07T10:45:37.341" v="2205" actId="478"/>
          <ac:spMkLst>
            <pc:docMk/>
            <pc:sldMk cId="1341839772" sldId="262"/>
            <ac:spMk id="12" creationId="{8C9C2DB1-6F39-4C20-AE22-4282B2584FA2}"/>
          </ac:spMkLst>
        </pc:spChg>
        <pc:picChg chg="add del mod modCrop">
          <ac:chgData name="Martin Bojnanský" userId="14d755ac888f261d" providerId="LiveId" clId="{E5E63ABE-28E7-404F-8479-DE45AF20011C}" dt="2018-03-07T00:31:21.025" v="242" actId="478"/>
          <ac:picMkLst>
            <pc:docMk/>
            <pc:sldMk cId="1341839772" sldId="262"/>
            <ac:picMk id="4" creationId="{1A72474D-72E7-437F-BCEF-A9FE6FC198BF}"/>
          </ac:picMkLst>
        </pc:picChg>
        <pc:picChg chg="add del mod modCrop">
          <ac:chgData name="Martin Bojnanský" userId="14d755ac888f261d" providerId="LiveId" clId="{E5E63ABE-28E7-404F-8479-DE45AF20011C}" dt="2018-03-07T00:31:21.962" v="243" actId="478"/>
          <ac:picMkLst>
            <pc:docMk/>
            <pc:sldMk cId="1341839772" sldId="262"/>
            <ac:picMk id="6" creationId="{941BB268-ABC9-45DA-8E67-67ED5F17C8E4}"/>
          </ac:picMkLst>
        </pc:picChg>
        <pc:picChg chg="add mod modCrop">
          <ac:chgData name="Martin Bojnanský" userId="14d755ac888f261d" providerId="LiveId" clId="{E5E63ABE-28E7-404F-8479-DE45AF20011C}" dt="2018-03-07T10:52:53.467" v="2307" actId="1038"/>
          <ac:picMkLst>
            <pc:docMk/>
            <pc:sldMk cId="1341839772" sldId="262"/>
            <ac:picMk id="11" creationId="{EF0292C5-FA7C-46E2-9FE0-0D1236E69108}"/>
          </ac:picMkLst>
        </pc:picChg>
        <pc:picChg chg="add mod modCrop">
          <ac:chgData name="Martin Bojnanský" userId="14d755ac888f261d" providerId="LiveId" clId="{E5E63ABE-28E7-404F-8479-DE45AF20011C}" dt="2018-03-07T10:52:56.179" v="2309" actId="1076"/>
          <ac:picMkLst>
            <pc:docMk/>
            <pc:sldMk cId="1341839772" sldId="262"/>
            <ac:picMk id="13" creationId="{0655BD38-45DB-41D6-A975-F857EE665716}"/>
          </ac:picMkLst>
        </pc:picChg>
      </pc:sldChg>
      <pc:sldChg chg="modSp add">
        <pc:chgData name="Martin Bojnanský" userId="14d755ac888f261d" providerId="LiveId" clId="{E5E63ABE-28E7-404F-8479-DE45AF20011C}" dt="2018-03-07T10:52:12.625" v="2291" actId="2710"/>
        <pc:sldMkLst>
          <pc:docMk/>
          <pc:sldMk cId="639837040" sldId="263"/>
        </pc:sldMkLst>
        <pc:spChg chg="mod">
          <ac:chgData name="Martin Bojnanský" userId="14d755ac888f261d" providerId="LiveId" clId="{E5E63ABE-28E7-404F-8479-DE45AF20011C}" dt="2018-03-07T00:35:12.970" v="348" actId="20577"/>
          <ac:spMkLst>
            <pc:docMk/>
            <pc:sldMk cId="639837040" sldId="263"/>
            <ac:spMk id="2" creationId="{55634F6C-71C6-4FA2-AF17-96EA3E5CB635}"/>
          </ac:spMkLst>
        </pc:spChg>
        <pc:spChg chg="mod">
          <ac:chgData name="Martin Bojnanský" userId="14d755ac888f261d" providerId="LiveId" clId="{E5E63ABE-28E7-404F-8479-DE45AF20011C}" dt="2018-03-07T10:51:50.500" v="2285" actId="255"/>
          <ac:spMkLst>
            <pc:docMk/>
            <pc:sldMk cId="639837040" sldId="263"/>
            <ac:spMk id="9" creationId="{A061B4CD-5EA1-4588-BEFA-3967513D62BF}"/>
          </ac:spMkLst>
        </pc:spChg>
        <pc:spChg chg="mod">
          <ac:chgData name="Martin Bojnanský" userId="14d755ac888f261d" providerId="LiveId" clId="{E5E63ABE-28E7-404F-8479-DE45AF20011C}" dt="2018-03-07T10:52:12.625" v="2291" actId="2710"/>
          <ac:spMkLst>
            <pc:docMk/>
            <pc:sldMk cId="639837040" sldId="263"/>
            <ac:spMk id="10" creationId="{9FDA3161-3F33-4D0A-A69E-D3068881841F}"/>
          </ac:spMkLst>
        </pc:spChg>
      </pc:sldChg>
      <pc:sldChg chg="modSp add del">
        <pc:chgData name="Martin Bojnanský" userId="14d755ac888f261d" providerId="LiveId" clId="{E5E63ABE-28E7-404F-8479-DE45AF20011C}" dt="2018-03-07T00:34:30.982" v="335" actId="2696"/>
        <pc:sldMkLst>
          <pc:docMk/>
          <pc:sldMk cId="4161011015" sldId="263"/>
        </pc:sldMkLst>
        <pc:spChg chg="mod">
          <ac:chgData name="Martin Bojnanský" userId="14d755ac888f261d" providerId="LiveId" clId="{E5E63ABE-28E7-404F-8479-DE45AF20011C}" dt="2018-03-07T00:34:24.764" v="334" actId="20577"/>
          <ac:spMkLst>
            <pc:docMk/>
            <pc:sldMk cId="4161011015" sldId="263"/>
            <ac:spMk id="2" creationId="{55634F6C-71C6-4FA2-AF17-96EA3E5CB635}"/>
          </ac:spMkLst>
        </pc:spChg>
        <pc:spChg chg="mod">
          <ac:chgData name="Martin Bojnanský" userId="14d755ac888f261d" providerId="LiveId" clId="{E5E63ABE-28E7-404F-8479-DE45AF20011C}" dt="2018-03-07T00:26:49.215" v="92" actId="2696"/>
          <ac:spMkLst>
            <pc:docMk/>
            <pc:sldMk cId="4161011015" sldId="263"/>
            <ac:spMk id="3" creationId="{0CBA31C9-3D9E-41C2-BBBE-82C7E121C54A}"/>
          </ac:spMkLst>
        </pc:spChg>
      </pc:sldChg>
      <pc:sldChg chg="addSp delSp modSp add ord">
        <pc:chgData name="Martin Bojnanský" userId="14d755ac888f261d" providerId="LiveId" clId="{E5E63ABE-28E7-404F-8479-DE45AF20011C}" dt="2018-03-07T11:10:51.531" v="2680" actId="1076"/>
        <pc:sldMkLst>
          <pc:docMk/>
          <pc:sldMk cId="3943819760" sldId="264"/>
        </pc:sldMkLst>
        <pc:spChg chg="mod">
          <ac:chgData name="Martin Bojnanský" userId="14d755ac888f261d" providerId="LiveId" clId="{E5E63ABE-28E7-404F-8479-DE45AF20011C}" dt="2018-03-07T00:58:13.533" v="1187" actId="20577"/>
          <ac:spMkLst>
            <pc:docMk/>
            <pc:sldMk cId="3943819760" sldId="264"/>
            <ac:spMk id="2" creationId="{55634F6C-71C6-4FA2-AF17-96EA3E5CB635}"/>
          </ac:spMkLst>
        </pc:spChg>
        <pc:spChg chg="add del mod">
          <ac:chgData name="Martin Bojnanský" userId="14d755ac888f261d" providerId="LiveId" clId="{E5E63ABE-28E7-404F-8479-DE45AF20011C}" dt="2018-03-07T00:42:43.656" v="495" actId="478"/>
          <ac:spMkLst>
            <pc:docMk/>
            <pc:sldMk cId="3943819760" sldId="264"/>
            <ac:spMk id="4" creationId="{2F6FD0AE-60F5-4865-ABC0-89963736EF91}"/>
          </ac:spMkLst>
        </pc:spChg>
        <pc:spChg chg="mod">
          <ac:chgData name="Martin Bojnanský" userId="14d755ac888f261d" providerId="LiveId" clId="{E5E63ABE-28E7-404F-8479-DE45AF20011C}" dt="2018-03-07T11:10:37.260" v="2676" actId="14100"/>
          <ac:spMkLst>
            <pc:docMk/>
            <pc:sldMk cId="3943819760" sldId="264"/>
            <ac:spMk id="9" creationId="{A061B4CD-5EA1-4588-BEFA-3967513D62BF}"/>
          </ac:spMkLst>
        </pc:spChg>
        <pc:spChg chg="del">
          <ac:chgData name="Martin Bojnanský" userId="14d755ac888f261d" providerId="LiveId" clId="{E5E63ABE-28E7-404F-8479-DE45AF20011C}" dt="2018-03-07T00:42:42.076" v="494" actId="478"/>
          <ac:spMkLst>
            <pc:docMk/>
            <pc:sldMk cId="3943819760" sldId="264"/>
            <ac:spMk id="10" creationId="{9FDA3161-3F33-4D0A-A69E-D3068881841F}"/>
          </ac:spMkLst>
        </pc:spChg>
        <pc:picChg chg="add mod">
          <ac:chgData name="Martin Bojnanský" userId="14d755ac888f261d" providerId="LiveId" clId="{E5E63ABE-28E7-404F-8479-DE45AF20011C}" dt="2018-03-07T11:10:51.531" v="2680" actId="1076"/>
          <ac:picMkLst>
            <pc:docMk/>
            <pc:sldMk cId="3943819760" sldId="264"/>
            <ac:picMk id="7" creationId="{8DE5FD08-7C64-4276-8160-48539FC5EF49}"/>
          </ac:picMkLst>
        </pc:picChg>
        <pc:picChg chg="add mod">
          <ac:chgData name="Martin Bojnanský" userId="14d755ac888f261d" providerId="LiveId" clId="{E5E63ABE-28E7-404F-8479-DE45AF20011C}" dt="2018-03-07T11:10:51.531" v="2680" actId="1076"/>
          <ac:picMkLst>
            <pc:docMk/>
            <pc:sldMk cId="3943819760" sldId="264"/>
            <ac:picMk id="8" creationId="{D746A32D-D6CC-4F55-875B-8B34219CD753}"/>
          </ac:picMkLst>
        </pc:picChg>
      </pc:sldChg>
      <pc:sldChg chg="addSp delSp modSp add">
        <pc:chgData name="Martin Bojnanský" userId="14d755ac888f261d" providerId="LiveId" clId="{E5E63ABE-28E7-404F-8479-DE45AF20011C}" dt="2018-03-07T11:14:36.693" v="2687" actId="1035"/>
        <pc:sldMkLst>
          <pc:docMk/>
          <pc:sldMk cId="2858099070" sldId="265"/>
        </pc:sldMkLst>
        <pc:spChg chg="mod">
          <ac:chgData name="Martin Bojnanský" userId="14d755ac888f261d" providerId="LiveId" clId="{E5E63ABE-28E7-404F-8479-DE45AF20011C}" dt="2018-03-07T00:58:20.239" v="1191" actId="20577"/>
          <ac:spMkLst>
            <pc:docMk/>
            <pc:sldMk cId="2858099070" sldId="265"/>
            <ac:spMk id="2" creationId="{55634F6C-71C6-4FA2-AF17-96EA3E5CB635}"/>
          </ac:spMkLst>
        </pc:spChg>
        <pc:spChg chg="mod">
          <ac:chgData name="Martin Bojnanský" userId="14d755ac888f261d" providerId="LiveId" clId="{E5E63ABE-28E7-404F-8479-DE45AF20011C}" dt="2018-03-07T11:11:07.073" v="2683" actId="14100"/>
          <ac:spMkLst>
            <pc:docMk/>
            <pc:sldMk cId="2858099070" sldId="265"/>
            <ac:spMk id="9" creationId="{A061B4CD-5EA1-4588-BEFA-3967513D62BF}"/>
          </ac:spMkLst>
        </pc:spChg>
        <pc:picChg chg="add mod modCrop">
          <ac:chgData name="Martin Bojnanský" userId="14d755ac888f261d" providerId="LiveId" clId="{E5E63ABE-28E7-404F-8479-DE45AF20011C}" dt="2018-03-07T11:14:36.693" v="2687" actId="1035"/>
          <ac:picMkLst>
            <pc:docMk/>
            <pc:sldMk cId="2858099070" sldId="265"/>
            <ac:picMk id="3" creationId="{D3EE49C3-F3C9-4ED8-A5D6-6834DEFC1231}"/>
          </ac:picMkLst>
        </pc:picChg>
        <pc:picChg chg="add mod modCrop">
          <ac:chgData name="Martin Bojnanský" userId="14d755ac888f261d" providerId="LiveId" clId="{E5E63ABE-28E7-404F-8479-DE45AF20011C}" dt="2018-03-07T11:14:31.893" v="2685" actId="1038"/>
          <ac:picMkLst>
            <pc:docMk/>
            <pc:sldMk cId="2858099070" sldId="265"/>
            <ac:picMk id="5" creationId="{A2EF74EC-A657-41F3-BB37-47447656DA4E}"/>
          </ac:picMkLst>
        </pc:picChg>
        <pc:picChg chg="add del mod modCrop">
          <ac:chgData name="Martin Bojnanský" userId="14d755ac888f261d" providerId="LiveId" clId="{E5E63ABE-28E7-404F-8479-DE45AF20011C}" dt="2018-03-07T11:09:53.615" v="2665" actId="1035"/>
          <ac:picMkLst>
            <pc:docMk/>
            <pc:sldMk cId="2858099070" sldId="265"/>
            <ac:picMk id="6" creationId="{0164326D-32C8-482C-B409-2CFB97A6726A}"/>
          </ac:picMkLst>
        </pc:picChg>
        <pc:picChg chg="add del mod modCrop">
          <ac:chgData name="Martin Bojnanský" userId="14d755ac888f261d" providerId="LiveId" clId="{E5E63ABE-28E7-404F-8479-DE45AF20011C}" dt="2018-03-07T11:09:53.615" v="2665" actId="1035"/>
          <ac:picMkLst>
            <pc:docMk/>
            <pc:sldMk cId="2858099070" sldId="265"/>
            <ac:picMk id="7" creationId="{6BBCF0A3-804E-4F66-8274-F85372B4719A}"/>
          </ac:picMkLst>
        </pc:picChg>
      </pc:sldChg>
      <pc:sldChg chg="addSp delSp modSp add ord">
        <pc:chgData name="Martin Bojnanský" userId="14d755ac888f261d" providerId="LiveId" clId="{E5E63ABE-28E7-404F-8479-DE45AF20011C}" dt="2018-03-07T00:56:32.915" v="1135" actId="113"/>
        <pc:sldMkLst>
          <pc:docMk/>
          <pc:sldMk cId="518586704" sldId="266"/>
        </pc:sldMkLst>
        <pc:spChg chg="add mod">
          <ac:chgData name="Martin Bojnanský" userId="14d755ac888f261d" providerId="LiveId" clId="{E5E63ABE-28E7-404F-8479-DE45AF20011C}" dt="2018-03-07T00:56:24.059" v="1132" actId="113"/>
          <ac:spMkLst>
            <pc:docMk/>
            <pc:sldMk cId="518586704" sldId="266"/>
            <ac:spMk id="4" creationId="{CBEF41AD-9AA9-4892-AEF2-43DB6B1BE1CA}"/>
          </ac:spMkLst>
        </pc:spChg>
        <pc:spChg chg="add mod">
          <ac:chgData name="Martin Bojnanský" userId="14d755ac888f261d" providerId="LiveId" clId="{E5E63ABE-28E7-404F-8479-DE45AF20011C}" dt="2018-03-07T00:56:32.915" v="1135" actId="113"/>
          <ac:spMkLst>
            <pc:docMk/>
            <pc:sldMk cId="518586704" sldId="266"/>
            <ac:spMk id="5" creationId="{432316DC-2691-4FB7-BFEF-ED4C716EBF53}"/>
          </ac:spMkLst>
        </pc:spChg>
        <pc:spChg chg="mod">
          <ac:chgData name="Martin Bojnanský" userId="14d755ac888f261d" providerId="LiveId" clId="{E5E63ABE-28E7-404F-8479-DE45AF20011C}" dt="2018-03-07T00:55:13.397" v="1111" actId="20577"/>
          <ac:spMkLst>
            <pc:docMk/>
            <pc:sldMk cId="518586704" sldId="266"/>
            <ac:spMk id="20" creationId="{5CE491D7-C319-4334-B5A1-82FE2F44B5B0}"/>
          </ac:spMkLst>
        </pc:spChg>
        <pc:picChg chg="del">
          <ac:chgData name="Martin Bojnanský" userId="14d755ac888f261d" providerId="LiveId" clId="{E5E63ABE-28E7-404F-8479-DE45AF20011C}" dt="2018-03-07T00:48:38.588" v="926" actId="478"/>
          <ac:picMkLst>
            <pc:docMk/>
            <pc:sldMk cId="518586704" sldId="266"/>
            <ac:picMk id="2" creationId="{3BED1C99-69E6-461F-B970-11B8DAD8ACBC}"/>
          </ac:picMkLst>
        </pc:picChg>
        <pc:picChg chg="add del mod">
          <ac:chgData name="Martin Bojnanský" userId="14d755ac888f261d" providerId="LiveId" clId="{E5E63ABE-28E7-404F-8479-DE45AF20011C}" dt="2018-03-07T00:55:02.044" v="1079" actId="478"/>
          <ac:picMkLst>
            <pc:docMk/>
            <pc:sldMk cId="518586704" sldId="266"/>
            <ac:picMk id="3" creationId="{CE9F8EBB-EC89-40DE-87D7-19896194AFF5}"/>
          </ac:picMkLst>
        </pc:picChg>
      </pc:sldChg>
      <pc:sldChg chg="modSp add ord">
        <pc:chgData name="Martin Bojnanský" userId="14d755ac888f261d" providerId="LiveId" clId="{E5E63ABE-28E7-404F-8479-DE45AF20011C}" dt="2018-03-07T00:58:37.144" v="1197" actId="20577"/>
        <pc:sldMkLst>
          <pc:docMk/>
          <pc:sldMk cId="1364437068" sldId="267"/>
        </pc:sldMkLst>
        <pc:spChg chg="mod">
          <ac:chgData name="Martin Bojnanský" userId="14d755ac888f261d" providerId="LiveId" clId="{E5E63ABE-28E7-404F-8479-DE45AF20011C}" dt="2018-03-07T00:58:37.144" v="1197" actId="20577"/>
          <ac:spMkLst>
            <pc:docMk/>
            <pc:sldMk cId="1364437068" sldId="267"/>
            <ac:spMk id="2" creationId="{55634F6C-71C6-4FA2-AF17-96EA3E5CB635}"/>
          </ac:spMkLst>
        </pc:spChg>
        <pc:spChg chg="mod">
          <ac:chgData name="Martin Bojnanský" userId="14d755ac888f261d" providerId="LiveId" clId="{E5E63ABE-28E7-404F-8479-DE45AF20011C}" dt="2018-03-07T00:52:48.887" v="1072" actId="122"/>
          <ac:spMkLst>
            <pc:docMk/>
            <pc:sldMk cId="1364437068" sldId="267"/>
            <ac:spMk id="9" creationId="{A061B4CD-5EA1-4588-BEFA-3967513D62BF}"/>
          </ac:spMkLst>
        </pc:spChg>
      </pc:sldChg>
      <pc:sldChg chg="addSp delSp modSp add">
        <pc:chgData name="Martin Bojnanský" userId="14d755ac888f261d" providerId="LiveId" clId="{E5E63ABE-28E7-404F-8479-DE45AF20011C}" dt="2018-03-07T00:57:33.525" v="1184" actId="27636"/>
        <pc:sldMkLst>
          <pc:docMk/>
          <pc:sldMk cId="3798996286" sldId="268"/>
        </pc:sldMkLst>
        <pc:spChg chg="add del mod">
          <ac:chgData name="Martin Bojnanský" userId="14d755ac888f261d" providerId="LiveId" clId="{E5E63ABE-28E7-404F-8479-DE45AF20011C}" dt="2018-03-07T00:57:27.450" v="1182" actId="478"/>
          <ac:spMkLst>
            <pc:docMk/>
            <pc:sldMk cId="3798996286" sldId="268"/>
            <ac:spMk id="3" creationId="{5DFF8104-0F93-451D-A991-EFD42B41D036}"/>
          </ac:spMkLst>
        </pc:spChg>
        <pc:spChg chg="mod">
          <ac:chgData name="Martin Bojnanský" userId="14d755ac888f261d" providerId="LiveId" clId="{E5E63ABE-28E7-404F-8479-DE45AF20011C}" dt="2018-03-07T00:57:33.525" v="1184" actId="27636"/>
          <ac:spMkLst>
            <pc:docMk/>
            <pc:sldMk cId="3798996286" sldId="268"/>
            <ac:spMk id="4" creationId="{CBEF41AD-9AA9-4892-AEF2-43DB6B1BE1CA}"/>
          </ac:spMkLst>
        </pc:spChg>
        <pc:spChg chg="del mod">
          <ac:chgData name="Martin Bojnanský" userId="14d755ac888f261d" providerId="LiveId" clId="{E5E63ABE-28E7-404F-8479-DE45AF20011C}" dt="2018-03-07T00:57:24.891" v="1181" actId="478"/>
          <ac:spMkLst>
            <pc:docMk/>
            <pc:sldMk cId="3798996286" sldId="268"/>
            <ac:spMk id="5" creationId="{432316DC-2691-4FB7-BFEF-ED4C716EBF53}"/>
          </ac:spMkLst>
        </pc:spChg>
        <pc:spChg chg="mod">
          <ac:chgData name="Martin Bojnanský" userId="14d755ac888f261d" providerId="LiveId" clId="{E5E63ABE-28E7-404F-8479-DE45AF20011C}" dt="2018-03-07T00:57:00.579" v="1156" actId="20577"/>
          <ac:spMkLst>
            <pc:docMk/>
            <pc:sldMk cId="3798996286" sldId="268"/>
            <ac:spMk id="20" creationId="{5CE491D7-C319-4334-B5A1-82FE2F44B5B0}"/>
          </ac:spMkLst>
        </pc:spChg>
      </pc:sldChg>
      <pc:sldChg chg="modSp add ord">
        <pc:chgData name="Martin Bojnanský" userId="14d755ac888f261d" providerId="LiveId" clId="{E5E63ABE-28E7-404F-8479-DE45AF20011C}" dt="2018-03-07T00:59:23.071" v="1246" actId="20577"/>
        <pc:sldMkLst>
          <pc:docMk/>
          <pc:sldMk cId="555485226" sldId="269"/>
        </pc:sldMkLst>
        <pc:spChg chg="mod">
          <ac:chgData name="Martin Bojnanský" userId="14d755ac888f261d" providerId="LiveId" clId="{E5E63ABE-28E7-404F-8479-DE45AF20011C}" dt="2018-03-07T00:59:01.324" v="1210" actId="20577"/>
          <ac:spMkLst>
            <pc:docMk/>
            <pc:sldMk cId="555485226" sldId="269"/>
            <ac:spMk id="2" creationId="{55634F6C-71C6-4FA2-AF17-96EA3E5CB635}"/>
          </ac:spMkLst>
        </pc:spChg>
        <pc:spChg chg="mod">
          <ac:chgData name="Martin Bojnanský" userId="14d755ac888f261d" providerId="LiveId" clId="{E5E63ABE-28E7-404F-8479-DE45AF20011C}" dt="2018-03-07T00:59:23.071" v="1246" actId="20577"/>
          <ac:spMkLst>
            <pc:docMk/>
            <pc:sldMk cId="555485226" sldId="269"/>
            <ac:spMk id="9" creationId="{A061B4CD-5EA1-4588-BEFA-3967513D62BF}"/>
          </ac:spMkLst>
        </pc:spChg>
      </pc:sldChg>
      <pc:sldChg chg="addSp delSp modSp add">
        <pc:chgData name="Martin Bojnanský" userId="14d755ac888f261d" providerId="LiveId" clId="{E5E63ABE-28E7-404F-8479-DE45AF20011C}" dt="2018-03-07T10:38:47.502" v="2124" actId="1076"/>
        <pc:sldMkLst>
          <pc:docMk/>
          <pc:sldMk cId="2441151557" sldId="270"/>
        </pc:sldMkLst>
        <pc:spChg chg="mod">
          <ac:chgData name="Martin Bojnanský" userId="14d755ac888f261d" providerId="LiveId" clId="{E5E63ABE-28E7-404F-8479-DE45AF20011C}" dt="2018-03-07T01:00:58.015" v="1256" actId="20577"/>
          <ac:spMkLst>
            <pc:docMk/>
            <pc:sldMk cId="2441151557" sldId="270"/>
            <ac:spMk id="2" creationId="{55634F6C-71C6-4FA2-AF17-96EA3E5CB635}"/>
          </ac:spMkLst>
        </pc:spChg>
        <pc:spChg chg="add del mod">
          <ac:chgData name="Martin Bojnanský" userId="14d755ac888f261d" providerId="LiveId" clId="{E5E63ABE-28E7-404F-8479-DE45AF20011C}" dt="2018-03-07T10:38:19.852" v="2119" actId="1076"/>
          <ac:spMkLst>
            <pc:docMk/>
            <pc:sldMk cId="2441151557" sldId="270"/>
            <ac:spMk id="4" creationId="{95B0345C-2A1E-459D-8D27-CDEF0D8F24CB}"/>
          </ac:spMkLst>
        </pc:spChg>
        <pc:spChg chg="mod">
          <ac:chgData name="Martin Bojnanský" userId="14d755ac888f261d" providerId="LiveId" clId="{E5E63ABE-28E7-404F-8479-DE45AF20011C}" dt="2018-03-07T01:03:13.360" v="1515" actId="403"/>
          <ac:spMkLst>
            <pc:docMk/>
            <pc:sldMk cId="2441151557" sldId="270"/>
            <ac:spMk id="9" creationId="{A061B4CD-5EA1-4588-BEFA-3967513D62BF}"/>
          </ac:spMkLst>
        </pc:spChg>
        <pc:picChg chg="add del mod">
          <ac:chgData name="Martin Bojnanský" userId="14d755ac888f261d" providerId="LiveId" clId="{E5E63ABE-28E7-404F-8479-DE45AF20011C}" dt="2018-03-07T10:37:21.666" v="2114" actId="1076"/>
          <ac:picMkLst>
            <pc:docMk/>
            <pc:sldMk cId="2441151557" sldId="270"/>
            <ac:picMk id="3" creationId="{FF4DCC39-59E2-4AA2-9678-7D782287BECE}"/>
          </ac:picMkLst>
        </pc:picChg>
        <pc:picChg chg="add mod">
          <ac:chgData name="Martin Bojnanský" userId="14d755ac888f261d" providerId="LiveId" clId="{E5E63ABE-28E7-404F-8479-DE45AF20011C}" dt="2018-03-07T10:38:47.502" v="2124" actId="1076"/>
          <ac:picMkLst>
            <pc:docMk/>
            <pc:sldMk cId="2441151557" sldId="270"/>
            <ac:picMk id="5" creationId="{E6088140-710F-4174-B59E-5B4674DB4663}"/>
          </ac:picMkLst>
        </pc:picChg>
      </pc:sldChg>
      <pc:sldChg chg="add del">
        <pc:chgData name="Martin Bojnanský" userId="14d755ac888f261d" providerId="LiveId" clId="{E5E63ABE-28E7-404F-8479-DE45AF20011C}" dt="2018-03-07T01:11:48.083" v="1994" actId="2696"/>
        <pc:sldMkLst>
          <pc:docMk/>
          <pc:sldMk cId="4241963378" sldId="271"/>
        </pc:sldMkLst>
      </pc:sldChg>
      <pc:sldChg chg="addSp delSp modSp add">
        <pc:chgData name="Martin Bojnanský" userId="14d755ac888f261d" providerId="LiveId" clId="{E5E63ABE-28E7-404F-8479-DE45AF20011C}" dt="2018-03-07T10:38:56.157" v="2125" actId="1076"/>
        <pc:sldMkLst>
          <pc:docMk/>
          <pc:sldMk cId="2438739661" sldId="272"/>
        </pc:sldMkLst>
        <pc:spChg chg="mod">
          <ac:chgData name="Martin Bojnanský" userId="14d755ac888f261d" providerId="LiveId" clId="{E5E63ABE-28E7-404F-8479-DE45AF20011C}" dt="2018-03-07T01:04:29.255" v="1523" actId="20577"/>
          <ac:spMkLst>
            <pc:docMk/>
            <pc:sldMk cId="2438739661" sldId="272"/>
            <ac:spMk id="2" creationId="{55634F6C-71C6-4FA2-AF17-96EA3E5CB635}"/>
          </ac:spMkLst>
        </pc:spChg>
        <pc:spChg chg="add del mod">
          <ac:chgData name="Martin Bojnanský" userId="14d755ac888f261d" providerId="LiveId" clId="{E5E63ABE-28E7-404F-8479-DE45AF20011C}" dt="2018-03-07T10:37:23.672" v="2115" actId="1076"/>
          <ac:spMkLst>
            <pc:docMk/>
            <pc:sldMk cId="2438739661" sldId="272"/>
            <ac:spMk id="3" creationId="{89CCEF6B-14E3-4CF7-819E-925AA87BC89D}"/>
          </ac:spMkLst>
        </pc:spChg>
        <pc:spChg chg="mod">
          <ac:chgData name="Martin Bojnanský" userId="14d755ac888f261d" providerId="LiveId" clId="{E5E63ABE-28E7-404F-8479-DE45AF20011C}" dt="2018-03-07T01:08:09.077" v="1754" actId="20577"/>
          <ac:spMkLst>
            <pc:docMk/>
            <pc:sldMk cId="2438739661" sldId="272"/>
            <ac:spMk id="9" creationId="{A061B4CD-5EA1-4588-BEFA-3967513D62BF}"/>
          </ac:spMkLst>
        </pc:spChg>
        <pc:picChg chg="add mod">
          <ac:chgData name="Martin Bojnanský" userId="14d755ac888f261d" providerId="LiveId" clId="{E5E63ABE-28E7-404F-8479-DE45AF20011C}" dt="2018-03-07T10:38:56.157" v="2125" actId="1076"/>
          <ac:picMkLst>
            <pc:docMk/>
            <pc:sldMk cId="2438739661" sldId="272"/>
            <ac:picMk id="5" creationId="{6FC740F6-321C-4667-BB61-31781575430C}"/>
          </ac:picMkLst>
        </pc:picChg>
      </pc:sldChg>
      <pc:sldChg chg="modSp add">
        <pc:chgData name="Martin Bojnanský" userId="14d755ac888f261d" providerId="LiveId" clId="{E5E63ABE-28E7-404F-8479-DE45AF20011C}" dt="2018-03-07T01:11:23.483" v="1992" actId="790"/>
        <pc:sldMkLst>
          <pc:docMk/>
          <pc:sldMk cId="2775835680" sldId="273"/>
        </pc:sldMkLst>
        <pc:spChg chg="mod">
          <ac:chgData name="Martin Bojnanský" userId="14d755ac888f261d" providerId="LiveId" clId="{E5E63ABE-28E7-404F-8479-DE45AF20011C}" dt="2018-03-07T01:11:23.483" v="1992" actId="790"/>
          <ac:spMkLst>
            <pc:docMk/>
            <pc:sldMk cId="2775835680" sldId="273"/>
            <ac:spMk id="2" creationId="{55634F6C-71C6-4FA2-AF17-96EA3E5CB635}"/>
          </ac:spMkLst>
        </pc:spChg>
        <pc:spChg chg="mod">
          <ac:chgData name="Martin Bojnanský" userId="14d755ac888f261d" providerId="LiveId" clId="{E5E63ABE-28E7-404F-8479-DE45AF20011C}" dt="2018-03-07T01:10:40.143" v="1946" actId="27636"/>
          <ac:spMkLst>
            <pc:docMk/>
            <pc:sldMk cId="2775835680" sldId="273"/>
            <ac:spMk id="9" creationId="{A061B4CD-5EA1-4588-BEFA-3967513D62BF}"/>
          </ac:spMkLst>
        </pc:spChg>
      </pc:sldChg>
      <pc:sldChg chg="addSp modSp add">
        <pc:chgData name="Martin Bojnanský" userId="14d755ac888f261d" providerId="LiveId" clId="{E5E63ABE-28E7-404F-8479-DE45AF20011C}" dt="2018-03-07T10:40:01.900" v="2127" actId="1076"/>
        <pc:sldMkLst>
          <pc:docMk/>
          <pc:sldMk cId="1431877402" sldId="274"/>
        </pc:sldMkLst>
        <pc:spChg chg="mod">
          <ac:chgData name="Martin Bojnanský" userId="14d755ac888f261d" providerId="LiveId" clId="{E5E63ABE-28E7-404F-8479-DE45AF20011C}" dt="2018-03-07T01:12:18.157" v="2035" actId="20577"/>
          <ac:spMkLst>
            <pc:docMk/>
            <pc:sldMk cId="1431877402" sldId="274"/>
            <ac:spMk id="2" creationId="{55634F6C-71C6-4FA2-AF17-96EA3E5CB635}"/>
          </ac:spMkLst>
        </pc:spChg>
        <pc:spChg chg="mod">
          <ac:chgData name="Martin Bojnanský" userId="14d755ac888f261d" providerId="LiveId" clId="{E5E63ABE-28E7-404F-8479-DE45AF20011C}" dt="2018-03-07T01:12:43.208" v="2063" actId="113"/>
          <ac:spMkLst>
            <pc:docMk/>
            <pc:sldMk cId="1431877402" sldId="274"/>
            <ac:spMk id="9" creationId="{A061B4CD-5EA1-4588-BEFA-3967513D62BF}"/>
          </ac:spMkLst>
        </pc:spChg>
        <pc:picChg chg="add mod">
          <ac:chgData name="Martin Bojnanský" userId="14d755ac888f261d" providerId="LiveId" clId="{E5E63ABE-28E7-404F-8479-DE45AF20011C}" dt="2018-03-07T10:40:01.900" v="2127" actId="1076"/>
          <ac:picMkLst>
            <pc:docMk/>
            <pc:sldMk cId="1431877402" sldId="274"/>
            <ac:picMk id="3" creationId="{FEEC9950-4A4C-4E50-980C-78087BE438C8}"/>
          </ac:picMkLst>
        </pc:picChg>
      </pc:sldChg>
      <pc:sldChg chg="add del">
        <pc:chgData name="Martin Bojnanský" userId="14d755ac888f261d" providerId="LiveId" clId="{E5E63ABE-28E7-404F-8479-DE45AF20011C}" dt="2018-03-07T01:14:41.820" v="2103" actId="2696"/>
        <pc:sldMkLst>
          <pc:docMk/>
          <pc:sldMk cId="251412661" sldId="275"/>
        </pc:sldMkLst>
      </pc:sldChg>
      <pc:sldChg chg="modSp add del">
        <pc:chgData name="Martin Bojnanský" userId="14d755ac888f261d" providerId="LiveId" clId="{E5E63ABE-28E7-404F-8479-DE45AF20011C}" dt="2018-03-07T11:02:06.982" v="2399" actId="2696"/>
        <pc:sldMkLst>
          <pc:docMk/>
          <pc:sldMk cId="2901352368" sldId="276"/>
        </pc:sldMkLst>
        <pc:spChg chg="mod">
          <ac:chgData name="Martin Bojnanský" userId="14d755ac888f261d" providerId="LiveId" clId="{E5E63ABE-28E7-404F-8479-DE45AF20011C}" dt="2018-03-07T01:13:49.215" v="2085" actId="20577"/>
          <ac:spMkLst>
            <pc:docMk/>
            <pc:sldMk cId="2901352368" sldId="276"/>
            <ac:spMk id="2" creationId="{55634F6C-71C6-4FA2-AF17-96EA3E5CB635}"/>
          </ac:spMkLst>
        </pc:spChg>
        <pc:spChg chg="mod">
          <ac:chgData name="Martin Bojnanský" userId="14d755ac888f261d" providerId="LiveId" clId="{E5E63ABE-28E7-404F-8479-DE45AF20011C}" dt="2018-03-07T01:13:52.131" v="2088" actId="20577"/>
          <ac:spMkLst>
            <pc:docMk/>
            <pc:sldMk cId="2901352368" sldId="276"/>
            <ac:spMk id="9" creationId="{A061B4CD-5EA1-4588-BEFA-3967513D62BF}"/>
          </ac:spMkLst>
        </pc:spChg>
      </pc:sldChg>
      <pc:sldChg chg="add del">
        <pc:chgData name="Martin Bojnanský" userId="14d755ac888f261d" providerId="LiveId" clId="{E5E63ABE-28E7-404F-8479-DE45AF20011C}" dt="2018-03-07T01:14:42.939" v="2104" actId="2696"/>
        <pc:sldMkLst>
          <pc:docMk/>
          <pc:sldMk cId="2771203225" sldId="277"/>
        </pc:sldMkLst>
      </pc:sldChg>
      <pc:sldChg chg="addSp delSp modSp add ord">
        <pc:chgData name="Martin Bojnanský" userId="14d755ac888f261d" providerId="LiveId" clId="{E5E63ABE-28E7-404F-8479-DE45AF20011C}" dt="2018-03-07T11:00:17.987" v="2377" actId="20577"/>
        <pc:sldMkLst>
          <pc:docMk/>
          <pc:sldMk cId="2388536455" sldId="278"/>
        </pc:sldMkLst>
        <pc:spChg chg="mod">
          <ac:chgData name="Martin Bojnanský" userId="14d755ac888f261d" providerId="LiveId" clId="{E5E63ABE-28E7-404F-8479-DE45AF20011C}" dt="2018-03-07T10:57:58.429" v="2324" actId="20577"/>
          <ac:spMkLst>
            <pc:docMk/>
            <pc:sldMk cId="2388536455" sldId="278"/>
            <ac:spMk id="2" creationId="{55634F6C-71C6-4FA2-AF17-96EA3E5CB635}"/>
          </ac:spMkLst>
        </pc:spChg>
        <pc:spChg chg="add del mod">
          <ac:chgData name="Martin Bojnanský" userId="14d755ac888f261d" providerId="LiveId" clId="{E5E63ABE-28E7-404F-8479-DE45AF20011C}" dt="2018-03-07T11:00:10.026" v="2375" actId="478"/>
          <ac:spMkLst>
            <pc:docMk/>
            <pc:sldMk cId="2388536455" sldId="278"/>
            <ac:spMk id="5" creationId="{4F03A74E-2A9D-4880-8580-CB3228BF88DF}"/>
          </ac:spMkLst>
        </pc:spChg>
        <pc:spChg chg="add mod">
          <ac:chgData name="Martin Bojnanský" userId="14d755ac888f261d" providerId="LiveId" clId="{E5E63ABE-28E7-404F-8479-DE45AF20011C}" dt="2018-03-07T11:00:05.288" v="2374" actId="14100"/>
          <ac:spMkLst>
            <pc:docMk/>
            <pc:sldMk cId="2388536455" sldId="278"/>
            <ac:spMk id="6" creationId="{1ADEED3C-12BD-4673-BB89-6ED0B4E9B73D}"/>
          </ac:spMkLst>
        </pc:spChg>
        <pc:spChg chg="mod">
          <ac:chgData name="Martin Bojnanský" userId="14d755ac888f261d" providerId="LiveId" clId="{E5E63ABE-28E7-404F-8479-DE45AF20011C}" dt="2018-03-07T11:00:17.987" v="2377" actId="20577"/>
          <ac:spMkLst>
            <pc:docMk/>
            <pc:sldMk cId="2388536455" sldId="278"/>
            <ac:spMk id="9" creationId="{A061B4CD-5EA1-4588-BEFA-3967513D62BF}"/>
          </ac:spMkLst>
        </pc:spChg>
        <pc:picChg chg="add del">
          <ac:chgData name="Martin Bojnanský" userId="14d755ac888f261d" providerId="LiveId" clId="{E5E63ABE-28E7-404F-8479-DE45AF20011C}" dt="2018-03-07T10:57:56.187" v="2322" actId="20577"/>
          <ac:picMkLst>
            <pc:docMk/>
            <pc:sldMk cId="2388536455" sldId="278"/>
            <ac:picMk id="3" creationId="{2A906DD1-47DB-4B37-8A2A-E052DA440C9B}"/>
          </ac:picMkLst>
        </pc:picChg>
        <pc:picChg chg="add mod">
          <ac:chgData name="Martin Bojnanský" userId="14d755ac888f261d" providerId="LiveId" clId="{E5E63ABE-28E7-404F-8479-DE45AF20011C}" dt="2018-03-07T11:00:15.982" v="2376" actId="1076"/>
          <ac:picMkLst>
            <pc:docMk/>
            <pc:sldMk cId="2388536455" sldId="278"/>
            <ac:picMk id="4" creationId="{753E5C55-9F5B-4A98-9313-05C0976A59D7}"/>
          </ac:picMkLst>
        </pc:picChg>
      </pc:sldChg>
      <pc:sldChg chg="addSp delSp modSp add">
        <pc:chgData name="Martin Bojnanský" userId="14d755ac888f261d" providerId="LiveId" clId="{E5E63ABE-28E7-404F-8479-DE45AF20011C}" dt="2018-03-07T11:09:28.553" v="2664" actId="1076"/>
        <pc:sldMkLst>
          <pc:docMk/>
          <pc:sldMk cId="534670597" sldId="279"/>
        </pc:sldMkLst>
        <pc:spChg chg="mod">
          <ac:chgData name="Martin Bojnanský" userId="14d755ac888f261d" providerId="LiveId" clId="{E5E63ABE-28E7-404F-8479-DE45AF20011C}" dt="2018-03-07T11:02:03.790" v="2398" actId="20577"/>
          <ac:spMkLst>
            <pc:docMk/>
            <pc:sldMk cId="534670597" sldId="279"/>
            <ac:spMk id="2" creationId="{55634F6C-71C6-4FA2-AF17-96EA3E5CB635}"/>
          </ac:spMkLst>
        </pc:spChg>
        <pc:spChg chg="mod">
          <ac:chgData name="Martin Bojnanský" userId="14d755ac888f261d" providerId="LiveId" clId="{E5E63ABE-28E7-404F-8479-DE45AF20011C}" dt="2018-03-07T11:08:46.246" v="2616" actId="1076"/>
          <ac:spMkLst>
            <pc:docMk/>
            <pc:sldMk cId="534670597" sldId="279"/>
            <ac:spMk id="6" creationId="{1ADEED3C-12BD-4673-BB89-6ED0B4E9B73D}"/>
          </ac:spMkLst>
        </pc:spChg>
        <pc:spChg chg="add del mod">
          <ac:chgData name="Martin Bojnanský" userId="14d755ac888f261d" providerId="LiveId" clId="{E5E63ABE-28E7-404F-8479-DE45AF20011C}" dt="2018-03-07T11:06:52.578" v="2489" actId="1076"/>
          <ac:spMkLst>
            <pc:docMk/>
            <pc:sldMk cId="534670597" sldId="279"/>
            <ac:spMk id="7" creationId="{E7CC211F-F0B1-4DAA-933B-83CD6F89D581}"/>
          </ac:spMkLst>
        </pc:spChg>
        <pc:spChg chg="mod">
          <ac:chgData name="Martin Bojnanský" userId="14d755ac888f261d" providerId="LiveId" clId="{E5E63ABE-28E7-404F-8479-DE45AF20011C}" dt="2018-03-07T11:03:21.480" v="2479" actId="20577"/>
          <ac:spMkLst>
            <pc:docMk/>
            <pc:sldMk cId="534670597" sldId="279"/>
            <ac:spMk id="9" creationId="{A061B4CD-5EA1-4588-BEFA-3967513D62BF}"/>
          </ac:spMkLst>
        </pc:spChg>
        <pc:spChg chg="add mod">
          <ac:chgData name="Martin Bojnanský" userId="14d755ac888f261d" providerId="LiveId" clId="{E5E63ABE-28E7-404F-8479-DE45AF20011C}" dt="2018-03-07T11:09:21.123" v="2663" actId="20577"/>
          <ac:spMkLst>
            <pc:docMk/>
            <pc:sldMk cId="534670597" sldId="279"/>
            <ac:spMk id="10" creationId="{8CA3DD6B-DBAF-4D0A-91BC-0318942924B3}"/>
          </ac:spMkLst>
        </pc:spChg>
        <pc:picChg chg="add mod">
          <ac:chgData name="Martin Bojnanský" userId="14d755ac888f261d" providerId="LiveId" clId="{E5E63ABE-28E7-404F-8479-DE45AF20011C}" dt="2018-03-07T11:08:24.059" v="2595" actId="1035"/>
          <ac:picMkLst>
            <pc:docMk/>
            <pc:sldMk cId="534670597" sldId="279"/>
            <ac:picMk id="3" creationId="{362B10F0-59ED-484F-AB40-8AAE1FFE4046}"/>
          </ac:picMkLst>
        </pc:picChg>
        <pc:picChg chg="del">
          <ac:chgData name="Martin Bojnanský" userId="14d755ac888f261d" providerId="LiveId" clId="{E5E63ABE-28E7-404F-8479-DE45AF20011C}" dt="2018-03-07T11:06:12.465" v="2480" actId="478"/>
          <ac:picMkLst>
            <pc:docMk/>
            <pc:sldMk cId="534670597" sldId="279"/>
            <ac:picMk id="4" creationId="{753E5C55-9F5B-4A98-9313-05C0976A59D7}"/>
          </ac:picMkLst>
        </pc:picChg>
        <pc:picChg chg="add mod">
          <ac:chgData name="Martin Bojnanský" userId="14d755ac888f261d" providerId="LiveId" clId="{E5E63ABE-28E7-404F-8479-DE45AF20011C}" dt="2018-03-07T11:09:28.553" v="2664" actId="1076"/>
          <ac:picMkLst>
            <pc:docMk/>
            <pc:sldMk cId="534670597" sldId="279"/>
            <ac:picMk id="5" creationId="{725F8782-8CBF-4319-A523-B3DF7A0B0E0D}"/>
          </ac:picMkLst>
        </pc:picChg>
      </pc:sldChg>
      <pc:sldChg chg="add del">
        <pc:chgData name="Martin Bojnanský" userId="14d755ac888f261d" providerId="LiveId" clId="{E5E63ABE-28E7-404F-8479-DE45AF20011C}" dt="2018-03-07T11:27:16.054" v="2690" actId="2696"/>
        <pc:sldMkLst>
          <pc:docMk/>
          <pc:sldMk cId="3625223847" sldId="280"/>
        </pc:sldMkLst>
      </pc:sldChg>
      <pc:sldChg chg="addSp delSp modSp add">
        <pc:chgData name="Martin Bojnanský" userId="14d755ac888f261d" providerId="LiveId" clId="{E5E63ABE-28E7-404F-8479-DE45AF20011C}" dt="2018-03-07T11:32:26.796" v="2929" actId="20577"/>
        <pc:sldMkLst>
          <pc:docMk/>
          <pc:sldMk cId="2115372708" sldId="281"/>
        </pc:sldMkLst>
        <pc:spChg chg="mod">
          <ac:chgData name="Martin Bojnanský" userId="14d755ac888f261d" providerId="LiveId" clId="{E5E63ABE-28E7-404F-8479-DE45AF20011C}" dt="2018-03-07T11:27:21.122" v="2700" actId="20577"/>
          <ac:spMkLst>
            <pc:docMk/>
            <pc:sldMk cId="2115372708" sldId="281"/>
            <ac:spMk id="2" creationId="{55634F6C-71C6-4FA2-AF17-96EA3E5CB635}"/>
          </ac:spMkLst>
        </pc:spChg>
        <pc:spChg chg="del mod">
          <ac:chgData name="Martin Bojnanský" userId="14d755ac888f261d" providerId="LiveId" clId="{E5E63ABE-28E7-404F-8479-DE45AF20011C}" dt="2018-03-07T11:30:11.094" v="2906" actId="478"/>
          <ac:spMkLst>
            <pc:docMk/>
            <pc:sldMk cId="2115372708" sldId="281"/>
            <ac:spMk id="6" creationId="{1ADEED3C-12BD-4673-BB89-6ED0B4E9B73D}"/>
          </ac:spMkLst>
        </pc:spChg>
        <pc:spChg chg="mod">
          <ac:chgData name="Martin Bojnanský" userId="14d755ac888f261d" providerId="LiveId" clId="{E5E63ABE-28E7-404F-8479-DE45AF20011C}" dt="2018-03-07T11:32:26.796" v="2929" actId="20577"/>
          <ac:spMkLst>
            <pc:docMk/>
            <pc:sldMk cId="2115372708" sldId="281"/>
            <ac:spMk id="9" creationId="{A061B4CD-5EA1-4588-BEFA-3967513D62BF}"/>
          </ac:spMkLst>
        </pc:spChg>
        <pc:spChg chg="mod">
          <ac:chgData name="Martin Bojnanský" userId="14d755ac888f261d" providerId="LiveId" clId="{E5E63ABE-28E7-404F-8479-DE45AF20011C}" dt="2018-03-07T11:29:48.500" v="2902" actId="20577"/>
          <ac:spMkLst>
            <pc:docMk/>
            <pc:sldMk cId="2115372708" sldId="281"/>
            <ac:spMk id="10" creationId="{8CA3DD6B-DBAF-4D0A-91BC-0318942924B3}"/>
          </ac:spMkLst>
        </pc:spChg>
        <pc:picChg chg="del">
          <ac:chgData name="Martin Bojnanský" userId="14d755ac888f261d" providerId="LiveId" clId="{E5E63ABE-28E7-404F-8479-DE45AF20011C}" dt="2018-03-07T11:28:45.473" v="2782" actId="478"/>
          <ac:picMkLst>
            <pc:docMk/>
            <pc:sldMk cId="2115372708" sldId="281"/>
            <ac:picMk id="3" creationId="{362B10F0-59ED-484F-AB40-8AAE1FFE4046}"/>
          </ac:picMkLst>
        </pc:picChg>
        <pc:picChg chg="add mod">
          <ac:chgData name="Martin Bojnanský" userId="14d755ac888f261d" providerId="LiveId" clId="{E5E63ABE-28E7-404F-8479-DE45AF20011C}" dt="2018-03-07T11:30:03.936" v="2905" actId="14100"/>
          <ac:picMkLst>
            <pc:docMk/>
            <pc:sldMk cId="2115372708" sldId="281"/>
            <ac:picMk id="4" creationId="{0709A406-DD75-458D-B8D8-EFBB1F7A95CB}"/>
          </ac:picMkLst>
        </pc:picChg>
        <pc:picChg chg="del">
          <ac:chgData name="Martin Bojnanský" userId="14d755ac888f261d" providerId="LiveId" clId="{E5E63ABE-28E7-404F-8479-DE45AF20011C}" dt="2018-03-07T11:28:42.097" v="2780" actId="478"/>
          <ac:picMkLst>
            <pc:docMk/>
            <pc:sldMk cId="2115372708" sldId="281"/>
            <ac:picMk id="5" creationId="{725F8782-8CBF-4319-A523-B3DF7A0B0E0D}"/>
          </ac:picMkLst>
        </pc:picChg>
        <pc:picChg chg="add mod">
          <ac:chgData name="Martin Bojnanský" userId="14d755ac888f261d" providerId="LiveId" clId="{E5E63ABE-28E7-404F-8479-DE45AF20011C}" dt="2018-03-07T11:30:39.726" v="2909" actId="14100"/>
          <ac:picMkLst>
            <pc:docMk/>
            <pc:sldMk cId="2115372708" sldId="281"/>
            <ac:picMk id="7" creationId="{28B045DD-6188-473D-872D-E191D2C51AD9}"/>
          </ac:picMkLst>
        </pc:picChg>
        <pc:picChg chg="add mod">
          <ac:chgData name="Martin Bojnanský" userId="14d755ac888f261d" providerId="LiveId" clId="{E5E63ABE-28E7-404F-8479-DE45AF20011C}" dt="2018-03-07T11:31:06.696" v="2912" actId="14100"/>
          <ac:picMkLst>
            <pc:docMk/>
            <pc:sldMk cId="2115372708" sldId="281"/>
            <ac:picMk id="8" creationId="{20F746FB-D5DC-46F6-AD05-79AFB2C525C4}"/>
          </ac:picMkLst>
        </pc:picChg>
      </pc:sldChg>
    </pc:docChg>
  </pc:docChgLst>
  <pc:docChgLst>
    <pc:chgData name="Martin Bojnanský" userId="14d755ac888f261d" providerId="LiveId" clId="{0D2E165D-F894-4ECD-8615-65AD167CD7FC}"/>
    <pc:docChg chg="undo custSel addSld delSld modSld sldOrd">
      <pc:chgData name="Martin Bojnanský" userId="14d755ac888f261d" providerId="LiveId" clId="{0D2E165D-F894-4ECD-8615-65AD167CD7FC}" dt="2018-02-20T23:53:51.955" v="4112" actId="2696"/>
      <pc:docMkLst>
        <pc:docMk/>
      </pc:docMkLst>
      <pc:sldChg chg="modSp">
        <pc:chgData name="Martin Bojnanský" userId="14d755ac888f261d" providerId="LiveId" clId="{0D2E165D-F894-4ECD-8615-65AD167CD7FC}" dt="2018-02-20T21:53:04.688" v="6" actId="113"/>
        <pc:sldMkLst>
          <pc:docMk/>
          <pc:sldMk cId="4150820578" sldId="256"/>
        </pc:sldMkLst>
        <pc:spChg chg="mod">
          <ac:chgData name="Martin Bojnanský" userId="14d755ac888f261d" providerId="LiveId" clId="{0D2E165D-F894-4ECD-8615-65AD167CD7FC}" dt="2018-02-20T21:52:50.426" v="3" actId="122"/>
          <ac:spMkLst>
            <pc:docMk/>
            <pc:sldMk cId="4150820578" sldId="256"/>
            <ac:spMk id="2" creationId="{6C2CA76F-326D-4C72-B82C-85ED0BC2C098}"/>
          </ac:spMkLst>
        </pc:spChg>
        <pc:spChg chg="mod">
          <ac:chgData name="Martin Bojnanský" userId="14d755ac888f261d" providerId="LiveId" clId="{0D2E165D-F894-4ECD-8615-65AD167CD7FC}" dt="2018-02-20T21:53:04.688" v="6" actId="113"/>
          <ac:spMkLst>
            <pc:docMk/>
            <pc:sldMk cId="4150820578" sldId="256"/>
            <ac:spMk id="3" creationId="{14BDB3BA-0725-4B24-B497-6D8FF162A86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2887E-2D0B-476C-BE23-B87F4D3325B7}" type="datetimeFigureOut">
              <a:rPr lang="sk-SK" smtClean="0"/>
              <a:t>7. 3. 2018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920D8-C906-41F5-9ADC-FAE55DB63D2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8856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920D8-C906-41F5-9ADC-FAE55DB63D22}" type="slidenum">
              <a:rPr lang="sk-SK" smtClean="0"/>
              <a:t>1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72474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920D8-C906-41F5-9ADC-FAE55DB63D22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72326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920D8-C906-41F5-9ADC-FAE55DB63D22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22224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920D8-C906-41F5-9ADC-FAE55DB63D22}" type="slidenum">
              <a:rPr lang="sk-SK" smtClean="0"/>
              <a:t>7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03824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920D8-C906-41F5-9ADC-FAE55DB63D22}" type="slidenum">
              <a:rPr lang="sk-SK" smtClean="0"/>
              <a:t>8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3458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F920D8-C906-41F5-9ADC-FAE55DB63D22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12333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CA268D0-0D49-4070-B34B-8EA0BFCE10BB}" type="datetimeFigureOut">
              <a:rPr lang="sk-SK" smtClean="0"/>
              <a:t>7. 3. 2018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379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7. 3. 2018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212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7. 3. 2018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211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7. 3. 2018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6695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7. 3. 2018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1187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7. 3. 2018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3551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7. 3. 2018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1436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7. 3. 2018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356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7. 3. 2018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47782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268D0-0D49-4070-B34B-8EA0BFCE10BB}" type="datetimeFigureOut">
              <a:rPr lang="sk-SK" smtClean="0"/>
              <a:t>7. 3. 2018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12973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CA268D0-0D49-4070-B34B-8EA0BFCE10BB}" type="datetimeFigureOut">
              <a:rPr lang="sk-SK" smtClean="0"/>
              <a:t>7. 3. 2018</a:t>
            </a:fld>
            <a:endParaRPr lang="sk-SK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sk-SK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1736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6CA268D0-0D49-4070-B34B-8EA0BFCE10BB}" type="datetimeFigureOut">
              <a:rPr lang="sk-SK" smtClean="0"/>
              <a:t>7. 3. 2018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ACACFDF1-3FF4-4558-B57E-6324E4CA32A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8069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xamarin.com/guides/xamarin-forms/application-fundamentals/gestures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developer.xamarin.com/guides/xamarin-forms/xaml/attached-properties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xamarin.com/guides/xamarin-forms/application-fundamentals/data-binding/converter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xamarin/xamarin-forms-samples/blob/master/FormsGallery/FormsGallery/FormsGallery/CodeExamples/DatePickerDemoPage.cs" TargetMode="External"/><Relationship Id="rId2" Type="http://schemas.openxmlformats.org/officeDocument/2006/relationships/hyperlink" Target="https://developer.xamarin.com/guides/xamarin-forms/user-interface/control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CA76F-326D-4C72-B82C-85ED0BC2C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2658533"/>
          </a:xfrm>
        </p:spPr>
        <p:txBody>
          <a:bodyPr/>
          <a:lstStyle/>
          <a:p>
            <a:pPr algn="ctr"/>
            <a:r>
              <a:rPr lang="sk-SK" dirty="0">
                <a:latin typeface="Segoe UI Light" panose="020B0502040204020203" pitchFamily="34" charset="0"/>
                <a:cs typeface="Segoe UI Light" panose="020B0502040204020203" pitchFamily="34" charset="0"/>
              </a:rPr>
              <a:t>Xamarin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BDB3BA-0725-4B24-B497-6D8FF162A8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1899" y="3841671"/>
            <a:ext cx="9228201" cy="215325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sk-SK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Martin Bojnanský</a:t>
            </a:r>
          </a:p>
          <a:p>
            <a:pPr algn="ctr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Microsoft Student Partner &amp; SW Engineer @ </a:t>
            </a:r>
            <a:r>
              <a:rPr lang="sk-SK" dirty="0">
                <a:latin typeface="Segoe UI Light" panose="020B0502040204020203" pitchFamily="34" charset="0"/>
                <a:cs typeface="Segoe UI Light" panose="020B0502040204020203" pitchFamily="34" charset="0"/>
              </a:rPr>
              <a:t>Riganti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ctr"/>
            <a:endParaRPr lang="sk-SK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ctr"/>
            <a:r>
              <a:rPr lang="en-US" b="1" dirty="0">
                <a:latin typeface="Segoe UI Light" panose="020B0502040204020203" pitchFamily="34" charset="0"/>
                <a:cs typeface="Segoe UI Light" panose="020B0502040204020203" pitchFamily="34" charset="0"/>
              </a:rPr>
              <a:t>@martinbojnansky</a:t>
            </a:r>
          </a:p>
          <a:p>
            <a:pPr algn="ctr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martin.bojnansky@outlook.com</a:t>
            </a:r>
          </a:p>
          <a:p>
            <a:pPr algn="ctr"/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http://bojnansky.com</a:t>
            </a:r>
          </a:p>
          <a:p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sk-SK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820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4F6C-71C6-4FA2-AF17-96EA3E5C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 err="1"/>
              <a:t>Cells</a:t>
            </a:r>
            <a:r>
              <a:rPr lang="sk-SK" sz="4800" dirty="0"/>
              <a:t> – Bunky </a:t>
            </a:r>
            <a:r>
              <a:rPr lang="sk-SK" sz="4800" dirty="0" err="1"/>
              <a:t>ListView</a:t>
            </a:r>
            <a:r>
              <a:rPr lang="sk-SK" sz="4800" dirty="0"/>
              <a:t> / </a:t>
            </a:r>
            <a:r>
              <a:rPr lang="sk-SK" sz="4800" dirty="0" err="1"/>
              <a:t>TableView</a:t>
            </a:r>
            <a:endParaRPr lang="sk-SK" sz="4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61B4CD-5EA1-4588-BEFA-3967513D6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6655" y="1998133"/>
            <a:ext cx="10753343" cy="4626953"/>
          </a:xfrm>
        </p:spPr>
        <p:txBody>
          <a:bodyPr>
            <a:normAutofit/>
          </a:bodyPr>
          <a:lstStyle/>
          <a:p>
            <a:pPr lvl="1" algn="ctr">
              <a:lnSpc>
                <a:spcPct val="150000"/>
              </a:lnSpc>
            </a:pPr>
            <a:r>
              <a:rPr lang="cs-CZ" sz="2400" b="1" dirty="0" err="1"/>
              <a:t>EntryCell</a:t>
            </a:r>
            <a:endParaRPr lang="cs-CZ" sz="2400" b="1" i="1" dirty="0"/>
          </a:p>
          <a:p>
            <a:pPr lvl="1" algn="ctr">
              <a:lnSpc>
                <a:spcPct val="150000"/>
              </a:lnSpc>
            </a:pPr>
            <a:r>
              <a:rPr lang="cs-CZ" sz="2400" b="1" dirty="0" err="1"/>
              <a:t>SwitchCell</a:t>
            </a:r>
            <a:endParaRPr lang="cs-CZ" sz="2400" b="1" dirty="0"/>
          </a:p>
          <a:p>
            <a:pPr lvl="1" algn="ctr">
              <a:lnSpc>
                <a:spcPct val="150000"/>
              </a:lnSpc>
            </a:pPr>
            <a:r>
              <a:rPr lang="cs-CZ" sz="2400" b="1" dirty="0" err="1"/>
              <a:t>TextCell</a:t>
            </a:r>
            <a:endParaRPr lang="cs-CZ" sz="2400" b="1" dirty="0"/>
          </a:p>
          <a:p>
            <a:pPr lvl="1" algn="ctr">
              <a:lnSpc>
                <a:spcPct val="150000"/>
              </a:lnSpc>
            </a:pPr>
            <a:r>
              <a:rPr lang="cs-CZ" sz="2400" b="1" dirty="0" err="1"/>
              <a:t>ImageCell</a:t>
            </a:r>
            <a:endParaRPr lang="cs-CZ" sz="2400" b="1" dirty="0"/>
          </a:p>
          <a:p>
            <a:pPr lvl="1" algn="ctr">
              <a:lnSpc>
                <a:spcPct val="150000"/>
              </a:lnSpc>
            </a:pPr>
            <a:r>
              <a:rPr lang="cs-CZ" sz="2400" b="1" dirty="0" err="1"/>
              <a:t>ViewCell</a:t>
            </a:r>
            <a:endParaRPr lang="cs-CZ" sz="2400" b="1" dirty="0"/>
          </a:p>
          <a:p>
            <a:pPr lvl="2" algn="ctr">
              <a:lnSpc>
                <a:spcPct val="150000"/>
              </a:lnSpc>
            </a:pPr>
            <a:endParaRPr lang="cs-CZ" sz="2100" i="0" dirty="0"/>
          </a:p>
        </p:txBody>
      </p:sp>
    </p:spTree>
    <p:extLst>
      <p:ext uri="{BB962C8B-B14F-4D97-AF65-F5344CB8AC3E}">
        <p14:creationId xmlns:p14="http://schemas.microsoft.com/office/powerpoint/2010/main" val="1364437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4F6C-71C6-4FA2-AF17-96EA3E5C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 err="1"/>
              <a:t>Resources</a:t>
            </a:r>
            <a:endParaRPr lang="sk-SK" sz="4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61B4CD-5EA1-4588-BEFA-3967513D62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2" indent="0" algn="ctr">
              <a:lnSpc>
                <a:spcPct val="150000"/>
              </a:lnSpc>
              <a:buNone/>
            </a:pPr>
            <a:r>
              <a:rPr lang="cs-CZ" sz="2400" i="0" dirty="0"/>
              <a:t>Každý objekt obsahuje </a:t>
            </a:r>
            <a:r>
              <a:rPr lang="cs-CZ" sz="2400" i="0" dirty="0" err="1"/>
              <a:t>kolekciu</a:t>
            </a:r>
            <a:r>
              <a:rPr lang="cs-CZ" sz="2400" i="0" dirty="0"/>
              <a:t> </a:t>
            </a:r>
            <a:r>
              <a:rPr lang="cs-CZ" sz="2400" b="1" i="0" dirty="0" err="1"/>
              <a:t>Resources</a:t>
            </a:r>
            <a:endParaRPr lang="cs-CZ" sz="2400" b="1" i="0" dirty="0"/>
          </a:p>
          <a:p>
            <a:pPr marL="0" lvl="2" indent="0" algn="ctr">
              <a:lnSpc>
                <a:spcPct val="150000"/>
              </a:lnSpc>
              <a:buNone/>
            </a:pPr>
            <a:r>
              <a:rPr lang="cs-CZ" sz="2400" i="0" dirty="0" err="1"/>
              <a:t>Môže</a:t>
            </a:r>
            <a:r>
              <a:rPr lang="cs-CZ" sz="2400" i="0" dirty="0"/>
              <a:t> </a:t>
            </a:r>
            <a:r>
              <a:rPr lang="cs-CZ" sz="2400" i="0" dirty="0" err="1"/>
              <a:t>obsahovať</a:t>
            </a:r>
            <a:r>
              <a:rPr lang="cs-CZ" sz="2400" i="0" dirty="0"/>
              <a:t> </a:t>
            </a:r>
            <a:r>
              <a:rPr lang="cs-CZ" sz="2400" i="0" dirty="0" err="1"/>
              <a:t>ľubovoľný</a:t>
            </a:r>
            <a:r>
              <a:rPr lang="cs-CZ" sz="2400" i="0" dirty="0"/>
              <a:t> obsah</a:t>
            </a:r>
          </a:p>
          <a:p>
            <a:pPr marL="0" lvl="2" indent="0" algn="ctr">
              <a:lnSpc>
                <a:spcPct val="150000"/>
              </a:lnSpc>
              <a:buNone/>
            </a:pPr>
            <a:r>
              <a:rPr lang="cs-CZ" sz="2400" i="0" dirty="0" err="1"/>
              <a:t>Označenie</a:t>
            </a:r>
            <a:r>
              <a:rPr lang="cs-CZ" sz="2400" i="0" dirty="0"/>
              <a:t> </a:t>
            </a:r>
            <a:r>
              <a:rPr lang="cs-CZ" sz="2400" i="0" dirty="0" err="1"/>
              <a:t>pomocou</a:t>
            </a:r>
            <a:r>
              <a:rPr lang="cs-CZ" sz="2400" i="0" dirty="0"/>
              <a:t> </a:t>
            </a:r>
            <a:r>
              <a:rPr lang="cs-CZ" sz="2400" b="1" i="0" dirty="0"/>
              <a:t>x:Key</a:t>
            </a:r>
          </a:p>
          <a:p>
            <a:pPr marL="0" lvl="2" indent="0" algn="ctr">
              <a:lnSpc>
                <a:spcPct val="150000"/>
              </a:lnSpc>
              <a:buNone/>
            </a:pPr>
            <a:r>
              <a:rPr lang="cs-CZ" sz="2400" i="0" dirty="0" err="1"/>
              <a:t>Prístup</a:t>
            </a:r>
            <a:r>
              <a:rPr lang="cs-CZ" sz="2400" i="0" dirty="0"/>
              <a:t> </a:t>
            </a:r>
            <a:r>
              <a:rPr lang="cs-CZ" sz="2400" i="0" dirty="0" err="1"/>
              <a:t>pomocou</a:t>
            </a:r>
            <a:r>
              <a:rPr lang="cs-CZ" sz="2400" i="0" dirty="0"/>
              <a:t> </a:t>
            </a:r>
            <a:r>
              <a:rPr lang="en-US" sz="2400" b="1" i="0" dirty="0"/>
              <a:t>{</a:t>
            </a:r>
            <a:r>
              <a:rPr lang="en-US" sz="2400" b="1" i="0" dirty="0" err="1"/>
              <a:t>StaticResource</a:t>
            </a:r>
            <a:r>
              <a:rPr lang="en-US" sz="2400" b="1" i="0" dirty="0"/>
              <a:t> Key}</a:t>
            </a:r>
            <a:endParaRPr lang="cs-CZ" sz="2400" b="1" i="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6088140-710F-4174-B59E-5B4674DB466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55117" y="2610528"/>
            <a:ext cx="6117682" cy="254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151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4F6C-71C6-4FA2-AF17-96EA3E5C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Styles</a:t>
            </a:r>
            <a:endParaRPr lang="sk-SK" sz="4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61B4CD-5EA1-4588-BEFA-3967513D62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2" indent="0" algn="ctr">
              <a:lnSpc>
                <a:spcPct val="150000"/>
              </a:lnSpc>
              <a:buNone/>
            </a:pPr>
            <a:r>
              <a:rPr lang="sk-SK" sz="2400" i="0" dirty="0"/>
              <a:t>Označenie pomocou </a:t>
            </a:r>
            <a:r>
              <a:rPr lang="sk-SK" sz="2400" b="1" i="0" dirty="0"/>
              <a:t>x:Key</a:t>
            </a:r>
          </a:p>
          <a:p>
            <a:pPr marL="0" lvl="2" indent="0" algn="ctr">
              <a:lnSpc>
                <a:spcPct val="150000"/>
              </a:lnSpc>
              <a:buNone/>
            </a:pPr>
            <a:r>
              <a:rPr lang="sk-SK" sz="2400" i="0" dirty="0"/>
              <a:t>Voliteľne </a:t>
            </a:r>
            <a:r>
              <a:rPr lang="sk-SK" sz="2400" b="1" i="0" dirty="0" err="1"/>
              <a:t>TargetType</a:t>
            </a:r>
            <a:r>
              <a:rPr lang="sk-SK" sz="2400" b="1" i="0" dirty="0"/>
              <a:t> </a:t>
            </a:r>
            <a:r>
              <a:rPr lang="sk-SK" sz="2400" i="0" dirty="0"/>
              <a:t>(bez x:Key sa automaticky aplikuje)</a:t>
            </a:r>
            <a:endParaRPr lang="en-US" sz="2400" b="1" i="0" dirty="0"/>
          </a:p>
          <a:p>
            <a:pPr marL="0" lvl="2" indent="0" algn="ctr">
              <a:lnSpc>
                <a:spcPct val="150000"/>
              </a:lnSpc>
              <a:buNone/>
            </a:pPr>
            <a:r>
              <a:rPr lang="en-US" sz="2400" i="0" dirty="0" err="1"/>
              <a:t>Kolekcia</a:t>
            </a:r>
            <a:r>
              <a:rPr lang="en-US" sz="2400" i="0" dirty="0"/>
              <a:t> </a:t>
            </a:r>
            <a:r>
              <a:rPr lang="en-US" sz="2400" i="0" dirty="0" err="1"/>
              <a:t>objektov</a:t>
            </a:r>
            <a:r>
              <a:rPr lang="en-US" sz="2400" i="0" dirty="0"/>
              <a:t> </a:t>
            </a:r>
            <a:r>
              <a:rPr lang="en-US" sz="2400" b="1" i="0" dirty="0"/>
              <a:t>Setter</a:t>
            </a:r>
          </a:p>
          <a:p>
            <a:pPr marL="0" lvl="2" indent="0" algn="ctr">
              <a:lnSpc>
                <a:spcPct val="150000"/>
              </a:lnSpc>
              <a:buNone/>
            </a:pPr>
            <a:r>
              <a:rPr lang="en-US" sz="2400" i="0" dirty="0"/>
              <a:t>Setter </a:t>
            </a:r>
            <a:r>
              <a:rPr lang="en-US" sz="2400" i="0" dirty="0" err="1"/>
              <a:t>preber</a:t>
            </a:r>
            <a:r>
              <a:rPr lang="sk-SK" sz="2400" i="0" dirty="0"/>
              <a:t>á</a:t>
            </a:r>
            <a:r>
              <a:rPr lang="en-US" sz="2400" i="0" dirty="0"/>
              <a:t> </a:t>
            </a:r>
            <a:r>
              <a:rPr lang="en-US" sz="2400" b="1" i="0" dirty="0"/>
              <a:t>Property</a:t>
            </a:r>
            <a:r>
              <a:rPr lang="en-US" sz="2400" i="0" dirty="0"/>
              <a:t> a </a:t>
            </a:r>
            <a:r>
              <a:rPr lang="en-US" sz="2400" b="1" i="0" dirty="0"/>
              <a:t>Value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FC740F6-321C-4667-BB61-31781575430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839334" y="1998134"/>
            <a:ext cx="4662487" cy="3330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739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4F6C-71C6-4FA2-AF17-96EA3E5C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 err="1"/>
              <a:t>Styles</a:t>
            </a:r>
            <a:r>
              <a:rPr lang="en-US" sz="4800" dirty="0"/>
              <a:t> – </a:t>
            </a:r>
            <a:r>
              <a:rPr lang="sk-SK" sz="4800" dirty="0"/>
              <a:t>Preddefinované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61B4CD-5EA1-4588-BEFA-3967513D6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6655" y="1998133"/>
            <a:ext cx="10753343" cy="4626953"/>
          </a:xfrm>
        </p:spPr>
        <p:txBody>
          <a:bodyPr>
            <a:normAutofit/>
          </a:bodyPr>
          <a:lstStyle/>
          <a:p>
            <a:pPr marL="0" lvl="2" indent="0" algn="ctr">
              <a:lnSpc>
                <a:spcPct val="150000"/>
              </a:lnSpc>
              <a:buNone/>
            </a:pPr>
            <a:r>
              <a:rPr lang="sk-SK" sz="2400" b="1" i="0" dirty="0" err="1"/>
              <a:t>BodyStyle</a:t>
            </a:r>
            <a:endParaRPr lang="sk-SK" sz="2400" b="1" i="0" dirty="0"/>
          </a:p>
          <a:p>
            <a:pPr marL="0" lvl="2" indent="0" algn="ctr">
              <a:lnSpc>
                <a:spcPct val="150000"/>
              </a:lnSpc>
              <a:buNone/>
            </a:pPr>
            <a:r>
              <a:rPr lang="sk-SK" sz="2400" b="1" i="0" dirty="0" err="1"/>
              <a:t>CaptionStyle</a:t>
            </a:r>
            <a:endParaRPr lang="sk-SK" sz="2400" b="1" i="0" dirty="0"/>
          </a:p>
          <a:p>
            <a:pPr marL="0" lvl="2" indent="0" algn="ctr">
              <a:lnSpc>
                <a:spcPct val="150000"/>
              </a:lnSpc>
              <a:buNone/>
            </a:pPr>
            <a:r>
              <a:rPr lang="sk-SK" sz="2400" b="1" i="0" dirty="0" err="1"/>
              <a:t>ListItemDetailTextStyle</a:t>
            </a:r>
            <a:endParaRPr lang="sk-SK" sz="2400" b="1" i="0" dirty="0"/>
          </a:p>
          <a:p>
            <a:pPr marL="0" lvl="2" indent="0" algn="ctr">
              <a:lnSpc>
                <a:spcPct val="150000"/>
              </a:lnSpc>
              <a:buNone/>
            </a:pPr>
            <a:r>
              <a:rPr lang="sk-SK" sz="2400" b="1" i="0" dirty="0" err="1"/>
              <a:t>ListItemTextStyle</a:t>
            </a:r>
            <a:endParaRPr lang="sk-SK" sz="2400" b="1" i="0" dirty="0"/>
          </a:p>
          <a:p>
            <a:pPr marL="0" lvl="2" indent="0" algn="ctr">
              <a:lnSpc>
                <a:spcPct val="150000"/>
              </a:lnSpc>
              <a:buNone/>
            </a:pPr>
            <a:r>
              <a:rPr lang="sk-SK" sz="2400" b="1" i="0" dirty="0" err="1"/>
              <a:t>SubtitleStyle</a:t>
            </a:r>
            <a:endParaRPr lang="sk-SK" sz="2400" b="1" i="0" dirty="0"/>
          </a:p>
          <a:p>
            <a:pPr marL="0" lvl="2" indent="0" algn="ctr">
              <a:lnSpc>
                <a:spcPct val="150000"/>
              </a:lnSpc>
              <a:buNone/>
            </a:pPr>
            <a:r>
              <a:rPr lang="sk-SK" sz="2400" b="1" i="0" dirty="0" err="1"/>
              <a:t>TitleStyle</a:t>
            </a:r>
            <a:endParaRPr lang="sk-SK" sz="2400" i="0" dirty="0"/>
          </a:p>
          <a:p>
            <a:pPr marL="0" lvl="2" indent="0" algn="ctr">
              <a:lnSpc>
                <a:spcPct val="150000"/>
              </a:lnSpc>
              <a:buNone/>
            </a:pPr>
            <a:r>
              <a:rPr lang="sk-SK" sz="2400" i="0" dirty="0"/>
              <a:t>Prístup cez </a:t>
            </a:r>
            <a:r>
              <a:rPr lang="en-US" sz="2400" b="1" i="0" dirty="0"/>
              <a:t>{</a:t>
            </a:r>
            <a:r>
              <a:rPr lang="en-US" sz="2400" b="1" i="0" dirty="0" err="1"/>
              <a:t>DynamicResource</a:t>
            </a:r>
            <a:r>
              <a:rPr lang="en-US" sz="2400" b="1" i="0" dirty="0"/>
              <a:t> Key}</a:t>
            </a:r>
          </a:p>
        </p:txBody>
      </p:sp>
    </p:spTree>
    <p:extLst>
      <p:ext uri="{BB962C8B-B14F-4D97-AF65-F5344CB8AC3E}">
        <p14:creationId xmlns:p14="http://schemas.microsoft.com/office/powerpoint/2010/main" val="2775835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4F6C-71C6-4FA2-AF17-96EA3E5C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 err="1"/>
              <a:t>Platform-Specific</a:t>
            </a:r>
            <a:r>
              <a:rPr lang="sk-SK" sz="4800" dirty="0"/>
              <a:t> XAML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61B4CD-5EA1-4588-BEFA-3967513D6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6655" y="1998133"/>
            <a:ext cx="10753343" cy="4626953"/>
          </a:xfrm>
        </p:spPr>
        <p:txBody>
          <a:bodyPr>
            <a:normAutofit/>
          </a:bodyPr>
          <a:lstStyle/>
          <a:p>
            <a:pPr marL="0" lvl="2" indent="0" algn="ctr">
              <a:lnSpc>
                <a:spcPct val="150000"/>
              </a:lnSpc>
              <a:buNone/>
            </a:pPr>
            <a:r>
              <a:rPr lang="sk-SK" sz="2400" i="0" dirty="0"/>
              <a:t>Objekt </a:t>
            </a:r>
            <a:r>
              <a:rPr lang="sk-SK" sz="2400" b="1" i="0" dirty="0" err="1"/>
              <a:t>OnPlatform</a:t>
            </a:r>
            <a:endParaRPr lang="sk-SK" sz="2400" b="1" i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EEC9950-4A4C-4E50-980C-78087BE43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141981"/>
            <a:ext cx="5334000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877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4F6C-71C6-4FA2-AF17-96EA3E5C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Gestures</a:t>
            </a:r>
            <a:endParaRPr lang="sk-SK" sz="4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61B4CD-5EA1-4588-BEFA-3967513D62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2" indent="0" algn="ctr">
              <a:lnSpc>
                <a:spcPct val="150000"/>
              </a:lnSpc>
              <a:buNone/>
            </a:pPr>
            <a:endParaRPr lang="en-US" sz="2200" b="1" i="0" dirty="0"/>
          </a:p>
          <a:p>
            <a:pPr marL="0" lvl="2" indent="0" algn="ctr">
              <a:lnSpc>
                <a:spcPct val="150000"/>
              </a:lnSpc>
              <a:buNone/>
            </a:pPr>
            <a:r>
              <a:rPr lang="en-US" sz="2200" b="1" i="0" dirty="0"/>
              <a:t>Tap</a:t>
            </a:r>
          </a:p>
          <a:p>
            <a:pPr marL="0" lvl="2" indent="0" algn="ctr">
              <a:lnSpc>
                <a:spcPct val="150000"/>
              </a:lnSpc>
              <a:buNone/>
            </a:pPr>
            <a:r>
              <a:rPr lang="en-US" sz="2200" b="1" i="0" dirty="0"/>
              <a:t>Pinch</a:t>
            </a:r>
          </a:p>
          <a:p>
            <a:pPr marL="0" lvl="2" indent="0" algn="ctr">
              <a:lnSpc>
                <a:spcPct val="150000"/>
              </a:lnSpc>
              <a:buNone/>
            </a:pPr>
            <a:r>
              <a:rPr lang="en-US" sz="2200" b="1" i="0" dirty="0"/>
              <a:t>Pan</a:t>
            </a:r>
          </a:p>
          <a:p>
            <a:pPr marL="0" lvl="2" indent="0" algn="ctr">
              <a:lnSpc>
                <a:spcPct val="150000"/>
              </a:lnSpc>
              <a:buNone/>
            </a:pPr>
            <a:endParaRPr lang="en-US" sz="2400" b="1" i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3E5C55-9F5B-4A98-9313-05C0976A59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4405" y="2709862"/>
            <a:ext cx="3267075" cy="143827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ADEED3C-12BD-4673-BB89-6ED0B4E9B73D}"/>
              </a:ext>
            </a:extLst>
          </p:cNvPr>
          <p:cNvSpPr/>
          <p:nvPr/>
        </p:nvSpPr>
        <p:spPr>
          <a:xfrm>
            <a:off x="1517230" y="5165297"/>
            <a:ext cx="91575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0" algn="ctr">
              <a:lnSpc>
                <a:spcPct val="150000"/>
              </a:lnSpc>
              <a:buNone/>
            </a:pPr>
            <a:r>
              <a:rPr lang="en-US" sz="2400" b="1" dirty="0">
                <a:hlinkClick r:id="rId3"/>
              </a:rPr>
              <a:t>https://developer.xamarin.com/guides/xamarin-forms/application-fundamentals/gestures/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885364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4F6C-71C6-4FA2-AF17-96EA3E5C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Attached Properties</a:t>
            </a:r>
            <a:endParaRPr lang="sk-SK" sz="4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61B4CD-5EA1-4588-BEFA-3967513D62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2" indent="0" algn="ctr">
              <a:lnSpc>
                <a:spcPct val="150000"/>
              </a:lnSpc>
              <a:buNone/>
            </a:pPr>
            <a:r>
              <a:rPr lang="en-US" sz="2200" i="0" dirty="0"/>
              <a:t>Glob</a:t>
            </a:r>
            <a:r>
              <a:rPr lang="sk-SK" sz="2200" i="0" dirty="0" err="1"/>
              <a:t>álne</a:t>
            </a:r>
            <a:r>
              <a:rPr lang="sk-SK" sz="2200" i="0" dirty="0"/>
              <a:t> vlastnosti </a:t>
            </a:r>
            <a:r>
              <a:rPr lang="sk-SK" sz="2200" i="0" dirty="0" err="1"/>
              <a:t>nastavitelné</a:t>
            </a:r>
            <a:r>
              <a:rPr lang="sk-SK" sz="2200" i="0" dirty="0"/>
              <a:t> na ktoromkoľvek elemente</a:t>
            </a:r>
            <a:endParaRPr lang="en-US" sz="2200" i="0" dirty="0"/>
          </a:p>
          <a:p>
            <a:pPr marL="0" lvl="2" indent="0" algn="ctr">
              <a:lnSpc>
                <a:spcPct val="150000"/>
              </a:lnSpc>
              <a:buNone/>
            </a:pPr>
            <a:endParaRPr lang="en-US" sz="2400" b="1" i="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DEED3C-12BD-4673-BB89-6ED0B4E9B73D}"/>
              </a:ext>
            </a:extLst>
          </p:cNvPr>
          <p:cNvSpPr/>
          <p:nvPr/>
        </p:nvSpPr>
        <p:spPr>
          <a:xfrm>
            <a:off x="867380" y="3395899"/>
            <a:ext cx="428199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0" algn="ctr">
              <a:lnSpc>
                <a:spcPct val="150000"/>
              </a:lnSpc>
              <a:buNone/>
            </a:pPr>
            <a:r>
              <a:rPr lang="en-US" sz="2400" b="1" dirty="0">
                <a:hlinkClick r:id="rId2"/>
              </a:rPr>
              <a:t>https://developer.xamarin.com/guides/xamarin-forms/xaml/attached-properties/</a:t>
            </a:r>
            <a:endParaRPr lang="en-US" sz="24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2B10F0-59ED-484F-AB40-8AAE1FFE40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3611" y="3171377"/>
            <a:ext cx="5255856" cy="22452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5F8782-8CBF-4319-A523-B3DF7A0B0E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9135" y="4450030"/>
            <a:ext cx="4784808" cy="888939"/>
          </a:xfrm>
          <a:prstGeom prst="rect">
            <a:avLst/>
          </a:prstGeom>
        </p:spPr>
      </p:pic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8CA3DD6B-DBAF-4D0A-91BC-0318942924B3}"/>
              </a:ext>
            </a:extLst>
          </p:cNvPr>
          <p:cNvSpPr txBox="1">
            <a:spLocks/>
          </p:cNvSpPr>
          <p:nvPr/>
        </p:nvSpPr>
        <p:spPr>
          <a:xfrm>
            <a:off x="6053327" y="1998134"/>
            <a:ext cx="4663440" cy="3767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lnSpc>
                <a:spcPct val="150000"/>
              </a:lnSpc>
              <a:buFont typeface="Arial" pitchFamily="34" charset="0"/>
              <a:buNone/>
            </a:pPr>
            <a:r>
              <a:rPr lang="sk-SK" sz="2200" i="0" dirty="0"/>
              <a:t>P</a:t>
            </a:r>
            <a:r>
              <a:rPr lang="en-US" sz="2200" i="0" dirty="0" err="1"/>
              <a:t>ropag</a:t>
            </a:r>
            <a:r>
              <a:rPr lang="sk-SK" sz="2200" i="0" dirty="0" err="1"/>
              <a:t>ácia</a:t>
            </a:r>
            <a:r>
              <a:rPr lang="en-US" sz="2200" i="0" dirty="0"/>
              <a:t> </a:t>
            </a:r>
            <a:r>
              <a:rPr lang="en-US" sz="2200" i="0" dirty="0" err="1"/>
              <a:t>hodnoty</a:t>
            </a:r>
            <a:r>
              <a:rPr lang="en-US" sz="2200" i="0" dirty="0"/>
              <a:t> do intern</a:t>
            </a:r>
            <a:r>
              <a:rPr lang="sk-SK" sz="2200" i="0" dirty="0" err="1"/>
              <a:t>ého</a:t>
            </a:r>
            <a:r>
              <a:rPr lang="sk-SK" sz="2200" i="0" dirty="0"/>
              <a:t> </a:t>
            </a:r>
            <a:r>
              <a:rPr lang="sk-SK" sz="2200" i="0" dirty="0" err="1"/>
              <a:t>ScrollViewer</a:t>
            </a:r>
            <a:endParaRPr lang="sk-SK" sz="2200" i="0" dirty="0"/>
          </a:p>
          <a:p>
            <a:pPr marL="0" lvl="2" indent="0" algn="ctr">
              <a:lnSpc>
                <a:spcPct val="150000"/>
              </a:lnSpc>
              <a:buFont typeface="Arial" pitchFamily="34" charset="0"/>
              <a:buNone/>
            </a:pPr>
            <a:endParaRPr lang="sk-SK" sz="2200" i="0" dirty="0"/>
          </a:p>
          <a:p>
            <a:pPr marL="0" lvl="2" indent="0" algn="ctr">
              <a:lnSpc>
                <a:spcPct val="150000"/>
              </a:lnSpc>
              <a:buFont typeface="Arial" pitchFamily="34" charset="0"/>
              <a:buNone/>
            </a:pPr>
            <a:r>
              <a:rPr lang="sk-SK" sz="2200" i="0" dirty="0" err="1"/>
              <a:t>Pozicovanie</a:t>
            </a:r>
            <a:r>
              <a:rPr lang="sk-SK" sz="2200" i="0" dirty="0"/>
              <a:t> v rámci </a:t>
            </a:r>
            <a:r>
              <a:rPr lang="sk-SK" sz="2200" i="0" dirty="0" err="1"/>
              <a:t>Canvas</a:t>
            </a:r>
            <a:endParaRPr lang="en-US" sz="2200" i="0" dirty="0"/>
          </a:p>
          <a:p>
            <a:pPr marL="0" lvl="2" indent="0" algn="ctr">
              <a:lnSpc>
                <a:spcPct val="150000"/>
              </a:lnSpc>
              <a:buFont typeface="Arial" pitchFamily="34" charset="0"/>
              <a:buNone/>
            </a:pPr>
            <a:endParaRPr lang="en-US" sz="2400" b="1" i="0" dirty="0"/>
          </a:p>
        </p:txBody>
      </p:sp>
    </p:spTree>
    <p:extLst>
      <p:ext uri="{BB962C8B-B14F-4D97-AF65-F5344CB8AC3E}">
        <p14:creationId xmlns:p14="http://schemas.microsoft.com/office/powerpoint/2010/main" val="534670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4F6C-71C6-4FA2-AF17-96EA3E5C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Converters</a:t>
            </a:r>
            <a:endParaRPr lang="sk-SK" sz="4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61B4CD-5EA1-4588-BEFA-3967513D6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6656" y="1998133"/>
            <a:ext cx="4663440" cy="4360333"/>
          </a:xfrm>
        </p:spPr>
        <p:txBody>
          <a:bodyPr>
            <a:normAutofit/>
          </a:bodyPr>
          <a:lstStyle/>
          <a:p>
            <a:pPr marL="0" lvl="2" indent="0" algn="ctr">
              <a:lnSpc>
                <a:spcPct val="150000"/>
              </a:lnSpc>
              <a:buNone/>
            </a:pPr>
            <a:r>
              <a:rPr lang="en-US" sz="2200" i="0" dirty="0" err="1"/>
              <a:t>Prevod</a:t>
            </a:r>
            <a:r>
              <a:rPr lang="en-US" sz="2200" i="0" dirty="0"/>
              <a:t> </a:t>
            </a:r>
            <a:r>
              <a:rPr lang="en-US" sz="2200" i="0" dirty="0" err="1"/>
              <a:t>hodnoty</a:t>
            </a:r>
            <a:r>
              <a:rPr lang="en-US" sz="2200" i="0" dirty="0"/>
              <a:t> </a:t>
            </a:r>
            <a:r>
              <a:rPr lang="en-US" sz="2200" i="0" dirty="0" err="1"/>
              <a:t>na</a:t>
            </a:r>
            <a:r>
              <a:rPr lang="en-US" sz="2200" i="0" dirty="0"/>
              <a:t> </a:t>
            </a:r>
            <a:r>
              <a:rPr lang="sk-SK" sz="2200" i="0" dirty="0"/>
              <a:t>úrovni </a:t>
            </a:r>
            <a:r>
              <a:rPr lang="sk-SK" sz="2200" b="1" i="0" dirty="0" err="1"/>
              <a:t>Bindingu</a:t>
            </a:r>
            <a:endParaRPr lang="sk-SK" sz="2200" b="1" i="0" dirty="0"/>
          </a:p>
          <a:p>
            <a:pPr marL="0" lvl="2" indent="0" algn="ctr">
              <a:lnSpc>
                <a:spcPct val="150000"/>
              </a:lnSpc>
              <a:buNone/>
            </a:pPr>
            <a:r>
              <a:rPr lang="sk-SK" sz="2200" i="0" dirty="0"/>
              <a:t>Implementácia </a:t>
            </a:r>
            <a:r>
              <a:rPr lang="sk-SK" sz="2200" b="1" i="0" dirty="0" err="1"/>
              <a:t>IValueConverter</a:t>
            </a:r>
            <a:endParaRPr lang="en-US" sz="2200" b="1" i="0" dirty="0"/>
          </a:p>
          <a:p>
            <a:pPr marL="0" lvl="2" indent="0" algn="ctr">
              <a:lnSpc>
                <a:spcPct val="150000"/>
              </a:lnSpc>
              <a:buNone/>
            </a:pPr>
            <a:r>
              <a:rPr lang="sk-SK" sz="2200" i="0" dirty="0"/>
              <a:t>Funguje v oboch smeroch</a:t>
            </a:r>
          </a:p>
          <a:p>
            <a:pPr marL="0" lvl="2" indent="0" algn="ctr">
              <a:lnSpc>
                <a:spcPct val="150000"/>
              </a:lnSpc>
              <a:buNone/>
            </a:pPr>
            <a:r>
              <a:rPr lang="sk-SK" sz="2200" i="0" dirty="0"/>
              <a:t>Potreba registrovať ako </a:t>
            </a:r>
            <a:r>
              <a:rPr lang="sk-SK" sz="2200" b="1" i="0" dirty="0" err="1"/>
              <a:t>StaticResource</a:t>
            </a:r>
            <a:endParaRPr lang="sk-SK" sz="2200" b="1" i="0" dirty="0"/>
          </a:p>
          <a:p>
            <a:pPr marL="0" lvl="2" indent="0" algn="ctr">
              <a:lnSpc>
                <a:spcPct val="150000"/>
              </a:lnSpc>
              <a:buNone/>
            </a:pPr>
            <a:r>
              <a:rPr lang="en-US" sz="2200" b="1" i="0" dirty="0">
                <a:hlinkClick r:id="rId3"/>
              </a:rPr>
              <a:t>https://developer.xamarin.com/guides/xamarin-forms/application-fundamentals/data-binding/converters/</a:t>
            </a:r>
            <a:endParaRPr lang="en-US" sz="2200" b="1" i="0" dirty="0"/>
          </a:p>
        </p:txBody>
      </p:sp>
      <p:sp>
        <p:nvSpPr>
          <p:cNvPr id="10" name="Content Placeholder 8">
            <a:extLst>
              <a:ext uri="{FF2B5EF4-FFF2-40B4-BE49-F238E27FC236}">
                <a16:creationId xmlns:a16="http://schemas.microsoft.com/office/drawing/2014/main" id="{8CA3DD6B-DBAF-4D0A-91BC-0318942924B3}"/>
              </a:ext>
            </a:extLst>
          </p:cNvPr>
          <p:cNvSpPr txBox="1">
            <a:spLocks/>
          </p:cNvSpPr>
          <p:nvPr/>
        </p:nvSpPr>
        <p:spPr>
          <a:xfrm>
            <a:off x="6053327" y="1998134"/>
            <a:ext cx="4663440" cy="3767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2" indent="0" algn="ctr">
              <a:lnSpc>
                <a:spcPct val="150000"/>
              </a:lnSpc>
              <a:buFont typeface="Arial" pitchFamily="34" charset="0"/>
              <a:buNone/>
            </a:pPr>
            <a:endParaRPr lang="en-US" sz="2400" b="1" i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09A406-DD75-458D-B8D8-EFBB1F7A95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0858" y="2071687"/>
            <a:ext cx="6152675" cy="225968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B045DD-6188-473D-872D-E191D2C51A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0858" y="4441016"/>
            <a:ext cx="6152675" cy="79167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0F746FB-D5DC-46F6-AD05-79AFB2C525C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60858" y="5317473"/>
            <a:ext cx="6152675" cy="63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372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E5040-44D7-4AAE-B143-BA93D4CDB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Controls</a:t>
            </a:r>
            <a:endParaRPr lang="sk-SK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842B4-EB8A-4146-BE67-CAD4597D3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36" y="2035628"/>
            <a:ext cx="10753725" cy="2348865"/>
          </a:xfrm>
        </p:spPr>
        <p:txBody>
          <a:bodyPr/>
          <a:lstStyle/>
          <a:p>
            <a:pPr algn="ctr"/>
            <a:r>
              <a:rPr lang="sk-SK" dirty="0">
                <a:hlinkClick r:id="rId2"/>
              </a:rPr>
              <a:t>https://developer.xamarin.com/guides/xamarin-forms/user-interface/controls/</a:t>
            </a:r>
            <a:endParaRPr lang="sk-SK" dirty="0"/>
          </a:p>
          <a:p>
            <a:pPr algn="ctr"/>
            <a:endParaRPr lang="sk-SK" dirty="0"/>
          </a:p>
        </p:txBody>
      </p:sp>
      <p:pic>
        <p:nvPicPr>
          <p:cNvPr id="1026" name="Picture 2" descr="https://developer.xamarin.com/guides/xamarin-forms/user-interface/controls/views/Images/DatePicker.png">
            <a:hlinkClick r:id="rId3"/>
            <a:extLst>
              <a:ext uri="{FF2B5EF4-FFF2-40B4-BE49-F238E27FC236}">
                <a16:creationId xmlns:a16="http://schemas.microsoft.com/office/drawing/2014/main" id="{70D69DC1-FD89-4F5A-8476-5B4D13BC3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78" y="2720189"/>
            <a:ext cx="8063443" cy="4838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24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4F6C-71C6-4FA2-AF17-96EA3E5C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Pages</a:t>
            </a:r>
            <a:endParaRPr lang="sk-SK" sz="4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61B4CD-5EA1-4588-BEFA-3967513D6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4286" y="1813077"/>
            <a:ext cx="3588177" cy="3767328"/>
          </a:xfrm>
        </p:spPr>
        <p:txBody>
          <a:bodyPr>
            <a:noAutofit/>
          </a:bodyPr>
          <a:lstStyle/>
          <a:p>
            <a:pPr algn="ctr">
              <a:lnSpc>
                <a:spcPct val="170000"/>
              </a:lnSpc>
            </a:pPr>
            <a:r>
              <a:rPr lang="cs-CZ" sz="2200" b="1" dirty="0" err="1"/>
              <a:t>ContentPage</a:t>
            </a:r>
            <a:endParaRPr lang="cs-CZ" sz="2200" b="1" dirty="0"/>
          </a:p>
          <a:p>
            <a:pPr lvl="1" algn="ctr">
              <a:lnSpc>
                <a:spcPct val="170000"/>
              </a:lnSpc>
            </a:pPr>
            <a:r>
              <a:rPr lang="cs-CZ" sz="2200" dirty="0"/>
              <a:t>Jednoduchý obsah</a:t>
            </a:r>
          </a:p>
          <a:p>
            <a:pPr algn="ctr">
              <a:lnSpc>
                <a:spcPct val="170000"/>
              </a:lnSpc>
            </a:pPr>
            <a:r>
              <a:rPr lang="cs-CZ" sz="2200" b="1" dirty="0" err="1"/>
              <a:t>MasterDetailPage</a:t>
            </a:r>
            <a:endParaRPr lang="cs-CZ" sz="2200" b="1" dirty="0"/>
          </a:p>
          <a:p>
            <a:pPr algn="ctr">
              <a:lnSpc>
                <a:spcPct val="170000"/>
              </a:lnSpc>
            </a:pPr>
            <a:r>
              <a:rPr lang="en-US" sz="2200" dirty="0" err="1"/>
              <a:t>Zoznam</a:t>
            </a:r>
            <a:r>
              <a:rPr lang="cs-CZ" sz="2200" dirty="0"/>
              <a:t> + detail položky</a:t>
            </a:r>
            <a:r>
              <a:rPr lang="cs-CZ" sz="2200" b="1" dirty="0"/>
              <a:t> </a:t>
            </a:r>
            <a:r>
              <a:rPr lang="cs-CZ" sz="2200" b="1" dirty="0" err="1"/>
              <a:t>NavigationPage</a:t>
            </a:r>
            <a:endParaRPr lang="cs-CZ" sz="2200" b="1" dirty="0"/>
          </a:p>
          <a:p>
            <a:pPr lvl="1" algn="ctr">
              <a:lnSpc>
                <a:spcPct val="170000"/>
              </a:lnSpc>
            </a:pPr>
            <a:r>
              <a:rPr lang="cs-CZ" sz="2200" dirty="0"/>
              <a:t>Aby fungovala </a:t>
            </a:r>
            <a:r>
              <a:rPr lang="cs-CZ" sz="2200" dirty="0" err="1"/>
              <a:t>navigácia</a:t>
            </a:r>
            <a:endParaRPr lang="cs-CZ" sz="22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FDA3161-3F33-4D0A-A69E-D306888184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52616" y="1810294"/>
            <a:ext cx="4015098" cy="436033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70000"/>
              </a:lnSpc>
            </a:pPr>
            <a:r>
              <a:rPr lang="cs-CZ" b="1" dirty="0" err="1"/>
              <a:t>TabbedPage</a:t>
            </a:r>
            <a:endParaRPr lang="cs-CZ" b="1" dirty="0"/>
          </a:p>
          <a:p>
            <a:pPr lvl="1" algn="ctr">
              <a:lnSpc>
                <a:spcPct val="170000"/>
              </a:lnSpc>
            </a:pPr>
            <a:r>
              <a:rPr lang="cs-CZ" sz="2400" dirty="0"/>
              <a:t>Záložky</a:t>
            </a:r>
          </a:p>
          <a:p>
            <a:pPr algn="ctr">
              <a:lnSpc>
                <a:spcPct val="170000"/>
              </a:lnSpc>
            </a:pPr>
            <a:r>
              <a:rPr lang="cs-CZ" b="1" dirty="0" err="1"/>
              <a:t>CarouselPage</a:t>
            </a:r>
            <a:endParaRPr lang="cs-CZ" b="1" dirty="0"/>
          </a:p>
          <a:p>
            <a:pPr lvl="1" algn="ctr">
              <a:lnSpc>
                <a:spcPct val="170000"/>
              </a:lnSpc>
            </a:pPr>
            <a:r>
              <a:rPr lang="cs-CZ" sz="2400" dirty="0"/>
              <a:t>Stránky </a:t>
            </a:r>
            <a:r>
              <a:rPr lang="cs-CZ" sz="2400" dirty="0" err="1"/>
              <a:t>ved</a:t>
            </a:r>
            <a:r>
              <a:rPr lang="sk-SK" sz="2400" dirty="0"/>
              <a:t>ľa</a:t>
            </a:r>
            <a:r>
              <a:rPr lang="cs-CZ" sz="2400" dirty="0"/>
              <a:t> </a:t>
            </a:r>
            <a:r>
              <a:rPr lang="cs-CZ" sz="2400" dirty="0" err="1"/>
              <a:t>seba</a:t>
            </a:r>
            <a:endParaRPr lang="cs-CZ" sz="2400" dirty="0"/>
          </a:p>
          <a:p>
            <a:pPr algn="ctr">
              <a:lnSpc>
                <a:spcPct val="170000"/>
              </a:lnSpc>
            </a:pPr>
            <a:r>
              <a:rPr lang="cs-CZ" b="1" dirty="0" err="1"/>
              <a:t>TemplatedPage</a:t>
            </a:r>
            <a:endParaRPr lang="cs-CZ" b="1" dirty="0"/>
          </a:p>
          <a:p>
            <a:pPr lvl="1" algn="ctr">
              <a:lnSpc>
                <a:spcPct val="170000"/>
              </a:lnSpc>
            </a:pPr>
            <a:r>
              <a:rPr lang="cs-CZ" sz="2400" dirty="0"/>
              <a:t>Prázdná stránka, bázová </a:t>
            </a:r>
            <a:r>
              <a:rPr lang="cs-CZ" sz="2400" dirty="0" err="1"/>
              <a:t>trieda</a:t>
            </a:r>
            <a:r>
              <a:rPr lang="cs-CZ" sz="2400" dirty="0"/>
              <a:t> </a:t>
            </a:r>
            <a:r>
              <a:rPr lang="cs-CZ" sz="2400" dirty="0" err="1"/>
              <a:t>pre</a:t>
            </a:r>
            <a:r>
              <a:rPr lang="cs-CZ" sz="2400" dirty="0"/>
              <a:t> </a:t>
            </a:r>
            <a:r>
              <a:rPr lang="cs-CZ" sz="2400" dirty="0" err="1"/>
              <a:t>ostatné</a:t>
            </a:r>
            <a:endParaRPr lang="cs-CZ" sz="2400" dirty="0"/>
          </a:p>
          <a:p>
            <a:pPr algn="ctr"/>
            <a:endParaRPr lang="sk-SK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F0292C5-FA7C-46E2-9FE0-0D1236E6910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1864"/>
          <a:stretch/>
        </p:blipFill>
        <p:spPr>
          <a:xfrm>
            <a:off x="3824624" y="2011074"/>
            <a:ext cx="4115831" cy="209640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655BD38-45DB-41D6-A975-F857EE6657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1550"/>
          <a:stretch/>
        </p:blipFill>
        <p:spPr>
          <a:xfrm>
            <a:off x="4682535" y="4107481"/>
            <a:ext cx="2722152" cy="2096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839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4F6C-71C6-4FA2-AF17-96EA3E5C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 err="1"/>
              <a:t>Pages</a:t>
            </a:r>
            <a:endParaRPr lang="sk-SK" sz="4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61B4CD-5EA1-4588-BEFA-3967513D62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60000"/>
              </a:lnSpc>
              <a:buNone/>
            </a:pPr>
            <a:r>
              <a:rPr lang="cs-CZ" sz="2200" b="1" dirty="0" err="1"/>
              <a:t>ModalPage</a:t>
            </a:r>
            <a:endParaRPr lang="cs-CZ" sz="2200" b="1" dirty="0"/>
          </a:p>
          <a:p>
            <a:pPr marL="0" indent="0" algn="ctr">
              <a:lnSpc>
                <a:spcPct val="160000"/>
              </a:lnSpc>
              <a:buNone/>
            </a:pPr>
            <a:r>
              <a:rPr lang="cs-CZ" sz="2200" dirty="0" err="1"/>
              <a:t>Navigation.PushModalAsync</a:t>
            </a:r>
            <a:r>
              <a:rPr lang="cs-CZ" sz="2200" dirty="0"/>
              <a:t>()</a:t>
            </a:r>
          </a:p>
          <a:p>
            <a:pPr marL="4572" lvl="1" indent="0" algn="ctr">
              <a:lnSpc>
                <a:spcPct val="160000"/>
              </a:lnSpc>
              <a:buNone/>
            </a:pPr>
            <a:r>
              <a:rPr lang="cs-CZ" sz="2200" dirty="0" err="1"/>
              <a:t>Navigation.PopModalAsync</a:t>
            </a:r>
            <a:r>
              <a:rPr lang="cs-CZ" sz="2200" dirty="0"/>
              <a:t>()</a:t>
            </a:r>
          </a:p>
          <a:p>
            <a:pPr lvl="1" algn="ctr">
              <a:lnSpc>
                <a:spcPct val="170000"/>
              </a:lnSpc>
            </a:pPr>
            <a:endParaRPr lang="cs-CZ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FDA3161-3F33-4D0A-A69E-D3068881841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200" b="1" dirty="0"/>
              <a:t>Popup</a:t>
            </a:r>
            <a:endParaRPr lang="cs-CZ" sz="2200" b="1" dirty="0"/>
          </a:p>
          <a:p>
            <a:pPr algn="ctr">
              <a:lnSpc>
                <a:spcPct val="150000"/>
              </a:lnSpc>
            </a:pPr>
            <a:r>
              <a:rPr lang="en-US" sz="2200" dirty="0" err="1"/>
              <a:t>DisplayAlert</a:t>
            </a:r>
            <a:r>
              <a:rPr lang="en-US" sz="2200" dirty="0"/>
              <a:t>(…)</a:t>
            </a:r>
          </a:p>
          <a:p>
            <a:pPr algn="ctr">
              <a:lnSpc>
                <a:spcPct val="150000"/>
              </a:lnSpc>
            </a:pPr>
            <a:r>
              <a:rPr lang="en-US" sz="2200" dirty="0" err="1"/>
              <a:t>DisplayActionSheet</a:t>
            </a:r>
            <a:r>
              <a:rPr lang="en-US" sz="2200" dirty="0"/>
              <a:t>(…)</a:t>
            </a:r>
            <a:endParaRPr lang="sk-SK" sz="2200" dirty="0"/>
          </a:p>
        </p:txBody>
      </p:sp>
    </p:spTree>
    <p:extLst>
      <p:ext uri="{BB962C8B-B14F-4D97-AF65-F5344CB8AC3E}">
        <p14:creationId xmlns:p14="http://schemas.microsoft.com/office/powerpoint/2010/main" val="639837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4F6C-71C6-4FA2-AF17-96EA3E5C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Layout – </a:t>
            </a:r>
            <a:r>
              <a:rPr lang="sk-SK" sz="4800" dirty="0"/>
              <a:t>P</a:t>
            </a:r>
            <a:r>
              <a:rPr lang="en-US" sz="4800" dirty="0"/>
              <a:t>re </a:t>
            </a:r>
            <a:r>
              <a:rPr lang="en-US" sz="4800" dirty="0" err="1"/>
              <a:t>jednu</a:t>
            </a:r>
            <a:r>
              <a:rPr lang="en-US" sz="4800" dirty="0"/>
              <a:t> </a:t>
            </a:r>
            <a:r>
              <a:rPr lang="en-US" sz="4800" dirty="0" err="1"/>
              <a:t>komponentu</a:t>
            </a:r>
            <a:endParaRPr lang="sk-SK" sz="4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61B4CD-5EA1-4588-BEFA-3967513D6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6655" y="1998134"/>
            <a:ext cx="6794853" cy="3767328"/>
          </a:xfrm>
        </p:spPr>
        <p:txBody>
          <a:bodyPr>
            <a:normAutofit/>
          </a:bodyPr>
          <a:lstStyle/>
          <a:p>
            <a:pPr lvl="1" algn="ctr">
              <a:lnSpc>
                <a:spcPct val="150000"/>
              </a:lnSpc>
            </a:pPr>
            <a:r>
              <a:rPr lang="cs-CZ" sz="2200" b="1" dirty="0" err="1"/>
              <a:t>Frame</a:t>
            </a:r>
            <a:endParaRPr lang="cs-CZ" sz="2200" b="1" dirty="0"/>
          </a:p>
          <a:p>
            <a:pPr lvl="2" algn="ctr">
              <a:lnSpc>
                <a:spcPct val="150000"/>
              </a:lnSpc>
            </a:pPr>
            <a:r>
              <a:rPr lang="en-US" sz="2200" i="0" dirty="0"/>
              <a:t>Mo</a:t>
            </a:r>
            <a:r>
              <a:rPr lang="sk-SK" sz="2200" i="0" dirty="0" err="1"/>
              <a:t>žnosť</a:t>
            </a:r>
            <a:r>
              <a:rPr lang="sk-SK" sz="2200" i="0" dirty="0"/>
              <a:t> pridať rámček</a:t>
            </a:r>
            <a:endParaRPr lang="cs-CZ" sz="2200" i="0" dirty="0"/>
          </a:p>
          <a:p>
            <a:pPr lvl="1" algn="ctr">
              <a:lnSpc>
                <a:spcPct val="150000"/>
              </a:lnSpc>
            </a:pPr>
            <a:r>
              <a:rPr lang="cs-CZ" sz="2200" b="1" dirty="0" err="1"/>
              <a:t>ScrollView</a:t>
            </a:r>
            <a:endParaRPr lang="cs-CZ" sz="2200" b="1" dirty="0"/>
          </a:p>
          <a:p>
            <a:pPr lvl="2" algn="ctr">
              <a:lnSpc>
                <a:spcPct val="150000"/>
              </a:lnSpc>
            </a:pPr>
            <a:r>
              <a:rPr lang="cs-CZ" sz="2200" i="0" dirty="0" err="1"/>
              <a:t>Pridáva</a:t>
            </a:r>
            <a:r>
              <a:rPr lang="cs-CZ" sz="2200" i="0" dirty="0"/>
              <a:t> </a:t>
            </a:r>
            <a:r>
              <a:rPr lang="cs-CZ" sz="2200" i="0" dirty="0" err="1"/>
              <a:t>scroll</a:t>
            </a:r>
            <a:r>
              <a:rPr lang="cs-CZ" sz="2200" i="0" dirty="0"/>
              <a:t> na </a:t>
            </a:r>
            <a:r>
              <a:rPr lang="cs-CZ" sz="2200" i="0" dirty="0" err="1"/>
              <a:t>pretekanie</a:t>
            </a:r>
            <a:r>
              <a:rPr lang="cs-CZ" sz="2200" i="0" dirty="0"/>
              <a:t> obsahu</a:t>
            </a:r>
          </a:p>
          <a:p>
            <a:pPr lvl="1" algn="ctr">
              <a:lnSpc>
                <a:spcPct val="150000"/>
              </a:lnSpc>
            </a:pPr>
            <a:r>
              <a:rPr lang="cs-CZ" sz="2200" b="1" dirty="0" err="1"/>
              <a:t>ContentPresenter</a:t>
            </a:r>
            <a:endParaRPr lang="cs-CZ" sz="2200" b="1" dirty="0"/>
          </a:p>
          <a:p>
            <a:pPr lvl="2" algn="ctr">
              <a:lnSpc>
                <a:spcPct val="150000"/>
              </a:lnSpc>
            </a:pPr>
            <a:r>
              <a:rPr lang="cs-CZ" sz="2200" i="0" dirty="0"/>
              <a:t>V šablonách – označuje </a:t>
            </a:r>
            <a:r>
              <a:rPr lang="cs-CZ" sz="2200" i="0" dirty="0" err="1"/>
              <a:t>miesto</a:t>
            </a:r>
            <a:r>
              <a:rPr lang="cs-CZ" sz="2200" i="0" dirty="0"/>
              <a:t> </a:t>
            </a:r>
            <a:r>
              <a:rPr lang="cs-CZ" sz="2200" i="0" dirty="0" err="1"/>
              <a:t>pre</a:t>
            </a:r>
            <a:r>
              <a:rPr lang="cs-CZ" sz="2200" i="0" dirty="0"/>
              <a:t> obsah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E5FD08-7C64-4276-8160-48539FC5EF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409" r="14094"/>
          <a:stretch/>
        </p:blipFill>
        <p:spPr>
          <a:xfrm>
            <a:off x="8381498" y="2032720"/>
            <a:ext cx="2912533" cy="2171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746A32D-D6CC-4F55-875B-8B34219CD7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0009" r="52"/>
          <a:stretch/>
        </p:blipFill>
        <p:spPr>
          <a:xfrm>
            <a:off x="9291487" y="4186767"/>
            <a:ext cx="1092554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819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4F6C-71C6-4FA2-AF17-96EA3E5C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Layout – </a:t>
            </a:r>
            <a:r>
              <a:rPr lang="sk-SK" sz="4800" dirty="0"/>
              <a:t>Pr</a:t>
            </a:r>
            <a:r>
              <a:rPr lang="en-US" sz="4800" dirty="0"/>
              <a:t>e </a:t>
            </a:r>
            <a:r>
              <a:rPr lang="sk-SK" sz="4800" dirty="0"/>
              <a:t>viacero</a:t>
            </a:r>
            <a:r>
              <a:rPr lang="en-US" sz="4800" dirty="0"/>
              <a:t> </a:t>
            </a:r>
            <a:r>
              <a:rPr lang="en-US" sz="4800" dirty="0" err="1"/>
              <a:t>komponent</a:t>
            </a:r>
            <a:endParaRPr lang="sk-SK" sz="4800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61B4CD-5EA1-4588-BEFA-3967513D6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6656" y="1998133"/>
            <a:ext cx="7131840" cy="4626953"/>
          </a:xfrm>
        </p:spPr>
        <p:txBody>
          <a:bodyPr>
            <a:normAutofit lnSpcReduction="10000"/>
          </a:bodyPr>
          <a:lstStyle/>
          <a:p>
            <a:pPr lvl="1" algn="ctr">
              <a:lnSpc>
                <a:spcPct val="150000"/>
              </a:lnSpc>
            </a:pPr>
            <a:r>
              <a:rPr lang="cs-CZ" sz="2200" b="1" dirty="0" err="1"/>
              <a:t>AbsoluteLayout</a:t>
            </a:r>
            <a:endParaRPr lang="cs-CZ" sz="2200" b="1" dirty="0"/>
          </a:p>
          <a:p>
            <a:pPr lvl="2" algn="ctr">
              <a:lnSpc>
                <a:spcPct val="150000"/>
              </a:lnSpc>
            </a:pPr>
            <a:r>
              <a:rPr lang="sk-SK" sz="2200" i="0" dirty="0"/>
              <a:t>Absolútne </a:t>
            </a:r>
            <a:r>
              <a:rPr lang="sk-SK" sz="2200" i="0" dirty="0" err="1"/>
              <a:t>pozicovanie</a:t>
            </a:r>
            <a:r>
              <a:rPr lang="sk-SK" sz="2200" i="0" dirty="0"/>
              <a:t> komponent</a:t>
            </a:r>
            <a:endParaRPr lang="cs-CZ" sz="2200" i="0" dirty="0"/>
          </a:p>
          <a:p>
            <a:pPr lvl="1" algn="ctr">
              <a:lnSpc>
                <a:spcPct val="150000"/>
              </a:lnSpc>
            </a:pPr>
            <a:r>
              <a:rPr lang="cs-CZ" sz="2200" b="1" dirty="0" err="1"/>
              <a:t>Grid</a:t>
            </a:r>
            <a:endParaRPr lang="cs-CZ" sz="2200" b="1" dirty="0"/>
          </a:p>
          <a:p>
            <a:pPr lvl="2" algn="ctr">
              <a:lnSpc>
                <a:spcPct val="150000"/>
              </a:lnSpc>
            </a:pPr>
            <a:r>
              <a:rPr lang="cs-CZ" sz="2200" i="0" dirty="0" err="1"/>
              <a:t>Tabuľkový</a:t>
            </a:r>
            <a:r>
              <a:rPr lang="cs-CZ" sz="2200" i="0" dirty="0"/>
              <a:t> layout</a:t>
            </a:r>
          </a:p>
          <a:p>
            <a:pPr lvl="1" algn="ctr">
              <a:lnSpc>
                <a:spcPct val="150000"/>
              </a:lnSpc>
            </a:pPr>
            <a:r>
              <a:rPr lang="cs-CZ" sz="2200" b="1" dirty="0" err="1"/>
              <a:t>RelativeLayout</a:t>
            </a:r>
            <a:endParaRPr lang="cs-CZ" sz="2200" b="1" dirty="0"/>
          </a:p>
          <a:p>
            <a:pPr lvl="2" algn="ctr">
              <a:lnSpc>
                <a:spcPct val="150000"/>
              </a:lnSpc>
            </a:pPr>
            <a:r>
              <a:rPr lang="cs-CZ" sz="2200" i="0" dirty="0" err="1"/>
              <a:t>Rozmiestnenie</a:t>
            </a:r>
            <a:r>
              <a:rPr lang="cs-CZ" sz="2200" i="0" dirty="0"/>
              <a:t> </a:t>
            </a:r>
            <a:r>
              <a:rPr lang="cs-CZ" sz="2200" i="0" dirty="0" err="1"/>
              <a:t>pomocou</a:t>
            </a:r>
            <a:r>
              <a:rPr lang="cs-CZ" sz="2200" i="0" dirty="0"/>
              <a:t> závislostí</a:t>
            </a:r>
          </a:p>
          <a:p>
            <a:pPr lvl="1" algn="ctr">
              <a:lnSpc>
                <a:spcPct val="150000"/>
              </a:lnSpc>
            </a:pPr>
            <a:r>
              <a:rPr lang="cs-CZ" sz="2200" b="1" dirty="0" err="1"/>
              <a:t>StackLayout</a:t>
            </a:r>
            <a:endParaRPr lang="cs-CZ" sz="2200" b="1" dirty="0"/>
          </a:p>
          <a:p>
            <a:pPr lvl="2" algn="ctr">
              <a:lnSpc>
                <a:spcPct val="150000"/>
              </a:lnSpc>
            </a:pPr>
            <a:r>
              <a:rPr lang="cs-CZ" sz="2200" i="0" dirty="0" err="1"/>
              <a:t>Usporiadanie</a:t>
            </a:r>
            <a:r>
              <a:rPr lang="cs-CZ" sz="2200" i="0" dirty="0"/>
              <a:t> za </a:t>
            </a:r>
            <a:r>
              <a:rPr lang="cs-CZ" sz="2200" i="0" dirty="0" err="1"/>
              <a:t>seba</a:t>
            </a:r>
            <a:r>
              <a:rPr lang="cs-CZ" sz="2200" i="0" dirty="0"/>
              <a:t> </a:t>
            </a:r>
            <a:r>
              <a:rPr lang="cs-CZ" sz="2200" i="0" dirty="0" err="1"/>
              <a:t>alebo</a:t>
            </a:r>
            <a:r>
              <a:rPr lang="cs-CZ" sz="2200" i="0" dirty="0"/>
              <a:t> pod </a:t>
            </a:r>
            <a:r>
              <a:rPr lang="cs-CZ" sz="2200" i="0" dirty="0" err="1"/>
              <a:t>seba</a:t>
            </a:r>
            <a:endParaRPr lang="cs-CZ" sz="2200" i="0" dirty="0"/>
          </a:p>
          <a:p>
            <a:pPr lvl="2" algn="ctr">
              <a:lnSpc>
                <a:spcPct val="150000"/>
              </a:lnSpc>
            </a:pPr>
            <a:endParaRPr lang="cs-CZ" sz="2100" i="0" dirty="0"/>
          </a:p>
          <a:p>
            <a:pPr lvl="2" algn="ctr">
              <a:lnSpc>
                <a:spcPct val="150000"/>
              </a:lnSpc>
            </a:pPr>
            <a:endParaRPr lang="cs-CZ" sz="2100" i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EE49C3-F3C9-4ED8-A5D6-6834DEFC123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72410"/>
          <a:stretch/>
        </p:blipFill>
        <p:spPr>
          <a:xfrm>
            <a:off x="8107338" y="2015067"/>
            <a:ext cx="3032703" cy="21717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2EF74EC-A657-41F3-BB37-47447656DA4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950" r="43460"/>
          <a:stretch/>
        </p:blipFill>
        <p:spPr>
          <a:xfrm>
            <a:off x="8110485" y="4186767"/>
            <a:ext cx="3032704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099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5CE491D7-C319-4334-B5A1-82FE2F44B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 err="1"/>
              <a:t>Views</a:t>
            </a:r>
            <a:r>
              <a:rPr lang="sk-SK" sz="4800" dirty="0"/>
              <a:t> – Formulárové komponenty</a:t>
            </a:r>
            <a:endParaRPr lang="en-US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EF41AD-9AA9-4892-AEF2-43DB6B1BE1C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4572" lvl="1" indent="0" algn="ctr">
              <a:lnSpc>
                <a:spcPct val="150000"/>
              </a:lnSpc>
              <a:buNone/>
            </a:pPr>
            <a:r>
              <a:rPr lang="cs-CZ" sz="2400" b="1" dirty="0" err="1"/>
              <a:t>Button</a:t>
            </a:r>
            <a:endParaRPr lang="cs-CZ" sz="2400" b="1" dirty="0"/>
          </a:p>
          <a:p>
            <a:pPr marL="4572" lvl="1" indent="0" algn="ctr">
              <a:lnSpc>
                <a:spcPct val="150000"/>
              </a:lnSpc>
              <a:buNone/>
            </a:pPr>
            <a:r>
              <a:rPr lang="cs-CZ" sz="2400" b="1" dirty="0" err="1"/>
              <a:t>DatePicker</a:t>
            </a:r>
            <a:endParaRPr lang="cs-CZ" sz="2400" b="1" dirty="0"/>
          </a:p>
          <a:p>
            <a:pPr marL="4572" lvl="1" indent="0" algn="ctr">
              <a:lnSpc>
                <a:spcPct val="150000"/>
              </a:lnSpc>
              <a:buNone/>
            </a:pPr>
            <a:r>
              <a:rPr lang="cs-CZ" sz="2400" b="1" dirty="0"/>
              <a:t>Editor</a:t>
            </a:r>
          </a:p>
          <a:p>
            <a:pPr marL="4572" lvl="1" indent="0" algn="ctr">
              <a:lnSpc>
                <a:spcPct val="150000"/>
              </a:lnSpc>
              <a:buNone/>
            </a:pPr>
            <a:r>
              <a:rPr lang="cs-CZ" sz="2400" b="1" dirty="0" err="1"/>
              <a:t>Entry</a:t>
            </a:r>
            <a:endParaRPr lang="cs-CZ" sz="2400" b="1" dirty="0"/>
          </a:p>
          <a:p>
            <a:pPr marL="4572" lvl="1" indent="0" algn="ctr">
              <a:lnSpc>
                <a:spcPct val="150000"/>
              </a:lnSpc>
              <a:buNone/>
            </a:pPr>
            <a:r>
              <a:rPr lang="cs-CZ" sz="2400" b="1" dirty="0"/>
              <a:t>Image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b="1" dirty="0"/>
              <a:t>Label</a:t>
            </a:r>
          </a:p>
          <a:p>
            <a:pPr algn="ctr"/>
            <a:endParaRPr lang="sk-S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32316DC-2691-4FB7-BFEF-ED4C716EBF5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1" algn="ctr">
              <a:lnSpc>
                <a:spcPct val="160000"/>
              </a:lnSpc>
            </a:pPr>
            <a:r>
              <a:rPr lang="cs-CZ" sz="2400" b="1" dirty="0" err="1"/>
              <a:t>Picker</a:t>
            </a:r>
            <a:endParaRPr lang="cs-CZ" sz="2400" b="1" dirty="0"/>
          </a:p>
          <a:p>
            <a:pPr lvl="1" algn="ctr">
              <a:lnSpc>
                <a:spcPct val="160000"/>
              </a:lnSpc>
            </a:pPr>
            <a:r>
              <a:rPr lang="cs-CZ" sz="2400" b="1" dirty="0" err="1"/>
              <a:t>SearchBar</a:t>
            </a:r>
            <a:endParaRPr lang="cs-CZ" sz="2400" b="1" dirty="0"/>
          </a:p>
          <a:p>
            <a:pPr lvl="1" algn="ctr">
              <a:lnSpc>
                <a:spcPct val="160000"/>
              </a:lnSpc>
            </a:pPr>
            <a:r>
              <a:rPr lang="cs-CZ" sz="2400" b="1" dirty="0" err="1"/>
              <a:t>Slider</a:t>
            </a:r>
            <a:endParaRPr lang="cs-CZ" sz="2400" b="1" dirty="0"/>
          </a:p>
          <a:p>
            <a:pPr lvl="1" algn="ctr">
              <a:lnSpc>
                <a:spcPct val="160000"/>
              </a:lnSpc>
            </a:pPr>
            <a:r>
              <a:rPr lang="cs-CZ" sz="2400" b="1" dirty="0" err="1"/>
              <a:t>Stepper</a:t>
            </a:r>
            <a:endParaRPr lang="cs-CZ" sz="2400" b="1" dirty="0"/>
          </a:p>
          <a:p>
            <a:pPr lvl="1" algn="ctr">
              <a:lnSpc>
                <a:spcPct val="160000"/>
              </a:lnSpc>
            </a:pPr>
            <a:r>
              <a:rPr lang="cs-CZ" sz="2400" b="1" dirty="0"/>
              <a:t>Switch</a:t>
            </a:r>
          </a:p>
          <a:p>
            <a:pPr lvl="1" algn="ctr">
              <a:lnSpc>
                <a:spcPct val="160000"/>
              </a:lnSpc>
            </a:pPr>
            <a:r>
              <a:rPr lang="cs-CZ" sz="2400" b="1" dirty="0" err="1"/>
              <a:t>TimePicker</a:t>
            </a:r>
            <a:endParaRPr lang="cs-CZ" sz="2400" b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18586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>
            <a:extLst>
              <a:ext uri="{FF2B5EF4-FFF2-40B4-BE49-F238E27FC236}">
                <a16:creationId xmlns:a16="http://schemas.microsoft.com/office/drawing/2014/main" id="{5CE491D7-C319-4334-B5A1-82FE2F44B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 err="1"/>
              <a:t>Views</a:t>
            </a:r>
            <a:r>
              <a:rPr lang="sk-SK" sz="4800" dirty="0"/>
              <a:t> – Kontajnery pre bunky</a:t>
            </a:r>
            <a:endParaRPr lang="en-US" sz="4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EF41AD-9AA9-4892-AEF2-43DB6B1BE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11891" y="2157731"/>
            <a:ext cx="4663440" cy="3767328"/>
          </a:xfrm>
        </p:spPr>
        <p:txBody>
          <a:bodyPr>
            <a:normAutofit/>
          </a:bodyPr>
          <a:lstStyle/>
          <a:p>
            <a:pPr marL="4572" lvl="1" indent="0" algn="ctr">
              <a:lnSpc>
                <a:spcPct val="150000"/>
              </a:lnSpc>
              <a:buNone/>
            </a:pPr>
            <a:r>
              <a:rPr lang="cs-CZ" sz="2400" b="1" dirty="0" err="1"/>
              <a:t>ListView</a:t>
            </a:r>
            <a:endParaRPr lang="cs-CZ" sz="2400" b="1" dirty="0"/>
          </a:p>
          <a:p>
            <a:pPr marL="4572" lvl="1" indent="0" algn="ctr">
              <a:lnSpc>
                <a:spcPct val="150000"/>
              </a:lnSpc>
              <a:buNone/>
            </a:pPr>
            <a:r>
              <a:rPr lang="cs-CZ" sz="2400" b="1" dirty="0" err="1"/>
              <a:t>TableView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98996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4F6C-71C6-4FA2-AF17-96EA3E5CB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4800" dirty="0" err="1"/>
              <a:t>Views</a:t>
            </a:r>
            <a:r>
              <a:rPr lang="sk-SK" sz="4800" dirty="0"/>
              <a:t> – Iné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061B4CD-5EA1-4588-BEFA-3967513D6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6655" y="1998133"/>
            <a:ext cx="10753343" cy="4626953"/>
          </a:xfrm>
        </p:spPr>
        <p:txBody>
          <a:bodyPr>
            <a:normAutofit/>
          </a:bodyPr>
          <a:lstStyle/>
          <a:p>
            <a:pPr lvl="1" algn="ctr">
              <a:lnSpc>
                <a:spcPct val="150000"/>
              </a:lnSpc>
            </a:pPr>
            <a:r>
              <a:rPr lang="cs-CZ" sz="2400" b="1" dirty="0" err="1"/>
              <a:t>ActivityIndicator</a:t>
            </a:r>
            <a:endParaRPr lang="cs-CZ" sz="2400" b="1" i="1" dirty="0"/>
          </a:p>
          <a:p>
            <a:pPr lvl="1" algn="ctr">
              <a:lnSpc>
                <a:spcPct val="150000"/>
              </a:lnSpc>
            </a:pPr>
            <a:r>
              <a:rPr lang="cs-CZ" sz="2400" b="1" dirty="0" err="1"/>
              <a:t>ProgressBar</a:t>
            </a:r>
            <a:endParaRPr lang="cs-CZ" sz="2400" b="1" dirty="0"/>
          </a:p>
          <a:p>
            <a:pPr lvl="1" algn="ctr">
              <a:lnSpc>
                <a:spcPct val="150000"/>
              </a:lnSpc>
            </a:pPr>
            <a:r>
              <a:rPr lang="cs-CZ" sz="2400" b="1" dirty="0" err="1"/>
              <a:t>WebView</a:t>
            </a:r>
            <a:endParaRPr lang="cs-CZ" sz="2400" b="1" dirty="0"/>
          </a:p>
          <a:p>
            <a:pPr lvl="2" algn="ctr">
              <a:lnSpc>
                <a:spcPct val="150000"/>
              </a:lnSpc>
            </a:pPr>
            <a:endParaRPr lang="cs-CZ" sz="2100" i="0" dirty="0"/>
          </a:p>
        </p:txBody>
      </p:sp>
    </p:spTree>
    <p:extLst>
      <p:ext uri="{BB962C8B-B14F-4D97-AF65-F5344CB8AC3E}">
        <p14:creationId xmlns:p14="http://schemas.microsoft.com/office/powerpoint/2010/main" val="555485226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3ACF124-275F-44F2-8DE0-0A755069829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862</TotalTime>
  <Words>337</Words>
  <Application>Microsoft Office PowerPoint</Application>
  <PresentationFormat>Widescreen</PresentationFormat>
  <Paragraphs>114</Paragraphs>
  <Slides>17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Segoe UI Light</vt:lpstr>
      <vt:lpstr>Metropolitan</vt:lpstr>
      <vt:lpstr>Xamarin</vt:lpstr>
      <vt:lpstr>Controls</vt:lpstr>
      <vt:lpstr>Pages</vt:lpstr>
      <vt:lpstr>Pages</vt:lpstr>
      <vt:lpstr>Layout – Pre jednu komponentu</vt:lpstr>
      <vt:lpstr>Layout – Pre viacero komponent</vt:lpstr>
      <vt:lpstr>Views – Formulárové komponenty</vt:lpstr>
      <vt:lpstr>Views – Kontajnery pre bunky</vt:lpstr>
      <vt:lpstr>Views – Iné</vt:lpstr>
      <vt:lpstr>Cells – Bunky ListView / TableView</vt:lpstr>
      <vt:lpstr>Resources</vt:lpstr>
      <vt:lpstr>Styles</vt:lpstr>
      <vt:lpstr>Styles – Preddefinované</vt:lpstr>
      <vt:lpstr>Platform-Specific XAML</vt:lpstr>
      <vt:lpstr>Gestures</vt:lpstr>
      <vt:lpstr>Attached Properties</vt:lpstr>
      <vt:lpstr>Converters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Xamarin</dc:title>
  <dc:creator>Martin Bojnanský</dc:creator>
  <cp:lastModifiedBy>Martin Bojnanský</cp:lastModifiedBy>
  <cp:revision>18</cp:revision>
  <dcterms:created xsi:type="dcterms:W3CDTF">2018-02-20T21:07:24Z</dcterms:created>
  <dcterms:modified xsi:type="dcterms:W3CDTF">2018-03-07T11:32:31Z</dcterms:modified>
</cp:coreProperties>
</file>