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9"/>
  </p:notesMasterIdLst>
  <p:sldIdLst>
    <p:sldId id="256" r:id="rId2"/>
    <p:sldId id="259" r:id="rId3"/>
    <p:sldId id="257" r:id="rId4"/>
    <p:sldId id="265" r:id="rId5"/>
    <p:sldId id="258" r:id="rId6"/>
    <p:sldId id="260" r:id="rId7"/>
    <p:sldId id="262" r:id="rId8"/>
    <p:sldId id="261" r:id="rId9"/>
    <p:sldId id="263" r:id="rId10"/>
    <p:sldId id="264" r:id="rId11"/>
    <p:sldId id="266" r:id="rId12"/>
    <p:sldId id="267" r:id="rId13"/>
    <p:sldId id="269" r:id="rId14"/>
    <p:sldId id="271" r:id="rId15"/>
    <p:sldId id="270" r:id="rId16"/>
    <p:sldId id="272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76678" autoAdjust="0"/>
  </p:normalViewPr>
  <p:slideViewPr>
    <p:cSldViewPr snapToGrid="0">
      <p:cViewPr varScale="1">
        <p:scale>
          <a:sx n="87" d="100"/>
          <a:sy n="87" d="100"/>
        </p:scale>
        <p:origin x="6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Bojnanský" userId="14d755ac888f261d" providerId="LiveId" clId="{0D2E165D-F894-4ECD-8615-65AD167CD7FC}"/>
    <pc:docChg chg="undo custSel addSld delSld modSld sldOrd">
      <pc:chgData name="Martin Bojnanský" userId="14d755ac888f261d" providerId="LiveId" clId="{0D2E165D-F894-4ECD-8615-65AD167CD7FC}" dt="2018-02-20T23:53:51.955" v="4112" actId="2696"/>
      <pc:docMkLst>
        <pc:docMk/>
      </pc:docMkLst>
      <pc:sldChg chg="modSp">
        <pc:chgData name="Martin Bojnanský" userId="14d755ac888f261d" providerId="LiveId" clId="{0D2E165D-F894-4ECD-8615-65AD167CD7FC}" dt="2018-02-20T21:53:04.688" v="6" actId="113"/>
        <pc:sldMkLst>
          <pc:docMk/>
          <pc:sldMk cId="4150820578" sldId="256"/>
        </pc:sldMkLst>
        <pc:spChg chg="mod">
          <ac:chgData name="Martin Bojnanský" userId="14d755ac888f261d" providerId="LiveId" clId="{0D2E165D-F894-4ECD-8615-65AD167CD7FC}" dt="2018-02-20T21:52:50.426" v="3" actId="122"/>
          <ac:spMkLst>
            <pc:docMk/>
            <pc:sldMk cId="4150820578" sldId="256"/>
            <ac:spMk id="2" creationId="{6C2CA76F-326D-4C72-B82C-85ED0BC2C098}"/>
          </ac:spMkLst>
        </pc:spChg>
        <pc:spChg chg="mod">
          <ac:chgData name="Martin Bojnanský" userId="14d755ac888f261d" providerId="LiveId" clId="{0D2E165D-F894-4ECD-8615-65AD167CD7FC}" dt="2018-02-20T21:53:04.688" v="6" actId="113"/>
          <ac:spMkLst>
            <pc:docMk/>
            <pc:sldMk cId="4150820578" sldId="256"/>
            <ac:spMk id="3" creationId="{14BDB3BA-0725-4B24-B497-6D8FF162A863}"/>
          </ac:spMkLst>
        </pc:spChg>
      </pc:sldChg>
      <pc:sldChg chg="addSp delSp modSp modNotesTx">
        <pc:chgData name="Martin Bojnanský" userId="14d755ac888f261d" providerId="LiveId" clId="{0D2E165D-F894-4ECD-8615-65AD167CD7FC}" dt="2018-02-20T22:32:49.986" v="1807" actId="20577"/>
        <pc:sldMkLst>
          <pc:docMk/>
          <pc:sldMk cId="3845861760" sldId="257"/>
        </pc:sldMkLst>
        <pc:spChg chg="mod">
          <ac:chgData name="Martin Bojnanský" userId="14d755ac888f261d" providerId="LiveId" clId="{0D2E165D-F894-4ECD-8615-65AD167CD7FC}" dt="2018-02-20T22:32:49.986" v="1807" actId="20577"/>
          <ac:spMkLst>
            <pc:docMk/>
            <pc:sldMk cId="3845861760" sldId="257"/>
            <ac:spMk id="10" creationId="{C81B4407-4F16-417C-9B9F-8947139CDC87}"/>
          </ac:spMkLst>
        </pc:spChg>
        <pc:spChg chg="mod">
          <ac:chgData name="Martin Bojnanský" userId="14d755ac888f261d" providerId="LiveId" clId="{0D2E165D-F894-4ECD-8615-65AD167CD7FC}" dt="2018-02-20T21:58:15.145" v="294" actId="14100"/>
          <ac:spMkLst>
            <pc:docMk/>
            <pc:sldMk cId="3845861760" sldId="257"/>
            <ac:spMk id="13" creationId="{1A444A36-61DC-46BE-ABD6-EC3355004372}"/>
          </ac:spMkLst>
        </pc:spChg>
        <pc:spChg chg="add mod">
          <ac:chgData name="Martin Bojnanský" userId="14d755ac888f261d" providerId="LiveId" clId="{0D2E165D-F894-4ECD-8615-65AD167CD7FC}" dt="2018-02-20T21:58:32.488" v="304" actId="5793"/>
          <ac:spMkLst>
            <pc:docMk/>
            <pc:sldMk cId="3845861760" sldId="257"/>
            <ac:spMk id="14" creationId="{22CF4BA6-3229-4D9A-A019-1E0C9C2BFBD3}"/>
          </ac:spMkLst>
        </pc:spChg>
        <pc:spChg chg="add del mod">
          <ac:chgData name="Martin Bojnanský" userId="14d755ac888f261d" providerId="LiveId" clId="{0D2E165D-F894-4ECD-8615-65AD167CD7FC}" dt="2018-02-20T22:07:38.069" v="889" actId="478"/>
          <ac:spMkLst>
            <pc:docMk/>
            <pc:sldMk cId="3845861760" sldId="257"/>
            <ac:spMk id="15" creationId="{D90BEDA4-B9E1-42EF-BD00-13FC7A100CC4}"/>
          </ac:spMkLst>
        </pc:spChg>
      </pc:sldChg>
      <pc:sldChg chg="modSp modNotesTx">
        <pc:chgData name="Martin Bojnanský" userId="14d755ac888f261d" providerId="LiveId" clId="{0D2E165D-F894-4ECD-8615-65AD167CD7FC}" dt="2018-02-20T22:20:14.662" v="1252" actId="20577"/>
        <pc:sldMkLst>
          <pc:docMk/>
          <pc:sldMk cId="3623234565" sldId="258"/>
        </pc:sldMkLst>
        <pc:spChg chg="mod">
          <ac:chgData name="Martin Bojnanský" userId="14d755ac888f261d" providerId="LiveId" clId="{0D2E165D-F894-4ECD-8615-65AD167CD7FC}" dt="2018-02-20T22:06:37.963" v="858" actId="122"/>
          <ac:spMkLst>
            <pc:docMk/>
            <pc:sldMk cId="3623234565" sldId="258"/>
            <ac:spMk id="2" creationId="{A161E993-6F51-45C4-A097-CCE5C1575783}"/>
          </ac:spMkLst>
        </pc:spChg>
        <pc:spChg chg="mod">
          <ac:chgData name="Martin Bojnanský" userId="14d755ac888f261d" providerId="LiveId" clId="{0D2E165D-F894-4ECD-8615-65AD167CD7FC}" dt="2018-02-20T22:17:50.110" v="1049" actId="2710"/>
          <ac:spMkLst>
            <pc:docMk/>
            <pc:sldMk cId="3623234565" sldId="258"/>
            <ac:spMk id="3" creationId="{F4254782-0258-4FE7-962A-998B6DF8A689}"/>
          </ac:spMkLst>
        </pc:spChg>
      </pc:sldChg>
      <pc:sldChg chg="modSp">
        <pc:chgData name="Martin Bojnanský" userId="14d755ac888f261d" providerId="LiveId" clId="{0D2E165D-F894-4ECD-8615-65AD167CD7FC}" dt="2018-02-20T21:53:40.446" v="44" actId="1036"/>
        <pc:sldMkLst>
          <pc:docMk/>
          <pc:sldMk cId="2897495917" sldId="259"/>
        </pc:sldMkLst>
        <pc:spChg chg="mod">
          <ac:chgData name="Martin Bojnanský" userId="14d755ac888f261d" providerId="LiveId" clId="{0D2E165D-F894-4ECD-8615-65AD167CD7FC}" dt="2018-02-20T21:53:40.446" v="44" actId="1036"/>
          <ac:spMkLst>
            <pc:docMk/>
            <pc:sldMk cId="2897495917" sldId="259"/>
            <ac:spMk id="4" creationId="{875D9BA6-74AF-4527-8ABF-15785450DFFF}"/>
          </ac:spMkLst>
        </pc:spChg>
        <pc:spChg chg="mod">
          <ac:chgData name="Martin Bojnanský" userId="14d755ac888f261d" providerId="LiveId" clId="{0D2E165D-F894-4ECD-8615-65AD167CD7FC}" dt="2018-02-20T21:53:40.446" v="44" actId="1036"/>
          <ac:spMkLst>
            <pc:docMk/>
            <pc:sldMk cId="2897495917" sldId="259"/>
            <ac:spMk id="8" creationId="{8F153856-EFD4-450F-8F54-47DEA44806E3}"/>
          </ac:spMkLst>
        </pc:spChg>
        <pc:spChg chg="mod">
          <ac:chgData name="Martin Bojnanský" userId="14d755ac888f261d" providerId="LiveId" clId="{0D2E165D-F894-4ECD-8615-65AD167CD7FC}" dt="2018-02-20T21:53:40.446" v="44" actId="1036"/>
          <ac:spMkLst>
            <pc:docMk/>
            <pc:sldMk cId="2897495917" sldId="259"/>
            <ac:spMk id="9" creationId="{05D9A7A5-08D9-4EF4-BA81-BBB6F23AAA84}"/>
          </ac:spMkLst>
        </pc:spChg>
        <pc:spChg chg="mod">
          <ac:chgData name="Martin Bojnanský" userId="14d755ac888f261d" providerId="LiveId" clId="{0D2E165D-F894-4ECD-8615-65AD167CD7FC}" dt="2018-02-20T21:53:40.446" v="44" actId="1036"/>
          <ac:spMkLst>
            <pc:docMk/>
            <pc:sldMk cId="2897495917" sldId="259"/>
            <ac:spMk id="10" creationId="{85A99F63-9B33-48CF-B313-BD4635FFCE37}"/>
          </ac:spMkLst>
        </pc:spChg>
        <pc:spChg chg="mod">
          <ac:chgData name="Martin Bojnanský" userId="14d755ac888f261d" providerId="LiveId" clId="{0D2E165D-F894-4ECD-8615-65AD167CD7FC}" dt="2018-02-20T21:53:40.446" v="44" actId="1036"/>
          <ac:spMkLst>
            <pc:docMk/>
            <pc:sldMk cId="2897495917" sldId="259"/>
            <ac:spMk id="11" creationId="{588AF1D4-A8E8-4544-B31B-971D89B70B85}"/>
          </ac:spMkLst>
        </pc:spChg>
        <pc:spChg chg="mod">
          <ac:chgData name="Martin Bojnanský" userId="14d755ac888f261d" providerId="LiveId" clId="{0D2E165D-F894-4ECD-8615-65AD167CD7FC}" dt="2018-02-20T21:52:44.698" v="2" actId="403"/>
          <ac:spMkLst>
            <pc:docMk/>
            <pc:sldMk cId="2897495917" sldId="259"/>
            <ac:spMk id="20" creationId="{5CE491D7-C319-4334-B5A1-82FE2F44B5B0}"/>
          </ac:spMkLst>
        </pc:spChg>
        <pc:grpChg chg="mod">
          <ac:chgData name="Martin Bojnanský" userId="14d755ac888f261d" providerId="LiveId" clId="{0D2E165D-F894-4ECD-8615-65AD167CD7FC}" dt="2018-02-20T21:53:40.446" v="44" actId="1036"/>
          <ac:grpSpMkLst>
            <pc:docMk/>
            <pc:sldMk cId="2897495917" sldId="259"/>
            <ac:grpSpMk id="5" creationId="{350EA830-7861-4FA5-B918-A81651BCDC8E}"/>
          </ac:grpSpMkLst>
        </pc:grpChg>
      </pc:sldChg>
      <pc:sldChg chg="addSp modSp add modNotesTx">
        <pc:chgData name="Martin Bojnanský" userId="14d755ac888f261d" providerId="LiveId" clId="{0D2E165D-F894-4ECD-8615-65AD167CD7FC}" dt="2018-02-20T22:31:52.305" v="1774" actId="1076"/>
        <pc:sldMkLst>
          <pc:docMk/>
          <pc:sldMk cId="1430187045" sldId="260"/>
        </pc:sldMkLst>
        <pc:spChg chg="mod">
          <ac:chgData name="Martin Bojnanský" userId="14d755ac888f261d" providerId="LiveId" clId="{0D2E165D-F894-4ECD-8615-65AD167CD7FC}" dt="2018-02-20T22:22:16.939" v="1269" actId="122"/>
          <ac:spMkLst>
            <pc:docMk/>
            <pc:sldMk cId="1430187045" sldId="260"/>
            <ac:spMk id="2" creationId="{F76F8197-2C2F-4D53-B49B-5A99ADACE026}"/>
          </ac:spMkLst>
        </pc:spChg>
        <pc:spChg chg="mod">
          <ac:chgData name="Martin Bojnanský" userId="14d755ac888f261d" providerId="LiveId" clId="{0D2E165D-F894-4ECD-8615-65AD167CD7FC}" dt="2018-02-20T22:31:22.100" v="1771" actId="122"/>
          <ac:spMkLst>
            <pc:docMk/>
            <pc:sldMk cId="1430187045" sldId="260"/>
            <ac:spMk id="3" creationId="{97A4C715-8ABB-461B-9410-9EB64B84BDB5}"/>
          </ac:spMkLst>
        </pc:spChg>
        <pc:picChg chg="add mod">
          <ac:chgData name="Martin Bojnanský" userId="14d755ac888f261d" providerId="LiveId" clId="{0D2E165D-F894-4ECD-8615-65AD167CD7FC}" dt="2018-02-20T22:31:52.305" v="1774" actId="1076"/>
          <ac:picMkLst>
            <pc:docMk/>
            <pc:sldMk cId="1430187045" sldId="260"/>
            <ac:picMk id="5" creationId="{1903B880-3B48-4781-9F5D-A81144FD563D}"/>
          </ac:picMkLst>
        </pc:picChg>
      </pc:sldChg>
      <pc:sldChg chg="addSp delSp modSp add">
        <pc:chgData name="Martin Bojnanský" userId="14d755ac888f261d" providerId="LiveId" clId="{0D2E165D-F894-4ECD-8615-65AD167CD7FC}" dt="2018-02-20T22:42:38" v="2100" actId="113"/>
        <pc:sldMkLst>
          <pc:docMk/>
          <pc:sldMk cId="1154386407" sldId="261"/>
        </pc:sldMkLst>
        <pc:spChg chg="mod">
          <ac:chgData name="Martin Bojnanský" userId="14d755ac888f261d" providerId="LiveId" clId="{0D2E165D-F894-4ECD-8615-65AD167CD7FC}" dt="2018-02-20T22:34:08.348" v="1823" actId="122"/>
          <ac:spMkLst>
            <pc:docMk/>
            <pc:sldMk cId="1154386407" sldId="261"/>
            <ac:spMk id="2" creationId="{639BC2D7-6CDD-4148-A4D3-E11260DB3504}"/>
          </ac:spMkLst>
        </pc:spChg>
        <pc:spChg chg="del">
          <ac:chgData name="Martin Bojnanský" userId="14d755ac888f261d" providerId="LiveId" clId="{0D2E165D-F894-4ECD-8615-65AD167CD7FC}" dt="2018-02-20T22:34:13.186" v="1824" actId="478"/>
          <ac:spMkLst>
            <pc:docMk/>
            <pc:sldMk cId="1154386407" sldId="261"/>
            <ac:spMk id="3" creationId="{3DFCB211-80F5-4FBC-ACBC-778006070CE6}"/>
          </ac:spMkLst>
        </pc:spChg>
        <pc:spChg chg="add mod">
          <ac:chgData name="Martin Bojnanský" userId="14d755ac888f261d" providerId="LiveId" clId="{0D2E165D-F894-4ECD-8615-65AD167CD7FC}" dt="2018-02-20T22:42:36.322" v="2099" actId="113"/>
          <ac:spMkLst>
            <pc:docMk/>
            <pc:sldMk cId="1154386407" sldId="261"/>
            <ac:spMk id="6" creationId="{3958240D-381B-422C-9E8E-742699AB6AB9}"/>
          </ac:spMkLst>
        </pc:spChg>
        <pc:spChg chg="add del mod">
          <ac:chgData name="Martin Bojnanský" userId="14d755ac888f261d" providerId="LiveId" clId="{0D2E165D-F894-4ECD-8615-65AD167CD7FC}" dt="2018-02-20T22:35:09.835" v="1838" actId="113"/>
          <ac:spMkLst>
            <pc:docMk/>
            <pc:sldMk cId="1154386407" sldId="261"/>
            <ac:spMk id="7" creationId="{63DBDBC7-6E75-4A8A-B02D-647D9A9B60AA}"/>
          </ac:spMkLst>
        </pc:spChg>
        <pc:spChg chg="add mod">
          <ac:chgData name="Martin Bojnanský" userId="14d755ac888f261d" providerId="LiveId" clId="{0D2E165D-F894-4ECD-8615-65AD167CD7FC}" dt="2018-02-20T22:42:38" v="2100" actId="113"/>
          <ac:spMkLst>
            <pc:docMk/>
            <pc:sldMk cId="1154386407" sldId="261"/>
            <ac:spMk id="8" creationId="{B19094E5-75D6-4772-A236-1FC59D9B4298}"/>
          </ac:spMkLst>
        </pc:spChg>
        <pc:spChg chg="add del mod">
          <ac:chgData name="Martin Bojnanský" userId="14d755ac888f261d" providerId="LiveId" clId="{0D2E165D-F894-4ECD-8615-65AD167CD7FC}" dt="2018-02-20T22:35:22.335" v="1845" actId="113"/>
          <ac:spMkLst>
            <pc:docMk/>
            <pc:sldMk cId="1154386407" sldId="261"/>
            <ac:spMk id="9" creationId="{02947F14-0294-4B70-9AC6-F47BCA6B46FE}"/>
          </ac:spMkLst>
        </pc:spChg>
        <pc:picChg chg="add del mod">
          <ac:chgData name="Martin Bojnanský" userId="14d755ac888f261d" providerId="LiveId" clId="{0D2E165D-F894-4ECD-8615-65AD167CD7FC}" dt="2018-02-20T22:35:21.359" v="1844" actId="113"/>
          <ac:picMkLst>
            <pc:docMk/>
            <pc:sldMk cId="1154386407" sldId="261"/>
            <ac:picMk id="4" creationId="{A63C5C1E-7411-47DE-A7E0-0C79B48D9822}"/>
          </ac:picMkLst>
        </pc:picChg>
        <pc:picChg chg="add del mod">
          <ac:chgData name="Martin Bojnanský" userId="14d755ac888f261d" providerId="LiveId" clId="{0D2E165D-F894-4ECD-8615-65AD167CD7FC}" dt="2018-02-20T22:35:09.076" v="1837" actId="113"/>
          <ac:picMkLst>
            <pc:docMk/>
            <pc:sldMk cId="1154386407" sldId="261"/>
            <ac:picMk id="5" creationId="{AB304E71-77C1-4254-99A4-FB07B4FB49C0}"/>
          </ac:picMkLst>
        </pc:picChg>
        <pc:picChg chg="add mod">
          <ac:chgData name="Martin Bojnanský" userId="14d755ac888f261d" providerId="LiveId" clId="{0D2E165D-F894-4ECD-8615-65AD167CD7FC}" dt="2018-02-20T22:35:09.835" v="1838" actId="113"/>
          <ac:picMkLst>
            <pc:docMk/>
            <pc:sldMk cId="1154386407" sldId="261"/>
            <ac:picMk id="10" creationId="{B7FDA569-9E9E-4FEC-8E26-DD92D6A388AD}"/>
          </ac:picMkLst>
        </pc:picChg>
        <pc:picChg chg="add mod">
          <ac:chgData name="Martin Bojnanský" userId="14d755ac888f261d" providerId="LiveId" clId="{0D2E165D-F894-4ECD-8615-65AD167CD7FC}" dt="2018-02-20T22:35:22.335" v="1845" actId="113"/>
          <ac:picMkLst>
            <pc:docMk/>
            <pc:sldMk cId="1154386407" sldId="261"/>
            <ac:picMk id="11" creationId="{B0F4F1D8-8AB1-4BA9-AE6E-21DDF726D63C}"/>
          </ac:picMkLst>
        </pc:picChg>
      </pc:sldChg>
      <pc:sldChg chg="addSp delSp modSp add ord">
        <pc:chgData name="Martin Bojnanský" userId="14d755ac888f261d" providerId="LiveId" clId="{0D2E165D-F894-4ECD-8615-65AD167CD7FC}" dt="2018-02-20T22:38:23.438" v="1892" actId="122"/>
        <pc:sldMkLst>
          <pc:docMk/>
          <pc:sldMk cId="552914126" sldId="262"/>
        </pc:sldMkLst>
        <pc:spChg chg="mod">
          <ac:chgData name="Martin Bojnanský" userId="14d755ac888f261d" providerId="LiveId" clId="{0D2E165D-F894-4ECD-8615-65AD167CD7FC}" dt="2018-02-20T22:37:51.373" v="1877" actId="122"/>
          <ac:spMkLst>
            <pc:docMk/>
            <pc:sldMk cId="552914126" sldId="262"/>
            <ac:spMk id="2" creationId="{1F42B344-4E67-4BD6-97E4-9F2CE730F3A3}"/>
          </ac:spMkLst>
        </pc:spChg>
        <pc:spChg chg="del">
          <ac:chgData name="Martin Bojnanský" userId="14d755ac888f261d" providerId="LiveId" clId="{0D2E165D-F894-4ECD-8615-65AD167CD7FC}" dt="2018-02-20T22:37:31.898" v="1870" actId="122"/>
          <ac:spMkLst>
            <pc:docMk/>
            <pc:sldMk cId="552914126" sldId="262"/>
            <ac:spMk id="3" creationId="{BB5F64BA-4853-4D54-9287-A4B41154C57A}"/>
          </ac:spMkLst>
        </pc:spChg>
        <pc:spChg chg="del">
          <ac:chgData name="Martin Bojnanský" userId="14d755ac888f261d" providerId="LiveId" clId="{0D2E165D-F894-4ECD-8615-65AD167CD7FC}" dt="2018-02-20T22:37:31.898" v="1870" actId="122"/>
          <ac:spMkLst>
            <pc:docMk/>
            <pc:sldMk cId="552914126" sldId="262"/>
            <ac:spMk id="4" creationId="{55FE2F6C-2989-4BCE-816B-149147E6CD7C}"/>
          </ac:spMkLst>
        </pc:spChg>
        <pc:spChg chg="del">
          <ac:chgData name="Martin Bojnanský" userId="14d755ac888f261d" providerId="LiveId" clId="{0D2E165D-F894-4ECD-8615-65AD167CD7FC}" dt="2018-02-20T22:37:31.898" v="1870" actId="122"/>
          <ac:spMkLst>
            <pc:docMk/>
            <pc:sldMk cId="552914126" sldId="262"/>
            <ac:spMk id="5" creationId="{604193C5-7DEA-4A61-B847-0B5D47E87DB3}"/>
          </ac:spMkLst>
        </pc:spChg>
        <pc:spChg chg="del">
          <ac:chgData name="Martin Bojnanský" userId="14d755ac888f261d" providerId="LiveId" clId="{0D2E165D-F894-4ECD-8615-65AD167CD7FC}" dt="2018-02-20T22:37:31.898" v="1870" actId="122"/>
          <ac:spMkLst>
            <pc:docMk/>
            <pc:sldMk cId="552914126" sldId="262"/>
            <ac:spMk id="6" creationId="{D16FCD04-A995-4884-BFDE-035BC9EE9E1D}"/>
          </ac:spMkLst>
        </pc:spChg>
        <pc:spChg chg="add del mod">
          <ac:chgData name="Martin Bojnanský" userId="14d755ac888f261d" providerId="LiveId" clId="{0D2E165D-F894-4ECD-8615-65AD167CD7FC}" dt="2018-02-20T22:37:33.139" v="1871" actId="122"/>
          <ac:spMkLst>
            <pc:docMk/>
            <pc:sldMk cId="552914126" sldId="262"/>
            <ac:spMk id="7" creationId="{291F7BE2-957C-4AD2-99E6-D120FD0ACA51}"/>
          </ac:spMkLst>
        </pc:spChg>
        <pc:picChg chg="add mod">
          <ac:chgData name="Martin Bojnanský" userId="14d755ac888f261d" providerId="LiveId" clId="{0D2E165D-F894-4ECD-8615-65AD167CD7FC}" dt="2018-02-20T22:38:13.065" v="1891" actId="1076"/>
          <ac:picMkLst>
            <pc:docMk/>
            <pc:sldMk cId="552914126" sldId="262"/>
            <ac:picMk id="9" creationId="{EC2D383F-4867-47D6-ADEF-042017B65FD0}"/>
          </ac:picMkLst>
        </pc:picChg>
      </pc:sldChg>
      <pc:sldChg chg="modSp add modNotesTx">
        <pc:chgData name="Martin Bojnanský" userId="14d755ac888f261d" providerId="LiveId" clId="{0D2E165D-F894-4ECD-8615-65AD167CD7FC}" dt="2018-02-20T22:47:55.709" v="2482" actId="20577"/>
        <pc:sldMkLst>
          <pc:docMk/>
          <pc:sldMk cId="3953649668" sldId="263"/>
        </pc:sldMkLst>
        <pc:spChg chg="mod">
          <ac:chgData name="Martin Bojnanský" userId="14d755ac888f261d" providerId="LiveId" clId="{0D2E165D-F894-4ECD-8615-65AD167CD7FC}" dt="2018-02-20T22:39:46.443" v="1919" actId="122"/>
          <ac:spMkLst>
            <pc:docMk/>
            <pc:sldMk cId="3953649668" sldId="263"/>
            <ac:spMk id="2" creationId="{6F56A28F-8717-4262-9C91-6FB77F2C90CF}"/>
          </ac:spMkLst>
        </pc:spChg>
        <pc:spChg chg="mod">
          <ac:chgData name="Martin Bojnanský" userId="14d755ac888f261d" providerId="LiveId" clId="{0D2E165D-F894-4ECD-8615-65AD167CD7FC}" dt="2018-02-20T22:42:27.381" v="2096" actId="113"/>
          <ac:spMkLst>
            <pc:docMk/>
            <pc:sldMk cId="3953649668" sldId="263"/>
            <ac:spMk id="3" creationId="{EB4F772A-D92A-4896-9EAA-3A18882D9D1B}"/>
          </ac:spMkLst>
        </pc:spChg>
        <pc:spChg chg="mod">
          <ac:chgData name="Martin Bojnanský" userId="14d755ac888f261d" providerId="LiveId" clId="{0D2E165D-F894-4ECD-8615-65AD167CD7FC}" dt="2018-02-20T22:44:00.992" v="2153" actId="2710"/>
          <ac:spMkLst>
            <pc:docMk/>
            <pc:sldMk cId="3953649668" sldId="263"/>
            <ac:spMk id="4" creationId="{81C794FC-2067-4DD5-A7DF-81D4ADE2FA8D}"/>
          </ac:spMkLst>
        </pc:spChg>
        <pc:spChg chg="mod">
          <ac:chgData name="Martin Bojnanský" userId="14d755ac888f261d" providerId="LiveId" clId="{0D2E165D-F894-4ECD-8615-65AD167CD7FC}" dt="2018-02-20T22:42:29.250" v="2097" actId="113"/>
          <ac:spMkLst>
            <pc:docMk/>
            <pc:sldMk cId="3953649668" sldId="263"/>
            <ac:spMk id="5" creationId="{D9CB7E8E-179C-4C6D-A070-C3DCE7E7F412}"/>
          </ac:spMkLst>
        </pc:spChg>
        <pc:spChg chg="mod">
          <ac:chgData name="Martin Bojnanský" userId="14d755ac888f261d" providerId="LiveId" clId="{0D2E165D-F894-4ECD-8615-65AD167CD7FC}" dt="2018-02-20T22:45:35.445" v="2289" actId="20577"/>
          <ac:spMkLst>
            <pc:docMk/>
            <pc:sldMk cId="3953649668" sldId="263"/>
            <ac:spMk id="6" creationId="{4A0F0772-4B5F-4666-AA6E-CDF65C52C1DC}"/>
          </ac:spMkLst>
        </pc:spChg>
      </pc:sldChg>
      <pc:sldChg chg="addSp delSp modSp add setBg">
        <pc:chgData name="Martin Bojnanský" userId="14d755ac888f261d" providerId="LiveId" clId="{0D2E165D-F894-4ECD-8615-65AD167CD7FC}" dt="2018-02-20T23:01:37.064" v="3117" actId="1076"/>
        <pc:sldMkLst>
          <pc:docMk/>
          <pc:sldMk cId="2319927168" sldId="264"/>
        </pc:sldMkLst>
        <pc:spChg chg="del">
          <ac:chgData name="Martin Bojnanský" userId="14d755ac888f261d" providerId="LiveId" clId="{0D2E165D-F894-4ECD-8615-65AD167CD7FC}" dt="2018-02-20T22:48:16.930" v="2484" actId="1076"/>
          <ac:spMkLst>
            <pc:docMk/>
            <pc:sldMk cId="2319927168" sldId="264"/>
            <ac:spMk id="2" creationId="{6E857EC6-0074-4F24-83BB-102DCE8051C9}"/>
          </ac:spMkLst>
        </pc:spChg>
        <pc:spChg chg="del">
          <ac:chgData name="Martin Bojnanský" userId="14d755ac888f261d" providerId="LiveId" clId="{0D2E165D-F894-4ECD-8615-65AD167CD7FC}" dt="2018-02-20T22:48:16.930" v="2484" actId="1076"/>
          <ac:spMkLst>
            <pc:docMk/>
            <pc:sldMk cId="2319927168" sldId="264"/>
            <ac:spMk id="3" creationId="{706E6DF2-CE06-40E5-8D22-F725BF076C31}"/>
          </ac:spMkLst>
        </pc:spChg>
        <pc:spChg chg="del">
          <ac:chgData name="Martin Bojnanský" userId="14d755ac888f261d" providerId="LiveId" clId="{0D2E165D-F894-4ECD-8615-65AD167CD7FC}" dt="2018-02-20T22:48:16.930" v="2484" actId="1076"/>
          <ac:spMkLst>
            <pc:docMk/>
            <pc:sldMk cId="2319927168" sldId="264"/>
            <ac:spMk id="4" creationId="{2511E512-E9EC-4427-B458-96F36B5EB682}"/>
          </ac:spMkLst>
        </pc:spChg>
        <pc:spChg chg="del">
          <ac:chgData name="Martin Bojnanský" userId="14d755ac888f261d" providerId="LiveId" clId="{0D2E165D-F894-4ECD-8615-65AD167CD7FC}" dt="2018-02-20T22:48:16.930" v="2484" actId="1076"/>
          <ac:spMkLst>
            <pc:docMk/>
            <pc:sldMk cId="2319927168" sldId="264"/>
            <ac:spMk id="5" creationId="{C3DAE729-7B97-4370-9DFF-5E60C9038528}"/>
          </ac:spMkLst>
        </pc:spChg>
        <pc:spChg chg="del">
          <ac:chgData name="Martin Bojnanský" userId="14d755ac888f261d" providerId="LiveId" clId="{0D2E165D-F894-4ECD-8615-65AD167CD7FC}" dt="2018-02-20T22:48:16.930" v="2484" actId="1076"/>
          <ac:spMkLst>
            <pc:docMk/>
            <pc:sldMk cId="2319927168" sldId="264"/>
            <ac:spMk id="6" creationId="{1159A4A0-E0A6-4BC1-A55F-088C80F80CC8}"/>
          </ac:spMkLst>
        </pc:spChg>
        <pc:spChg chg="add mod">
          <ac:chgData name="Martin Bojnanský" userId="14d755ac888f261d" providerId="LiveId" clId="{0D2E165D-F894-4ECD-8615-65AD167CD7FC}" dt="2018-02-20T22:48:29.705" v="2505" actId="20577"/>
          <ac:spMkLst>
            <pc:docMk/>
            <pc:sldMk cId="2319927168" sldId="264"/>
            <ac:spMk id="7" creationId="{02AE4933-3C35-401C-B961-8B3125011518}"/>
          </ac:spMkLst>
        </pc:spChg>
        <pc:spChg chg="add del mod">
          <ac:chgData name="Martin Bojnanský" userId="14d755ac888f261d" providerId="LiveId" clId="{0D2E165D-F894-4ECD-8615-65AD167CD7FC}" dt="2018-02-20T22:59:57.773" v="3093" actId="478"/>
          <ac:spMkLst>
            <pc:docMk/>
            <pc:sldMk cId="2319927168" sldId="264"/>
            <ac:spMk id="8" creationId="{0C1FBF91-9305-432A-84C4-99CA766E520A}"/>
          </ac:spMkLst>
        </pc:spChg>
        <pc:spChg chg="add del">
          <ac:chgData name="Martin Bojnanský" userId="14d755ac888f261d" providerId="LiveId" clId="{0D2E165D-F894-4ECD-8615-65AD167CD7FC}" dt="2018-02-20T22:59:28.705" v="3088" actId="1076"/>
          <ac:spMkLst>
            <pc:docMk/>
            <pc:sldMk cId="2319927168" sldId="264"/>
            <ac:spMk id="9" creationId="{2C6A9FCD-768F-4CD4-A0D3-DCA575E0DB48}"/>
          </ac:spMkLst>
        </pc:spChg>
        <pc:spChg chg="add del">
          <ac:chgData name="Martin Bojnanský" userId="14d755ac888f261d" providerId="LiveId" clId="{0D2E165D-F894-4ECD-8615-65AD167CD7FC}" dt="2018-02-20T22:59:28.705" v="3088" actId="1076"/>
          <ac:spMkLst>
            <pc:docMk/>
            <pc:sldMk cId="2319927168" sldId="264"/>
            <ac:spMk id="10" creationId="{C1F791D0-119F-41EE-825E-4080179994D7}"/>
          </ac:spMkLst>
        </pc:spChg>
        <pc:spChg chg="add del">
          <ac:chgData name="Martin Bojnanský" userId="14d755ac888f261d" providerId="LiveId" clId="{0D2E165D-F894-4ECD-8615-65AD167CD7FC}" dt="2018-02-20T22:59:31.035" v="3090" actId="1076"/>
          <ac:spMkLst>
            <pc:docMk/>
            <pc:sldMk cId="2319927168" sldId="264"/>
            <ac:spMk id="11" creationId="{319E7448-3984-4667-8720-0D857EF86C3B}"/>
          </ac:spMkLst>
        </pc:spChg>
        <pc:spChg chg="add del">
          <ac:chgData name="Martin Bojnanský" userId="14d755ac888f261d" providerId="LiveId" clId="{0D2E165D-F894-4ECD-8615-65AD167CD7FC}" dt="2018-02-20T22:59:31.035" v="3090" actId="1076"/>
          <ac:spMkLst>
            <pc:docMk/>
            <pc:sldMk cId="2319927168" sldId="264"/>
            <ac:spMk id="12" creationId="{AA9C36C5-E80C-48A6-8C57-3B39E7D3FB15}"/>
          </ac:spMkLst>
        </pc:spChg>
        <pc:spChg chg="add del">
          <ac:chgData name="Martin Bojnanský" userId="14d755ac888f261d" providerId="LiveId" clId="{0D2E165D-F894-4ECD-8615-65AD167CD7FC}" dt="2018-02-20T22:59:56.247" v="3092" actId="1076"/>
          <ac:spMkLst>
            <pc:docMk/>
            <pc:sldMk cId="2319927168" sldId="264"/>
            <ac:spMk id="13" creationId="{55DBD560-3656-492B-B0BE-3F10A499801C}"/>
          </ac:spMkLst>
        </pc:spChg>
        <pc:spChg chg="add del mod">
          <ac:chgData name="Martin Bojnanský" userId="14d755ac888f261d" providerId="LiveId" clId="{0D2E165D-F894-4ECD-8615-65AD167CD7FC}" dt="2018-02-20T23:00:02.510" v="3097" actId="1076"/>
          <ac:spMkLst>
            <pc:docMk/>
            <pc:sldMk cId="2319927168" sldId="264"/>
            <ac:spMk id="14" creationId="{F0CFEF62-1FFE-4D13-92BE-92933601F88D}"/>
          </ac:spMkLst>
        </pc:spChg>
        <pc:spChg chg="add mod">
          <ac:chgData name="Martin Bojnanský" userId="14d755ac888f261d" providerId="LiveId" clId="{0D2E165D-F894-4ECD-8615-65AD167CD7FC}" dt="2018-02-20T23:01:04.905" v="3107" actId="1076"/>
          <ac:spMkLst>
            <pc:docMk/>
            <pc:sldMk cId="2319927168" sldId="264"/>
            <ac:spMk id="15" creationId="{5092F65A-5F4F-43D9-8FFB-7CC2EE7466CE}"/>
          </ac:spMkLst>
        </pc:spChg>
        <pc:spChg chg="add del mod">
          <ac:chgData name="Martin Bojnanský" userId="14d755ac888f261d" providerId="LiveId" clId="{0D2E165D-F894-4ECD-8615-65AD167CD7FC}" dt="2018-02-20T23:01:01.040" v="3105" actId="1076"/>
          <ac:spMkLst>
            <pc:docMk/>
            <pc:sldMk cId="2319927168" sldId="264"/>
            <ac:spMk id="16" creationId="{7A926716-A95D-45A9-A8A5-6CE0CDC839E3}"/>
          </ac:spMkLst>
        </pc:spChg>
        <pc:spChg chg="add del mod">
          <ac:chgData name="Martin Bojnanský" userId="14d755ac888f261d" providerId="LiveId" clId="{0D2E165D-F894-4ECD-8615-65AD167CD7FC}" dt="2018-02-20T23:01:30.551" v="3115" actId="1076"/>
          <ac:spMkLst>
            <pc:docMk/>
            <pc:sldMk cId="2319927168" sldId="264"/>
            <ac:spMk id="17" creationId="{702FD92D-F1F5-4F1E-9E80-8E168D8A98A7}"/>
          </ac:spMkLst>
        </pc:spChg>
        <pc:spChg chg="add mod">
          <ac:chgData name="Martin Bojnanský" userId="14d755ac888f261d" providerId="LiveId" clId="{0D2E165D-F894-4ECD-8615-65AD167CD7FC}" dt="2018-02-20T23:01:37.064" v="3117" actId="1076"/>
          <ac:spMkLst>
            <pc:docMk/>
            <pc:sldMk cId="2319927168" sldId="264"/>
            <ac:spMk id="18" creationId="{338B90D5-015C-4F4A-BD84-9D5192A1A1DB}"/>
          </ac:spMkLst>
        </pc:spChg>
        <pc:picChg chg="add del">
          <ac:chgData name="Martin Bojnanský" userId="14d755ac888f261d" providerId="LiveId" clId="{0D2E165D-F894-4ECD-8615-65AD167CD7FC}" dt="2018-02-20T22:59:56.247" v="3092" actId="1076"/>
          <ac:picMkLst>
            <pc:docMk/>
            <pc:sldMk cId="2319927168" sldId="264"/>
            <ac:picMk id="1031" creationId="{88EACFFB-4F99-4F3A-B06B-B797862FD83A}"/>
          </ac:picMkLst>
        </pc:picChg>
        <pc:picChg chg="add del">
          <ac:chgData name="Martin Bojnanský" userId="14d755ac888f261d" providerId="LiveId" clId="{0D2E165D-F894-4ECD-8615-65AD167CD7FC}" dt="2018-02-20T22:59:56.247" v="3092" actId="1076"/>
          <ac:picMkLst>
            <pc:docMk/>
            <pc:sldMk cId="2319927168" sldId="264"/>
            <ac:picMk id="1032" creationId="{D22E3770-6E9C-4D8D-9F7B-85872E809C73}"/>
          </ac:picMkLst>
        </pc:picChg>
        <pc:picChg chg="add del mod">
          <ac:chgData name="Martin Bojnanský" userId="14d755ac888f261d" providerId="LiveId" clId="{0D2E165D-F894-4ECD-8615-65AD167CD7FC}" dt="2018-02-20T23:00:02.510" v="3097" actId="1076"/>
          <ac:picMkLst>
            <pc:docMk/>
            <pc:sldMk cId="2319927168" sldId="264"/>
            <ac:picMk id="1034" creationId="{8708B1EF-73E4-465C-BD99-276E4404520A}"/>
          </ac:picMkLst>
        </pc:picChg>
        <pc:picChg chg="add del mod">
          <ac:chgData name="Martin Bojnanský" userId="14d755ac888f261d" providerId="LiveId" clId="{0D2E165D-F894-4ECD-8615-65AD167CD7FC}" dt="2018-02-20T23:00:02.510" v="3097" actId="1076"/>
          <ac:picMkLst>
            <pc:docMk/>
            <pc:sldMk cId="2319927168" sldId="264"/>
            <ac:picMk id="1035" creationId="{BA6F9A7E-2849-4CD2-8050-482AC7E961C5}"/>
          </ac:picMkLst>
        </pc:picChg>
        <pc:picChg chg="add mod">
          <ac:chgData name="Martin Bojnanský" userId="14d755ac888f261d" providerId="LiveId" clId="{0D2E165D-F894-4ECD-8615-65AD167CD7FC}" dt="2018-02-20T23:01:04.905" v="3107" actId="1076"/>
          <ac:picMkLst>
            <pc:docMk/>
            <pc:sldMk cId="2319927168" sldId="264"/>
            <ac:picMk id="1037" creationId="{560635D9-BE96-4030-9B5F-837555194788}"/>
          </ac:picMkLst>
        </pc:picChg>
        <pc:picChg chg="add del mod">
          <ac:chgData name="Martin Bojnanský" userId="14d755ac888f261d" providerId="LiveId" clId="{0D2E165D-F894-4ECD-8615-65AD167CD7FC}" dt="2018-02-20T23:01:01.040" v="3105" actId="1076"/>
          <ac:picMkLst>
            <pc:docMk/>
            <pc:sldMk cId="2319927168" sldId="264"/>
            <ac:picMk id="1039" creationId="{85987526-9E85-43F8-8DEC-0A1BA31E165A}"/>
          </ac:picMkLst>
        </pc:picChg>
        <pc:picChg chg="add del mod">
          <ac:chgData name="Martin Bojnanský" userId="14d755ac888f261d" providerId="LiveId" clId="{0D2E165D-F894-4ECD-8615-65AD167CD7FC}" dt="2018-02-20T23:01:30.551" v="3115" actId="1076"/>
          <ac:picMkLst>
            <pc:docMk/>
            <pc:sldMk cId="2319927168" sldId="264"/>
            <ac:picMk id="1041" creationId="{B6932AE1-22F9-49ED-9D59-3253830F4747}"/>
          </ac:picMkLst>
        </pc:picChg>
        <pc:picChg chg="add mod">
          <ac:chgData name="Martin Bojnanský" userId="14d755ac888f261d" providerId="LiveId" clId="{0D2E165D-F894-4ECD-8615-65AD167CD7FC}" dt="2018-02-20T23:01:37.064" v="3117" actId="1076"/>
          <ac:picMkLst>
            <pc:docMk/>
            <pc:sldMk cId="2319927168" sldId="264"/>
            <ac:picMk id="1043" creationId="{FB64B879-8C84-4E5F-A9F5-D46861896021}"/>
          </ac:picMkLst>
        </pc:picChg>
      </pc:sldChg>
      <pc:sldChg chg="addSp delSp modSp add modNotesTx">
        <pc:chgData name="Martin Bojnanský" userId="14d755ac888f261d" providerId="LiveId" clId="{0D2E165D-F894-4ECD-8615-65AD167CD7FC}" dt="2018-02-20T23:37:06.946" v="3639" actId="1035"/>
        <pc:sldMkLst>
          <pc:docMk/>
          <pc:sldMk cId="544886787" sldId="265"/>
        </pc:sldMkLst>
        <pc:spChg chg="mod">
          <ac:chgData name="Martin Bojnanský" userId="14d755ac888f261d" providerId="LiveId" clId="{0D2E165D-F894-4ECD-8615-65AD167CD7FC}" dt="2018-02-20T22:52:30.322" v="2541" actId="20577"/>
          <ac:spMkLst>
            <pc:docMk/>
            <pc:sldMk cId="544886787" sldId="265"/>
            <ac:spMk id="2" creationId="{07A17792-7403-4586-AE92-4856215C97E7}"/>
          </ac:spMkLst>
        </pc:spChg>
        <pc:spChg chg="del">
          <ac:chgData name="Martin Bojnanský" userId="14d755ac888f261d" providerId="LiveId" clId="{0D2E165D-F894-4ECD-8615-65AD167CD7FC}" dt="2018-02-20T22:50:25.228" v="2508" actId="122"/>
          <ac:spMkLst>
            <pc:docMk/>
            <pc:sldMk cId="544886787" sldId="265"/>
            <ac:spMk id="3" creationId="{C0459182-CC6B-47A5-BB0B-1F0758EE31C5}"/>
          </ac:spMkLst>
        </pc:spChg>
        <pc:spChg chg="add mod">
          <ac:chgData name="Martin Bojnanský" userId="14d755ac888f261d" providerId="LiveId" clId="{0D2E165D-F894-4ECD-8615-65AD167CD7FC}" dt="2018-02-20T22:56:18.786" v="2867" actId="2710"/>
          <ac:spMkLst>
            <pc:docMk/>
            <pc:sldMk cId="544886787" sldId="265"/>
            <ac:spMk id="6" creationId="{EE6B97D8-C33D-41FC-85B9-2A1C8843A3D8}"/>
          </ac:spMkLst>
        </pc:spChg>
        <pc:picChg chg="add del mod">
          <ac:chgData name="Martin Bojnanský" userId="14d755ac888f261d" providerId="LiveId" clId="{0D2E165D-F894-4ECD-8615-65AD167CD7FC}" dt="2018-02-20T22:52:40.102" v="2543" actId="122"/>
          <ac:picMkLst>
            <pc:docMk/>
            <pc:sldMk cId="544886787" sldId="265"/>
            <ac:picMk id="5" creationId="{3B88FD58-D30A-4FC4-B8C5-BC18808E5A3D}"/>
          </ac:picMkLst>
        </pc:picChg>
        <pc:picChg chg="add mod">
          <ac:chgData name="Martin Bojnanský" userId="14d755ac888f261d" providerId="LiveId" clId="{0D2E165D-F894-4ECD-8615-65AD167CD7FC}" dt="2018-02-20T23:37:06.946" v="3639" actId="1035"/>
          <ac:picMkLst>
            <pc:docMk/>
            <pc:sldMk cId="544886787" sldId="265"/>
            <ac:picMk id="7" creationId="{905063BC-CF9E-45B0-8E5D-B27ABE4E82A8}"/>
          </ac:picMkLst>
        </pc:picChg>
      </pc:sldChg>
      <pc:sldChg chg="addSp delSp modSp add">
        <pc:chgData name="Martin Bojnanský" userId="14d755ac888f261d" providerId="LiveId" clId="{0D2E165D-F894-4ECD-8615-65AD167CD7FC}" dt="2018-02-20T23:06:09.862" v="3185" actId="1036"/>
        <pc:sldMkLst>
          <pc:docMk/>
          <pc:sldMk cId="2594923003" sldId="266"/>
        </pc:sldMkLst>
        <pc:spChg chg="mod">
          <ac:chgData name="Martin Bojnanský" userId="14d755ac888f261d" providerId="LiveId" clId="{0D2E165D-F894-4ECD-8615-65AD167CD7FC}" dt="2018-02-20T23:03:41.750" v="3151" actId="790"/>
          <ac:spMkLst>
            <pc:docMk/>
            <pc:sldMk cId="2594923003" sldId="266"/>
            <ac:spMk id="2" creationId="{310BDED4-FBD0-4D60-A816-CAD5FE42A804}"/>
          </ac:spMkLst>
        </pc:spChg>
        <pc:spChg chg="del">
          <ac:chgData name="Martin Bojnanský" userId="14d755ac888f261d" providerId="LiveId" clId="{0D2E165D-F894-4ECD-8615-65AD167CD7FC}" dt="2018-02-20T23:03:43.133" v="3152" actId="1036"/>
          <ac:spMkLst>
            <pc:docMk/>
            <pc:sldMk cId="2594923003" sldId="266"/>
            <ac:spMk id="3" creationId="{68892509-F17C-4179-AA4B-28F68B090AAA}"/>
          </ac:spMkLst>
        </pc:spChg>
        <pc:picChg chg="add mod modCrop">
          <ac:chgData name="Martin Bojnanský" userId="14d755ac888f261d" providerId="LiveId" clId="{0D2E165D-F894-4ECD-8615-65AD167CD7FC}" dt="2018-02-20T23:06:09.862" v="3185" actId="1036"/>
          <ac:picMkLst>
            <pc:docMk/>
            <pc:sldMk cId="2594923003" sldId="266"/>
            <ac:picMk id="4" creationId="{3232365B-6705-4CF5-9D40-6A6B29EA8452}"/>
          </ac:picMkLst>
        </pc:picChg>
      </pc:sldChg>
      <pc:sldChg chg="modSp add">
        <pc:chgData name="Martin Bojnanský" userId="14d755ac888f261d" providerId="LiveId" clId="{0D2E165D-F894-4ECD-8615-65AD167CD7FC}" dt="2018-02-20T23:08:55.261" v="3393" actId="20577"/>
        <pc:sldMkLst>
          <pc:docMk/>
          <pc:sldMk cId="4249878074" sldId="267"/>
        </pc:sldMkLst>
        <pc:spChg chg="mod">
          <ac:chgData name="Martin Bojnanský" userId="14d755ac888f261d" providerId="LiveId" clId="{0D2E165D-F894-4ECD-8615-65AD167CD7FC}" dt="2018-02-20T23:07:13.151" v="3226" actId="122"/>
          <ac:spMkLst>
            <pc:docMk/>
            <pc:sldMk cId="4249878074" sldId="267"/>
            <ac:spMk id="2" creationId="{71FE6C09-285D-49FA-BE0C-F57A0DA93F66}"/>
          </ac:spMkLst>
        </pc:spChg>
        <pc:spChg chg="mod">
          <ac:chgData name="Martin Bojnanský" userId="14d755ac888f261d" providerId="LiveId" clId="{0D2E165D-F894-4ECD-8615-65AD167CD7FC}" dt="2018-02-20T23:08:55.261" v="3393" actId="20577"/>
          <ac:spMkLst>
            <pc:docMk/>
            <pc:sldMk cId="4249878074" sldId="267"/>
            <ac:spMk id="3" creationId="{6C2763A8-1448-4143-8334-D2FDC0B8D732}"/>
          </ac:spMkLst>
        </pc:spChg>
      </pc:sldChg>
      <pc:sldChg chg="modSp add">
        <pc:chgData name="Martin Bojnanský" userId="14d755ac888f261d" providerId="LiveId" clId="{0D2E165D-F894-4ECD-8615-65AD167CD7FC}" dt="2018-02-20T23:14:09.129" v="3534" actId="20577"/>
        <pc:sldMkLst>
          <pc:docMk/>
          <pc:sldMk cId="3092223202" sldId="268"/>
        </pc:sldMkLst>
        <pc:spChg chg="mod">
          <ac:chgData name="Martin Bojnanský" userId="14d755ac888f261d" providerId="LiveId" clId="{0D2E165D-F894-4ECD-8615-65AD167CD7FC}" dt="2018-02-20T23:12:25.089" v="3485" actId="20577"/>
          <ac:spMkLst>
            <pc:docMk/>
            <pc:sldMk cId="3092223202" sldId="268"/>
            <ac:spMk id="2" creationId="{11D49355-B4D8-4655-B3E7-6446B5AA839D}"/>
          </ac:spMkLst>
        </pc:spChg>
        <pc:spChg chg="mod">
          <ac:chgData name="Martin Bojnanský" userId="14d755ac888f261d" providerId="LiveId" clId="{0D2E165D-F894-4ECD-8615-65AD167CD7FC}" dt="2018-02-20T23:14:09.129" v="3534" actId="20577"/>
          <ac:spMkLst>
            <pc:docMk/>
            <pc:sldMk cId="3092223202" sldId="268"/>
            <ac:spMk id="3" creationId="{246E8AB1-ACD9-4B39-88AC-42555C70D708}"/>
          </ac:spMkLst>
        </pc:spChg>
      </pc:sldChg>
      <pc:sldChg chg="addSp delSp modSp add modAnim">
        <pc:chgData name="Martin Bojnanský" userId="14d755ac888f261d" providerId="LiveId" clId="{0D2E165D-F894-4ECD-8615-65AD167CD7FC}" dt="2018-02-20T23:39:36.120" v="3682"/>
        <pc:sldMkLst>
          <pc:docMk/>
          <pc:sldMk cId="3291637658" sldId="269"/>
        </pc:sldMkLst>
        <pc:spChg chg="mod">
          <ac:chgData name="Martin Bojnanský" userId="14d755ac888f261d" providerId="LiveId" clId="{0D2E165D-F894-4ECD-8615-65AD167CD7FC}" dt="2018-02-20T23:30:00.283" v="3597" actId="20577"/>
          <ac:spMkLst>
            <pc:docMk/>
            <pc:sldMk cId="3291637658" sldId="269"/>
            <ac:spMk id="2" creationId="{AFFD5BF7-B1C2-4AF5-B79D-25AEE6212271}"/>
          </ac:spMkLst>
        </pc:spChg>
        <pc:spChg chg="add del">
          <ac:chgData name="Martin Bojnanský" userId="14d755ac888f261d" providerId="LiveId" clId="{0D2E165D-F894-4ECD-8615-65AD167CD7FC}" dt="2018-02-20T23:27:12.874" v="3588"/>
          <ac:spMkLst>
            <pc:docMk/>
            <pc:sldMk cId="3291637658" sldId="269"/>
            <ac:spMk id="3" creationId="{C02E9647-CCB0-4443-A5EB-BBAC78578C07}"/>
          </ac:spMkLst>
        </pc:spChg>
        <pc:spChg chg="add del mod">
          <ac:chgData name="Martin Bojnanský" userId="14d755ac888f261d" providerId="LiveId" clId="{0D2E165D-F894-4ECD-8615-65AD167CD7FC}" dt="2018-02-20T23:14:47.033" v="3559" actId="122"/>
          <ac:spMkLst>
            <pc:docMk/>
            <pc:sldMk cId="3291637658" sldId="269"/>
            <ac:spMk id="4" creationId="{B816D49A-98CE-4C44-943A-9F34EBA0CCDC}"/>
          </ac:spMkLst>
        </pc:spChg>
        <pc:picChg chg="add mod modCrop">
          <ac:chgData name="Martin Bojnanský" userId="14d755ac888f261d" providerId="LiveId" clId="{0D2E165D-F894-4ECD-8615-65AD167CD7FC}" dt="2018-02-20T23:27:44.277" v="3593" actId="732"/>
          <ac:picMkLst>
            <pc:docMk/>
            <pc:sldMk cId="3291637658" sldId="269"/>
            <ac:picMk id="4" creationId="{F995EC09-AE94-4F0F-A185-31C6D57DE4E0}"/>
          </ac:picMkLst>
        </pc:picChg>
        <pc:picChg chg="add mod modCrop">
          <ac:chgData name="Martin Bojnanský" userId="14d755ac888f261d" providerId="LiveId" clId="{0D2E165D-F894-4ECD-8615-65AD167CD7FC}" dt="2018-02-20T23:39:31.087" v="3680" actId="1036"/>
          <ac:picMkLst>
            <pc:docMk/>
            <pc:sldMk cId="3291637658" sldId="269"/>
            <ac:picMk id="5" creationId="{9C7C26D2-CF0E-4778-B327-60761926DF92}"/>
          </ac:picMkLst>
        </pc:picChg>
      </pc:sldChg>
      <pc:sldChg chg="addSp delSp modSp add">
        <pc:chgData name="Martin Bojnanský" userId="14d755ac888f261d" providerId="LiveId" clId="{0D2E165D-F894-4ECD-8615-65AD167CD7FC}" dt="2018-02-20T23:46:30.405" v="4012" actId="20577"/>
        <pc:sldMkLst>
          <pc:docMk/>
          <pc:sldMk cId="1984166248" sldId="270"/>
        </pc:sldMkLst>
        <pc:spChg chg="del">
          <ac:chgData name="Martin Bojnanský" userId="14d755ac888f261d" providerId="LiveId" clId="{0D2E165D-F894-4ECD-8615-65AD167CD7FC}" dt="2018-02-20T23:15:47.400" v="3561" actId="122"/>
          <ac:spMkLst>
            <pc:docMk/>
            <pc:sldMk cId="1984166248" sldId="270"/>
            <ac:spMk id="2" creationId="{A27CD0F8-947B-4E25-A0CE-B7A68B7B87A2}"/>
          </ac:spMkLst>
        </pc:spChg>
        <pc:spChg chg="del">
          <ac:chgData name="Martin Bojnanský" userId="14d755ac888f261d" providerId="LiveId" clId="{0D2E165D-F894-4ECD-8615-65AD167CD7FC}" dt="2018-02-20T23:15:47.400" v="3561" actId="122"/>
          <ac:spMkLst>
            <pc:docMk/>
            <pc:sldMk cId="1984166248" sldId="270"/>
            <ac:spMk id="3" creationId="{13D9B5AA-05E9-4167-A0EF-AEC33E977AF4}"/>
          </ac:spMkLst>
        </pc:spChg>
        <pc:spChg chg="add mod">
          <ac:chgData name="Martin Bojnanský" userId="14d755ac888f261d" providerId="LiveId" clId="{0D2E165D-F894-4ECD-8615-65AD167CD7FC}" dt="2018-02-20T23:46:30.405" v="4012" actId="20577"/>
          <ac:spMkLst>
            <pc:docMk/>
            <pc:sldMk cId="1984166248" sldId="270"/>
            <ac:spMk id="4" creationId="{17951889-FF7B-4114-AD07-0125CF2C1D5F}"/>
          </ac:spMkLst>
        </pc:spChg>
        <pc:spChg chg="add del mod">
          <ac:chgData name="Martin Bojnanský" userId="14d755ac888f261d" providerId="LiveId" clId="{0D2E165D-F894-4ECD-8615-65AD167CD7FC}" dt="2018-02-20T23:15:50.547" v="3562" actId="478"/>
          <ac:spMkLst>
            <pc:docMk/>
            <pc:sldMk cId="1984166248" sldId="270"/>
            <ac:spMk id="5" creationId="{708C44E3-5199-4F8A-BACA-FAAA0B3F3296}"/>
          </ac:spMkLst>
        </pc:spChg>
      </pc:sldChg>
      <pc:sldChg chg="add del">
        <pc:chgData name="Martin Bojnanský" userId="14d755ac888f261d" providerId="LiveId" clId="{0D2E165D-F894-4ECD-8615-65AD167CD7FC}" dt="2018-02-20T23:31:47.619" v="3603" actId="2696"/>
        <pc:sldMkLst>
          <pc:docMk/>
          <pc:sldMk cId="238649191" sldId="271"/>
        </pc:sldMkLst>
      </pc:sldChg>
      <pc:sldChg chg="addSp delSp modSp add">
        <pc:chgData name="Martin Bojnanský" userId="14d755ac888f261d" providerId="LiveId" clId="{0D2E165D-F894-4ECD-8615-65AD167CD7FC}" dt="2018-02-20T23:45:09.375" v="4002" actId="2710"/>
        <pc:sldMkLst>
          <pc:docMk/>
          <pc:sldMk cId="1240589698" sldId="271"/>
        </pc:sldMkLst>
        <pc:spChg chg="mod">
          <ac:chgData name="Martin Bojnanský" userId="14d755ac888f261d" providerId="LiveId" clId="{0D2E165D-F894-4ECD-8615-65AD167CD7FC}" dt="2018-02-20T23:41:51.203" v="3715" actId="122"/>
          <ac:spMkLst>
            <pc:docMk/>
            <pc:sldMk cId="1240589698" sldId="271"/>
            <ac:spMk id="2" creationId="{55FD4773-766E-40D1-B5AC-1F12C99182F2}"/>
          </ac:spMkLst>
        </pc:spChg>
        <pc:spChg chg="del">
          <ac:chgData name="Martin Bojnanský" userId="14d755ac888f261d" providerId="LiveId" clId="{0D2E165D-F894-4ECD-8615-65AD167CD7FC}" dt="2018-02-20T23:42:00.659" v="3716"/>
          <ac:spMkLst>
            <pc:docMk/>
            <pc:sldMk cId="1240589698" sldId="271"/>
            <ac:spMk id="3" creationId="{724E3144-0FC1-49A1-8099-63CA5B05A9CD}"/>
          </ac:spMkLst>
        </pc:spChg>
        <pc:spChg chg="add mod">
          <ac:chgData name="Martin Bojnanský" userId="14d755ac888f261d" providerId="LiveId" clId="{0D2E165D-F894-4ECD-8615-65AD167CD7FC}" dt="2018-02-20T23:44:04.125" v="3873" actId="790"/>
          <ac:spMkLst>
            <pc:docMk/>
            <pc:sldMk cId="1240589698" sldId="271"/>
            <ac:spMk id="4" creationId="{F899E79D-3115-40AB-B038-923938D7B938}"/>
          </ac:spMkLst>
        </pc:spChg>
        <pc:spChg chg="add mod">
          <ac:chgData name="Martin Bojnanský" userId="14d755ac888f261d" providerId="LiveId" clId="{0D2E165D-F894-4ECD-8615-65AD167CD7FC}" dt="2018-02-20T23:43:43.279" v="3860" actId="20577"/>
          <ac:spMkLst>
            <pc:docMk/>
            <pc:sldMk cId="1240589698" sldId="271"/>
            <ac:spMk id="5" creationId="{AD4A9617-6D8C-4A6D-9A40-BBE95F36206F}"/>
          </ac:spMkLst>
        </pc:spChg>
        <pc:spChg chg="add mod">
          <ac:chgData name="Martin Bojnanský" userId="14d755ac888f261d" providerId="LiveId" clId="{0D2E165D-F894-4ECD-8615-65AD167CD7FC}" dt="2018-02-20T23:44:08.790" v="3874" actId="790"/>
          <ac:spMkLst>
            <pc:docMk/>
            <pc:sldMk cId="1240589698" sldId="271"/>
            <ac:spMk id="6" creationId="{30704EDF-991B-4A5E-9571-1DDE6E787AD7}"/>
          </ac:spMkLst>
        </pc:spChg>
        <pc:spChg chg="add mod">
          <ac:chgData name="Martin Bojnanský" userId="14d755ac888f261d" providerId="LiveId" clId="{0D2E165D-F894-4ECD-8615-65AD167CD7FC}" dt="2018-02-20T23:45:09.375" v="4002" actId="2710"/>
          <ac:spMkLst>
            <pc:docMk/>
            <pc:sldMk cId="1240589698" sldId="271"/>
            <ac:spMk id="7" creationId="{01E7B287-DC4B-46A6-9694-67E63BB1409A}"/>
          </ac:spMkLst>
        </pc:spChg>
      </pc:sldChg>
      <pc:sldChg chg="addSp delSp modSp add">
        <pc:chgData name="Martin Bojnanský" userId="14d755ac888f261d" providerId="LiveId" clId="{0D2E165D-F894-4ECD-8615-65AD167CD7FC}" dt="2018-02-20T23:51:45.762" v="4108" actId="1036"/>
        <pc:sldMkLst>
          <pc:docMk/>
          <pc:sldMk cId="2839499489" sldId="272"/>
        </pc:sldMkLst>
        <pc:spChg chg="mod">
          <ac:chgData name="Martin Bojnanský" userId="14d755ac888f261d" providerId="LiveId" clId="{0D2E165D-F894-4ECD-8615-65AD167CD7FC}" dt="2018-02-20T23:49:57.515" v="4097" actId="790"/>
          <ac:spMkLst>
            <pc:docMk/>
            <pc:sldMk cId="2839499489" sldId="272"/>
            <ac:spMk id="2" creationId="{E45F5507-9604-4951-A059-E87D9ACF76B3}"/>
          </ac:spMkLst>
        </pc:spChg>
        <pc:spChg chg="add del">
          <ac:chgData name="Martin Bojnanský" userId="14d755ac888f261d" providerId="LiveId" clId="{0D2E165D-F894-4ECD-8615-65AD167CD7FC}" dt="2018-02-20T23:48:18.305" v="4037"/>
          <ac:spMkLst>
            <pc:docMk/>
            <pc:sldMk cId="2839499489" sldId="272"/>
            <ac:spMk id="3" creationId="{0899263E-B799-4E86-8E14-463A7082DDB4}"/>
          </ac:spMkLst>
        </pc:spChg>
        <pc:spChg chg="add del mod">
          <ac:chgData name="Martin Bojnanský" userId="14d755ac888f261d" providerId="LiveId" clId="{0D2E165D-F894-4ECD-8615-65AD167CD7FC}" dt="2018-02-20T23:51:45.762" v="4108" actId="1036"/>
          <ac:spMkLst>
            <pc:docMk/>
            <pc:sldMk cId="2839499489" sldId="272"/>
            <ac:spMk id="8" creationId="{4ECF3096-7BEF-4129-B0D7-9B92608775C3}"/>
          </ac:spMkLst>
        </pc:spChg>
        <pc:picChg chg="add del mod">
          <ac:chgData name="Martin Bojnanský" userId="14d755ac888f261d" providerId="LiveId" clId="{0D2E165D-F894-4ECD-8615-65AD167CD7FC}" dt="2018-02-20T23:47:59.935" v="4036"/>
          <ac:picMkLst>
            <pc:docMk/>
            <pc:sldMk cId="2839499489" sldId="272"/>
            <ac:picMk id="5" creationId="{3AE8B336-3BDE-40CC-9A96-BA87132A6F91}"/>
          </ac:picMkLst>
        </pc:picChg>
        <pc:picChg chg="add del mod">
          <ac:chgData name="Martin Bojnanský" userId="14d755ac888f261d" providerId="LiveId" clId="{0D2E165D-F894-4ECD-8615-65AD167CD7FC}" dt="2018-02-20T23:48:41.909" v="4038"/>
          <ac:picMkLst>
            <pc:docMk/>
            <pc:sldMk cId="2839499489" sldId="272"/>
            <ac:picMk id="7" creationId="{67D6E8AB-E134-4B15-9AA3-0854123B99A0}"/>
          </ac:picMkLst>
        </pc:picChg>
        <pc:picChg chg="add del mod">
          <ac:chgData name="Martin Bojnanský" userId="14d755ac888f261d" providerId="LiveId" clId="{0D2E165D-F894-4ECD-8615-65AD167CD7FC}" dt="2018-02-20T23:48:52.637" v="4044"/>
          <ac:picMkLst>
            <pc:docMk/>
            <pc:sldMk cId="2839499489" sldId="272"/>
            <ac:picMk id="10" creationId="{CFAE9727-CB01-4882-976B-DAE7C32F59F5}"/>
          </ac:picMkLst>
        </pc:picChg>
        <pc:picChg chg="add mod">
          <ac:chgData name="Martin Bojnanský" userId="14d755ac888f261d" providerId="LiveId" clId="{0D2E165D-F894-4ECD-8615-65AD167CD7FC}" dt="2018-02-20T23:50:24.008" v="4104" actId="1076"/>
          <ac:picMkLst>
            <pc:docMk/>
            <pc:sldMk cId="2839499489" sldId="272"/>
            <ac:picMk id="12" creationId="{978B22D9-C2F7-4C70-9E12-187A656A0354}"/>
          </ac:picMkLst>
        </pc:picChg>
      </pc:sldChg>
      <pc:sldChg chg="add del">
        <pc:chgData name="Martin Bojnanský" userId="14d755ac888f261d" providerId="LiveId" clId="{0D2E165D-F894-4ECD-8615-65AD167CD7FC}" dt="2018-02-20T23:30:26.587" v="3599"/>
        <pc:sldMkLst>
          <pc:docMk/>
          <pc:sldMk cId="3198922086" sldId="272"/>
        </pc:sldMkLst>
      </pc:sldChg>
      <pc:sldChg chg="add del">
        <pc:chgData name="Martin Bojnanský" userId="14d755ac888f261d" providerId="LiveId" clId="{0D2E165D-F894-4ECD-8615-65AD167CD7FC}" dt="2018-02-20T23:53:51.955" v="4112" actId="2696"/>
        <pc:sldMkLst>
          <pc:docMk/>
          <pc:sldMk cId="3699859295" sldId="273"/>
        </pc:sldMkLst>
      </pc:sldChg>
      <pc:sldChg chg="add del">
        <pc:chgData name="Martin Bojnanský" userId="14d755ac888f261d" providerId="LiveId" clId="{0D2E165D-F894-4ECD-8615-65AD167CD7FC}" dt="2018-02-20T23:53:51.503" v="4111" actId="2696"/>
        <pc:sldMkLst>
          <pc:docMk/>
          <pc:sldMk cId="2165320020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2887E-2D0B-476C-BE23-B87F4D3325B7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920D8-C906-41F5-9ADC-FAE55DB63D2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885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k-SK" dirty="0"/>
              <a:t>Nástroj pre tvorbu mobilných aplikácií pre popredné platformy.</a:t>
            </a:r>
          </a:p>
          <a:p>
            <a:pPr marL="171450" indent="-171450">
              <a:buFontTx/>
              <a:buChar char="-"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0380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653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3431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9090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792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k-SK" dirty="0"/>
              <a:t>Veľkou výhodou oproti natívnemu vývoju pre jednotlivé platformy je zdieľanie kódu.</a:t>
            </a:r>
          </a:p>
          <a:p>
            <a:pPr marL="171450" indent="-171450">
              <a:buFontTx/>
              <a:buChar char="-"/>
            </a:pPr>
            <a:r>
              <a:rPr lang="sk-SK" dirty="0"/>
              <a:t>Zachováva 100</a:t>
            </a:r>
            <a:r>
              <a:rPr lang="en-US" dirty="0"/>
              <a:t>%</a:t>
            </a:r>
            <a:r>
              <a:rPr lang="sk-SK" dirty="0"/>
              <a:t> dostupnosť natívneho API pre OS. (rozdiel oproti </a:t>
            </a:r>
            <a:r>
              <a:rPr lang="sk-SK" dirty="0" err="1"/>
              <a:t>PhoneGap</a:t>
            </a:r>
            <a:r>
              <a:rPr lang="sk-SK" dirty="0"/>
              <a:t> a iným)</a:t>
            </a:r>
          </a:p>
          <a:p>
            <a:pPr marL="171450" indent="-171450">
              <a:buFontTx/>
              <a:buChar char="-"/>
            </a:pPr>
            <a:r>
              <a:rPr lang="sk-SK" dirty="0"/>
              <a:t>Výstupom kompilácie </a:t>
            </a:r>
            <a:r>
              <a:rPr lang="sk-SK" dirty="0" err="1"/>
              <a:t>Xamarinu</a:t>
            </a:r>
            <a:r>
              <a:rPr lang="sk-SK" dirty="0"/>
              <a:t> sú natívne balíčky.</a:t>
            </a:r>
          </a:p>
          <a:p>
            <a:pPr marL="171450" indent="-171450">
              <a:buFontTx/>
              <a:buChar char="-"/>
            </a:pPr>
            <a:r>
              <a:rPr lang="sk-SK" dirty="0"/>
              <a:t>Xamarin teda nemá negatívny vplyv na výkon aplikácie.</a:t>
            </a:r>
          </a:p>
          <a:p>
            <a:pPr marL="171450" indent="-171450">
              <a:buFontTx/>
              <a:buChar char="-"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277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Nespochybnite</a:t>
            </a:r>
            <a:r>
              <a:rPr lang="sk-SK" dirty="0" err="1"/>
              <a:t>ľnou</a:t>
            </a:r>
            <a:r>
              <a:rPr lang="sk-SK" dirty="0"/>
              <a:t> výhodou je množstvo zdieľaného kódu, kde Xamarin uvádza priemerne až 75% aplikačnej logiky a pri využití Xamarin.Forms je možné sa takmer úplne vyhnúť akémukoľvek špecifickému kódu pre niektorú z podporovaných platforiem.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8024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k-SK" dirty="0"/>
              <a:t>Veľkosť výslednej aplikácie narastá použitím .NET Framework a </a:t>
            </a:r>
            <a:r>
              <a:rPr lang="sk-SK" dirty="0" err="1"/>
              <a:t>Mono</a:t>
            </a:r>
            <a:r>
              <a:rPr lang="sk-SK" dirty="0"/>
              <a:t>. (cca 10 MB)</a:t>
            </a:r>
          </a:p>
          <a:p>
            <a:pPr marL="171450" indent="-171450">
              <a:buFontTx/>
              <a:buChar char="-"/>
            </a:pPr>
            <a:r>
              <a:rPr lang="sk-SK" dirty="0"/>
              <a:t>Často potrebujeme používať balíky/služby implementované len v jednom jazyku a z tohto dôvodu je potrebné knižnice mapovať aby mohli byť používane zo C</a:t>
            </a:r>
            <a:r>
              <a:rPr lang="en-US" dirty="0"/>
              <a:t>#</a:t>
            </a:r>
            <a:r>
              <a:rPr lang="sk-SK" dirty="0"/>
              <a:t>.</a:t>
            </a:r>
          </a:p>
          <a:p>
            <a:pPr marL="171450" indent="-171450">
              <a:buFontTx/>
              <a:buChar char="-"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1300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k-SK" dirty="0"/>
              <a:t>Xamarin </a:t>
            </a:r>
            <a:r>
              <a:rPr lang="sk-SK" dirty="0" err="1"/>
              <a:t>Forms</a:t>
            </a:r>
            <a:r>
              <a:rPr lang="sk-SK" dirty="0"/>
              <a:t> je </a:t>
            </a:r>
            <a:r>
              <a:rPr lang="sk-SK" dirty="0" err="1"/>
              <a:t>framework</a:t>
            </a:r>
            <a:r>
              <a:rPr lang="sk-SK" dirty="0"/>
              <a:t> určený pre zjednodušenie implementácie UI aplikácií.</a:t>
            </a:r>
          </a:p>
          <a:p>
            <a:pPr marL="171450" indent="-171450">
              <a:buFontTx/>
              <a:buChar char="-"/>
            </a:pPr>
            <a:r>
              <a:rPr lang="sk-SK" dirty="0"/>
              <a:t>Spoločný jazyk a komponenty, ktoré sú za behu aplikácie mapované na natívne komponenty a tak nespomaľuje výsledné aplikácie.</a:t>
            </a:r>
          </a:p>
          <a:p>
            <a:pPr marL="171450" indent="-171450">
              <a:buFontTx/>
              <a:buChar char="-"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13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4189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5645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Mimo iné, Xamarin.Forms umožňuje vďaka vlastným „</a:t>
            </a:r>
            <a:r>
              <a:rPr lang="sk-SK" dirty="0" err="1"/>
              <a:t>Renderers</a:t>
            </a:r>
            <a:r>
              <a:rPr lang="sk-SK" dirty="0"/>
              <a:t>“ dosiahnuť takmer akéhokoľvek chovania UI.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7144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20D8-C906-41F5-9ADC-FAE55DB63D22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5507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79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212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211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6695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118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355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1436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356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778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297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sk-SK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1736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CA268D0-0D49-4070-B34B-8EA0BFCE10BB}" type="datetimeFigureOut">
              <a:rPr lang="sk-SK" smtClean="0"/>
              <a:t>21. 2. 2018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CACFDF1-3FF4-4558-B57E-6324E4CA32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806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amarin.com/downloa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va.microsoft.com/en-US/training-courses/c-fundamentals-for-absolute-beginners-16169" TargetMode="External"/><Relationship Id="rId2" Type="http://schemas.openxmlformats.org/officeDocument/2006/relationships/hyperlink" Target="https://developer.xamari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va.microsoft.com/en-US/training-courses/mastering-xamarinforms-development-part-1-pages-layout-and-navigation-17554?l=xyikQaUpD_820011588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CA76F-326D-4C72-B82C-85ED0BC2C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2658533"/>
          </a:xfrm>
        </p:spPr>
        <p:txBody>
          <a:bodyPr/>
          <a:lstStyle/>
          <a:p>
            <a:pPr algn="ctr"/>
            <a:r>
              <a:rPr lang="sk-SK" dirty="0">
                <a:latin typeface="Segoe UI Light" panose="020B0502040204020203" pitchFamily="34" charset="0"/>
                <a:cs typeface="Segoe UI Light" panose="020B0502040204020203" pitchFamily="34" charset="0"/>
              </a:rPr>
              <a:t>Xamarin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DB3BA-0725-4B24-B497-6D8FF162A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899" y="3841671"/>
            <a:ext cx="9228201" cy="215325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sk-SK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Martin Bojnanský</a:t>
            </a:r>
          </a:p>
          <a:p>
            <a:pPr algn="ctr"/>
            <a:r>
              <a:rPr lang="sk-SK" dirty="0">
                <a:latin typeface="Segoe UI Light" panose="020B0502040204020203" pitchFamily="34" charset="0"/>
                <a:cs typeface="Segoe UI Light" panose="020B0502040204020203" pitchFamily="34" charset="0"/>
              </a:rPr>
              <a:t>MSP, Riganti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sk-SK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@martinbojnansky</a:t>
            </a:r>
          </a:p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martin.bojnansky@outlook.com</a:t>
            </a:r>
          </a:p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http://bojnansky.com</a:t>
            </a:r>
          </a:p>
          <a:p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sk-SK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20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AE4933-3C35-401C-B961-8B312501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Čo potrebujem?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92F65A-5F4F-43D9-8FFB-7CC2EE746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" y="5067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0" i="0" u="sng" strike="noStrike" cap="none" normalizeH="0" baseline="0">
                <a:ln>
                  <a:noFill/>
                </a:ln>
                <a:solidFill>
                  <a:srgbClr val="3498DB"/>
                </a:solidFill>
                <a:effectLst/>
                <a:latin typeface="WeblySleek UI"/>
                <a:hlinkClick r:id="rId3"/>
              </a:rPr>
              <a:t>  </a:t>
            </a:r>
            <a:r>
              <a:rPr kumimoji="0" lang="sk-SK" altLang="sk-SK" sz="7600" b="0" i="0" u="sng" strike="noStrike" cap="none" normalizeH="0" baseline="0">
                <a:ln>
                  <a:noFill/>
                </a:ln>
                <a:solidFill>
                  <a:srgbClr val="3498DB"/>
                </a:solidFill>
                <a:effectLst/>
                <a:latin typeface="WeblySleek UI"/>
              </a:rPr>
              <a:t> </a:t>
            </a:r>
            <a:r>
              <a:rPr kumimoji="0" lang="sk-SK" altLang="sk-SK" sz="1200" b="0" i="0" u="sng" strike="noStrike" cap="none" normalizeH="0" baseline="0">
                <a:ln>
                  <a:noFill/>
                </a:ln>
                <a:solidFill>
                  <a:srgbClr val="3498DB"/>
                </a:solidFill>
                <a:effectLst/>
                <a:latin typeface="WeblySleek UI"/>
              </a:rPr>
              <a:t>                           </a:t>
            </a:r>
            <a:r>
              <a:rPr kumimoji="0" lang="sk-SK" altLang="sk-SK" sz="1200" b="0" i="0" u="none" strike="noStrike" cap="none" normalizeH="0" baseline="0">
                <a:ln>
                  <a:noFill/>
                </a:ln>
                <a:solidFill>
                  <a:srgbClr val="4E5758"/>
                </a:solidFill>
                <a:effectLst/>
                <a:latin typeface="WeblySleek UI"/>
              </a:rPr>
              <a:t> </a:t>
            </a:r>
            <a:endParaRPr kumimoji="0" lang="sk-SK" altLang="sk-SK" sz="2200" b="0" i="0" u="none" strike="noStrike" cap="none" normalizeH="0" baseline="0">
              <a:ln>
                <a:noFill/>
              </a:ln>
              <a:solidFill>
                <a:srgbClr val="2C3E50"/>
              </a:solidFill>
              <a:effectLst/>
              <a:latin typeface="WeblySleek UI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200" b="0" i="0" u="none" strike="noStrike" cap="none" normalizeH="0" baseline="0">
                <a:ln>
                  <a:noFill/>
                </a:ln>
                <a:solidFill>
                  <a:srgbClr val="2C3E50"/>
                </a:solidFill>
                <a:effectLst/>
                <a:latin typeface="WeblySleek UI"/>
              </a:rPr>
              <a:t>Visual Studio for Mac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0" i="0" u="none" strike="noStrike" cap="none" normalizeH="0" baseline="0">
                <a:ln>
                  <a:noFill/>
                </a:ln>
                <a:solidFill>
                  <a:srgbClr val="7F8C8D"/>
                </a:solidFill>
                <a:effectLst/>
                <a:latin typeface="WeblySleek UI"/>
              </a:rPr>
              <a:t>for Mac</a:t>
            </a:r>
            <a:endParaRPr kumimoji="0" lang="sk-SK" altLang="sk-SK" sz="1200" b="0" i="0" u="sng" strike="noStrike" cap="none" normalizeH="0" baseline="0">
              <a:ln>
                <a:noFill/>
              </a:ln>
              <a:solidFill>
                <a:srgbClr val="3498DB"/>
              </a:solidFill>
              <a:effectLst/>
              <a:latin typeface="WeblySleek UI"/>
            </a:endParaRPr>
          </a:p>
        </p:txBody>
      </p:sp>
      <p:pic>
        <p:nvPicPr>
          <p:cNvPr id="1037" name="Picture 13" descr="Visual Studio for Mac">
            <a:hlinkClick r:id="rId3"/>
            <a:extLst>
              <a:ext uri="{FF2B5EF4-FFF2-40B4-BE49-F238E27FC236}">
                <a16:creationId xmlns:a16="http://schemas.microsoft.com/office/drawing/2014/main" id="{560635D9-BE96-4030-9B5F-837555194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2956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8">
            <a:extLst>
              <a:ext uri="{FF2B5EF4-FFF2-40B4-BE49-F238E27FC236}">
                <a16:creationId xmlns:a16="http://schemas.microsoft.com/office/drawing/2014/main" id="{338B90D5-015C-4F4A-BD84-9D5192A1A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" y="29959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0" i="0" u="sng" strike="noStrike" cap="none" normalizeH="0" baseline="0">
                <a:ln>
                  <a:noFill/>
                </a:ln>
                <a:solidFill>
                  <a:srgbClr val="3498DB"/>
                </a:solidFill>
                <a:effectLst/>
                <a:latin typeface="WeblySleek UI"/>
                <a:hlinkClick r:id="rId3"/>
              </a:rPr>
              <a:t>  </a:t>
            </a:r>
            <a:r>
              <a:rPr kumimoji="0" lang="sk-SK" altLang="sk-SK" sz="7600" b="0" i="0" u="sng" strike="noStrike" cap="none" normalizeH="0" baseline="0">
                <a:ln>
                  <a:noFill/>
                </a:ln>
                <a:solidFill>
                  <a:srgbClr val="3498DB"/>
                </a:solidFill>
                <a:effectLst/>
                <a:latin typeface="WeblySleek UI"/>
              </a:rPr>
              <a:t> </a:t>
            </a:r>
            <a:r>
              <a:rPr kumimoji="0" lang="sk-SK" altLang="sk-SK" sz="1200" b="0" i="0" u="sng" strike="noStrike" cap="none" normalizeH="0" baseline="0">
                <a:ln>
                  <a:noFill/>
                </a:ln>
                <a:solidFill>
                  <a:srgbClr val="3498DB"/>
                </a:solidFill>
                <a:effectLst/>
                <a:latin typeface="WeblySleek UI"/>
              </a:rPr>
              <a:t>                           </a:t>
            </a:r>
            <a:r>
              <a:rPr kumimoji="0" lang="sk-SK" altLang="sk-SK" sz="1200" b="0" i="0" u="none" strike="noStrike" cap="none" normalizeH="0" baseline="0">
                <a:ln>
                  <a:noFill/>
                </a:ln>
                <a:solidFill>
                  <a:srgbClr val="4E5758"/>
                </a:solidFill>
                <a:effectLst/>
                <a:latin typeface="WeblySleek UI"/>
              </a:rPr>
              <a:t> </a:t>
            </a:r>
            <a:endParaRPr kumimoji="0" lang="sk-SK" altLang="sk-SK" sz="2200" b="0" i="0" u="none" strike="noStrike" cap="none" normalizeH="0" baseline="0">
              <a:ln>
                <a:noFill/>
              </a:ln>
              <a:solidFill>
                <a:srgbClr val="2C3E50"/>
              </a:solidFill>
              <a:effectLst/>
              <a:latin typeface="WeblySleek UI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200" b="0" i="0" u="none" strike="noStrike" cap="none" normalizeH="0" baseline="0">
                <a:ln>
                  <a:noFill/>
                </a:ln>
                <a:solidFill>
                  <a:srgbClr val="2C3E50"/>
                </a:solidFill>
                <a:effectLst/>
                <a:latin typeface="WeblySleek UI"/>
              </a:rPr>
              <a:t>Visual Studio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0" i="0" u="none" strike="noStrike" cap="none" normalizeH="0" baseline="0">
                <a:ln>
                  <a:noFill/>
                </a:ln>
                <a:solidFill>
                  <a:srgbClr val="7F8C8D"/>
                </a:solidFill>
                <a:effectLst/>
                <a:latin typeface="WeblySleek UI"/>
              </a:rPr>
              <a:t>for Windows</a:t>
            </a:r>
            <a:endParaRPr kumimoji="0" lang="sk-SK" altLang="sk-SK" sz="1200" b="0" i="0" u="sng" strike="noStrike" cap="none" normalizeH="0" baseline="0">
              <a:ln>
                <a:noFill/>
              </a:ln>
              <a:solidFill>
                <a:srgbClr val="3498DB"/>
              </a:solidFill>
              <a:effectLst/>
              <a:latin typeface="WeblySleek UI"/>
            </a:endParaRPr>
          </a:p>
        </p:txBody>
      </p:sp>
      <p:pic>
        <p:nvPicPr>
          <p:cNvPr id="1043" name="Picture 19" descr="Visual Studio">
            <a:hlinkClick r:id="rId3"/>
            <a:extLst>
              <a:ext uri="{FF2B5EF4-FFF2-40B4-BE49-F238E27FC236}">
                <a16:creationId xmlns:a16="http://schemas.microsoft.com/office/drawing/2014/main" id="{FB64B879-8C84-4E5F-A9F5-D4686189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5773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927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BDED4-FBD0-4D60-A816-CAD5FE42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Visual Studio Workloads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32365B-6705-4CF5-9D40-6A6B29EA8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94" t="5670" r="1088"/>
          <a:stretch/>
        </p:blipFill>
        <p:spPr>
          <a:xfrm>
            <a:off x="124858" y="1992481"/>
            <a:ext cx="11942284" cy="62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23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6C09-285D-49FA-BE0C-F57A0DA93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Vývoj pre 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763A8-1448-4143-8334-D2FDC0B8D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dirty="0"/>
              <a:t>Pre kompiláciu potrebujeme tzv. Mac Agent</a:t>
            </a:r>
          </a:p>
          <a:p>
            <a:pPr algn="ctr">
              <a:lnSpc>
                <a:spcPct val="150000"/>
              </a:lnSpc>
            </a:pPr>
            <a:r>
              <a:rPr lang="sk-SK" dirty="0"/>
              <a:t>Kompilácia prebieha na zariadení Mac OS</a:t>
            </a:r>
          </a:p>
          <a:p>
            <a:pPr algn="ctr">
              <a:lnSpc>
                <a:spcPct val="150000"/>
              </a:lnSpc>
            </a:pPr>
            <a:r>
              <a:rPr lang="sk-SK" dirty="0"/>
              <a:t>Simulátor beží priamo vo Windows</a:t>
            </a:r>
          </a:p>
        </p:txBody>
      </p:sp>
    </p:spTree>
    <p:extLst>
      <p:ext uri="{BB962C8B-B14F-4D97-AF65-F5344CB8AC3E}">
        <p14:creationId xmlns:p14="http://schemas.microsoft.com/office/powerpoint/2010/main" val="4249878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5BF7-B1C2-4AF5-B79D-25AEE6212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Vytvorenie projektu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95EC09-AE94-4F0F-A185-31C6D57DE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0" t="583" r="516"/>
          <a:stretch/>
        </p:blipFill>
        <p:spPr>
          <a:xfrm>
            <a:off x="1410159" y="2038120"/>
            <a:ext cx="9254170" cy="6451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C26D2-CF0E-4778-B327-60761926D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" t="1978" r="1082" b="2059"/>
          <a:stretch/>
        </p:blipFill>
        <p:spPr>
          <a:xfrm>
            <a:off x="2710149" y="2326137"/>
            <a:ext cx="6731306" cy="375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D4773-766E-40D1-B5AC-1F12C991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Zdieľanie kódu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9E79D-3115-40AB-B038-923938D7B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/>
              <a:t>Shared project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4A9617-6D8C-4A6D-9A40-BBE95F3620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dirty="0"/>
              <a:t>Zdieľané súbory pre všetky platformy</a:t>
            </a:r>
          </a:p>
          <a:p>
            <a:pPr algn="ctr">
              <a:lnSpc>
                <a:spcPct val="150000"/>
              </a:lnSpc>
            </a:pPr>
            <a:r>
              <a:rPr lang="sk-SK" dirty="0"/>
              <a:t>Možný </a:t>
            </a:r>
            <a:r>
              <a:rPr lang="sk-SK" dirty="0" err="1"/>
              <a:t>override</a:t>
            </a:r>
            <a:r>
              <a:rPr lang="sk-SK" dirty="0"/>
              <a:t> pre konkrétnu platformu</a:t>
            </a:r>
          </a:p>
          <a:p>
            <a:pPr algn="ctr">
              <a:lnSpc>
                <a:spcPct val="150000"/>
              </a:lnSpc>
            </a:pPr>
            <a:r>
              <a:rPr lang="sk-SK" dirty="0"/>
              <a:t>Pred-procesorové direktívy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704EDF-991B-4A5E-9571-1DDE6E787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dirty="0" err="1"/>
              <a:t>.Net</a:t>
            </a:r>
            <a:r>
              <a:rPr lang="en-US" b="1" dirty="0"/>
              <a:t> </a:t>
            </a:r>
            <a:r>
              <a:rPr lang="en-US" b="1" dirty="0" err="1"/>
              <a:t>standart</a:t>
            </a:r>
            <a:r>
              <a:rPr lang="en-US" b="1" dirty="0"/>
              <a:t> library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E7B287-DC4B-46A6-9694-67E63BB1409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dirty="0"/>
              <a:t>Jedna DLL pre všetky platformy</a:t>
            </a:r>
          </a:p>
          <a:p>
            <a:pPr algn="ctr">
              <a:lnSpc>
                <a:spcPct val="150000"/>
              </a:lnSpc>
            </a:pPr>
            <a:r>
              <a:rPr lang="sk-SK" dirty="0"/>
              <a:t>Len spoločné veci</a:t>
            </a:r>
          </a:p>
          <a:p>
            <a:pPr algn="ctr">
              <a:lnSpc>
                <a:spcPct val="150000"/>
              </a:lnSpc>
            </a:pPr>
            <a:r>
              <a:rPr lang="sk-SK" dirty="0"/>
              <a:t>Špecifické veci je možné odtieniť pomocou interface</a:t>
            </a:r>
          </a:p>
        </p:txBody>
      </p:sp>
    </p:spTree>
    <p:extLst>
      <p:ext uri="{BB962C8B-B14F-4D97-AF65-F5344CB8AC3E}">
        <p14:creationId xmlns:p14="http://schemas.microsoft.com/office/powerpoint/2010/main" val="1240589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951889-FF7B-4114-AD07-0125CF2C1D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dirty="0"/>
              <a:t>Prvý pokus</a:t>
            </a:r>
          </a:p>
        </p:txBody>
      </p:sp>
    </p:spTree>
    <p:extLst>
      <p:ext uri="{BB962C8B-B14F-4D97-AF65-F5344CB8AC3E}">
        <p14:creationId xmlns:p14="http://schemas.microsoft.com/office/powerpoint/2010/main" val="1984166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5507-9604-4951-A059-E87D9ACF7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Xamarin Live Player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CF3096-7BEF-4129-B0D7-9B926087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00664"/>
            <a:ext cx="10753725" cy="2362016"/>
          </a:xfrm>
        </p:spPr>
        <p:txBody>
          <a:bodyPr/>
          <a:lstStyle/>
          <a:p>
            <a:pPr algn="ctr"/>
            <a:r>
              <a:rPr lang="sk-SK" dirty="0"/>
              <a:t>Živý náhľad UI pre iOS a Android zariadenia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B22D9-C2F7-4C70-9E12-187A656A0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15" y="2789817"/>
            <a:ext cx="8524969" cy="47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99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49355-B4D8-4655-B3E7-6446B5AA8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Odporúčané zdroje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E8AB1-ACD9-4B39-88AC-42555C70D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sk-SK" dirty="0"/>
              <a:t>Xamarin Developer</a:t>
            </a:r>
          </a:p>
          <a:p>
            <a:r>
              <a:rPr lang="sk-SK" dirty="0">
                <a:hlinkClick r:id="rId2"/>
              </a:rPr>
              <a:t>https://developer.xamarin.com/</a:t>
            </a:r>
            <a:endParaRPr lang="sk-SK" dirty="0"/>
          </a:p>
          <a:p>
            <a:r>
              <a:rPr lang="sk-SK" dirty="0"/>
              <a:t>Základy C</a:t>
            </a:r>
            <a:r>
              <a:rPr lang="en-US" dirty="0"/>
              <a:t>#</a:t>
            </a:r>
          </a:p>
          <a:p>
            <a:r>
              <a:rPr lang="sk-SK" dirty="0">
                <a:hlinkClick r:id="rId3"/>
              </a:rPr>
              <a:t>https://mva.microsoft.com/en-US/training-courses/c-fundamentals-for-absolute-beginners-16169</a:t>
            </a:r>
            <a:endParaRPr lang="en-US" dirty="0"/>
          </a:p>
          <a:p>
            <a:r>
              <a:rPr lang="sk-SK" dirty="0"/>
              <a:t>Xamarin </a:t>
            </a:r>
            <a:r>
              <a:rPr lang="sk-SK" dirty="0" err="1"/>
              <a:t>Forms</a:t>
            </a:r>
            <a:endParaRPr lang="sk-SK" dirty="0"/>
          </a:p>
          <a:p>
            <a:r>
              <a:rPr lang="sk-SK" dirty="0">
                <a:hlinkClick r:id="rId4"/>
              </a:rPr>
              <a:t>https://mva.microsoft.com/en-US/training-courses/mastering-xamarinforms-development-part-1-pages-layout-and-navigation-17554?l=xyikQaUpD_8200115881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92223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>
            <a:extLst>
              <a:ext uri="{FF2B5EF4-FFF2-40B4-BE49-F238E27FC236}">
                <a16:creationId xmlns:a16="http://schemas.microsoft.com/office/drawing/2014/main" id="{875D9BA6-74AF-4527-8ABF-15785450DFFF}"/>
              </a:ext>
            </a:extLst>
          </p:cNvPr>
          <p:cNvSpPr>
            <a:spLocks noChangeAspect="1" noEditPoints="1"/>
          </p:cNvSpPr>
          <p:nvPr/>
        </p:nvSpPr>
        <p:spPr bwMode="black">
          <a:xfrm>
            <a:off x="4356804" y="2247353"/>
            <a:ext cx="741778" cy="738765"/>
          </a:xfrm>
          <a:custGeom>
            <a:avLst/>
            <a:gdLst>
              <a:gd name="T0" fmla="*/ 112 w 246"/>
              <a:gd name="T1" fmla="*/ 19 h 245"/>
              <a:gd name="T2" fmla="*/ 246 w 246"/>
              <a:gd name="T3" fmla="*/ 0 h 245"/>
              <a:gd name="T4" fmla="*/ 246 w 246"/>
              <a:gd name="T5" fmla="*/ 116 h 245"/>
              <a:gd name="T6" fmla="*/ 112 w 246"/>
              <a:gd name="T7" fmla="*/ 116 h 245"/>
              <a:gd name="T8" fmla="*/ 112 w 246"/>
              <a:gd name="T9" fmla="*/ 19 h 245"/>
              <a:gd name="T10" fmla="*/ 102 w 246"/>
              <a:gd name="T11" fmla="*/ 116 h 245"/>
              <a:gd name="T12" fmla="*/ 102 w 246"/>
              <a:gd name="T13" fmla="*/ 19 h 245"/>
              <a:gd name="T14" fmla="*/ 0 w 246"/>
              <a:gd name="T15" fmla="*/ 34 h 245"/>
              <a:gd name="T16" fmla="*/ 0 w 246"/>
              <a:gd name="T17" fmla="*/ 116 h 245"/>
              <a:gd name="T18" fmla="*/ 102 w 246"/>
              <a:gd name="T19" fmla="*/ 116 h 245"/>
              <a:gd name="T20" fmla="*/ 102 w 246"/>
              <a:gd name="T21" fmla="*/ 126 h 245"/>
              <a:gd name="T22" fmla="*/ 0 w 246"/>
              <a:gd name="T23" fmla="*/ 126 h 245"/>
              <a:gd name="T24" fmla="*/ 0 w 246"/>
              <a:gd name="T25" fmla="*/ 211 h 245"/>
              <a:gd name="T26" fmla="*/ 102 w 246"/>
              <a:gd name="T27" fmla="*/ 226 h 245"/>
              <a:gd name="T28" fmla="*/ 102 w 246"/>
              <a:gd name="T29" fmla="*/ 126 h 245"/>
              <a:gd name="T30" fmla="*/ 112 w 246"/>
              <a:gd name="T31" fmla="*/ 126 h 245"/>
              <a:gd name="T32" fmla="*/ 112 w 246"/>
              <a:gd name="T33" fmla="*/ 226 h 245"/>
              <a:gd name="T34" fmla="*/ 246 w 246"/>
              <a:gd name="T35" fmla="*/ 245 h 245"/>
              <a:gd name="T36" fmla="*/ 246 w 246"/>
              <a:gd name="T37" fmla="*/ 126 h 245"/>
              <a:gd name="T38" fmla="*/ 112 w 246"/>
              <a:gd name="T39" fmla="*/ 126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6" h="245">
                <a:moveTo>
                  <a:pt x="112" y="19"/>
                </a:moveTo>
                <a:lnTo>
                  <a:pt x="246" y="0"/>
                </a:lnTo>
                <a:lnTo>
                  <a:pt x="246" y="116"/>
                </a:lnTo>
                <a:lnTo>
                  <a:pt x="112" y="116"/>
                </a:lnTo>
                <a:lnTo>
                  <a:pt x="112" y="19"/>
                </a:lnTo>
                <a:close/>
                <a:moveTo>
                  <a:pt x="102" y="116"/>
                </a:moveTo>
                <a:lnTo>
                  <a:pt x="102" y="19"/>
                </a:lnTo>
                <a:lnTo>
                  <a:pt x="0" y="34"/>
                </a:lnTo>
                <a:lnTo>
                  <a:pt x="0" y="116"/>
                </a:lnTo>
                <a:lnTo>
                  <a:pt x="102" y="116"/>
                </a:lnTo>
                <a:close/>
                <a:moveTo>
                  <a:pt x="102" y="126"/>
                </a:moveTo>
                <a:lnTo>
                  <a:pt x="0" y="126"/>
                </a:lnTo>
                <a:lnTo>
                  <a:pt x="0" y="211"/>
                </a:lnTo>
                <a:lnTo>
                  <a:pt x="102" y="226"/>
                </a:lnTo>
                <a:lnTo>
                  <a:pt x="102" y="126"/>
                </a:lnTo>
                <a:close/>
                <a:moveTo>
                  <a:pt x="112" y="126"/>
                </a:moveTo>
                <a:lnTo>
                  <a:pt x="112" y="226"/>
                </a:lnTo>
                <a:lnTo>
                  <a:pt x="246" y="245"/>
                </a:lnTo>
                <a:lnTo>
                  <a:pt x="246" y="126"/>
                </a:lnTo>
                <a:lnTo>
                  <a:pt x="112" y="1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0EA830-7861-4FA5-B918-A81651BCDC8E}"/>
              </a:ext>
            </a:extLst>
          </p:cNvPr>
          <p:cNvGrpSpPr>
            <a:grpSpLocks noChangeAspect="1"/>
          </p:cNvGrpSpPr>
          <p:nvPr/>
        </p:nvGrpSpPr>
        <p:grpSpPr bwMode="black">
          <a:xfrm>
            <a:off x="6896231" y="2113016"/>
            <a:ext cx="748375" cy="873102"/>
            <a:chOff x="396875" y="1300163"/>
            <a:chExt cx="1162051" cy="1355725"/>
          </a:xfrm>
          <a:solidFill>
            <a:schemeClr val="tx1"/>
          </a:solidFill>
        </p:grpSpPr>
        <p:sp>
          <p:nvSpPr>
            <p:cNvPr id="6" name="Freeform 42">
              <a:extLst>
                <a:ext uri="{FF2B5EF4-FFF2-40B4-BE49-F238E27FC236}">
                  <a16:creationId xmlns:a16="http://schemas.microsoft.com/office/drawing/2014/main" id="{30D11B68-3FE2-4839-A3B3-24AFC7BD88D0}"/>
                </a:ext>
              </a:extLst>
            </p:cNvPr>
            <p:cNvSpPr>
              <a:spLocks/>
            </p:cNvSpPr>
            <p:nvPr/>
          </p:nvSpPr>
          <p:spPr bwMode="black">
            <a:xfrm>
              <a:off x="396875" y="1616075"/>
              <a:ext cx="1162051" cy="1039813"/>
            </a:xfrm>
            <a:custGeom>
              <a:avLst/>
              <a:gdLst>
                <a:gd name="T0" fmla="*/ 455 w 539"/>
                <a:gd name="T1" fmla="*/ 186 h 482"/>
                <a:gd name="T2" fmla="*/ 522 w 539"/>
                <a:gd name="T3" fmla="*/ 67 h 482"/>
                <a:gd name="T4" fmla="*/ 408 w 539"/>
                <a:gd name="T5" fmla="*/ 5 h 482"/>
                <a:gd name="T6" fmla="*/ 288 w 539"/>
                <a:gd name="T7" fmla="*/ 34 h 482"/>
                <a:gd name="T8" fmla="*/ 184 w 539"/>
                <a:gd name="T9" fmla="*/ 7 h 482"/>
                <a:gd name="T10" fmla="*/ 55 w 539"/>
                <a:gd name="T11" fmla="*/ 86 h 482"/>
                <a:gd name="T12" fmla="*/ 95 w 539"/>
                <a:gd name="T13" fmla="*/ 401 h 482"/>
                <a:gd name="T14" fmla="*/ 194 w 539"/>
                <a:gd name="T15" fmla="*/ 480 h 482"/>
                <a:gd name="T16" fmla="*/ 296 w 539"/>
                <a:gd name="T17" fmla="*/ 455 h 482"/>
                <a:gd name="T18" fmla="*/ 400 w 539"/>
                <a:gd name="T19" fmla="*/ 479 h 482"/>
                <a:gd name="T20" fmla="*/ 496 w 539"/>
                <a:gd name="T21" fmla="*/ 402 h 482"/>
                <a:gd name="T22" fmla="*/ 539 w 539"/>
                <a:gd name="T23" fmla="*/ 313 h 482"/>
                <a:gd name="T24" fmla="*/ 455 w 539"/>
                <a:gd name="T25" fmla="*/ 186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9" h="482">
                  <a:moveTo>
                    <a:pt x="455" y="186"/>
                  </a:moveTo>
                  <a:cubicBezTo>
                    <a:pt x="454" y="107"/>
                    <a:pt x="519" y="69"/>
                    <a:pt x="522" y="67"/>
                  </a:cubicBezTo>
                  <a:cubicBezTo>
                    <a:pt x="485" y="13"/>
                    <a:pt x="428" y="6"/>
                    <a:pt x="408" y="5"/>
                  </a:cubicBezTo>
                  <a:cubicBezTo>
                    <a:pt x="359" y="0"/>
                    <a:pt x="312" y="34"/>
                    <a:pt x="288" y="34"/>
                  </a:cubicBezTo>
                  <a:cubicBezTo>
                    <a:pt x="263" y="34"/>
                    <a:pt x="225" y="6"/>
                    <a:pt x="184" y="7"/>
                  </a:cubicBezTo>
                  <a:cubicBezTo>
                    <a:pt x="131" y="8"/>
                    <a:pt x="82" y="38"/>
                    <a:pt x="55" y="86"/>
                  </a:cubicBezTo>
                  <a:cubicBezTo>
                    <a:pt x="0" y="182"/>
                    <a:pt x="41" y="323"/>
                    <a:pt x="95" y="401"/>
                  </a:cubicBezTo>
                  <a:cubicBezTo>
                    <a:pt x="121" y="439"/>
                    <a:pt x="153" y="482"/>
                    <a:pt x="194" y="480"/>
                  </a:cubicBezTo>
                  <a:cubicBezTo>
                    <a:pt x="234" y="479"/>
                    <a:pt x="248" y="455"/>
                    <a:pt x="296" y="455"/>
                  </a:cubicBezTo>
                  <a:cubicBezTo>
                    <a:pt x="344" y="454"/>
                    <a:pt x="358" y="480"/>
                    <a:pt x="400" y="479"/>
                  </a:cubicBezTo>
                  <a:cubicBezTo>
                    <a:pt x="443" y="478"/>
                    <a:pt x="470" y="440"/>
                    <a:pt x="496" y="402"/>
                  </a:cubicBezTo>
                  <a:cubicBezTo>
                    <a:pt x="526" y="358"/>
                    <a:pt x="538" y="315"/>
                    <a:pt x="539" y="313"/>
                  </a:cubicBezTo>
                  <a:cubicBezTo>
                    <a:pt x="538" y="313"/>
                    <a:pt x="456" y="281"/>
                    <a:pt x="455" y="186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43">
              <a:extLst>
                <a:ext uri="{FF2B5EF4-FFF2-40B4-BE49-F238E27FC236}">
                  <a16:creationId xmlns:a16="http://schemas.microsoft.com/office/drawing/2014/main" id="{1C286E8A-B3B5-4276-82E8-67929766F03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950" y="1300163"/>
              <a:ext cx="288925" cy="317500"/>
            </a:xfrm>
            <a:custGeom>
              <a:avLst/>
              <a:gdLst>
                <a:gd name="T0" fmla="*/ 98 w 134"/>
                <a:gd name="T1" fmla="*/ 100 h 147"/>
                <a:gd name="T2" fmla="*/ 130 w 134"/>
                <a:gd name="T3" fmla="*/ 0 h 147"/>
                <a:gd name="T4" fmla="*/ 38 w 134"/>
                <a:gd name="T5" fmla="*/ 47 h 147"/>
                <a:gd name="T6" fmla="*/ 5 w 134"/>
                <a:gd name="T7" fmla="*/ 144 h 147"/>
                <a:gd name="T8" fmla="*/ 98 w 134"/>
                <a:gd name="T9" fmla="*/ 10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47">
                  <a:moveTo>
                    <a:pt x="98" y="100"/>
                  </a:moveTo>
                  <a:cubicBezTo>
                    <a:pt x="120" y="73"/>
                    <a:pt x="134" y="36"/>
                    <a:pt x="130" y="0"/>
                  </a:cubicBezTo>
                  <a:cubicBezTo>
                    <a:pt x="99" y="1"/>
                    <a:pt x="61" y="21"/>
                    <a:pt x="38" y="47"/>
                  </a:cubicBezTo>
                  <a:cubicBezTo>
                    <a:pt x="18" y="71"/>
                    <a:pt x="0" y="108"/>
                    <a:pt x="5" y="144"/>
                  </a:cubicBezTo>
                  <a:cubicBezTo>
                    <a:pt x="40" y="147"/>
                    <a:pt x="76" y="126"/>
                    <a:pt x="98" y="10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3259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Freeform 44">
            <a:extLst>
              <a:ext uri="{FF2B5EF4-FFF2-40B4-BE49-F238E27FC236}">
                <a16:creationId xmlns:a16="http://schemas.microsoft.com/office/drawing/2014/main" id="{8F153856-EFD4-450F-8F54-47DEA44806E3}"/>
              </a:ext>
            </a:extLst>
          </p:cNvPr>
          <p:cNvSpPr>
            <a:spLocks noEditPoints="1"/>
          </p:cNvSpPr>
          <p:nvPr/>
        </p:nvSpPr>
        <p:spPr bwMode="black">
          <a:xfrm>
            <a:off x="5701453" y="2247353"/>
            <a:ext cx="671647" cy="814970"/>
          </a:xfrm>
          <a:custGeom>
            <a:avLst/>
            <a:gdLst>
              <a:gd name="T0" fmla="*/ 574 w 618"/>
              <a:gd name="T1" fmla="*/ 227 h 723"/>
              <a:gd name="T2" fmla="*/ 530 w 618"/>
              <a:gd name="T3" fmla="*/ 272 h 723"/>
              <a:gd name="T4" fmla="*/ 530 w 618"/>
              <a:gd name="T5" fmla="*/ 446 h 723"/>
              <a:gd name="T6" fmla="*/ 574 w 618"/>
              <a:gd name="T7" fmla="*/ 491 h 723"/>
              <a:gd name="T8" fmla="*/ 618 w 618"/>
              <a:gd name="T9" fmla="*/ 446 h 723"/>
              <a:gd name="T10" fmla="*/ 618 w 618"/>
              <a:gd name="T11" fmla="*/ 272 h 723"/>
              <a:gd name="T12" fmla="*/ 574 w 618"/>
              <a:gd name="T13" fmla="*/ 227 h 723"/>
              <a:gd name="T14" fmla="*/ 44 w 618"/>
              <a:gd name="T15" fmla="*/ 227 h 723"/>
              <a:gd name="T16" fmla="*/ 0 w 618"/>
              <a:gd name="T17" fmla="*/ 272 h 723"/>
              <a:gd name="T18" fmla="*/ 0 w 618"/>
              <a:gd name="T19" fmla="*/ 446 h 723"/>
              <a:gd name="T20" fmla="*/ 44 w 618"/>
              <a:gd name="T21" fmla="*/ 491 h 723"/>
              <a:gd name="T22" fmla="*/ 88 w 618"/>
              <a:gd name="T23" fmla="*/ 446 h 723"/>
              <a:gd name="T24" fmla="*/ 88 w 618"/>
              <a:gd name="T25" fmla="*/ 272 h 723"/>
              <a:gd name="T26" fmla="*/ 44 w 618"/>
              <a:gd name="T27" fmla="*/ 227 h 723"/>
              <a:gd name="T28" fmla="*/ 505 w 618"/>
              <a:gd name="T29" fmla="*/ 228 h 723"/>
              <a:gd name="T30" fmla="*/ 505 w 618"/>
              <a:gd name="T31" fmla="*/ 547 h 723"/>
              <a:gd name="T32" fmla="*/ 471 w 618"/>
              <a:gd name="T33" fmla="*/ 581 h 723"/>
              <a:gd name="T34" fmla="*/ 432 w 618"/>
              <a:gd name="T35" fmla="*/ 581 h 723"/>
              <a:gd name="T36" fmla="*/ 432 w 618"/>
              <a:gd name="T37" fmla="*/ 678 h 723"/>
              <a:gd name="T38" fmla="*/ 388 w 618"/>
              <a:gd name="T39" fmla="*/ 723 h 723"/>
              <a:gd name="T40" fmla="*/ 344 w 618"/>
              <a:gd name="T41" fmla="*/ 678 h 723"/>
              <a:gd name="T42" fmla="*/ 344 w 618"/>
              <a:gd name="T43" fmla="*/ 581 h 723"/>
              <a:gd name="T44" fmla="*/ 276 w 618"/>
              <a:gd name="T45" fmla="*/ 581 h 723"/>
              <a:gd name="T46" fmla="*/ 276 w 618"/>
              <a:gd name="T47" fmla="*/ 678 h 723"/>
              <a:gd name="T48" fmla="*/ 232 w 618"/>
              <a:gd name="T49" fmla="*/ 723 h 723"/>
              <a:gd name="T50" fmla="*/ 188 w 618"/>
              <a:gd name="T51" fmla="*/ 678 h 723"/>
              <a:gd name="T52" fmla="*/ 188 w 618"/>
              <a:gd name="T53" fmla="*/ 581 h 723"/>
              <a:gd name="T54" fmla="*/ 149 w 618"/>
              <a:gd name="T55" fmla="*/ 581 h 723"/>
              <a:gd name="T56" fmla="*/ 115 w 618"/>
              <a:gd name="T57" fmla="*/ 547 h 723"/>
              <a:gd name="T58" fmla="*/ 115 w 618"/>
              <a:gd name="T59" fmla="*/ 228 h 723"/>
              <a:gd name="T60" fmla="*/ 505 w 618"/>
              <a:gd name="T61" fmla="*/ 228 h 723"/>
              <a:gd name="T62" fmla="*/ 402 w 618"/>
              <a:gd name="T63" fmla="*/ 63 h 723"/>
              <a:gd name="T64" fmla="*/ 438 w 618"/>
              <a:gd name="T65" fmla="*/ 11 h 723"/>
              <a:gd name="T66" fmla="*/ 437 w 618"/>
              <a:gd name="T67" fmla="*/ 2 h 723"/>
              <a:gd name="T68" fmla="*/ 428 w 618"/>
              <a:gd name="T69" fmla="*/ 4 h 723"/>
              <a:gd name="T70" fmla="*/ 390 w 618"/>
              <a:gd name="T71" fmla="*/ 59 h 723"/>
              <a:gd name="T72" fmla="*/ 309 w 618"/>
              <a:gd name="T73" fmla="*/ 43 h 723"/>
              <a:gd name="T74" fmla="*/ 228 w 618"/>
              <a:gd name="T75" fmla="*/ 59 h 723"/>
              <a:gd name="T76" fmla="*/ 190 w 618"/>
              <a:gd name="T77" fmla="*/ 4 h 723"/>
              <a:gd name="T78" fmla="*/ 181 w 618"/>
              <a:gd name="T79" fmla="*/ 2 h 723"/>
              <a:gd name="T80" fmla="*/ 180 w 618"/>
              <a:gd name="T81" fmla="*/ 11 h 723"/>
              <a:gd name="T82" fmla="*/ 216 w 618"/>
              <a:gd name="T83" fmla="*/ 63 h 723"/>
              <a:gd name="T84" fmla="*/ 114 w 618"/>
              <a:gd name="T85" fmla="*/ 200 h 723"/>
              <a:gd name="T86" fmla="*/ 504 w 618"/>
              <a:gd name="T87" fmla="*/ 200 h 723"/>
              <a:gd name="T88" fmla="*/ 402 w 618"/>
              <a:gd name="T89" fmla="*/ 63 h 723"/>
              <a:gd name="T90" fmla="*/ 227 w 618"/>
              <a:gd name="T91" fmla="*/ 146 h 723"/>
              <a:gd name="T92" fmla="*/ 205 w 618"/>
              <a:gd name="T93" fmla="*/ 124 h 723"/>
              <a:gd name="T94" fmla="*/ 227 w 618"/>
              <a:gd name="T95" fmla="*/ 103 h 723"/>
              <a:gd name="T96" fmla="*/ 248 w 618"/>
              <a:gd name="T97" fmla="*/ 124 h 723"/>
              <a:gd name="T98" fmla="*/ 227 w 618"/>
              <a:gd name="T99" fmla="*/ 146 h 723"/>
              <a:gd name="T100" fmla="*/ 394 w 618"/>
              <a:gd name="T101" fmla="*/ 146 h 723"/>
              <a:gd name="T102" fmla="*/ 373 w 618"/>
              <a:gd name="T103" fmla="*/ 124 h 723"/>
              <a:gd name="T104" fmla="*/ 394 w 618"/>
              <a:gd name="T105" fmla="*/ 103 h 723"/>
              <a:gd name="T106" fmla="*/ 416 w 618"/>
              <a:gd name="T107" fmla="*/ 124 h 723"/>
              <a:gd name="T108" fmla="*/ 394 w 618"/>
              <a:gd name="T109" fmla="*/ 146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18" h="723">
                <a:moveTo>
                  <a:pt x="574" y="227"/>
                </a:moveTo>
                <a:cubicBezTo>
                  <a:pt x="550" y="227"/>
                  <a:pt x="530" y="247"/>
                  <a:pt x="530" y="272"/>
                </a:cubicBezTo>
                <a:cubicBezTo>
                  <a:pt x="530" y="446"/>
                  <a:pt x="530" y="446"/>
                  <a:pt x="530" y="446"/>
                </a:cubicBezTo>
                <a:cubicBezTo>
                  <a:pt x="530" y="471"/>
                  <a:pt x="550" y="491"/>
                  <a:pt x="574" y="491"/>
                </a:cubicBezTo>
                <a:cubicBezTo>
                  <a:pt x="598" y="491"/>
                  <a:pt x="618" y="471"/>
                  <a:pt x="618" y="446"/>
                </a:cubicBezTo>
                <a:cubicBezTo>
                  <a:pt x="618" y="272"/>
                  <a:pt x="618" y="272"/>
                  <a:pt x="618" y="272"/>
                </a:cubicBezTo>
                <a:cubicBezTo>
                  <a:pt x="618" y="247"/>
                  <a:pt x="598" y="227"/>
                  <a:pt x="574" y="227"/>
                </a:cubicBezTo>
                <a:close/>
                <a:moveTo>
                  <a:pt x="44" y="227"/>
                </a:moveTo>
                <a:cubicBezTo>
                  <a:pt x="20" y="227"/>
                  <a:pt x="0" y="247"/>
                  <a:pt x="0" y="272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71"/>
                  <a:pt x="20" y="491"/>
                  <a:pt x="44" y="491"/>
                </a:cubicBezTo>
                <a:cubicBezTo>
                  <a:pt x="68" y="491"/>
                  <a:pt x="88" y="471"/>
                  <a:pt x="88" y="446"/>
                </a:cubicBezTo>
                <a:cubicBezTo>
                  <a:pt x="88" y="272"/>
                  <a:pt x="88" y="272"/>
                  <a:pt x="88" y="272"/>
                </a:cubicBezTo>
                <a:cubicBezTo>
                  <a:pt x="88" y="247"/>
                  <a:pt x="68" y="227"/>
                  <a:pt x="44" y="227"/>
                </a:cubicBezTo>
                <a:close/>
                <a:moveTo>
                  <a:pt x="505" y="228"/>
                </a:moveTo>
                <a:cubicBezTo>
                  <a:pt x="505" y="547"/>
                  <a:pt x="505" y="547"/>
                  <a:pt x="505" y="547"/>
                </a:cubicBezTo>
                <a:cubicBezTo>
                  <a:pt x="505" y="566"/>
                  <a:pt x="490" y="581"/>
                  <a:pt x="471" y="581"/>
                </a:cubicBezTo>
                <a:cubicBezTo>
                  <a:pt x="432" y="581"/>
                  <a:pt x="432" y="581"/>
                  <a:pt x="432" y="581"/>
                </a:cubicBezTo>
                <a:cubicBezTo>
                  <a:pt x="432" y="678"/>
                  <a:pt x="432" y="678"/>
                  <a:pt x="432" y="678"/>
                </a:cubicBezTo>
                <a:cubicBezTo>
                  <a:pt x="432" y="703"/>
                  <a:pt x="412" y="723"/>
                  <a:pt x="388" y="723"/>
                </a:cubicBezTo>
                <a:cubicBezTo>
                  <a:pt x="364" y="723"/>
                  <a:pt x="344" y="703"/>
                  <a:pt x="344" y="678"/>
                </a:cubicBezTo>
                <a:cubicBezTo>
                  <a:pt x="344" y="581"/>
                  <a:pt x="344" y="581"/>
                  <a:pt x="344" y="581"/>
                </a:cubicBezTo>
                <a:cubicBezTo>
                  <a:pt x="276" y="581"/>
                  <a:pt x="276" y="581"/>
                  <a:pt x="276" y="581"/>
                </a:cubicBezTo>
                <a:cubicBezTo>
                  <a:pt x="276" y="678"/>
                  <a:pt x="276" y="678"/>
                  <a:pt x="276" y="678"/>
                </a:cubicBezTo>
                <a:cubicBezTo>
                  <a:pt x="276" y="703"/>
                  <a:pt x="256" y="723"/>
                  <a:pt x="232" y="723"/>
                </a:cubicBezTo>
                <a:cubicBezTo>
                  <a:pt x="208" y="723"/>
                  <a:pt x="188" y="703"/>
                  <a:pt x="188" y="678"/>
                </a:cubicBezTo>
                <a:cubicBezTo>
                  <a:pt x="188" y="581"/>
                  <a:pt x="188" y="581"/>
                  <a:pt x="188" y="581"/>
                </a:cubicBezTo>
                <a:cubicBezTo>
                  <a:pt x="149" y="581"/>
                  <a:pt x="149" y="581"/>
                  <a:pt x="149" y="581"/>
                </a:cubicBezTo>
                <a:cubicBezTo>
                  <a:pt x="130" y="581"/>
                  <a:pt x="115" y="566"/>
                  <a:pt x="115" y="547"/>
                </a:cubicBezTo>
                <a:cubicBezTo>
                  <a:pt x="115" y="228"/>
                  <a:pt x="115" y="228"/>
                  <a:pt x="115" y="228"/>
                </a:cubicBezTo>
                <a:lnTo>
                  <a:pt x="505" y="228"/>
                </a:lnTo>
                <a:close/>
                <a:moveTo>
                  <a:pt x="402" y="63"/>
                </a:moveTo>
                <a:cubicBezTo>
                  <a:pt x="438" y="11"/>
                  <a:pt x="438" y="11"/>
                  <a:pt x="438" y="11"/>
                </a:cubicBezTo>
                <a:cubicBezTo>
                  <a:pt x="440" y="8"/>
                  <a:pt x="439" y="4"/>
                  <a:pt x="437" y="2"/>
                </a:cubicBezTo>
                <a:cubicBezTo>
                  <a:pt x="434" y="0"/>
                  <a:pt x="430" y="1"/>
                  <a:pt x="428" y="4"/>
                </a:cubicBezTo>
                <a:cubicBezTo>
                  <a:pt x="390" y="59"/>
                  <a:pt x="390" y="59"/>
                  <a:pt x="390" y="59"/>
                </a:cubicBezTo>
                <a:cubicBezTo>
                  <a:pt x="365" y="49"/>
                  <a:pt x="338" y="43"/>
                  <a:pt x="309" y="43"/>
                </a:cubicBezTo>
                <a:cubicBezTo>
                  <a:pt x="280" y="43"/>
                  <a:pt x="253" y="49"/>
                  <a:pt x="228" y="59"/>
                </a:cubicBezTo>
                <a:cubicBezTo>
                  <a:pt x="190" y="4"/>
                  <a:pt x="190" y="4"/>
                  <a:pt x="190" y="4"/>
                </a:cubicBezTo>
                <a:cubicBezTo>
                  <a:pt x="188" y="1"/>
                  <a:pt x="184" y="0"/>
                  <a:pt x="181" y="2"/>
                </a:cubicBezTo>
                <a:cubicBezTo>
                  <a:pt x="179" y="4"/>
                  <a:pt x="178" y="8"/>
                  <a:pt x="180" y="11"/>
                </a:cubicBezTo>
                <a:cubicBezTo>
                  <a:pt x="216" y="63"/>
                  <a:pt x="216" y="63"/>
                  <a:pt x="216" y="63"/>
                </a:cubicBezTo>
                <a:cubicBezTo>
                  <a:pt x="159" y="90"/>
                  <a:pt x="119" y="141"/>
                  <a:pt x="114" y="200"/>
                </a:cubicBezTo>
                <a:cubicBezTo>
                  <a:pt x="504" y="200"/>
                  <a:pt x="504" y="200"/>
                  <a:pt x="504" y="200"/>
                </a:cubicBezTo>
                <a:cubicBezTo>
                  <a:pt x="499" y="141"/>
                  <a:pt x="459" y="90"/>
                  <a:pt x="402" y="63"/>
                </a:cubicBezTo>
                <a:close/>
                <a:moveTo>
                  <a:pt x="227" y="146"/>
                </a:moveTo>
                <a:cubicBezTo>
                  <a:pt x="215" y="146"/>
                  <a:pt x="205" y="136"/>
                  <a:pt x="205" y="124"/>
                </a:cubicBezTo>
                <a:cubicBezTo>
                  <a:pt x="205" y="113"/>
                  <a:pt x="215" y="103"/>
                  <a:pt x="227" y="103"/>
                </a:cubicBezTo>
                <a:cubicBezTo>
                  <a:pt x="239" y="103"/>
                  <a:pt x="248" y="113"/>
                  <a:pt x="248" y="124"/>
                </a:cubicBezTo>
                <a:cubicBezTo>
                  <a:pt x="248" y="136"/>
                  <a:pt x="239" y="146"/>
                  <a:pt x="227" y="146"/>
                </a:cubicBezTo>
                <a:close/>
                <a:moveTo>
                  <a:pt x="394" y="146"/>
                </a:moveTo>
                <a:cubicBezTo>
                  <a:pt x="382" y="146"/>
                  <a:pt x="373" y="136"/>
                  <a:pt x="373" y="124"/>
                </a:cubicBezTo>
                <a:cubicBezTo>
                  <a:pt x="373" y="113"/>
                  <a:pt x="382" y="103"/>
                  <a:pt x="394" y="103"/>
                </a:cubicBezTo>
                <a:cubicBezTo>
                  <a:pt x="406" y="103"/>
                  <a:pt x="416" y="113"/>
                  <a:pt x="416" y="124"/>
                </a:cubicBezTo>
                <a:cubicBezTo>
                  <a:pt x="416" y="136"/>
                  <a:pt x="406" y="146"/>
                  <a:pt x="394" y="14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3260" tIns="46630" rIns="93260" bIns="4663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3259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9A7A5-08D9-4EF4-BA81-BBB6F23AAA84}"/>
              </a:ext>
            </a:extLst>
          </p:cNvPr>
          <p:cNvSpPr txBox="1"/>
          <p:nvPr/>
        </p:nvSpPr>
        <p:spPr>
          <a:xfrm>
            <a:off x="4215075" y="3417209"/>
            <a:ext cx="112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Windows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99F63-9B33-48CF-B313-BD4635FFCE37}"/>
              </a:ext>
            </a:extLst>
          </p:cNvPr>
          <p:cNvSpPr txBox="1"/>
          <p:nvPr/>
        </p:nvSpPr>
        <p:spPr>
          <a:xfrm>
            <a:off x="5513345" y="3417208"/>
            <a:ext cx="100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Android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AF1D4-A8E8-4544-B31B-971D89B70B85}"/>
              </a:ext>
            </a:extLst>
          </p:cNvPr>
          <p:cNvSpPr txBox="1"/>
          <p:nvPr/>
        </p:nvSpPr>
        <p:spPr>
          <a:xfrm>
            <a:off x="6979016" y="3417207"/>
            <a:ext cx="5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iOS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5CE491D7-C319-4334-B5A1-82FE2F44B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dirty="0"/>
              <a:t>Vývoj aplikácií pre</a:t>
            </a:r>
          </a:p>
        </p:txBody>
      </p:sp>
    </p:spTree>
    <p:extLst>
      <p:ext uri="{BB962C8B-B14F-4D97-AF65-F5344CB8AC3E}">
        <p14:creationId xmlns:p14="http://schemas.microsoft.com/office/powerpoint/2010/main" val="289749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81B4407-4F16-417C-9B9F-8947139C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4800" dirty="0"/>
              <a:t>Prečo Xamarin?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A444A36-61DC-46BE-ABD6-EC3355004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265029"/>
            <a:ext cx="10753725" cy="306897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sk-SK" dirty="0"/>
              <a:t>Jeden programovací jazyk C</a:t>
            </a:r>
            <a:r>
              <a:rPr lang="en-US" dirty="0"/>
              <a:t>#</a:t>
            </a:r>
            <a:endParaRPr lang="sk-SK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sk-SK" dirty="0"/>
              <a:t>Natívne API / Výkon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k-SK" dirty="0"/>
              <a:t>Natívne UI / Výkon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k-SK" dirty="0"/>
              <a:t>Spoločný UI Framework</a:t>
            </a:r>
          </a:p>
          <a:p>
            <a:pPr marL="457200" indent="-457200" algn="ctr">
              <a:buFont typeface="+mj-lt"/>
              <a:buAutoNum type="arabicPeriod"/>
            </a:pPr>
            <a:endParaRPr lang="sk-SK" dirty="0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22CF4BA6-3229-4D9A-A019-1E0C9C2BFBD3}"/>
              </a:ext>
            </a:extLst>
          </p:cNvPr>
          <p:cNvSpPr txBox="1">
            <a:spLocks/>
          </p:cNvSpPr>
          <p:nvPr/>
        </p:nvSpPr>
        <p:spPr>
          <a:xfrm>
            <a:off x="524256" y="5441299"/>
            <a:ext cx="10753725" cy="917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4586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7792-7403-4586-AE92-4856215C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Zdieľanie kódu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6B97D8-C33D-41FC-85B9-2A1C8843A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3766185"/>
          </a:xfrm>
        </p:spPr>
        <p:txBody>
          <a:bodyPr/>
          <a:lstStyle/>
          <a:p>
            <a:pPr marL="4572" lvl="1" indent="0" algn="ctr">
              <a:lnSpc>
                <a:spcPct val="150000"/>
              </a:lnSpc>
              <a:buNone/>
            </a:pPr>
            <a:r>
              <a:rPr lang="sk-SK" dirty="0"/>
              <a:t>Priemerne 75</a:t>
            </a:r>
            <a:r>
              <a:rPr lang="en-US" dirty="0"/>
              <a:t>% </a:t>
            </a:r>
            <a:r>
              <a:rPr lang="sk-SK" dirty="0"/>
              <a:t>aplikačnej logiky</a:t>
            </a:r>
            <a:endParaRPr lang="en-US" dirty="0"/>
          </a:p>
          <a:p>
            <a:pPr marL="4572" lvl="1" indent="0" algn="ctr">
              <a:lnSpc>
                <a:spcPct val="150000"/>
              </a:lnSpc>
              <a:buNone/>
            </a:pPr>
            <a:r>
              <a:rPr lang="sk-SK" dirty="0"/>
              <a:t>Takmer 100</a:t>
            </a:r>
            <a:r>
              <a:rPr lang="en-US" dirty="0"/>
              <a:t>% </a:t>
            </a:r>
            <a:r>
              <a:rPr lang="sk-SK" dirty="0"/>
              <a:t>pri využití Xamarin.Forms</a:t>
            </a:r>
          </a:p>
        </p:txBody>
      </p:sp>
      <p:pic>
        <p:nvPicPr>
          <p:cNvPr id="7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05063BC-CF9E-45B0-8E5D-B27ABE4E82A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48" y="3956317"/>
            <a:ext cx="10062703" cy="29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86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1E993-6F51-45C4-A097-CCE5C1575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Prečo nie?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54782-0258-4FE7-962A-998B6DF8A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dirty="0"/>
              <a:t>Veľkosť výslednej aplikácie</a:t>
            </a:r>
          </a:p>
          <a:p>
            <a:pPr algn="ctr">
              <a:lnSpc>
                <a:spcPct val="150000"/>
              </a:lnSpc>
            </a:pPr>
            <a:r>
              <a:rPr lang="sk-SK" dirty="0"/>
              <a:t>Balíky tretích strán</a:t>
            </a:r>
          </a:p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2323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8197-2C2F-4D53-B49B-5A99ADAC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Xamarin.Forms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4C715-8ABB-461B-9410-9EB64B84B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sk-SK" dirty="0"/>
              <a:t>Framework pre tvorbu UI		Spoločný pre všetky platformy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k-SK" dirty="0"/>
              <a:t>Neovplyvňuje výkon aplikácie		Natívne UI na všetkých platformách</a:t>
            </a:r>
          </a:p>
          <a:p>
            <a:pPr algn="ctr">
              <a:lnSpc>
                <a:spcPct val="150000"/>
              </a:lnSpc>
            </a:pPr>
            <a:endParaRPr lang="sk-SK" dirty="0"/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903B880-3B48-4781-9F5D-A81144FD5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7" y="3669878"/>
            <a:ext cx="10326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87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B344-4E67-4BD6-97E4-9F2CE730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Xamarin.Forms</a:t>
            </a:r>
          </a:p>
        </p:txBody>
      </p:sp>
      <p:pic>
        <p:nvPicPr>
          <p:cNvPr id="9" name="Content Placeholder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C2D383F-4867-47D6-ADEF-042017B65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20" y="2157731"/>
            <a:ext cx="8877759" cy="5681766"/>
          </a:xfrm>
        </p:spPr>
      </p:pic>
    </p:spTree>
    <p:extLst>
      <p:ext uri="{BB962C8B-B14F-4D97-AF65-F5344CB8AC3E}">
        <p14:creationId xmlns:p14="http://schemas.microsoft.com/office/powerpoint/2010/main" val="552914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C2D7-6CDD-4148-A4D3-E11260DB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Xamarin.Forms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58240D-381B-422C-9E8E-742699AB6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b="1" dirty="0"/>
              <a:t>XAML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9094E5-75D6-4772-A236-1FC59D9B4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b="1" dirty="0"/>
              <a:t>C</a:t>
            </a:r>
            <a:r>
              <a:rPr lang="en-US" b="1" dirty="0"/>
              <a:t>#</a:t>
            </a:r>
            <a:endParaRPr lang="sk-SK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7FDA569-9E9E-4FEC-8E26-DD92D6A388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1768" y="2752725"/>
            <a:ext cx="4433089" cy="320040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F4F1D8-8AB1-4BA9-AE6E-21DDF726D6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89560" y="2751138"/>
            <a:ext cx="429915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6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A28F-8717-4262-9C91-6FB77F2C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Xamarin vs. Xamarin.Forms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F772A-D92A-4896-9EAA-3A18882D9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b="1" dirty="0"/>
              <a:t>Xamarin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794FC-2067-4DD5-A7DF-81D4ADE2FA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sk-SK" dirty="0"/>
              <a:t>Dôležitosť natívneho a špecifického UI</a:t>
            </a:r>
          </a:p>
          <a:p>
            <a:pPr algn="ctr">
              <a:lnSpc>
                <a:spcPct val="150000"/>
              </a:lnSpc>
            </a:pPr>
            <a:r>
              <a:rPr lang="sk-SK" dirty="0"/>
              <a:t>Veľké množstvo </a:t>
            </a:r>
            <a:r>
              <a:rPr lang="en-US" dirty="0"/>
              <a:t>platform-specific</a:t>
            </a:r>
            <a:r>
              <a:rPr lang="sk-SK" dirty="0"/>
              <a:t> API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B7E8E-179C-4C6D-A070-C3DCE7E7F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b="1" dirty="0"/>
              <a:t>Xamarin.Forms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0F0772-4B5F-4666-AA6E-CDF65C52C1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k-SK" dirty="0"/>
              <a:t>Dôležitosť zdieľania kódu</a:t>
            </a:r>
          </a:p>
          <a:p>
            <a:pPr algn="ctr">
              <a:lnSpc>
                <a:spcPct val="150000"/>
              </a:lnSpc>
            </a:pPr>
            <a:r>
              <a:rPr lang="sk-SK" dirty="0"/>
              <a:t>Klientske aplikácie s množstvom formulárov a pod. </a:t>
            </a:r>
          </a:p>
        </p:txBody>
      </p:sp>
    </p:spTree>
    <p:extLst>
      <p:ext uri="{BB962C8B-B14F-4D97-AF65-F5344CB8AC3E}">
        <p14:creationId xmlns:p14="http://schemas.microsoft.com/office/powerpoint/2010/main" val="395364966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155</TotalTime>
  <Words>440</Words>
  <Application>Microsoft Office PowerPoint</Application>
  <PresentationFormat>Widescreen</PresentationFormat>
  <Paragraphs>93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Segoe UI Light</vt:lpstr>
      <vt:lpstr>WeblySleek UI</vt:lpstr>
      <vt:lpstr>Metropolitan</vt:lpstr>
      <vt:lpstr>Xamarin</vt:lpstr>
      <vt:lpstr>Vývoj aplikácií pre</vt:lpstr>
      <vt:lpstr>Prečo Xamarin?</vt:lpstr>
      <vt:lpstr>Zdieľanie kódu</vt:lpstr>
      <vt:lpstr>Prečo nie?</vt:lpstr>
      <vt:lpstr>Xamarin.Forms</vt:lpstr>
      <vt:lpstr>Xamarin.Forms</vt:lpstr>
      <vt:lpstr>Xamarin.Forms</vt:lpstr>
      <vt:lpstr>Xamarin vs. Xamarin.Forms</vt:lpstr>
      <vt:lpstr>Čo potrebujem?</vt:lpstr>
      <vt:lpstr>Visual Studio Workloads</vt:lpstr>
      <vt:lpstr>Vývoj pre iOS</vt:lpstr>
      <vt:lpstr>Vytvorenie projektu </vt:lpstr>
      <vt:lpstr>Zdieľanie kódu</vt:lpstr>
      <vt:lpstr>Prvý pokus</vt:lpstr>
      <vt:lpstr>Xamarin Live Player</vt:lpstr>
      <vt:lpstr>Odporúčané 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Xamarin</dc:title>
  <dc:creator>Martin Bojnanský</dc:creator>
  <cp:lastModifiedBy>Martin Bojnanský</cp:lastModifiedBy>
  <cp:revision>13</cp:revision>
  <dcterms:created xsi:type="dcterms:W3CDTF">2018-02-20T21:07:24Z</dcterms:created>
  <dcterms:modified xsi:type="dcterms:W3CDTF">2018-02-20T23:53:53Z</dcterms:modified>
</cp:coreProperties>
</file>