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87" r:id="rId3"/>
    <p:sldId id="281" r:id="rId4"/>
    <p:sldId id="282" r:id="rId5"/>
    <p:sldId id="283" r:id="rId6"/>
    <p:sldId id="284" r:id="rId7"/>
    <p:sldId id="288" r:id="rId8"/>
    <p:sldId id="285" r:id="rId9"/>
    <p:sldId id="286" r:id="rId10"/>
    <p:sldId id="289" r:id="rId11"/>
    <p:sldId id="290" r:id="rId12"/>
    <p:sldId id="29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69906" autoAdjust="0"/>
  </p:normalViewPr>
  <p:slideViewPr>
    <p:cSldViewPr snapToGrid="0">
      <p:cViewPr varScale="1">
        <p:scale>
          <a:sx n="80" d="100"/>
          <a:sy n="80" d="100"/>
        </p:scale>
        <p:origin x="1476" y="8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Bojnanský" userId="14d755ac888f261d" providerId="LiveId" clId="{E5E63ABE-28E7-404F-8479-DE45AF20011C}"/>
    <pc:docChg chg="undo redo custSel addSld delSld modSld sldOrd">
      <pc:chgData name="Martin Bojnanský" userId="14d755ac888f261d" providerId="LiveId" clId="{E5E63ABE-28E7-404F-8479-DE45AF20011C}" dt="2018-03-07T11:32:26.796" v="2929" actId="20577"/>
      <pc:docMkLst>
        <pc:docMk/>
      </pc:docMkLst>
      <pc:sldChg chg="addSp delSp modSp add">
        <pc:chgData name="Martin Bojnanský" userId="14d755ac888f261d" providerId="LiveId" clId="{E5E63ABE-28E7-404F-8479-DE45AF20011C}" dt="2018-03-07T11:32:26.796" v="2929" actId="20577"/>
        <pc:sldMkLst>
          <pc:docMk/>
          <pc:sldMk cId="2115372708" sldId="281"/>
        </pc:sldMkLst>
        <pc:spChg chg="mod">
          <ac:chgData name="Martin Bojnanský" userId="14d755ac888f261d" providerId="LiveId" clId="{E5E63ABE-28E7-404F-8479-DE45AF20011C}" dt="2018-03-07T11:27:21.122" v="2700" actId="20577"/>
          <ac:spMkLst>
            <pc:docMk/>
            <pc:sldMk cId="2115372708" sldId="281"/>
            <ac:spMk id="2" creationId="{55634F6C-71C6-4FA2-AF17-96EA3E5CB635}"/>
          </ac:spMkLst>
        </pc:spChg>
        <pc:spChg chg="del mod">
          <ac:chgData name="Martin Bojnanský" userId="14d755ac888f261d" providerId="LiveId" clId="{E5E63ABE-28E7-404F-8479-DE45AF20011C}" dt="2018-03-07T11:30:11.094" v="2906" actId="478"/>
          <ac:spMkLst>
            <pc:docMk/>
            <pc:sldMk cId="2115372708" sldId="281"/>
            <ac:spMk id="6" creationId="{1ADEED3C-12BD-4673-BB89-6ED0B4E9B73D}"/>
          </ac:spMkLst>
        </pc:spChg>
        <pc:spChg chg="mod">
          <ac:chgData name="Martin Bojnanský" userId="14d755ac888f261d" providerId="LiveId" clId="{E5E63ABE-28E7-404F-8479-DE45AF20011C}" dt="2018-03-07T11:32:26.796" v="2929" actId="20577"/>
          <ac:spMkLst>
            <pc:docMk/>
            <pc:sldMk cId="2115372708" sldId="281"/>
            <ac:spMk id="9" creationId="{A061B4CD-5EA1-4588-BEFA-3967513D62BF}"/>
          </ac:spMkLst>
        </pc:spChg>
        <pc:spChg chg="mod">
          <ac:chgData name="Martin Bojnanský" userId="14d755ac888f261d" providerId="LiveId" clId="{E5E63ABE-28E7-404F-8479-DE45AF20011C}" dt="2018-03-07T11:29:48.500" v="2902" actId="20577"/>
          <ac:spMkLst>
            <pc:docMk/>
            <pc:sldMk cId="2115372708" sldId="281"/>
            <ac:spMk id="10" creationId="{8CA3DD6B-DBAF-4D0A-91BC-0318942924B3}"/>
          </ac:spMkLst>
        </pc:spChg>
        <pc:picChg chg="del">
          <ac:chgData name="Martin Bojnanský" userId="14d755ac888f261d" providerId="LiveId" clId="{E5E63ABE-28E7-404F-8479-DE45AF20011C}" dt="2018-03-07T11:28:45.473" v="2782" actId="478"/>
          <ac:picMkLst>
            <pc:docMk/>
            <pc:sldMk cId="2115372708" sldId="281"/>
            <ac:picMk id="3" creationId="{362B10F0-59ED-484F-AB40-8AAE1FFE4046}"/>
          </ac:picMkLst>
        </pc:picChg>
        <pc:picChg chg="add mod">
          <ac:chgData name="Martin Bojnanský" userId="14d755ac888f261d" providerId="LiveId" clId="{E5E63ABE-28E7-404F-8479-DE45AF20011C}" dt="2018-03-07T11:30:03.936" v="2905" actId="14100"/>
          <ac:picMkLst>
            <pc:docMk/>
            <pc:sldMk cId="2115372708" sldId="281"/>
            <ac:picMk id="4" creationId="{0709A406-DD75-458D-B8D8-EFBB1F7A95CB}"/>
          </ac:picMkLst>
        </pc:picChg>
        <pc:picChg chg="del">
          <ac:chgData name="Martin Bojnanský" userId="14d755ac888f261d" providerId="LiveId" clId="{E5E63ABE-28E7-404F-8479-DE45AF20011C}" dt="2018-03-07T11:28:42.097" v="2780" actId="478"/>
          <ac:picMkLst>
            <pc:docMk/>
            <pc:sldMk cId="2115372708" sldId="281"/>
            <ac:picMk id="5" creationId="{725F8782-8CBF-4319-A523-B3DF7A0B0E0D}"/>
          </ac:picMkLst>
        </pc:picChg>
        <pc:picChg chg="add mod">
          <ac:chgData name="Martin Bojnanský" userId="14d755ac888f261d" providerId="LiveId" clId="{E5E63ABE-28E7-404F-8479-DE45AF20011C}" dt="2018-03-07T11:30:39.726" v="2909" actId="14100"/>
          <ac:picMkLst>
            <pc:docMk/>
            <pc:sldMk cId="2115372708" sldId="281"/>
            <ac:picMk id="7" creationId="{28B045DD-6188-473D-872D-E191D2C51AD9}"/>
          </ac:picMkLst>
        </pc:picChg>
        <pc:picChg chg="add mod">
          <ac:chgData name="Martin Bojnanský" userId="14d755ac888f261d" providerId="LiveId" clId="{E5E63ABE-28E7-404F-8479-DE45AF20011C}" dt="2018-03-07T11:31:06.696" v="2912" actId="14100"/>
          <ac:picMkLst>
            <pc:docMk/>
            <pc:sldMk cId="2115372708" sldId="281"/>
            <ac:picMk id="8" creationId="{20F746FB-D5DC-46F6-AD05-79AFB2C525C4}"/>
          </ac:picMkLst>
        </pc:picChg>
      </pc:sldChg>
    </pc:docChg>
  </pc:docChgLst>
  <pc:docChgLst>
    <pc:chgData name="Martin Bojnanský" userId="14d755ac888f261d" providerId="LiveId" clId="{58352232-09BA-414D-A443-BA22B0160802}"/>
    <pc:docChg chg="undo redo custSel addSld delSld modSld sldOrd modMainMaster">
      <pc:chgData name="Martin Bojnanský" userId="14d755ac888f261d" providerId="LiveId" clId="{58352232-09BA-414D-A443-BA22B0160802}" dt="2018-03-13T00:05:49.353" v="3322" actId="20577"/>
      <pc:docMkLst>
        <pc:docMk/>
      </pc:docMkLst>
      <pc:sldChg chg="modTransition">
        <pc:chgData name="Martin Bojnanský" userId="14d755ac888f261d" providerId="LiveId" clId="{58352232-09BA-414D-A443-BA22B0160802}" dt="2018-03-13T00:03:33.011" v="3266" actId="20577"/>
        <pc:sldMkLst>
          <pc:docMk/>
          <pc:sldMk cId="4150820578" sldId="256"/>
        </pc:sldMkLst>
      </pc:sldChg>
      <pc:sldChg chg="addSp delSp modSp modTransition">
        <pc:chgData name="Martin Bojnanský" userId="14d755ac888f261d" providerId="LiveId" clId="{58352232-09BA-414D-A443-BA22B0160802}" dt="2018-03-13T00:03:33.011" v="3266" actId="20577"/>
        <pc:sldMkLst>
          <pc:docMk/>
          <pc:sldMk cId="2115372708" sldId="281"/>
        </pc:sldMkLst>
        <pc:spChg chg="mod">
          <ac:chgData name="Martin Bojnanský" userId="14d755ac888f261d" providerId="LiveId" clId="{58352232-09BA-414D-A443-BA22B0160802}" dt="2018-03-12T22:16:37.414" v="214" actId="20577"/>
          <ac:spMkLst>
            <pc:docMk/>
            <pc:sldMk cId="2115372708" sldId="281"/>
            <ac:spMk id="2" creationId="{55634F6C-71C6-4FA2-AF17-96EA3E5CB635}"/>
          </ac:spMkLst>
        </pc:spChg>
        <pc:spChg chg="add del mod">
          <ac:chgData name="Martin Bojnanský" userId="14d755ac888f261d" providerId="LiveId" clId="{58352232-09BA-414D-A443-BA22B0160802}" dt="2018-03-12T22:11:41.633" v="45" actId="478"/>
          <ac:spMkLst>
            <pc:docMk/>
            <pc:sldMk cId="2115372708" sldId="281"/>
            <ac:spMk id="5" creationId="{28C171C6-F553-4FA3-8729-4CA4DC0900D9}"/>
          </ac:spMkLst>
        </pc:spChg>
        <pc:spChg chg="add del mod">
          <ac:chgData name="Martin Bojnanský" userId="14d755ac888f261d" providerId="LiveId" clId="{58352232-09BA-414D-A443-BA22B0160802}" dt="2018-03-12T22:16:41.535" v="215" actId="478"/>
          <ac:spMkLst>
            <pc:docMk/>
            <pc:sldMk cId="2115372708" sldId="281"/>
            <ac:spMk id="6" creationId="{5ADF0047-C790-430C-9C19-6BDBA3A518BF}"/>
          </ac:spMkLst>
        </pc:spChg>
        <pc:spChg chg="del">
          <ac:chgData name="Martin Bojnanský" userId="14d755ac888f261d" providerId="LiveId" clId="{58352232-09BA-414D-A443-BA22B0160802}" dt="2018-03-12T22:11:33.587" v="40" actId="478"/>
          <ac:spMkLst>
            <pc:docMk/>
            <pc:sldMk cId="2115372708" sldId="281"/>
            <ac:spMk id="9" creationId="{A061B4CD-5EA1-4588-BEFA-3967513D62BF}"/>
          </ac:spMkLst>
        </pc:spChg>
        <pc:spChg chg="del">
          <ac:chgData name="Martin Bojnanský" userId="14d755ac888f261d" providerId="LiveId" clId="{58352232-09BA-414D-A443-BA22B0160802}" dt="2018-03-12T22:11:34.954" v="41" actId="478"/>
          <ac:spMkLst>
            <pc:docMk/>
            <pc:sldMk cId="2115372708" sldId="281"/>
            <ac:spMk id="10" creationId="{8CA3DD6B-DBAF-4D0A-91BC-0318942924B3}"/>
          </ac:spMkLst>
        </pc:spChg>
        <pc:spChg chg="add mod">
          <ac:chgData name="Martin Bojnanský" userId="14d755ac888f261d" providerId="LiveId" clId="{58352232-09BA-414D-A443-BA22B0160802}" dt="2018-03-12T22:21:23.802" v="288" actId="20577"/>
          <ac:spMkLst>
            <pc:docMk/>
            <pc:sldMk cId="2115372708" sldId="281"/>
            <ac:spMk id="12" creationId="{28E2BA67-E2CF-4ADC-BD73-FA4E71FD2815}"/>
          </ac:spMkLst>
        </pc:spChg>
        <pc:picChg chg="del">
          <ac:chgData name="Martin Bojnanský" userId="14d755ac888f261d" providerId="LiveId" clId="{58352232-09BA-414D-A443-BA22B0160802}" dt="2018-03-12T22:11:36.458" v="42" actId="478"/>
          <ac:picMkLst>
            <pc:docMk/>
            <pc:sldMk cId="2115372708" sldId="281"/>
            <ac:picMk id="4" creationId="{0709A406-DD75-458D-B8D8-EFBB1F7A95CB}"/>
          </ac:picMkLst>
        </pc:picChg>
        <pc:picChg chg="del">
          <ac:chgData name="Martin Bojnanský" userId="14d755ac888f261d" providerId="LiveId" clId="{58352232-09BA-414D-A443-BA22B0160802}" dt="2018-03-12T22:11:38.459" v="43" actId="478"/>
          <ac:picMkLst>
            <pc:docMk/>
            <pc:sldMk cId="2115372708" sldId="281"/>
            <ac:picMk id="7" creationId="{28B045DD-6188-473D-872D-E191D2C51AD9}"/>
          </ac:picMkLst>
        </pc:picChg>
        <pc:picChg chg="del">
          <ac:chgData name="Martin Bojnanský" userId="14d755ac888f261d" providerId="LiveId" clId="{58352232-09BA-414D-A443-BA22B0160802}" dt="2018-03-12T22:11:40.585" v="44" actId="478"/>
          <ac:picMkLst>
            <pc:docMk/>
            <pc:sldMk cId="2115372708" sldId="281"/>
            <ac:picMk id="8" creationId="{20F746FB-D5DC-46F6-AD05-79AFB2C525C4}"/>
          </ac:picMkLst>
        </pc:picChg>
        <pc:picChg chg="add mod">
          <ac:chgData name="Martin Bojnanský" userId="14d755ac888f261d" providerId="LiveId" clId="{58352232-09BA-414D-A443-BA22B0160802}" dt="2018-03-12T22:18:43.670" v="281" actId="1076"/>
          <ac:picMkLst>
            <pc:docMk/>
            <pc:sldMk cId="2115372708" sldId="281"/>
            <ac:picMk id="14" creationId="{8C462BB7-8D3A-4E9E-BF85-D789A4F69490}"/>
          </ac:picMkLst>
        </pc:picChg>
        <pc:picChg chg="add mod">
          <ac:chgData name="Martin Bojnanský" userId="14d755ac888f261d" providerId="LiveId" clId="{58352232-09BA-414D-A443-BA22B0160802}" dt="2018-03-12T22:19:29.302" v="286" actId="1076"/>
          <ac:picMkLst>
            <pc:docMk/>
            <pc:sldMk cId="2115372708" sldId="281"/>
            <ac:picMk id="16" creationId="{C0279FCC-C053-445B-BFE5-73BD66982BD3}"/>
          </ac:picMkLst>
        </pc:picChg>
      </pc:sldChg>
      <pc:sldMasterChg chg="modTransition modSldLayout">
        <pc:chgData name="Martin Bojnanský" userId="14d755ac888f261d" providerId="LiveId" clId="{58352232-09BA-414D-A443-BA22B0160802}" dt="2018-03-13T00:03:33.011" v="3266" actId="20577"/>
        <pc:sldMasterMkLst>
          <pc:docMk/>
          <pc:sldMasterMk cId="2068069136" sldId="2147483828"/>
        </pc:sldMasterMkLst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313791162" sldId="2147483829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3676695110" sldId="2147483830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2591187216" sldId="2147483831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463551477" sldId="2147483832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3061436576" sldId="2147483833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4133569185" sldId="2147483834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1247782778" sldId="2147483835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1812973279" sldId="2147483836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1301736648" sldId="2147483837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3692127772" sldId="2147483838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4122118855" sldId="2147483839"/>
          </pc:sldLayoutMkLst>
        </pc:sldLayoutChg>
      </pc:sldMasterChg>
    </pc:docChg>
  </pc:docChgLst>
  <pc:docChgLst>
    <pc:chgData name="Martin Bojnanský" userId="14d755ac888f261d" providerId="LiveId" clId="{9013C3FD-EF4B-4563-96BE-EB90C0E8465F}"/>
    <pc:docChg chg="undo custSel addSld delSld modSld">
      <pc:chgData name="Martin Bojnanský" userId="14d755ac888f261d" providerId="LiveId" clId="{9013C3FD-EF4B-4563-96BE-EB90C0E8465F}" dt="2018-03-20T23:36:58.613" v="1043" actId="1076"/>
      <pc:docMkLst>
        <pc:docMk/>
      </pc:docMkLst>
      <pc:sldChg chg="addSp delSp modSp">
        <pc:chgData name="Martin Bojnanský" userId="14d755ac888f261d" providerId="LiveId" clId="{9013C3FD-EF4B-4563-96BE-EB90C0E8465F}" dt="2018-03-20T21:26:38.452" v="237" actId="20577"/>
        <pc:sldMkLst>
          <pc:docMk/>
          <pc:sldMk cId="2115372708" sldId="281"/>
        </pc:sldMkLst>
        <pc:spChg chg="mod">
          <ac:chgData name="Martin Bojnanský" userId="14d755ac888f261d" providerId="LiveId" clId="{9013C3FD-EF4B-4563-96BE-EB90C0E8465F}" dt="2018-03-20T21:26:38.452" v="237" actId="20577"/>
          <ac:spMkLst>
            <pc:docMk/>
            <pc:sldMk cId="2115372708" sldId="281"/>
            <ac:spMk id="2" creationId="{55634F6C-71C6-4FA2-AF17-96EA3E5CB635}"/>
          </ac:spMkLst>
        </pc:spChg>
        <pc:spChg chg="mod">
          <ac:chgData name="Martin Bojnanský" userId="14d755ac888f261d" providerId="LiveId" clId="{9013C3FD-EF4B-4563-96BE-EB90C0E8465F}" dt="2018-03-20T21:23:40.576" v="132" actId="20577"/>
          <ac:spMkLst>
            <pc:docMk/>
            <pc:sldMk cId="2115372708" sldId="281"/>
            <ac:spMk id="12" creationId="{28E2BA67-E2CF-4ADC-BD73-FA4E71FD2815}"/>
          </ac:spMkLst>
        </pc:spChg>
        <pc:picChg chg="add mod">
          <ac:chgData name="Martin Bojnanský" userId="14d755ac888f261d" providerId="LiveId" clId="{9013C3FD-EF4B-4563-96BE-EB90C0E8465F}" dt="2018-03-20T21:23:46.293" v="133" actId="1076"/>
          <ac:picMkLst>
            <pc:docMk/>
            <pc:sldMk cId="2115372708" sldId="281"/>
            <ac:picMk id="4" creationId="{EC877646-F90C-405E-A18B-6862E677372A}"/>
          </ac:picMkLst>
        </pc:picChg>
        <pc:picChg chg="del">
          <ac:chgData name="Martin Bojnanský" userId="14d755ac888f261d" providerId="LiveId" clId="{9013C3FD-EF4B-4563-96BE-EB90C0E8465F}" dt="2018-03-20T21:22:27.009" v="31" actId="478"/>
          <ac:picMkLst>
            <pc:docMk/>
            <pc:sldMk cId="2115372708" sldId="281"/>
            <ac:picMk id="14" creationId="{8C462BB7-8D3A-4E9E-BF85-D789A4F69490}"/>
          </ac:picMkLst>
        </pc:picChg>
        <pc:picChg chg="del">
          <ac:chgData name="Martin Bojnanský" userId="14d755ac888f261d" providerId="LiveId" clId="{9013C3FD-EF4B-4563-96BE-EB90C0E8465F}" dt="2018-03-20T21:22:27.655" v="32" actId="478"/>
          <ac:picMkLst>
            <pc:docMk/>
            <pc:sldMk cId="2115372708" sldId="281"/>
            <ac:picMk id="16" creationId="{C0279FCC-C053-445B-BFE5-73BD66982BD3}"/>
          </ac:picMkLst>
        </pc:picChg>
      </pc:sldChg>
      <pc:sldChg chg="del">
        <pc:chgData name="Martin Bojnanský" userId="14d755ac888f261d" providerId="LiveId" clId="{9013C3FD-EF4B-4563-96BE-EB90C0E8465F}" dt="2018-03-20T21:21:21.815" v="13" actId="2696"/>
        <pc:sldMkLst>
          <pc:docMk/>
          <pc:sldMk cId="3325240532" sldId="282"/>
        </pc:sldMkLst>
      </pc:sldChg>
      <pc:sldChg chg="addSp delSp modSp add">
        <pc:chgData name="Martin Bojnanský" userId="14d755ac888f261d" providerId="LiveId" clId="{9013C3FD-EF4B-4563-96BE-EB90C0E8465F}" dt="2018-03-20T21:50:47.947" v="386" actId="1036"/>
        <pc:sldMkLst>
          <pc:docMk/>
          <pc:sldMk cId="3468365532" sldId="282"/>
        </pc:sldMkLst>
        <pc:spChg chg="mod">
          <ac:chgData name="Martin Bojnanský" userId="14d755ac888f261d" providerId="LiveId" clId="{9013C3FD-EF4B-4563-96BE-EB90C0E8465F}" dt="2018-03-20T21:25:34.659" v="213" actId="20577"/>
          <ac:spMkLst>
            <pc:docMk/>
            <pc:sldMk cId="3468365532" sldId="282"/>
            <ac:spMk id="2" creationId="{60926712-A6E3-4053-8BC0-BEF3A7C6F958}"/>
          </ac:spMkLst>
        </pc:spChg>
        <pc:spChg chg="del mod">
          <ac:chgData name="Martin Bojnanský" userId="14d755ac888f261d" providerId="LiveId" clId="{9013C3FD-EF4B-4563-96BE-EB90C0E8465F}" dt="2018-03-20T21:26:06.324" v="219" actId="478"/>
          <ac:spMkLst>
            <pc:docMk/>
            <pc:sldMk cId="3468365532" sldId="282"/>
            <ac:spMk id="3" creationId="{8CB1804C-6DC9-4FD0-B536-8199DD7DE168}"/>
          </ac:spMkLst>
        </pc:spChg>
        <pc:spChg chg="add del">
          <ac:chgData name="Martin Bojnanský" userId="14d755ac888f261d" providerId="LiveId" clId="{9013C3FD-EF4B-4563-96BE-EB90C0E8465F}" dt="2018-03-20T21:25:44.863" v="215"/>
          <ac:spMkLst>
            <pc:docMk/>
            <pc:sldMk cId="3468365532" sldId="282"/>
            <ac:spMk id="4" creationId="{338E2339-036A-475A-B5B5-3E728695DAEA}"/>
          </ac:spMkLst>
        </pc:spChg>
        <pc:spChg chg="add del">
          <ac:chgData name="Martin Bojnanský" userId="14d755ac888f261d" providerId="LiveId" clId="{9013C3FD-EF4B-4563-96BE-EB90C0E8465F}" dt="2018-03-20T21:26:04.390" v="218" actId="478"/>
          <ac:spMkLst>
            <pc:docMk/>
            <pc:sldMk cId="3468365532" sldId="282"/>
            <ac:spMk id="5" creationId="{9B174FEA-5C68-48C4-992C-CC9C2F0C2581}"/>
          </ac:spMkLst>
        </pc:spChg>
        <pc:spChg chg="add del mod">
          <ac:chgData name="Martin Bojnanský" userId="14d755ac888f261d" providerId="LiveId" clId="{9013C3FD-EF4B-4563-96BE-EB90C0E8465F}" dt="2018-03-20T21:32:21.971" v="284"/>
          <ac:spMkLst>
            <pc:docMk/>
            <pc:sldMk cId="3468365532" sldId="282"/>
            <ac:spMk id="10" creationId="{F3952798-6F42-4D8A-9D07-F619E68D31EB}"/>
          </ac:spMkLst>
        </pc:spChg>
        <pc:picChg chg="add mod">
          <ac:chgData name="Martin Bojnanský" userId="14d755ac888f261d" providerId="LiveId" clId="{9013C3FD-EF4B-4563-96BE-EB90C0E8465F}" dt="2018-03-20T21:50:44.211" v="383" actId="1036"/>
          <ac:picMkLst>
            <pc:docMk/>
            <pc:sldMk cId="3468365532" sldId="282"/>
            <ac:picMk id="7" creationId="{545AA028-3649-4A89-BDA6-A0E7CC118CE5}"/>
          </ac:picMkLst>
        </pc:picChg>
        <pc:picChg chg="add mod">
          <ac:chgData name="Martin Bojnanský" userId="14d755ac888f261d" providerId="LiveId" clId="{9013C3FD-EF4B-4563-96BE-EB90C0E8465F}" dt="2018-03-20T21:50:43.375" v="379" actId="1036"/>
          <ac:picMkLst>
            <pc:docMk/>
            <pc:sldMk cId="3468365532" sldId="282"/>
            <ac:picMk id="9" creationId="{BC32C0E0-515A-4B70-83E9-F58294EA51AE}"/>
          </ac:picMkLst>
        </pc:picChg>
        <pc:picChg chg="add mod">
          <ac:chgData name="Martin Bojnanský" userId="14d755ac888f261d" providerId="LiveId" clId="{9013C3FD-EF4B-4563-96BE-EB90C0E8465F}" dt="2018-03-20T21:50:47.947" v="386" actId="1036"/>
          <ac:picMkLst>
            <pc:docMk/>
            <pc:sldMk cId="3468365532" sldId="282"/>
            <ac:picMk id="11" creationId="{537B5C87-4B21-491F-80FE-8227BD70DE14}"/>
          </ac:picMkLst>
        </pc:picChg>
        <pc:picChg chg="add mod modCrop">
          <ac:chgData name="Martin Bojnanský" userId="14d755ac888f261d" providerId="LiveId" clId="{9013C3FD-EF4B-4563-96BE-EB90C0E8465F}" dt="2018-03-20T21:50:47.947" v="386" actId="1036"/>
          <ac:picMkLst>
            <pc:docMk/>
            <pc:sldMk cId="3468365532" sldId="282"/>
            <ac:picMk id="12" creationId="{F79E9A02-E57C-4CD6-A0CF-97E16D7DA4F3}"/>
          </ac:picMkLst>
        </pc:picChg>
      </pc:sldChg>
      <pc:sldChg chg="addSp delSp modSp add">
        <pc:chgData name="Martin Bojnanský" userId="14d755ac888f261d" providerId="LiveId" clId="{9013C3FD-EF4B-4563-96BE-EB90C0E8465F}" dt="2018-03-20T21:46:49.321" v="330" actId="1076"/>
        <pc:sldMkLst>
          <pc:docMk/>
          <pc:sldMk cId="825022437" sldId="283"/>
        </pc:sldMkLst>
        <pc:spChg chg="mod">
          <ac:chgData name="Martin Bojnanský" userId="14d755ac888f261d" providerId="LiveId" clId="{9013C3FD-EF4B-4563-96BE-EB90C0E8465F}" dt="2018-03-20T21:37:19.715" v="312" actId="20577"/>
          <ac:spMkLst>
            <pc:docMk/>
            <pc:sldMk cId="825022437" sldId="283"/>
            <ac:spMk id="2" creationId="{1EC136E8-818A-4A19-94E7-B03F0252636A}"/>
          </ac:spMkLst>
        </pc:spChg>
        <pc:spChg chg="add del mod">
          <ac:chgData name="Martin Bojnanský" userId="14d755ac888f261d" providerId="LiveId" clId="{9013C3FD-EF4B-4563-96BE-EB90C0E8465F}" dt="2018-03-20T21:46:06.833" v="323"/>
          <ac:spMkLst>
            <pc:docMk/>
            <pc:sldMk cId="825022437" sldId="283"/>
            <ac:spMk id="3" creationId="{E0701498-509D-4BBD-87BF-06A5B3EDCBBE}"/>
          </ac:spMkLst>
        </pc:spChg>
        <pc:picChg chg="add del mod">
          <ac:chgData name="Martin Bojnanský" userId="14d755ac888f261d" providerId="LiveId" clId="{9013C3FD-EF4B-4563-96BE-EB90C0E8465F}" dt="2018-03-20T21:38:02.271" v="314"/>
          <ac:picMkLst>
            <pc:docMk/>
            <pc:sldMk cId="825022437" sldId="283"/>
            <ac:picMk id="4" creationId="{3891701B-117A-43B6-9CDA-C74FB5047FEE}"/>
          </ac:picMkLst>
        </pc:picChg>
        <pc:picChg chg="add del mod">
          <ac:chgData name="Martin Bojnanský" userId="14d755ac888f261d" providerId="LiveId" clId="{9013C3FD-EF4B-4563-96BE-EB90C0E8465F}" dt="2018-03-20T21:38:33.534" v="319" actId="478"/>
          <ac:picMkLst>
            <pc:docMk/>
            <pc:sldMk cId="825022437" sldId="283"/>
            <ac:picMk id="5" creationId="{BCE014E0-741E-4A40-BF98-83AFE86A0719}"/>
          </ac:picMkLst>
        </pc:picChg>
        <pc:picChg chg="add mod">
          <ac:chgData name="Martin Bojnanský" userId="14d755ac888f261d" providerId="LiveId" clId="{9013C3FD-EF4B-4563-96BE-EB90C0E8465F}" dt="2018-03-20T21:38:41.216" v="322" actId="1076"/>
          <ac:picMkLst>
            <pc:docMk/>
            <pc:sldMk cId="825022437" sldId="283"/>
            <ac:picMk id="6" creationId="{66C42820-5B1C-44CB-B0E1-613FDD0140E7}"/>
          </ac:picMkLst>
        </pc:picChg>
        <pc:picChg chg="add mod">
          <ac:chgData name="Martin Bojnanský" userId="14d755ac888f261d" providerId="LiveId" clId="{9013C3FD-EF4B-4563-96BE-EB90C0E8465F}" dt="2018-03-20T21:46:35.461" v="328" actId="1076"/>
          <ac:picMkLst>
            <pc:docMk/>
            <pc:sldMk cId="825022437" sldId="283"/>
            <ac:picMk id="8" creationId="{F4694FDD-D704-41D0-A669-D70D1D470611}"/>
          </ac:picMkLst>
        </pc:picChg>
        <pc:picChg chg="add mod">
          <ac:chgData name="Martin Bojnanský" userId="14d755ac888f261d" providerId="LiveId" clId="{9013C3FD-EF4B-4563-96BE-EB90C0E8465F}" dt="2018-03-20T21:46:49.321" v="330" actId="1076"/>
          <ac:picMkLst>
            <pc:docMk/>
            <pc:sldMk cId="825022437" sldId="283"/>
            <ac:picMk id="10" creationId="{E0F1865F-138A-4EAE-A671-FE3C95E7E8E9}"/>
          </ac:picMkLst>
        </pc:picChg>
      </pc:sldChg>
      <pc:sldChg chg="del">
        <pc:chgData name="Martin Bojnanský" userId="14d755ac888f261d" providerId="LiveId" clId="{9013C3FD-EF4B-4563-96BE-EB90C0E8465F}" dt="2018-03-20T21:21:23.337" v="15" actId="2696"/>
        <pc:sldMkLst>
          <pc:docMk/>
          <pc:sldMk cId="2822979611" sldId="283"/>
        </pc:sldMkLst>
      </pc:sldChg>
      <pc:sldChg chg="addSp delSp modSp add">
        <pc:chgData name="Martin Bojnanský" userId="14d755ac888f261d" providerId="LiveId" clId="{9013C3FD-EF4B-4563-96BE-EB90C0E8465F}" dt="2018-03-20T23:36:58.613" v="1043" actId="1076"/>
        <pc:sldMkLst>
          <pc:docMk/>
          <pc:sldMk cId="2481751686" sldId="284"/>
        </pc:sldMkLst>
        <pc:spChg chg="add del mod">
          <ac:chgData name="Martin Bojnanský" userId="14d755ac888f261d" providerId="LiveId" clId="{9013C3FD-EF4B-4563-96BE-EB90C0E8465F}" dt="2018-03-20T21:58:30.697" v="428" actId="478"/>
          <ac:spMkLst>
            <pc:docMk/>
            <pc:sldMk cId="2481751686" sldId="284"/>
            <ac:spMk id="2" creationId="{92A8673A-3165-4822-BF09-D832DEB99519}"/>
          </ac:spMkLst>
        </pc:spChg>
        <pc:spChg chg="del">
          <ac:chgData name="Martin Bojnanský" userId="14d755ac888f261d" providerId="LiveId" clId="{9013C3FD-EF4B-4563-96BE-EB90C0E8465F}" dt="2018-03-20T21:58:32.755" v="429" actId="478"/>
          <ac:spMkLst>
            <pc:docMk/>
            <pc:sldMk cId="2481751686" sldId="284"/>
            <ac:spMk id="3" creationId="{503B4CC1-3A31-43B6-9868-242FCC6701E3}"/>
          </ac:spMkLst>
        </pc:spChg>
        <pc:spChg chg="add del mod">
          <ac:chgData name="Martin Bojnanský" userId="14d755ac888f261d" providerId="LiveId" clId="{9013C3FD-EF4B-4563-96BE-EB90C0E8465F}" dt="2018-03-20T21:58:30.697" v="428" actId="478"/>
          <ac:spMkLst>
            <pc:docMk/>
            <pc:sldMk cId="2481751686" sldId="284"/>
            <ac:spMk id="7" creationId="{F10102BA-37C7-4B4D-A9C1-4DD845120185}"/>
          </ac:spMkLst>
        </pc:spChg>
        <pc:picChg chg="add del mod modCrop">
          <ac:chgData name="Martin Bojnanský" userId="14d755ac888f261d" providerId="LiveId" clId="{9013C3FD-EF4B-4563-96BE-EB90C0E8465F}" dt="2018-03-20T23:34:57.656" v="1036" actId="478"/>
          <ac:picMkLst>
            <pc:docMk/>
            <pc:sldMk cId="2481751686" sldId="284"/>
            <ac:picMk id="4" creationId="{374B3C4A-5079-4CAC-90BE-0279FACA8C23}"/>
          </ac:picMkLst>
        </pc:picChg>
        <pc:picChg chg="add del mod">
          <ac:chgData name="Martin Bojnanský" userId="14d755ac888f261d" providerId="LiveId" clId="{9013C3FD-EF4B-4563-96BE-EB90C0E8465F}" dt="2018-03-20T23:34:31.312" v="1027" actId="478"/>
          <ac:picMkLst>
            <pc:docMk/>
            <pc:sldMk cId="2481751686" sldId="284"/>
            <ac:picMk id="5" creationId="{AD5C76B2-EB30-4DBC-A81A-CE77D34EAF05}"/>
          </ac:picMkLst>
        </pc:picChg>
        <pc:picChg chg="add mod">
          <ac:chgData name="Martin Bojnanský" userId="14d755ac888f261d" providerId="LiveId" clId="{9013C3FD-EF4B-4563-96BE-EB90C0E8465F}" dt="2018-03-20T23:36:58.613" v="1043" actId="1076"/>
          <ac:picMkLst>
            <pc:docMk/>
            <pc:sldMk cId="2481751686" sldId="284"/>
            <ac:picMk id="8" creationId="{889A64C5-25AF-4F42-8832-6E681720E657}"/>
          </ac:picMkLst>
        </pc:picChg>
        <pc:picChg chg="add mod">
          <ac:chgData name="Martin Bojnanský" userId="14d755ac888f261d" providerId="LiveId" clId="{9013C3FD-EF4B-4563-96BE-EB90C0E8465F}" dt="2018-03-20T23:35:35.334" v="1039" actId="1076"/>
          <ac:picMkLst>
            <pc:docMk/>
            <pc:sldMk cId="2481751686" sldId="284"/>
            <ac:picMk id="9" creationId="{DC936DAD-7FD1-4D6F-8D52-83C08C271CA5}"/>
          </ac:picMkLst>
        </pc:picChg>
      </pc:sldChg>
      <pc:sldChg chg="del">
        <pc:chgData name="Martin Bojnanský" userId="14d755ac888f261d" providerId="LiveId" clId="{9013C3FD-EF4B-4563-96BE-EB90C0E8465F}" dt="2018-03-20T21:21:24.430" v="17" actId="2696"/>
        <pc:sldMkLst>
          <pc:docMk/>
          <pc:sldMk cId="3402072084" sldId="284"/>
        </pc:sldMkLst>
      </pc:sldChg>
      <pc:sldChg chg="del">
        <pc:chgData name="Martin Bojnanský" userId="14d755ac888f261d" providerId="LiveId" clId="{9013C3FD-EF4B-4563-96BE-EB90C0E8465F}" dt="2018-03-20T21:21:24.937" v="18" actId="2696"/>
        <pc:sldMkLst>
          <pc:docMk/>
          <pc:sldMk cId="2424626361" sldId="285"/>
        </pc:sldMkLst>
      </pc:sldChg>
      <pc:sldChg chg="modSp add">
        <pc:chgData name="Martin Bojnanský" userId="14d755ac888f261d" providerId="LiveId" clId="{9013C3FD-EF4B-4563-96BE-EB90C0E8465F}" dt="2018-03-20T22:13:04.658" v="650" actId="20577"/>
        <pc:sldMkLst>
          <pc:docMk/>
          <pc:sldMk cId="2446300555" sldId="285"/>
        </pc:sldMkLst>
        <pc:spChg chg="mod">
          <ac:chgData name="Martin Bojnanský" userId="14d755ac888f261d" providerId="LiveId" clId="{9013C3FD-EF4B-4563-96BE-EB90C0E8465F}" dt="2018-03-20T22:10:37.751" v="446" actId="20577"/>
          <ac:spMkLst>
            <pc:docMk/>
            <pc:sldMk cId="2446300555" sldId="285"/>
            <ac:spMk id="2" creationId="{B1ECEBAE-5AB7-4192-92EC-2DEFEF15C65F}"/>
          </ac:spMkLst>
        </pc:spChg>
        <pc:spChg chg="mod">
          <ac:chgData name="Martin Bojnanský" userId="14d755ac888f261d" providerId="LiveId" clId="{9013C3FD-EF4B-4563-96BE-EB90C0E8465F}" dt="2018-03-20T22:13:04.658" v="650" actId="20577"/>
          <ac:spMkLst>
            <pc:docMk/>
            <pc:sldMk cId="2446300555" sldId="285"/>
            <ac:spMk id="3" creationId="{8BB6B819-E6D5-4A99-9F4C-5B7CB76C8153}"/>
          </ac:spMkLst>
        </pc:spChg>
      </pc:sldChg>
      <pc:sldChg chg="del">
        <pc:chgData name="Martin Bojnanský" userId="14d755ac888f261d" providerId="LiveId" clId="{9013C3FD-EF4B-4563-96BE-EB90C0E8465F}" dt="2018-03-20T21:21:26.298" v="19" actId="2696"/>
        <pc:sldMkLst>
          <pc:docMk/>
          <pc:sldMk cId="3132158235" sldId="286"/>
        </pc:sldMkLst>
      </pc:sldChg>
      <pc:sldChg chg="addSp delSp modSp add">
        <pc:chgData name="Martin Bojnanský" userId="14d755ac888f261d" providerId="LiveId" clId="{9013C3FD-EF4B-4563-96BE-EB90C0E8465F}" dt="2018-03-20T22:33:39.096" v="704" actId="20577"/>
        <pc:sldMkLst>
          <pc:docMk/>
          <pc:sldMk cId="3566755283" sldId="286"/>
        </pc:sldMkLst>
        <pc:spChg chg="mod">
          <ac:chgData name="Martin Bojnanský" userId="14d755ac888f261d" providerId="LiveId" clId="{9013C3FD-EF4B-4563-96BE-EB90C0E8465F}" dt="2018-03-20T22:33:39.096" v="704" actId="20577"/>
          <ac:spMkLst>
            <pc:docMk/>
            <pc:sldMk cId="3566755283" sldId="286"/>
            <ac:spMk id="2" creationId="{6243AED3-7B45-42BE-8DEC-E893323EAC1B}"/>
          </ac:spMkLst>
        </pc:spChg>
        <pc:spChg chg="del">
          <ac:chgData name="Martin Bojnanský" userId="14d755ac888f261d" providerId="LiveId" clId="{9013C3FD-EF4B-4563-96BE-EB90C0E8465F}" dt="2018-03-20T22:33:19.074" v="699"/>
          <ac:spMkLst>
            <pc:docMk/>
            <pc:sldMk cId="3566755283" sldId="286"/>
            <ac:spMk id="3" creationId="{8A66BBD9-6B69-4C6F-8547-E1948B12A543}"/>
          </ac:spMkLst>
        </pc:spChg>
        <pc:picChg chg="add mod">
          <ac:chgData name="Martin Bojnanský" userId="14d755ac888f261d" providerId="LiveId" clId="{9013C3FD-EF4B-4563-96BE-EB90C0E8465F}" dt="2018-03-20T22:33:33.861" v="702" actId="1076"/>
          <ac:picMkLst>
            <pc:docMk/>
            <pc:sldMk cId="3566755283" sldId="286"/>
            <ac:picMk id="4" creationId="{E6D9AE4F-677F-4407-BA0B-5EA353D6417D}"/>
          </ac:picMkLst>
        </pc:picChg>
      </pc:sldChg>
      <pc:sldChg chg="addSp delSp modSp add">
        <pc:chgData name="Martin Bojnanský" userId="14d755ac888f261d" providerId="LiveId" clId="{9013C3FD-EF4B-4563-96BE-EB90C0E8465F}" dt="2018-03-20T22:35:30.946" v="717" actId="20577"/>
        <pc:sldMkLst>
          <pc:docMk/>
          <pc:sldMk cId="1515021431" sldId="287"/>
        </pc:sldMkLst>
        <pc:spChg chg="del">
          <ac:chgData name="Martin Bojnanský" userId="14d755ac888f261d" providerId="LiveId" clId="{9013C3FD-EF4B-4563-96BE-EB90C0E8465F}" dt="2018-03-20T22:35:23.379" v="706"/>
          <ac:spMkLst>
            <pc:docMk/>
            <pc:sldMk cId="1515021431" sldId="287"/>
            <ac:spMk id="2" creationId="{DF4E9293-5F89-4483-9C3A-0E7539207562}"/>
          </ac:spMkLst>
        </pc:spChg>
        <pc:spChg chg="del">
          <ac:chgData name="Martin Bojnanský" userId="14d755ac888f261d" providerId="LiveId" clId="{9013C3FD-EF4B-4563-96BE-EB90C0E8465F}" dt="2018-03-20T22:35:23.379" v="706"/>
          <ac:spMkLst>
            <pc:docMk/>
            <pc:sldMk cId="1515021431" sldId="287"/>
            <ac:spMk id="3" creationId="{EA8ED103-9954-427C-83A4-D1D57FB93E6C}"/>
          </ac:spMkLst>
        </pc:spChg>
        <pc:spChg chg="add mod">
          <ac:chgData name="Martin Bojnanský" userId="14d755ac888f261d" providerId="LiveId" clId="{9013C3FD-EF4B-4563-96BE-EB90C0E8465F}" dt="2018-03-20T22:35:30.946" v="717" actId="20577"/>
          <ac:spMkLst>
            <pc:docMk/>
            <pc:sldMk cId="1515021431" sldId="287"/>
            <ac:spMk id="4" creationId="{84EACD8F-4DAC-45FA-8EA7-F9AE4DF90FF5}"/>
          </ac:spMkLst>
        </pc:spChg>
        <pc:spChg chg="add mod">
          <ac:chgData name="Martin Bojnanský" userId="14d755ac888f261d" providerId="LiveId" clId="{9013C3FD-EF4B-4563-96BE-EB90C0E8465F}" dt="2018-03-20T22:35:23.379" v="706"/>
          <ac:spMkLst>
            <pc:docMk/>
            <pc:sldMk cId="1515021431" sldId="287"/>
            <ac:spMk id="5" creationId="{A23C4033-5C88-4A10-BBF4-A2E1CB9B769E}"/>
          </ac:spMkLst>
        </pc:spChg>
      </pc:sldChg>
      <pc:sldChg chg="del">
        <pc:chgData name="Martin Bojnanský" userId="14d755ac888f261d" providerId="LiveId" clId="{9013C3FD-EF4B-4563-96BE-EB90C0E8465F}" dt="2018-03-20T21:21:26.815" v="20" actId="2696"/>
        <pc:sldMkLst>
          <pc:docMk/>
          <pc:sldMk cId="2811279422" sldId="287"/>
        </pc:sldMkLst>
      </pc:sldChg>
      <pc:sldChg chg="del">
        <pc:chgData name="Martin Bojnanský" userId="14d755ac888f261d" providerId="LiveId" clId="{9013C3FD-EF4B-4563-96BE-EB90C0E8465F}" dt="2018-03-20T21:21:27.909" v="21" actId="2696"/>
        <pc:sldMkLst>
          <pc:docMk/>
          <pc:sldMk cId="789044888" sldId="288"/>
        </pc:sldMkLst>
      </pc:sldChg>
      <pc:sldChg chg="addSp delSp modSp add">
        <pc:chgData name="Martin Bojnanský" userId="14d755ac888f261d" providerId="LiveId" clId="{9013C3FD-EF4B-4563-96BE-EB90C0E8465F}" dt="2018-03-20T22:35:45.671" v="733"/>
        <pc:sldMkLst>
          <pc:docMk/>
          <pc:sldMk cId="1539101751" sldId="288"/>
        </pc:sldMkLst>
        <pc:spChg chg="mod">
          <ac:chgData name="Martin Bojnanský" userId="14d755ac888f261d" providerId="LiveId" clId="{9013C3FD-EF4B-4563-96BE-EB90C0E8465F}" dt="2018-03-20T22:35:41.807" v="732" actId="20577"/>
          <ac:spMkLst>
            <pc:docMk/>
            <pc:sldMk cId="1539101751" sldId="288"/>
            <ac:spMk id="2" creationId="{3DDC283D-94D3-477E-B576-8DA4FF11C3E4}"/>
          </ac:spMkLst>
        </pc:spChg>
        <pc:spChg chg="del">
          <ac:chgData name="Martin Bojnanský" userId="14d755ac888f261d" providerId="LiveId" clId="{9013C3FD-EF4B-4563-96BE-EB90C0E8465F}" dt="2018-03-20T22:35:45.671" v="733"/>
          <ac:spMkLst>
            <pc:docMk/>
            <pc:sldMk cId="1539101751" sldId="288"/>
            <ac:spMk id="3" creationId="{9FD0E400-B846-4A78-B863-12EB8A059A13}"/>
          </ac:spMkLst>
        </pc:spChg>
        <pc:spChg chg="add mod">
          <ac:chgData name="Martin Bojnanský" userId="14d755ac888f261d" providerId="LiveId" clId="{9013C3FD-EF4B-4563-96BE-EB90C0E8465F}" dt="2018-03-20T22:35:45.671" v="733"/>
          <ac:spMkLst>
            <pc:docMk/>
            <pc:sldMk cId="1539101751" sldId="288"/>
            <ac:spMk id="4" creationId="{305954F0-C583-40A2-827C-29A5084EF5FB}"/>
          </ac:spMkLst>
        </pc:spChg>
      </pc:sldChg>
      <pc:sldChg chg="del">
        <pc:chgData name="Martin Bojnanský" userId="14d755ac888f261d" providerId="LiveId" clId="{9013C3FD-EF4B-4563-96BE-EB90C0E8465F}" dt="2018-03-20T21:21:28.462" v="22" actId="2696"/>
        <pc:sldMkLst>
          <pc:docMk/>
          <pc:sldMk cId="294825317" sldId="289"/>
        </pc:sldMkLst>
      </pc:sldChg>
      <pc:sldChg chg="addSp delSp modSp add">
        <pc:chgData name="Martin Bojnanský" userId="14d755ac888f261d" providerId="LiveId" clId="{9013C3FD-EF4B-4563-96BE-EB90C0E8465F}" dt="2018-03-20T23:04:07.791" v="784" actId="27636"/>
        <pc:sldMkLst>
          <pc:docMk/>
          <pc:sldMk cId="444055673" sldId="289"/>
        </pc:sldMkLst>
        <pc:spChg chg="del">
          <ac:chgData name="Martin Bojnanský" userId="14d755ac888f261d" providerId="LiveId" clId="{9013C3FD-EF4B-4563-96BE-EB90C0E8465F}" dt="2018-03-20T22:57:12.157" v="735"/>
          <ac:spMkLst>
            <pc:docMk/>
            <pc:sldMk cId="444055673" sldId="289"/>
            <ac:spMk id="2" creationId="{18FB811A-4AA0-464B-A2F5-530BEF371325}"/>
          </ac:spMkLst>
        </pc:spChg>
        <pc:spChg chg="del">
          <ac:chgData name="Martin Bojnanský" userId="14d755ac888f261d" providerId="LiveId" clId="{9013C3FD-EF4B-4563-96BE-EB90C0E8465F}" dt="2018-03-20T22:57:12.157" v="735"/>
          <ac:spMkLst>
            <pc:docMk/>
            <pc:sldMk cId="444055673" sldId="289"/>
            <ac:spMk id="3" creationId="{3456B0C0-0E3D-4E81-8B5C-CE1F81B824F1}"/>
          </ac:spMkLst>
        </pc:spChg>
        <pc:spChg chg="add mod">
          <ac:chgData name="Martin Bojnanský" userId="14d755ac888f261d" providerId="LiveId" clId="{9013C3FD-EF4B-4563-96BE-EB90C0E8465F}" dt="2018-03-20T22:57:17.579" v="747" actId="20577"/>
          <ac:spMkLst>
            <pc:docMk/>
            <pc:sldMk cId="444055673" sldId="289"/>
            <ac:spMk id="4" creationId="{1DE63909-3D43-40BA-AF84-0C0A45B70B14}"/>
          </ac:spMkLst>
        </pc:spChg>
        <pc:spChg chg="add mod">
          <ac:chgData name="Martin Bojnanský" userId="14d755ac888f261d" providerId="LiveId" clId="{9013C3FD-EF4B-4563-96BE-EB90C0E8465F}" dt="2018-03-20T23:04:07.791" v="784" actId="27636"/>
          <ac:spMkLst>
            <pc:docMk/>
            <pc:sldMk cId="444055673" sldId="289"/>
            <ac:spMk id="5" creationId="{67BD5FA8-5CAE-4D6F-B244-25AA35146FDA}"/>
          </ac:spMkLst>
        </pc:spChg>
      </pc:sldChg>
      <pc:sldChg chg="addSp delSp modSp add">
        <pc:chgData name="Martin Bojnanský" userId="14d755ac888f261d" providerId="LiveId" clId="{9013C3FD-EF4B-4563-96BE-EB90C0E8465F}" dt="2018-03-20T23:28:39.141" v="914"/>
        <pc:sldMkLst>
          <pc:docMk/>
          <pc:sldMk cId="1290199912" sldId="290"/>
        </pc:sldMkLst>
        <pc:spChg chg="del">
          <ac:chgData name="Martin Bojnanský" userId="14d755ac888f261d" providerId="LiveId" clId="{9013C3FD-EF4B-4563-96BE-EB90C0E8465F}" dt="2018-03-20T23:04:57.148" v="785"/>
          <ac:spMkLst>
            <pc:docMk/>
            <pc:sldMk cId="1290199912" sldId="290"/>
            <ac:spMk id="2" creationId="{14A5F6F0-CC9D-44E5-96C8-C17AE75CCEF1}"/>
          </ac:spMkLst>
        </pc:spChg>
        <pc:spChg chg="del">
          <ac:chgData name="Martin Bojnanský" userId="14d755ac888f261d" providerId="LiveId" clId="{9013C3FD-EF4B-4563-96BE-EB90C0E8465F}" dt="2018-03-20T23:04:57.148" v="785"/>
          <ac:spMkLst>
            <pc:docMk/>
            <pc:sldMk cId="1290199912" sldId="290"/>
            <ac:spMk id="3" creationId="{40F6EC63-80BF-4D3B-91E7-A44F2AEE2C96}"/>
          </ac:spMkLst>
        </pc:spChg>
        <pc:spChg chg="add del mod">
          <ac:chgData name="Martin Bojnanský" userId="14d755ac888f261d" providerId="LiveId" clId="{9013C3FD-EF4B-4563-96BE-EB90C0E8465F}" dt="2018-03-20T23:05:00.663" v="786"/>
          <ac:spMkLst>
            <pc:docMk/>
            <pc:sldMk cId="1290199912" sldId="290"/>
            <ac:spMk id="4" creationId="{B7DC343A-B27C-421A-9C8B-129A1EA26FE2}"/>
          </ac:spMkLst>
        </pc:spChg>
        <pc:spChg chg="add del mod">
          <ac:chgData name="Martin Bojnanský" userId="14d755ac888f261d" providerId="LiveId" clId="{9013C3FD-EF4B-4563-96BE-EB90C0E8465F}" dt="2018-03-20T23:05:00.663" v="786"/>
          <ac:spMkLst>
            <pc:docMk/>
            <pc:sldMk cId="1290199912" sldId="290"/>
            <ac:spMk id="5" creationId="{2BCE0A10-4F84-4764-899A-3B8AEE7EB0A1}"/>
          </ac:spMkLst>
        </pc:spChg>
        <pc:spChg chg="add mod">
          <ac:chgData name="Martin Bojnanský" userId="14d755ac888f261d" providerId="LiveId" clId="{9013C3FD-EF4B-4563-96BE-EB90C0E8465F}" dt="2018-03-20T23:05:07.946" v="805" actId="122"/>
          <ac:spMkLst>
            <pc:docMk/>
            <pc:sldMk cId="1290199912" sldId="290"/>
            <ac:spMk id="6" creationId="{DD563F40-EF6B-4938-B148-50561726FE39}"/>
          </ac:spMkLst>
        </pc:spChg>
        <pc:spChg chg="add mod">
          <ac:chgData name="Martin Bojnanský" userId="14d755ac888f261d" providerId="LiveId" clId="{9013C3FD-EF4B-4563-96BE-EB90C0E8465F}" dt="2018-03-20T23:28:39.141" v="914"/>
          <ac:spMkLst>
            <pc:docMk/>
            <pc:sldMk cId="1290199912" sldId="290"/>
            <ac:spMk id="7" creationId="{4B950F0D-CAD3-4BB0-AA78-EDCDD3E5CD52}"/>
          </ac:spMkLst>
        </pc:spChg>
      </pc:sldChg>
      <pc:sldChg chg="del">
        <pc:chgData name="Martin Bojnanský" userId="14d755ac888f261d" providerId="LiveId" clId="{9013C3FD-EF4B-4563-96BE-EB90C0E8465F}" dt="2018-03-20T21:21:23.860" v="16" actId="2696"/>
        <pc:sldMkLst>
          <pc:docMk/>
          <pc:sldMk cId="2677444119" sldId="290"/>
        </pc:sldMkLst>
      </pc:sldChg>
      <pc:sldChg chg="addSp delSp modSp add">
        <pc:chgData name="Martin Bojnanský" userId="14d755ac888f261d" providerId="LiveId" clId="{9013C3FD-EF4B-4563-96BE-EB90C0E8465F}" dt="2018-03-20T23:31:11.910" v="1026" actId="20578"/>
        <pc:sldMkLst>
          <pc:docMk/>
          <pc:sldMk cId="3095418490" sldId="291"/>
        </pc:sldMkLst>
        <pc:spChg chg="mod">
          <ac:chgData name="Martin Bojnanský" userId="14d755ac888f261d" providerId="LiveId" clId="{9013C3FD-EF4B-4563-96BE-EB90C0E8465F}" dt="2018-03-20T23:15:28.176" v="868"/>
          <ac:spMkLst>
            <pc:docMk/>
            <pc:sldMk cId="3095418490" sldId="291"/>
            <ac:spMk id="2" creationId="{EA92A5EA-6DED-4208-976B-DAFC8E7B6A98}"/>
          </ac:spMkLst>
        </pc:spChg>
        <pc:spChg chg="del">
          <ac:chgData name="Martin Bojnanský" userId="14d755ac888f261d" providerId="LiveId" clId="{9013C3FD-EF4B-4563-96BE-EB90C0E8465F}" dt="2018-03-20T23:25:43.347" v="869" actId="478"/>
          <ac:spMkLst>
            <pc:docMk/>
            <pc:sldMk cId="3095418490" sldId="291"/>
            <ac:spMk id="3" creationId="{43BC65BC-6C08-412F-A37A-EE6CD2AB16DD}"/>
          </ac:spMkLst>
        </pc:spChg>
        <pc:spChg chg="add del">
          <ac:chgData name="Martin Bojnanský" userId="14d755ac888f261d" providerId="LiveId" clId="{9013C3FD-EF4B-4563-96BE-EB90C0E8465F}" dt="2018-03-20T23:15:12.860" v="867"/>
          <ac:spMkLst>
            <pc:docMk/>
            <pc:sldMk cId="3095418490" sldId="291"/>
            <ac:spMk id="4" creationId="{22C9E15F-47AA-445F-9FB8-BE4A558B10B7}"/>
          </ac:spMkLst>
        </pc:spChg>
        <pc:spChg chg="add del mod">
          <ac:chgData name="Martin Bojnanský" userId="14d755ac888f261d" providerId="LiveId" clId="{9013C3FD-EF4B-4563-96BE-EB90C0E8465F}" dt="2018-03-20T23:28:48.189" v="916"/>
          <ac:spMkLst>
            <pc:docMk/>
            <pc:sldMk cId="3095418490" sldId="291"/>
            <ac:spMk id="9" creationId="{C0153B07-C767-43A1-B29E-23DD85D4021A}"/>
          </ac:spMkLst>
        </pc:spChg>
        <pc:spChg chg="add del mod">
          <ac:chgData name="Martin Bojnanský" userId="14d755ac888f261d" providerId="LiveId" clId="{9013C3FD-EF4B-4563-96BE-EB90C0E8465F}" dt="2018-03-20T23:28:48.189" v="916"/>
          <ac:spMkLst>
            <pc:docMk/>
            <pc:sldMk cId="3095418490" sldId="291"/>
            <ac:spMk id="10" creationId="{C3167BE5-BBBD-4CCC-911B-F8388E231307}"/>
          </ac:spMkLst>
        </pc:spChg>
        <pc:spChg chg="add del mod">
          <ac:chgData name="Martin Bojnanský" userId="14d755ac888f261d" providerId="LiveId" clId="{9013C3FD-EF4B-4563-96BE-EB90C0E8465F}" dt="2018-03-20T23:28:48.189" v="916"/>
          <ac:spMkLst>
            <pc:docMk/>
            <pc:sldMk cId="3095418490" sldId="291"/>
            <ac:spMk id="11" creationId="{2594BF00-E43E-44D7-894F-2B815B5B8AE4}"/>
          </ac:spMkLst>
        </pc:spChg>
        <pc:spChg chg="add del mod">
          <ac:chgData name="Martin Bojnanský" userId="14d755ac888f261d" providerId="LiveId" clId="{9013C3FD-EF4B-4563-96BE-EB90C0E8465F}" dt="2018-03-20T23:28:48.189" v="916"/>
          <ac:spMkLst>
            <pc:docMk/>
            <pc:sldMk cId="3095418490" sldId="291"/>
            <ac:spMk id="12" creationId="{3C929BB6-B6C5-46E9-A199-FAB16CFC9AC7}"/>
          </ac:spMkLst>
        </pc:spChg>
        <pc:spChg chg="add mod">
          <ac:chgData name="Martin Bojnanský" userId="14d755ac888f261d" providerId="LiveId" clId="{9013C3FD-EF4B-4563-96BE-EB90C0E8465F}" dt="2018-03-20T23:31:11.910" v="1026" actId="20578"/>
          <ac:spMkLst>
            <pc:docMk/>
            <pc:sldMk cId="3095418490" sldId="291"/>
            <ac:spMk id="13" creationId="{FBFABF48-B08D-4C7E-8A1A-2ABB3FBA5CF6}"/>
          </ac:spMkLst>
        </pc:spChg>
        <pc:spChg chg="add del mod">
          <ac:chgData name="Martin Bojnanský" userId="14d755ac888f261d" providerId="LiveId" clId="{9013C3FD-EF4B-4563-96BE-EB90C0E8465F}" dt="2018-03-20T23:30:39.336" v="1018" actId="478"/>
          <ac:spMkLst>
            <pc:docMk/>
            <pc:sldMk cId="3095418490" sldId="291"/>
            <ac:spMk id="14" creationId="{C621BCF9-5504-4D57-8E47-957FF4F81729}"/>
          </ac:spMkLst>
        </pc:spChg>
        <pc:picChg chg="add mod">
          <ac:chgData name="Martin Bojnanský" userId="14d755ac888f261d" providerId="LiveId" clId="{9013C3FD-EF4B-4563-96BE-EB90C0E8465F}" dt="2018-03-20T23:31:00.582" v="1023" actId="1036"/>
          <ac:picMkLst>
            <pc:docMk/>
            <pc:sldMk cId="3095418490" sldId="291"/>
            <ac:picMk id="5" creationId="{1800A70D-98C9-4FEF-B8D8-83030FF7573C}"/>
          </ac:picMkLst>
        </pc:picChg>
        <pc:picChg chg="add del mod modCrop">
          <ac:chgData name="Martin Bojnanský" userId="14d755ac888f261d" providerId="LiveId" clId="{9013C3FD-EF4B-4563-96BE-EB90C0E8465F}" dt="2018-03-20T23:26:48.183" v="878" actId="478"/>
          <ac:picMkLst>
            <pc:docMk/>
            <pc:sldMk cId="3095418490" sldId="291"/>
            <ac:picMk id="6" creationId="{40B35697-E7C4-4887-8450-F2D91B4C90F0}"/>
          </ac:picMkLst>
        </pc:picChg>
        <pc:picChg chg="add mod">
          <ac:chgData name="Martin Bojnanský" userId="14d755ac888f261d" providerId="LiveId" clId="{9013C3FD-EF4B-4563-96BE-EB90C0E8465F}" dt="2018-03-20T23:30:36.940" v="1017" actId="1076"/>
          <ac:picMkLst>
            <pc:docMk/>
            <pc:sldMk cId="3095418490" sldId="291"/>
            <ac:picMk id="7" creationId="{DED63D67-127B-4C5D-8401-9028F7F26B30}"/>
          </ac:picMkLst>
        </pc:picChg>
        <pc:picChg chg="add mod">
          <ac:chgData name="Martin Bojnanský" userId="14d755ac888f261d" providerId="LiveId" clId="{9013C3FD-EF4B-4563-96BE-EB90C0E8465F}" dt="2018-03-20T23:30:45.354" v="1019" actId="1076"/>
          <ac:picMkLst>
            <pc:docMk/>
            <pc:sldMk cId="3095418490" sldId="291"/>
            <ac:picMk id="8" creationId="{BF46FB34-C875-48BB-BAB0-14E360DD5506}"/>
          </ac:picMkLst>
        </pc:picChg>
      </pc:sldChg>
      <pc:sldChg chg="del">
        <pc:chgData name="Martin Bojnanský" userId="14d755ac888f261d" providerId="LiveId" clId="{9013C3FD-EF4B-4563-96BE-EB90C0E8465F}" dt="2018-03-20T21:21:22.784" v="14" actId="2696"/>
        <pc:sldMkLst>
          <pc:docMk/>
          <pc:sldMk cId="3194078474" sldId="291"/>
        </pc:sldMkLst>
      </pc:sldChg>
      <pc:sldChg chg="del">
        <pc:chgData name="Martin Bojnanský" userId="14d755ac888f261d" providerId="LiveId" clId="{9013C3FD-EF4B-4563-96BE-EB90C0E8465F}" dt="2018-03-20T21:21:30.402" v="24" actId="2696"/>
        <pc:sldMkLst>
          <pc:docMk/>
          <pc:sldMk cId="2891000517" sldId="292"/>
        </pc:sldMkLst>
      </pc:sldChg>
      <pc:sldChg chg="del">
        <pc:chgData name="Martin Bojnanský" userId="14d755ac888f261d" providerId="LiveId" clId="{9013C3FD-EF4B-4563-96BE-EB90C0E8465F}" dt="2018-03-20T21:21:31.389" v="25" actId="2696"/>
        <pc:sldMkLst>
          <pc:docMk/>
          <pc:sldMk cId="1292399061" sldId="293"/>
        </pc:sldMkLst>
      </pc:sldChg>
      <pc:sldChg chg="del">
        <pc:chgData name="Martin Bojnanský" userId="14d755ac888f261d" providerId="LiveId" clId="{9013C3FD-EF4B-4563-96BE-EB90C0E8465F}" dt="2018-03-20T21:21:29.750" v="23" actId="2696"/>
        <pc:sldMkLst>
          <pc:docMk/>
          <pc:sldMk cId="3315975434" sldId="294"/>
        </pc:sldMkLst>
      </pc:sldChg>
      <pc:sldChg chg="del">
        <pc:chgData name="Martin Bojnanský" userId="14d755ac888f261d" providerId="LiveId" clId="{9013C3FD-EF4B-4563-96BE-EB90C0E8465F}" dt="2018-03-20T21:21:32.059" v="26" actId="2696"/>
        <pc:sldMkLst>
          <pc:docMk/>
          <pc:sldMk cId="4278061427" sldId="295"/>
        </pc:sldMkLst>
      </pc:sldChg>
      <pc:sldChg chg="del">
        <pc:chgData name="Martin Bojnanský" userId="14d755ac888f261d" providerId="LiveId" clId="{9013C3FD-EF4B-4563-96BE-EB90C0E8465F}" dt="2018-03-20T21:21:33.150" v="27" actId="2696"/>
        <pc:sldMkLst>
          <pc:docMk/>
          <pc:sldMk cId="1247060164" sldId="296"/>
        </pc:sldMkLst>
      </pc:sldChg>
      <pc:sldChg chg="del">
        <pc:chgData name="Martin Bojnanský" userId="14d755ac888f261d" providerId="LiveId" clId="{9013C3FD-EF4B-4563-96BE-EB90C0E8465F}" dt="2018-03-20T21:21:33.775" v="28" actId="2696"/>
        <pc:sldMkLst>
          <pc:docMk/>
          <pc:sldMk cId="3070697706" sldId="297"/>
        </pc:sldMkLst>
      </pc:sldChg>
      <pc:sldChg chg="del">
        <pc:chgData name="Martin Bojnanský" userId="14d755ac888f261d" providerId="LiveId" clId="{9013C3FD-EF4B-4563-96BE-EB90C0E8465F}" dt="2018-03-20T21:21:34.389" v="29" actId="2696"/>
        <pc:sldMkLst>
          <pc:docMk/>
          <pc:sldMk cId="314374512" sldId="298"/>
        </pc:sldMkLst>
      </pc:sldChg>
      <pc:sldChg chg="del">
        <pc:chgData name="Martin Bojnanský" userId="14d755ac888f261d" providerId="LiveId" clId="{9013C3FD-EF4B-4563-96BE-EB90C0E8465F}" dt="2018-03-20T21:21:35.027" v="30" actId="2696"/>
        <pc:sldMkLst>
          <pc:docMk/>
          <pc:sldMk cId="4069711551" sldId="299"/>
        </pc:sldMkLst>
      </pc:sldChg>
    </pc:docChg>
  </pc:docChgLst>
  <pc:docChgLst>
    <pc:chgData name="Martin Bojnanský" userId="14d755ac888f261d" providerId="LiveId" clId="{0D2E165D-F894-4ECD-8615-65AD167CD7FC}"/>
    <pc:docChg chg="undo custSel addSld delSld modSld sldOrd">
      <pc:chgData name="Martin Bojnanský" userId="14d755ac888f261d" providerId="LiveId" clId="{0D2E165D-F894-4ECD-8615-65AD167CD7FC}" dt="2018-02-20T23:53:51.955" v="4112" actId="2696"/>
      <pc:docMkLst>
        <pc:docMk/>
      </pc:docMkLst>
      <pc:sldChg chg="modSp">
        <pc:chgData name="Martin Bojnanský" userId="14d755ac888f261d" providerId="LiveId" clId="{0D2E165D-F894-4ECD-8615-65AD167CD7FC}" dt="2018-02-20T21:53:04.688" v="6" actId="113"/>
        <pc:sldMkLst>
          <pc:docMk/>
          <pc:sldMk cId="4150820578" sldId="256"/>
        </pc:sldMkLst>
        <pc:spChg chg="mod">
          <ac:chgData name="Martin Bojnanský" userId="14d755ac888f261d" providerId="LiveId" clId="{0D2E165D-F894-4ECD-8615-65AD167CD7FC}" dt="2018-02-20T21:52:50.426" v="3" actId="122"/>
          <ac:spMkLst>
            <pc:docMk/>
            <pc:sldMk cId="4150820578" sldId="256"/>
            <ac:spMk id="2" creationId="{6C2CA76F-326D-4C72-B82C-85ED0BC2C098}"/>
          </ac:spMkLst>
        </pc:spChg>
        <pc:spChg chg="mod">
          <ac:chgData name="Martin Bojnanský" userId="14d755ac888f261d" providerId="LiveId" clId="{0D2E165D-F894-4ECD-8615-65AD167CD7FC}" dt="2018-02-20T21:53:04.688" v="6" actId="113"/>
          <ac:spMkLst>
            <pc:docMk/>
            <pc:sldMk cId="4150820578" sldId="256"/>
            <ac:spMk id="3" creationId="{14BDB3BA-0725-4B24-B497-6D8FF162A86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2887E-2D0B-476C-BE23-B87F4D3325B7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920D8-C906-41F5-9ADC-FAE55DB63D2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885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2474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2333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2042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072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2061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79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212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21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669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118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355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143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356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778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297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sk-SK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1736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20. 3. 2018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806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CA76F-326D-4C72-B82C-85ED0BC2C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2658533"/>
          </a:xfrm>
        </p:spPr>
        <p:txBody>
          <a:bodyPr/>
          <a:lstStyle/>
          <a:p>
            <a:pPr algn="ctr"/>
            <a:r>
              <a:rPr lang="sk-SK" dirty="0">
                <a:latin typeface="Segoe UI Light" panose="020B0502040204020203" pitchFamily="34" charset="0"/>
                <a:cs typeface="Segoe UI Light" panose="020B0502040204020203" pitchFamily="34" charset="0"/>
              </a:rPr>
              <a:t>Xamarin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DB3BA-0725-4B24-B497-6D8FF162A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1899" y="3841671"/>
            <a:ext cx="9228201" cy="215325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k-SK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Martin Bojnanský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Microsoft Student Partner &amp; SW Engineer @ </a:t>
            </a:r>
            <a:r>
              <a:rPr lang="sk-SK" dirty="0">
                <a:latin typeface="Segoe UI Light" panose="020B0502040204020203" pitchFamily="34" charset="0"/>
                <a:cs typeface="Segoe UI Light" panose="020B0502040204020203" pitchFamily="34" charset="0"/>
              </a:rPr>
              <a:t>Riganti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endParaRPr lang="sk-SK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r>
              <a:rPr lang="en-U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@martinbojnansky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martin.bojnansky@outlook.com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http://bojnansky.com</a:t>
            </a:r>
          </a:p>
          <a:p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2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E63909-3D43-40BA-AF84-0C0A45B70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Prism</a:t>
            </a:r>
            <a:endParaRPr lang="sk-SK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7BD5FA8-5CAE-4D6F-B244-25AA35146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4206875"/>
            <a:ext cx="10782300" cy="2097671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Open-Source MVVM Framework</a:t>
            </a:r>
          </a:p>
          <a:p>
            <a:pPr algn="ctr">
              <a:lnSpc>
                <a:spcPct val="120000"/>
              </a:lnSpc>
            </a:pPr>
            <a:r>
              <a:rPr lang="sk-SK" dirty="0"/>
              <a:t>http://prismlibrary.github.io/docs/xamarin-forms/Getting-Started.html</a:t>
            </a:r>
          </a:p>
        </p:txBody>
      </p:sp>
    </p:spTree>
    <p:extLst>
      <p:ext uri="{BB962C8B-B14F-4D97-AF65-F5344CB8AC3E}">
        <p14:creationId xmlns:p14="http://schemas.microsoft.com/office/powerpoint/2010/main" val="44405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D563F40-EF6B-4938-B148-50561726F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Dependency Service</a:t>
            </a:r>
            <a:endParaRPr lang="sk-SK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950F0D-CAD3-4BB0-AA78-EDCDD3E5C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782300" cy="1645920"/>
          </a:xfrm>
        </p:spPr>
        <p:txBody>
          <a:bodyPr/>
          <a:lstStyle/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019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2A5EA-6DED-4208-976B-DAFC8E7B6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Dependency Service</a:t>
            </a:r>
            <a:endParaRPr lang="sk-S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BFABF48-B08D-4C7E-8A1A-2ABB3FBA5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2511" y="3641937"/>
            <a:ext cx="4663440" cy="211666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dirty="0"/>
              <a:t>Platform-Specific Implementation</a:t>
            </a:r>
            <a:endParaRPr lang="sk-SK" dirty="0"/>
          </a:p>
          <a:p>
            <a:pPr algn="ctr">
              <a:lnSpc>
                <a:spcPct val="150000"/>
              </a:lnSpc>
            </a:pPr>
            <a:r>
              <a:rPr lang="sk-SK" dirty="0"/>
              <a:t>Definícia Interface pre </a:t>
            </a:r>
            <a:r>
              <a:rPr lang="sk-SK" b="1" dirty="0"/>
              <a:t>každú</a:t>
            </a:r>
            <a:r>
              <a:rPr lang="sk-SK" dirty="0"/>
              <a:t> platformu zvlášť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00A70D-98C9-4FEF-B8D8-83030FF75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1" y="2017394"/>
            <a:ext cx="3780673" cy="1234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D63D67-127B-4C5D-8401-9028F7F26B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2808" y="1928106"/>
            <a:ext cx="5931567" cy="31237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46FB34-C875-48BB-BAB0-14E360DD55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2808" y="5335035"/>
            <a:ext cx="5776826" cy="42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41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EACD8F-4DAC-45FA-8EA7-F9AE4DF90F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err="1"/>
              <a:t>Navigation</a:t>
            </a:r>
            <a:endParaRPr lang="sk-SK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3C4033-5C88-4A10-BBF4-A2E1CB9B76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502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Navigation Controls</a:t>
            </a:r>
            <a:endParaRPr lang="sk-SK" sz="4800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8E2BA67-E2CF-4ADC-BD73-FA4E71FD2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k-SK" dirty="0"/>
              <a:t>Typy stránok pre navigáciu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877646-F90C-405E-A18B-6862E67737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804" y="2731167"/>
            <a:ext cx="9719614" cy="323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37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6712-A6E3-4053-8BC0-BEF3A7C6F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Hierarchy Navigation</a:t>
            </a:r>
            <a:endParaRPr lang="sk-SK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37B5C87-4B21-491F-80FE-8227BD70DE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3259" y="2441719"/>
            <a:ext cx="5238594" cy="9614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5AA028-3649-4A89-BDA6-A0E7CC118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960" y="3444497"/>
            <a:ext cx="7187301" cy="14603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C32C0E0-515A-4B70-83E9-F58294EA51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348" y="5080629"/>
            <a:ext cx="7187301" cy="14222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79E9A02-E57C-4CD6-A0CF-97E16D7DA4F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793" t="66873" b="21553"/>
          <a:stretch/>
        </p:blipFill>
        <p:spPr>
          <a:xfrm>
            <a:off x="3613259" y="2013253"/>
            <a:ext cx="4965478" cy="15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6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136E8-818A-4A19-94E7-B03F02526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Modal Navigation</a:t>
            </a:r>
            <a:endParaRPr lang="sk-SK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4694FDD-D704-41D0-A669-D70D1D4706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389" y="3145768"/>
            <a:ext cx="4444444" cy="1460317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6C42820-5B1C-44CB-B0E1-613FDD014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5423" y="2065656"/>
            <a:ext cx="4861153" cy="9993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F1865F-138A-4EAE-A671-FE3C95E7E8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729" y="4799352"/>
            <a:ext cx="4482540" cy="142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2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8673A-3165-4822-BF09-D832DEB9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ViewModel Navigation</a:t>
            </a:r>
            <a:endParaRPr lang="sk-SK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9A64C5-25AF-4F42-8832-6E681720E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271" y="3609475"/>
            <a:ext cx="6435458" cy="25892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936DAD-7FD1-4D6F-8D52-83C08C271C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1632" y="2253915"/>
            <a:ext cx="8466626" cy="99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5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C283D-94D3-477E-B576-8DA4FF11C3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err="1"/>
              <a:t>Lifecycle</a:t>
            </a:r>
            <a:endParaRPr lang="sk-SK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05954F0-C583-40A2-827C-29A5084EF5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9101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EBAE-5AB7-4192-92EC-2DEFEF15C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 Lifecycle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6B819-E6D5-4A99-9F4C-5B7CB76C8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66584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err="1"/>
              <a:t>OnStart</a:t>
            </a:r>
            <a:r>
              <a:rPr lang="en-US" b="1" dirty="0"/>
              <a:t>()</a:t>
            </a:r>
          </a:p>
          <a:p>
            <a:pPr algn="ctr">
              <a:lnSpc>
                <a:spcPct val="150000"/>
              </a:lnSpc>
            </a:pPr>
            <a:r>
              <a:rPr lang="sk-SK" dirty="0"/>
              <a:t>Štart aplikácie</a:t>
            </a:r>
            <a:endParaRPr lang="en-US" dirty="0"/>
          </a:p>
          <a:p>
            <a:pPr algn="ctr">
              <a:lnSpc>
                <a:spcPct val="150000"/>
              </a:lnSpc>
            </a:pPr>
            <a:r>
              <a:rPr lang="en-US" b="1" dirty="0" err="1"/>
              <a:t>OnSleep</a:t>
            </a:r>
            <a:r>
              <a:rPr lang="en-US" b="1" dirty="0"/>
              <a:t>()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k-SK" dirty="0"/>
              <a:t>Uspanie (minimalizovanie, prechod do inej aplikácie)</a:t>
            </a:r>
            <a:endParaRPr lang="en-US" dirty="0"/>
          </a:p>
          <a:p>
            <a:pPr algn="ctr">
              <a:lnSpc>
                <a:spcPct val="150000"/>
              </a:lnSpc>
            </a:pPr>
            <a:r>
              <a:rPr lang="en-US" b="1" dirty="0" err="1"/>
              <a:t>OnResume</a:t>
            </a:r>
            <a:r>
              <a:rPr lang="en-US" b="1" dirty="0"/>
              <a:t>()</a:t>
            </a:r>
            <a:endParaRPr lang="sk-SK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sk-SK" dirty="0"/>
              <a:t>Obnovenie zo spánku</a:t>
            </a:r>
            <a:endParaRPr lang="en-US" dirty="0"/>
          </a:p>
          <a:p>
            <a:pPr algn="ctr">
              <a:lnSpc>
                <a:spcPct val="150000"/>
              </a:lnSpc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630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3AED3-7B45-42BE-8DEC-E893323EA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/>
              <a:t>Page</a:t>
            </a:r>
            <a:r>
              <a:rPr lang="sk-SK" dirty="0"/>
              <a:t> </a:t>
            </a:r>
            <a:r>
              <a:rPr lang="sk-SK" dirty="0" err="1"/>
              <a:t>Lifecycle</a:t>
            </a:r>
            <a:endParaRPr lang="sk-SK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6D9AE4F-677F-4407-BA0B-5EA353D641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12576" y="2321552"/>
            <a:ext cx="4984995" cy="365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5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tropolita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1115</TotalTime>
  <Words>99</Words>
  <Application>Microsoft Office PowerPoint</Application>
  <PresentationFormat>Widescreen</PresentationFormat>
  <Paragraphs>34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Segoe UI Light</vt:lpstr>
      <vt:lpstr>Metropolitan</vt:lpstr>
      <vt:lpstr>Xamarin</vt:lpstr>
      <vt:lpstr>Navigation</vt:lpstr>
      <vt:lpstr>Navigation Controls</vt:lpstr>
      <vt:lpstr>Hierarchy Navigation</vt:lpstr>
      <vt:lpstr>Modal Navigation</vt:lpstr>
      <vt:lpstr>ViewModel Navigation</vt:lpstr>
      <vt:lpstr>Lifecycle</vt:lpstr>
      <vt:lpstr>App Lifecycle</vt:lpstr>
      <vt:lpstr>Page Lifecycle</vt:lpstr>
      <vt:lpstr>Prism</vt:lpstr>
      <vt:lpstr>Dependency Service</vt:lpstr>
      <vt:lpstr>Dependency Service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Xamarin</dc:title>
  <dc:creator>Martin Bojnanský</dc:creator>
  <cp:lastModifiedBy>Martin Bojnanský</cp:lastModifiedBy>
  <cp:revision>36</cp:revision>
  <dcterms:created xsi:type="dcterms:W3CDTF">2018-02-20T21:07:24Z</dcterms:created>
  <dcterms:modified xsi:type="dcterms:W3CDTF">2018-03-20T23:37:34Z</dcterms:modified>
</cp:coreProperties>
</file>