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8"/>
  </p:notesMasterIdLst>
  <p:sldIdLst>
    <p:sldId id="256" r:id="rId2"/>
    <p:sldId id="282" r:id="rId3"/>
    <p:sldId id="281" r:id="rId4"/>
    <p:sldId id="283" r:id="rId5"/>
    <p:sldId id="284" r:id="rId6"/>
    <p:sldId id="28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69906" autoAdjust="0"/>
  </p:normalViewPr>
  <p:slideViewPr>
    <p:cSldViewPr snapToGrid="0">
      <p:cViewPr varScale="1">
        <p:scale>
          <a:sx n="80" d="100"/>
          <a:sy n="80" d="100"/>
        </p:scale>
        <p:origin x="1476" y="8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Bojnanský" userId="14d755ac888f261d" providerId="LiveId" clId="{E5E63ABE-28E7-404F-8479-DE45AF20011C}"/>
    <pc:docChg chg="undo redo custSel addSld delSld modSld sldOrd">
      <pc:chgData name="Martin Bojnanský" userId="14d755ac888f261d" providerId="LiveId" clId="{E5E63ABE-28E7-404F-8479-DE45AF20011C}" dt="2018-03-07T11:32:26.796" v="2929" actId="20577"/>
      <pc:docMkLst>
        <pc:docMk/>
      </pc:docMkLst>
      <pc:sldChg chg="addSp delSp modSp add">
        <pc:chgData name="Martin Bojnanský" userId="14d755ac888f261d" providerId="LiveId" clId="{E5E63ABE-28E7-404F-8479-DE45AF20011C}" dt="2018-03-07T11:32:26.796" v="2929" actId="20577"/>
        <pc:sldMkLst>
          <pc:docMk/>
          <pc:sldMk cId="2115372708" sldId="281"/>
        </pc:sldMkLst>
        <pc:spChg chg="mod">
          <ac:chgData name="Martin Bojnanský" userId="14d755ac888f261d" providerId="LiveId" clId="{E5E63ABE-28E7-404F-8479-DE45AF20011C}" dt="2018-03-07T11:27:21.122" v="2700" actId="20577"/>
          <ac:spMkLst>
            <pc:docMk/>
            <pc:sldMk cId="2115372708" sldId="281"/>
            <ac:spMk id="2" creationId="{55634F6C-71C6-4FA2-AF17-96EA3E5CB635}"/>
          </ac:spMkLst>
        </pc:spChg>
        <pc:spChg chg="del mod">
          <ac:chgData name="Martin Bojnanský" userId="14d755ac888f261d" providerId="LiveId" clId="{E5E63ABE-28E7-404F-8479-DE45AF20011C}" dt="2018-03-07T11:30:11.094" v="2906" actId="478"/>
          <ac:spMkLst>
            <pc:docMk/>
            <pc:sldMk cId="2115372708" sldId="281"/>
            <ac:spMk id="6" creationId="{1ADEED3C-12BD-4673-BB89-6ED0B4E9B73D}"/>
          </ac:spMkLst>
        </pc:spChg>
        <pc:spChg chg="mod">
          <ac:chgData name="Martin Bojnanský" userId="14d755ac888f261d" providerId="LiveId" clId="{E5E63ABE-28E7-404F-8479-DE45AF20011C}" dt="2018-03-07T11:32:26.796" v="2929" actId="20577"/>
          <ac:spMkLst>
            <pc:docMk/>
            <pc:sldMk cId="2115372708" sldId="281"/>
            <ac:spMk id="9" creationId="{A061B4CD-5EA1-4588-BEFA-3967513D62BF}"/>
          </ac:spMkLst>
        </pc:spChg>
        <pc:spChg chg="mod">
          <ac:chgData name="Martin Bojnanský" userId="14d755ac888f261d" providerId="LiveId" clId="{E5E63ABE-28E7-404F-8479-DE45AF20011C}" dt="2018-03-07T11:29:48.500" v="2902" actId="20577"/>
          <ac:spMkLst>
            <pc:docMk/>
            <pc:sldMk cId="2115372708" sldId="281"/>
            <ac:spMk id="10" creationId="{8CA3DD6B-DBAF-4D0A-91BC-0318942924B3}"/>
          </ac:spMkLst>
        </pc:spChg>
        <pc:picChg chg="del">
          <ac:chgData name="Martin Bojnanský" userId="14d755ac888f261d" providerId="LiveId" clId="{E5E63ABE-28E7-404F-8479-DE45AF20011C}" dt="2018-03-07T11:28:45.473" v="2782" actId="478"/>
          <ac:picMkLst>
            <pc:docMk/>
            <pc:sldMk cId="2115372708" sldId="281"/>
            <ac:picMk id="3" creationId="{362B10F0-59ED-484F-AB40-8AAE1FFE4046}"/>
          </ac:picMkLst>
        </pc:picChg>
        <pc:picChg chg="add mod">
          <ac:chgData name="Martin Bojnanský" userId="14d755ac888f261d" providerId="LiveId" clId="{E5E63ABE-28E7-404F-8479-DE45AF20011C}" dt="2018-03-07T11:30:03.936" v="2905" actId="14100"/>
          <ac:picMkLst>
            <pc:docMk/>
            <pc:sldMk cId="2115372708" sldId="281"/>
            <ac:picMk id="4" creationId="{0709A406-DD75-458D-B8D8-EFBB1F7A95CB}"/>
          </ac:picMkLst>
        </pc:picChg>
        <pc:picChg chg="del">
          <ac:chgData name="Martin Bojnanský" userId="14d755ac888f261d" providerId="LiveId" clId="{E5E63ABE-28E7-404F-8479-DE45AF20011C}" dt="2018-03-07T11:28:42.097" v="2780" actId="478"/>
          <ac:picMkLst>
            <pc:docMk/>
            <pc:sldMk cId="2115372708" sldId="281"/>
            <ac:picMk id="5" creationId="{725F8782-8CBF-4319-A523-B3DF7A0B0E0D}"/>
          </ac:picMkLst>
        </pc:picChg>
        <pc:picChg chg="add mod">
          <ac:chgData name="Martin Bojnanský" userId="14d755ac888f261d" providerId="LiveId" clId="{E5E63ABE-28E7-404F-8479-DE45AF20011C}" dt="2018-03-07T11:30:39.726" v="2909" actId="14100"/>
          <ac:picMkLst>
            <pc:docMk/>
            <pc:sldMk cId="2115372708" sldId="281"/>
            <ac:picMk id="7" creationId="{28B045DD-6188-473D-872D-E191D2C51AD9}"/>
          </ac:picMkLst>
        </pc:picChg>
        <pc:picChg chg="add mod">
          <ac:chgData name="Martin Bojnanský" userId="14d755ac888f261d" providerId="LiveId" clId="{E5E63ABE-28E7-404F-8479-DE45AF20011C}" dt="2018-03-07T11:31:06.696" v="2912" actId="14100"/>
          <ac:picMkLst>
            <pc:docMk/>
            <pc:sldMk cId="2115372708" sldId="281"/>
            <ac:picMk id="8" creationId="{20F746FB-D5DC-46F6-AD05-79AFB2C525C4}"/>
          </ac:picMkLst>
        </pc:picChg>
      </pc:sldChg>
    </pc:docChg>
  </pc:docChgLst>
  <pc:docChgLst>
    <pc:chgData name="Martin Bojnanský" userId="14d755ac888f261d" providerId="LiveId" clId="{BBD26F1F-278B-45D0-AAAA-831F49092062}"/>
    <pc:docChg chg="undo custSel addSld delSld modSld">
      <pc:chgData name="Martin Bojnanský" userId="14d755ac888f261d" providerId="LiveId" clId="{BBD26F1F-278B-45D0-AAAA-831F49092062}" dt="2018-03-27T21:01:30.735" v="411" actId="2696"/>
      <pc:docMkLst>
        <pc:docMk/>
      </pc:docMkLst>
      <pc:sldChg chg="delSp modSp add del">
        <pc:chgData name="Martin Bojnanský" userId="14d755ac888f261d" providerId="LiveId" clId="{BBD26F1F-278B-45D0-AAAA-831F49092062}" dt="2018-03-27T20:27:41.495" v="409" actId="20577"/>
        <pc:sldMkLst>
          <pc:docMk/>
          <pc:sldMk cId="2115372708" sldId="281"/>
        </pc:sldMkLst>
        <pc:spChg chg="mod">
          <ac:chgData name="Martin Bojnanský" userId="14d755ac888f261d" providerId="LiveId" clId="{BBD26F1F-278B-45D0-AAAA-831F49092062}" dt="2018-03-27T19:48:21.706" v="27" actId="20577"/>
          <ac:spMkLst>
            <pc:docMk/>
            <pc:sldMk cId="2115372708" sldId="281"/>
            <ac:spMk id="2" creationId="{55634F6C-71C6-4FA2-AF17-96EA3E5CB635}"/>
          </ac:spMkLst>
        </pc:spChg>
        <pc:spChg chg="mod">
          <ac:chgData name="Martin Bojnanský" userId="14d755ac888f261d" providerId="LiveId" clId="{BBD26F1F-278B-45D0-AAAA-831F49092062}" dt="2018-03-27T20:27:41.495" v="409" actId="20577"/>
          <ac:spMkLst>
            <pc:docMk/>
            <pc:sldMk cId="2115372708" sldId="281"/>
            <ac:spMk id="12" creationId="{28E2BA67-E2CF-4ADC-BD73-FA4E71FD2815}"/>
          </ac:spMkLst>
        </pc:spChg>
        <pc:picChg chg="del">
          <ac:chgData name="Martin Bojnanský" userId="14d755ac888f261d" providerId="LiveId" clId="{BBD26F1F-278B-45D0-AAAA-831F49092062}" dt="2018-03-27T19:48:42.324" v="38" actId="478"/>
          <ac:picMkLst>
            <pc:docMk/>
            <pc:sldMk cId="2115372708" sldId="281"/>
            <ac:picMk id="14" creationId="{8C462BB7-8D3A-4E9E-BF85-D789A4F69490}"/>
          </ac:picMkLst>
        </pc:picChg>
        <pc:picChg chg="del">
          <ac:chgData name="Martin Bojnanský" userId="14d755ac888f261d" providerId="LiveId" clId="{BBD26F1F-278B-45D0-AAAA-831F49092062}" dt="2018-03-27T19:48:41.500" v="37" actId="478"/>
          <ac:picMkLst>
            <pc:docMk/>
            <pc:sldMk cId="2115372708" sldId="281"/>
            <ac:picMk id="16" creationId="{C0279FCC-C053-445B-BFE5-73BD66982BD3}"/>
          </ac:picMkLst>
        </pc:picChg>
      </pc:sldChg>
      <pc:sldChg chg="del">
        <pc:chgData name="Martin Bojnanský" userId="14d755ac888f261d" providerId="LiveId" clId="{BBD26F1F-278B-45D0-AAAA-831F49092062}" dt="2018-03-27T19:48:08.350" v="0" actId="2696"/>
        <pc:sldMkLst>
          <pc:docMk/>
          <pc:sldMk cId="3325240532" sldId="282"/>
        </pc:sldMkLst>
      </pc:sldChg>
      <pc:sldChg chg="addSp delSp modSp add">
        <pc:chgData name="Martin Bojnanský" userId="14d755ac888f261d" providerId="LiveId" clId="{BBD26F1F-278B-45D0-AAAA-831F49092062}" dt="2018-03-27T19:48:34.044" v="36" actId="20577"/>
        <pc:sldMkLst>
          <pc:docMk/>
          <pc:sldMk cId="4212590730" sldId="282"/>
        </pc:sldMkLst>
        <pc:spChg chg="del">
          <ac:chgData name="Martin Bojnanský" userId="14d755ac888f261d" providerId="LiveId" clId="{BBD26F1F-278B-45D0-AAAA-831F49092062}" dt="2018-03-27T19:48:29.793" v="29"/>
          <ac:spMkLst>
            <pc:docMk/>
            <pc:sldMk cId="4212590730" sldId="282"/>
            <ac:spMk id="2" creationId="{C491DC97-F68F-4227-945F-E5B145EFE87C}"/>
          </ac:spMkLst>
        </pc:spChg>
        <pc:spChg chg="del">
          <ac:chgData name="Martin Bojnanský" userId="14d755ac888f261d" providerId="LiveId" clId="{BBD26F1F-278B-45D0-AAAA-831F49092062}" dt="2018-03-27T19:48:29.793" v="29"/>
          <ac:spMkLst>
            <pc:docMk/>
            <pc:sldMk cId="4212590730" sldId="282"/>
            <ac:spMk id="3" creationId="{45203A59-FFEC-4D0D-85F5-D55158336F55}"/>
          </ac:spMkLst>
        </pc:spChg>
        <pc:spChg chg="add mod">
          <ac:chgData name="Martin Bojnanský" userId="14d755ac888f261d" providerId="LiveId" clId="{BBD26F1F-278B-45D0-AAAA-831F49092062}" dt="2018-03-27T19:48:34.044" v="36" actId="20577"/>
          <ac:spMkLst>
            <pc:docMk/>
            <pc:sldMk cId="4212590730" sldId="282"/>
            <ac:spMk id="4" creationId="{6644DA50-B1EA-4A39-9B87-B2FB6A81FD2E}"/>
          </ac:spMkLst>
        </pc:spChg>
        <pc:spChg chg="add mod">
          <ac:chgData name="Martin Bojnanský" userId="14d755ac888f261d" providerId="LiveId" clId="{BBD26F1F-278B-45D0-AAAA-831F49092062}" dt="2018-03-27T19:48:29.793" v="29"/>
          <ac:spMkLst>
            <pc:docMk/>
            <pc:sldMk cId="4212590730" sldId="282"/>
            <ac:spMk id="5" creationId="{19828664-6BBA-4193-BCAC-630DDC8A0E57}"/>
          </ac:spMkLst>
        </pc:spChg>
      </pc:sldChg>
      <pc:sldChg chg="addSp delSp modSp add">
        <pc:chgData name="Martin Bojnanský" userId="14d755ac888f261d" providerId="LiveId" clId="{BBD26F1F-278B-45D0-AAAA-831F49092062}" dt="2018-03-27T20:20:20.516" v="263" actId="1035"/>
        <pc:sldMkLst>
          <pc:docMk/>
          <pc:sldMk cId="35917074" sldId="283"/>
        </pc:sldMkLst>
        <pc:spChg chg="del">
          <ac:chgData name="Martin Bojnanský" userId="14d755ac888f261d" providerId="LiveId" clId="{BBD26F1F-278B-45D0-AAAA-831F49092062}" dt="2018-03-27T20:09:25.504" v="141"/>
          <ac:spMkLst>
            <pc:docMk/>
            <pc:sldMk cId="35917074" sldId="283"/>
            <ac:spMk id="2" creationId="{F8D8B348-4A25-47EF-871A-BB9AE88D536E}"/>
          </ac:spMkLst>
        </pc:spChg>
        <pc:spChg chg="del">
          <ac:chgData name="Martin Bojnanský" userId="14d755ac888f261d" providerId="LiveId" clId="{BBD26F1F-278B-45D0-AAAA-831F49092062}" dt="2018-03-27T20:09:25.504" v="141"/>
          <ac:spMkLst>
            <pc:docMk/>
            <pc:sldMk cId="35917074" sldId="283"/>
            <ac:spMk id="3" creationId="{5860AF34-E9D0-40AD-880B-87D4FD017FEA}"/>
          </ac:spMkLst>
        </pc:spChg>
        <pc:spChg chg="add mod">
          <ac:chgData name="Martin Bojnanský" userId="14d755ac888f261d" providerId="LiveId" clId="{BBD26F1F-278B-45D0-AAAA-831F49092062}" dt="2018-03-27T20:15:48.711" v="249" actId="20577"/>
          <ac:spMkLst>
            <pc:docMk/>
            <pc:sldMk cId="35917074" sldId="283"/>
            <ac:spMk id="4" creationId="{54461562-ECC0-4068-BA02-6F8690F74866}"/>
          </ac:spMkLst>
        </pc:spChg>
        <pc:spChg chg="add del mod">
          <ac:chgData name="Martin Bojnanský" userId="14d755ac888f261d" providerId="LiveId" clId="{BBD26F1F-278B-45D0-AAAA-831F49092062}" dt="2018-03-27T20:20:03.295" v="251"/>
          <ac:spMkLst>
            <pc:docMk/>
            <pc:sldMk cId="35917074" sldId="283"/>
            <ac:spMk id="5" creationId="{DE631C11-7B52-4C65-9149-FC657A4E7C08}"/>
          </ac:spMkLst>
        </pc:spChg>
        <pc:spChg chg="add del mod">
          <ac:chgData name="Martin Bojnanský" userId="14d755ac888f261d" providerId="LiveId" clId="{BBD26F1F-278B-45D0-AAAA-831F49092062}" dt="2018-03-27T20:20:04.871" v="252"/>
          <ac:spMkLst>
            <pc:docMk/>
            <pc:sldMk cId="35917074" sldId="283"/>
            <ac:spMk id="6" creationId="{04F2E5AE-84A0-4A68-8F10-B9042103A8D0}"/>
          </ac:spMkLst>
        </pc:spChg>
        <pc:picChg chg="add mod">
          <ac:chgData name="Martin Bojnanský" userId="14d755ac888f261d" providerId="LiveId" clId="{BBD26F1F-278B-45D0-AAAA-831F49092062}" dt="2018-03-27T20:20:20.516" v="263" actId="1035"/>
          <ac:picMkLst>
            <pc:docMk/>
            <pc:sldMk cId="35917074" sldId="283"/>
            <ac:picMk id="7" creationId="{9790E7BE-9610-4481-9BA0-DD0D1967E812}"/>
          </ac:picMkLst>
        </pc:picChg>
      </pc:sldChg>
      <pc:sldChg chg="del">
        <pc:chgData name="Martin Bojnanský" userId="14d755ac888f261d" providerId="LiveId" clId="{BBD26F1F-278B-45D0-AAAA-831F49092062}" dt="2018-03-27T19:48:08.824" v="2" actId="2696"/>
        <pc:sldMkLst>
          <pc:docMk/>
          <pc:sldMk cId="2822979611" sldId="283"/>
        </pc:sldMkLst>
      </pc:sldChg>
      <pc:sldChg chg="addSp delSp modSp add">
        <pc:chgData name="Martin Bojnanský" userId="14d755ac888f261d" providerId="LiveId" clId="{BBD26F1F-278B-45D0-AAAA-831F49092062}" dt="2018-03-27T20:27:14.697" v="385" actId="5793"/>
        <pc:sldMkLst>
          <pc:docMk/>
          <pc:sldMk cId="46602990" sldId="284"/>
        </pc:sldMkLst>
        <pc:spChg chg="mod">
          <ac:chgData name="Martin Bojnanský" userId="14d755ac888f261d" providerId="LiveId" clId="{BBD26F1F-278B-45D0-AAAA-831F49092062}" dt="2018-03-27T20:20:30.611" v="272" actId="122"/>
          <ac:spMkLst>
            <pc:docMk/>
            <pc:sldMk cId="46602990" sldId="284"/>
            <ac:spMk id="2" creationId="{5DD9DD21-0C1F-4C3A-9601-CBE44B89770B}"/>
          </ac:spMkLst>
        </pc:spChg>
        <pc:spChg chg="mod">
          <ac:chgData name="Martin Bojnanský" userId="14d755ac888f261d" providerId="LiveId" clId="{BBD26F1F-278B-45D0-AAAA-831F49092062}" dt="2018-03-27T20:27:14.697" v="385" actId="5793"/>
          <ac:spMkLst>
            <pc:docMk/>
            <pc:sldMk cId="46602990" sldId="284"/>
            <ac:spMk id="3" creationId="{5DF7DE39-C0B6-4E05-89E8-D9C6DF072299}"/>
          </ac:spMkLst>
        </pc:spChg>
        <pc:spChg chg="add del mod">
          <ac:chgData name="Martin Bojnanský" userId="14d755ac888f261d" providerId="LiveId" clId="{BBD26F1F-278B-45D0-AAAA-831F49092062}" dt="2018-03-27T20:27:08.242" v="381"/>
          <ac:spMkLst>
            <pc:docMk/>
            <pc:sldMk cId="46602990" sldId="284"/>
            <ac:spMk id="4" creationId="{7727FC7F-193E-4084-800F-1C77882345F1}"/>
          </ac:spMkLst>
        </pc:spChg>
        <pc:spChg chg="add del mod">
          <ac:chgData name="Martin Bojnanský" userId="14d755ac888f261d" providerId="LiveId" clId="{BBD26F1F-278B-45D0-AAAA-831F49092062}" dt="2018-03-27T20:27:08.242" v="381"/>
          <ac:spMkLst>
            <pc:docMk/>
            <pc:sldMk cId="46602990" sldId="284"/>
            <ac:spMk id="5" creationId="{E7C960D6-1C21-4A1F-9DCE-6EC130300331}"/>
          </ac:spMkLst>
        </pc:spChg>
        <pc:spChg chg="add mod">
          <ac:chgData name="Martin Bojnanský" userId="14d755ac888f261d" providerId="LiveId" clId="{BBD26F1F-278B-45D0-AAAA-831F49092062}" dt="2018-03-27T20:27:12.032" v="382"/>
          <ac:spMkLst>
            <pc:docMk/>
            <pc:sldMk cId="46602990" sldId="284"/>
            <ac:spMk id="6" creationId="{2F806DBA-C92C-4C59-A528-10B6DE388EBE}"/>
          </ac:spMkLst>
        </pc:spChg>
      </pc:sldChg>
      <pc:sldChg chg="del">
        <pc:chgData name="Martin Bojnanský" userId="14d755ac888f261d" providerId="LiveId" clId="{BBD26F1F-278B-45D0-AAAA-831F49092062}" dt="2018-03-27T19:48:09.155" v="4" actId="2696"/>
        <pc:sldMkLst>
          <pc:docMk/>
          <pc:sldMk cId="3402072084" sldId="284"/>
        </pc:sldMkLst>
      </pc:sldChg>
      <pc:sldChg chg="addSp delSp modSp add">
        <pc:chgData name="Martin Bojnanský" userId="14d755ac888f261d" providerId="LiveId" clId="{BBD26F1F-278B-45D0-AAAA-831F49092062}" dt="2018-03-27T20:21:52.690" v="281" actId="478"/>
        <pc:sldMkLst>
          <pc:docMk/>
          <pc:sldMk cId="316448921" sldId="285"/>
        </pc:sldMkLst>
        <pc:spChg chg="del mod">
          <ac:chgData name="Martin Bojnanský" userId="14d755ac888f261d" providerId="LiveId" clId="{BBD26F1F-278B-45D0-AAAA-831F49092062}" dt="2018-03-27T20:21:52.690" v="281" actId="478"/>
          <ac:spMkLst>
            <pc:docMk/>
            <pc:sldMk cId="316448921" sldId="285"/>
            <ac:spMk id="2" creationId="{D05A5BC4-B365-48D2-B361-B86185E3261B}"/>
          </ac:spMkLst>
        </pc:spChg>
        <pc:spChg chg="del">
          <ac:chgData name="Martin Bojnanský" userId="14d755ac888f261d" providerId="LiveId" clId="{BBD26F1F-278B-45D0-AAAA-831F49092062}" dt="2018-03-27T20:21:27.553" v="274"/>
          <ac:spMkLst>
            <pc:docMk/>
            <pc:sldMk cId="316448921" sldId="285"/>
            <ac:spMk id="3" creationId="{43A8AD46-0C98-47D8-A687-7D5CE3A59E97}"/>
          </ac:spMkLst>
        </pc:spChg>
        <pc:picChg chg="add mod">
          <ac:chgData name="Martin Bojnanský" userId="14d755ac888f261d" providerId="LiveId" clId="{BBD26F1F-278B-45D0-AAAA-831F49092062}" dt="2018-03-27T20:21:51.708" v="280" actId="1076"/>
          <ac:picMkLst>
            <pc:docMk/>
            <pc:sldMk cId="316448921" sldId="285"/>
            <ac:picMk id="4" creationId="{5D2BBDEC-0069-4974-AE2B-304F4E6DB481}"/>
          </ac:picMkLst>
        </pc:picChg>
      </pc:sldChg>
      <pc:sldChg chg="del">
        <pc:chgData name="Martin Bojnanský" userId="14d755ac888f261d" providerId="LiveId" clId="{BBD26F1F-278B-45D0-AAAA-831F49092062}" dt="2018-03-27T19:48:09.336" v="5" actId="2696"/>
        <pc:sldMkLst>
          <pc:docMk/>
          <pc:sldMk cId="2424626361" sldId="285"/>
        </pc:sldMkLst>
      </pc:sldChg>
      <pc:sldChg chg="add del">
        <pc:chgData name="Martin Bojnanský" userId="14d755ac888f261d" providerId="LiveId" clId="{BBD26F1F-278B-45D0-AAAA-831F49092062}" dt="2018-03-27T21:01:30.735" v="411" actId="2696"/>
        <pc:sldMkLst>
          <pc:docMk/>
          <pc:sldMk cId="1815306904" sldId="286"/>
        </pc:sldMkLst>
      </pc:sldChg>
      <pc:sldChg chg="del">
        <pc:chgData name="Martin Bojnanský" userId="14d755ac888f261d" providerId="LiveId" clId="{BBD26F1F-278B-45D0-AAAA-831F49092062}" dt="2018-03-27T19:48:09.487" v="6" actId="2696"/>
        <pc:sldMkLst>
          <pc:docMk/>
          <pc:sldMk cId="3132158235" sldId="286"/>
        </pc:sldMkLst>
      </pc:sldChg>
      <pc:sldChg chg="del">
        <pc:chgData name="Martin Bojnanský" userId="14d755ac888f261d" providerId="LiveId" clId="{BBD26F1F-278B-45D0-AAAA-831F49092062}" dt="2018-03-27T19:48:09.641" v="7" actId="2696"/>
        <pc:sldMkLst>
          <pc:docMk/>
          <pc:sldMk cId="2811279422" sldId="287"/>
        </pc:sldMkLst>
      </pc:sldChg>
      <pc:sldChg chg="del">
        <pc:chgData name="Martin Bojnanský" userId="14d755ac888f261d" providerId="LiveId" clId="{BBD26F1F-278B-45D0-AAAA-831F49092062}" dt="2018-03-27T19:48:09.786" v="8" actId="2696"/>
        <pc:sldMkLst>
          <pc:docMk/>
          <pc:sldMk cId="789044888" sldId="288"/>
        </pc:sldMkLst>
      </pc:sldChg>
      <pc:sldChg chg="del">
        <pc:chgData name="Martin Bojnanský" userId="14d755ac888f261d" providerId="LiveId" clId="{BBD26F1F-278B-45D0-AAAA-831F49092062}" dt="2018-03-27T19:48:09.969" v="9" actId="2696"/>
        <pc:sldMkLst>
          <pc:docMk/>
          <pc:sldMk cId="294825317" sldId="289"/>
        </pc:sldMkLst>
      </pc:sldChg>
      <pc:sldChg chg="del">
        <pc:chgData name="Martin Bojnanský" userId="14d755ac888f261d" providerId="LiveId" clId="{BBD26F1F-278B-45D0-AAAA-831F49092062}" dt="2018-03-27T19:48:08.997" v="3" actId="2696"/>
        <pc:sldMkLst>
          <pc:docMk/>
          <pc:sldMk cId="2677444119" sldId="290"/>
        </pc:sldMkLst>
      </pc:sldChg>
      <pc:sldChg chg="del">
        <pc:chgData name="Martin Bojnanský" userId="14d755ac888f261d" providerId="LiveId" clId="{BBD26F1F-278B-45D0-AAAA-831F49092062}" dt="2018-03-27T19:48:08.624" v="1" actId="2696"/>
        <pc:sldMkLst>
          <pc:docMk/>
          <pc:sldMk cId="3194078474" sldId="291"/>
        </pc:sldMkLst>
      </pc:sldChg>
      <pc:sldChg chg="del">
        <pc:chgData name="Martin Bojnanský" userId="14d755ac888f261d" providerId="LiveId" clId="{BBD26F1F-278B-45D0-AAAA-831F49092062}" dt="2018-03-27T19:48:10.525" v="11" actId="2696"/>
        <pc:sldMkLst>
          <pc:docMk/>
          <pc:sldMk cId="2891000517" sldId="292"/>
        </pc:sldMkLst>
      </pc:sldChg>
      <pc:sldChg chg="del">
        <pc:chgData name="Martin Bojnanský" userId="14d755ac888f261d" providerId="LiveId" clId="{BBD26F1F-278B-45D0-AAAA-831F49092062}" dt="2018-03-27T19:48:10.899" v="12" actId="2696"/>
        <pc:sldMkLst>
          <pc:docMk/>
          <pc:sldMk cId="1292399061" sldId="293"/>
        </pc:sldMkLst>
      </pc:sldChg>
      <pc:sldChg chg="del">
        <pc:chgData name="Martin Bojnanský" userId="14d755ac888f261d" providerId="LiveId" clId="{BBD26F1F-278B-45D0-AAAA-831F49092062}" dt="2018-03-27T19:48:10.118" v="10" actId="2696"/>
        <pc:sldMkLst>
          <pc:docMk/>
          <pc:sldMk cId="3315975434" sldId="294"/>
        </pc:sldMkLst>
      </pc:sldChg>
      <pc:sldChg chg="del">
        <pc:chgData name="Martin Bojnanský" userId="14d755ac888f261d" providerId="LiveId" clId="{BBD26F1F-278B-45D0-AAAA-831F49092062}" dt="2018-03-27T19:48:11.074" v="13" actId="2696"/>
        <pc:sldMkLst>
          <pc:docMk/>
          <pc:sldMk cId="4278061427" sldId="295"/>
        </pc:sldMkLst>
      </pc:sldChg>
      <pc:sldChg chg="del">
        <pc:chgData name="Martin Bojnanský" userId="14d755ac888f261d" providerId="LiveId" clId="{BBD26F1F-278B-45D0-AAAA-831F49092062}" dt="2018-03-27T19:48:11.243" v="14" actId="2696"/>
        <pc:sldMkLst>
          <pc:docMk/>
          <pc:sldMk cId="1247060164" sldId="296"/>
        </pc:sldMkLst>
      </pc:sldChg>
      <pc:sldChg chg="del">
        <pc:chgData name="Martin Bojnanský" userId="14d755ac888f261d" providerId="LiveId" clId="{BBD26F1F-278B-45D0-AAAA-831F49092062}" dt="2018-03-27T19:48:11.426" v="15" actId="2696"/>
        <pc:sldMkLst>
          <pc:docMk/>
          <pc:sldMk cId="3070697706" sldId="297"/>
        </pc:sldMkLst>
      </pc:sldChg>
      <pc:sldChg chg="del">
        <pc:chgData name="Martin Bojnanský" userId="14d755ac888f261d" providerId="LiveId" clId="{BBD26F1F-278B-45D0-AAAA-831F49092062}" dt="2018-03-27T19:48:11.588" v="16" actId="2696"/>
        <pc:sldMkLst>
          <pc:docMk/>
          <pc:sldMk cId="314374512" sldId="298"/>
        </pc:sldMkLst>
      </pc:sldChg>
      <pc:sldChg chg="del">
        <pc:chgData name="Martin Bojnanský" userId="14d755ac888f261d" providerId="LiveId" clId="{BBD26F1F-278B-45D0-AAAA-831F49092062}" dt="2018-03-27T19:48:11.769" v="17" actId="2696"/>
        <pc:sldMkLst>
          <pc:docMk/>
          <pc:sldMk cId="4069711551" sldId="299"/>
        </pc:sldMkLst>
      </pc:sldChg>
    </pc:docChg>
  </pc:docChgLst>
  <pc:docChgLst>
    <pc:chgData name="Martin Bojnanský" userId="14d755ac888f261d" providerId="LiveId" clId="{58352232-09BA-414D-A443-BA22B0160802}"/>
    <pc:docChg chg="undo redo custSel addSld delSld modSld sldOrd modMainMaster">
      <pc:chgData name="Martin Bojnanský" userId="14d755ac888f261d" providerId="LiveId" clId="{58352232-09BA-414D-A443-BA22B0160802}" dt="2018-03-27T19:22:18.037" v="3327" actId="1076"/>
      <pc:docMkLst>
        <pc:docMk/>
      </pc:docMkLst>
      <pc:sldChg chg="modTransition">
        <pc:chgData name="Martin Bojnanský" userId="14d755ac888f261d" providerId="LiveId" clId="{58352232-09BA-414D-A443-BA22B0160802}" dt="2018-03-13T00:03:33.011" v="3266" actId="20577"/>
        <pc:sldMkLst>
          <pc:docMk/>
          <pc:sldMk cId="4150820578" sldId="256"/>
        </pc:sldMkLst>
      </pc:sldChg>
      <pc:sldChg chg="addSp delSp modSp modTransition">
        <pc:chgData name="Martin Bojnanský" userId="14d755ac888f261d" providerId="LiveId" clId="{58352232-09BA-414D-A443-BA22B0160802}" dt="2018-03-13T00:03:33.011" v="3266" actId="20577"/>
        <pc:sldMkLst>
          <pc:docMk/>
          <pc:sldMk cId="2115372708" sldId="281"/>
        </pc:sldMkLst>
        <pc:spChg chg="mod">
          <ac:chgData name="Martin Bojnanský" userId="14d755ac888f261d" providerId="LiveId" clId="{58352232-09BA-414D-A443-BA22B0160802}" dt="2018-03-12T22:16:37.414" v="214" actId="20577"/>
          <ac:spMkLst>
            <pc:docMk/>
            <pc:sldMk cId="2115372708" sldId="281"/>
            <ac:spMk id="2" creationId="{55634F6C-71C6-4FA2-AF17-96EA3E5CB635}"/>
          </ac:spMkLst>
        </pc:spChg>
        <pc:spChg chg="add del mod">
          <ac:chgData name="Martin Bojnanský" userId="14d755ac888f261d" providerId="LiveId" clId="{58352232-09BA-414D-A443-BA22B0160802}" dt="2018-03-12T22:11:41.633" v="45" actId="478"/>
          <ac:spMkLst>
            <pc:docMk/>
            <pc:sldMk cId="2115372708" sldId="281"/>
            <ac:spMk id="5" creationId="{28C171C6-F553-4FA3-8729-4CA4DC0900D9}"/>
          </ac:spMkLst>
        </pc:spChg>
        <pc:spChg chg="add del mod">
          <ac:chgData name="Martin Bojnanský" userId="14d755ac888f261d" providerId="LiveId" clId="{58352232-09BA-414D-A443-BA22B0160802}" dt="2018-03-12T22:16:41.535" v="215" actId="478"/>
          <ac:spMkLst>
            <pc:docMk/>
            <pc:sldMk cId="2115372708" sldId="281"/>
            <ac:spMk id="6" creationId="{5ADF0047-C790-430C-9C19-6BDBA3A518BF}"/>
          </ac:spMkLst>
        </pc:spChg>
        <pc:spChg chg="del">
          <ac:chgData name="Martin Bojnanský" userId="14d755ac888f261d" providerId="LiveId" clId="{58352232-09BA-414D-A443-BA22B0160802}" dt="2018-03-12T22:11:33.587" v="40" actId="478"/>
          <ac:spMkLst>
            <pc:docMk/>
            <pc:sldMk cId="2115372708" sldId="281"/>
            <ac:spMk id="9" creationId="{A061B4CD-5EA1-4588-BEFA-3967513D62BF}"/>
          </ac:spMkLst>
        </pc:spChg>
        <pc:spChg chg="del">
          <ac:chgData name="Martin Bojnanský" userId="14d755ac888f261d" providerId="LiveId" clId="{58352232-09BA-414D-A443-BA22B0160802}" dt="2018-03-12T22:11:34.954" v="41" actId="478"/>
          <ac:spMkLst>
            <pc:docMk/>
            <pc:sldMk cId="2115372708" sldId="281"/>
            <ac:spMk id="10" creationId="{8CA3DD6B-DBAF-4D0A-91BC-0318942924B3}"/>
          </ac:spMkLst>
        </pc:spChg>
        <pc:spChg chg="add mod">
          <ac:chgData name="Martin Bojnanský" userId="14d755ac888f261d" providerId="LiveId" clId="{58352232-09BA-414D-A443-BA22B0160802}" dt="2018-03-12T22:21:23.802" v="288" actId="20577"/>
          <ac:spMkLst>
            <pc:docMk/>
            <pc:sldMk cId="2115372708" sldId="281"/>
            <ac:spMk id="12" creationId="{28E2BA67-E2CF-4ADC-BD73-FA4E71FD2815}"/>
          </ac:spMkLst>
        </pc:spChg>
        <pc:picChg chg="del">
          <ac:chgData name="Martin Bojnanský" userId="14d755ac888f261d" providerId="LiveId" clId="{58352232-09BA-414D-A443-BA22B0160802}" dt="2018-03-12T22:11:36.458" v="42" actId="478"/>
          <ac:picMkLst>
            <pc:docMk/>
            <pc:sldMk cId="2115372708" sldId="281"/>
            <ac:picMk id="4" creationId="{0709A406-DD75-458D-B8D8-EFBB1F7A95CB}"/>
          </ac:picMkLst>
        </pc:picChg>
        <pc:picChg chg="del">
          <ac:chgData name="Martin Bojnanský" userId="14d755ac888f261d" providerId="LiveId" clId="{58352232-09BA-414D-A443-BA22B0160802}" dt="2018-03-12T22:11:38.459" v="43" actId="478"/>
          <ac:picMkLst>
            <pc:docMk/>
            <pc:sldMk cId="2115372708" sldId="281"/>
            <ac:picMk id="7" creationId="{28B045DD-6188-473D-872D-E191D2C51AD9}"/>
          </ac:picMkLst>
        </pc:picChg>
        <pc:picChg chg="del">
          <ac:chgData name="Martin Bojnanský" userId="14d755ac888f261d" providerId="LiveId" clId="{58352232-09BA-414D-A443-BA22B0160802}" dt="2018-03-12T22:11:40.585" v="44" actId="478"/>
          <ac:picMkLst>
            <pc:docMk/>
            <pc:sldMk cId="2115372708" sldId="281"/>
            <ac:picMk id="8" creationId="{20F746FB-D5DC-46F6-AD05-79AFB2C525C4}"/>
          </ac:picMkLst>
        </pc:picChg>
        <pc:picChg chg="add mod">
          <ac:chgData name="Martin Bojnanský" userId="14d755ac888f261d" providerId="LiveId" clId="{58352232-09BA-414D-A443-BA22B0160802}" dt="2018-03-12T22:18:43.670" v="281" actId="1076"/>
          <ac:picMkLst>
            <pc:docMk/>
            <pc:sldMk cId="2115372708" sldId="281"/>
            <ac:picMk id="14" creationId="{8C462BB7-8D3A-4E9E-BF85-D789A4F69490}"/>
          </ac:picMkLst>
        </pc:picChg>
        <pc:picChg chg="add mod">
          <ac:chgData name="Martin Bojnanský" userId="14d755ac888f261d" providerId="LiveId" clId="{58352232-09BA-414D-A443-BA22B0160802}" dt="2018-03-12T22:19:29.302" v="286" actId="1076"/>
          <ac:picMkLst>
            <pc:docMk/>
            <pc:sldMk cId="2115372708" sldId="281"/>
            <ac:picMk id="16" creationId="{C0279FCC-C053-445B-BFE5-73BD66982BD3}"/>
          </ac:picMkLst>
        </pc:picChg>
      </pc:sldChg>
      <pc:sldChg chg="addSp delSp modSp add modTransition">
        <pc:chgData name="Martin Bojnanský" userId="14d755ac888f261d" providerId="LiveId" clId="{58352232-09BA-414D-A443-BA22B0160802}" dt="2018-03-27T19:22:18.037" v="3327" actId="1076"/>
        <pc:sldMkLst>
          <pc:docMk/>
          <pc:sldMk cId="2811279422" sldId="287"/>
        </pc:sldMkLst>
        <pc:spChg chg="mod">
          <ac:chgData name="Martin Bojnanský" userId="14d755ac888f261d" providerId="LiveId" clId="{58352232-09BA-414D-A443-BA22B0160802}" dt="2018-03-12T23:24:04.975" v="2029" actId="790"/>
          <ac:spMkLst>
            <pc:docMk/>
            <pc:sldMk cId="2811279422" sldId="287"/>
            <ac:spMk id="2" creationId="{289F8899-98D1-49AD-856D-AAEC81F4E700}"/>
          </ac:spMkLst>
        </pc:spChg>
        <pc:spChg chg="mod">
          <ac:chgData name="Martin Bojnanský" userId="14d755ac888f261d" providerId="LiveId" clId="{58352232-09BA-414D-A443-BA22B0160802}" dt="2018-03-12T23:24:59.551" v="2118" actId="20577"/>
          <ac:spMkLst>
            <pc:docMk/>
            <pc:sldMk cId="2811279422" sldId="287"/>
            <ac:spMk id="3" creationId="{215FB724-4390-4C16-891D-5E2949C64324}"/>
          </ac:spMkLst>
        </pc:spChg>
        <pc:picChg chg="add mod">
          <ac:chgData name="Martin Bojnanský" userId="14d755ac888f261d" providerId="LiveId" clId="{58352232-09BA-414D-A443-BA22B0160802}" dt="2018-03-12T23:28:44.104" v="2148" actId="1036"/>
          <ac:picMkLst>
            <pc:docMk/>
            <pc:sldMk cId="2811279422" sldId="287"/>
            <ac:picMk id="4" creationId="{6207E548-34E5-45E5-A8B4-9440A4136CB3}"/>
          </ac:picMkLst>
        </pc:picChg>
        <pc:picChg chg="add del mod">
          <ac:chgData name="Martin Bojnanský" userId="14d755ac888f261d" providerId="LiveId" clId="{58352232-09BA-414D-A443-BA22B0160802}" dt="2018-03-27T19:21:43.122" v="3323" actId="478"/>
          <ac:picMkLst>
            <pc:docMk/>
            <pc:sldMk cId="2811279422" sldId="287"/>
            <ac:picMk id="5" creationId="{9150A483-F5DF-46E8-8F31-F04D4AF7A745}"/>
          </ac:picMkLst>
        </pc:picChg>
        <pc:picChg chg="add mod">
          <ac:chgData name="Martin Bojnanský" userId="14d755ac888f261d" providerId="LiveId" clId="{58352232-09BA-414D-A443-BA22B0160802}" dt="2018-03-27T19:22:18.037" v="3327" actId="1076"/>
          <ac:picMkLst>
            <pc:docMk/>
            <pc:sldMk cId="2811279422" sldId="287"/>
            <ac:picMk id="6" creationId="{63D3580D-025A-469E-9BD8-2FFF21AC989E}"/>
          </ac:picMkLst>
        </pc:picChg>
      </pc:sldChg>
      <pc:sldMasterChg chg="modTransition modSldLayout">
        <pc:chgData name="Martin Bojnanský" userId="14d755ac888f261d" providerId="LiveId" clId="{58352232-09BA-414D-A443-BA22B0160802}" dt="2018-03-13T00:03:33.011" v="3266" actId="20577"/>
        <pc:sldMasterMkLst>
          <pc:docMk/>
          <pc:sldMasterMk cId="2068069136" sldId="2147483828"/>
        </pc:sldMasterMkLst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313791162" sldId="2147483829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3676695110" sldId="2147483830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2591187216" sldId="2147483831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463551477" sldId="2147483832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3061436576" sldId="2147483833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4133569185" sldId="2147483834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1247782778" sldId="2147483835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1812973279" sldId="2147483836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1301736648" sldId="2147483837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3692127772" sldId="2147483838"/>
          </pc:sldLayoutMkLst>
        </pc:sldLayoutChg>
        <pc:sldLayoutChg chg="modTransition">
          <pc:chgData name="Martin Bojnanský" userId="14d755ac888f261d" providerId="LiveId" clId="{58352232-09BA-414D-A443-BA22B0160802}" dt="2018-03-13T00:03:33.011" v="3266" actId="20577"/>
          <pc:sldLayoutMkLst>
            <pc:docMk/>
            <pc:sldMasterMk cId="2068069136" sldId="2147483828"/>
            <pc:sldLayoutMk cId="4122118855" sldId="2147483839"/>
          </pc:sldLayoutMkLst>
        </pc:sldLayoutChg>
      </pc:sldMasterChg>
    </pc:docChg>
  </pc:docChgLst>
  <pc:docChgLst>
    <pc:chgData name="Martin Bojnanský" userId="14d755ac888f261d" providerId="LiveId" clId="{0D2E165D-F894-4ECD-8615-65AD167CD7FC}"/>
    <pc:docChg chg="undo custSel addSld delSld modSld sldOrd">
      <pc:chgData name="Martin Bojnanský" userId="14d755ac888f261d" providerId="LiveId" clId="{0D2E165D-F894-4ECD-8615-65AD167CD7FC}" dt="2018-02-20T23:53:51.955" v="4112" actId="2696"/>
      <pc:docMkLst>
        <pc:docMk/>
      </pc:docMkLst>
      <pc:sldChg chg="modSp">
        <pc:chgData name="Martin Bojnanský" userId="14d755ac888f261d" providerId="LiveId" clId="{0D2E165D-F894-4ECD-8615-65AD167CD7FC}" dt="2018-02-20T21:53:04.688" v="6" actId="113"/>
        <pc:sldMkLst>
          <pc:docMk/>
          <pc:sldMk cId="4150820578" sldId="256"/>
        </pc:sldMkLst>
        <pc:spChg chg="mod">
          <ac:chgData name="Martin Bojnanský" userId="14d755ac888f261d" providerId="LiveId" clId="{0D2E165D-F894-4ECD-8615-65AD167CD7FC}" dt="2018-02-20T21:52:50.426" v="3" actId="122"/>
          <ac:spMkLst>
            <pc:docMk/>
            <pc:sldMk cId="4150820578" sldId="256"/>
            <ac:spMk id="2" creationId="{6C2CA76F-326D-4C72-B82C-85ED0BC2C098}"/>
          </ac:spMkLst>
        </pc:spChg>
        <pc:spChg chg="mod">
          <ac:chgData name="Martin Bojnanský" userId="14d755ac888f261d" providerId="LiveId" clId="{0D2E165D-F894-4ECD-8615-65AD167CD7FC}" dt="2018-02-20T21:53:04.688" v="6" actId="113"/>
          <ac:spMkLst>
            <pc:docMk/>
            <pc:sldMk cId="4150820578" sldId="256"/>
            <ac:spMk id="3" creationId="{14BDB3BA-0725-4B24-B497-6D8FF162A86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2887E-2D0B-476C-BE23-B87F4D3325B7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920D8-C906-41F5-9ADC-FAE55DB63D2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8856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72474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2333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938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79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212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211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669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118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355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143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356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778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297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sk-SK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1736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CA268D0-0D49-4070-B34B-8EA0BFCE10BB}" type="datetimeFigureOut">
              <a:rPr lang="sk-SK" smtClean="0"/>
              <a:t>27. 3. 2018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806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CA76F-326D-4C72-B82C-85ED0BC2C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2658533"/>
          </a:xfrm>
        </p:spPr>
        <p:txBody>
          <a:bodyPr/>
          <a:lstStyle/>
          <a:p>
            <a:pPr algn="ctr"/>
            <a:r>
              <a:rPr lang="sk-SK" dirty="0">
                <a:latin typeface="Segoe UI Light" panose="020B0502040204020203" pitchFamily="34" charset="0"/>
                <a:cs typeface="Segoe UI Light" panose="020B0502040204020203" pitchFamily="34" charset="0"/>
              </a:rPr>
              <a:t>Xamarin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DB3BA-0725-4B24-B497-6D8FF162A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1899" y="3841671"/>
            <a:ext cx="9228201" cy="215325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sk-SK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Martin Bojnanský</a:t>
            </a:r>
          </a:p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Microsoft Student Partner &amp; SW Engineer @ </a:t>
            </a:r>
            <a:r>
              <a:rPr lang="sk-SK" dirty="0">
                <a:latin typeface="Segoe UI Light" panose="020B0502040204020203" pitchFamily="34" charset="0"/>
                <a:cs typeface="Segoe UI Light" panose="020B0502040204020203" pitchFamily="34" charset="0"/>
              </a:rPr>
              <a:t>Riganti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ctr"/>
            <a:endParaRPr lang="sk-SK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ctr"/>
            <a:r>
              <a:rPr lang="en-US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@martinbojnansky</a:t>
            </a:r>
          </a:p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martin.bojnansky@outlook.com</a:t>
            </a:r>
          </a:p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http://bojnansky.com</a:t>
            </a:r>
          </a:p>
          <a:p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sk-SK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82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4DA50-B1EA-4A39-9B87-B2FB6A81FD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SQLite</a:t>
            </a:r>
            <a:endParaRPr lang="sk-SK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9828664-6BBA-4193-BCAC-630DDC8A0E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259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SQLite</a:t>
            </a:r>
            <a:endParaRPr lang="sk-SK" sz="4800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8E2BA67-E2CF-4ADC-BD73-FA4E71FD2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dirty="0"/>
              <a:t>Bal</a:t>
            </a:r>
            <a:r>
              <a:rPr lang="sk-SK" dirty="0" err="1"/>
              <a:t>íček</a:t>
            </a:r>
            <a:r>
              <a:rPr lang="sk-SK" dirty="0"/>
              <a:t> </a:t>
            </a:r>
            <a:r>
              <a:rPr lang="sk-SK" b="1" dirty="0" err="1"/>
              <a:t>sqlite</a:t>
            </a:r>
            <a:r>
              <a:rPr lang="sk-SK" b="1" dirty="0"/>
              <a:t>-net-</a:t>
            </a:r>
            <a:r>
              <a:rPr lang="sk-SK" b="1" dirty="0" err="1"/>
              <a:t>pcl</a:t>
            </a:r>
            <a:r>
              <a:rPr lang="sk-SK" b="1" dirty="0"/>
              <a:t> </a:t>
            </a:r>
            <a:r>
              <a:rPr lang="sk-SK" dirty="0"/>
              <a:t>vo všetkých projektoch</a:t>
            </a:r>
          </a:p>
          <a:p>
            <a:pPr algn="ctr">
              <a:lnSpc>
                <a:spcPct val="150000"/>
              </a:lnSpc>
            </a:pPr>
            <a:r>
              <a:rPr lang="sk-SK" dirty="0"/>
              <a:t>Potreba riešiť odlišné cesty k databázam pre každú platformu</a:t>
            </a:r>
            <a:endParaRPr lang="en-US" dirty="0"/>
          </a:p>
          <a:p>
            <a:pPr algn="ctr">
              <a:lnSpc>
                <a:spcPct val="150000"/>
              </a:lnSpc>
            </a:pPr>
            <a:r>
              <a:rPr lang="en-US" dirty="0"/>
              <a:t>(</a:t>
            </a:r>
            <a:r>
              <a:rPr lang="en-US" dirty="0" err="1"/>
              <a:t>DependencyService</a:t>
            </a:r>
            <a:r>
              <a:rPr lang="en-US" dirty="0"/>
              <a:t>)</a:t>
            </a:r>
            <a:endParaRPr lang="sk-SK" dirty="0"/>
          </a:p>
          <a:p>
            <a:pPr algn="ctr">
              <a:lnSpc>
                <a:spcPct val="150000"/>
              </a:lnSpc>
            </a:pPr>
            <a:endParaRPr lang="sk-SK" dirty="0"/>
          </a:p>
          <a:p>
            <a:pPr algn="ctr">
              <a:lnSpc>
                <a:spcPct val="150000"/>
              </a:lnSpc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1537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461562-ECC0-4068-BA02-6F8690F74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ORM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790E7BE-9610-4481-9BA0-DD0D1967E8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05820" y="1915063"/>
            <a:ext cx="5380359" cy="482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9DD21-0C1F-4C3A-9601-CBE44B897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Operácie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7DE39-C0B6-4E05-89E8-D9C6DF0722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sk-SK" dirty="0"/>
              <a:t>Table</a:t>
            </a:r>
            <a:r>
              <a:rPr lang="en-US" dirty="0"/>
              <a:t>&lt;T&gt;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Insert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Update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Delete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806DBA-C92C-4C59-A528-10B6DE388E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Query&lt;T&gt;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Execute</a:t>
            </a:r>
          </a:p>
          <a:p>
            <a:pPr algn="ctr">
              <a:lnSpc>
                <a:spcPct val="150000"/>
              </a:lnSpc>
            </a:pPr>
            <a:r>
              <a:rPr lang="en-US" dirty="0" err="1"/>
              <a:t>ExecuteScalar</a:t>
            </a:r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660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D2BBDEC-0069-4974-AE2B-304F4E6DB4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3041" y="1276872"/>
            <a:ext cx="8065917" cy="473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4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etropolita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1051</TotalTime>
  <Words>63</Words>
  <Application>Microsoft Office PowerPoint</Application>
  <PresentationFormat>Widescreen</PresentationFormat>
  <Paragraphs>24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UI Light</vt:lpstr>
      <vt:lpstr>Metropolitan</vt:lpstr>
      <vt:lpstr>Xamarin</vt:lpstr>
      <vt:lpstr>SQLite</vt:lpstr>
      <vt:lpstr>SQLite</vt:lpstr>
      <vt:lpstr>ORM</vt:lpstr>
      <vt:lpstr>Operácie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Xamarin</dc:title>
  <dc:creator>Martin Bojnanský</dc:creator>
  <cp:lastModifiedBy>Martin Bojnanský</cp:lastModifiedBy>
  <cp:revision>31</cp:revision>
  <dcterms:created xsi:type="dcterms:W3CDTF">2018-02-20T21:07:24Z</dcterms:created>
  <dcterms:modified xsi:type="dcterms:W3CDTF">2018-03-27T21:01:34Z</dcterms:modified>
</cp:coreProperties>
</file>