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88076" autoAdjust="0"/>
  </p:normalViewPr>
  <p:slideViewPr>
    <p:cSldViewPr snapToGrid="0">
      <p:cViewPr>
        <p:scale>
          <a:sx n="77" d="100"/>
          <a:sy n="77" d="100"/>
        </p:scale>
        <p:origin x="-786" y="-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all presentations start well before the presenter walks into the room.</a:t>
            </a:r>
          </a:p>
          <a:p>
            <a:pPr>
              <a:buFontTx/>
              <a:buChar char="-"/>
            </a:pPr>
            <a:r>
              <a:rPr lang="en-CA" dirty="0" smtClean="0"/>
              <a:t>Make sure everything works (media,</a:t>
            </a:r>
            <a:r>
              <a:rPr lang="en-CA" baseline="0" dirty="0" smtClean="0"/>
              <a:t> equipment, etc.)</a:t>
            </a:r>
          </a:p>
          <a:p>
            <a:pPr>
              <a:buFontTx/>
              <a:buChar char="-"/>
            </a:pPr>
            <a:r>
              <a:rPr lang="en-CA" baseline="0" dirty="0" smtClean="0"/>
              <a:t>Have backups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38E95-265F-4F35-BA29-FF37967F7A7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809D0-FD70-4AA8-BD70-3C97002161E4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Your minimum presentations:</a:t>
            </a:r>
          </a:p>
          <a:p>
            <a:r>
              <a:rPr lang="en-US" dirty="0" smtClean="0"/>
              <a:t>-You </a:t>
            </a:r>
            <a:r>
              <a:rPr lang="en-US" dirty="0"/>
              <a:t>are required to give at least one departmental seminar to your peers (other grads) and faculty</a:t>
            </a:r>
          </a:p>
          <a:p>
            <a:r>
              <a:rPr lang="en-US" dirty="0" smtClean="0"/>
              <a:t>-You </a:t>
            </a:r>
            <a:r>
              <a:rPr lang="en-US" dirty="0"/>
              <a:t>should try to publish and present at least one paper and/or outside presentation</a:t>
            </a:r>
          </a:p>
          <a:p>
            <a:r>
              <a:rPr lang="en-US" dirty="0" smtClean="0"/>
              <a:t>-You </a:t>
            </a:r>
            <a:r>
              <a:rPr lang="en-US" dirty="0"/>
              <a:t>have to give a Thesis Oral, where orals are public.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2EACC9-8C3F-4813-B4BB-1E7C796F2FFB}" type="slidenum">
              <a:rPr lang="en-US"/>
              <a:pPr/>
              <a:t>4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Audience:</a:t>
            </a:r>
          </a:p>
          <a:p>
            <a:r>
              <a:rPr lang="en-US" dirty="0"/>
              <a:t>-your talk must be prepare at the right level for your audience. </a:t>
            </a:r>
          </a:p>
          <a:p>
            <a:r>
              <a:rPr lang="en-US" dirty="0"/>
              <a:t>-A great talk for one audience may bomb with another.</a:t>
            </a:r>
          </a:p>
          <a:p>
            <a:r>
              <a:rPr lang="en-US" dirty="0"/>
              <a:t>-the audience determines the amount of detail you can get into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Road map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3E468-A0BD-45FA-917F-A336C9AC7D9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TfY8dvbuF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utoLhjUuA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cs-CZ" dirty="0" smtClean="0"/>
              <a:t>VV064: Giving a Presentation</a:t>
            </a:r>
            <a:br>
              <a:rPr lang="en-GB" altLang="cs-CZ" dirty="0" smtClean="0"/>
            </a:br>
            <a:r>
              <a:rPr lang="cs-CZ" altLang="cs-CZ" dirty="0" smtClean="0"/>
              <a:t>Antonín Zita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Introduction 2</a:t>
            </a:r>
          </a:p>
          <a:p>
            <a:r>
              <a:rPr lang="en-US" dirty="0" smtClean="0"/>
              <a:t>Motivate audience</a:t>
            </a:r>
          </a:p>
          <a:p>
            <a:pPr lvl="1"/>
            <a:r>
              <a:rPr lang="en-US" dirty="0" smtClean="0"/>
              <a:t>Emphasize goal and importance</a:t>
            </a:r>
          </a:p>
          <a:p>
            <a:r>
              <a:rPr lang="en-US" dirty="0" smtClean="0"/>
              <a:t>Background/Terminology</a:t>
            </a:r>
          </a:p>
          <a:p>
            <a:pPr lvl="1"/>
            <a:r>
              <a:rPr lang="en-US" dirty="0" smtClean="0"/>
              <a:t>Provide greater detail</a:t>
            </a:r>
          </a:p>
          <a:p>
            <a:pPr lvl="1"/>
            <a:r>
              <a:rPr lang="en-US" dirty="0" smtClean="0"/>
              <a:t>Contextualize</a:t>
            </a:r>
          </a:p>
          <a:p>
            <a:pPr lvl="1"/>
            <a:r>
              <a:rPr lang="en-US" dirty="0" smtClean="0"/>
              <a:t>Your own motivation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Main Body</a:t>
            </a:r>
          </a:p>
          <a:p>
            <a:r>
              <a:rPr lang="en-US" dirty="0" smtClean="0"/>
              <a:t>Bring out the facts</a:t>
            </a:r>
          </a:p>
          <a:p>
            <a:r>
              <a:rPr lang="en-US" dirty="0" smtClean="0"/>
              <a:t>What you did and how did you do it</a:t>
            </a:r>
          </a:p>
          <a:p>
            <a:r>
              <a:rPr lang="en-US" dirty="0" smtClean="0"/>
              <a:t>Significance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Conclusion</a:t>
            </a:r>
          </a:p>
          <a:p>
            <a:r>
              <a:rPr lang="en-US" dirty="0" smtClean="0"/>
              <a:t>Summarize your main points</a:t>
            </a:r>
          </a:p>
          <a:p>
            <a:r>
              <a:rPr lang="en-US" dirty="0" smtClean="0"/>
              <a:t>Purpose</a:t>
            </a:r>
          </a:p>
          <a:p>
            <a:r>
              <a:rPr lang="en-US" dirty="0" smtClean="0"/>
              <a:t>Discuss current work/open problems</a:t>
            </a:r>
          </a:p>
          <a:p>
            <a:r>
              <a:rPr lang="en-US" dirty="0" smtClean="0"/>
              <a:t>Indicate your talk is over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“Saul Greenberg, University of Calgary, AB, Canada: Grad Tips, http://saul.cpsc.ucalgary.ca/saul/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.google.com/url?source=imglanding&amp;ct=img&amp;q=http://assets.vr-zone.net/16664/bluescreen.gif&amp;sa=X&amp;ei=LFWZUM2RAs_SigKSoIHYBw&amp;ved=0CAkQ8wc&amp;usg=AFQjCNHpiScjEYVzurLN06Uqlk3Psw638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74"/>
            <a:ext cx="9140589" cy="68676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64" tIns="46032" rIns="92064" bIns="46032" anchor="ctr"/>
          <a:lstStyle/>
          <a:p>
            <a:pPr eaLnBrk="0" hangingPunct="0">
              <a:lnSpc>
                <a:spcPct val="90000"/>
              </a:lnSpc>
            </a:pPr>
            <a:r>
              <a:rPr lang="en-US" dirty="0"/>
              <a:t>Presentations </a:t>
            </a:r>
            <a:r>
              <a:rPr lang="en-US" dirty="0" smtClean="0"/>
              <a:t>You May Give</a:t>
            </a:r>
            <a:endParaRPr lang="en-US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64" tIns="46032" rIns="92064" bIns="46032">
            <a:normAutofit fontScale="92500" lnSpcReduction="10000"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 dirty="0"/>
              <a:t>Research papers 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seminar/conferences, workshops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FontTx/>
              <a:buNone/>
            </a:pPr>
            <a:endParaRPr lang="en-US" sz="2000" dirty="0"/>
          </a:p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 dirty="0"/>
              <a:t>Surveys / topic introductions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tutorials/conferences/class</a:t>
            </a:r>
          </a:p>
          <a:p>
            <a:pPr marL="268255" lvl="1" indent="0">
              <a:lnSpc>
                <a:spcPct val="90000"/>
              </a:lnSpc>
              <a:spcBef>
                <a:spcPct val="30000"/>
              </a:spcBef>
              <a:buNone/>
            </a:pPr>
            <a:endParaRPr lang="en-US" sz="2000" dirty="0"/>
          </a:p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 dirty="0"/>
              <a:t>Discussions / points of view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seminars, workshops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panels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  <a:buFontTx/>
              <a:buNone/>
            </a:pPr>
            <a:endParaRPr lang="en-US" sz="2000" dirty="0"/>
          </a:p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 dirty="0"/>
              <a:t>Defense of known subject matter  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dirty="0"/>
              <a:t>thesis, proposals</a:t>
            </a:r>
          </a:p>
        </p:txBody>
      </p:sp>
    </p:spTree>
    <p:extLst>
      <p:ext uri="{BB962C8B-B14F-4D97-AF65-F5344CB8AC3E}">
        <p14:creationId xmlns="" xmlns:p14="http://schemas.microsoft.com/office/powerpoint/2010/main" val="290672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64" tIns="46032" rIns="92064" bIns="46032" anchor="ctr"/>
          <a:lstStyle/>
          <a:p>
            <a:pPr eaLnBrk="0" hangingPunct="0">
              <a:lnSpc>
                <a:spcPct val="90000"/>
              </a:lnSpc>
            </a:pPr>
            <a:r>
              <a:rPr lang="en-US" dirty="0"/>
              <a:t>Presentations </a:t>
            </a:r>
            <a:r>
              <a:rPr lang="en-US" dirty="0" smtClean="0"/>
              <a:t>You May Give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64" tIns="46032" rIns="92064" bIns="46032">
            <a:normAutofit fontScale="92500"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dirty="0"/>
              <a:t>Audiences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topic specialists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area specialists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computer scientists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scientists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academics</a:t>
            </a:r>
          </a:p>
          <a:p>
            <a:pPr lvl="1" eaLnBrk="0" hangingPunct="0">
              <a:lnSpc>
                <a:spcPct val="150000"/>
              </a:lnSpc>
              <a:spcBef>
                <a:spcPct val="30000"/>
              </a:spcBef>
            </a:pPr>
            <a:r>
              <a:rPr lang="en-US" dirty="0"/>
              <a:t>public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endParaRPr lang="en-US" dirty="0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 flipH="1">
            <a:off x="4267200" y="2209800"/>
            <a:ext cx="0" cy="3811488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4495800" y="2209801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64" tIns="46032" rIns="92064" bIns="46032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800">
                <a:latin typeface="Arial" charset="0"/>
              </a:rPr>
              <a:t>experts</a:t>
            </a:r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4572000" y="5654576"/>
            <a:ext cx="1008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64" tIns="46032" rIns="92064" bIns="46032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lay</a:t>
            </a:r>
          </a:p>
        </p:txBody>
      </p:sp>
    </p:spTree>
    <p:extLst>
      <p:ext uri="{BB962C8B-B14F-4D97-AF65-F5344CB8AC3E}">
        <p14:creationId xmlns="" xmlns:p14="http://schemas.microsoft.com/office/powerpoint/2010/main" val="2857346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a Bad 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do you think are some of the features of a bad presentation? Discuss and write down a list.</a:t>
            </a:r>
          </a:p>
          <a:p>
            <a:r>
              <a:rPr lang="en-US" dirty="0" smtClean="0"/>
              <a:t>Watch: </a:t>
            </a:r>
            <a:r>
              <a:rPr lang="en-US" u="sng" dirty="0" smtClean="0">
                <a:hlinkClick r:id="rId2"/>
              </a:rPr>
              <a:t>https://www.youtube.com/watch?v=ATfY8dvbuFg</a:t>
            </a:r>
            <a:endParaRPr lang="en-US" u="sng" dirty="0" smtClean="0"/>
          </a:p>
          <a:p>
            <a:r>
              <a:rPr lang="en-US" dirty="0" smtClean="0"/>
              <a:t>Did the presentation include all the items in your list?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a Good 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would a good presentation look like? </a:t>
            </a:r>
          </a:p>
          <a:p>
            <a:r>
              <a:rPr lang="en-US" dirty="0" smtClean="0"/>
              <a:t>Watch </a:t>
            </a:r>
            <a:r>
              <a:rPr lang="en-US" u="sng" dirty="0" smtClean="0">
                <a:hlinkClick r:id="rId2"/>
              </a:rPr>
              <a:t>https://www.youtube.com/watch?v=5utoLhjUuAI</a:t>
            </a:r>
            <a:endParaRPr lang="cs-CZ" dirty="0" smtClean="0"/>
          </a:p>
          <a:p>
            <a:r>
              <a:rPr lang="en-US" dirty="0" smtClean="0"/>
              <a:t>Compare and contrast the good and bad presentation and write down a list of their features.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4264"/>
            <a:ext cx="8086635" cy="647700"/>
          </a:xfrm>
        </p:spPr>
        <p:txBody>
          <a:bodyPr/>
          <a:lstStyle/>
          <a:p>
            <a:r>
              <a:rPr lang="en-US" dirty="0" smtClean="0"/>
              <a:t>Good vs. Bad 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4051880" cy="4861520"/>
          </a:xfrm>
        </p:spPr>
        <p:txBody>
          <a:bodyPr>
            <a:noAutofit/>
          </a:bodyPr>
          <a:lstStyle/>
          <a:p>
            <a:r>
              <a:rPr lang="en-US" sz="2500" dirty="0" smtClean="0"/>
              <a:t>Logical structure</a:t>
            </a:r>
          </a:p>
          <a:p>
            <a:r>
              <a:rPr lang="en-US" sz="2500" dirty="0" smtClean="0"/>
              <a:t>Clear and to the point</a:t>
            </a:r>
          </a:p>
          <a:p>
            <a:pPr lvl="1"/>
            <a:r>
              <a:rPr lang="en-US" sz="2500" dirty="0" smtClean="0"/>
              <a:t>Using phrases instead of full sentences</a:t>
            </a:r>
          </a:p>
          <a:p>
            <a:r>
              <a:rPr lang="en-US" sz="2500" dirty="0" smtClean="0"/>
              <a:t>Good use of visuals</a:t>
            </a:r>
          </a:p>
          <a:p>
            <a:r>
              <a:rPr lang="en-US" sz="2500" dirty="0" smtClean="0"/>
              <a:t>Speech -&gt; Presentation</a:t>
            </a:r>
          </a:p>
          <a:p>
            <a:r>
              <a:rPr lang="en-US" sz="2500" dirty="0" smtClean="0"/>
              <a:t>interaction with the audience (eye contact)</a:t>
            </a:r>
          </a:p>
          <a:p>
            <a:r>
              <a:rPr lang="en-US" sz="2500" dirty="0" smtClean="0"/>
              <a:t>practice before</a:t>
            </a:r>
          </a:p>
          <a:p>
            <a:r>
              <a:rPr lang="en-US" sz="2500" dirty="0" smtClean="0"/>
              <a:t>fit the time frame</a:t>
            </a:r>
            <a:endParaRPr lang="en-US" sz="25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886522" cy="47895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Incomprehensible</a:t>
            </a:r>
          </a:p>
          <a:p>
            <a:r>
              <a:rPr lang="en-US" dirty="0" smtClean="0"/>
              <a:t>Too long/short</a:t>
            </a:r>
          </a:p>
          <a:p>
            <a:pPr lvl="1"/>
            <a:r>
              <a:rPr lang="en-US" dirty="0" smtClean="0"/>
              <a:t>Wordy</a:t>
            </a:r>
          </a:p>
          <a:p>
            <a:r>
              <a:rPr lang="en-US" dirty="0" smtClean="0"/>
              <a:t>Too many visuals (or not enough)</a:t>
            </a:r>
          </a:p>
          <a:p>
            <a:r>
              <a:rPr lang="en-US" dirty="0" smtClean="0"/>
              <a:t>Reading the information</a:t>
            </a:r>
          </a:p>
          <a:p>
            <a:r>
              <a:rPr lang="en-US" dirty="0" smtClean="0"/>
              <a:t>not audible enough</a:t>
            </a:r>
          </a:p>
          <a:p>
            <a:r>
              <a:rPr lang="en-US" dirty="0" smtClean="0"/>
              <a:t>speaking slowly or too fast</a:t>
            </a:r>
          </a:p>
          <a:p>
            <a:r>
              <a:rPr lang="en-US" dirty="0" smtClean="0"/>
              <a:t>Simply boring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Presentations: Before You Start…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Who is your audience?</a:t>
            </a:r>
          </a:p>
          <a:p>
            <a:r>
              <a:rPr lang="en-US" dirty="0" smtClean="0"/>
              <a:t>How many people are in the audience? </a:t>
            </a:r>
          </a:p>
          <a:p>
            <a:r>
              <a:rPr lang="en-US" dirty="0" smtClean="0"/>
              <a:t>What media are you using?</a:t>
            </a:r>
          </a:p>
          <a:p>
            <a:r>
              <a:rPr lang="en-US" dirty="0" smtClean="0"/>
              <a:t>What technology is available?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/>
              <a:t>Introduction 1</a:t>
            </a:r>
          </a:p>
          <a:p>
            <a:r>
              <a:rPr lang="en-US" dirty="0" smtClean="0"/>
              <a:t>Who are you?</a:t>
            </a:r>
          </a:p>
          <a:p>
            <a:r>
              <a:rPr lang="en-US" dirty="0" smtClean="0"/>
              <a:t>What are you going to talk about?</a:t>
            </a:r>
          </a:p>
          <a:p>
            <a:r>
              <a:rPr lang="en-US" dirty="0" smtClean="0"/>
              <a:t>How are you going to talk about it?</a:t>
            </a:r>
          </a:p>
          <a:p>
            <a:r>
              <a:rPr lang="en-US" dirty="0" smtClean="0"/>
              <a:t>Why is it important?</a:t>
            </a:r>
          </a:p>
          <a:p>
            <a:r>
              <a:rPr lang="en-US" dirty="0" smtClean="0"/>
              <a:t>Different time for presentation = different presentation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220</TotalTime>
  <Words>451</Words>
  <Application>Microsoft Office PowerPoint</Application>
  <PresentationFormat>Předvádění na obrazovce (4:3)</PresentationFormat>
  <Paragraphs>99</Paragraphs>
  <Slides>13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Prezentace_MU_CZ</vt:lpstr>
      <vt:lpstr>VV064: Giving a Presentation Antonín Zita</vt:lpstr>
      <vt:lpstr>Snímek 2</vt:lpstr>
      <vt:lpstr>Presentations You May Give</vt:lpstr>
      <vt:lpstr>Presentations You May Give</vt:lpstr>
      <vt:lpstr>Delivering a Bad Presentation</vt:lpstr>
      <vt:lpstr>Delivering a Good Presentation</vt:lpstr>
      <vt:lpstr>Good vs. Bad Presentation</vt:lpstr>
      <vt:lpstr>Presentations: Before You Start…</vt:lpstr>
      <vt:lpstr>Structure</vt:lpstr>
      <vt:lpstr>Structure</vt:lpstr>
      <vt:lpstr>Structure</vt:lpstr>
      <vt:lpstr>Structure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Antonín Zita</cp:lastModifiedBy>
  <cp:revision>27</cp:revision>
  <cp:lastPrinted>1601-01-01T00:00:00Z</cp:lastPrinted>
  <dcterms:created xsi:type="dcterms:W3CDTF">2015-11-23T07:04:47Z</dcterms:created>
  <dcterms:modified xsi:type="dcterms:W3CDTF">2017-04-11T17:35:10Z</dcterms:modified>
</cp:coreProperties>
</file>