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394" autoAdjust="0"/>
  </p:normalViewPr>
  <p:slideViewPr>
    <p:cSldViewPr snapToGrid="0">
      <p:cViewPr varScale="1">
        <p:scale>
          <a:sx n="71" d="100"/>
          <a:sy n="71" d="100"/>
        </p:scale>
        <p:origin x="110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939DA-F720-4F89-B010-0A846451ADE8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951DF-74EA-4F62-8B99-F2526B7B3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3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298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951DF-74EA-4F62-8B99-F2526B7B3C1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78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71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03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920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2001" y="476672"/>
            <a:ext cx="7671900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2000" y="3284984"/>
            <a:ext cx="7632245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672000" y="5254005"/>
            <a:ext cx="7632245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3942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75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33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62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40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59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23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94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3157A-ABBB-4043-892F-FCAAF0D1C6F4}" type="datetimeFigureOut">
              <a:rPr lang="cs-CZ" smtClean="0"/>
              <a:t>05.05.2019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DD30F-F0A8-4FD2-8C10-2AB36CB9F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03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fi/jaro2019/PV204/ode/90433186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ior.ics.muni.cz/~valor/pv204/" TargetMode="External"/><Relationship Id="rId2" Type="http://schemas.openxmlformats.org/officeDocument/2006/relationships/hyperlink" Target="http://dior.ics.muni.cz/~valor/pv204/bob-vmem-analysi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bleapps.com/apps/utilities/7-zip_portab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2027238" y="476250"/>
            <a:ext cx="5973762" cy="1873250"/>
          </a:xfrm>
        </p:spPr>
        <p:txBody>
          <a:bodyPr>
            <a:normAutofit/>
          </a:bodyPr>
          <a:lstStyle/>
          <a:p>
            <a:r>
              <a:rPr lang="cs-CZ" dirty="0" err="1"/>
              <a:t>Homework</a:t>
            </a:r>
            <a:r>
              <a:rPr lang="cs-CZ" dirty="0"/>
              <a:t> 6</a:t>
            </a:r>
            <a:endParaRPr lang="en-US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2027238" y="3160295"/>
            <a:ext cx="7453645" cy="1411705"/>
          </a:xfrm>
        </p:spPr>
        <p:txBody>
          <a:bodyPr>
            <a:normAutofit/>
          </a:bodyPr>
          <a:lstStyle/>
          <a:p>
            <a:r>
              <a:rPr lang="cs-CZ" sz="2400" dirty="0" err="1"/>
              <a:t>Memory</a:t>
            </a:r>
            <a:r>
              <a:rPr lang="cs-CZ" sz="2400" dirty="0"/>
              <a:t> </a:t>
            </a:r>
            <a:r>
              <a:rPr lang="cs-CZ" sz="2400" dirty="0" err="1"/>
              <a:t>analysis</a:t>
            </a:r>
            <a:r>
              <a:rPr lang="cs-CZ" sz="2400" dirty="0"/>
              <a:t> </a:t>
            </a:r>
            <a:r>
              <a:rPr lang="en-US" sz="2400" dirty="0"/>
              <a:t>&amp; </a:t>
            </a:r>
            <a:r>
              <a:rPr lang="en-US" sz="2400" dirty="0" err="1"/>
              <a:t>Blackbox</a:t>
            </a:r>
            <a:r>
              <a:rPr lang="en-US" sz="2400" dirty="0"/>
              <a:t> malware analysis</a:t>
            </a: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/>
              <a:t>PV204 Security </a:t>
            </a:r>
            <a:r>
              <a:rPr lang="en-US" dirty="0"/>
              <a:t>Technologies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66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Black-box analysis of malware – Outline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Sixth PV204 homework consists of two parts. The first part is dedicated to the memory analysis, the second part to the </a:t>
            </a:r>
            <a:r>
              <a:rPr lang="en-US" dirty="0" err="1"/>
              <a:t>blackbox</a:t>
            </a:r>
            <a:r>
              <a:rPr lang="en-US" dirty="0"/>
              <a:t> malware analysis.</a:t>
            </a:r>
          </a:p>
          <a:p>
            <a:r>
              <a:rPr lang="en-US" dirty="0"/>
              <a:t>Deadline for this homework is </a:t>
            </a:r>
            <a:r>
              <a:rPr lang="en-US" b="1" dirty="0"/>
              <a:t>May 12, 23:59</a:t>
            </a:r>
            <a:r>
              <a:rPr lang="en-US" dirty="0"/>
              <a:t>. </a:t>
            </a:r>
          </a:p>
          <a:p>
            <a:r>
              <a:rPr lang="en-US" dirty="0"/>
              <a:t>Please put both required reports in a single archive and post the archive in Information system:</a:t>
            </a:r>
            <a:br>
              <a:rPr lang="en-US" dirty="0"/>
            </a:br>
            <a:r>
              <a:rPr lang="en-US" dirty="0">
                <a:hlinkClick r:id="rId3"/>
              </a:rPr>
              <a:t>https://is.muni.cz/auth/el/fi/jaro2019/PV204/ode/90433186/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Please be aware that you are working with live malware samples.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Take caution!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2027238" y="6573838"/>
            <a:ext cx="487362" cy="284162"/>
          </a:xfrm>
        </p:spPr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688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E326-A50E-4744-A77B-0C2F7FF3E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42862-76EB-4365-A93A-BF7909A6C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Task: </a:t>
            </a:r>
            <a:r>
              <a:rPr lang="en-US" dirty="0"/>
              <a:t>Analyze a provided sample and create a short report</a:t>
            </a:r>
          </a:p>
          <a:p>
            <a:pPr lvl="1"/>
            <a:r>
              <a:rPr lang="en-US" dirty="0"/>
              <a:t>Example report: </a:t>
            </a:r>
            <a:r>
              <a:rPr lang="en-US" dirty="0">
                <a:hlinkClick r:id="rId2"/>
              </a:rPr>
              <a:t>http://dior.ics.muni.cz/~valor/pv204/bob-vmem-analysis.pdf</a:t>
            </a:r>
            <a:r>
              <a:rPr lang="en-US" dirty="0"/>
              <a:t> </a:t>
            </a:r>
          </a:p>
          <a:p>
            <a:r>
              <a:rPr lang="en-US" dirty="0"/>
              <a:t>Detailed instructions available at </a:t>
            </a:r>
            <a:r>
              <a:rPr lang="en-US" dirty="0">
                <a:hlinkClick r:id="rId3"/>
              </a:rPr>
              <a:t>http://dior.ics.muni.cz/~valor/pv204/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447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495AB-BFC1-4A41-BD92-0C314A52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Blackbox</a:t>
            </a:r>
            <a:r>
              <a:rPr lang="en-US" dirty="0"/>
              <a:t> malware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9382C-B324-492E-A014-54A92B4E9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b="1" u="sng" dirty="0"/>
              <a:t>Task:</a:t>
            </a:r>
            <a:r>
              <a:rPr lang="en-US" sz="3000" dirty="0"/>
              <a:t> Analyze two malware samples provided in the virtual machine and create a short report.</a:t>
            </a:r>
          </a:p>
          <a:p>
            <a:pPr lvl="1"/>
            <a:r>
              <a:rPr lang="en-US" dirty="0"/>
              <a:t>Samples are encrypted, password is </a:t>
            </a:r>
            <a:r>
              <a:rPr lang="en-US" i="1" dirty="0"/>
              <a:t>“infected”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samples will probably require external tool to unpack, I recommend 7zip:</a:t>
            </a:r>
            <a:br>
              <a:rPr lang="en-US" dirty="0"/>
            </a:br>
            <a:r>
              <a:rPr lang="en-US" dirty="0">
                <a:hlinkClick r:id="rId2"/>
              </a:rPr>
              <a:t>http://portableapps.com/apps/utilities/7-zip_portable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sz="3000" dirty="0"/>
              <a:t>Perform the analysis of at least one sample. If you provide a perfect analysis of one sample, you don’t have to analyze the other sample.</a:t>
            </a:r>
          </a:p>
          <a:p>
            <a:pPr lvl="1"/>
            <a:r>
              <a:rPr lang="en-US" sz="2600" dirty="0"/>
              <a:t>Performing the analysis of both samples increases the chance for perfect score. </a:t>
            </a:r>
          </a:p>
          <a:p>
            <a:r>
              <a:rPr lang="en-US" sz="3000" dirty="0"/>
              <a:t>The results of the analysis should be submitted to IS in the form of a structured textual summary report about one or both samples.</a:t>
            </a:r>
          </a:p>
        </p:txBody>
      </p:sp>
    </p:spTree>
    <p:extLst>
      <p:ext uri="{BB962C8B-B14F-4D97-AF65-F5344CB8AC3E}">
        <p14:creationId xmlns:p14="http://schemas.microsoft.com/office/powerpoint/2010/main" val="793428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CC50A-5E85-4E48-80F2-2A0A39AB7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Blackbox</a:t>
            </a:r>
            <a:r>
              <a:rPr lang="en-US" dirty="0"/>
              <a:t> malware analysis – Notes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B12E8-9652-4313-A92A-1A221312E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snapshots for easy restoration of virtual machine clean state.</a:t>
            </a:r>
          </a:p>
          <a:p>
            <a:r>
              <a:rPr lang="en-US" dirty="0"/>
              <a:t>Focus on observing changes in the operating system just after malware is executed for the first time.</a:t>
            </a:r>
          </a:p>
          <a:p>
            <a:r>
              <a:rPr lang="en-US" dirty="0"/>
              <a:t>Execute samples repeatedly, both in clean VM and in already infected VM.</a:t>
            </a:r>
          </a:p>
          <a:p>
            <a:r>
              <a:rPr lang="en-US" dirty="0"/>
              <a:t>Check what happens if you restart an infected VM. </a:t>
            </a:r>
          </a:p>
          <a:p>
            <a:r>
              <a:rPr lang="en-US" dirty="0"/>
              <a:t>Final report should contain the following:</a:t>
            </a:r>
          </a:p>
          <a:p>
            <a:pPr lvl="1"/>
            <a:r>
              <a:rPr lang="en-US" dirty="0"/>
              <a:t>Description of external behavior (e.g., what windows are shown to the user, if any).</a:t>
            </a:r>
          </a:p>
          <a:p>
            <a:pPr lvl="1"/>
            <a:r>
              <a:rPr lang="en-US" dirty="0"/>
              <a:t>Created, modified and deleted files. Emphasize what files are critical for the malware. Focus on distinguishing between original malware files and operating system files.</a:t>
            </a:r>
          </a:p>
          <a:p>
            <a:pPr lvl="1"/>
            <a:r>
              <a:rPr lang="en-US" dirty="0"/>
              <a:t>Persistence methods. How malware makes sure it is executed again after reboot.</a:t>
            </a:r>
          </a:p>
          <a:p>
            <a:pPr lvl="1"/>
            <a:r>
              <a:rPr lang="en-US" dirty="0"/>
              <a:t>Network communication. With whom and how is malware trying to communicate.</a:t>
            </a:r>
          </a:p>
          <a:p>
            <a:pPr lvl="1"/>
            <a:r>
              <a:rPr lang="en-US" dirty="0"/>
              <a:t>Defense mechanisms used by the malware to prevent the analysis. Approaches how you were able to circumvent these mechanisms.</a:t>
            </a:r>
          </a:p>
          <a:p>
            <a:pPr lvl="1"/>
            <a:r>
              <a:rPr lang="en-US" dirty="0"/>
              <a:t>Changes in Windows registry.</a:t>
            </a:r>
          </a:p>
          <a:p>
            <a:pPr lvl="1"/>
            <a:r>
              <a:rPr lang="en-US" dirty="0"/>
              <a:t>Anything relevant and important.</a:t>
            </a:r>
          </a:p>
        </p:txBody>
      </p:sp>
    </p:spTree>
    <p:extLst>
      <p:ext uri="{BB962C8B-B14F-4D97-AF65-F5344CB8AC3E}">
        <p14:creationId xmlns:p14="http://schemas.microsoft.com/office/powerpoint/2010/main" val="14784816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339</Words>
  <Application>Microsoft Office PowerPoint</Application>
  <PresentationFormat>Widescreen</PresentationFormat>
  <Paragraphs>37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Homework 6</vt:lpstr>
      <vt:lpstr>Black-box analysis of malware – Outline</vt:lpstr>
      <vt:lpstr>Memory analysis</vt:lpstr>
      <vt:lpstr>Blackbox malware analysis</vt:lpstr>
      <vt:lpstr>Blackbox malware analysis – Notes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Black-box analysis of malware</dc:title>
  <dc:creator>Vít Bukač</dc:creator>
  <cp:lastModifiedBy>Bukac, Vit</cp:lastModifiedBy>
  <cp:revision>383</cp:revision>
  <dcterms:created xsi:type="dcterms:W3CDTF">2014-08-09T19:36:18Z</dcterms:created>
  <dcterms:modified xsi:type="dcterms:W3CDTF">2019-05-05T08:10:29Z</dcterms:modified>
</cp:coreProperties>
</file>