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1256bfb4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1256bfb4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1256bfb4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1256bfb4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1256bfb4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1256bfb4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1256bfb45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1256bfb4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1326d2e9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1326d2e9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1326d2e9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1326d2e9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1326d2e9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1326d2e9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1256bfb4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1256bfb4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Prokrastinácia	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Užitočné aplikácie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Pomicro	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5038" y="0"/>
            <a:ext cx="23739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AppDetox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1059" y="17050"/>
            <a:ext cx="297588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Freedom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0500" y="674800"/>
            <a:ext cx="5867351" cy="37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StayFocusd</a:t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700" y="1628150"/>
            <a:ext cx="3324359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Habitica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975" y="1318650"/>
            <a:ext cx="5510491" cy="29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Forest</a:t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0" y="1253225"/>
            <a:ext cx="5792778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Trello</a:t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9975" y="1669000"/>
            <a:ext cx="5489159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2" cy="444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>
            <p:ph idx="4294967295" type="title"/>
          </p:nvPr>
        </p:nvSpPr>
        <p:spPr>
          <a:xfrm>
            <a:off x="451625" y="3398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</a:rPr>
              <a:t>Block facebook feed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