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84" r:id="rId1"/>
  </p:sldMasterIdLst>
  <p:notesMasterIdLst>
    <p:notesMasterId r:id="rId24"/>
  </p:notesMasterIdLst>
  <p:handoutMasterIdLst>
    <p:handoutMasterId r:id="rId25"/>
  </p:handoutMasterIdLst>
  <p:sldIdLst>
    <p:sldId id="256" r:id="rId2"/>
    <p:sldId id="258" r:id="rId3"/>
    <p:sldId id="299" r:id="rId4"/>
    <p:sldId id="293" r:id="rId5"/>
    <p:sldId id="260" r:id="rId6"/>
    <p:sldId id="296" r:id="rId7"/>
    <p:sldId id="261" r:id="rId8"/>
    <p:sldId id="294" r:id="rId9"/>
    <p:sldId id="259" r:id="rId10"/>
    <p:sldId id="271" r:id="rId11"/>
    <p:sldId id="280" r:id="rId12"/>
    <p:sldId id="298" r:id="rId13"/>
    <p:sldId id="301" r:id="rId14"/>
    <p:sldId id="302" r:id="rId15"/>
    <p:sldId id="303" r:id="rId16"/>
    <p:sldId id="304" r:id="rId17"/>
    <p:sldId id="305" r:id="rId18"/>
    <p:sldId id="306" r:id="rId19"/>
    <p:sldId id="307" r:id="rId20"/>
    <p:sldId id="308" r:id="rId21"/>
    <p:sldId id="309" r:id="rId22"/>
    <p:sldId id="310" r:id="rId23"/>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FFAE"/>
    <a:srgbClr val="FFC105"/>
    <a:srgbClr val="F5A702"/>
    <a:srgbClr val="DC9700"/>
    <a:srgbClr val="A7FF88"/>
    <a:srgbClr val="80D970"/>
    <a:srgbClr val="2C7D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86" autoAdjust="0"/>
    <p:restoredTop sz="78437" autoAdjust="0"/>
  </p:normalViewPr>
  <p:slideViewPr>
    <p:cSldViewPr snapToGrid="0" snapToObjects="1">
      <p:cViewPr varScale="1">
        <p:scale>
          <a:sx n="86" d="100"/>
          <a:sy n="86" d="100"/>
        </p:scale>
        <p:origin x="166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onard Walletzký" userId="5c6479d8-24c8-4ca4-a5c7-fde0682a328a" providerId="ADAL" clId="{D6C8162F-F4D5-4453-B8C9-19778098C2CB}"/>
    <pc:docChg chg="custSel modSld">
      <pc:chgData name="Leonard Walletzký" userId="5c6479d8-24c8-4ca4-a5c7-fde0682a328a" providerId="ADAL" clId="{D6C8162F-F4D5-4453-B8C9-19778098C2CB}" dt="2019-02-18T10:14:47.597" v="56" actId="20577"/>
      <pc:docMkLst>
        <pc:docMk/>
      </pc:docMkLst>
      <pc:sldChg chg="modSp">
        <pc:chgData name="Leonard Walletzký" userId="5c6479d8-24c8-4ca4-a5c7-fde0682a328a" providerId="ADAL" clId="{D6C8162F-F4D5-4453-B8C9-19778098C2CB}" dt="2019-02-18T10:14:15.406" v="50" actId="20577"/>
        <pc:sldMkLst>
          <pc:docMk/>
          <pc:sldMk cId="509289625" sldId="299"/>
        </pc:sldMkLst>
        <pc:spChg chg="mod">
          <ac:chgData name="Leonard Walletzký" userId="5c6479d8-24c8-4ca4-a5c7-fde0682a328a" providerId="ADAL" clId="{D6C8162F-F4D5-4453-B8C9-19778098C2CB}" dt="2019-02-18T10:14:15.406" v="50" actId="20577"/>
          <ac:spMkLst>
            <pc:docMk/>
            <pc:sldMk cId="509289625" sldId="299"/>
            <ac:spMk id="2" creationId="{00000000-0000-0000-0000-000000000000}"/>
          </ac:spMkLst>
        </pc:spChg>
      </pc:sldChg>
      <pc:sldChg chg="modSp">
        <pc:chgData name="Leonard Walletzký" userId="5c6479d8-24c8-4ca4-a5c7-fde0682a328a" providerId="ADAL" clId="{D6C8162F-F4D5-4453-B8C9-19778098C2CB}" dt="2019-02-18T10:14:47.597" v="56" actId="20577"/>
        <pc:sldMkLst>
          <pc:docMk/>
          <pc:sldMk cId="2910558648" sldId="309"/>
        </pc:sldMkLst>
        <pc:spChg chg="mod">
          <ac:chgData name="Leonard Walletzký" userId="5c6479d8-24c8-4ca4-a5c7-fde0682a328a" providerId="ADAL" clId="{D6C8162F-F4D5-4453-B8C9-19778098C2CB}" dt="2019-02-18T10:14:47.597" v="56" actId="20577"/>
          <ac:spMkLst>
            <pc:docMk/>
            <pc:sldMk cId="2910558648" sldId="309"/>
            <ac:spMk id="3" creationId="{00000000-0000-0000-0000-000000000000}"/>
          </ac:spMkLst>
        </pc:spChg>
      </pc:sldChg>
    </pc:docChg>
  </pc:docChgLst>
</pc:chgInfo>
</file>

<file path=ppt/diagrams/_rels/data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image" Target="../media/image7.jpeg"/></Relationships>
</file>

<file path=ppt/diagrams/_rels/data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image" Target="../media/image10.jpeg"/></Relationships>
</file>

<file path=ppt/diagrams/_rels/drawing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image" Target="../media/image7.jpeg"/></Relationships>
</file>

<file path=ppt/diagrams/_rels/drawing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image" Target="../media/image10.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7CEB47-8D59-C247-9CF5-6E8664AFC72B}" type="doc">
      <dgm:prSet loTypeId="urn:microsoft.com/office/officeart/2005/8/layout/default#1" loCatId="list" qsTypeId="urn:microsoft.com/office/officeart/2005/8/quickstyle/simple4" qsCatId="simple" csTypeId="urn:microsoft.com/office/officeart/2005/8/colors/accent1_2" csCatId="accent1" phldr="1"/>
      <dgm:spPr/>
      <dgm:t>
        <a:bodyPr/>
        <a:lstStyle/>
        <a:p>
          <a:endParaRPr lang="en-US"/>
        </a:p>
      </dgm:t>
    </dgm:pt>
    <dgm:pt modelId="{A3D9287A-DA81-CF4D-A456-88E47A77E643}">
      <dgm:prSet/>
      <dgm:spPr/>
      <dgm:t>
        <a:bodyPr/>
        <a:lstStyle/>
        <a:p>
          <a:pPr rtl="0"/>
          <a:r>
            <a:rPr lang="en-US" dirty="0"/>
            <a:t>Management is always important</a:t>
          </a:r>
        </a:p>
      </dgm:t>
    </dgm:pt>
    <dgm:pt modelId="{34B4178A-8436-AB4E-8D5A-A0F7C5DAEF7D}" type="parTrans" cxnId="{F254538D-B98A-754C-AEBC-701112455981}">
      <dgm:prSet/>
      <dgm:spPr/>
      <dgm:t>
        <a:bodyPr/>
        <a:lstStyle/>
        <a:p>
          <a:endParaRPr lang="en-US"/>
        </a:p>
      </dgm:t>
    </dgm:pt>
    <dgm:pt modelId="{0A2C46D9-8EC9-AC4C-AE15-0AA0D121C022}" type="sibTrans" cxnId="{F254538D-B98A-754C-AEBC-701112455981}">
      <dgm:prSet/>
      <dgm:spPr/>
      <dgm:t>
        <a:bodyPr/>
        <a:lstStyle/>
        <a:p>
          <a:endParaRPr lang="en-US"/>
        </a:p>
      </dgm:t>
    </dgm:pt>
    <dgm:pt modelId="{504A3F92-8028-1142-A374-CEED25E94BAA}">
      <dgm:prSet/>
      <dgm:spPr/>
      <dgm:t>
        <a:bodyPr/>
        <a:lstStyle/>
        <a:p>
          <a:pPr rtl="0"/>
          <a:r>
            <a:rPr lang="en-US" dirty="0"/>
            <a:t>Management is a M part of SSME</a:t>
          </a:r>
        </a:p>
      </dgm:t>
    </dgm:pt>
    <dgm:pt modelId="{DAEE4E47-8616-684C-8E6E-9CF44F4C8B50}" type="parTrans" cxnId="{9EDED7F1-B9B3-A94E-B34D-FFC1D3B9FDBB}">
      <dgm:prSet/>
      <dgm:spPr/>
      <dgm:t>
        <a:bodyPr/>
        <a:lstStyle/>
        <a:p>
          <a:endParaRPr lang="en-US"/>
        </a:p>
      </dgm:t>
    </dgm:pt>
    <dgm:pt modelId="{6E646B4E-0C1B-0442-A5FE-FE2EC8790360}" type="sibTrans" cxnId="{9EDED7F1-B9B3-A94E-B34D-FFC1D3B9FDBB}">
      <dgm:prSet/>
      <dgm:spPr/>
      <dgm:t>
        <a:bodyPr/>
        <a:lstStyle/>
        <a:p>
          <a:endParaRPr lang="en-US"/>
        </a:p>
      </dgm:t>
    </dgm:pt>
    <dgm:pt modelId="{39B8E10B-DC99-A64D-AEC0-C671430A99D8}" type="pres">
      <dgm:prSet presAssocID="{657CEB47-8D59-C247-9CF5-6E8664AFC72B}" presName="diagram" presStyleCnt="0">
        <dgm:presLayoutVars>
          <dgm:dir/>
          <dgm:resizeHandles val="exact"/>
        </dgm:presLayoutVars>
      </dgm:prSet>
      <dgm:spPr/>
    </dgm:pt>
    <dgm:pt modelId="{2677C319-E462-B345-9B1F-DE9F26672A95}" type="pres">
      <dgm:prSet presAssocID="{A3D9287A-DA81-CF4D-A456-88E47A77E643}" presName="node" presStyleLbl="node1" presStyleIdx="0" presStyleCnt="2" custLinFactNeighborY="0">
        <dgm:presLayoutVars>
          <dgm:bulletEnabled val="1"/>
        </dgm:presLayoutVars>
      </dgm:prSet>
      <dgm:spPr/>
    </dgm:pt>
    <dgm:pt modelId="{9F3ACCD9-FF7C-4642-AD66-2459CCCB0C40}" type="pres">
      <dgm:prSet presAssocID="{0A2C46D9-8EC9-AC4C-AE15-0AA0D121C022}" presName="sibTrans" presStyleCnt="0"/>
      <dgm:spPr/>
    </dgm:pt>
    <dgm:pt modelId="{E62120E1-6562-004D-ABD3-DD98FCB045D8}" type="pres">
      <dgm:prSet presAssocID="{504A3F92-8028-1142-A374-CEED25E94BAA}" presName="node" presStyleLbl="node1" presStyleIdx="1" presStyleCnt="2">
        <dgm:presLayoutVars>
          <dgm:bulletEnabled val="1"/>
        </dgm:presLayoutVars>
      </dgm:prSet>
      <dgm:spPr/>
    </dgm:pt>
  </dgm:ptLst>
  <dgm:cxnLst>
    <dgm:cxn modelId="{85A19F3C-277D-624B-829B-1450540953E2}" type="presOf" srcId="{504A3F92-8028-1142-A374-CEED25E94BAA}" destId="{E62120E1-6562-004D-ABD3-DD98FCB045D8}" srcOrd="0" destOrd="0" presId="urn:microsoft.com/office/officeart/2005/8/layout/default#1"/>
    <dgm:cxn modelId="{5FA5CC57-82C2-9C40-9979-917E8F834F87}" type="presOf" srcId="{A3D9287A-DA81-CF4D-A456-88E47A77E643}" destId="{2677C319-E462-B345-9B1F-DE9F26672A95}" srcOrd="0" destOrd="0" presId="urn:microsoft.com/office/officeart/2005/8/layout/default#1"/>
    <dgm:cxn modelId="{CB5CEE82-3227-514D-BD2F-E8135BEBD413}" type="presOf" srcId="{657CEB47-8D59-C247-9CF5-6E8664AFC72B}" destId="{39B8E10B-DC99-A64D-AEC0-C671430A99D8}" srcOrd="0" destOrd="0" presId="urn:microsoft.com/office/officeart/2005/8/layout/default#1"/>
    <dgm:cxn modelId="{F254538D-B98A-754C-AEBC-701112455981}" srcId="{657CEB47-8D59-C247-9CF5-6E8664AFC72B}" destId="{A3D9287A-DA81-CF4D-A456-88E47A77E643}" srcOrd="0" destOrd="0" parTransId="{34B4178A-8436-AB4E-8D5A-A0F7C5DAEF7D}" sibTransId="{0A2C46D9-8EC9-AC4C-AE15-0AA0D121C022}"/>
    <dgm:cxn modelId="{9EDED7F1-B9B3-A94E-B34D-FFC1D3B9FDBB}" srcId="{657CEB47-8D59-C247-9CF5-6E8664AFC72B}" destId="{504A3F92-8028-1142-A374-CEED25E94BAA}" srcOrd="1" destOrd="0" parTransId="{DAEE4E47-8616-684C-8E6E-9CF44F4C8B50}" sibTransId="{6E646B4E-0C1B-0442-A5FE-FE2EC8790360}"/>
    <dgm:cxn modelId="{A0539D9B-1305-CE45-BDFA-FD566F88B36E}" type="presParOf" srcId="{39B8E10B-DC99-A64D-AEC0-C671430A99D8}" destId="{2677C319-E462-B345-9B1F-DE9F26672A95}" srcOrd="0" destOrd="0" presId="urn:microsoft.com/office/officeart/2005/8/layout/default#1"/>
    <dgm:cxn modelId="{F25BF7CC-6F02-EB49-8995-496206B1088A}" type="presParOf" srcId="{39B8E10B-DC99-A64D-AEC0-C671430A99D8}" destId="{9F3ACCD9-FF7C-4642-AD66-2459CCCB0C40}" srcOrd="1" destOrd="0" presId="urn:microsoft.com/office/officeart/2005/8/layout/default#1"/>
    <dgm:cxn modelId="{937CF0D1-335C-BB4F-8BC5-75E1CEA20A61}" type="presParOf" srcId="{39B8E10B-DC99-A64D-AEC0-C671430A99D8}" destId="{E62120E1-6562-004D-ABD3-DD98FCB045D8}" srcOrd="2" destOrd="0" presId="urn:microsoft.com/office/officeart/2005/8/layout/defaul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79A20BC-C2EA-3349-B22F-15EBC3EB6C92}" type="doc">
      <dgm:prSet loTypeId="urn:microsoft.com/office/officeart/2005/8/layout/hList1" loCatId="list" qsTypeId="urn:microsoft.com/office/officeart/2005/8/quickstyle/simple4" qsCatId="simple" csTypeId="urn:microsoft.com/office/officeart/2005/8/colors/accent1_2" csCatId="accent1" phldr="1"/>
      <dgm:spPr/>
      <dgm:t>
        <a:bodyPr/>
        <a:lstStyle/>
        <a:p>
          <a:endParaRPr lang="en-US"/>
        </a:p>
      </dgm:t>
    </dgm:pt>
    <dgm:pt modelId="{28DE786E-5C61-7543-982D-BBD4338B0598}">
      <dgm:prSet/>
      <dgm:spPr/>
      <dgm:t>
        <a:bodyPr/>
        <a:lstStyle/>
        <a:p>
          <a:pPr rtl="0"/>
          <a:r>
            <a:rPr lang="en-US" dirty="0"/>
            <a:t>To introduce</a:t>
          </a:r>
        </a:p>
      </dgm:t>
    </dgm:pt>
    <dgm:pt modelId="{0DBFA33F-6D7C-B048-ACCB-78416B072FF4}" type="parTrans" cxnId="{5F118123-B247-9E46-B3C5-3298D4E96CEC}">
      <dgm:prSet/>
      <dgm:spPr/>
      <dgm:t>
        <a:bodyPr/>
        <a:lstStyle/>
        <a:p>
          <a:endParaRPr lang="en-US"/>
        </a:p>
      </dgm:t>
    </dgm:pt>
    <dgm:pt modelId="{5D38DED8-917C-294F-A18E-700505E459D9}" type="sibTrans" cxnId="{5F118123-B247-9E46-B3C5-3298D4E96CEC}">
      <dgm:prSet/>
      <dgm:spPr/>
      <dgm:t>
        <a:bodyPr/>
        <a:lstStyle/>
        <a:p>
          <a:endParaRPr lang="en-US"/>
        </a:p>
      </dgm:t>
    </dgm:pt>
    <dgm:pt modelId="{E13B40F5-373D-BA41-996C-4F1D0EFB5C7A}">
      <dgm:prSet/>
      <dgm:spPr/>
      <dgm:t>
        <a:bodyPr/>
        <a:lstStyle/>
        <a:p>
          <a:pPr rtl="0"/>
          <a:r>
            <a:rPr lang="en-US" dirty="0"/>
            <a:t>essence of management of sustainably successful companies</a:t>
          </a:r>
        </a:p>
      </dgm:t>
    </dgm:pt>
    <dgm:pt modelId="{D7F66735-1B96-3446-A546-5B2590400988}" type="parTrans" cxnId="{3F5A1B49-813F-BA4F-8308-23281282A4BB}">
      <dgm:prSet/>
      <dgm:spPr/>
      <dgm:t>
        <a:bodyPr/>
        <a:lstStyle/>
        <a:p>
          <a:endParaRPr lang="en-US"/>
        </a:p>
      </dgm:t>
    </dgm:pt>
    <dgm:pt modelId="{0379DA87-14EF-B944-9C24-A567A6C28F30}" type="sibTrans" cxnId="{3F5A1B49-813F-BA4F-8308-23281282A4BB}">
      <dgm:prSet/>
      <dgm:spPr/>
      <dgm:t>
        <a:bodyPr/>
        <a:lstStyle/>
        <a:p>
          <a:endParaRPr lang="en-US"/>
        </a:p>
      </dgm:t>
    </dgm:pt>
    <dgm:pt modelId="{86B0EDEB-43F1-F548-B46D-213FC22DF640}">
      <dgm:prSet/>
      <dgm:spPr/>
      <dgm:t>
        <a:bodyPr/>
        <a:lstStyle/>
        <a:p>
          <a:pPr rtl="0"/>
          <a:r>
            <a:rPr lang="en-US" dirty="0"/>
            <a:t>main aspects, which cause problems in company management</a:t>
          </a:r>
        </a:p>
      </dgm:t>
    </dgm:pt>
    <dgm:pt modelId="{A0124614-ADDC-A24B-9BA3-24ABBCFB5865}" type="parTrans" cxnId="{F59435CB-E86F-114C-87D1-74B513629AAB}">
      <dgm:prSet/>
      <dgm:spPr/>
      <dgm:t>
        <a:bodyPr/>
        <a:lstStyle/>
        <a:p>
          <a:endParaRPr lang="en-US"/>
        </a:p>
      </dgm:t>
    </dgm:pt>
    <dgm:pt modelId="{F52F681B-858F-BE4A-A4DB-D761FAFA5039}" type="sibTrans" cxnId="{F59435CB-E86F-114C-87D1-74B513629AAB}">
      <dgm:prSet/>
      <dgm:spPr/>
      <dgm:t>
        <a:bodyPr/>
        <a:lstStyle/>
        <a:p>
          <a:endParaRPr lang="en-US"/>
        </a:p>
      </dgm:t>
    </dgm:pt>
    <dgm:pt modelId="{42BB0D52-81A8-6A43-AC86-FE24E5E74215}">
      <dgm:prSet/>
      <dgm:spPr/>
      <dgm:t>
        <a:bodyPr/>
        <a:lstStyle/>
        <a:p>
          <a:pPr rtl="0"/>
          <a:r>
            <a:rPr lang="en-US" dirty="0"/>
            <a:t>methods and tools for identification and elimination of such problems</a:t>
          </a:r>
        </a:p>
      </dgm:t>
    </dgm:pt>
    <dgm:pt modelId="{A149BF66-AA71-F045-850D-00169D3ABDD9}" type="parTrans" cxnId="{EB3B80A1-762A-A34C-AC0F-6A49E7FA7AB8}">
      <dgm:prSet/>
      <dgm:spPr/>
      <dgm:t>
        <a:bodyPr/>
        <a:lstStyle/>
        <a:p>
          <a:endParaRPr lang="en-US"/>
        </a:p>
      </dgm:t>
    </dgm:pt>
    <dgm:pt modelId="{5B8BC5C7-1C3F-844E-A48D-18DD1D72F670}" type="sibTrans" cxnId="{EB3B80A1-762A-A34C-AC0F-6A49E7FA7AB8}">
      <dgm:prSet/>
      <dgm:spPr/>
      <dgm:t>
        <a:bodyPr/>
        <a:lstStyle/>
        <a:p>
          <a:endParaRPr lang="en-US"/>
        </a:p>
      </dgm:t>
    </dgm:pt>
    <dgm:pt modelId="{12324F1D-40F8-C642-A6EA-C5F7F8A647F4}">
      <dgm:prSet>
        <dgm:style>
          <a:lnRef idx="1">
            <a:schemeClr val="accent3"/>
          </a:lnRef>
          <a:fillRef idx="3">
            <a:schemeClr val="accent3"/>
          </a:fillRef>
          <a:effectRef idx="2">
            <a:schemeClr val="accent3"/>
          </a:effectRef>
          <a:fontRef idx="minor">
            <a:schemeClr val="lt1"/>
          </a:fontRef>
        </dgm:style>
      </dgm:prSet>
      <dgm:spPr/>
      <dgm:t>
        <a:bodyPr/>
        <a:lstStyle/>
        <a:p>
          <a:pPr rtl="0"/>
          <a:r>
            <a:rPr lang="en-US" dirty="0"/>
            <a:t>You will understand</a:t>
          </a:r>
        </a:p>
      </dgm:t>
    </dgm:pt>
    <dgm:pt modelId="{BE8B0BCD-2350-D84E-8D62-640699075C64}" type="parTrans" cxnId="{C5778813-BB4D-0E48-8EC1-7E8604F4E573}">
      <dgm:prSet/>
      <dgm:spPr/>
      <dgm:t>
        <a:bodyPr/>
        <a:lstStyle/>
        <a:p>
          <a:endParaRPr lang="en-US"/>
        </a:p>
      </dgm:t>
    </dgm:pt>
    <dgm:pt modelId="{600B5517-1DC6-2A44-A452-1B34FF941AEC}" type="sibTrans" cxnId="{C5778813-BB4D-0E48-8EC1-7E8604F4E573}">
      <dgm:prSet/>
      <dgm:spPr/>
      <dgm:t>
        <a:bodyPr/>
        <a:lstStyle/>
        <a:p>
          <a:endParaRPr lang="en-US"/>
        </a:p>
      </dgm:t>
    </dgm:pt>
    <dgm:pt modelId="{E1DAEEB6-90AA-2747-991C-06D7FA4F529E}">
      <dgm:prSet/>
      <dgm:spPr/>
      <dgm:t>
        <a:bodyPr/>
        <a:lstStyle/>
        <a:p>
          <a:pPr rtl="0"/>
          <a:r>
            <a:rPr lang="en-US" noProof="0" dirty="0"/>
            <a:t>enterprise organization</a:t>
          </a:r>
        </a:p>
      </dgm:t>
    </dgm:pt>
    <dgm:pt modelId="{6AF957AE-B0A0-BB4F-B42E-B87FEB438346}" type="parTrans" cxnId="{DEAD9C83-9BB4-A543-828F-505B58985FF5}">
      <dgm:prSet/>
      <dgm:spPr/>
      <dgm:t>
        <a:bodyPr/>
        <a:lstStyle/>
        <a:p>
          <a:endParaRPr lang="en-US"/>
        </a:p>
      </dgm:t>
    </dgm:pt>
    <dgm:pt modelId="{4065D631-351E-E94A-8AFE-CB7BB2F61753}" type="sibTrans" cxnId="{DEAD9C83-9BB4-A543-828F-505B58985FF5}">
      <dgm:prSet/>
      <dgm:spPr/>
      <dgm:t>
        <a:bodyPr/>
        <a:lstStyle/>
        <a:p>
          <a:endParaRPr lang="en-US"/>
        </a:p>
      </dgm:t>
    </dgm:pt>
    <dgm:pt modelId="{6DDBC9FC-17DE-6E46-8E88-C276BF497075}">
      <dgm:prSet/>
      <dgm:spPr/>
      <dgm:t>
        <a:bodyPr/>
        <a:lstStyle/>
        <a:p>
          <a:pPr rtl="0"/>
          <a:r>
            <a:rPr lang="en-US" noProof="0" dirty="0"/>
            <a:t>management processes</a:t>
          </a:r>
        </a:p>
      </dgm:t>
    </dgm:pt>
    <dgm:pt modelId="{9F71452E-B50D-9046-A6DB-9844202FE4C7}" type="parTrans" cxnId="{6FA39362-7341-6B49-BC91-BA4B034C691E}">
      <dgm:prSet/>
      <dgm:spPr/>
      <dgm:t>
        <a:bodyPr/>
        <a:lstStyle/>
        <a:p>
          <a:endParaRPr lang="en-US"/>
        </a:p>
      </dgm:t>
    </dgm:pt>
    <dgm:pt modelId="{D2EEA23A-E52E-6746-9A4B-C3856426EE11}" type="sibTrans" cxnId="{6FA39362-7341-6B49-BC91-BA4B034C691E}">
      <dgm:prSet/>
      <dgm:spPr/>
      <dgm:t>
        <a:bodyPr/>
        <a:lstStyle/>
        <a:p>
          <a:endParaRPr lang="en-US"/>
        </a:p>
      </dgm:t>
    </dgm:pt>
    <dgm:pt modelId="{8B39E00C-EA2F-B647-A9E7-4390A965F7BA}">
      <dgm:prSet/>
      <dgm:spPr/>
      <dgm:t>
        <a:bodyPr/>
        <a:lstStyle/>
        <a:p>
          <a:pPr rtl="0"/>
          <a:r>
            <a:rPr lang="en-US" noProof="0" dirty="0"/>
            <a:t>the value of human uniqueness</a:t>
          </a:r>
        </a:p>
      </dgm:t>
    </dgm:pt>
    <dgm:pt modelId="{534D0861-3256-F84E-929A-8B92866F48FC}" type="parTrans" cxnId="{8171C963-9776-E241-933B-5BF9AB18EABE}">
      <dgm:prSet/>
      <dgm:spPr/>
      <dgm:t>
        <a:bodyPr/>
        <a:lstStyle/>
        <a:p>
          <a:endParaRPr lang="en-US"/>
        </a:p>
      </dgm:t>
    </dgm:pt>
    <dgm:pt modelId="{D295EBCD-3C0A-1442-9FCC-27D45DBD88D0}" type="sibTrans" cxnId="{8171C963-9776-E241-933B-5BF9AB18EABE}">
      <dgm:prSet/>
      <dgm:spPr/>
      <dgm:t>
        <a:bodyPr/>
        <a:lstStyle/>
        <a:p>
          <a:endParaRPr lang="en-US"/>
        </a:p>
      </dgm:t>
    </dgm:pt>
    <dgm:pt modelId="{C5E7C704-93EC-47CB-AE13-F5A9A782A9D5}">
      <dgm:prSet/>
      <dgm:spPr/>
      <dgm:t>
        <a:bodyPr/>
        <a:lstStyle/>
        <a:p>
          <a:pPr rtl="0"/>
          <a:r>
            <a:rPr lang="en-US" noProof="0" dirty="0"/>
            <a:t>service background</a:t>
          </a:r>
        </a:p>
      </dgm:t>
    </dgm:pt>
    <dgm:pt modelId="{C28B9908-06FF-4442-B5D1-A62924DAE10C}" type="parTrans" cxnId="{0B3143DB-A7D2-4855-951A-F0BDE98E4AAB}">
      <dgm:prSet/>
      <dgm:spPr/>
    </dgm:pt>
    <dgm:pt modelId="{C029C130-F079-4A27-9009-F0C485890CB3}" type="sibTrans" cxnId="{0B3143DB-A7D2-4855-951A-F0BDE98E4AAB}">
      <dgm:prSet/>
      <dgm:spPr/>
    </dgm:pt>
    <dgm:pt modelId="{D0A0EBA3-8DDC-E147-9A54-2EE824EE48A4}" type="pres">
      <dgm:prSet presAssocID="{D79A20BC-C2EA-3349-B22F-15EBC3EB6C92}" presName="Name0" presStyleCnt="0">
        <dgm:presLayoutVars>
          <dgm:dir/>
          <dgm:animLvl val="lvl"/>
          <dgm:resizeHandles val="exact"/>
        </dgm:presLayoutVars>
      </dgm:prSet>
      <dgm:spPr/>
    </dgm:pt>
    <dgm:pt modelId="{AC193CEF-05B5-664C-A8F8-C1352CE5AC5C}" type="pres">
      <dgm:prSet presAssocID="{28DE786E-5C61-7543-982D-BBD4338B0598}" presName="composite" presStyleCnt="0"/>
      <dgm:spPr/>
    </dgm:pt>
    <dgm:pt modelId="{E0314F27-1197-2B45-8873-4694C589186D}" type="pres">
      <dgm:prSet presAssocID="{28DE786E-5C61-7543-982D-BBD4338B0598}" presName="parTx" presStyleLbl="alignNode1" presStyleIdx="0" presStyleCnt="2">
        <dgm:presLayoutVars>
          <dgm:chMax val="0"/>
          <dgm:chPref val="0"/>
          <dgm:bulletEnabled val="1"/>
        </dgm:presLayoutVars>
      </dgm:prSet>
      <dgm:spPr/>
    </dgm:pt>
    <dgm:pt modelId="{6D3622F9-A231-2F40-8BD1-6F08302C9DA3}" type="pres">
      <dgm:prSet presAssocID="{28DE786E-5C61-7543-982D-BBD4338B0598}" presName="desTx" presStyleLbl="alignAccFollowNode1" presStyleIdx="0" presStyleCnt="2">
        <dgm:presLayoutVars>
          <dgm:bulletEnabled val="1"/>
        </dgm:presLayoutVars>
      </dgm:prSet>
      <dgm:spPr/>
    </dgm:pt>
    <dgm:pt modelId="{550E378B-3BA2-8A43-BCAF-6C2DCE3BEC87}" type="pres">
      <dgm:prSet presAssocID="{5D38DED8-917C-294F-A18E-700505E459D9}" presName="space" presStyleCnt="0"/>
      <dgm:spPr/>
    </dgm:pt>
    <dgm:pt modelId="{14FAF819-3E19-D84A-8004-429980F840ED}" type="pres">
      <dgm:prSet presAssocID="{12324F1D-40F8-C642-A6EA-C5F7F8A647F4}" presName="composite" presStyleCnt="0"/>
      <dgm:spPr/>
    </dgm:pt>
    <dgm:pt modelId="{3EBB3F65-2CF7-FE46-BD1F-595CE9492923}" type="pres">
      <dgm:prSet presAssocID="{12324F1D-40F8-C642-A6EA-C5F7F8A647F4}" presName="parTx" presStyleLbl="alignNode1" presStyleIdx="1" presStyleCnt="2">
        <dgm:presLayoutVars>
          <dgm:chMax val="0"/>
          <dgm:chPref val="0"/>
          <dgm:bulletEnabled val="1"/>
        </dgm:presLayoutVars>
      </dgm:prSet>
      <dgm:spPr/>
    </dgm:pt>
    <dgm:pt modelId="{8EC07530-C9BC-7F43-8BBD-E9B9F3D94572}" type="pres">
      <dgm:prSet presAssocID="{12324F1D-40F8-C642-A6EA-C5F7F8A647F4}" presName="desTx" presStyleLbl="alignAccFollowNode1" presStyleIdx="1" presStyleCnt="2">
        <dgm:presLayoutVars>
          <dgm:bulletEnabled val="1"/>
        </dgm:presLayoutVars>
      </dgm:prSet>
      <dgm:spPr/>
    </dgm:pt>
  </dgm:ptLst>
  <dgm:cxnLst>
    <dgm:cxn modelId="{63648F12-1B8F-8F4B-89A4-422DB399C8D8}" type="presOf" srcId="{8B39E00C-EA2F-B647-A9E7-4390A965F7BA}" destId="{8EC07530-C9BC-7F43-8BBD-E9B9F3D94572}" srcOrd="0" destOrd="3" presId="urn:microsoft.com/office/officeart/2005/8/layout/hList1"/>
    <dgm:cxn modelId="{C5778813-BB4D-0E48-8EC1-7E8604F4E573}" srcId="{D79A20BC-C2EA-3349-B22F-15EBC3EB6C92}" destId="{12324F1D-40F8-C642-A6EA-C5F7F8A647F4}" srcOrd="1" destOrd="0" parTransId="{BE8B0BCD-2350-D84E-8D62-640699075C64}" sibTransId="{600B5517-1DC6-2A44-A452-1B34FF941AEC}"/>
    <dgm:cxn modelId="{5F118123-B247-9E46-B3C5-3298D4E96CEC}" srcId="{D79A20BC-C2EA-3349-B22F-15EBC3EB6C92}" destId="{28DE786E-5C61-7543-982D-BBD4338B0598}" srcOrd="0" destOrd="0" parTransId="{0DBFA33F-6D7C-B048-ACCB-78416B072FF4}" sibTransId="{5D38DED8-917C-294F-A18E-700505E459D9}"/>
    <dgm:cxn modelId="{A31E0B2D-A06B-9C4F-882F-389C1DD046E9}" type="presOf" srcId="{28DE786E-5C61-7543-982D-BBD4338B0598}" destId="{E0314F27-1197-2B45-8873-4694C589186D}" srcOrd="0" destOrd="0" presId="urn:microsoft.com/office/officeart/2005/8/layout/hList1"/>
    <dgm:cxn modelId="{DCEDF55D-414D-BC4C-B261-A6C2B9547068}" type="presOf" srcId="{E1DAEEB6-90AA-2747-991C-06D7FA4F529E}" destId="{8EC07530-C9BC-7F43-8BBD-E9B9F3D94572}" srcOrd="0" destOrd="0" presId="urn:microsoft.com/office/officeart/2005/8/layout/hList1"/>
    <dgm:cxn modelId="{6FA39362-7341-6B49-BC91-BA4B034C691E}" srcId="{12324F1D-40F8-C642-A6EA-C5F7F8A647F4}" destId="{6DDBC9FC-17DE-6E46-8E88-C276BF497075}" srcOrd="1" destOrd="0" parTransId="{9F71452E-B50D-9046-A6DB-9844202FE4C7}" sibTransId="{D2EEA23A-E52E-6746-9A4B-C3856426EE11}"/>
    <dgm:cxn modelId="{8171C963-9776-E241-933B-5BF9AB18EABE}" srcId="{12324F1D-40F8-C642-A6EA-C5F7F8A647F4}" destId="{8B39E00C-EA2F-B647-A9E7-4390A965F7BA}" srcOrd="3" destOrd="0" parTransId="{534D0861-3256-F84E-929A-8B92866F48FC}" sibTransId="{D295EBCD-3C0A-1442-9FCC-27D45DBD88D0}"/>
    <dgm:cxn modelId="{3F5A1B49-813F-BA4F-8308-23281282A4BB}" srcId="{28DE786E-5C61-7543-982D-BBD4338B0598}" destId="{E13B40F5-373D-BA41-996C-4F1D0EFB5C7A}" srcOrd="0" destOrd="0" parTransId="{D7F66735-1B96-3446-A546-5B2590400988}" sibTransId="{0379DA87-14EF-B944-9C24-A567A6C28F30}"/>
    <dgm:cxn modelId="{F079FF49-F0FC-4F4D-91EF-3D516D1985B8}" type="presOf" srcId="{86B0EDEB-43F1-F548-B46D-213FC22DF640}" destId="{6D3622F9-A231-2F40-8BD1-6F08302C9DA3}" srcOrd="0" destOrd="1" presId="urn:microsoft.com/office/officeart/2005/8/layout/hList1"/>
    <dgm:cxn modelId="{8F03C14D-3986-714B-8144-F7AB20FA357A}" type="presOf" srcId="{E13B40F5-373D-BA41-996C-4F1D0EFB5C7A}" destId="{6D3622F9-A231-2F40-8BD1-6F08302C9DA3}" srcOrd="0" destOrd="0" presId="urn:microsoft.com/office/officeart/2005/8/layout/hList1"/>
    <dgm:cxn modelId="{AA0EF37D-BE3E-4F65-9F0C-E8BABD00787D}" type="presOf" srcId="{C5E7C704-93EC-47CB-AE13-F5A9A782A9D5}" destId="{8EC07530-C9BC-7F43-8BBD-E9B9F3D94572}" srcOrd="0" destOrd="2" presId="urn:microsoft.com/office/officeart/2005/8/layout/hList1"/>
    <dgm:cxn modelId="{4E52177E-1709-0147-B91A-DFD6A56FCCFC}" type="presOf" srcId="{D79A20BC-C2EA-3349-B22F-15EBC3EB6C92}" destId="{D0A0EBA3-8DDC-E147-9A54-2EE824EE48A4}" srcOrd="0" destOrd="0" presId="urn:microsoft.com/office/officeart/2005/8/layout/hList1"/>
    <dgm:cxn modelId="{DEAD9C83-9BB4-A543-828F-505B58985FF5}" srcId="{12324F1D-40F8-C642-A6EA-C5F7F8A647F4}" destId="{E1DAEEB6-90AA-2747-991C-06D7FA4F529E}" srcOrd="0" destOrd="0" parTransId="{6AF957AE-B0A0-BB4F-B42E-B87FEB438346}" sibTransId="{4065D631-351E-E94A-8AFE-CB7BB2F61753}"/>
    <dgm:cxn modelId="{C0DAF38F-BC6A-5A49-9E13-6D5661D05F21}" type="presOf" srcId="{12324F1D-40F8-C642-A6EA-C5F7F8A647F4}" destId="{3EBB3F65-2CF7-FE46-BD1F-595CE9492923}" srcOrd="0" destOrd="0" presId="urn:microsoft.com/office/officeart/2005/8/layout/hList1"/>
    <dgm:cxn modelId="{EB3B80A1-762A-A34C-AC0F-6A49E7FA7AB8}" srcId="{28DE786E-5C61-7543-982D-BBD4338B0598}" destId="{42BB0D52-81A8-6A43-AC86-FE24E5E74215}" srcOrd="2" destOrd="0" parTransId="{A149BF66-AA71-F045-850D-00169D3ABDD9}" sibTransId="{5B8BC5C7-1C3F-844E-A48D-18DD1D72F670}"/>
    <dgm:cxn modelId="{13AA8AC5-EA47-1C43-A926-0F1F4BF3A42B}" type="presOf" srcId="{42BB0D52-81A8-6A43-AC86-FE24E5E74215}" destId="{6D3622F9-A231-2F40-8BD1-6F08302C9DA3}" srcOrd="0" destOrd="2" presId="urn:microsoft.com/office/officeart/2005/8/layout/hList1"/>
    <dgm:cxn modelId="{F59435CB-E86F-114C-87D1-74B513629AAB}" srcId="{28DE786E-5C61-7543-982D-BBD4338B0598}" destId="{86B0EDEB-43F1-F548-B46D-213FC22DF640}" srcOrd="1" destOrd="0" parTransId="{A0124614-ADDC-A24B-9BA3-24ABBCFB5865}" sibTransId="{F52F681B-858F-BE4A-A4DB-D761FAFA5039}"/>
    <dgm:cxn modelId="{0B3143DB-A7D2-4855-951A-F0BDE98E4AAB}" srcId="{12324F1D-40F8-C642-A6EA-C5F7F8A647F4}" destId="{C5E7C704-93EC-47CB-AE13-F5A9A782A9D5}" srcOrd="2" destOrd="0" parTransId="{C28B9908-06FF-4442-B5D1-A62924DAE10C}" sibTransId="{C029C130-F079-4A27-9009-F0C485890CB3}"/>
    <dgm:cxn modelId="{BFAB3BF2-FF7A-634B-BCA1-2AC691AAC122}" type="presOf" srcId="{6DDBC9FC-17DE-6E46-8E88-C276BF497075}" destId="{8EC07530-C9BC-7F43-8BBD-E9B9F3D94572}" srcOrd="0" destOrd="1" presId="urn:microsoft.com/office/officeart/2005/8/layout/hList1"/>
    <dgm:cxn modelId="{E90D7D14-FB4D-AC40-8AFC-4CE1944F6F50}" type="presParOf" srcId="{D0A0EBA3-8DDC-E147-9A54-2EE824EE48A4}" destId="{AC193CEF-05B5-664C-A8F8-C1352CE5AC5C}" srcOrd="0" destOrd="0" presId="urn:microsoft.com/office/officeart/2005/8/layout/hList1"/>
    <dgm:cxn modelId="{04336F94-E2A8-E647-868B-C644DF542638}" type="presParOf" srcId="{AC193CEF-05B5-664C-A8F8-C1352CE5AC5C}" destId="{E0314F27-1197-2B45-8873-4694C589186D}" srcOrd="0" destOrd="0" presId="urn:microsoft.com/office/officeart/2005/8/layout/hList1"/>
    <dgm:cxn modelId="{FFB85D6B-07BF-0A45-A55E-4C2896460099}" type="presParOf" srcId="{AC193CEF-05B5-664C-A8F8-C1352CE5AC5C}" destId="{6D3622F9-A231-2F40-8BD1-6F08302C9DA3}" srcOrd="1" destOrd="0" presId="urn:microsoft.com/office/officeart/2005/8/layout/hList1"/>
    <dgm:cxn modelId="{30A05A84-5D2D-224A-A493-90DCAAE49174}" type="presParOf" srcId="{D0A0EBA3-8DDC-E147-9A54-2EE824EE48A4}" destId="{550E378B-3BA2-8A43-BCAF-6C2DCE3BEC87}" srcOrd="1" destOrd="0" presId="urn:microsoft.com/office/officeart/2005/8/layout/hList1"/>
    <dgm:cxn modelId="{B8AEC860-6B0B-994F-864F-F4015A0E8BAD}" type="presParOf" srcId="{D0A0EBA3-8DDC-E147-9A54-2EE824EE48A4}" destId="{14FAF819-3E19-D84A-8004-429980F840ED}" srcOrd="2" destOrd="0" presId="urn:microsoft.com/office/officeart/2005/8/layout/hList1"/>
    <dgm:cxn modelId="{45DD3CCD-D98E-0C48-936A-A734574976D4}" type="presParOf" srcId="{14FAF819-3E19-D84A-8004-429980F840ED}" destId="{3EBB3F65-2CF7-FE46-BD1F-595CE9492923}" srcOrd="0" destOrd="0" presId="urn:microsoft.com/office/officeart/2005/8/layout/hList1"/>
    <dgm:cxn modelId="{69411CDC-02ED-214A-AE06-6484FCBAB660}" type="presParOf" srcId="{14FAF819-3E19-D84A-8004-429980F840ED}" destId="{8EC07530-C9BC-7F43-8BBD-E9B9F3D94572}"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F0F8CEA-0FB4-574F-ABB8-E0D4A60DE576}" type="doc">
      <dgm:prSet loTypeId="urn:microsoft.com/office/officeart/2005/8/layout/hList1" loCatId="list" qsTypeId="urn:microsoft.com/office/officeart/2005/8/quickstyle/simple4" qsCatId="simple" csTypeId="urn:microsoft.com/office/officeart/2005/8/colors/accent1_2" csCatId="accent1" phldr="1"/>
      <dgm:spPr/>
      <dgm:t>
        <a:bodyPr/>
        <a:lstStyle/>
        <a:p>
          <a:endParaRPr lang="en-US"/>
        </a:p>
      </dgm:t>
    </dgm:pt>
    <dgm:pt modelId="{B4B2C79B-0950-794F-A201-61389404907C}">
      <dgm:prSet/>
      <dgm:spPr/>
      <dgm:t>
        <a:bodyPr/>
        <a:lstStyle/>
        <a:p>
          <a:pPr rtl="0"/>
          <a:r>
            <a:rPr lang="en-US" dirty="0"/>
            <a:t>Lectures</a:t>
          </a:r>
        </a:p>
      </dgm:t>
    </dgm:pt>
    <dgm:pt modelId="{CA05F44D-516E-F04F-96B4-96FA25BB11CF}" type="parTrans" cxnId="{D1217ED6-BF59-8F47-82FB-95CFF2318370}">
      <dgm:prSet/>
      <dgm:spPr/>
      <dgm:t>
        <a:bodyPr/>
        <a:lstStyle/>
        <a:p>
          <a:endParaRPr lang="en-US"/>
        </a:p>
      </dgm:t>
    </dgm:pt>
    <dgm:pt modelId="{66699F41-6275-1548-AE9D-CB2455B7A5F1}" type="sibTrans" cxnId="{D1217ED6-BF59-8F47-82FB-95CFF2318370}">
      <dgm:prSet/>
      <dgm:spPr/>
      <dgm:t>
        <a:bodyPr/>
        <a:lstStyle/>
        <a:p>
          <a:endParaRPr lang="en-US"/>
        </a:p>
      </dgm:t>
    </dgm:pt>
    <dgm:pt modelId="{75747FE0-17B1-B940-BD85-2B38C7DDE8BA}">
      <dgm:prSet/>
      <dgm:spPr/>
      <dgm:t>
        <a:bodyPr/>
        <a:lstStyle/>
        <a:p>
          <a:pPr rtl="0"/>
          <a:r>
            <a:rPr lang="en-US" dirty="0"/>
            <a:t>Theory</a:t>
          </a:r>
        </a:p>
      </dgm:t>
    </dgm:pt>
    <dgm:pt modelId="{B73B43C2-0A02-E346-9FD8-0172F5E26895}" type="parTrans" cxnId="{BFA83C8A-82A2-CA44-B833-EA4F4277E280}">
      <dgm:prSet/>
      <dgm:spPr/>
      <dgm:t>
        <a:bodyPr/>
        <a:lstStyle/>
        <a:p>
          <a:endParaRPr lang="en-US"/>
        </a:p>
      </dgm:t>
    </dgm:pt>
    <dgm:pt modelId="{29EBBA66-250F-F642-A2DE-117EFC5BE922}" type="sibTrans" cxnId="{BFA83C8A-82A2-CA44-B833-EA4F4277E280}">
      <dgm:prSet/>
      <dgm:spPr/>
      <dgm:t>
        <a:bodyPr/>
        <a:lstStyle/>
        <a:p>
          <a:endParaRPr lang="en-US"/>
        </a:p>
      </dgm:t>
    </dgm:pt>
    <dgm:pt modelId="{D3356ACF-25F3-1140-89A5-BAF3A8B36EDE}">
      <dgm:prSet/>
      <dgm:spPr/>
      <dgm:t>
        <a:bodyPr/>
        <a:lstStyle/>
        <a:p>
          <a:pPr rtl="0"/>
          <a:r>
            <a:rPr lang="en-US" dirty="0"/>
            <a:t>Seminars</a:t>
          </a:r>
        </a:p>
      </dgm:t>
    </dgm:pt>
    <dgm:pt modelId="{4711EFD4-597D-3949-AFF2-C4EF3065B208}" type="parTrans" cxnId="{4AE17494-FEED-0D41-8468-5EE0903BC102}">
      <dgm:prSet/>
      <dgm:spPr/>
      <dgm:t>
        <a:bodyPr/>
        <a:lstStyle/>
        <a:p>
          <a:endParaRPr lang="en-US"/>
        </a:p>
      </dgm:t>
    </dgm:pt>
    <dgm:pt modelId="{DFD6CA65-6E4A-EC4B-A500-9BFAB094ED2A}" type="sibTrans" cxnId="{4AE17494-FEED-0D41-8468-5EE0903BC102}">
      <dgm:prSet/>
      <dgm:spPr/>
      <dgm:t>
        <a:bodyPr/>
        <a:lstStyle/>
        <a:p>
          <a:endParaRPr lang="en-US"/>
        </a:p>
      </dgm:t>
    </dgm:pt>
    <dgm:pt modelId="{08C26127-EEE4-D849-966F-73E8553A3508}">
      <dgm:prSet/>
      <dgm:spPr/>
      <dgm:t>
        <a:bodyPr/>
        <a:lstStyle/>
        <a:p>
          <a:pPr rtl="0"/>
          <a:r>
            <a:rPr lang="en-US" dirty="0"/>
            <a:t>Examples</a:t>
          </a:r>
        </a:p>
      </dgm:t>
    </dgm:pt>
    <dgm:pt modelId="{28F791AB-C887-D04D-BCA5-51566752738F}" type="parTrans" cxnId="{A9D93BA4-6C54-9D41-BB2D-20C333E48BEE}">
      <dgm:prSet/>
      <dgm:spPr/>
      <dgm:t>
        <a:bodyPr/>
        <a:lstStyle/>
        <a:p>
          <a:endParaRPr lang="en-US"/>
        </a:p>
      </dgm:t>
    </dgm:pt>
    <dgm:pt modelId="{513326CB-9191-FB47-941E-10DEFCF93C37}" type="sibTrans" cxnId="{A9D93BA4-6C54-9D41-BB2D-20C333E48BEE}">
      <dgm:prSet/>
      <dgm:spPr/>
      <dgm:t>
        <a:bodyPr/>
        <a:lstStyle/>
        <a:p>
          <a:endParaRPr lang="en-US"/>
        </a:p>
      </dgm:t>
    </dgm:pt>
    <dgm:pt modelId="{D45520C4-7A01-3140-B4D8-6D44C0D3F991}">
      <dgm:prSet/>
      <dgm:spPr/>
      <dgm:t>
        <a:bodyPr/>
        <a:lstStyle/>
        <a:p>
          <a:pPr rtl="0"/>
          <a:r>
            <a:rPr lang="en-US" dirty="0"/>
            <a:t>Training</a:t>
          </a:r>
        </a:p>
      </dgm:t>
    </dgm:pt>
    <dgm:pt modelId="{3797FD79-A4F8-6144-BBB8-A0A363318B48}" type="parTrans" cxnId="{8BA0C4A7-B3D1-AE43-93E5-C91F3AFCCAF6}">
      <dgm:prSet/>
      <dgm:spPr/>
      <dgm:t>
        <a:bodyPr/>
        <a:lstStyle/>
        <a:p>
          <a:endParaRPr lang="en-US"/>
        </a:p>
      </dgm:t>
    </dgm:pt>
    <dgm:pt modelId="{4C9EF723-C1DD-8442-B753-4BDF9291F248}" type="sibTrans" cxnId="{8BA0C4A7-B3D1-AE43-93E5-C91F3AFCCAF6}">
      <dgm:prSet/>
      <dgm:spPr/>
      <dgm:t>
        <a:bodyPr/>
        <a:lstStyle/>
        <a:p>
          <a:endParaRPr lang="en-US"/>
        </a:p>
      </dgm:t>
    </dgm:pt>
    <dgm:pt modelId="{F2F93A39-B881-2848-BA9F-D1FE5E580AA0}">
      <dgm:prSet/>
      <dgm:spPr/>
      <dgm:t>
        <a:bodyPr/>
        <a:lstStyle/>
        <a:p>
          <a:pPr rtl="0"/>
          <a:r>
            <a:rPr lang="en-US" dirty="0"/>
            <a:t>Discussions</a:t>
          </a:r>
        </a:p>
      </dgm:t>
    </dgm:pt>
    <dgm:pt modelId="{C5386019-DBD5-BD4C-B886-C7F2A4D96269}" type="parTrans" cxnId="{0D30665D-24F0-6F43-A446-E34DE63ACC5B}">
      <dgm:prSet/>
      <dgm:spPr/>
      <dgm:t>
        <a:bodyPr/>
        <a:lstStyle/>
        <a:p>
          <a:endParaRPr lang="en-US"/>
        </a:p>
      </dgm:t>
    </dgm:pt>
    <dgm:pt modelId="{B07B3351-2235-4444-A54E-B5D1A2ED1BB8}" type="sibTrans" cxnId="{0D30665D-24F0-6F43-A446-E34DE63ACC5B}">
      <dgm:prSet/>
      <dgm:spPr/>
      <dgm:t>
        <a:bodyPr/>
        <a:lstStyle/>
        <a:p>
          <a:endParaRPr lang="en-US"/>
        </a:p>
      </dgm:t>
    </dgm:pt>
    <dgm:pt modelId="{649E0449-9236-024D-AB4F-2AC20BAC3D53}" type="pres">
      <dgm:prSet presAssocID="{2F0F8CEA-0FB4-574F-ABB8-E0D4A60DE576}" presName="Name0" presStyleCnt="0">
        <dgm:presLayoutVars>
          <dgm:dir/>
          <dgm:animLvl val="lvl"/>
          <dgm:resizeHandles val="exact"/>
        </dgm:presLayoutVars>
      </dgm:prSet>
      <dgm:spPr/>
    </dgm:pt>
    <dgm:pt modelId="{D673ADCF-3E77-3942-8939-88BCEFF63AC0}" type="pres">
      <dgm:prSet presAssocID="{B4B2C79B-0950-794F-A201-61389404907C}" presName="composite" presStyleCnt="0"/>
      <dgm:spPr/>
    </dgm:pt>
    <dgm:pt modelId="{2AB3A019-0A49-3C40-AA65-27C028A03E84}" type="pres">
      <dgm:prSet presAssocID="{B4B2C79B-0950-794F-A201-61389404907C}" presName="parTx" presStyleLbl="alignNode1" presStyleIdx="0" presStyleCnt="2">
        <dgm:presLayoutVars>
          <dgm:chMax val="0"/>
          <dgm:chPref val="0"/>
          <dgm:bulletEnabled val="1"/>
        </dgm:presLayoutVars>
      </dgm:prSet>
      <dgm:spPr/>
    </dgm:pt>
    <dgm:pt modelId="{2569091A-2DA1-8142-BA5E-0F8ADAFD7B0D}" type="pres">
      <dgm:prSet presAssocID="{B4B2C79B-0950-794F-A201-61389404907C}" presName="desTx" presStyleLbl="alignAccFollowNode1" presStyleIdx="0" presStyleCnt="2">
        <dgm:presLayoutVars>
          <dgm:bulletEnabled val="1"/>
        </dgm:presLayoutVars>
      </dgm:prSet>
      <dgm:spPr/>
    </dgm:pt>
    <dgm:pt modelId="{D5B4337B-E725-6944-B370-669DC313F10F}" type="pres">
      <dgm:prSet presAssocID="{66699F41-6275-1548-AE9D-CB2455B7A5F1}" presName="space" presStyleCnt="0"/>
      <dgm:spPr/>
    </dgm:pt>
    <dgm:pt modelId="{0F8FD1BF-BF53-4A45-A4E3-106A8617B39C}" type="pres">
      <dgm:prSet presAssocID="{D3356ACF-25F3-1140-89A5-BAF3A8B36EDE}" presName="composite" presStyleCnt="0"/>
      <dgm:spPr/>
    </dgm:pt>
    <dgm:pt modelId="{438005FB-DA9C-1345-BA1D-8BAC6F2BFC99}" type="pres">
      <dgm:prSet presAssocID="{D3356ACF-25F3-1140-89A5-BAF3A8B36EDE}" presName="parTx" presStyleLbl="alignNode1" presStyleIdx="1" presStyleCnt="2">
        <dgm:presLayoutVars>
          <dgm:chMax val="0"/>
          <dgm:chPref val="0"/>
          <dgm:bulletEnabled val="1"/>
        </dgm:presLayoutVars>
      </dgm:prSet>
      <dgm:spPr/>
    </dgm:pt>
    <dgm:pt modelId="{ED48337D-6AF7-A048-8355-7DB9BC432599}" type="pres">
      <dgm:prSet presAssocID="{D3356ACF-25F3-1140-89A5-BAF3A8B36EDE}" presName="desTx" presStyleLbl="alignAccFollowNode1" presStyleIdx="1" presStyleCnt="2">
        <dgm:presLayoutVars>
          <dgm:bulletEnabled val="1"/>
        </dgm:presLayoutVars>
      </dgm:prSet>
      <dgm:spPr/>
    </dgm:pt>
  </dgm:ptLst>
  <dgm:cxnLst>
    <dgm:cxn modelId="{B1F92A06-AC21-0B4B-968A-CE8505A1B7F9}" type="presOf" srcId="{2F0F8CEA-0FB4-574F-ABB8-E0D4A60DE576}" destId="{649E0449-9236-024D-AB4F-2AC20BAC3D53}" srcOrd="0" destOrd="0" presId="urn:microsoft.com/office/officeart/2005/8/layout/hList1"/>
    <dgm:cxn modelId="{E5BAE409-73BE-C248-B3C0-74CC9F9C2056}" type="presOf" srcId="{B4B2C79B-0950-794F-A201-61389404907C}" destId="{2AB3A019-0A49-3C40-AA65-27C028A03E84}" srcOrd="0" destOrd="0" presId="urn:microsoft.com/office/officeart/2005/8/layout/hList1"/>
    <dgm:cxn modelId="{B9A5EB2A-7EBF-9C40-B51A-0659754931BD}" type="presOf" srcId="{75747FE0-17B1-B940-BD85-2B38C7DDE8BA}" destId="{2569091A-2DA1-8142-BA5E-0F8ADAFD7B0D}" srcOrd="0" destOrd="0" presId="urn:microsoft.com/office/officeart/2005/8/layout/hList1"/>
    <dgm:cxn modelId="{0D30665D-24F0-6F43-A446-E34DE63ACC5B}" srcId="{D3356ACF-25F3-1140-89A5-BAF3A8B36EDE}" destId="{F2F93A39-B881-2848-BA9F-D1FE5E580AA0}" srcOrd="1" destOrd="0" parTransId="{C5386019-DBD5-BD4C-B886-C7F2A4D96269}" sibTransId="{B07B3351-2235-4444-A54E-B5D1A2ED1BB8}"/>
    <dgm:cxn modelId="{436C2786-7DCE-714C-A84C-7E2B1FB6B4D7}" type="presOf" srcId="{08C26127-EEE4-D849-966F-73E8553A3508}" destId="{2569091A-2DA1-8142-BA5E-0F8ADAFD7B0D}" srcOrd="0" destOrd="1" presId="urn:microsoft.com/office/officeart/2005/8/layout/hList1"/>
    <dgm:cxn modelId="{BFA83C8A-82A2-CA44-B833-EA4F4277E280}" srcId="{B4B2C79B-0950-794F-A201-61389404907C}" destId="{75747FE0-17B1-B940-BD85-2B38C7DDE8BA}" srcOrd="0" destOrd="0" parTransId="{B73B43C2-0A02-E346-9FD8-0172F5E26895}" sibTransId="{29EBBA66-250F-F642-A2DE-117EFC5BE922}"/>
    <dgm:cxn modelId="{4AE17494-FEED-0D41-8468-5EE0903BC102}" srcId="{2F0F8CEA-0FB4-574F-ABB8-E0D4A60DE576}" destId="{D3356ACF-25F3-1140-89A5-BAF3A8B36EDE}" srcOrd="1" destOrd="0" parTransId="{4711EFD4-597D-3949-AFF2-C4EF3065B208}" sibTransId="{DFD6CA65-6E4A-EC4B-A500-9BFAB094ED2A}"/>
    <dgm:cxn modelId="{A9D93BA4-6C54-9D41-BB2D-20C333E48BEE}" srcId="{B4B2C79B-0950-794F-A201-61389404907C}" destId="{08C26127-EEE4-D849-966F-73E8553A3508}" srcOrd="1" destOrd="0" parTransId="{28F791AB-C887-D04D-BCA5-51566752738F}" sibTransId="{513326CB-9191-FB47-941E-10DEFCF93C37}"/>
    <dgm:cxn modelId="{8BA0C4A7-B3D1-AE43-93E5-C91F3AFCCAF6}" srcId="{D3356ACF-25F3-1140-89A5-BAF3A8B36EDE}" destId="{D45520C4-7A01-3140-B4D8-6D44C0D3F991}" srcOrd="0" destOrd="0" parTransId="{3797FD79-A4F8-6144-BBB8-A0A363318B48}" sibTransId="{4C9EF723-C1DD-8442-B753-4BDF9291F248}"/>
    <dgm:cxn modelId="{DBAA89B2-C6D2-6A40-86D2-8BEDD330F6CC}" type="presOf" srcId="{D3356ACF-25F3-1140-89A5-BAF3A8B36EDE}" destId="{438005FB-DA9C-1345-BA1D-8BAC6F2BFC99}" srcOrd="0" destOrd="0" presId="urn:microsoft.com/office/officeart/2005/8/layout/hList1"/>
    <dgm:cxn modelId="{6110D5B2-E4AA-0142-A11B-C23CA4A4A620}" type="presOf" srcId="{F2F93A39-B881-2848-BA9F-D1FE5E580AA0}" destId="{ED48337D-6AF7-A048-8355-7DB9BC432599}" srcOrd="0" destOrd="1" presId="urn:microsoft.com/office/officeart/2005/8/layout/hList1"/>
    <dgm:cxn modelId="{4333D4B4-EA6C-5A46-B527-8D55CDA693E1}" type="presOf" srcId="{D45520C4-7A01-3140-B4D8-6D44C0D3F991}" destId="{ED48337D-6AF7-A048-8355-7DB9BC432599}" srcOrd="0" destOrd="0" presId="urn:microsoft.com/office/officeart/2005/8/layout/hList1"/>
    <dgm:cxn modelId="{D1217ED6-BF59-8F47-82FB-95CFF2318370}" srcId="{2F0F8CEA-0FB4-574F-ABB8-E0D4A60DE576}" destId="{B4B2C79B-0950-794F-A201-61389404907C}" srcOrd="0" destOrd="0" parTransId="{CA05F44D-516E-F04F-96B4-96FA25BB11CF}" sibTransId="{66699F41-6275-1548-AE9D-CB2455B7A5F1}"/>
    <dgm:cxn modelId="{51A4D435-7477-9544-8638-0A48018C1847}" type="presParOf" srcId="{649E0449-9236-024D-AB4F-2AC20BAC3D53}" destId="{D673ADCF-3E77-3942-8939-88BCEFF63AC0}" srcOrd="0" destOrd="0" presId="urn:microsoft.com/office/officeart/2005/8/layout/hList1"/>
    <dgm:cxn modelId="{9AF8231C-E07E-C740-98E3-1711C536F74A}" type="presParOf" srcId="{D673ADCF-3E77-3942-8939-88BCEFF63AC0}" destId="{2AB3A019-0A49-3C40-AA65-27C028A03E84}" srcOrd="0" destOrd="0" presId="urn:microsoft.com/office/officeart/2005/8/layout/hList1"/>
    <dgm:cxn modelId="{C16D41A3-7CC7-4E4B-9CB6-D5EF6C1B1225}" type="presParOf" srcId="{D673ADCF-3E77-3942-8939-88BCEFF63AC0}" destId="{2569091A-2DA1-8142-BA5E-0F8ADAFD7B0D}" srcOrd="1" destOrd="0" presId="urn:microsoft.com/office/officeart/2005/8/layout/hList1"/>
    <dgm:cxn modelId="{6C95BD46-222A-2443-9CEA-D43D049E7565}" type="presParOf" srcId="{649E0449-9236-024D-AB4F-2AC20BAC3D53}" destId="{D5B4337B-E725-6944-B370-669DC313F10F}" srcOrd="1" destOrd="0" presId="urn:microsoft.com/office/officeart/2005/8/layout/hList1"/>
    <dgm:cxn modelId="{1CA22909-B83F-3942-B55C-2431DD1C14A4}" type="presParOf" srcId="{649E0449-9236-024D-AB4F-2AC20BAC3D53}" destId="{0F8FD1BF-BF53-4A45-A4E3-106A8617B39C}" srcOrd="2" destOrd="0" presId="urn:microsoft.com/office/officeart/2005/8/layout/hList1"/>
    <dgm:cxn modelId="{576C91D5-0759-CC4A-9719-7E54C45D3B69}" type="presParOf" srcId="{0F8FD1BF-BF53-4A45-A4E3-106A8617B39C}" destId="{438005FB-DA9C-1345-BA1D-8BAC6F2BFC99}" srcOrd="0" destOrd="0" presId="urn:microsoft.com/office/officeart/2005/8/layout/hList1"/>
    <dgm:cxn modelId="{F0BE0EBF-5250-C845-B2CC-EE2D772295F4}" type="presParOf" srcId="{0F8FD1BF-BF53-4A45-A4E3-106A8617B39C}" destId="{ED48337D-6AF7-A048-8355-7DB9BC432599}"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09CED5D-65FA-D545-944A-9F9247C4F4B3}" type="doc">
      <dgm:prSet loTypeId="urn:microsoft.com/office/officeart/2005/8/layout/vList4#1" loCatId="list" qsTypeId="urn:microsoft.com/office/officeart/2005/8/quickstyle/simple4" qsCatId="simple" csTypeId="urn:microsoft.com/office/officeart/2005/8/colors/accent1_2" csCatId="accent1" phldr="1"/>
      <dgm:spPr/>
      <dgm:t>
        <a:bodyPr/>
        <a:lstStyle/>
        <a:p>
          <a:endParaRPr lang="en-US"/>
        </a:p>
      </dgm:t>
    </dgm:pt>
    <dgm:pt modelId="{900F896D-274D-5747-91EF-C4D05807C559}">
      <dgm:prSet custT="1"/>
      <dgm:spPr/>
      <dgm:t>
        <a:bodyPr/>
        <a:lstStyle/>
        <a:p>
          <a:pPr rtl="0"/>
          <a:r>
            <a:rPr lang="en-US" sz="2600" dirty="0"/>
            <a:t>Management by Competencies </a:t>
          </a:r>
        </a:p>
        <a:p>
          <a:pPr rtl="0"/>
          <a:r>
            <a:rPr lang="en-US" sz="2000" dirty="0"/>
            <a:t>J. </a:t>
          </a:r>
          <a:r>
            <a:rPr lang="en-US" sz="2000" dirty="0" err="1"/>
            <a:t>Plamínek</a:t>
          </a:r>
          <a:r>
            <a:rPr lang="en-US" sz="2000" dirty="0"/>
            <a:t>, R. </a:t>
          </a:r>
          <a:r>
            <a:rPr lang="en-US" sz="2000" dirty="0" err="1"/>
            <a:t>Fišer</a:t>
          </a:r>
          <a:r>
            <a:rPr lang="en-US" sz="2000" dirty="0"/>
            <a:t> – Czech only</a:t>
          </a:r>
        </a:p>
      </dgm:t>
    </dgm:pt>
    <dgm:pt modelId="{02639BC5-2CEE-1C43-8AD2-246D2A7E0FD5}" type="parTrans" cxnId="{AC023EB7-BA46-814B-96AE-B8E1FFFEFA8C}">
      <dgm:prSet/>
      <dgm:spPr/>
      <dgm:t>
        <a:bodyPr/>
        <a:lstStyle/>
        <a:p>
          <a:endParaRPr lang="en-US"/>
        </a:p>
      </dgm:t>
    </dgm:pt>
    <dgm:pt modelId="{815C3540-4140-BB49-9B66-49F03E333B8A}" type="sibTrans" cxnId="{AC023EB7-BA46-814B-96AE-B8E1FFFEFA8C}">
      <dgm:prSet/>
      <dgm:spPr/>
      <dgm:t>
        <a:bodyPr/>
        <a:lstStyle/>
        <a:p>
          <a:endParaRPr lang="en-US"/>
        </a:p>
      </dgm:t>
    </dgm:pt>
    <dgm:pt modelId="{737E8FD8-7EA0-8B4B-8EEB-8BFFAEEF9A7F}">
      <dgm:prSet custT="1"/>
      <dgm:spPr/>
      <dgm:t>
        <a:bodyPr/>
        <a:lstStyle/>
        <a:p>
          <a:pPr rtl="0"/>
          <a:r>
            <a:rPr lang="en-US" sz="2600" dirty="0"/>
            <a:t>Leading of people, teams, and companies </a:t>
          </a:r>
        </a:p>
        <a:p>
          <a:pPr rtl="0"/>
          <a:r>
            <a:rPr lang="en-US" sz="2000" dirty="0"/>
            <a:t>J. </a:t>
          </a:r>
          <a:r>
            <a:rPr lang="en-US" sz="2000" dirty="0" err="1"/>
            <a:t>Plamínek</a:t>
          </a:r>
          <a:r>
            <a:rPr lang="en-US" sz="2000" dirty="0"/>
            <a:t> – Czech only</a:t>
          </a:r>
        </a:p>
      </dgm:t>
    </dgm:pt>
    <dgm:pt modelId="{4CA1FFB5-E366-AC4B-BC89-F66831F85326}" type="parTrans" cxnId="{B9B15145-C103-544A-8904-0F2589BAC7E8}">
      <dgm:prSet/>
      <dgm:spPr/>
      <dgm:t>
        <a:bodyPr/>
        <a:lstStyle/>
        <a:p>
          <a:endParaRPr lang="en-US"/>
        </a:p>
      </dgm:t>
    </dgm:pt>
    <dgm:pt modelId="{BBD19D49-6709-E54E-A0E9-D499844CBE2F}" type="sibTrans" cxnId="{B9B15145-C103-544A-8904-0F2589BAC7E8}">
      <dgm:prSet/>
      <dgm:spPr/>
      <dgm:t>
        <a:bodyPr/>
        <a:lstStyle/>
        <a:p>
          <a:endParaRPr lang="en-US"/>
        </a:p>
      </dgm:t>
    </dgm:pt>
    <dgm:pt modelId="{16AEEB92-8338-9447-9B24-A7661243B4CE}">
      <dgm:prSet custT="1"/>
      <dgm:spPr/>
      <dgm:t>
        <a:bodyPr/>
        <a:lstStyle/>
        <a:p>
          <a:pPr rtl="0"/>
          <a:r>
            <a:rPr lang="en-US" sz="2700" dirty="0"/>
            <a:t>Problem solving and decision making </a:t>
          </a:r>
        </a:p>
        <a:p>
          <a:pPr rtl="0"/>
          <a:r>
            <a:rPr lang="en-US" sz="2000" dirty="0"/>
            <a:t>J. </a:t>
          </a:r>
          <a:r>
            <a:rPr lang="en-US" sz="2000" dirty="0" err="1"/>
            <a:t>Plamínek</a:t>
          </a:r>
          <a:r>
            <a:rPr lang="en-US" sz="2000" dirty="0"/>
            <a:t> – Czech only</a:t>
          </a:r>
        </a:p>
      </dgm:t>
    </dgm:pt>
    <dgm:pt modelId="{970338A2-2F18-F944-A915-8A3119DB862A}" type="parTrans" cxnId="{D3584050-6242-1F46-8430-9A1F11E8EC27}">
      <dgm:prSet/>
      <dgm:spPr/>
      <dgm:t>
        <a:bodyPr/>
        <a:lstStyle/>
        <a:p>
          <a:endParaRPr lang="en-US"/>
        </a:p>
      </dgm:t>
    </dgm:pt>
    <dgm:pt modelId="{B73F6802-80EC-9F46-B874-3D78176B50A4}" type="sibTrans" cxnId="{D3584050-6242-1F46-8430-9A1F11E8EC27}">
      <dgm:prSet/>
      <dgm:spPr/>
      <dgm:t>
        <a:bodyPr/>
        <a:lstStyle/>
        <a:p>
          <a:endParaRPr lang="en-US"/>
        </a:p>
      </dgm:t>
    </dgm:pt>
    <dgm:pt modelId="{243C11BB-6966-F449-80E4-E6D6846A7ED4}" type="pres">
      <dgm:prSet presAssocID="{F09CED5D-65FA-D545-944A-9F9247C4F4B3}" presName="linear" presStyleCnt="0">
        <dgm:presLayoutVars>
          <dgm:dir/>
          <dgm:resizeHandles val="exact"/>
        </dgm:presLayoutVars>
      </dgm:prSet>
      <dgm:spPr/>
    </dgm:pt>
    <dgm:pt modelId="{8382129D-0A18-A642-9623-5FD901AA809F}" type="pres">
      <dgm:prSet presAssocID="{900F896D-274D-5747-91EF-C4D05807C559}" presName="comp" presStyleCnt="0"/>
      <dgm:spPr/>
    </dgm:pt>
    <dgm:pt modelId="{976B7D32-4EDF-F543-9129-367D30D0FA1E}" type="pres">
      <dgm:prSet presAssocID="{900F896D-274D-5747-91EF-C4D05807C559}" presName="box" presStyleLbl="node1" presStyleIdx="0" presStyleCnt="3"/>
      <dgm:spPr/>
    </dgm:pt>
    <dgm:pt modelId="{0AA1362F-1393-AD47-A85F-629E93AC843A}" type="pres">
      <dgm:prSet presAssocID="{900F896D-274D-5747-91EF-C4D05807C559}" presName="img" presStyleLbl="fgImgPlace1" presStyleIdx="0" presStyleCnt="3" custScaleX="49578"/>
      <dgm:spPr>
        <a:blipFill rotWithShape="0">
          <a:blip xmlns:r="http://schemas.openxmlformats.org/officeDocument/2006/relationships" r:embed="rId1"/>
          <a:stretch>
            <a:fillRect/>
          </a:stretch>
        </a:blipFill>
      </dgm:spPr>
    </dgm:pt>
    <dgm:pt modelId="{45399B5C-E800-8649-AE31-6688C9CCEC2A}" type="pres">
      <dgm:prSet presAssocID="{900F896D-274D-5747-91EF-C4D05807C559}" presName="text" presStyleLbl="node1" presStyleIdx="0" presStyleCnt="3">
        <dgm:presLayoutVars>
          <dgm:bulletEnabled val="1"/>
        </dgm:presLayoutVars>
      </dgm:prSet>
      <dgm:spPr/>
    </dgm:pt>
    <dgm:pt modelId="{86F0929F-AB82-9346-810D-25F1CFF4DD83}" type="pres">
      <dgm:prSet presAssocID="{815C3540-4140-BB49-9B66-49F03E333B8A}" presName="spacer" presStyleCnt="0"/>
      <dgm:spPr/>
    </dgm:pt>
    <dgm:pt modelId="{B16D3DAC-5869-5444-8D09-DE78AC735E4F}" type="pres">
      <dgm:prSet presAssocID="{737E8FD8-7EA0-8B4B-8EEB-8BFFAEEF9A7F}" presName="comp" presStyleCnt="0"/>
      <dgm:spPr/>
    </dgm:pt>
    <dgm:pt modelId="{C95B4CC0-C2DD-254D-A73D-826D79234865}" type="pres">
      <dgm:prSet presAssocID="{737E8FD8-7EA0-8B4B-8EEB-8BFFAEEF9A7F}" presName="box" presStyleLbl="node1" presStyleIdx="1" presStyleCnt="3"/>
      <dgm:spPr/>
    </dgm:pt>
    <dgm:pt modelId="{0372806E-D1F0-0840-988D-0F8C211613FF}" type="pres">
      <dgm:prSet presAssocID="{737E8FD8-7EA0-8B4B-8EEB-8BFFAEEF9A7F}" presName="img" presStyleLbl="fgImgPlace1" presStyleIdx="1" presStyleCnt="3" custScaleX="48271"/>
      <dgm:spPr>
        <a:blipFill rotWithShape="0">
          <a:blip xmlns:r="http://schemas.openxmlformats.org/officeDocument/2006/relationships" r:embed="rId2"/>
          <a:stretch>
            <a:fillRect/>
          </a:stretch>
        </a:blipFill>
      </dgm:spPr>
    </dgm:pt>
    <dgm:pt modelId="{36D317A4-0C17-A042-8C75-E9085F8F88F1}" type="pres">
      <dgm:prSet presAssocID="{737E8FD8-7EA0-8B4B-8EEB-8BFFAEEF9A7F}" presName="text" presStyleLbl="node1" presStyleIdx="1" presStyleCnt="3">
        <dgm:presLayoutVars>
          <dgm:bulletEnabled val="1"/>
        </dgm:presLayoutVars>
      </dgm:prSet>
      <dgm:spPr/>
    </dgm:pt>
    <dgm:pt modelId="{E235E975-4192-8F4F-8DB5-3366049369E9}" type="pres">
      <dgm:prSet presAssocID="{BBD19D49-6709-E54E-A0E9-D499844CBE2F}" presName="spacer" presStyleCnt="0"/>
      <dgm:spPr/>
    </dgm:pt>
    <dgm:pt modelId="{257043D0-5848-834C-9670-29EFD4478F65}" type="pres">
      <dgm:prSet presAssocID="{16AEEB92-8338-9447-9B24-A7661243B4CE}" presName="comp" presStyleCnt="0"/>
      <dgm:spPr/>
    </dgm:pt>
    <dgm:pt modelId="{06E5B57A-A348-694D-8E0C-5B2BAE2D3298}" type="pres">
      <dgm:prSet presAssocID="{16AEEB92-8338-9447-9B24-A7661243B4CE}" presName="box" presStyleLbl="node1" presStyleIdx="2" presStyleCnt="3"/>
      <dgm:spPr/>
    </dgm:pt>
    <dgm:pt modelId="{9CBCBD01-8D04-B743-8AD7-A74CE1332065}" type="pres">
      <dgm:prSet presAssocID="{16AEEB92-8338-9447-9B24-A7661243B4CE}" presName="img" presStyleLbl="fgImgPlace1" presStyleIdx="2" presStyleCnt="3" custScaleX="51119"/>
      <dgm:spPr>
        <a:blipFill rotWithShape="0">
          <a:blip xmlns:r="http://schemas.openxmlformats.org/officeDocument/2006/relationships" r:embed="rId3"/>
          <a:stretch>
            <a:fillRect/>
          </a:stretch>
        </a:blipFill>
      </dgm:spPr>
    </dgm:pt>
    <dgm:pt modelId="{C10F997B-EEAC-A64B-88B1-F7B3784F6E4A}" type="pres">
      <dgm:prSet presAssocID="{16AEEB92-8338-9447-9B24-A7661243B4CE}" presName="text" presStyleLbl="node1" presStyleIdx="2" presStyleCnt="3">
        <dgm:presLayoutVars>
          <dgm:bulletEnabled val="1"/>
        </dgm:presLayoutVars>
      </dgm:prSet>
      <dgm:spPr/>
    </dgm:pt>
  </dgm:ptLst>
  <dgm:cxnLst>
    <dgm:cxn modelId="{9B85B204-EE5A-A340-BC93-E5E73048705B}" type="presOf" srcId="{737E8FD8-7EA0-8B4B-8EEB-8BFFAEEF9A7F}" destId="{C95B4CC0-C2DD-254D-A73D-826D79234865}" srcOrd="0" destOrd="0" presId="urn:microsoft.com/office/officeart/2005/8/layout/vList4#1"/>
    <dgm:cxn modelId="{340D650E-4328-F246-8CFD-67D1B276D93D}" type="presOf" srcId="{F09CED5D-65FA-D545-944A-9F9247C4F4B3}" destId="{243C11BB-6966-F449-80E4-E6D6846A7ED4}" srcOrd="0" destOrd="0" presId="urn:microsoft.com/office/officeart/2005/8/layout/vList4#1"/>
    <dgm:cxn modelId="{9D6F0214-B380-B546-A18E-499CD0199BBB}" type="presOf" srcId="{900F896D-274D-5747-91EF-C4D05807C559}" destId="{976B7D32-4EDF-F543-9129-367D30D0FA1E}" srcOrd="0" destOrd="0" presId="urn:microsoft.com/office/officeart/2005/8/layout/vList4#1"/>
    <dgm:cxn modelId="{736B8E23-4072-4D47-8F61-6773F6C1F690}" type="presOf" srcId="{737E8FD8-7EA0-8B4B-8EEB-8BFFAEEF9A7F}" destId="{36D317A4-0C17-A042-8C75-E9085F8F88F1}" srcOrd="1" destOrd="0" presId="urn:microsoft.com/office/officeart/2005/8/layout/vList4#1"/>
    <dgm:cxn modelId="{F701715E-4B0E-7347-8E80-C268C59DF053}" type="presOf" srcId="{16AEEB92-8338-9447-9B24-A7661243B4CE}" destId="{C10F997B-EEAC-A64B-88B1-F7B3784F6E4A}" srcOrd="1" destOrd="0" presId="urn:microsoft.com/office/officeart/2005/8/layout/vList4#1"/>
    <dgm:cxn modelId="{B9B15145-C103-544A-8904-0F2589BAC7E8}" srcId="{F09CED5D-65FA-D545-944A-9F9247C4F4B3}" destId="{737E8FD8-7EA0-8B4B-8EEB-8BFFAEEF9A7F}" srcOrd="1" destOrd="0" parTransId="{4CA1FFB5-E366-AC4B-BC89-F66831F85326}" sibTransId="{BBD19D49-6709-E54E-A0E9-D499844CBE2F}"/>
    <dgm:cxn modelId="{D3584050-6242-1F46-8430-9A1F11E8EC27}" srcId="{F09CED5D-65FA-D545-944A-9F9247C4F4B3}" destId="{16AEEB92-8338-9447-9B24-A7661243B4CE}" srcOrd="2" destOrd="0" parTransId="{970338A2-2F18-F944-A915-8A3119DB862A}" sibTransId="{B73F6802-80EC-9F46-B874-3D78176B50A4}"/>
    <dgm:cxn modelId="{B7725194-5FB2-D640-8DA1-8A29A3BB5D1F}" type="presOf" srcId="{900F896D-274D-5747-91EF-C4D05807C559}" destId="{45399B5C-E800-8649-AE31-6688C9CCEC2A}" srcOrd="1" destOrd="0" presId="urn:microsoft.com/office/officeart/2005/8/layout/vList4#1"/>
    <dgm:cxn modelId="{AC023EB7-BA46-814B-96AE-B8E1FFFEFA8C}" srcId="{F09CED5D-65FA-D545-944A-9F9247C4F4B3}" destId="{900F896D-274D-5747-91EF-C4D05807C559}" srcOrd="0" destOrd="0" parTransId="{02639BC5-2CEE-1C43-8AD2-246D2A7E0FD5}" sibTransId="{815C3540-4140-BB49-9B66-49F03E333B8A}"/>
    <dgm:cxn modelId="{5D1F0FE6-5EA7-AF48-A349-EAFF77C07814}" type="presOf" srcId="{16AEEB92-8338-9447-9B24-A7661243B4CE}" destId="{06E5B57A-A348-694D-8E0C-5B2BAE2D3298}" srcOrd="0" destOrd="0" presId="urn:microsoft.com/office/officeart/2005/8/layout/vList4#1"/>
    <dgm:cxn modelId="{47F07E8F-28B5-FF46-83EB-B0F642CA0975}" type="presParOf" srcId="{243C11BB-6966-F449-80E4-E6D6846A7ED4}" destId="{8382129D-0A18-A642-9623-5FD901AA809F}" srcOrd="0" destOrd="0" presId="urn:microsoft.com/office/officeart/2005/8/layout/vList4#1"/>
    <dgm:cxn modelId="{67E97783-E13F-0C48-A741-D8BBB79841FC}" type="presParOf" srcId="{8382129D-0A18-A642-9623-5FD901AA809F}" destId="{976B7D32-4EDF-F543-9129-367D30D0FA1E}" srcOrd="0" destOrd="0" presId="urn:microsoft.com/office/officeart/2005/8/layout/vList4#1"/>
    <dgm:cxn modelId="{1579A50C-D9AA-844C-8176-45830D27EB07}" type="presParOf" srcId="{8382129D-0A18-A642-9623-5FD901AA809F}" destId="{0AA1362F-1393-AD47-A85F-629E93AC843A}" srcOrd="1" destOrd="0" presId="urn:microsoft.com/office/officeart/2005/8/layout/vList4#1"/>
    <dgm:cxn modelId="{9B0619A8-13BE-8542-AA7D-B980AA302E7A}" type="presParOf" srcId="{8382129D-0A18-A642-9623-5FD901AA809F}" destId="{45399B5C-E800-8649-AE31-6688C9CCEC2A}" srcOrd="2" destOrd="0" presId="urn:microsoft.com/office/officeart/2005/8/layout/vList4#1"/>
    <dgm:cxn modelId="{3D075B23-24E8-A94C-922A-0747089DD5DF}" type="presParOf" srcId="{243C11BB-6966-F449-80E4-E6D6846A7ED4}" destId="{86F0929F-AB82-9346-810D-25F1CFF4DD83}" srcOrd="1" destOrd="0" presId="urn:microsoft.com/office/officeart/2005/8/layout/vList4#1"/>
    <dgm:cxn modelId="{B17751D6-00F9-9E4D-BC79-0091375E63F2}" type="presParOf" srcId="{243C11BB-6966-F449-80E4-E6D6846A7ED4}" destId="{B16D3DAC-5869-5444-8D09-DE78AC735E4F}" srcOrd="2" destOrd="0" presId="urn:microsoft.com/office/officeart/2005/8/layout/vList4#1"/>
    <dgm:cxn modelId="{51802110-D9FB-104B-9150-A13598D0E398}" type="presParOf" srcId="{B16D3DAC-5869-5444-8D09-DE78AC735E4F}" destId="{C95B4CC0-C2DD-254D-A73D-826D79234865}" srcOrd="0" destOrd="0" presId="urn:microsoft.com/office/officeart/2005/8/layout/vList4#1"/>
    <dgm:cxn modelId="{BF5349C3-B56D-A44F-BF7C-34F3E5D304E1}" type="presParOf" srcId="{B16D3DAC-5869-5444-8D09-DE78AC735E4F}" destId="{0372806E-D1F0-0840-988D-0F8C211613FF}" srcOrd="1" destOrd="0" presId="urn:microsoft.com/office/officeart/2005/8/layout/vList4#1"/>
    <dgm:cxn modelId="{F33845AD-0376-A54D-BCDE-944600540404}" type="presParOf" srcId="{B16D3DAC-5869-5444-8D09-DE78AC735E4F}" destId="{36D317A4-0C17-A042-8C75-E9085F8F88F1}" srcOrd="2" destOrd="0" presId="urn:microsoft.com/office/officeart/2005/8/layout/vList4#1"/>
    <dgm:cxn modelId="{3DA5D93A-AC75-D24D-9252-E1F2A803549C}" type="presParOf" srcId="{243C11BB-6966-F449-80E4-E6D6846A7ED4}" destId="{E235E975-4192-8F4F-8DB5-3366049369E9}" srcOrd="3" destOrd="0" presId="urn:microsoft.com/office/officeart/2005/8/layout/vList4#1"/>
    <dgm:cxn modelId="{7E3E6629-1228-4F46-A3AF-E3A73323BE26}" type="presParOf" srcId="{243C11BB-6966-F449-80E4-E6D6846A7ED4}" destId="{257043D0-5848-834C-9670-29EFD4478F65}" srcOrd="4" destOrd="0" presId="urn:microsoft.com/office/officeart/2005/8/layout/vList4#1"/>
    <dgm:cxn modelId="{625EC26F-4456-D841-B66A-066CD7709A56}" type="presParOf" srcId="{257043D0-5848-834C-9670-29EFD4478F65}" destId="{06E5B57A-A348-694D-8E0C-5B2BAE2D3298}" srcOrd="0" destOrd="0" presId="urn:microsoft.com/office/officeart/2005/8/layout/vList4#1"/>
    <dgm:cxn modelId="{959FD1BF-02E9-E74B-8B7E-54BE8E324503}" type="presParOf" srcId="{257043D0-5848-834C-9670-29EFD4478F65}" destId="{9CBCBD01-8D04-B743-8AD7-A74CE1332065}" srcOrd="1" destOrd="0" presId="urn:microsoft.com/office/officeart/2005/8/layout/vList4#1"/>
    <dgm:cxn modelId="{B75067F6-2879-AC43-B749-EB39F3BCD6EB}" type="presParOf" srcId="{257043D0-5848-834C-9670-29EFD4478F65}" destId="{C10F997B-EEAC-A64B-88B1-F7B3784F6E4A}" srcOrd="2" destOrd="0" presId="urn:microsoft.com/office/officeart/2005/8/layout/vList4#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D55F390-8C99-984C-A4C9-EA3DBF8B9E16}" type="doc">
      <dgm:prSet loTypeId="urn:microsoft.com/office/officeart/2005/8/layout/vList4#2" loCatId="list" qsTypeId="urn:microsoft.com/office/officeart/2005/8/quickstyle/simple4" qsCatId="simple" csTypeId="urn:microsoft.com/office/officeart/2005/8/colors/accent1_2" csCatId="accent1" phldr="1"/>
      <dgm:spPr/>
      <dgm:t>
        <a:bodyPr/>
        <a:lstStyle/>
        <a:p>
          <a:endParaRPr lang="en-US"/>
        </a:p>
      </dgm:t>
    </dgm:pt>
    <dgm:pt modelId="{021787D4-C0E8-384F-BDD0-38147AA8C2E4}">
      <dgm:prSet custT="1"/>
      <dgm:spPr/>
      <dgm:t>
        <a:bodyPr/>
        <a:lstStyle/>
        <a:p>
          <a:pPr rtl="0"/>
          <a:r>
            <a:rPr lang="en-US" sz="2500" dirty="0"/>
            <a:t>Synergistic management</a:t>
          </a:r>
        </a:p>
        <a:p>
          <a:pPr rtl="0"/>
          <a:r>
            <a:rPr lang="en-US" sz="2000" dirty="0"/>
            <a:t>J. </a:t>
          </a:r>
          <a:r>
            <a:rPr lang="en-US" sz="2000" dirty="0" err="1"/>
            <a:t>Plamínek</a:t>
          </a:r>
          <a:r>
            <a:rPr lang="en-US" sz="2000" dirty="0"/>
            <a:t> - Czech only</a:t>
          </a:r>
        </a:p>
      </dgm:t>
    </dgm:pt>
    <dgm:pt modelId="{F7DFE0F7-68FE-1E40-8EEB-2AD014328222}" type="parTrans" cxnId="{EF0BAAB2-02CE-934C-A57B-802D59504A59}">
      <dgm:prSet/>
      <dgm:spPr/>
      <dgm:t>
        <a:bodyPr/>
        <a:lstStyle/>
        <a:p>
          <a:endParaRPr lang="en-US"/>
        </a:p>
      </dgm:t>
    </dgm:pt>
    <dgm:pt modelId="{59E01FB6-D854-3946-8785-686F5A8353F1}" type="sibTrans" cxnId="{EF0BAAB2-02CE-934C-A57B-802D59504A59}">
      <dgm:prSet/>
      <dgm:spPr/>
      <dgm:t>
        <a:bodyPr/>
        <a:lstStyle/>
        <a:p>
          <a:endParaRPr lang="en-US"/>
        </a:p>
      </dgm:t>
    </dgm:pt>
    <dgm:pt modelId="{EB6B1B74-4895-F24D-ACDF-2B345F61F964}">
      <dgm:prSet custT="1"/>
      <dgm:spPr/>
      <dgm:t>
        <a:bodyPr/>
        <a:lstStyle/>
        <a:p>
          <a:pPr rtl="0"/>
          <a:r>
            <a:rPr lang="en-US" sz="2500" dirty="0"/>
            <a:t>Theory of Constraints </a:t>
          </a:r>
        </a:p>
        <a:p>
          <a:pPr rtl="0"/>
          <a:r>
            <a:rPr lang="en-US" sz="2000" dirty="0" err="1"/>
            <a:t>Elyiahu</a:t>
          </a:r>
          <a:r>
            <a:rPr lang="en-US" sz="2000" dirty="0"/>
            <a:t> M. </a:t>
          </a:r>
          <a:r>
            <a:rPr lang="en-US" sz="2000" dirty="0" err="1"/>
            <a:t>Goldratt</a:t>
          </a:r>
          <a:endParaRPr lang="en-US" sz="2000" dirty="0"/>
        </a:p>
      </dgm:t>
    </dgm:pt>
    <dgm:pt modelId="{CE125D65-5F1B-0046-A1C4-0B7FA6427BB8}" type="parTrans" cxnId="{5566A5D9-EAC0-334C-AE85-A37EE06BB8B4}">
      <dgm:prSet/>
      <dgm:spPr/>
      <dgm:t>
        <a:bodyPr/>
        <a:lstStyle/>
        <a:p>
          <a:endParaRPr lang="en-US"/>
        </a:p>
      </dgm:t>
    </dgm:pt>
    <dgm:pt modelId="{24D4D751-D1D7-D340-83A6-FA8DF6C48075}" type="sibTrans" cxnId="{5566A5D9-EAC0-334C-AE85-A37EE06BB8B4}">
      <dgm:prSet/>
      <dgm:spPr/>
      <dgm:t>
        <a:bodyPr/>
        <a:lstStyle/>
        <a:p>
          <a:endParaRPr lang="en-US"/>
        </a:p>
      </dgm:t>
    </dgm:pt>
    <dgm:pt modelId="{E2A1040D-3B87-D842-84D4-1926A7771865}">
      <dgm:prSet custT="1"/>
      <dgm:spPr/>
      <dgm:t>
        <a:bodyPr/>
        <a:lstStyle/>
        <a:p>
          <a:pPr rtl="0"/>
          <a:r>
            <a:rPr lang="en-US" sz="2000"/>
            <a:t>The Quiet Leadership </a:t>
          </a:r>
        </a:p>
        <a:p>
          <a:pPr rtl="0"/>
          <a:r>
            <a:rPr lang="en-US" sz="2000"/>
            <a:t>D. Rock</a:t>
          </a:r>
          <a:endParaRPr lang="en-US" sz="2000" dirty="0"/>
        </a:p>
      </dgm:t>
    </dgm:pt>
    <dgm:pt modelId="{7D03718B-AA8D-AD46-995A-798B22AD2BB5}" type="parTrans" cxnId="{6ED87C91-7A18-944E-969C-059C733F52C6}">
      <dgm:prSet/>
      <dgm:spPr/>
    </dgm:pt>
    <dgm:pt modelId="{026B5F03-C0FF-0C49-9C18-D92C521043CF}" type="sibTrans" cxnId="{6ED87C91-7A18-944E-969C-059C733F52C6}">
      <dgm:prSet/>
      <dgm:spPr/>
    </dgm:pt>
    <dgm:pt modelId="{F6172B92-99DE-DF4A-B7EF-619C5F03E5C0}" type="pres">
      <dgm:prSet presAssocID="{ED55F390-8C99-984C-A4C9-EA3DBF8B9E16}" presName="linear" presStyleCnt="0">
        <dgm:presLayoutVars>
          <dgm:dir/>
          <dgm:resizeHandles val="exact"/>
        </dgm:presLayoutVars>
      </dgm:prSet>
      <dgm:spPr/>
    </dgm:pt>
    <dgm:pt modelId="{F716E349-489D-1142-B6F4-65D0F2BD3D8A}" type="pres">
      <dgm:prSet presAssocID="{021787D4-C0E8-384F-BDD0-38147AA8C2E4}" presName="comp" presStyleCnt="0"/>
      <dgm:spPr/>
    </dgm:pt>
    <dgm:pt modelId="{25389FA8-F2BD-BA41-8B45-45559D73D217}" type="pres">
      <dgm:prSet presAssocID="{021787D4-C0E8-384F-BDD0-38147AA8C2E4}" presName="box" presStyleLbl="node1" presStyleIdx="0" presStyleCnt="3"/>
      <dgm:spPr/>
    </dgm:pt>
    <dgm:pt modelId="{EAD0A2E9-D6F4-A947-9439-B9479A954B16}" type="pres">
      <dgm:prSet presAssocID="{021787D4-C0E8-384F-BDD0-38147AA8C2E4}" presName="img" presStyleLbl="fgImgPlace1" presStyleIdx="0" presStyleCnt="3" custScaleX="31740"/>
      <dgm:spPr>
        <a:blipFill rotWithShape="0">
          <a:blip xmlns:r="http://schemas.openxmlformats.org/officeDocument/2006/relationships" r:embed="rId1"/>
          <a:stretch>
            <a:fillRect/>
          </a:stretch>
        </a:blipFill>
      </dgm:spPr>
    </dgm:pt>
    <dgm:pt modelId="{461059D4-3AF6-9D4E-B600-07B6F6766145}" type="pres">
      <dgm:prSet presAssocID="{021787D4-C0E8-384F-BDD0-38147AA8C2E4}" presName="text" presStyleLbl="node1" presStyleIdx="0" presStyleCnt="3">
        <dgm:presLayoutVars>
          <dgm:bulletEnabled val="1"/>
        </dgm:presLayoutVars>
      </dgm:prSet>
      <dgm:spPr/>
    </dgm:pt>
    <dgm:pt modelId="{B0238969-930F-C74E-9EE4-22EDF12D770E}" type="pres">
      <dgm:prSet presAssocID="{59E01FB6-D854-3946-8785-686F5A8353F1}" presName="spacer" presStyleCnt="0"/>
      <dgm:spPr/>
    </dgm:pt>
    <dgm:pt modelId="{EB972086-DC75-C94F-A9F6-D3706280B726}" type="pres">
      <dgm:prSet presAssocID="{EB6B1B74-4895-F24D-ACDF-2B345F61F964}" presName="comp" presStyleCnt="0"/>
      <dgm:spPr/>
    </dgm:pt>
    <dgm:pt modelId="{C57CC9D8-4301-314E-B3AF-B6F79A71192E}" type="pres">
      <dgm:prSet presAssocID="{EB6B1B74-4895-F24D-ACDF-2B345F61F964}" presName="box" presStyleLbl="node1" presStyleIdx="1" presStyleCnt="3"/>
      <dgm:spPr/>
    </dgm:pt>
    <dgm:pt modelId="{BD34B32F-592E-9F44-8AC7-645F99CD715A}" type="pres">
      <dgm:prSet presAssocID="{EB6B1B74-4895-F24D-ACDF-2B345F61F964}" presName="img" presStyleLbl="fgImgPlace1" presStyleIdx="1" presStyleCnt="3" custScaleX="35663"/>
      <dgm:spPr>
        <a:blipFill rotWithShape="0">
          <a:blip xmlns:r="http://schemas.openxmlformats.org/officeDocument/2006/relationships" r:embed="rId2"/>
          <a:stretch>
            <a:fillRect/>
          </a:stretch>
        </a:blipFill>
      </dgm:spPr>
    </dgm:pt>
    <dgm:pt modelId="{E2869BA3-4F94-3B44-A2D6-3435B3C2D716}" type="pres">
      <dgm:prSet presAssocID="{EB6B1B74-4895-F24D-ACDF-2B345F61F964}" presName="text" presStyleLbl="node1" presStyleIdx="1" presStyleCnt="3">
        <dgm:presLayoutVars>
          <dgm:bulletEnabled val="1"/>
        </dgm:presLayoutVars>
      </dgm:prSet>
      <dgm:spPr/>
    </dgm:pt>
    <dgm:pt modelId="{0E9199EF-2642-0D4D-9BAB-5769CFA54D2A}" type="pres">
      <dgm:prSet presAssocID="{24D4D751-D1D7-D340-83A6-FA8DF6C48075}" presName="spacer" presStyleCnt="0"/>
      <dgm:spPr/>
    </dgm:pt>
    <dgm:pt modelId="{92785489-3BE8-A34C-98BB-DA54C8BC93E7}" type="pres">
      <dgm:prSet presAssocID="{E2A1040D-3B87-D842-84D4-1926A7771865}" presName="comp" presStyleCnt="0"/>
      <dgm:spPr/>
    </dgm:pt>
    <dgm:pt modelId="{B9B17370-21F9-D64A-BFDB-E32500DBA78E}" type="pres">
      <dgm:prSet presAssocID="{E2A1040D-3B87-D842-84D4-1926A7771865}" presName="box" presStyleLbl="node1" presStyleIdx="2" presStyleCnt="3"/>
      <dgm:spPr/>
    </dgm:pt>
    <dgm:pt modelId="{7B7E86C6-AA50-7445-A1E7-CD615B96C952}" type="pres">
      <dgm:prSet presAssocID="{E2A1040D-3B87-D842-84D4-1926A7771865}" presName="img" presStyleLbl="fgImgPlace1" presStyleIdx="2" presStyleCnt="3" custScaleX="45441"/>
      <dgm:spPr>
        <a:blipFill rotWithShape="0">
          <a:blip xmlns:r="http://schemas.openxmlformats.org/officeDocument/2006/relationships" r:embed="rId3"/>
          <a:stretch>
            <a:fillRect/>
          </a:stretch>
        </a:blipFill>
      </dgm:spPr>
    </dgm:pt>
    <dgm:pt modelId="{ADEEB24C-9535-B548-A586-C82E85DFEB15}" type="pres">
      <dgm:prSet presAssocID="{E2A1040D-3B87-D842-84D4-1926A7771865}" presName="text" presStyleLbl="node1" presStyleIdx="2" presStyleCnt="3">
        <dgm:presLayoutVars>
          <dgm:bulletEnabled val="1"/>
        </dgm:presLayoutVars>
      </dgm:prSet>
      <dgm:spPr/>
    </dgm:pt>
  </dgm:ptLst>
  <dgm:cxnLst>
    <dgm:cxn modelId="{5EDBC403-B1BB-694E-8B06-DE166CE51307}" type="presOf" srcId="{ED55F390-8C99-984C-A4C9-EA3DBF8B9E16}" destId="{F6172B92-99DE-DF4A-B7EF-619C5F03E5C0}" srcOrd="0" destOrd="0" presId="urn:microsoft.com/office/officeart/2005/8/layout/vList4#2"/>
    <dgm:cxn modelId="{2B194C23-BD65-C349-9265-325CBABE0447}" type="presOf" srcId="{021787D4-C0E8-384F-BDD0-38147AA8C2E4}" destId="{25389FA8-F2BD-BA41-8B45-45559D73D217}" srcOrd="0" destOrd="0" presId="urn:microsoft.com/office/officeart/2005/8/layout/vList4#2"/>
    <dgm:cxn modelId="{CC310B2E-C9E1-674B-B510-1158970038D1}" type="presOf" srcId="{021787D4-C0E8-384F-BDD0-38147AA8C2E4}" destId="{461059D4-3AF6-9D4E-B600-07B6F6766145}" srcOrd="1" destOrd="0" presId="urn:microsoft.com/office/officeart/2005/8/layout/vList4#2"/>
    <dgm:cxn modelId="{D39F1438-CAFB-B548-A3FF-DD63BCB69387}" type="presOf" srcId="{EB6B1B74-4895-F24D-ACDF-2B345F61F964}" destId="{E2869BA3-4F94-3B44-A2D6-3435B3C2D716}" srcOrd="1" destOrd="0" presId="urn:microsoft.com/office/officeart/2005/8/layout/vList4#2"/>
    <dgm:cxn modelId="{52D17451-05B7-954F-8FBF-7748ADE954A8}" type="presOf" srcId="{EB6B1B74-4895-F24D-ACDF-2B345F61F964}" destId="{C57CC9D8-4301-314E-B3AF-B6F79A71192E}" srcOrd="0" destOrd="0" presId="urn:microsoft.com/office/officeart/2005/8/layout/vList4#2"/>
    <dgm:cxn modelId="{6ED87C91-7A18-944E-969C-059C733F52C6}" srcId="{ED55F390-8C99-984C-A4C9-EA3DBF8B9E16}" destId="{E2A1040D-3B87-D842-84D4-1926A7771865}" srcOrd="2" destOrd="0" parTransId="{7D03718B-AA8D-AD46-995A-798B22AD2BB5}" sibTransId="{026B5F03-C0FF-0C49-9C18-D92C521043CF}"/>
    <dgm:cxn modelId="{2C1A5FA6-474C-DD4B-A40A-AB99BE94A7D6}" type="presOf" srcId="{E2A1040D-3B87-D842-84D4-1926A7771865}" destId="{ADEEB24C-9535-B548-A586-C82E85DFEB15}" srcOrd="1" destOrd="0" presId="urn:microsoft.com/office/officeart/2005/8/layout/vList4#2"/>
    <dgm:cxn modelId="{EF0BAAB2-02CE-934C-A57B-802D59504A59}" srcId="{ED55F390-8C99-984C-A4C9-EA3DBF8B9E16}" destId="{021787D4-C0E8-384F-BDD0-38147AA8C2E4}" srcOrd="0" destOrd="0" parTransId="{F7DFE0F7-68FE-1E40-8EEB-2AD014328222}" sibTransId="{59E01FB6-D854-3946-8785-686F5A8353F1}"/>
    <dgm:cxn modelId="{5566A5D9-EAC0-334C-AE85-A37EE06BB8B4}" srcId="{ED55F390-8C99-984C-A4C9-EA3DBF8B9E16}" destId="{EB6B1B74-4895-F24D-ACDF-2B345F61F964}" srcOrd="1" destOrd="0" parTransId="{CE125D65-5F1B-0046-A1C4-0B7FA6427BB8}" sibTransId="{24D4D751-D1D7-D340-83A6-FA8DF6C48075}"/>
    <dgm:cxn modelId="{2907B7E4-611F-CF44-AC0C-EE92BA2E830D}" type="presOf" srcId="{E2A1040D-3B87-D842-84D4-1926A7771865}" destId="{B9B17370-21F9-D64A-BFDB-E32500DBA78E}" srcOrd="0" destOrd="0" presId="urn:microsoft.com/office/officeart/2005/8/layout/vList4#2"/>
    <dgm:cxn modelId="{DAAF67FA-C7FA-0B44-9C77-87A0EF24834F}" type="presParOf" srcId="{F6172B92-99DE-DF4A-B7EF-619C5F03E5C0}" destId="{F716E349-489D-1142-B6F4-65D0F2BD3D8A}" srcOrd="0" destOrd="0" presId="urn:microsoft.com/office/officeart/2005/8/layout/vList4#2"/>
    <dgm:cxn modelId="{33384254-7305-C94C-BDC7-257752770832}" type="presParOf" srcId="{F716E349-489D-1142-B6F4-65D0F2BD3D8A}" destId="{25389FA8-F2BD-BA41-8B45-45559D73D217}" srcOrd="0" destOrd="0" presId="urn:microsoft.com/office/officeart/2005/8/layout/vList4#2"/>
    <dgm:cxn modelId="{C9F23F97-4EE3-E14D-9127-920932084EF4}" type="presParOf" srcId="{F716E349-489D-1142-B6F4-65D0F2BD3D8A}" destId="{EAD0A2E9-D6F4-A947-9439-B9479A954B16}" srcOrd="1" destOrd="0" presId="urn:microsoft.com/office/officeart/2005/8/layout/vList4#2"/>
    <dgm:cxn modelId="{60B48D2C-C90C-6943-9799-881219F71B7D}" type="presParOf" srcId="{F716E349-489D-1142-B6F4-65D0F2BD3D8A}" destId="{461059D4-3AF6-9D4E-B600-07B6F6766145}" srcOrd="2" destOrd="0" presId="urn:microsoft.com/office/officeart/2005/8/layout/vList4#2"/>
    <dgm:cxn modelId="{C66ADAFB-F8A4-C247-9B3C-7B46A74AD993}" type="presParOf" srcId="{F6172B92-99DE-DF4A-B7EF-619C5F03E5C0}" destId="{B0238969-930F-C74E-9EE4-22EDF12D770E}" srcOrd="1" destOrd="0" presId="urn:microsoft.com/office/officeart/2005/8/layout/vList4#2"/>
    <dgm:cxn modelId="{C9B98B6D-1278-D74F-AC06-91639285E403}" type="presParOf" srcId="{F6172B92-99DE-DF4A-B7EF-619C5F03E5C0}" destId="{EB972086-DC75-C94F-A9F6-D3706280B726}" srcOrd="2" destOrd="0" presId="urn:microsoft.com/office/officeart/2005/8/layout/vList4#2"/>
    <dgm:cxn modelId="{4A22EFD6-0F8E-E546-AEBC-6EC38ED848A9}" type="presParOf" srcId="{EB972086-DC75-C94F-A9F6-D3706280B726}" destId="{C57CC9D8-4301-314E-B3AF-B6F79A71192E}" srcOrd="0" destOrd="0" presId="urn:microsoft.com/office/officeart/2005/8/layout/vList4#2"/>
    <dgm:cxn modelId="{3254CFE2-874B-6940-B052-51A935DC1729}" type="presParOf" srcId="{EB972086-DC75-C94F-A9F6-D3706280B726}" destId="{BD34B32F-592E-9F44-8AC7-645F99CD715A}" srcOrd="1" destOrd="0" presId="urn:microsoft.com/office/officeart/2005/8/layout/vList4#2"/>
    <dgm:cxn modelId="{5B664C65-438C-904C-8F7F-9F0290A33EFF}" type="presParOf" srcId="{EB972086-DC75-C94F-A9F6-D3706280B726}" destId="{E2869BA3-4F94-3B44-A2D6-3435B3C2D716}" srcOrd="2" destOrd="0" presId="urn:microsoft.com/office/officeart/2005/8/layout/vList4#2"/>
    <dgm:cxn modelId="{DC956B18-D65F-A947-8A0E-41BEA12D8F4E}" type="presParOf" srcId="{F6172B92-99DE-DF4A-B7EF-619C5F03E5C0}" destId="{0E9199EF-2642-0D4D-9BAB-5769CFA54D2A}" srcOrd="3" destOrd="0" presId="urn:microsoft.com/office/officeart/2005/8/layout/vList4#2"/>
    <dgm:cxn modelId="{E0154AB9-0D4B-F54A-8638-0DD6AC1C639D}" type="presParOf" srcId="{F6172B92-99DE-DF4A-B7EF-619C5F03E5C0}" destId="{92785489-3BE8-A34C-98BB-DA54C8BC93E7}" srcOrd="4" destOrd="0" presId="urn:microsoft.com/office/officeart/2005/8/layout/vList4#2"/>
    <dgm:cxn modelId="{BC909D3D-038C-EA41-9F9F-103544EC16E8}" type="presParOf" srcId="{92785489-3BE8-A34C-98BB-DA54C8BC93E7}" destId="{B9B17370-21F9-D64A-BFDB-E32500DBA78E}" srcOrd="0" destOrd="0" presId="urn:microsoft.com/office/officeart/2005/8/layout/vList4#2"/>
    <dgm:cxn modelId="{8BDE8EA5-0567-514B-8A0B-8CFE262EF1A8}" type="presParOf" srcId="{92785489-3BE8-A34C-98BB-DA54C8BC93E7}" destId="{7B7E86C6-AA50-7445-A1E7-CD615B96C952}" srcOrd="1" destOrd="0" presId="urn:microsoft.com/office/officeart/2005/8/layout/vList4#2"/>
    <dgm:cxn modelId="{1F0A2F7E-962D-EC4A-96F2-0D6022ED8EFA}" type="presParOf" srcId="{92785489-3BE8-A34C-98BB-DA54C8BC93E7}" destId="{ADEEB24C-9535-B548-A586-C82E85DFEB15}" srcOrd="2" destOrd="0" presId="urn:microsoft.com/office/officeart/2005/8/layout/vList4#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A072103-85FA-43D8-A1BC-F9C36B1BFAD9}" type="doc">
      <dgm:prSet loTypeId="urn:microsoft.com/office/officeart/2011/layout/InterconnectedBlockProcess" loCatId="process" qsTypeId="urn:microsoft.com/office/officeart/2005/8/quickstyle/3d1" qsCatId="3D" csTypeId="urn:microsoft.com/office/officeart/2005/8/colors/colorful3" csCatId="colorful" phldr="1"/>
      <dgm:spPr/>
      <dgm:t>
        <a:bodyPr/>
        <a:lstStyle/>
        <a:p>
          <a:endParaRPr lang="cs-CZ"/>
        </a:p>
      </dgm:t>
    </dgm:pt>
    <dgm:pt modelId="{0C55B7CD-83DF-4953-A05B-C804CA36B65B}">
      <dgm:prSet phldrT="[Text]" custT="1"/>
      <dgm:spPr/>
      <dgm:t>
        <a:bodyPr/>
        <a:lstStyle/>
        <a:p>
          <a:r>
            <a:rPr lang="en-US" sz="1800" noProof="0" dirty="0"/>
            <a:t>Management basics</a:t>
          </a:r>
        </a:p>
      </dgm:t>
    </dgm:pt>
    <dgm:pt modelId="{47BE542B-E5D3-4720-957B-DB85422C7AB4}" type="parTrans" cxnId="{95990090-C9A6-48A2-8354-6D6A54FD7377}">
      <dgm:prSet/>
      <dgm:spPr/>
      <dgm:t>
        <a:bodyPr/>
        <a:lstStyle/>
        <a:p>
          <a:endParaRPr lang="en-US" sz="2400" noProof="0" dirty="0"/>
        </a:p>
      </dgm:t>
    </dgm:pt>
    <dgm:pt modelId="{1F8FF58D-BB81-4307-9839-EFD8C0E61880}" type="sibTrans" cxnId="{95990090-C9A6-48A2-8354-6D6A54FD7377}">
      <dgm:prSet/>
      <dgm:spPr/>
      <dgm:t>
        <a:bodyPr/>
        <a:lstStyle/>
        <a:p>
          <a:endParaRPr lang="en-US" sz="2400" noProof="0" dirty="0"/>
        </a:p>
      </dgm:t>
    </dgm:pt>
    <dgm:pt modelId="{2F6CCF0A-6784-4074-9C19-BB41D93682C2}">
      <dgm:prSet phldrT="[Text]" custT="1"/>
      <dgm:spPr/>
      <dgm:t>
        <a:bodyPr/>
        <a:lstStyle/>
        <a:p>
          <a:pPr algn="l"/>
          <a:r>
            <a:rPr lang="en-US" sz="1800" noProof="0" dirty="0"/>
            <a:t>Introduction</a:t>
          </a:r>
        </a:p>
        <a:p>
          <a:pPr algn="l"/>
          <a:r>
            <a:rPr lang="en-US" sz="1800" noProof="0" dirty="0"/>
            <a:t>Tasks</a:t>
          </a:r>
        </a:p>
        <a:p>
          <a:pPr algn="l"/>
          <a:r>
            <a:rPr lang="en-US" sz="1800" noProof="0" dirty="0"/>
            <a:t>Principles</a:t>
          </a:r>
        </a:p>
        <a:p>
          <a:pPr algn="l"/>
          <a:r>
            <a:rPr lang="en-US" sz="1800" noProof="0" dirty="0"/>
            <a:t>Role of information</a:t>
          </a:r>
        </a:p>
        <a:p>
          <a:pPr algn="l"/>
          <a:r>
            <a:rPr lang="en-US" sz="1800" noProof="0" dirty="0"/>
            <a:t>Analytics tools </a:t>
          </a:r>
        </a:p>
      </dgm:t>
    </dgm:pt>
    <dgm:pt modelId="{E3F7DF28-6207-42A8-BFC4-80C51F295666}" type="parTrans" cxnId="{09C59AF9-301E-4C97-9BAA-C1DA459A65ED}">
      <dgm:prSet/>
      <dgm:spPr/>
      <dgm:t>
        <a:bodyPr/>
        <a:lstStyle/>
        <a:p>
          <a:endParaRPr lang="en-US" sz="2400" noProof="0" dirty="0"/>
        </a:p>
      </dgm:t>
    </dgm:pt>
    <dgm:pt modelId="{4020F9EE-38AA-4A14-A86B-5F79CE20DAC9}" type="sibTrans" cxnId="{09C59AF9-301E-4C97-9BAA-C1DA459A65ED}">
      <dgm:prSet/>
      <dgm:spPr/>
      <dgm:t>
        <a:bodyPr/>
        <a:lstStyle/>
        <a:p>
          <a:endParaRPr lang="en-US" sz="2400" noProof="0" dirty="0"/>
        </a:p>
      </dgm:t>
    </dgm:pt>
    <dgm:pt modelId="{62DE6BC9-EB48-4EB0-9D3A-06EF7BD78584}">
      <dgm:prSet phldrT="[Text]" custT="1"/>
      <dgm:spPr/>
      <dgm:t>
        <a:bodyPr/>
        <a:lstStyle/>
        <a:p>
          <a:r>
            <a:rPr lang="en-US" sz="1800" noProof="0" dirty="0" err="1"/>
            <a:t>MbC</a:t>
          </a:r>
          <a:r>
            <a:rPr lang="en-US" sz="1800" noProof="0" dirty="0"/>
            <a:t> introduction</a:t>
          </a:r>
        </a:p>
      </dgm:t>
    </dgm:pt>
    <dgm:pt modelId="{CA4ADF82-7CC5-4C47-95BC-FE2023867C8B}" type="parTrans" cxnId="{4D0519C8-4369-40A4-AE21-C5BCCEC18144}">
      <dgm:prSet/>
      <dgm:spPr/>
      <dgm:t>
        <a:bodyPr/>
        <a:lstStyle/>
        <a:p>
          <a:endParaRPr lang="en-US" sz="2400" noProof="0" dirty="0"/>
        </a:p>
      </dgm:t>
    </dgm:pt>
    <dgm:pt modelId="{DA6F71D0-6520-458C-AF62-AE5D4ADF98BA}" type="sibTrans" cxnId="{4D0519C8-4369-40A4-AE21-C5BCCEC18144}">
      <dgm:prSet/>
      <dgm:spPr/>
      <dgm:t>
        <a:bodyPr/>
        <a:lstStyle/>
        <a:p>
          <a:endParaRPr lang="en-US" sz="2400" noProof="0" dirty="0"/>
        </a:p>
      </dgm:t>
    </dgm:pt>
    <dgm:pt modelId="{C8C6BF07-9D3E-4444-9B81-6DF18A6E5618}">
      <dgm:prSet phldrT="[Text]" custT="1"/>
      <dgm:spPr/>
      <dgm:t>
        <a:bodyPr/>
        <a:lstStyle/>
        <a:p>
          <a:pPr algn="l"/>
          <a:r>
            <a:rPr lang="en-US" sz="1800" noProof="0" dirty="0"/>
            <a:t>Theory of vitality</a:t>
          </a:r>
        </a:p>
        <a:p>
          <a:pPr algn="l"/>
          <a:r>
            <a:rPr lang="en-US" sz="1800" noProof="0" dirty="0"/>
            <a:t>Company culture</a:t>
          </a:r>
        </a:p>
        <a:p>
          <a:pPr algn="l"/>
          <a:r>
            <a:rPr lang="en-US" sz="1800" noProof="0" dirty="0"/>
            <a:t>Key roles</a:t>
          </a:r>
        </a:p>
      </dgm:t>
    </dgm:pt>
    <dgm:pt modelId="{4429C458-9024-49BB-97CB-73F17B82208A}" type="parTrans" cxnId="{FDD05D81-2798-4275-BAAB-798CDCF6D729}">
      <dgm:prSet/>
      <dgm:spPr/>
      <dgm:t>
        <a:bodyPr/>
        <a:lstStyle/>
        <a:p>
          <a:endParaRPr lang="en-US" sz="2400" noProof="0" dirty="0"/>
        </a:p>
      </dgm:t>
    </dgm:pt>
    <dgm:pt modelId="{BABA2D99-1936-47AC-B991-63713DAEAF9B}" type="sibTrans" cxnId="{FDD05D81-2798-4275-BAAB-798CDCF6D729}">
      <dgm:prSet/>
      <dgm:spPr/>
      <dgm:t>
        <a:bodyPr/>
        <a:lstStyle/>
        <a:p>
          <a:endParaRPr lang="en-US" sz="2400" noProof="0" dirty="0"/>
        </a:p>
      </dgm:t>
    </dgm:pt>
    <dgm:pt modelId="{FA470240-FC28-416F-A659-86C26B16982D}">
      <dgm:prSet phldrT="[Text]" custT="1"/>
      <dgm:spPr/>
      <dgm:t>
        <a:bodyPr/>
        <a:lstStyle/>
        <a:p>
          <a:r>
            <a:rPr lang="en-US" sz="1800" noProof="0" dirty="0"/>
            <a:t>Advanced </a:t>
          </a:r>
          <a:r>
            <a:rPr lang="en-US" sz="1800" noProof="0" dirty="0" err="1"/>
            <a:t>MbC</a:t>
          </a:r>
          <a:endParaRPr lang="en-US" sz="1800" noProof="0" dirty="0"/>
        </a:p>
      </dgm:t>
    </dgm:pt>
    <dgm:pt modelId="{77DD80A1-CEA5-4862-9CFE-F2491CEF6CA5}" type="parTrans" cxnId="{0B118F19-7B3C-45AC-9925-E63F9695BE55}">
      <dgm:prSet/>
      <dgm:spPr/>
      <dgm:t>
        <a:bodyPr/>
        <a:lstStyle/>
        <a:p>
          <a:endParaRPr lang="en-US" sz="2400" noProof="0" dirty="0"/>
        </a:p>
      </dgm:t>
    </dgm:pt>
    <dgm:pt modelId="{FCEE9FDA-A588-4ACD-A427-3BD383C560E1}" type="sibTrans" cxnId="{0B118F19-7B3C-45AC-9925-E63F9695BE55}">
      <dgm:prSet/>
      <dgm:spPr/>
      <dgm:t>
        <a:bodyPr/>
        <a:lstStyle/>
        <a:p>
          <a:endParaRPr lang="en-US" sz="2400" noProof="0" dirty="0"/>
        </a:p>
      </dgm:t>
    </dgm:pt>
    <dgm:pt modelId="{E5C48D6B-EDC0-48CC-BF3C-77CD9C719A0C}">
      <dgm:prSet phldrT="[Text]" custT="1"/>
      <dgm:spPr/>
      <dgm:t>
        <a:bodyPr/>
        <a:lstStyle/>
        <a:p>
          <a:pPr algn="l"/>
          <a:r>
            <a:rPr lang="en-US" sz="1800" noProof="0" dirty="0"/>
            <a:t>Process management</a:t>
          </a:r>
          <a:endParaRPr lang="cs-CZ" sz="1800" noProof="0" dirty="0"/>
        </a:p>
        <a:p>
          <a:pPr algn="l"/>
          <a:r>
            <a:rPr lang="en-US" sz="1800" noProof="0" dirty="0"/>
            <a:t>Implementation of </a:t>
          </a:r>
          <a:r>
            <a:rPr lang="en-US" sz="1800" noProof="0" dirty="0" err="1"/>
            <a:t>MbC</a:t>
          </a:r>
          <a:endParaRPr lang="en-US" sz="1800" noProof="0" dirty="0"/>
        </a:p>
        <a:p>
          <a:pPr algn="l"/>
          <a:r>
            <a:rPr lang="en-US" sz="1800" noProof="0" dirty="0"/>
            <a:t>Practical examples</a:t>
          </a:r>
        </a:p>
      </dgm:t>
    </dgm:pt>
    <dgm:pt modelId="{33AA6744-1C6F-47DB-A2CE-A4DF1F38B29F}" type="parTrans" cxnId="{C0D1F46A-0918-46D2-85ED-6D975AA25353}">
      <dgm:prSet/>
      <dgm:spPr/>
      <dgm:t>
        <a:bodyPr/>
        <a:lstStyle/>
        <a:p>
          <a:endParaRPr lang="en-US" sz="2400" noProof="0" dirty="0"/>
        </a:p>
      </dgm:t>
    </dgm:pt>
    <dgm:pt modelId="{038117F9-976F-42C4-94E9-CB817F733EBE}" type="sibTrans" cxnId="{C0D1F46A-0918-46D2-85ED-6D975AA25353}">
      <dgm:prSet/>
      <dgm:spPr/>
      <dgm:t>
        <a:bodyPr/>
        <a:lstStyle/>
        <a:p>
          <a:endParaRPr lang="en-US" sz="2400" noProof="0" dirty="0"/>
        </a:p>
      </dgm:t>
    </dgm:pt>
    <dgm:pt modelId="{065BAB0D-8B83-49A9-A660-4722B4EF2AC9}" type="pres">
      <dgm:prSet presAssocID="{CA072103-85FA-43D8-A1BC-F9C36B1BFAD9}" presName="Name0" presStyleCnt="0">
        <dgm:presLayoutVars>
          <dgm:chMax val="7"/>
          <dgm:chPref val="5"/>
          <dgm:dir/>
          <dgm:animOne val="branch"/>
          <dgm:animLvl val="lvl"/>
        </dgm:presLayoutVars>
      </dgm:prSet>
      <dgm:spPr/>
    </dgm:pt>
    <dgm:pt modelId="{4424902E-5D08-4FF6-9E39-5103322B462A}" type="pres">
      <dgm:prSet presAssocID="{FA470240-FC28-416F-A659-86C26B16982D}" presName="ChildAccent3" presStyleCnt="0"/>
      <dgm:spPr/>
    </dgm:pt>
    <dgm:pt modelId="{D53696B0-9CA9-464B-AE60-AC58D9EE941F}" type="pres">
      <dgm:prSet presAssocID="{FA470240-FC28-416F-A659-86C26B16982D}" presName="ChildAccent" presStyleLbl="alignImgPlace1" presStyleIdx="0" presStyleCnt="3"/>
      <dgm:spPr/>
    </dgm:pt>
    <dgm:pt modelId="{6CBF061A-4659-4798-85C3-C284B500FB88}" type="pres">
      <dgm:prSet presAssocID="{FA470240-FC28-416F-A659-86C26B16982D}" presName="Child3" presStyleLbl="revTx" presStyleIdx="0" presStyleCnt="0">
        <dgm:presLayoutVars>
          <dgm:chMax val="0"/>
          <dgm:chPref val="0"/>
          <dgm:bulletEnabled val="1"/>
        </dgm:presLayoutVars>
      </dgm:prSet>
      <dgm:spPr/>
    </dgm:pt>
    <dgm:pt modelId="{604D79A9-3FEC-4FAB-85D6-7C63FBC43291}" type="pres">
      <dgm:prSet presAssocID="{FA470240-FC28-416F-A659-86C26B16982D}" presName="Parent3" presStyleLbl="node1" presStyleIdx="0" presStyleCnt="3">
        <dgm:presLayoutVars>
          <dgm:chMax val="2"/>
          <dgm:chPref val="1"/>
          <dgm:bulletEnabled val="1"/>
        </dgm:presLayoutVars>
      </dgm:prSet>
      <dgm:spPr/>
    </dgm:pt>
    <dgm:pt modelId="{60AD02BF-C2C2-4049-96AF-DBCB280416E8}" type="pres">
      <dgm:prSet presAssocID="{62DE6BC9-EB48-4EB0-9D3A-06EF7BD78584}" presName="ChildAccent2" presStyleCnt="0"/>
      <dgm:spPr/>
    </dgm:pt>
    <dgm:pt modelId="{E9E8A728-DF3F-42E9-8DCF-5D05BDB5A18E}" type="pres">
      <dgm:prSet presAssocID="{62DE6BC9-EB48-4EB0-9D3A-06EF7BD78584}" presName="ChildAccent" presStyleLbl="alignImgPlace1" presStyleIdx="1" presStyleCnt="3"/>
      <dgm:spPr/>
    </dgm:pt>
    <dgm:pt modelId="{2DCBF5A5-0A8E-496D-836C-D5E4E42D5C32}" type="pres">
      <dgm:prSet presAssocID="{62DE6BC9-EB48-4EB0-9D3A-06EF7BD78584}" presName="Child2" presStyleLbl="revTx" presStyleIdx="0" presStyleCnt="0">
        <dgm:presLayoutVars>
          <dgm:chMax val="0"/>
          <dgm:chPref val="0"/>
          <dgm:bulletEnabled val="1"/>
        </dgm:presLayoutVars>
      </dgm:prSet>
      <dgm:spPr/>
    </dgm:pt>
    <dgm:pt modelId="{15F17C10-DC2F-42E5-8367-AADBEC930B28}" type="pres">
      <dgm:prSet presAssocID="{62DE6BC9-EB48-4EB0-9D3A-06EF7BD78584}" presName="Parent2" presStyleLbl="node1" presStyleIdx="1" presStyleCnt="3">
        <dgm:presLayoutVars>
          <dgm:chMax val="2"/>
          <dgm:chPref val="1"/>
          <dgm:bulletEnabled val="1"/>
        </dgm:presLayoutVars>
      </dgm:prSet>
      <dgm:spPr/>
    </dgm:pt>
    <dgm:pt modelId="{8924DC0E-3BB2-4D4F-8452-2FD370E9DEB6}" type="pres">
      <dgm:prSet presAssocID="{0C55B7CD-83DF-4953-A05B-C804CA36B65B}" presName="ChildAccent1" presStyleCnt="0"/>
      <dgm:spPr/>
    </dgm:pt>
    <dgm:pt modelId="{5B37CEEE-0D6C-4B52-B554-A7538EE6A3A5}" type="pres">
      <dgm:prSet presAssocID="{0C55B7CD-83DF-4953-A05B-C804CA36B65B}" presName="ChildAccent" presStyleLbl="alignImgPlace1" presStyleIdx="2" presStyleCnt="3"/>
      <dgm:spPr/>
    </dgm:pt>
    <dgm:pt modelId="{604F984A-9E6B-45C5-A211-CEC5F7703FD9}" type="pres">
      <dgm:prSet presAssocID="{0C55B7CD-83DF-4953-A05B-C804CA36B65B}" presName="Child1" presStyleLbl="revTx" presStyleIdx="0" presStyleCnt="0">
        <dgm:presLayoutVars>
          <dgm:chMax val="0"/>
          <dgm:chPref val="0"/>
          <dgm:bulletEnabled val="1"/>
        </dgm:presLayoutVars>
      </dgm:prSet>
      <dgm:spPr/>
    </dgm:pt>
    <dgm:pt modelId="{C01363CC-523D-4E1A-9A7F-7D6B2E54FA0A}" type="pres">
      <dgm:prSet presAssocID="{0C55B7CD-83DF-4953-A05B-C804CA36B65B}" presName="Parent1" presStyleLbl="node1" presStyleIdx="2" presStyleCnt="3">
        <dgm:presLayoutVars>
          <dgm:chMax val="2"/>
          <dgm:chPref val="1"/>
          <dgm:bulletEnabled val="1"/>
        </dgm:presLayoutVars>
      </dgm:prSet>
      <dgm:spPr/>
    </dgm:pt>
  </dgm:ptLst>
  <dgm:cxnLst>
    <dgm:cxn modelId="{0B118F19-7B3C-45AC-9925-E63F9695BE55}" srcId="{CA072103-85FA-43D8-A1BC-F9C36B1BFAD9}" destId="{FA470240-FC28-416F-A659-86C26B16982D}" srcOrd="2" destOrd="0" parTransId="{77DD80A1-CEA5-4862-9CFE-F2491CEF6CA5}" sibTransId="{FCEE9FDA-A588-4ACD-A427-3BD383C560E1}"/>
    <dgm:cxn modelId="{289F151C-AB14-4369-BA9E-ED506313547A}" type="presOf" srcId="{62DE6BC9-EB48-4EB0-9D3A-06EF7BD78584}" destId="{15F17C10-DC2F-42E5-8367-AADBEC930B28}" srcOrd="0" destOrd="0" presId="urn:microsoft.com/office/officeart/2011/layout/InterconnectedBlockProcess"/>
    <dgm:cxn modelId="{9C647F1C-463B-4E41-BB94-5A02641D7AA3}" type="presOf" srcId="{E5C48D6B-EDC0-48CC-BF3C-77CD9C719A0C}" destId="{D53696B0-9CA9-464B-AE60-AC58D9EE941F}" srcOrd="0" destOrd="0" presId="urn:microsoft.com/office/officeart/2011/layout/InterconnectedBlockProcess"/>
    <dgm:cxn modelId="{F0F35523-6C9A-4E12-984A-DAD29F38119B}" type="presOf" srcId="{2F6CCF0A-6784-4074-9C19-BB41D93682C2}" destId="{5B37CEEE-0D6C-4B52-B554-A7538EE6A3A5}" srcOrd="0" destOrd="0" presId="urn:microsoft.com/office/officeart/2011/layout/InterconnectedBlockProcess"/>
    <dgm:cxn modelId="{E9CBC134-DFAF-4D87-A745-E368EDE4694C}" type="presOf" srcId="{C8C6BF07-9D3E-4444-9B81-6DF18A6E5618}" destId="{E9E8A728-DF3F-42E9-8DCF-5D05BDB5A18E}" srcOrd="0" destOrd="0" presId="urn:microsoft.com/office/officeart/2011/layout/InterconnectedBlockProcess"/>
    <dgm:cxn modelId="{C0D1F46A-0918-46D2-85ED-6D975AA25353}" srcId="{FA470240-FC28-416F-A659-86C26B16982D}" destId="{E5C48D6B-EDC0-48CC-BF3C-77CD9C719A0C}" srcOrd="0" destOrd="0" parTransId="{33AA6744-1C6F-47DB-A2CE-A4DF1F38B29F}" sibTransId="{038117F9-976F-42C4-94E9-CB817F733EBE}"/>
    <dgm:cxn modelId="{965DFE4F-B6DC-4548-8790-429BBA5D56CA}" type="presOf" srcId="{FA470240-FC28-416F-A659-86C26B16982D}" destId="{604D79A9-3FEC-4FAB-85D6-7C63FBC43291}" srcOrd="0" destOrd="0" presId="urn:microsoft.com/office/officeart/2011/layout/InterconnectedBlockProcess"/>
    <dgm:cxn modelId="{7D8EF753-8C01-4FB3-A5E0-B809E6F2F8F6}" type="presOf" srcId="{0C55B7CD-83DF-4953-A05B-C804CA36B65B}" destId="{C01363CC-523D-4E1A-9A7F-7D6B2E54FA0A}" srcOrd="0" destOrd="0" presId="urn:microsoft.com/office/officeart/2011/layout/InterconnectedBlockProcess"/>
    <dgm:cxn modelId="{FDD05D81-2798-4275-BAAB-798CDCF6D729}" srcId="{62DE6BC9-EB48-4EB0-9D3A-06EF7BD78584}" destId="{C8C6BF07-9D3E-4444-9B81-6DF18A6E5618}" srcOrd="0" destOrd="0" parTransId="{4429C458-9024-49BB-97CB-73F17B82208A}" sibTransId="{BABA2D99-1936-47AC-B991-63713DAEAF9B}"/>
    <dgm:cxn modelId="{847DE188-6314-4103-BAB4-E757A7DEE5CC}" type="presOf" srcId="{C8C6BF07-9D3E-4444-9B81-6DF18A6E5618}" destId="{2DCBF5A5-0A8E-496D-836C-D5E4E42D5C32}" srcOrd="1" destOrd="0" presId="urn:microsoft.com/office/officeart/2011/layout/InterconnectedBlockProcess"/>
    <dgm:cxn modelId="{95990090-C9A6-48A2-8354-6D6A54FD7377}" srcId="{CA072103-85FA-43D8-A1BC-F9C36B1BFAD9}" destId="{0C55B7CD-83DF-4953-A05B-C804CA36B65B}" srcOrd="0" destOrd="0" parTransId="{47BE542B-E5D3-4720-957B-DB85422C7AB4}" sibTransId="{1F8FF58D-BB81-4307-9839-EFD8C0E61880}"/>
    <dgm:cxn modelId="{0BE19194-70E1-4814-B826-530AC458A9FB}" type="presOf" srcId="{E5C48D6B-EDC0-48CC-BF3C-77CD9C719A0C}" destId="{6CBF061A-4659-4798-85C3-C284B500FB88}" srcOrd="1" destOrd="0" presId="urn:microsoft.com/office/officeart/2011/layout/InterconnectedBlockProcess"/>
    <dgm:cxn modelId="{C96C62AC-6E2E-4467-8237-127EECB08639}" type="presOf" srcId="{CA072103-85FA-43D8-A1BC-F9C36B1BFAD9}" destId="{065BAB0D-8B83-49A9-A660-4722B4EF2AC9}" srcOrd="0" destOrd="0" presId="urn:microsoft.com/office/officeart/2011/layout/InterconnectedBlockProcess"/>
    <dgm:cxn modelId="{4D0519C8-4369-40A4-AE21-C5BCCEC18144}" srcId="{CA072103-85FA-43D8-A1BC-F9C36B1BFAD9}" destId="{62DE6BC9-EB48-4EB0-9D3A-06EF7BD78584}" srcOrd="1" destOrd="0" parTransId="{CA4ADF82-7CC5-4C47-95BC-FE2023867C8B}" sibTransId="{DA6F71D0-6520-458C-AF62-AE5D4ADF98BA}"/>
    <dgm:cxn modelId="{7F96DEE0-AA0A-4432-853F-6AB1BB07BD38}" type="presOf" srcId="{2F6CCF0A-6784-4074-9C19-BB41D93682C2}" destId="{604F984A-9E6B-45C5-A211-CEC5F7703FD9}" srcOrd="1" destOrd="0" presId="urn:microsoft.com/office/officeart/2011/layout/InterconnectedBlockProcess"/>
    <dgm:cxn modelId="{09C59AF9-301E-4C97-9BAA-C1DA459A65ED}" srcId="{0C55B7CD-83DF-4953-A05B-C804CA36B65B}" destId="{2F6CCF0A-6784-4074-9C19-BB41D93682C2}" srcOrd="0" destOrd="0" parTransId="{E3F7DF28-6207-42A8-BFC4-80C51F295666}" sibTransId="{4020F9EE-38AA-4A14-A86B-5F79CE20DAC9}"/>
    <dgm:cxn modelId="{36D07838-DF2A-4119-A619-7D964A96FABD}" type="presParOf" srcId="{065BAB0D-8B83-49A9-A660-4722B4EF2AC9}" destId="{4424902E-5D08-4FF6-9E39-5103322B462A}" srcOrd="0" destOrd="0" presId="urn:microsoft.com/office/officeart/2011/layout/InterconnectedBlockProcess"/>
    <dgm:cxn modelId="{984E24FE-ECFC-4CEB-8C3B-9F4A9BFB462C}" type="presParOf" srcId="{4424902E-5D08-4FF6-9E39-5103322B462A}" destId="{D53696B0-9CA9-464B-AE60-AC58D9EE941F}" srcOrd="0" destOrd="0" presId="urn:microsoft.com/office/officeart/2011/layout/InterconnectedBlockProcess"/>
    <dgm:cxn modelId="{89A2D12A-2BA0-43F4-AB94-72B4AFFF398C}" type="presParOf" srcId="{065BAB0D-8B83-49A9-A660-4722B4EF2AC9}" destId="{6CBF061A-4659-4798-85C3-C284B500FB88}" srcOrd="1" destOrd="0" presId="urn:microsoft.com/office/officeart/2011/layout/InterconnectedBlockProcess"/>
    <dgm:cxn modelId="{0B4A311E-1D4A-4A82-B3FF-3BDEF53F6E42}" type="presParOf" srcId="{065BAB0D-8B83-49A9-A660-4722B4EF2AC9}" destId="{604D79A9-3FEC-4FAB-85D6-7C63FBC43291}" srcOrd="2" destOrd="0" presId="urn:microsoft.com/office/officeart/2011/layout/InterconnectedBlockProcess"/>
    <dgm:cxn modelId="{778FB9AF-9123-4B97-8F42-4971816D879A}" type="presParOf" srcId="{065BAB0D-8B83-49A9-A660-4722B4EF2AC9}" destId="{60AD02BF-C2C2-4049-96AF-DBCB280416E8}" srcOrd="3" destOrd="0" presId="urn:microsoft.com/office/officeart/2011/layout/InterconnectedBlockProcess"/>
    <dgm:cxn modelId="{F6EAB72D-392D-40BE-9762-79728851A598}" type="presParOf" srcId="{60AD02BF-C2C2-4049-96AF-DBCB280416E8}" destId="{E9E8A728-DF3F-42E9-8DCF-5D05BDB5A18E}" srcOrd="0" destOrd="0" presId="urn:microsoft.com/office/officeart/2011/layout/InterconnectedBlockProcess"/>
    <dgm:cxn modelId="{C1C46151-1F89-4E90-837A-3898C7436D88}" type="presParOf" srcId="{065BAB0D-8B83-49A9-A660-4722B4EF2AC9}" destId="{2DCBF5A5-0A8E-496D-836C-D5E4E42D5C32}" srcOrd="4" destOrd="0" presId="urn:microsoft.com/office/officeart/2011/layout/InterconnectedBlockProcess"/>
    <dgm:cxn modelId="{0F432A2F-3A8D-4BDA-9C25-658AE431B09C}" type="presParOf" srcId="{065BAB0D-8B83-49A9-A660-4722B4EF2AC9}" destId="{15F17C10-DC2F-42E5-8367-AADBEC930B28}" srcOrd="5" destOrd="0" presId="urn:microsoft.com/office/officeart/2011/layout/InterconnectedBlockProcess"/>
    <dgm:cxn modelId="{A16E8D43-A0B8-4ADE-8395-D79FB58732D2}" type="presParOf" srcId="{065BAB0D-8B83-49A9-A660-4722B4EF2AC9}" destId="{8924DC0E-3BB2-4D4F-8452-2FD370E9DEB6}" srcOrd="6" destOrd="0" presId="urn:microsoft.com/office/officeart/2011/layout/InterconnectedBlockProcess"/>
    <dgm:cxn modelId="{35A9BEA4-6A24-461D-BF17-D82F1F899F68}" type="presParOf" srcId="{8924DC0E-3BB2-4D4F-8452-2FD370E9DEB6}" destId="{5B37CEEE-0D6C-4B52-B554-A7538EE6A3A5}" srcOrd="0" destOrd="0" presId="urn:microsoft.com/office/officeart/2011/layout/InterconnectedBlockProcess"/>
    <dgm:cxn modelId="{6F5840F5-CBC3-4E07-989B-FAD3F3A690D5}" type="presParOf" srcId="{065BAB0D-8B83-49A9-A660-4722B4EF2AC9}" destId="{604F984A-9E6B-45C5-A211-CEC5F7703FD9}" srcOrd="7" destOrd="0" presId="urn:microsoft.com/office/officeart/2011/layout/InterconnectedBlockProcess"/>
    <dgm:cxn modelId="{7B9EF725-29CF-4A1B-91DB-AF7B14A328AB}" type="presParOf" srcId="{065BAB0D-8B83-49A9-A660-4722B4EF2AC9}" destId="{C01363CC-523D-4E1A-9A7F-7D6B2E54FA0A}" srcOrd="8" destOrd="0" presId="urn:microsoft.com/office/officeart/2011/layout/InterconnectedBlock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7FFD647-5900-480B-A395-B5175F95DCDD}" type="doc">
      <dgm:prSet loTypeId="urn:microsoft.com/office/officeart/2008/layout/HorizontalMultiLevelHierarchy" loCatId="hierarchy" qsTypeId="urn:microsoft.com/office/officeart/2005/8/quickstyle/3d2" qsCatId="3D" csTypeId="urn:microsoft.com/office/officeart/2005/8/colors/colorful3" csCatId="colorful" phldr="1"/>
      <dgm:spPr/>
      <dgm:t>
        <a:bodyPr/>
        <a:lstStyle/>
        <a:p>
          <a:endParaRPr lang="cs-CZ"/>
        </a:p>
      </dgm:t>
    </dgm:pt>
    <dgm:pt modelId="{86072946-7311-4D7A-BC21-03698C83BB59}">
      <dgm:prSet phldrT="[Text]"/>
      <dgm:spPr/>
      <dgm:t>
        <a:bodyPr/>
        <a:lstStyle/>
        <a:p>
          <a:r>
            <a:rPr lang="cs-CZ" dirty="0" err="1"/>
            <a:t>Coordination</a:t>
          </a:r>
          <a:br>
            <a:rPr lang="cs-CZ" dirty="0"/>
          </a:br>
          <a:r>
            <a:rPr lang="cs-CZ" dirty="0" err="1"/>
            <a:t>Information</a:t>
          </a:r>
          <a:endParaRPr lang="cs-CZ" dirty="0"/>
        </a:p>
      </dgm:t>
    </dgm:pt>
    <dgm:pt modelId="{E6D51128-2F74-48CD-9E97-0FB987F9A71D}" type="parTrans" cxnId="{3708DA17-8487-4159-B447-EE15FCFB00CF}">
      <dgm:prSet/>
      <dgm:spPr/>
      <dgm:t>
        <a:bodyPr/>
        <a:lstStyle/>
        <a:p>
          <a:endParaRPr lang="cs-CZ"/>
        </a:p>
      </dgm:t>
    </dgm:pt>
    <dgm:pt modelId="{8B043E83-1712-49D5-847A-E3FADDD4CDF2}" type="sibTrans" cxnId="{3708DA17-8487-4159-B447-EE15FCFB00CF}">
      <dgm:prSet/>
      <dgm:spPr/>
      <dgm:t>
        <a:bodyPr/>
        <a:lstStyle/>
        <a:p>
          <a:endParaRPr lang="cs-CZ"/>
        </a:p>
      </dgm:t>
    </dgm:pt>
    <dgm:pt modelId="{1B9F09DC-384F-486E-BE5F-E13FB171DDE2}">
      <dgm:prSet phldrT="[Text]"/>
      <dgm:spPr/>
      <dgm:t>
        <a:bodyPr/>
        <a:lstStyle/>
        <a:p>
          <a:r>
            <a:rPr lang="en-US"/>
            <a:t>Goals creation</a:t>
          </a:r>
          <a:endParaRPr lang="cs-CZ" dirty="0"/>
        </a:p>
      </dgm:t>
    </dgm:pt>
    <dgm:pt modelId="{37207611-D781-43D5-B079-54B03A0A27D0}" type="parTrans" cxnId="{3CFF2BDE-20A7-417E-A5A0-7E5E7BB00892}">
      <dgm:prSet/>
      <dgm:spPr/>
      <dgm:t>
        <a:bodyPr/>
        <a:lstStyle/>
        <a:p>
          <a:endParaRPr lang="cs-CZ"/>
        </a:p>
      </dgm:t>
    </dgm:pt>
    <dgm:pt modelId="{303D79FE-1AA3-4B09-8EE9-021868722AFD}" type="sibTrans" cxnId="{3CFF2BDE-20A7-417E-A5A0-7E5E7BB00892}">
      <dgm:prSet/>
      <dgm:spPr/>
      <dgm:t>
        <a:bodyPr/>
        <a:lstStyle/>
        <a:p>
          <a:endParaRPr lang="cs-CZ"/>
        </a:p>
      </dgm:t>
    </dgm:pt>
    <dgm:pt modelId="{ED384025-C271-4F29-87AF-6B2BF864E3BB}">
      <dgm:prSet/>
      <dgm:spPr/>
      <dgm:t>
        <a:bodyPr/>
        <a:lstStyle/>
        <a:p>
          <a:r>
            <a:rPr lang="en-US"/>
            <a:t>Planning</a:t>
          </a:r>
          <a:endParaRPr lang="en-US" dirty="0"/>
        </a:p>
      </dgm:t>
    </dgm:pt>
    <dgm:pt modelId="{7D26AB30-83DF-4EAB-B799-73DF4C2CBDFB}" type="parTrans" cxnId="{261FE7A7-44F2-47E3-841D-5DBD54F3419F}">
      <dgm:prSet/>
      <dgm:spPr/>
      <dgm:t>
        <a:bodyPr/>
        <a:lstStyle/>
        <a:p>
          <a:endParaRPr lang="cs-CZ"/>
        </a:p>
      </dgm:t>
    </dgm:pt>
    <dgm:pt modelId="{682181ED-1208-44BF-AF8C-FB577B3C1CBF}" type="sibTrans" cxnId="{261FE7A7-44F2-47E3-841D-5DBD54F3419F}">
      <dgm:prSet/>
      <dgm:spPr/>
      <dgm:t>
        <a:bodyPr/>
        <a:lstStyle/>
        <a:p>
          <a:endParaRPr lang="cs-CZ"/>
        </a:p>
      </dgm:t>
    </dgm:pt>
    <dgm:pt modelId="{4B6A9841-0358-436E-B041-BB97A5EA1C23}">
      <dgm:prSet/>
      <dgm:spPr/>
      <dgm:t>
        <a:bodyPr/>
        <a:lstStyle/>
        <a:p>
          <a:r>
            <a:rPr lang="en-US"/>
            <a:t>Decision making</a:t>
          </a:r>
          <a:endParaRPr lang="en-US" dirty="0"/>
        </a:p>
      </dgm:t>
    </dgm:pt>
    <dgm:pt modelId="{F6178A9F-2D58-4832-B4AC-ECA14C31AA23}" type="parTrans" cxnId="{7D32FB0A-4726-4B81-987A-FBB6863D7701}">
      <dgm:prSet/>
      <dgm:spPr/>
      <dgm:t>
        <a:bodyPr/>
        <a:lstStyle/>
        <a:p>
          <a:endParaRPr lang="cs-CZ"/>
        </a:p>
      </dgm:t>
    </dgm:pt>
    <dgm:pt modelId="{AAA07869-45D5-48CA-B3D4-BCFD0076DA89}" type="sibTrans" cxnId="{7D32FB0A-4726-4B81-987A-FBB6863D7701}">
      <dgm:prSet/>
      <dgm:spPr/>
      <dgm:t>
        <a:bodyPr/>
        <a:lstStyle/>
        <a:p>
          <a:endParaRPr lang="cs-CZ"/>
        </a:p>
      </dgm:t>
    </dgm:pt>
    <dgm:pt modelId="{F46563FA-57DD-48DB-A07F-B80F9F8C2A08}">
      <dgm:prSet/>
      <dgm:spPr/>
      <dgm:t>
        <a:bodyPr/>
        <a:lstStyle/>
        <a:p>
          <a:r>
            <a:rPr lang="en-US"/>
            <a:t>Realization </a:t>
          </a:r>
          <a:endParaRPr lang="en-US" dirty="0"/>
        </a:p>
      </dgm:t>
    </dgm:pt>
    <dgm:pt modelId="{C20E2D99-5CA5-41AB-AC5B-B97CCEC4C7E8}" type="parTrans" cxnId="{63945184-0964-4BB6-BDEE-5631B8781D1C}">
      <dgm:prSet/>
      <dgm:spPr/>
      <dgm:t>
        <a:bodyPr/>
        <a:lstStyle/>
        <a:p>
          <a:endParaRPr lang="cs-CZ"/>
        </a:p>
      </dgm:t>
    </dgm:pt>
    <dgm:pt modelId="{EB0DA4CC-439F-44DF-B1E3-CEB9E2337CAE}" type="sibTrans" cxnId="{63945184-0964-4BB6-BDEE-5631B8781D1C}">
      <dgm:prSet/>
      <dgm:spPr/>
      <dgm:t>
        <a:bodyPr/>
        <a:lstStyle/>
        <a:p>
          <a:endParaRPr lang="cs-CZ"/>
        </a:p>
      </dgm:t>
    </dgm:pt>
    <dgm:pt modelId="{42815D51-7640-4040-9FD7-CBF4C80377E7}">
      <dgm:prSet/>
      <dgm:spPr/>
      <dgm:t>
        <a:bodyPr/>
        <a:lstStyle/>
        <a:p>
          <a:r>
            <a:rPr lang="en-US"/>
            <a:t>Control</a:t>
          </a:r>
          <a:endParaRPr lang="en-US" dirty="0"/>
        </a:p>
      </dgm:t>
    </dgm:pt>
    <dgm:pt modelId="{0DB9FD0E-00E0-44AA-B511-D919DEA70E93}" type="parTrans" cxnId="{6E5F5136-8352-4AC1-9676-54333F0126F9}">
      <dgm:prSet/>
      <dgm:spPr/>
      <dgm:t>
        <a:bodyPr/>
        <a:lstStyle/>
        <a:p>
          <a:endParaRPr lang="cs-CZ"/>
        </a:p>
      </dgm:t>
    </dgm:pt>
    <dgm:pt modelId="{520AE6C7-A8FB-43C8-BA86-8790876DD6A6}" type="sibTrans" cxnId="{6E5F5136-8352-4AC1-9676-54333F0126F9}">
      <dgm:prSet/>
      <dgm:spPr/>
      <dgm:t>
        <a:bodyPr/>
        <a:lstStyle/>
        <a:p>
          <a:endParaRPr lang="cs-CZ"/>
        </a:p>
      </dgm:t>
    </dgm:pt>
    <dgm:pt modelId="{CF1CBF68-D4EA-4F21-B523-80DB1FC78762}" type="pres">
      <dgm:prSet presAssocID="{07FFD647-5900-480B-A395-B5175F95DCDD}" presName="Name0" presStyleCnt="0">
        <dgm:presLayoutVars>
          <dgm:chPref val="1"/>
          <dgm:dir/>
          <dgm:animOne val="branch"/>
          <dgm:animLvl val="lvl"/>
          <dgm:resizeHandles val="exact"/>
        </dgm:presLayoutVars>
      </dgm:prSet>
      <dgm:spPr/>
    </dgm:pt>
    <dgm:pt modelId="{B7E95367-1045-46C3-AC89-510973901381}" type="pres">
      <dgm:prSet presAssocID="{86072946-7311-4D7A-BC21-03698C83BB59}" presName="root1" presStyleCnt="0"/>
      <dgm:spPr/>
    </dgm:pt>
    <dgm:pt modelId="{09B88F94-AAE6-4FD2-8DCB-3E64539CB32F}" type="pres">
      <dgm:prSet presAssocID="{86072946-7311-4D7A-BC21-03698C83BB59}" presName="LevelOneTextNode" presStyleLbl="node0" presStyleIdx="0" presStyleCnt="1">
        <dgm:presLayoutVars>
          <dgm:chPref val="3"/>
        </dgm:presLayoutVars>
      </dgm:prSet>
      <dgm:spPr/>
    </dgm:pt>
    <dgm:pt modelId="{E928C71C-DA82-41DC-BB24-4C41D440ABD5}" type="pres">
      <dgm:prSet presAssocID="{86072946-7311-4D7A-BC21-03698C83BB59}" presName="level2hierChild" presStyleCnt="0"/>
      <dgm:spPr/>
    </dgm:pt>
    <dgm:pt modelId="{88F37212-859F-4360-91D2-8482F777C2AF}" type="pres">
      <dgm:prSet presAssocID="{37207611-D781-43D5-B079-54B03A0A27D0}" presName="conn2-1" presStyleLbl="parChTrans1D2" presStyleIdx="0" presStyleCnt="5"/>
      <dgm:spPr/>
    </dgm:pt>
    <dgm:pt modelId="{AEB36626-95D2-48EF-AFD8-67F793C738F0}" type="pres">
      <dgm:prSet presAssocID="{37207611-D781-43D5-B079-54B03A0A27D0}" presName="connTx" presStyleLbl="parChTrans1D2" presStyleIdx="0" presStyleCnt="5"/>
      <dgm:spPr/>
    </dgm:pt>
    <dgm:pt modelId="{C22BF3AE-906E-48BD-BD20-15F2C3F5B8EA}" type="pres">
      <dgm:prSet presAssocID="{1B9F09DC-384F-486E-BE5F-E13FB171DDE2}" presName="root2" presStyleCnt="0"/>
      <dgm:spPr/>
    </dgm:pt>
    <dgm:pt modelId="{E8F6D2FE-6256-43A1-A13F-0CB5C59420C5}" type="pres">
      <dgm:prSet presAssocID="{1B9F09DC-384F-486E-BE5F-E13FB171DDE2}" presName="LevelTwoTextNode" presStyleLbl="node2" presStyleIdx="0" presStyleCnt="5">
        <dgm:presLayoutVars>
          <dgm:chPref val="3"/>
        </dgm:presLayoutVars>
      </dgm:prSet>
      <dgm:spPr/>
    </dgm:pt>
    <dgm:pt modelId="{49561377-4325-4802-9F5C-28BC8C7DAF3D}" type="pres">
      <dgm:prSet presAssocID="{1B9F09DC-384F-486E-BE5F-E13FB171DDE2}" presName="level3hierChild" presStyleCnt="0"/>
      <dgm:spPr/>
    </dgm:pt>
    <dgm:pt modelId="{E41674D0-93BD-4768-BA70-6F028AFC3FEF}" type="pres">
      <dgm:prSet presAssocID="{7D26AB30-83DF-4EAB-B799-73DF4C2CBDFB}" presName="conn2-1" presStyleLbl="parChTrans1D2" presStyleIdx="1" presStyleCnt="5"/>
      <dgm:spPr/>
    </dgm:pt>
    <dgm:pt modelId="{4A02D5E5-AA7A-4A9F-8F38-23BD9FF43F88}" type="pres">
      <dgm:prSet presAssocID="{7D26AB30-83DF-4EAB-B799-73DF4C2CBDFB}" presName="connTx" presStyleLbl="parChTrans1D2" presStyleIdx="1" presStyleCnt="5"/>
      <dgm:spPr/>
    </dgm:pt>
    <dgm:pt modelId="{AC6ADE2B-D426-4D1E-ABB5-F763AA324305}" type="pres">
      <dgm:prSet presAssocID="{ED384025-C271-4F29-87AF-6B2BF864E3BB}" presName="root2" presStyleCnt="0"/>
      <dgm:spPr/>
    </dgm:pt>
    <dgm:pt modelId="{5305ADF2-1433-4F35-BC96-83B12554B2AF}" type="pres">
      <dgm:prSet presAssocID="{ED384025-C271-4F29-87AF-6B2BF864E3BB}" presName="LevelTwoTextNode" presStyleLbl="node2" presStyleIdx="1" presStyleCnt="5">
        <dgm:presLayoutVars>
          <dgm:chPref val="3"/>
        </dgm:presLayoutVars>
      </dgm:prSet>
      <dgm:spPr/>
    </dgm:pt>
    <dgm:pt modelId="{FEACC279-5A2D-43DF-BA24-7B7417B66DDB}" type="pres">
      <dgm:prSet presAssocID="{ED384025-C271-4F29-87AF-6B2BF864E3BB}" presName="level3hierChild" presStyleCnt="0"/>
      <dgm:spPr/>
    </dgm:pt>
    <dgm:pt modelId="{DFBFAE24-CC6C-4176-8960-D20C76884008}" type="pres">
      <dgm:prSet presAssocID="{F6178A9F-2D58-4832-B4AC-ECA14C31AA23}" presName="conn2-1" presStyleLbl="parChTrans1D2" presStyleIdx="2" presStyleCnt="5"/>
      <dgm:spPr/>
    </dgm:pt>
    <dgm:pt modelId="{89F20F39-84AC-4D22-B04E-1A413A0507EA}" type="pres">
      <dgm:prSet presAssocID="{F6178A9F-2D58-4832-B4AC-ECA14C31AA23}" presName="connTx" presStyleLbl="parChTrans1D2" presStyleIdx="2" presStyleCnt="5"/>
      <dgm:spPr/>
    </dgm:pt>
    <dgm:pt modelId="{757693B3-CBD6-4A22-82A0-F9BAF0CEC69F}" type="pres">
      <dgm:prSet presAssocID="{4B6A9841-0358-436E-B041-BB97A5EA1C23}" presName="root2" presStyleCnt="0"/>
      <dgm:spPr/>
    </dgm:pt>
    <dgm:pt modelId="{49AEF735-830E-4FA3-9353-EDA0C6174527}" type="pres">
      <dgm:prSet presAssocID="{4B6A9841-0358-436E-B041-BB97A5EA1C23}" presName="LevelTwoTextNode" presStyleLbl="node2" presStyleIdx="2" presStyleCnt="5">
        <dgm:presLayoutVars>
          <dgm:chPref val="3"/>
        </dgm:presLayoutVars>
      </dgm:prSet>
      <dgm:spPr/>
    </dgm:pt>
    <dgm:pt modelId="{57597D4E-CAF7-467B-BE1F-B5962DCC433C}" type="pres">
      <dgm:prSet presAssocID="{4B6A9841-0358-436E-B041-BB97A5EA1C23}" presName="level3hierChild" presStyleCnt="0"/>
      <dgm:spPr/>
    </dgm:pt>
    <dgm:pt modelId="{FEA5A3B5-FC99-4E43-8D35-D0D8C84C5A5B}" type="pres">
      <dgm:prSet presAssocID="{C20E2D99-5CA5-41AB-AC5B-B97CCEC4C7E8}" presName="conn2-1" presStyleLbl="parChTrans1D2" presStyleIdx="3" presStyleCnt="5"/>
      <dgm:spPr/>
    </dgm:pt>
    <dgm:pt modelId="{16B2899A-5D9C-4564-8A8E-698389A0C56C}" type="pres">
      <dgm:prSet presAssocID="{C20E2D99-5CA5-41AB-AC5B-B97CCEC4C7E8}" presName="connTx" presStyleLbl="parChTrans1D2" presStyleIdx="3" presStyleCnt="5"/>
      <dgm:spPr/>
    </dgm:pt>
    <dgm:pt modelId="{3E314764-35BC-476C-860C-5934299465DA}" type="pres">
      <dgm:prSet presAssocID="{F46563FA-57DD-48DB-A07F-B80F9F8C2A08}" presName="root2" presStyleCnt="0"/>
      <dgm:spPr/>
    </dgm:pt>
    <dgm:pt modelId="{E04EE4F2-3B81-4BFA-B449-6F682C64BA29}" type="pres">
      <dgm:prSet presAssocID="{F46563FA-57DD-48DB-A07F-B80F9F8C2A08}" presName="LevelTwoTextNode" presStyleLbl="node2" presStyleIdx="3" presStyleCnt="5">
        <dgm:presLayoutVars>
          <dgm:chPref val="3"/>
        </dgm:presLayoutVars>
      </dgm:prSet>
      <dgm:spPr/>
    </dgm:pt>
    <dgm:pt modelId="{8C0267F0-6D2A-4E75-A1B0-E08DBADFA176}" type="pres">
      <dgm:prSet presAssocID="{F46563FA-57DD-48DB-A07F-B80F9F8C2A08}" presName="level3hierChild" presStyleCnt="0"/>
      <dgm:spPr/>
    </dgm:pt>
    <dgm:pt modelId="{6A2F74FE-7050-412F-96CE-9CFD19EFB5A3}" type="pres">
      <dgm:prSet presAssocID="{0DB9FD0E-00E0-44AA-B511-D919DEA70E93}" presName="conn2-1" presStyleLbl="parChTrans1D2" presStyleIdx="4" presStyleCnt="5"/>
      <dgm:spPr/>
    </dgm:pt>
    <dgm:pt modelId="{EA278C79-CC9F-42C4-A88C-97C37824D9FA}" type="pres">
      <dgm:prSet presAssocID="{0DB9FD0E-00E0-44AA-B511-D919DEA70E93}" presName="connTx" presStyleLbl="parChTrans1D2" presStyleIdx="4" presStyleCnt="5"/>
      <dgm:spPr/>
    </dgm:pt>
    <dgm:pt modelId="{8B9CF8E3-A0A3-4FD6-ACB2-4832BF01BCFF}" type="pres">
      <dgm:prSet presAssocID="{42815D51-7640-4040-9FD7-CBF4C80377E7}" presName="root2" presStyleCnt="0"/>
      <dgm:spPr/>
    </dgm:pt>
    <dgm:pt modelId="{4BF33FFB-831D-4E2E-A46A-38DFE9ADCA9B}" type="pres">
      <dgm:prSet presAssocID="{42815D51-7640-4040-9FD7-CBF4C80377E7}" presName="LevelTwoTextNode" presStyleLbl="node2" presStyleIdx="4" presStyleCnt="5">
        <dgm:presLayoutVars>
          <dgm:chPref val="3"/>
        </dgm:presLayoutVars>
      </dgm:prSet>
      <dgm:spPr/>
    </dgm:pt>
    <dgm:pt modelId="{55EF8AC8-CB97-4E2B-994A-8F05BC4FACA7}" type="pres">
      <dgm:prSet presAssocID="{42815D51-7640-4040-9FD7-CBF4C80377E7}" presName="level3hierChild" presStyleCnt="0"/>
      <dgm:spPr/>
    </dgm:pt>
  </dgm:ptLst>
  <dgm:cxnLst>
    <dgm:cxn modelId="{6A065100-EE71-4DF5-82DE-87816C81597C}" type="presOf" srcId="{42815D51-7640-4040-9FD7-CBF4C80377E7}" destId="{4BF33FFB-831D-4E2E-A46A-38DFE9ADCA9B}" srcOrd="0" destOrd="0" presId="urn:microsoft.com/office/officeart/2008/layout/HorizontalMultiLevelHierarchy"/>
    <dgm:cxn modelId="{7D32FB0A-4726-4B81-987A-FBB6863D7701}" srcId="{86072946-7311-4D7A-BC21-03698C83BB59}" destId="{4B6A9841-0358-436E-B041-BB97A5EA1C23}" srcOrd="2" destOrd="0" parTransId="{F6178A9F-2D58-4832-B4AC-ECA14C31AA23}" sibTransId="{AAA07869-45D5-48CA-B3D4-BCFD0076DA89}"/>
    <dgm:cxn modelId="{3708DA17-8487-4159-B447-EE15FCFB00CF}" srcId="{07FFD647-5900-480B-A395-B5175F95DCDD}" destId="{86072946-7311-4D7A-BC21-03698C83BB59}" srcOrd="0" destOrd="0" parTransId="{E6D51128-2F74-48CD-9E97-0FB987F9A71D}" sibTransId="{8B043E83-1712-49D5-847A-E3FADDD4CDF2}"/>
    <dgm:cxn modelId="{B002D11B-C72B-418A-BD4E-F3E6AE9BD41E}" type="presOf" srcId="{7D26AB30-83DF-4EAB-B799-73DF4C2CBDFB}" destId="{4A02D5E5-AA7A-4A9F-8F38-23BD9FF43F88}" srcOrd="1" destOrd="0" presId="urn:microsoft.com/office/officeart/2008/layout/HorizontalMultiLevelHierarchy"/>
    <dgm:cxn modelId="{A933B632-416F-42CB-9C10-9A71B6E06784}" type="presOf" srcId="{ED384025-C271-4F29-87AF-6B2BF864E3BB}" destId="{5305ADF2-1433-4F35-BC96-83B12554B2AF}" srcOrd="0" destOrd="0" presId="urn:microsoft.com/office/officeart/2008/layout/HorizontalMultiLevelHierarchy"/>
    <dgm:cxn modelId="{D39F6533-9A9B-4822-819E-C74B6A14F785}" type="presOf" srcId="{86072946-7311-4D7A-BC21-03698C83BB59}" destId="{09B88F94-AAE6-4FD2-8DCB-3E64539CB32F}" srcOrd="0" destOrd="0" presId="urn:microsoft.com/office/officeart/2008/layout/HorizontalMultiLevelHierarchy"/>
    <dgm:cxn modelId="{6E5F5136-8352-4AC1-9676-54333F0126F9}" srcId="{86072946-7311-4D7A-BC21-03698C83BB59}" destId="{42815D51-7640-4040-9FD7-CBF4C80377E7}" srcOrd="4" destOrd="0" parTransId="{0DB9FD0E-00E0-44AA-B511-D919DEA70E93}" sibTransId="{520AE6C7-A8FB-43C8-BA86-8790876DD6A6}"/>
    <dgm:cxn modelId="{B7C4E55E-A5F5-4018-B183-AC5648ECA9B8}" type="presOf" srcId="{0DB9FD0E-00E0-44AA-B511-D919DEA70E93}" destId="{EA278C79-CC9F-42C4-A88C-97C37824D9FA}" srcOrd="1" destOrd="0" presId="urn:microsoft.com/office/officeart/2008/layout/HorizontalMultiLevelHierarchy"/>
    <dgm:cxn modelId="{413BD85F-93A6-480B-905A-A105B6A8448E}" type="presOf" srcId="{07FFD647-5900-480B-A395-B5175F95DCDD}" destId="{CF1CBF68-D4EA-4F21-B523-80DB1FC78762}" srcOrd="0" destOrd="0" presId="urn:microsoft.com/office/officeart/2008/layout/HorizontalMultiLevelHierarchy"/>
    <dgm:cxn modelId="{52BCC948-CB1A-47C1-8960-8D19B931BB29}" type="presOf" srcId="{C20E2D99-5CA5-41AB-AC5B-B97CCEC4C7E8}" destId="{FEA5A3B5-FC99-4E43-8D35-D0D8C84C5A5B}" srcOrd="0" destOrd="0" presId="urn:microsoft.com/office/officeart/2008/layout/HorizontalMultiLevelHierarchy"/>
    <dgm:cxn modelId="{1D48B059-6377-4CA0-AD1D-26907D2479A8}" type="presOf" srcId="{7D26AB30-83DF-4EAB-B799-73DF4C2CBDFB}" destId="{E41674D0-93BD-4768-BA70-6F028AFC3FEF}" srcOrd="0" destOrd="0" presId="urn:microsoft.com/office/officeart/2008/layout/HorizontalMultiLevelHierarchy"/>
    <dgm:cxn modelId="{63945184-0964-4BB6-BDEE-5631B8781D1C}" srcId="{86072946-7311-4D7A-BC21-03698C83BB59}" destId="{F46563FA-57DD-48DB-A07F-B80F9F8C2A08}" srcOrd="3" destOrd="0" parTransId="{C20E2D99-5CA5-41AB-AC5B-B97CCEC4C7E8}" sibTransId="{EB0DA4CC-439F-44DF-B1E3-CEB9E2337CAE}"/>
    <dgm:cxn modelId="{D102F18B-F233-46CF-BB30-B880A7F591BA}" type="presOf" srcId="{1B9F09DC-384F-486E-BE5F-E13FB171DDE2}" destId="{E8F6D2FE-6256-43A1-A13F-0CB5C59420C5}" srcOrd="0" destOrd="0" presId="urn:microsoft.com/office/officeart/2008/layout/HorizontalMultiLevelHierarchy"/>
    <dgm:cxn modelId="{C0C35C9A-7F3F-4186-A8A2-EBD75603DA4F}" type="presOf" srcId="{0DB9FD0E-00E0-44AA-B511-D919DEA70E93}" destId="{6A2F74FE-7050-412F-96CE-9CFD19EFB5A3}" srcOrd="0" destOrd="0" presId="urn:microsoft.com/office/officeart/2008/layout/HorizontalMultiLevelHierarchy"/>
    <dgm:cxn modelId="{FB3BE9A1-0DE3-483D-9FFA-DCF5A2D94759}" type="presOf" srcId="{F46563FA-57DD-48DB-A07F-B80F9F8C2A08}" destId="{E04EE4F2-3B81-4BFA-B449-6F682C64BA29}" srcOrd="0" destOrd="0" presId="urn:microsoft.com/office/officeart/2008/layout/HorizontalMultiLevelHierarchy"/>
    <dgm:cxn modelId="{261FE7A7-44F2-47E3-841D-5DBD54F3419F}" srcId="{86072946-7311-4D7A-BC21-03698C83BB59}" destId="{ED384025-C271-4F29-87AF-6B2BF864E3BB}" srcOrd="1" destOrd="0" parTransId="{7D26AB30-83DF-4EAB-B799-73DF4C2CBDFB}" sibTransId="{682181ED-1208-44BF-AF8C-FB577B3C1CBF}"/>
    <dgm:cxn modelId="{D06AE4AC-BE1F-47EE-89DD-F4DA007BC984}" type="presOf" srcId="{F6178A9F-2D58-4832-B4AC-ECA14C31AA23}" destId="{89F20F39-84AC-4D22-B04E-1A413A0507EA}" srcOrd="1" destOrd="0" presId="urn:microsoft.com/office/officeart/2008/layout/HorizontalMultiLevelHierarchy"/>
    <dgm:cxn modelId="{3D75A3D7-3632-4E8D-83B6-FF406B9F6604}" type="presOf" srcId="{C20E2D99-5CA5-41AB-AC5B-B97CCEC4C7E8}" destId="{16B2899A-5D9C-4564-8A8E-698389A0C56C}" srcOrd="1" destOrd="0" presId="urn:microsoft.com/office/officeart/2008/layout/HorizontalMultiLevelHierarchy"/>
    <dgm:cxn modelId="{3CFF2BDE-20A7-417E-A5A0-7E5E7BB00892}" srcId="{86072946-7311-4D7A-BC21-03698C83BB59}" destId="{1B9F09DC-384F-486E-BE5F-E13FB171DDE2}" srcOrd="0" destOrd="0" parTransId="{37207611-D781-43D5-B079-54B03A0A27D0}" sibTransId="{303D79FE-1AA3-4B09-8EE9-021868722AFD}"/>
    <dgm:cxn modelId="{9393CDE2-8385-4889-9758-EFCDA516D76F}" type="presOf" srcId="{37207611-D781-43D5-B079-54B03A0A27D0}" destId="{AEB36626-95D2-48EF-AFD8-67F793C738F0}" srcOrd="1" destOrd="0" presId="urn:microsoft.com/office/officeart/2008/layout/HorizontalMultiLevelHierarchy"/>
    <dgm:cxn modelId="{80D199F3-548C-4264-96CC-18C4D8F4B453}" type="presOf" srcId="{F6178A9F-2D58-4832-B4AC-ECA14C31AA23}" destId="{DFBFAE24-CC6C-4176-8960-D20C76884008}" srcOrd="0" destOrd="0" presId="urn:microsoft.com/office/officeart/2008/layout/HorizontalMultiLevelHierarchy"/>
    <dgm:cxn modelId="{7626CDF9-FBAA-42CF-9F87-C7CF33887A6F}" type="presOf" srcId="{37207611-D781-43D5-B079-54B03A0A27D0}" destId="{88F37212-859F-4360-91D2-8482F777C2AF}" srcOrd="0" destOrd="0" presId="urn:microsoft.com/office/officeart/2008/layout/HorizontalMultiLevelHierarchy"/>
    <dgm:cxn modelId="{39E91BFF-26AA-494F-96A4-E006DFE35562}" type="presOf" srcId="{4B6A9841-0358-436E-B041-BB97A5EA1C23}" destId="{49AEF735-830E-4FA3-9353-EDA0C6174527}" srcOrd="0" destOrd="0" presId="urn:microsoft.com/office/officeart/2008/layout/HorizontalMultiLevelHierarchy"/>
    <dgm:cxn modelId="{C584348C-D70D-423A-BCCB-D9F1DA3E9AAB}" type="presParOf" srcId="{CF1CBF68-D4EA-4F21-B523-80DB1FC78762}" destId="{B7E95367-1045-46C3-AC89-510973901381}" srcOrd="0" destOrd="0" presId="urn:microsoft.com/office/officeart/2008/layout/HorizontalMultiLevelHierarchy"/>
    <dgm:cxn modelId="{F1115CD6-28B8-4A81-ADFF-113186C233B4}" type="presParOf" srcId="{B7E95367-1045-46C3-AC89-510973901381}" destId="{09B88F94-AAE6-4FD2-8DCB-3E64539CB32F}" srcOrd="0" destOrd="0" presId="urn:microsoft.com/office/officeart/2008/layout/HorizontalMultiLevelHierarchy"/>
    <dgm:cxn modelId="{7787EF98-3173-49C5-BF05-90C95A7C7925}" type="presParOf" srcId="{B7E95367-1045-46C3-AC89-510973901381}" destId="{E928C71C-DA82-41DC-BB24-4C41D440ABD5}" srcOrd="1" destOrd="0" presId="urn:microsoft.com/office/officeart/2008/layout/HorizontalMultiLevelHierarchy"/>
    <dgm:cxn modelId="{962BE861-8A74-423F-BDE8-21E085690735}" type="presParOf" srcId="{E928C71C-DA82-41DC-BB24-4C41D440ABD5}" destId="{88F37212-859F-4360-91D2-8482F777C2AF}" srcOrd="0" destOrd="0" presId="urn:microsoft.com/office/officeart/2008/layout/HorizontalMultiLevelHierarchy"/>
    <dgm:cxn modelId="{FFBA9C3D-05E7-4B1E-A6C3-A6C5112ED71B}" type="presParOf" srcId="{88F37212-859F-4360-91D2-8482F777C2AF}" destId="{AEB36626-95D2-48EF-AFD8-67F793C738F0}" srcOrd="0" destOrd="0" presId="urn:microsoft.com/office/officeart/2008/layout/HorizontalMultiLevelHierarchy"/>
    <dgm:cxn modelId="{1134F38C-E623-4548-8062-9C16D31761B2}" type="presParOf" srcId="{E928C71C-DA82-41DC-BB24-4C41D440ABD5}" destId="{C22BF3AE-906E-48BD-BD20-15F2C3F5B8EA}" srcOrd="1" destOrd="0" presId="urn:microsoft.com/office/officeart/2008/layout/HorizontalMultiLevelHierarchy"/>
    <dgm:cxn modelId="{830FD2DA-671C-4980-AD2E-2BE65265EE88}" type="presParOf" srcId="{C22BF3AE-906E-48BD-BD20-15F2C3F5B8EA}" destId="{E8F6D2FE-6256-43A1-A13F-0CB5C59420C5}" srcOrd="0" destOrd="0" presId="urn:microsoft.com/office/officeart/2008/layout/HorizontalMultiLevelHierarchy"/>
    <dgm:cxn modelId="{87F27DEF-473D-40BC-B635-6FBFDC0F8EAC}" type="presParOf" srcId="{C22BF3AE-906E-48BD-BD20-15F2C3F5B8EA}" destId="{49561377-4325-4802-9F5C-28BC8C7DAF3D}" srcOrd="1" destOrd="0" presId="urn:microsoft.com/office/officeart/2008/layout/HorizontalMultiLevelHierarchy"/>
    <dgm:cxn modelId="{C7512C25-3E04-4FDE-BC99-3BA5B40F4988}" type="presParOf" srcId="{E928C71C-DA82-41DC-BB24-4C41D440ABD5}" destId="{E41674D0-93BD-4768-BA70-6F028AFC3FEF}" srcOrd="2" destOrd="0" presId="urn:microsoft.com/office/officeart/2008/layout/HorizontalMultiLevelHierarchy"/>
    <dgm:cxn modelId="{9599091C-D07C-4A74-AF39-D91109F2A77A}" type="presParOf" srcId="{E41674D0-93BD-4768-BA70-6F028AFC3FEF}" destId="{4A02D5E5-AA7A-4A9F-8F38-23BD9FF43F88}" srcOrd="0" destOrd="0" presId="urn:microsoft.com/office/officeart/2008/layout/HorizontalMultiLevelHierarchy"/>
    <dgm:cxn modelId="{9B881884-DE1F-462B-A481-F30478BFFECC}" type="presParOf" srcId="{E928C71C-DA82-41DC-BB24-4C41D440ABD5}" destId="{AC6ADE2B-D426-4D1E-ABB5-F763AA324305}" srcOrd="3" destOrd="0" presId="urn:microsoft.com/office/officeart/2008/layout/HorizontalMultiLevelHierarchy"/>
    <dgm:cxn modelId="{FEE57537-CC86-4198-ACD1-CE5B728B1A85}" type="presParOf" srcId="{AC6ADE2B-D426-4D1E-ABB5-F763AA324305}" destId="{5305ADF2-1433-4F35-BC96-83B12554B2AF}" srcOrd="0" destOrd="0" presId="urn:microsoft.com/office/officeart/2008/layout/HorizontalMultiLevelHierarchy"/>
    <dgm:cxn modelId="{5983AB69-43BE-400B-8A82-2FBB6CD86A2A}" type="presParOf" srcId="{AC6ADE2B-D426-4D1E-ABB5-F763AA324305}" destId="{FEACC279-5A2D-43DF-BA24-7B7417B66DDB}" srcOrd="1" destOrd="0" presId="urn:microsoft.com/office/officeart/2008/layout/HorizontalMultiLevelHierarchy"/>
    <dgm:cxn modelId="{BEAF3C6D-57FC-4AE7-B338-3AF2C3628498}" type="presParOf" srcId="{E928C71C-DA82-41DC-BB24-4C41D440ABD5}" destId="{DFBFAE24-CC6C-4176-8960-D20C76884008}" srcOrd="4" destOrd="0" presId="urn:microsoft.com/office/officeart/2008/layout/HorizontalMultiLevelHierarchy"/>
    <dgm:cxn modelId="{EA89BA2A-3EC3-4F2C-A740-480595B7C611}" type="presParOf" srcId="{DFBFAE24-CC6C-4176-8960-D20C76884008}" destId="{89F20F39-84AC-4D22-B04E-1A413A0507EA}" srcOrd="0" destOrd="0" presId="urn:microsoft.com/office/officeart/2008/layout/HorizontalMultiLevelHierarchy"/>
    <dgm:cxn modelId="{87DF91C4-1493-4DD5-A8D4-DEF74EC18F67}" type="presParOf" srcId="{E928C71C-DA82-41DC-BB24-4C41D440ABD5}" destId="{757693B3-CBD6-4A22-82A0-F9BAF0CEC69F}" srcOrd="5" destOrd="0" presId="urn:microsoft.com/office/officeart/2008/layout/HorizontalMultiLevelHierarchy"/>
    <dgm:cxn modelId="{849947B5-0E23-48BE-88D5-DFAB80CF1357}" type="presParOf" srcId="{757693B3-CBD6-4A22-82A0-F9BAF0CEC69F}" destId="{49AEF735-830E-4FA3-9353-EDA0C6174527}" srcOrd="0" destOrd="0" presId="urn:microsoft.com/office/officeart/2008/layout/HorizontalMultiLevelHierarchy"/>
    <dgm:cxn modelId="{2615960D-3AE2-4A33-87BD-DFED27F923D3}" type="presParOf" srcId="{757693B3-CBD6-4A22-82A0-F9BAF0CEC69F}" destId="{57597D4E-CAF7-467B-BE1F-B5962DCC433C}" srcOrd="1" destOrd="0" presId="urn:microsoft.com/office/officeart/2008/layout/HorizontalMultiLevelHierarchy"/>
    <dgm:cxn modelId="{2230F51C-B974-43C9-A7F1-E2B1830A2229}" type="presParOf" srcId="{E928C71C-DA82-41DC-BB24-4C41D440ABD5}" destId="{FEA5A3B5-FC99-4E43-8D35-D0D8C84C5A5B}" srcOrd="6" destOrd="0" presId="urn:microsoft.com/office/officeart/2008/layout/HorizontalMultiLevelHierarchy"/>
    <dgm:cxn modelId="{9A657982-6E4D-47D6-9E1C-137B458BED1A}" type="presParOf" srcId="{FEA5A3B5-FC99-4E43-8D35-D0D8C84C5A5B}" destId="{16B2899A-5D9C-4564-8A8E-698389A0C56C}" srcOrd="0" destOrd="0" presId="urn:microsoft.com/office/officeart/2008/layout/HorizontalMultiLevelHierarchy"/>
    <dgm:cxn modelId="{68C69F57-CD18-4683-BE0B-BD45A9256C7C}" type="presParOf" srcId="{E928C71C-DA82-41DC-BB24-4C41D440ABD5}" destId="{3E314764-35BC-476C-860C-5934299465DA}" srcOrd="7" destOrd="0" presId="urn:microsoft.com/office/officeart/2008/layout/HorizontalMultiLevelHierarchy"/>
    <dgm:cxn modelId="{BD94E64B-D246-4F9F-AB66-21E6D5079919}" type="presParOf" srcId="{3E314764-35BC-476C-860C-5934299465DA}" destId="{E04EE4F2-3B81-4BFA-B449-6F682C64BA29}" srcOrd="0" destOrd="0" presId="urn:microsoft.com/office/officeart/2008/layout/HorizontalMultiLevelHierarchy"/>
    <dgm:cxn modelId="{3EBA820B-C0C5-44A3-9EF2-10FA81260FB6}" type="presParOf" srcId="{3E314764-35BC-476C-860C-5934299465DA}" destId="{8C0267F0-6D2A-4E75-A1B0-E08DBADFA176}" srcOrd="1" destOrd="0" presId="urn:microsoft.com/office/officeart/2008/layout/HorizontalMultiLevelHierarchy"/>
    <dgm:cxn modelId="{36B50094-53EB-414B-901A-8B6634E9D16E}" type="presParOf" srcId="{E928C71C-DA82-41DC-BB24-4C41D440ABD5}" destId="{6A2F74FE-7050-412F-96CE-9CFD19EFB5A3}" srcOrd="8" destOrd="0" presId="urn:microsoft.com/office/officeart/2008/layout/HorizontalMultiLevelHierarchy"/>
    <dgm:cxn modelId="{4D4786E4-3BD7-47A8-8AB3-2CF96F226CA9}" type="presParOf" srcId="{6A2F74FE-7050-412F-96CE-9CFD19EFB5A3}" destId="{EA278C79-CC9F-42C4-A88C-97C37824D9FA}" srcOrd="0" destOrd="0" presId="urn:microsoft.com/office/officeart/2008/layout/HorizontalMultiLevelHierarchy"/>
    <dgm:cxn modelId="{96A62A06-42B3-47A7-8202-9373C5BF5078}" type="presParOf" srcId="{E928C71C-DA82-41DC-BB24-4C41D440ABD5}" destId="{8B9CF8E3-A0A3-4FD6-ACB2-4832BF01BCFF}" srcOrd="9" destOrd="0" presId="urn:microsoft.com/office/officeart/2008/layout/HorizontalMultiLevelHierarchy"/>
    <dgm:cxn modelId="{0226CFD9-3DC4-4B46-8E4E-5583887F3109}" type="presParOf" srcId="{8B9CF8E3-A0A3-4FD6-ACB2-4832BF01BCFF}" destId="{4BF33FFB-831D-4E2E-A46A-38DFE9ADCA9B}" srcOrd="0" destOrd="0" presId="urn:microsoft.com/office/officeart/2008/layout/HorizontalMultiLevelHierarchy"/>
    <dgm:cxn modelId="{693DE85A-947D-4AE3-9463-07A6EEB28F6B}" type="presParOf" srcId="{8B9CF8E3-A0A3-4FD6-ACB2-4832BF01BCFF}" destId="{55EF8AC8-CB97-4E2B-994A-8F05BC4FACA7}"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14F5ABF-C9CC-40A8-83D4-F5F31B8219D6}" type="doc">
      <dgm:prSet loTypeId="urn:microsoft.com/office/officeart/2005/8/layout/hProcess9" loCatId="process" qsTypeId="urn:microsoft.com/office/officeart/2005/8/quickstyle/simple5" qsCatId="simple" csTypeId="urn:microsoft.com/office/officeart/2005/8/colors/colorful1" csCatId="colorful" phldr="1"/>
      <dgm:spPr/>
    </dgm:pt>
    <dgm:pt modelId="{A604EB07-14B9-4065-822C-E574D6B74F27}">
      <dgm:prSet phldrT="[Text]"/>
      <dgm:spPr/>
      <dgm:t>
        <a:bodyPr/>
        <a:lstStyle/>
        <a:p>
          <a:r>
            <a:rPr lang="en-US"/>
            <a:t>Concrete steps leading to the goal</a:t>
          </a:r>
          <a:endParaRPr lang="cs-CZ" dirty="0"/>
        </a:p>
      </dgm:t>
    </dgm:pt>
    <dgm:pt modelId="{C62F1334-FB1C-44FF-8544-087EFC4FDFAA}" type="parTrans" cxnId="{26721440-E536-46A6-9393-144D9DC82AFA}">
      <dgm:prSet/>
      <dgm:spPr/>
      <dgm:t>
        <a:bodyPr/>
        <a:lstStyle/>
        <a:p>
          <a:endParaRPr lang="cs-CZ"/>
        </a:p>
      </dgm:t>
    </dgm:pt>
    <dgm:pt modelId="{52EFA7DC-73E2-47F9-BC7F-162B59756E8A}" type="sibTrans" cxnId="{26721440-E536-46A6-9393-144D9DC82AFA}">
      <dgm:prSet/>
      <dgm:spPr/>
      <dgm:t>
        <a:bodyPr/>
        <a:lstStyle/>
        <a:p>
          <a:endParaRPr lang="cs-CZ"/>
        </a:p>
      </dgm:t>
    </dgm:pt>
    <dgm:pt modelId="{CBC19E42-2796-434C-846E-7B84F0829A7A}">
      <dgm:prSet/>
      <dgm:spPr/>
      <dgm:t>
        <a:bodyPr/>
        <a:lstStyle/>
        <a:p>
          <a:r>
            <a:rPr lang="en-US"/>
            <a:t>Capital (money)</a:t>
          </a:r>
          <a:endParaRPr lang="en-US" dirty="0"/>
        </a:p>
      </dgm:t>
    </dgm:pt>
    <dgm:pt modelId="{D43141BC-2901-4157-9E18-E80F0674A875}" type="parTrans" cxnId="{0A979C01-7FF1-44F1-B89F-95C3BD821702}">
      <dgm:prSet/>
      <dgm:spPr/>
      <dgm:t>
        <a:bodyPr/>
        <a:lstStyle/>
        <a:p>
          <a:endParaRPr lang="cs-CZ"/>
        </a:p>
      </dgm:t>
    </dgm:pt>
    <dgm:pt modelId="{F0474DD1-A611-49BD-A90F-7F0FD560DE9E}" type="sibTrans" cxnId="{0A979C01-7FF1-44F1-B89F-95C3BD821702}">
      <dgm:prSet/>
      <dgm:spPr/>
      <dgm:t>
        <a:bodyPr/>
        <a:lstStyle/>
        <a:p>
          <a:endParaRPr lang="cs-CZ"/>
        </a:p>
      </dgm:t>
    </dgm:pt>
    <dgm:pt modelId="{990E5EF2-21DB-4CE1-8789-A532D3F04D5D}">
      <dgm:prSet/>
      <dgm:spPr/>
      <dgm:t>
        <a:bodyPr/>
        <a:lstStyle/>
        <a:p>
          <a:r>
            <a:rPr lang="en-US"/>
            <a:t>People (employees, learning courses)</a:t>
          </a:r>
          <a:endParaRPr lang="en-US" dirty="0"/>
        </a:p>
      </dgm:t>
    </dgm:pt>
    <dgm:pt modelId="{728194FD-DE87-40EC-A274-B79C0CC36195}" type="parTrans" cxnId="{756EBEDA-6CB5-49FF-9693-237789D18B4F}">
      <dgm:prSet/>
      <dgm:spPr/>
      <dgm:t>
        <a:bodyPr/>
        <a:lstStyle/>
        <a:p>
          <a:endParaRPr lang="cs-CZ"/>
        </a:p>
      </dgm:t>
    </dgm:pt>
    <dgm:pt modelId="{129658CE-A46C-4E67-A1FE-4E58391FB4C4}" type="sibTrans" cxnId="{756EBEDA-6CB5-49FF-9693-237789D18B4F}">
      <dgm:prSet/>
      <dgm:spPr/>
      <dgm:t>
        <a:bodyPr/>
        <a:lstStyle/>
        <a:p>
          <a:endParaRPr lang="cs-CZ"/>
        </a:p>
      </dgm:t>
    </dgm:pt>
    <dgm:pt modelId="{A496868C-131A-460B-9B4B-E790B39834CE}">
      <dgm:prSet/>
      <dgm:spPr/>
      <dgm:t>
        <a:bodyPr/>
        <a:lstStyle/>
        <a:p>
          <a:r>
            <a:rPr lang="en-US"/>
            <a:t>Planning of the capacities</a:t>
          </a:r>
          <a:endParaRPr lang="en-US" dirty="0"/>
        </a:p>
      </dgm:t>
    </dgm:pt>
    <dgm:pt modelId="{A9AB084D-D711-483E-9AA6-8BBB87266AF4}" type="parTrans" cxnId="{E599520C-2C46-4488-AEC0-B2FB1C5DC311}">
      <dgm:prSet/>
      <dgm:spPr/>
      <dgm:t>
        <a:bodyPr/>
        <a:lstStyle/>
        <a:p>
          <a:endParaRPr lang="cs-CZ"/>
        </a:p>
      </dgm:t>
    </dgm:pt>
    <dgm:pt modelId="{934ED017-A17F-4FBB-BBA4-452340678EDA}" type="sibTrans" cxnId="{E599520C-2C46-4488-AEC0-B2FB1C5DC311}">
      <dgm:prSet/>
      <dgm:spPr/>
      <dgm:t>
        <a:bodyPr/>
        <a:lstStyle/>
        <a:p>
          <a:endParaRPr lang="cs-CZ"/>
        </a:p>
      </dgm:t>
    </dgm:pt>
    <dgm:pt modelId="{68B0AE1B-E7A3-4E0A-8331-88200FD79D70}">
      <dgm:prSet/>
      <dgm:spPr/>
      <dgm:t>
        <a:bodyPr/>
        <a:lstStyle/>
        <a:p>
          <a:r>
            <a:rPr lang="en-US"/>
            <a:t>Process realization</a:t>
          </a:r>
          <a:endParaRPr lang="en-US" dirty="0"/>
        </a:p>
      </dgm:t>
    </dgm:pt>
    <dgm:pt modelId="{3589A5FF-4422-4743-9F3A-74318646276F}" type="parTrans" cxnId="{3511C94D-14D2-47A4-86C4-E08E4C18A142}">
      <dgm:prSet/>
      <dgm:spPr/>
      <dgm:t>
        <a:bodyPr/>
        <a:lstStyle/>
        <a:p>
          <a:endParaRPr lang="cs-CZ"/>
        </a:p>
      </dgm:t>
    </dgm:pt>
    <dgm:pt modelId="{C5504164-3A30-4EA6-A1A0-6A80256DE07C}" type="sibTrans" cxnId="{3511C94D-14D2-47A4-86C4-E08E4C18A142}">
      <dgm:prSet/>
      <dgm:spPr/>
      <dgm:t>
        <a:bodyPr/>
        <a:lstStyle/>
        <a:p>
          <a:endParaRPr lang="cs-CZ"/>
        </a:p>
      </dgm:t>
    </dgm:pt>
    <dgm:pt modelId="{5FA5B6F9-0837-43F5-B232-F7DE8BA62D2E}" type="pres">
      <dgm:prSet presAssocID="{C14F5ABF-C9CC-40A8-83D4-F5F31B8219D6}" presName="CompostProcess" presStyleCnt="0">
        <dgm:presLayoutVars>
          <dgm:dir/>
          <dgm:resizeHandles val="exact"/>
        </dgm:presLayoutVars>
      </dgm:prSet>
      <dgm:spPr/>
    </dgm:pt>
    <dgm:pt modelId="{5A4E0B52-1428-4842-9925-8F33E0F098E1}" type="pres">
      <dgm:prSet presAssocID="{C14F5ABF-C9CC-40A8-83D4-F5F31B8219D6}" presName="arrow" presStyleLbl="bgShp" presStyleIdx="0" presStyleCnt="1"/>
      <dgm:spPr/>
    </dgm:pt>
    <dgm:pt modelId="{2318170B-0E8C-47CF-8F81-6BA5E6310370}" type="pres">
      <dgm:prSet presAssocID="{C14F5ABF-C9CC-40A8-83D4-F5F31B8219D6}" presName="linearProcess" presStyleCnt="0"/>
      <dgm:spPr/>
    </dgm:pt>
    <dgm:pt modelId="{E06BF470-263B-4F0F-A3DD-44C4279CF3E4}" type="pres">
      <dgm:prSet presAssocID="{A604EB07-14B9-4065-822C-E574D6B74F27}" presName="textNode" presStyleLbl="node1" presStyleIdx="0" presStyleCnt="5">
        <dgm:presLayoutVars>
          <dgm:bulletEnabled val="1"/>
        </dgm:presLayoutVars>
      </dgm:prSet>
      <dgm:spPr/>
    </dgm:pt>
    <dgm:pt modelId="{FE62658B-B6F8-45C5-A854-C9AD8038E94A}" type="pres">
      <dgm:prSet presAssocID="{52EFA7DC-73E2-47F9-BC7F-162B59756E8A}" presName="sibTrans" presStyleCnt="0"/>
      <dgm:spPr/>
    </dgm:pt>
    <dgm:pt modelId="{73C87B19-8167-4B34-B25C-6EBB00C73A97}" type="pres">
      <dgm:prSet presAssocID="{CBC19E42-2796-434C-846E-7B84F0829A7A}" presName="textNode" presStyleLbl="node1" presStyleIdx="1" presStyleCnt="5">
        <dgm:presLayoutVars>
          <dgm:bulletEnabled val="1"/>
        </dgm:presLayoutVars>
      </dgm:prSet>
      <dgm:spPr/>
    </dgm:pt>
    <dgm:pt modelId="{6B7A6CF2-6703-44DD-A768-B553C2595307}" type="pres">
      <dgm:prSet presAssocID="{F0474DD1-A611-49BD-A90F-7F0FD560DE9E}" presName="sibTrans" presStyleCnt="0"/>
      <dgm:spPr/>
    </dgm:pt>
    <dgm:pt modelId="{3846CA66-C9C4-499F-BD18-6EBF2DD3548B}" type="pres">
      <dgm:prSet presAssocID="{990E5EF2-21DB-4CE1-8789-A532D3F04D5D}" presName="textNode" presStyleLbl="node1" presStyleIdx="2" presStyleCnt="5">
        <dgm:presLayoutVars>
          <dgm:bulletEnabled val="1"/>
        </dgm:presLayoutVars>
      </dgm:prSet>
      <dgm:spPr/>
    </dgm:pt>
    <dgm:pt modelId="{AA593D1F-5353-46D3-81B7-C508CE16F170}" type="pres">
      <dgm:prSet presAssocID="{129658CE-A46C-4E67-A1FE-4E58391FB4C4}" presName="sibTrans" presStyleCnt="0"/>
      <dgm:spPr/>
    </dgm:pt>
    <dgm:pt modelId="{54EA3C04-9A94-447A-97E9-079792EFC7B0}" type="pres">
      <dgm:prSet presAssocID="{A496868C-131A-460B-9B4B-E790B39834CE}" presName="textNode" presStyleLbl="node1" presStyleIdx="3" presStyleCnt="5">
        <dgm:presLayoutVars>
          <dgm:bulletEnabled val="1"/>
        </dgm:presLayoutVars>
      </dgm:prSet>
      <dgm:spPr/>
    </dgm:pt>
    <dgm:pt modelId="{643A47FA-7546-4838-AAC2-187CC704C7F4}" type="pres">
      <dgm:prSet presAssocID="{934ED017-A17F-4FBB-BBA4-452340678EDA}" presName="sibTrans" presStyleCnt="0"/>
      <dgm:spPr/>
    </dgm:pt>
    <dgm:pt modelId="{B98550DC-0301-4806-A759-198E54D8349E}" type="pres">
      <dgm:prSet presAssocID="{68B0AE1B-E7A3-4E0A-8331-88200FD79D70}" presName="textNode" presStyleLbl="node1" presStyleIdx="4" presStyleCnt="5">
        <dgm:presLayoutVars>
          <dgm:bulletEnabled val="1"/>
        </dgm:presLayoutVars>
      </dgm:prSet>
      <dgm:spPr/>
    </dgm:pt>
  </dgm:ptLst>
  <dgm:cxnLst>
    <dgm:cxn modelId="{0A979C01-7FF1-44F1-B89F-95C3BD821702}" srcId="{C14F5ABF-C9CC-40A8-83D4-F5F31B8219D6}" destId="{CBC19E42-2796-434C-846E-7B84F0829A7A}" srcOrd="1" destOrd="0" parTransId="{D43141BC-2901-4157-9E18-E80F0674A875}" sibTransId="{F0474DD1-A611-49BD-A90F-7F0FD560DE9E}"/>
    <dgm:cxn modelId="{E599520C-2C46-4488-AEC0-B2FB1C5DC311}" srcId="{C14F5ABF-C9CC-40A8-83D4-F5F31B8219D6}" destId="{A496868C-131A-460B-9B4B-E790B39834CE}" srcOrd="3" destOrd="0" parTransId="{A9AB084D-D711-483E-9AA6-8BBB87266AF4}" sibTransId="{934ED017-A17F-4FBB-BBA4-452340678EDA}"/>
    <dgm:cxn modelId="{45EA9625-F097-4E88-A009-F4E2680D5051}" type="presOf" srcId="{990E5EF2-21DB-4CE1-8789-A532D3F04D5D}" destId="{3846CA66-C9C4-499F-BD18-6EBF2DD3548B}" srcOrd="0" destOrd="0" presId="urn:microsoft.com/office/officeart/2005/8/layout/hProcess9"/>
    <dgm:cxn modelId="{45DA4126-2CD1-4A0A-88FF-D8EF849DDFE4}" type="presOf" srcId="{CBC19E42-2796-434C-846E-7B84F0829A7A}" destId="{73C87B19-8167-4B34-B25C-6EBB00C73A97}" srcOrd="0" destOrd="0" presId="urn:microsoft.com/office/officeart/2005/8/layout/hProcess9"/>
    <dgm:cxn modelId="{26721440-E536-46A6-9393-144D9DC82AFA}" srcId="{C14F5ABF-C9CC-40A8-83D4-F5F31B8219D6}" destId="{A604EB07-14B9-4065-822C-E574D6B74F27}" srcOrd="0" destOrd="0" parTransId="{C62F1334-FB1C-44FF-8544-087EFC4FDFAA}" sibTransId="{52EFA7DC-73E2-47F9-BC7F-162B59756E8A}"/>
    <dgm:cxn modelId="{3511C94D-14D2-47A4-86C4-E08E4C18A142}" srcId="{C14F5ABF-C9CC-40A8-83D4-F5F31B8219D6}" destId="{68B0AE1B-E7A3-4E0A-8331-88200FD79D70}" srcOrd="4" destOrd="0" parTransId="{3589A5FF-4422-4743-9F3A-74318646276F}" sibTransId="{C5504164-3A30-4EA6-A1A0-6A80256DE07C}"/>
    <dgm:cxn modelId="{A3B21375-1845-41C5-BF22-5095573B609B}" type="presOf" srcId="{68B0AE1B-E7A3-4E0A-8331-88200FD79D70}" destId="{B98550DC-0301-4806-A759-198E54D8349E}" srcOrd="0" destOrd="0" presId="urn:microsoft.com/office/officeart/2005/8/layout/hProcess9"/>
    <dgm:cxn modelId="{DA494C8C-73EB-4969-B90E-DE4538F37DD7}" type="presOf" srcId="{C14F5ABF-C9CC-40A8-83D4-F5F31B8219D6}" destId="{5FA5B6F9-0837-43F5-B232-F7DE8BA62D2E}" srcOrd="0" destOrd="0" presId="urn:microsoft.com/office/officeart/2005/8/layout/hProcess9"/>
    <dgm:cxn modelId="{7A1976BE-7BD9-4099-86A4-26D241B8776E}" type="presOf" srcId="{A496868C-131A-460B-9B4B-E790B39834CE}" destId="{54EA3C04-9A94-447A-97E9-079792EFC7B0}" srcOrd="0" destOrd="0" presId="urn:microsoft.com/office/officeart/2005/8/layout/hProcess9"/>
    <dgm:cxn modelId="{FDE80AD7-8AC0-4E97-9E94-855702745003}" type="presOf" srcId="{A604EB07-14B9-4065-822C-E574D6B74F27}" destId="{E06BF470-263B-4F0F-A3DD-44C4279CF3E4}" srcOrd="0" destOrd="0" presId="urn:microsoft.com/office/officeart/2005/8/layout/hProcess9"/>
    <dgm:cxn modelId="{756EBEDA-6CB5-49FF-9693-237789D18B4F}" srcId="{C14F5ABF-C9CC-40A8-83D4-F5F31B8219D6}" destId="{990E5EF2-21DB-4CE1-8789-A532D3F04D5D}" srcOrd="2" destOrd="0" parTransId="{728194FD-DE87-40EC-A274-B79C0CC36195}" sibTransId="{129658CE-A46C-4E67-A1FE-4E58391FB4C4}"/>
    <dgm:cxn modelId="{75F27D9C-AE72-4F9A-B732-D9505E0C4EF8}" type="presParOf" srcId="{5FA5B6F9-0837-43F5-B232-F7DE8BA62D2E}" destId="{5A4E0B52-1428-4842-9925-8F33E0F098E1}" srcOrd="0" destOrd="0" presId="urn:microsoft.com/office/officeart/2005/8/layout/hProcess9"/>
    <dgm:cxn modelId="{DA768E47-98A1-4A26-9FF6-22AC372914F4}" type="presParOf" srcId="{5FA5B6F9-0837-43F5-B232-F7DE8BA62D2E}" destId="{2318170B-0E8C-47CF-8F81-6BA5E6310370}" srcOrd="1" destOrd="0" presId="urn:microsoft.com/office/officeart/2005/8/layout/hProcess9"/>
    <dgm:cxn modelId="{4FFD8E0D-F1FB-49D9-96FB-0567A7821F99}" type="presParOf" srcId="{2318170B-0E8C-47CF-8F81-6BA5E6310370}" destId="{E06BF470-263B-4F0F-A3DD-44C4279CF3E4}" srcOrd="0" destOrd="0" presId="urn:microsoft.com/office/officeart/2005/8/layout/hProcess9"/>
    <dgm:cxn modelId="{40D2AC06-AD43-49AF-899D-468E67A32300}" type="presParOf" srcId="{2318170B-0E8C-47CF-8F81-6BA5E6310370}" destId="{FE62658B-B6F8-45C5-A854-C9AD8038E94A}" srcOrd="1" destOrd="0" presId="urn:microsoft.com/office/officeart/2005/8/layout/hProcess9"/>
    <dgm:cxn modelId="{926B3956-017A-44C4-AB4A-6BCAB333C102}" type="presParOf" srcId="{2318170B-0E8C-47CF-8F81-6BA5E6310370}" destId="{73C87B19-8167-4B34-B25C-6EBB00C73A97}" srcOrd="2" destOrd="0" presId="urn:microsoft.com/office/officeart/2005/8/layout/hProcess9"/>
    <dgm:cxn modelId="{DF62927A-1E25-4131-B23D-0A708485F2B9}" type="presParOf" srcId="{2318170B-0E8C-47CF-8F81-6BA5E6310370}" destId="{6B7A6CF2-6703-44DD-A768-B553C2595307}" srcOrd="3" destOrd="0" presId="urn:microsoft.com/office/officeart/2005/8/layout/hProcess9"/>
    <dgm:cxn modelId="{21394CA0-42E2-44D8-B74A-5A37D10FB64E}" type="presParOf" srcId="{2318170B-0E8C-47CF-8F81-6BA5E6310370}" destId="{3846CA66-C9C4-499F-BD18-6EBF2DD3548B}" srcOrd="4" destOrd="0" presId="urn:microsoft.com/office/officeart/2005/8/layout/hProcess9"/>
    <dgm:cxn modelId="{78E843F3-3B48-49DE-A04B-C5D29902A03A}" type="presParOf" srcId="{2318170B-0E8C-47CF-8F81-6BA5E6310370}" destId="{AA593D1F-5353-46D3-81B7-C508CE16F170}" srcOrd="5" destOrd="0" presId="urn:microsoft.com/office/officeart/2005/8/layout/hProcess9"/>
    <dgm:cxn modelId="{10ADB8DF-4767-4A4D-86A5-EED16B2D0DB0}" type="presParOf" srcId="{2318170B-0E8C-47CF-8F81-6BA5E6310370}" destId="{54EA3C04-9A94-447A-97E9-079792EFC7B0}" srcOrd="6" destOrd="0" presId="urn:microsoft.com/office/officeart/2005/8/layout/hProcess9"/>
    <dgm:cxn modelId="{BC5BDEB0-D34A-4CE0-AE54-E293887323F1}" type="presParOf" srcId="{2318170B-0E8C-47CF-8F81-6BA5E6310370}" destId="{643A47FA-7546-4838-AAC2-187CC704C7F4}" srcOrd="7" destOrd="0" presId="urn:microsoft.com/office/officeart/2005/8/layout/hProcess9"/>
    <dgm:cxn modelId="{F722EFF1-D977-4503-813C-848B2B05599C}" type="presParOf" srcId="{2318170B-0E8C-47CF-8F81-6BA5E6310370}" destId="{B98550DC-0301-4806-A759-198E54D8349E}"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F99F194-7A49-4739-9D47-C020754A87CF}" type="doc">
      <dgm:prSet loTypeId="urn:microsoft.com/office/officeart/2005/8/layout/venn2" loCatId="relationship" qsTypeId="urn:microsoft.com/office/officeart/2005/8/quickstyle/simple5" qsCatId="simple" csTypeId="urn:microsoft.com/office/officeart/2005/8/colors/colorful2" csCatId="colorful" phldr="1"/>
      <dgm:spPr/>
      <dgm:t>
        <a:bodyPr/>
        <a:lstStyle/>
        <a:p>
          <a:endParaRPr lang="cs-CZ"/>
        </a:p>
      </dgm:t>
    </dgm:pt>
    <dgm:pt modelId="{795AABB1-4963-4723-A423-3B4AED7059AD}">
      <dgm:prSet phldrT="[Text]" custT="1"/>
      <dgm:spPr/>
      <dgm:t>
        <a:bodyPr/>
        <a:lstStyle/>
        <a:p>
          <a:r>
            <a:rPr lang="en-US" sz="1400" dirty="0"/>
            <a:t>Bookkeeping</a:t>
          </a:r>
          <a:endParaRPr lang="cs-CZ" sz="1400" dirty="0"/>
        </a:p>
      </dgm:t>
    </dgm:pt>
    <dgm:pt modelId="{64676014-5A9B-4DF6-B5A0-48A54148C439}" type="parTrans" cxnId="{5D7102DF-5C22-43A4-90D5-1D885B4505CF}">
      <dgm:prSet/>
      <dgm:spPr/>
      <dgm:t>
        <a:bodyPr/>
        <a:lstStyle/>
        <a:p>
          <a:endParaRPr lang="cs-CZ" sz="2400"/>
        </a:p>
      </dgm:t>
    </dgm:pt>
    <dgm:pt modelId="{E0DE95FF-CF4D-4DF7-AE91-B97488A4BDAB}" type="sibTrans" cxnId="{5D7102DF-5C22-43A4-90D5-1D885B4505CF}">
      <dgm:prSet/>
      <dgm:spPr/>
      <dgm:t>
        <a:bodyPr/>
        <a:lstStyle/>
        <a:p>
          <a:endParaRPr lang="cs-CZ" sz="2400"/>
        </a:p>
      </dgm:t>
    </dgm:pt>
    <dgm:pt modelId="{EC4BDE67-833D-458A-8A2E-00836BF4484A}">
      <dgm:prSet custT="1"/>
      <dgm:spPr/>
      <dgm:t>
        <a:bodyPr/>
        <a:lstStyle/>
        <a:p>
          <a:r>
            <a:rPr lang="en-US" sz="1400" dirty="0"/>
            <a:t>Other information systems </a:t>
          </a:r>
          <a:endParaRPr lang="cs-CZ" sz="1400" dirty="0"/>
        </a:p>
      </dgm:t>
    </dgm:pt>
    <dgm:pt modelId="{58A57943-FC63-4F97-9C91-D75E5C5AD8DE}" type="parTrans" cxnId="{3B05D9A3-AE8D-4AB2-B2DA-63AD813C6BD9}">
      <dgm:prSet/>
      <dgm:spPr/>
      <dgm:t>
        <a:bodyPr/>
        <a:lstStyle/>
        <a:p>
          <a:endParaRPr lang="cs-CZ" sz="2400"/>
        </a:p>
      </dgm:t>
    </dgm:pt>
    <dgm:pt modelId="{9C71CDAA-0BC8-4AD2-A9A4-62E5D22703E1}" type="sibTrans" cxnId="{3B05D9A3-AE8D-4AB2-B2DA-63AD813C6BD9}">
      <dgm:prSet/>
      <dgm:spPr/>
      <dgm:t>
        <a:bodyPr/>
        <a:lstStyle/>
        <a:p>
          <a:endParaRPr lang="cs-CZ" sz="2400"/>
        </a:p>
      </dgm:t>
    </dgm:pt>
    <dgm:pt modelId="{1E12A23A-2136-4BB2-BEEA-57CDB15E35C6}">
      <dgm:prSet custT="1"/>
      <dgm:spPr/>
      <dgm:t>
        <a:bodyPr/>
        <a:lstStyle/>
        <a:p>
          <a:r>
            <a:rPr lang="en-US" sz="1400" dirty="0"/>
            <a:t>ERP and CRM</a:t>
          </a:r>
          <a:endParaRPr lang="cs-CZ" sz="1400" dirty="0"/>
        </a:p>
      </dgm:t>
    </dgm:pt>
    <dgm:pt modelId="{3D471A5B-DAB3-4EE8-A38E-D666F4DB692C}" type="parTrans" cxnId="{B6138D29-4EF6-4AD6-A579-4B2945C700E4}">
      <dgm:prSet/>
      <dgm:spPr/>
      <dgm:t>
        <a:bodyPr/>
        <a:lstStyle/>
        <a:p>
          <a:endParaRPr lang="cs-CZ" sz="2400"/>
        </a:p>
      </dgm:t>
    </dgm:pt>
    <dgm:pt modelId="{EC50E04F-5975-4FB1-BFE9-1750D4D8B1AB}" type="sibTrans" cxnId="{B6138D29-4EF6-4AD6-A579-4B2945C700E4}">
      <dgm:prSet/>
      <dgm:spPr/>
      <dgm:t>
        <a:bodyPr/>
        <a:lstStyle/>
        <a:p>
          <a:endParaRPr lang="cs-CZ" sz="2400"/>
        </a:p>
      </dgm:t>
    </dgm:pt>
    <dgm:pt modelId="{1E34D493-8F3E-4FD5-872C-7F53AC1982F9}">
      <dgm:prSet custT="1"/>
      <dgm:spPr/>
      <dgm:t>
        <a:bodyPr/>
        <a:lstStyle/>
        <a:p>
          <a:r>
            <a:rPr lang="en-US" sz="1400" dirty="0"/>
            <a:t>Controlling</a:t>
          </a:r>
          <a:endParaRPr lang="cs-CZ" sz="1400" dirty="0"/>
        </a:p>
      </dgm:t>
    </dgm:pt>
    <dgm:pt modelId="{B7430262-3D9B-4032-93A4-85BBA49D6EB4}" type="parTrans" cxnId="{92B88B6B-A549-4681-9646-8E0EA6C4D03D}">
      <dgm:prSet/>
      <dgm:spPr/>
      <dgm:t>
        <a:bodyPr/>
        <a:lstStyle/>
        <a:p>
          <a:endParaRPr lang="cs-CZ" sz="2400"/>
        </a:p>
      </dgm:t>
    </dgm:pt>
    <dgm:pt modelId="{B6E5E867-214C-4EE0-BE79-99A184E27A97}" type="sibTrans" cxnId="{92B88B6B-A549-4681-9646-8E0EA6C4D03D}">
      <dgm:prSet/>
      <dgm:spPr/>
      <dgm:t>
        <a:bodyPr/>
        <a:lstStyle/>
        <a:p>
          <a:endParaRPr lang="cs-CZ" sz="2400"/>
        </a:p>
      </dgm:t>
    </dgm:pt>
    <dgm:pt modelId="{5906D174-3DE6-4E64-BC67-959D1346D0C1}" type="pres">
      <dgm:prSet presAssocID="{9F99F194-7A49-4739-9D47-C020754A87CF}" presName="Name0" presStyleCnt="0">
        <dgm:presLayoutVars>
          <dgm:chMax val="7"/>
          <dgm:resizeHandles val="exact"/>
        </dgm:presLayoutVars>
      </dgm:prSet>
      <dgm:spPr/>
    </dgm:pt>
    <dgm:pt modelId="{F3E84CF0-B4FD-4994-A617-B32E618B1C13}" type="pres">
      <dgm:prSet presAssocID="{9F99F194-7A49-4739-9D47-C020754A87CF}" presName="comp1" presStyleCnt="0"/>
      <dgm:spPr/>
    </dgm:pt>
    <dgm:pt modelId="{C8C3A3DD-5270-43D5-9209-3AFD097A57D5}" type="pres">
      <dgm:prSet presAssocID="{9F99F194-7A49-4739-9D47-C020754A87CF}" presName="circle1" presStyleLbl="node1" presStyleIdx="0" presStyleCnt="4"/>
      <dgm:spPr/>
    </dgm:pt>
    <dgm:pt modelId="{D8105E72-5D9A-4C31-AFD6-3105B4A02E8E}" type="pres">
      <dgm:prSet presAssocID="{9F99F194-7A49-4739-9D47-C020754A87CF}" presName="c1text" presStyleLbl="node1" presStyleIdx="0" presStyleCnt="4">
        <dgm:presLayoutVars>
          <dgm:bulletEnabled val="1"/>
        </dgm:presLayoutVars>
      </dgm:prSet>
      <dgm:spPr/>
    </dgm:pt>
    <dgm:pt modelId="{382D1DCC-9A13-45CA-A530-9CDED1EB0F6E}" type="pres">
      <dgm:prSet presAssocID="{9F99F194-7A49-4739-9D47-C020754A87CF}" presName="comp2" presStyleCnt="0"/>
      <dgm:spPr/>
    </dgm:pt>
    <dgm:pt modelId="{2ABF78E9-6A2A-49E3-8538-13C6DED00D2D}" type="pres">
      <dgm:prSet presAssocID="{9F99F194-7A49-4739-9D47-C020754A87CF}" presName="circle2" presStyleLbl="node1" presStyleIdx="1" presStyleCnt="4"/>
      <dgm:spPr/>
    </dgm:pt>
    <dgm:pt modelId="{17A35E01-9A63-4790-94E8-4630D642CB02}" type="pres">
      <dgm:prSet presAssocID="{9F99F194-7A49-4739-9D47-C020754A87CF}" presName="c2text" presStyleLbl="node1" presStyleIdx="1" presStyleCnt="4">
        <dgm:presLayoutVars>
          <dgm:bulletEnabled val="1"/>
        </dgm:presLayoutVars>
      </dgm:prSet>
      <dgm:spPr/>
    </dgm:pt>
    <dgm:pt modelId="{5B4BD591-DBDE-48E2-BA7A-750D975E0C46}" type="pres">
      <dgm:prSet presAssocID="{9F99F194-7A49-4739-9D47-C020754A87CF}" presName="comp3" presStyleCnt="0"/>
      <dgm:spPr/>
    </dgm:pt>
    <dgm:pt modelId="{EF98E17F-247D-4BCB-9E60-327A5EE4F751}" type="pres">
      <dgm:prSet presAssocID="{9F99F194-7A49-4739-9D47-C020754A87CF}" presName="circle3" presStyleLbl="node1" presStyleIdx="2" presStyleCnt="4"/>
      <dgm:spPr/>
    </dgm:pt>
    <dgm:pt modelId="{FDF90045-1696-41DE-8DD4-9B2F94778155}" type="pres">
      <dgm:prSet presAssocID="{9F99F194-7A49-4739-9D47-C020754A87CF}" presName="c3text" presStyleLbl="node1" presStyleIdx="2" presStyleCnt="4">
        <dgm:presLayoutVars>
          <dgm:bulletEnabled val="1"/>
        </dgm:presLayoutVars>
      </dgm:prSet>
      <dgm:spPr/>
    </dgm:pt>
    <dgm:pt modelId="{2338D233-FC06-442C-994C-E64F055C744C}" type="pres">
      <dgm:prSet presAssocID="{9F99F194-7A49-4739-9D47-C020754A87CF}" presName="comp4" presStyleCnt="0"/>
      <dgm:spPr/>
    </dgm:pt>
    <dgm:pt modelId="{97673C82-3B81-4F98-9913-4FB59393B792}" type="pres">
      <dgm:prSet presAssocID="{9F99F194-7A49-4739-9D47-C020754A87CF}" presName="circle4" presStyleLbl="node1" presStyleIdx="3" presStyleCnt="4"/>
      <dgm:spPr/>
    </dgm:pt>
    <dgm:pt modelId="{6D473F71-1295-4552-B249-00722913C0E5}" type="pres">
      <dgm:prSet presAssocID="{9F99F194-7A49-4739-9D47-C020754A87CF}" presName="c4text" presStyleLbl="node1" presStyleIdx="3" presStyleCnt="4">
        <dgm:presLayoutVars>
          <dgm:bulletEnabled val="1"/>
        </dgm:presLayoutVars>
      </dgm:prSet>
      <dgm:spPr/>
    </dgm:pt>
  </dgm:ptLst>
  <dgm:cxnLst>
    <dgm:cxn modelId="{86073403-C6D6-49C4-8D68-F05226DF01A1}" type="presOf" srcId="{1E12A23A-2136-4BB2-BEEA-57CDB15E35C6}" destId="{17A35E01-9A63-4790-94E8-4630D642CB02}" srcOrd="1" destOrd="0" presId="urn:microsoft.com/office/officeart/2005/8/layout/venn2"/>
    <dgm:cxn modelId="{DC544D29-4231-4E6C-B462-8AF96C71B5A2}" type="presOf" srcId="{1E12A23A-2136-4BB2-BEEA-57CDB15E35C6}" destId="{2ABF78E9-6A2A-49E3-8538-13C6DED00D2D}" srcOrd="0" destOrd="0" presId="urn:microsoft.com/office/officeart/2005/8/layout/venn2"/>
    <dgm:cxn modelId="{B6138D29-4EF6-4AD6-A579-4B2945C700E4}" srcId="{9F99F194-7A49-4739-9D47-C020754A87CF}" destId="{1E12A23A-2136-4BB2-BEEA-57CDB15E35C6}" srcOrd="1" destOrd="0" parTransId="{3D471A5B-DAB3-4EE8-A38E-D666F4DB692C}" sibTransId="{EC50E04F-5975-4FB1-BFE9-1750D4D8B1AB}"/>
    <dgm:cxn modelId="{BF6DB569-2F59-4DC1-ADFE-C81957B2E419}" type="presOf" srcId="{795AABB1-4963-4723-A423-3B4AED7059AD}" destId="{6D473F71-1295-4552-B249-00722913C0E5}" srcOrd="1" destOrd="0" presId="urn:microsoft.com/office/officeart/2005/8/layout/venn2"/>
    <dgm:cxn modelId="{92B88B6B-A549-4681-9646-8E0EA6C4D03D}" srcId="{9F99F194-7A49-4739-9D47-C020754A87CF}" destId="{1E34D493-8F3E-4FD5-872C-7F53AC1982F9}" srcOrd="2" destOrd="0" parTransId="{B7430262-3D9B-4032-93A4-85BBA49D6EB4}" sibTransId="{B6E5E867-214C-4EE0-BE79-99A184E27A97}"/>
    <dgm:cxn modelId="{94EECB50-BCFF-4DBC-9960-76F1EA3A3CEF}" type="presOf" srcId="{1E34D493-8F3E-4FD5-872C-7F53AC1982F9}" destId="{FDF90045-1696-41DE-8DD4-9B2F94778155}" srcOrd="1" destOrd="0" presId="urn:microsoft.com/office/officeart/2005/8/layout/venn2"/>
    <dgm:cxn modelId="{119EC074-300D-4222-A694-EBBD17F5BDC3}" type="presOf" srcId="{EC4BDE67-833D-458A-8A2E-00836BF4484A}" destId="{C8C3A3DD-5270-43D5-9209-3AFD097A57D5}" srcOrd="0" destOrd="0" presId="urn:microsoft.com/office/officeart/2005/8/layout/venn2"/>
    <dgm:cxn modelId="{99226B76-F4F7-4060-890A-8A06B1603BFA}" type="presOf" srcId="{EC4BDE67-833D-458A-8A2E-00836BF4484A}" destId="{D8105E72-5D9A-4C31-AFD6-3105B4A02E8E}" srcOrd="1" destOrd="0" presId="urn:microsoft.com/office/officeart/2005/8/layout/venn2"/>
    <dgm:cxn modelId="{3B05D9A3-AE8D-4AB2-B2DA-63AD813C6BD9}" srcId="{9F99F194-7A49-4739-9D47-C020754A87CF}" destId="{EC4BDE67-833D-458A-8A2E-00836BF4484A}" srcOrd="0" destOrd="0" parTransId="{58A57943-FC63-4F97-9C91-D75E5C5AD8DE}" sibTransId="{9C71CDAA-0BC8-4AD2-A9A4-62E5D22703E1}"/>
    <dgm:cxn modelId="{9E31D4B7-C8E2-47DE-BA5C-CA580731DF78}" type="presOf" srcId="{1E34D493-8F3E-4FD5-872C-7F53AC1982F9}" destId="{EF98E17F-247D-4BCB-9E60-327A5EE4F751}" srcOrd="0" destOrd="0" presId="urn:microsoft.com/office/officeart/2005/8/layout/venn2"/>
    <dgm:cxn modelId="{5D7102DF-5C22-43A4-90D5-1D885B4505CF}" srcId="{9F99F194-7A49-4739-9D47-C020754A87CF}" destId="{795AABB1-4963-4723-A423-3B4AED7059AD}" srcOrd="3" destOrd="0" parTransId="{64676014-5A9B-4DF6-B5A0-48A54148C439}" sibTransId="{E0DE95FF-CF4D-4DF7-AE91-B97488A4BDAB}"/>
    <dgm:cxn modelId="{3910F7E9-369A-4BA1-A95F-862489315D3A}" type="presOf" srcId="{795AABB1-4963-4723-A423-3B4AED7059AD}" destId="{97673C82-3B81-4F98-9913-4FB59393B792}" srcOrd="0" destOrd="0" presId="urn:microsoft.com/office/officeart/2005/8/layout/venn2"/>
    <dgm:cxn modelId="{33D91DF3-E73C-43D1-A095-3F5FDEBB4DC1}" type="presOf" srcId="{9F99F194-7A49-4739-9D47-C020754A87CF}" destId="{5906D174-3DE6-4E64-BC67-959D1346D0C1}" srcOrd="0" destOrd="0" presId="urn:microsoft.com/office/officeart/2005/8/layout/venn2"/>
    <dgm:cxn modelId="{4108705E-F644-454F-92A4-861102602C4A}" type="presParOf" srcId="{5906D174-3DE6-4E64-BC67-959D1346D0C1}" destId="{F3E84CF0-B4FD-4994-A617-B32E618B1C13}" srcOrd="0" destOrd="0" presId="urn:microsoft.com/office/officeart/2005/8/layout/venn2"/>
    <dgm:cxn modelId="{57168800-BF36-42E0-A9DA-4B31091F0571}" type="presParOf" srcId="{F3E84CF0-B4FD-4994-A617-B32E618B1C13}" destId="{C8C3A3DD-5270-43D5-9209-3AFD097A57D5}" srcOrd="0" destOrd="0" presId="urn:microsoft.com/office/officeart/2005/8/layout/venn2"/>
    <dgm:cxn modelId="{19891F25-6F74-4ADB-8416-DC64DE6F1361}" type="presParOf" srcId="{F3E84CF0-B4FD-4994-A617-B32E618B1C13}" destId="{D8105E72-5D9A-4C31-AFD6-3105B4A02E8E}" srcOrd="1" destOrd="0" presId="urn:microsoft.com/office/officeart/2005/8/layout/venn2"/>
    <dgm:cxn modelId="{1B02890E-29E8-45B2-83CF-68E7C18C110B}" type="presParOf" srcId="{5906D174-3DE6-4E64-BC67-959D1346D0C1}" destId="{382D1DCC-9A13-45CA-A530-9CDED1EB0F6E}" srcOrd="1" destOrd="0" presId="urn:microsoft.com/office/officeart/2005/8/layout/venn2"/>
    <dgm:cxn modelId="{A3EA0472-B77A-4294-BFB1-2CC7B5691DF6}" type="presParOf" srcId="{382D1DCC-9A13-45CA-A530-9CDED1EB0F6E}" destId="{2ABF78E9-6A2A-49E3-8538-13C6DED00D2D}" srcOrd="0" destOrd="0" presId="urn:microsoft.com/office/officeart/2005/8/layout/venn2"/>
    <dgm:cxn modelId="{9D1CEE23-1F2A-46C5-907A-AC597DA45237}" type="presParOf" srcId="{382D1DCC-9A13-45CA-A530-9CDED1EB0F6E}" destId="{17A35E01-9A63-4790-94E8-4630D642CB02}" srcOrd="1" destOrd="0" presId="urn:microsoft.com/office/officeart/2005/8/layout/venn2"/>
    <dgm:cxn modelId="{24E58C6F-4738-43FD-9ECA-C0A95A56DBFC}" type="presParOf" srcId="{5906D174-3DE6-4E64-BC67-959D1346D0C1}" destId="{5B4BD591-DBDE-48E2-BA7A-750D975E0C46}" srcOrd="2" destOrd="0" presId="urn:microsoft.com/office/officeart/2005/8/layout/venn2"/>
    <dgm:cxn modelId="{5A2E03D0-D59B-4BEA-81EA-0E33DFC023AF}" type="presParOf" srcId="{5B4BD591-DBDE-48E2-BA7A-750D975E0C46}" destId="{EF98E17F-247D-4BCB-9E60-327A5EE4F751}" srcOrd="0" destOrd="0" presId="urn:microsoft.com/office/officeart/2005/8/layout/venn2"/>
    <dgm:cxn modelId="{13D8F4F9-DBE5-476A-B696-4D987D9D7FD8}" type="presParOf" srcId="{5B4BD591-DBDE-48E2-BA7A-750D975E0C46}" destId="{FDF90045-1696-41DE-8DD4-9B2F94778155}" srcOrd="1" destOrd="0" presId="urn:microsoft.com/office/officeart/2005/8/layout/venn2"/>
    <dgm:cxn modelId="{86E35811-872A-4E46-A700-E7F58F1676D9}" type="presParOf" srcId="{5906D174-3DE6-4E64-BC67-959D1346D0C1}" destId="{2338D233-FC06-442C-994C-E64F055C744C}" srcOrd="3" destOrd="0" presId="urn:microsoft.com/office/officeart/2005/8/layout/venn2"/>
    <dgm:cxn modelId="{61243DCB-2F0C-4D85-A208-06EF3819622B}" type="presParOf" srcId="{2338D233-FC06-442C-994C-E64F055C744C}" destId="{97673C82-3B81-4F98-9913-4FB59393B792}" srcOrd="0" destOrd="0" presId="urn:microsoft.com/office/officeart/2005/8/layout/venn2"/>
    <dgm:cxn modelId="{EC9E85BE-FD4F-45A9-9FA9-77CA705D2676}" type="presParOf" srcId="{2338D233-FC06-442C-994C-E64F055C744C}" destId="{6D473F71-1295-4552-B249-00722913C0E5}"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77C319-E462-B345-9B1F-DE9F26672A95}">
      <dsp:nvSpPr>
        <dsp:cNvPr id="0" name=""/>
        <dsp:cNvSpPr/>
      </dsp:nvSpPr>
      <dsp:spPr>
        <a:xfrm>
          <a:off x="1004" y="1087611"/>
          <a:ext cx="3917900" cy="235074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rtl="0">
            <a:lnSpc>
              <a:spcPct val="90000"/>
            </a:lnSpc>
            <a:spcBef>
              <a:spcPct val="0"/>
            </a:spcBef>
            <a:spcAft>
              <a:spcPct val="35000"/>
            </a:spcAft>
            <a:buNone/>
          </a:pPr>
          <a:r>
            <a:rPr lang="en-US" sz="3800" kern="1200" dirty="0"/>
            <a:t>Management is always important</a:t>
          </a:r>
        </a:p>
      </dsp:txBody>
      <dsp:txXfrm>
        <a:off x="1004" y="1087611"/>
        <a:ext cx="3917900" cy="2350740"/>
      </dsp:txXfrm>
    </dsp:sp>
    <dsp:sp modelId="{E62120E1-6562-004D-ABD3-DD98FCB045D8}">
      <dsp:nvSpPr>
        <dsp:cNvPr id="0" name=""/>
        <dsp:cNvSpPr/>
      </dsp:nvSpPr>
      <dsp:spPr>
        <a:xfrm>
          <a:off x="4310695" y="1087611"/>
          <a:ext cx="3917900" cy="235074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rtl="0">
            <a:lnSpc>
              <a:spcPct val="90000"/>
            </a:lnSpc>
            <a:spcBef>
              <a:spcPct val="0"/>
            </a:spcBef>
            <a:spcAft>
              <a:spcPct val="35000"/>
            </a:spcAft>
            <a:buNone/>
          </a:pPr>
          <a:r>
            <a:rPr lang="en-US" sz="3800" kern="1200" dirty="0"/>
            <a:t>Management is a M part of SSME</a:t>
          </a:r>
        </a:p>
      </dsp:txBody>
      <dsp:txXfrm>
        <a:off x="4310695" y="1087611"/>
        <a:ext cx="3917900" cy="23507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314F27-1197-2B45-8873-4694C589186D}">
      <dsp:nvSpPr>
        <dsp:cNvPr id="0" name=""/>
        <dsp:cNvSpPr/>
      </dsp:nvSpPr>
      <dsp:spPr>
        <a:xfrm>
          <a:off x="40" y="85687"/>
          <a:ext cx="3845569" cy="60480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rtl="0">
            <a:lnSpc>
              <a:spcPct val="90000"/>
            </a:lnSpc>
            <a:spcBef>
              <a:spcPct val="0"/>
            </a:spcBef>
            <a:spcAft>
              <a:spcPct val="35000"/>
            </a:spcAft>
            <a:buNone/>
          </a:pPr>
          <a:r>
            <a:rPr lang="en-US" sz="2100" kern="1200" dirty="0"/>
            <a:t>To introduce</a:t>
          </a:r>
        </a:p>
      </dsp:txBody>
      <dsp:txXfrm>
        <a:off x="40" y="85687"/>
        <a:ext cx="3845569" cy="604800"/>
      </dsp:txXfrm>
    </dsp:sp>
    <dsp:sp modelId="{6D3622F9-A231-2F40-8BD1-6F08302C9DA3}">
      <dsp:nvSpPr>
        <dsp:cNvPr id="0" name=""/>
        <dsp:cNvSpPr/>
      </dsp:nvSpPr>
      <dsp:spPr>
        <a:xfrm>
          <a:off x="40" y="690487"/>
          <a:ext cx="3845569" cy="4150440"/>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rtl="0">
            <a:lnSpc>
              <a:spcPct val="90000"/>
            </a:lnSpc>
            <a:spcBef>
              <a:spcPct val="0"/>
            </a:spcBef>
            <a:spcAft>
              <a:spcPct val="15000"/>
            </a:spcAft>
            <a:buChar char="•"/>
          </a:pPr>
          <a:r>
            <a:rPr lang="en-US" sz="2100" kern="1200" dirty="0"/>
            <a:t>essence of management of sustainably successful companies</a:t>
          </a:r>
        </a:p>
        <a:p>
          <a:pPr marL="228600" lvl="1" indent="-228600" algn="l" defTabSz="933450" rtl="0">
            <a:lnSpc>
              <a:spcPct val="90000"/>
            </a:lnSpc>
            <a:spcBef>
              <a:spcPct val="0"/>
            </a:spcBef>
            <a:spcAft>
              <a:spcPct val="15000"/>
            </a:spcAft>
            <a:buChar char="•"/>
          </a:pPr>
          <a:r>
            <a:rPr lang="en-US" sz="2100" kern="1200" dirty="0"/>
            <a:t>main aspects, which cause problems in company management</a:t>
          </a:r>
        </a:p>
        <a:p>
          <a:pPr marL="228600" lvl="1" indent="-228600" algn="l" defTabSz="933450" rtl="0">
            <a:lnSpc>
              <a:spcPct val="90000"/>
            </a:lnSpc>
            <a:spcBef>
              <a:spcPct val="0"/>
            </a:spcBef>
            <a:spcAft>
              <a:spcPct val="15000"/>
            </a:spcAft>
            <a:buChar char="•"/>
          </a:pPr>
          <a:r>
            <a:rPr lang="en-US" sz="2100" kern="1200" dirty="0"/>
            <a:t>methods and tools for identification and elimination of such problems</a:t>
          </a:r>
        </a:p>
      </dsp:txBody>
      <dsp:txXfrm>
        <a:off x="40" y="690487"/>
        <a:ext cx="3845569" cy="4150440"/>
      </dsp:txXfrm>
    </dsp:sp>
    <dsp:sp modelId="{3EBB3F65-2CF7-FE46-BD1F-595CE9492923}">
      <dsp:nvSpPr>
        <dsp:cNvPr id="0" name=""/>
        <dsp:cNvSpPr/>
      </dsp:nvSpPr>
      <dsp:spPr>
        <a:xfrm>
          <a:off x="4383989" y="85687"/>
          <a:ext cx="3845569" cy="604800"/>
        </a:xfrm>
        <a:prstGeom prst="rect">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rtl="0">
            <a:lnSpc>
              <a:spcPct val="90000"/>
            </a:lnSpc>
            <a:spcBef>
              <a:spcPct val="0"/>
            </a:spcBef>
            <a:spcAft>
              <a:spcPct val="35000"/>
            </a:spcAft>
            <a:buNone/>
          </a:pPr>
          <a:r>
            <a:rPr lang="en-US" sz="2100" kern="1200" dirty="0"/>
            <a:t>You will understand</a:t>
          </a:r>
        </a:p>
      </dsp:txBody>
      <dsp:txXfrm>
        <a:off x="4383989" y="85687"/>
        <a:ext cx="3845569" cy="604800"/>
      </dsp:txXfrm>
    </dsp:sp>
    <dsp:sp modelId="{8EC07530-C9BC-7F43-8BBD-E9B9F3D94572}">
      <dsp:nvSpPr>
        <dsp:cNvPr id="0" name=""/>
        <dsp:cNvSpPr/>
      </dsp:nvSpPr>
      <dsp:spPr>
        <a:xfrm>
          <a:off x="4383989" y="690487"/>
          <a:ext cx="3845569" cy="4150440"/>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rtl="0">
            <a:lnSpc>
              <a:spcPct val="90000"/>
            </a:lnSpc>
            <a:spcBef>
              <a:spcPct val="0"/>
            </a:spcBef>
            <a:spcAft>
              <a:spcPct val="15000"/>
            </a:spcAft>
            <a:buChar char="•"/>
          </a:pPr>
          <a:r>
            <a:rPr lang="en-US" sz="2100" kern="1200" noProof="0" dirty="0"/>
            <a:t>enterprise organization</a:t>
          </a:r>
        </a:p>
        <a:p>
          <a:pPr marL="228600" lvl="1" indent="-228600" algn="l" defTabSz="933450" rtl="0">
            <a:lnSpc>
              <a:spcPct val="90000"/>
            </a:lnSpc>
            <a:spcBef>
              <a:spcPct val="0"/>
            </a:spcBef>
            <a:spcAft>
              <a:spcPct val="15000"/>
            </a:spcAft>
            <a:buChar char="•"/>
          </a:pPr>
          <a:r>
            <a:rPr lang="en-US" sz="2100" kern="1200" noProof="0" dirty="0"/>
            <a:t>management processes</a:t>
          </a:r>
        </a:p>
        <a:p>
          <a:pPr marL="228600" lvl="1" indent="-228600" algn="l" defTabSz="933450" rtl="0">
            <a:lnSpc>
              <a:spcPct val="90000"/>
            </a:lnSpc>
            <a:spcBef>
              <a:spcPct val="0"/>
            </a:spcBef>
            <a:spcAft>
              <a:spcPct val="15000"/>
            </a:spcAft>
            <a:buChar char="•"/>
          </a:pPr>
          <a:r>
            <a:rPr lang="en-US" sz="2100" kern="1200" noProof="0" dirty="0"/>
            <a:t>service background</a:t>
          </a:r>
        </a:p>
        <a:p>
          <a:pPr marL="228600" lvl="1" indent="-228600" algn="l" defTabSz="933450" rtl="0">
            <a:lnSpc>
              <a:spcPct val="90000"/>
            </a:lnSpc>
            <a:spcBef>
              <a:spcPct val="0"/>
            </a:spcBef>
            <a:spcAft>
              <a:spcPct val="15000"/>
            </a:spcAft>
            <a:buChar char="•"/>
          </a:pPr>
          <a:r>
            <a:rPr lang="en-US" sz="2100" kern="1200" noProof="0" dirty="0"/>
            <a:t>the value of human uniqueness</a:t>
          </a:r>
        </a:p>
      </dsp:txBody>
      <dsp:txXfrm>
        <a:off x="4383989" y="690487"/>
        <a:ext cx="3845569" cy="41504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B3A019-0A49-3C40-AA65-27C028A03E84}">
      <dsp:nvSpPr>
        <dsp:cNvPr id="0" name=""/>
        <dsp:cNvSpPr/>
      </dsp:nvSpPr>
      <dsp:spPr>
        <a:xfrm>
          <a:off x="40" y="603403"/>
          <a:ext cx="3845569" cy="118080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291592" tIns="166624" rIns="291592" bIns="166624" numCol="1" spcCol="1270" anchor="ctr" anchorCtr="0">
          <a:noAutofit/>
        </a:bodyPr>
        <a:lstStyle/>
        <a:p>
          <a:pPr marL="0" lvl="0" indent="0" algn="ctr" defTabSz="1822450" rtl="0">
            <a:lnSpc>
              <a:spcPct val="90000"/>
            </a:lnSpc>
            <a:spcBef>
              <a:spcPct val="0"/>
            </a:spcBef>
            <a:spcAft>
              <a:spcPct val="35000"/>
            </a:spcAft>
            <a:buNone/>
          </a:pPr>
          <a:r>
            <a:rPr lang="en-US" sz="4100" kern="1200" dirty="0"/>
            <a:t>Lectures</a:t>
          </a:r>
        </a:p>
      </dsp:txBody>
      <dsp:txXfrm>
        <a:off x="40" y="603403"/>
        <a:ext cx="3845569" cy="1180800"/>
      </dsp:txXfrm>
    </dsp:sp>
    <dsp:sp modelId="{2569091A-2DA1-8142-BA5E-0F8ADAFD7B0D}">
      <dsp:nvSpPr>
        <dsp:cNvPr id="0" name=""/>
        <dsp:cNvSpPr/>
      </dsp:nvSpPr>
      <dsp:spPr>
        <a:xfrm>
          <a:off x="40" y="1784204"/>
          <a:ext cx="3845569" cy="2138355"/>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18694" tIns="218694" rIns="291592" bIns="328041" numCol="1" spcCol="1270" anchor="t" anchorCtr="0">
          <a:noAutofit/>
        </a:bodyPr>
        <a:lstStyle/>
        <a:p>
          <a:pPr marL="285750" lvl="1" indent="-285750" algn="l" defTabSz="1822450" rtl="0">
            <a:lnSpc>
              <a:spcPct val="90000"/>
            </a:lnSpc>
            <a:spcBef>
              <a:spcPct val="0"/>
            </a:spcBef>
            <a:spcAft>
              <a:spcPct val="15000"/>
            </a:spcAft>
            <a:buChar char="•"/>
          </a:pPr>
          <a:r>
            <a:rPr lang="en-US" sz="4100" kern="1200" dirty="0"/>
            <a:t>Theory</a:t>
          </a:r>
        </a:p>
        <a:p>
          <a:pPr marL="285750" lvl="1" indent="-285750" algn="l" defTabSz="1822450" rtl="0">
            <a:lnSpc>
              <a:spcPct val="90000"/>
            </a:lnSpc>
            <a:spcBef>
              <a:spcPct val="0"/>
            </a:spcBef>
            <a:spcAft>
              <a:spcPct val="15000"/>
            </a:spcAft>
            <a:buChar char="•"/>
          </a:pPr>
          <a:r>
            <a:rPr lang="en-US" sz="4100" kern="1200" dirty="0"/>
            <a:t>Examples</a:t>
          </a:r>
        </a:p>
      </dsp:txBody>
      <dsp:txXfrm>
        <a:off x="40" y="1784204"/>
        <a:ext cx="3845569" cy="2138355"/>
      </dsp:txXfrm>
    </dsp:sp>
    <dsp:sp modelId="{438005FB-DA9C-1345-BA1D-8BAC6F2BFC99}">
      <dsp:nvSpPr>
        <dsp:cNvPr id="0" name=""/>
        <dsp:cNvSpPr/>
      </dsp:nvSpPr>
      <dsp:spPr>
        <a:xfrm>
          <a:off x="4383989" y="603403"/>
          <a:ext cx="3845569" cy="118080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291592" tIns="166624" rIns="291592" bIns="166624" numCol="1" spcCol="1270" anchor="ctr" anchorCtr="0">
          <a:noAutofit/>
        </a:bodyPr>
        <a:lstStyle/>
        <a:p>
          <a:pPr marL="0" lvl="0" indent="0" algn="ctr" defTabSz="1822450" rtl="0">
            <a:lnSpc>
              <a:spcPct val="90000"/>
            </a:lnSpc>
            <a:spcBef>
              <a:spcPct val="0"/>
            </a:spcBef>
            <a:spcAft>
              <a:spcPct val="35000"/>
            </a:spcAft>
            <a:buNone/>
          </a:pPr>
          <a:r>
            <a:rPr lang="en-US" sz="4100" kern="1200" dirty="0"/>
            <a:t>Seminars</a:t>
          </a:r>
        </a:p>
      </dsp:txBody>
      <dsp:txXfrm>
        <a:off x="4383989" y="603403"/>
        <a:ext cx="3845569" cy="1180800"/>
      </dsp:txXfrm>
    </dsp:sp>
    <dsp:sp modelId="{ED48337D-6AF7-A048-8355-7DB9BC432599}">
      <dsp:nvSpPr>
        <dsp:cNvPr id="0" name=""/>
        <dsp:cNvSpPr/>
      </dsp:nvSpPr>
      <dsp:spPr>
        <a:xfrm>
          <a:off x="4383989" y="1784204"/>
          <a:ext cx="3845569" cy="2138355"/>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18694" tIns="218694" rIns="291592" bIns="328041" numCol="1" spcCol="1270" anchor="t" anchorCtr="0">
          <a:noAutofit/>
        </a:bodyPr>
        <a:lstStyle/>
        <a:p>
          <a:pPr marL="285750" lvl="1" indent="-285750" algn="l" defTabSz="1822450" rtl="0">
            <a:lnSpc>
              <a:spcPct val="90000"/>
            </a:lnSpc>
            <a:spcBef>
              <a:spcPct val="0"/>
            </a:spcBef>
            <a:spcAft>
              <a:spcPct val="15000"/>
            </a:spcAft>
            <a:buChar char="•"/>
          </a:pPr>
          <a:r>
            <a:rPr lang="en-US" sz="4100" kern="1200" dirty="0"/>
            <a:t>Training</a:t>
          </a:r>
        </a:p>
        <a:p>
          <a:pPr marL="285750" lvl="1" indent="-285750" algn="l" defTabSz="1822450" rtl="0">
            <a:lnSpc>
              <a:spcPct val="90000"/>
            </a:lnSpc>
            <a:spcBef>
              <a:spcPct val="0"/>
            </a:spcBef>
            <a:spcAft>
              <a:spcPct val="15000"/>
            </a:spcAft>
            <a:buChar char="•"/>
          </a:pPr>
          <a:r>
            <a:rPr lang="en-US" sz="4100" kern="1200" dirty="0"/>
            <a:t>Discussions</a:t>
          </a:r>
        </a:p>
      </dsp:txBody>
      <dsp:txXfrm>
        <a:off x="4383989" y="1784204"/>
        <a:ext cx="3845569" cy="213835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6B7D32-4EDF-F543-9129-367D30D0FA1E}">
      <dsp:nvSpPr>
        <dsp:cNvPr id="0" name=""/>
        <dsp:cNvSpPr/>
      </dsp:nvSpPr>
      <dsp:spPr>
        <a:xfrm>
          <a:off x="0" y="0"/>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rtl="0">
            <a:lnSpc>
              <a:spcPct val="90000"/>
            </a:lnSpc>
            <a:spcBef>
              <a:spcPct val="0"/>
            </a:spcBef>
            <a:spcAft>
              <a:spcPct val="35000"/>
            </a:spcAft>
            <a:buNone/>
          </a:pPr>
          <a:r>
            <a:rPr lang="en-US" sz="2600" kern="1200" dirty="0"/>
            <a:t>Management by Competencies </a:t>
          </a:r>
        </a:p>
        <a:p>
          <a:pPr marL="0" lvl="0" indent="0" algn="l" defTabSz="1155700" rtl="0">
            <a:lnSpc>
              <a:spcPct val="90000"/>
            </a:lnSpc>
            <a:spcBef>
              <a:spcPct val="0"/>
            </a:spcBef>
            <a:spcAft>
              <a:spcPct val="35000"/>
            </a:spcAft>
            <a:buNone/>
          </a:pPr>
          <a:r>
            <a:rPr lang="en-US" sz="2000" kern="1200" dirty="0"/>
            <a:t>J. </a:t>
          </a:r>
          <a:r>
            <a:rPr lang="en-US" sz="2000" kern="1200" dirty="0" err="1"/>
            <a:t>Plamínek</a:t>
          </a:r>
          <a:r>
            <a:rPr lang="en-US" sz="2000" kern="1200" dirty="0"/>
            <a:t>, R. </a:t>
          </a:r>
          <a:r>
            <a:rPr lang="en-US" sz="2000" kern="1200" dirty="0" err="1"/>
            <a:t>Fišer</a:t>
          </a:r>
          <a:r>
            <a:rPr lang="en-US" sz="2000" kern="1200" dirty="0"/>
            <a:t> – Czech only</a:t>
          </a:r>
        </a:p>
      </dsp:txBody>
      <dsp:txXfrm>
        <a:off x="1787356" y="0"/>
        <a:ext cx="6442243" cy="1414363"/>
      </dsp:txXfrm>
    </dsp:sp>
    <dsp:sp modelId="{0AA1362F-1393-AD47-A85F-629E93AC843A}">
      <dsp:nvSpPr>
        <dsp:cNvPr id="0" name=""/>
        <dsp:cNvSpPr/>
      </dsp:nvSpPr>
      <dsp:spPr>
        <a:xfrm>
          <a:off x="556389" y="141436"/>
          <a:ext cx="816014" cy="1131490"/>
        </a:xfrm>
        <a:prstGeom prst="roundRect">
          <a:avLst>
            <a:gd name="adj" fmla="val 10000"/>
          </a:avLst>
        </a:prstGeom>
        <a:blipFill rotWithShape="0">
          <a:blip xmlns:r="http://schemas.openxmlformats.org/officeDocument/2006/relationships" r:embed="rId1"/>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C95B4CC0-C2DD-254D-A73D-826D79234865}">
      <dsp:nvSpPr>
        <dsp:cNvPr id="0" name=""/>
        <dsp:cNvSpPr/>
      </dsp:nvSpPr>
      <dsp:spPr>
        <a:xfrm>
          <a:off x="0" y="1555799"/>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rtl="0">
            <a:lnSpc>
              <a:spcPct val="90000"/>
            </a:lnSpc>
            <a:spcBef>
              <a:spcPct val="0"/>
            </a:spcBef>
            <a:spcAft>
              <a:spcPct val="35000"/>
            </a:spcAft>
            <a:buNone/>
          </a:pPr>
          <a:r>
            <a:rPr lang="en-US" sz="2600" kern="1200" dirty="0"/>
            <a:t>Leading of people, teams, and companies </a:t>
          </a:r>
        </a:p>
        <a:p>
          <a:pPr marL="0" lvl="0" indent="0" algn="l" defTabSz="1155700" rtl="0">
            <a:lnSpc>
              <a:spcPct val="90000"/>
            </a:lnSpc>
            <a:spcBef>
              <a:spcPct val="0"/>
            </a:spcBef>
            <a:spcAft>
              <a:spcPct val="35000"/>
            </a:spcAft>
            <a:buNone/>
          </a:pPr>
          <a:r>
            <a:rPr lang="en-US" sz="2000" kern="1200" dirty="0"/>
            <a:t>J. </a:t>
          </a:r>
          <a:r>
            <a:rPr lang="en-US" sz="2000" kern="1200" dirty="0" err="1"/>
            <a:t>Plamínek</a:t>
          </a:r>
          <a:r>
            <a:rPr lang="en-US" sz="2000" kern="1200" dirty="0"/>
            <a:t> – Czech only</a:t>
          </a:r>
        </a:p>
      </dsp:txBody>
      <dsp:txXfrm>
        <a:off x="1787356" y="1555799"/>
        <a:ext cx="6442243" cy="1414363"/>
      </dsp:txXfrm>
    </dsp:sp>
    <dsp:sp modelId="{0372806E-D1F0-0840-988D-0F8C211613FF}">
      <dsp:nvSpPr>
        <dsp:cNvPr id="0" name=""/>
        <dsp:cNvSpPr/>
      </dsp:nvSpPr>
      <dsp:spPr>
        <a:xfrm>
          <a:off x="567145" y="1697236"/>
          <a:ext cx="794502" cy="1131490"/>
        </a:xfrm>
        <a:prstGeom prst="roundRect">
          <a:avLst>
            <a:gd name="adj" fmla="val 10000"/>
          </a:avLst>
        </a:prstGeom>
        <a:blipFill rotWithShape="0">
          <a:blip xmlns:r="http://schemas.openxmlformats.org/officeDocument/2006/relationships" r:embed="rId2"/>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06E5B57A-A348-694D-8E0C-5B2BAE2D3298}">
      <dsp:nvSpPr>
        <dsp:cNvPr id="0" name=""/>
        <dsp:cNvSpPr/>
      </dsp:nvSpPr>
      <dsp:spPr>
        <a:xfrm>
          <a:off x="0" y="3111599"/>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None/>
          </a:pPr>
          <a:r>
            <a:rPr lang="en-US" sz="2700" kern="1200" dirty="0"/>
            <a:t>Problem solving and decision making </a:t>
          </a:r>
        </a:p>
        <a:p>
          <a:pPr marL="0" lvl="0" indent="0" algn="l" defTabSz="1200150" rtl="0">
            <a:lnSpc>
              <a:spcPct val="90000"/>
            </a:lnSpc>
            <a:spcBef>
              <a:spcPct val="0"/>
            </a:spcBef>
            <a:spcAft>
              <a:spcPct val="35000"/>
            </a:spcAft>
            <a:buNone/>
          </a:pPr>
          <a:r>
            <a:rPr lang="en-US" sz="2000" kern="1200" dirty="0"/>
            <a:t>J. </a:t>
          </a:r>
          <a:r>
            <a:rPr lang="en-US" sz="2000" kern="1200" dirty="0" err="1"/>
            <a:t>Plamínek</a:t>
          </a:r>
          <a:r>
            <a:rPr lang="en-US" sz="2000" kern="1200" dirty="0"/>
            <a:t> – Czech only</a:t>
          </a:r>
        </a:p>
      </dsp:txBody>
      <dsp:txXfrm>
        <a:off x="1787356" y="3111599"/>
        <a:ext cx="6442243" cy="1414363"/>
      </dsp:txXfrm>
    </dsp:sp>
    <dsp:sp modelId="{9CBCBD01-8D04-B743-8AD7-A74CE1332065}">
      <dsp:nvSpPr>
        <dsp:cNvPr id="0" name=""/>
        <dsp:cNvSpPr/>
      </dsp:nvSpPr>
      <dsp:spPr>
        <a:xfrm>
          <a:off x="543707" y="3253035"/>
          <a:ext cx="841377" cy="1131490"/>
        </a:xfrm>
        <a:prstGeom prst="roundRect">
          <a:avLst>
            <a:gd name="adj" fmla="val 10000"/>
          </a:avLst>
        </a:prstGeom>
        <a:blipFill rotWithShape="0">
          <a:blip xmlns:r="http://schemas.openxmlformats.org/officeDocument/2006/relationships" r:embed="rId3"/>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389FA8-F2BD-BA41-8B45-45559D73D217}">
      <dsp:nvSpPr>
        <dsp:cNvPr id="0" name=""/>
        <dsp:cNvSpPr/>
      </dsp:nvSpPr>
      <dsp:spPr>
        <a:xfrm>
          <a:off x="0" y="0"/>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rtl="0">
            <a:lnSpc>
              <a:spcPct val="90000"/>
            </a:lnSpc>
            <a:spcBef>
              <a:spcPct val="0"/>
            </a:spcBef>
            <a:spcAft>
              <a:spcPct val="35000"/>
            </a:spcAft>
            <a:buNone/>
          </a:pPr>
          <a:r>
            <a:rPr lang="en-US" sz="2500" kern="1200" dirty="0"/>
            <a:t>Synergistic management</a:t>
          </a:r>
        </a:p>
        <a:p>
          <a:pPr marL="0" lvl="0" indent="0" algn="l" defTabSz="1111250" rtl="0">
            <a:lnSpc>
              <a:spcPct val="90000"/>
            </a:lnSpc>
            <a:spcBef>
              <a:spcPct val="0"/>
            </a:spcBef>
            <a:spcAft>
              <a:spcPct val="35000"/>
            </a:spcAft>
            <a:buNone/>
          </a:pPr>
          <a:r>
            <a:rPr lang="en-US" sz="2000" kern="1200" dirty="0"/>
            <a:t>J. </a:t>
          </a:r>
          <a:r>
            <a:rPr lang="en-US" sz="2000" kern="1200" dirty="0" err="1"/>
            <a:t>Plamínek</a:t>
          </a:r>
          <a:r>
            <a:rPr lang="en-US" sz="2000" kern="1200" dirty="0"/>
            <a:t> - Czech only</a:t>
          </a:r>
        </a:p>
      </dsp:txBody>
      <dsp:txXfrm>
        <a:off x="1787356" y="0"/>
        <a:ext cx="6442243" cy="1414363"/>
      </dsp:txXfrm>
    </dsp:sp>
    <dsp:sp modelId="{EAD0A2E9-D6F4-A947-9439-B9479A954B16}">
      <dsp:nvSpPr>
        <dsp:cNvPr id="0" name=""/>
        <dsp:cNvSpPr/>
      </dsp:nvSpPr>
      <dsp:spPr>
        <a:xfrm>
          <a:off x="703188" y="141436"/>
          <a:ext cx="522415" cy="1131490"/>
        </a:xfrm>
        <a:prstGeom prst="roundRect">
          <a:avLst>
            <a:gd name="adj" fmla="val 10000"/>
          </a:avLst>
        </a:prstGeom>
        <a:blipFill rotWithShape="0">
          <a:blip xmlns:r="http://schemas.openxmlformats.org/officeDocument/2006/relationships" r:embed="rId1"/>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C57CC9D8-4301-314E-B3AF-B6F79A71192E}">
      <dsp:nvSpPr>
        <dsp:cNvPr id="0" name=""/>
        <dsp:cNvSpPr/>
      </dsp:nvSpPr>
      <dsp:spPr>
        <a:xfrm>
          <a:off x="0" y="1555799"/>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rtl="0">
            <a:lnSpc>
              <a:spcPct val="90000"/>
            </a:lnSpc>
            <a:spcBef>
              <a:spcPct val="0"/>
            </a:spcBef>
            <a:spcAft>
              <a:spcPct val="35000"/>
            </a:spcAft>
            <a:buNone/>
          </a:pPr>
          <a:r>
            <a:rPr lang="en-US" sz="2500" kern="1200" dirty="0"/>
            <a:t>Theory of Constraints </a:t>
          </a:r>
        </a:p>
        <a:p>
          <a:pPr marL="0" lvl="0" indent="0" algn="l" defTabSz="1111250" rtl="0">
            <a:lnSpc>
              <a:spcPct val="90000"/>
            </a:lnSpc>
            <a:spcBef>
              <a:spcPct val="0"/>
            </a:spcBef>
            <a:spcAft>
              <a:spcPct val="35000"/>
            </a:spcAft>
            <a:buNone/>
          </a:pPr>
          <a:r>
            <a:rPr lang="en-US" sz="2000" kern="1200" dirty="0" err="1"/>
            <a:t>Elyiahu</a:t>
          </a:r>
          <a:r>
            <a:rPr lang="en-US" sz="2000" kern="1200" dirty="0"/>
            <a:t> M. </a:t>
          </a:r>
          <a:r>
            <a:rPr lang="en-US" sz="2000" kern="1200" dirty="0" err="1"/>
            <a:t>Goldratt</a:t>
          </a:r>
          <a:endParaRPr lang="en-US" sz="2000" kern="1200" dirty="0"/>
        </a:p>
      </dsp:txBody>
      <dsp:txXfrm>
        <a:off x="1787356" y="1555799"/>
        <a:ext cx="6442243" cy="1414363"/>
      </dsp:txXfrm>
    </dsp:sp>
    <dsp:sp modelId="{BD34B32F-592E-9F44-8AC7-645F99CD715A}">
      <dsp:nvSpPr>
        <dsp:cNvPr id="0" name=""/>
        <dsp:cNvSpPr/>
      </dsp:nvSpPr>
      <dsp:spPr>
        <a:xfrm>
          <a:off x="670904" y="1697236"/>
          <a:ext cx="586984" cy="1131490"/>
        </a:xfrm>
        <a:prstGeom prst="roundRect">
          <a:avLst>
            <a:gd name="adj" fmla="val 10000"/>
          </a:avLst>
        </a:prstGeom>
        <a:blipFill rotWithShape="0">
          <a:blip xmlns:r="http://schemas.openxmlformats.org/officeDocument/2006/relationships" r:embed="rId2"/>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B9B17370-21F9-D64A-BFDB-E32500DBA78E}">
      <dsp:nvSpPr>
        <dsp:cNvPr id="0" name=""/>
        <dsp:cNvSpPr/>
      </dsp:nvSpPr>
      <dsp:spPr>
        <a:xfrm>
          <a:off x="0" y="3111599"/>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n-US" sz="2000" kern="1200"/>
            <a:t>The Quiet Leadership </a:t>
          </a:r>
        </a:p>
        <a:p>
          <a:pPr marL="0" lvl="0" indent="0" algn="l" defTabSz="889000" rtl="0">
            <a:lnSpc>
              <a:spcPct val="90000"/>
            </a:lnSpc>
            <a:spcBef>
              <a:spcPct val="0"/>
            </a:spcBef>
            <a:spcAft>
              <a:spcPct val="35000"/>
            </a:spcAft>
            <a:buNone/>
          </a:pPr>
          <a:r>
            <a:rPr lang="en-US" sz="2000" kern="1200"/>
            <a:t>D. Rock</a:t>
          </a:r>
          <a:endParaRPr lang="en-US" sz="2000" kern="1200" dirty="0"/>
        </a:p>
      </dsp:txBody>
      <dsp:txXfrm>
        <a:off x="1787356" y="3111599"/>
        <a:ext cx="6442243" cy="1414363"/>
      </dsp:txXfrm>
    </dsp:sp>
    <dsp:sp modelId="{7B7E86C6-AA50-7445-A1E7-CD615B96C952}">
      <dsp:nvSpPr>
        <dsp:cNvPr id="0" name=""/>
        <dsp:cNvSpPr/>
      </dsp:nvSpPr>
      <dsp:spPr>
        <a:xfrm>
          <a:off x="590435" y="3253035"/>
          <a:ext cx="747922" cy="1131490"/>
        </a:xfrm>
        <a:prstGeom prst="roundRect">
          <a:avLst>
            <a:gd name="adj" fmla="val 10000"/>
          </a:avLst>
        </a:prstGeom>
        <a:blipFill rotWithShape="0">
          <a:blip xmlns:r="http://schemas.openxmlformats.org/officeDocument/2006/relationships" r:embed="rId3"/>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3696B0-9CA9-464B-AE60-AC58D9EE941F}">
      <dsp:nvSpPr>
        <dsp:cNvPr id="0" name=""/>
        <dsp:cNvSpPr/>
      </dsp:nvSpPr>
      <dsp:spPr>
        <a:xfrm>
          <a:off x="5277314" y="929792"/>
          <a:ext cx="1962933" cy="4362138"/>
        </a:xfrm>
        <a:prstGeom prst="wedgeRectCallout">
          <a:avLst>
            <a:gd name="adj1" fmla="val 0"/>
            <a:gd name="adj2" fmla="val 0"/>
          </a:avLst>
        </a:prstGeom>
        <a:gradFill rotWithShape="0">
          <a:gsLst>
            <a:gs pos="0">
              <a:schemeClr val="accent3">
                <a:tint val="50000"/>
                <a:hueOff val="0"/>
                <a:satOff val="0"/>
                <a:lumOff val="0"/>
                <a:alphaOff val="0"/>
                <a:shade val="15000"/>
                <a:satMod val="180000"/>
              </a:schemeClr>
            </a:gs>
            <a:gs pos="50000">
              <a:schemeClr val="accent3">
                <a:tint val="50000"/>
                <a:hueOff val="0"/>
                <a:satOff val="0"/>
                <a:lumOff val="0"/>
                <a:alphaOff val="0"/>
                <a:shade val="45000"/>
                <a:satMod val="170000"/>
              </a:schemeClr>
            </a:gs>
            <a:gs pos="70000">
              <a:schemeClr val="accent3">
                <a:tint val="50000"/>
                <a:hueOff val="0"/>
                <a:satOff val="0"/>
                <a:lumOff val="0"/>
                <a:alphaOff val="0"/>
                <a:tint val="99000"/>
                <a:shade val="65000"/>
                <a:satMod val="155000"/>
              </a:schemeClr>
            </a:gs>
            <a:gs pos="100000">
              <a:schemeClr val="accent3">
                <a:tint val="50000"/>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88900" h="88900"/>
          <a:bevelB w="88900" h="31750" prst="angle"/>
        </a:sp3d>
      </dsp:spPr>
      <dsp:style>
        <a:lnRef idx="0">
          <a:scrgbClr r="0" g="0" b="0"/>
        </a:lnRef>
        <a:fillRef idx="3">
          <a:scrgbClr r="0" g="0" b="0"/>
        </a:fillRef>
        <a:effectRef idx="2">
          <a:scrgbClr r="0" g="0" b="0"/>
        </a:effectRef>
        <a:fontRef idx="minor"/>
      </dsp:style>
      <dsp:txBody>
        <a:bodyPr spcFirstLastPara="0" vert="horz" wrap="square" lIns="57150" tIns="57150" rIns="57150" bIns="57150" numCol="1" spcCol="1270" anchor="t" anchorCtr="0">
          <a:noAutofit/>
        </a:bodyPr>
        <a:lstStyle/>
        <a:p>
          <a:pPr marL="0" lvl="0" indent="0" algn="l" defTabSz="800100">
            <a:lnSpc>
              <a:spcPct val="90000"/>
            </a:lnSpc>
            <a:spcBef>
              <a:spcPct val="0"/>
            </a:spcBef>
            <a:spcAft>
              <a:spcPct val="35000"/>
            </a:spcAft>
            <a:buNone/>
          </a:pPr>
          <a:r>
            <a:rPr lang="en-US" sz="1800" kern="1200" noProof="0" dirty="0"/>
            <a:t>Process management</a:t>
          </a:r>
          <a:endParaRPr lang="cs-CZ" sz="1800" kern="1200" noProof="0" dirty="0"/>
        </a:p>
        <a:p>
          <a:pPr marL="0" lvl="0" indent="0" algn="l" defTabSz="800100">
            <a:lnSpc>
              <a:spcPct val="90000"/>
            </a:lnSpc>
            <a:spcBef>
              <a:spcPct val="0"/>
            </a:spcBef>
            <a:spcAft>
              <a:spcPct val="35000"/>
            </a:spcAft>
            <a:buNone/>
          </a:pPr>
          <a:r>
            <a:rPr lang="en-US" sz="1800" kern="1200" noProof="0" dirty="0"/>
            <a:t>Implementation of </a:t>
          </a:r>
          <a:r>
            <a:rPr lang="en-US" sz="1800" kern="1200" noProof="0" dirty="0" err="1"/>
            <a:t>MbC</a:t>
          </a:r>
          <a:endParaRPr lang="en-US" sz="1800" kern="1200" noProof="0" dirty="0"/>
        </a:p>
        <a:p>
          <a:pPr marL="0" lvl="0" indent="0" algn="l" defTabSz="800100">
            <a:lnSpc>
              <a:spcPct val="90000"/>
            </a:lnSpc>
            <a:spcBef>
              <a:spcPct val="0"/>
            </a:spcBef>
            <a:spcAft>
              <a:spcPct val="35000"/>
            </a:spcAft>
            <a:buNone/>
          </a:pPr>
          <a:r>
            <a:rPr lang="en-US" sz="1800" kern="1200" noProof="0" dirty="0"/>
            <a:t>Practical examples</a:t>
          </a:r>
        </a:p>
      </dsp:txBody>
      <dsp:txXfrm>
        <a:off x="5526436" y="929792"/>
        <a:ext cx="1713812" cy="4362138"/>
      </dsp:txXfrm>
    </dsp:sp>
    <dsp:sp modelId="{604D79A9-3FEC-4FAB-85D6-7C63FBC43291}">
      <dsp:nvSpPr>
        <dsp:cNvPr id="0" name=""/>
        <dsp:cNvSpPr/>
      </dsp:nvSpPr>
      <dsp:spPr>
        <a:xfrm>
          <a:off x="5277314" y="0"/>
          <a:ext cx="1962933" cy="931379"/>
        </a:xfrm>
        <a:prstGeom prst="rect">
          <a:avLst/>
        </a:prstGeom>
        <a:gradFill rotWithShape="0">
          <a:gsLst>
            <a:gs pos="0">
              <a:schemeClr val="accent3">
                <a:hueOff val="0"/>
                <a:satOff val="0"/>
                <a:lumOff val="0"/>
                <a:alphaOff val="0"/>
                <a:shade val="15000"/>
                <a:satMod val="180000"/>
              </a:schemeClr>
            </a:gs>
            <a:gs pos="50000">
              <a:schemeClr val="accent3">
                <a:hueOff val="0"/>
                <a:satOff val="0"/>
                <a:lumOff val="0"/>
                <a:alphaOff val="0"/>
                <a:shade val="45000"/>
                <a:satMod val="170000"/>
              </a:schemeClr>
            </a:gs>
            <a:gs pos="70000">
              <a:schemeClr val="accent3">
                <a:hueOff val="0"/>
                <a:satOff val="0"/>
                <a:lumOff val="0"/>
                <a:alphaOff val="0"/>
                <a:tint val="99000"/>
                <a:shade val="65000"/>
                <a:satMod val="155000"/>
              </a:schemeClr>
            </a:gs>
            <a:gs pos="100000">
              <a:schemeClr val="accent3">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800100">
            <a:lnSpc>
              <a:spcPct val="90000"/>
            </a:lnSpc>
            <a:spcBef>
              <a:spcPct val="0"/>
            </a:spcBef>
            <a:spcAft>
              <a:spcPct val="35000"/>
            </a:spcAft>
            <a:buNone/>
          </a:pPr>
          <a:r>
            <a:rPr lang="en-US" sz="1800" kern="1200" noProof="0" dirty="0"/>
            <a:t>Advanced </a:t>
          </a:r>
          <a:r>
            <a:rPr lang="en-US" sz="1800" kern="1200" noProof="0" dirty="0" err="1"/>
            <a:t>MbC</a:t>
          </a:r>
          <a:endParaRPr lang="en-US" sz="1800" kern="1200" noProof="0" dirty="0"/>
        </a:p>
      </dsp:txBody>
      <dsp:txXfrm>
        <a:off x="5277314" y="0"/>
        <a:ext cx="1962933" cy="931379"/>
      </dsp:txXfrm>
    </dsp:sp>
    <dsp:sp modelId="{E9E8A728-DF3F-42E9-8DCF-5D05BDB5A18E}">
      <dsp:nvSpPr>
        <dsp:cNvPr id="0" name=""/>
        <dsp:cNvSpPr/>
      </dsp:nvSpPr>
      <dsp:spPr>
        <a:xfrm>
          <a:off x="3313792" y="929792"/>
          <a:ext cx="1962933" cy="4050973"/>
        </a:xfrm>
        <a:prstGeom prst="wedgeRectCallout">
          <a:avLst>
            <a:gd name="adj1" fmla="val 62500"/>
            <a:gd name="adj2" fmla="val 20830"/>
          </a:avLst>
        </a:prstGeom>
        <a:gradFill rotWithShape="0">
          <a:gsLst>
            <a:gs pos="0">
              <a:schemeClr val="accent3">
                <a:tint val="50000"/>
                <a:hueOff val="6384883"/>
                <a:satOff val="-27639"/>
                <a:lumOff val="3723"/>
                <a:alphaOff val="0"/>
                <a:shade val="15000"/>
                <a:satMod val="180000"/>
              </a:schemeClr>
            </a:gs>
            <a:gs pos="50000">
              <a:schemeClr val="accent3">
                <a:tint val="50000"/>
                <a:hueOff val="6384883"/>
                <a:satOff val="-27639"/>
                <a:lumOff val="3723"/>
                <a:alphaOff val="0"/>
                <a:shade val="45000"/>
                <a:satMod val="170000"/>
              </a:schemeClr>
            </a:gs>
            <a:gs pos="70000">
              <a:schemeClr val="accent3">
                <a:tint val="50000"/>
                <a:hueOff val="6384883"/>
                <a:satOff val="-27639"/>
                <a:lumOff val="3723"/>
                <a:alphaOff val="0"/>
                <a:tint val="99000"/>
                <a:shade val="65000"/>
                <a:satMod val="155000"/>
              </a:schemeClr>
            </a:gs>
            <a:gs pos="100000">
              <a:schemeClr val="accent3">
                <a:tint val="50000"/>
                <a:hueOff val="6384883"/>
                <a:satOff val="-27639"/>
                <a:lumOff val="3723"/>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88900" h="88900"/>
          <a:bevelB w="88900" h="31750" prst="angle"/>
        </a:sp3d>
      </dsp:spPr>
      <dsp:style>
        <a:lnRef idx="0">
          <a:scrgbClr r="0" g="0" b="0"/>
        </a:lnRef>
        <a:fillRef idx="3">
          <a:scrgbClr r="0" g="0" b="0"/>
        </a:fillRef>
        <a:effectRef idx="2">
          <a:scrgbClr r="0" g="0" b="0"/>
        </a:effectRef>
        <a:fontRef idx="minor"/>
      </dsp:style>
      <dsp:txBody>
        <a:bodyPr spcFirstLastPara="0" vert="horz" wrap="square" lIns="57150" tIns="57150" rIns="57150" bIns="57150" numCol="1" spcCol="1270" anchor="t" anchorCtr="0">
          <a:noAutofit/>
        </a:bodyPr>
        <a:lstStyle/>
        <a:p>
          <a:pPr marL="0" lvl="0" indent="0" algn="l" defTabSz="800100">
            <a:lnSpc>
              <a:spcPct val="90000"/>
            </a:lnSpc>
            <a:spcBef>
              <a:spcPct val="0"/>
            </a:spcBef>
            <a:spcAft>
              <a:spcPct val="35000"/>
            </a:spcAft>
            <a:buNone/>
          </a:pPr>
          <a:r>
            <a:rPr lang="en-US" sz="1800" kern="1200" noProof="0" dirty="0"/>
            <a:t>Theory of vitality</a:t>
          </a:r>
        </a:p>
        <a:p>
          <a:pPr marL="0" lvl="0" indent="0" algn="l" defTabSz="800100">
            <a:lnSpc>
              <a:spcPct val="90000"/>
            </a:lnSpc>
            <a:spcBef>
              <a:spcPct val="0"/>
            </a:spcBef>
            <a:spcAft>
              <a:spcPct val="35000"/>
            </a:spcAft>
            <a:buNone/>
          </a:pPr>
          <a:r>
            <a:rPr lang="en-US" sz="1800" kern="1200" noProof="0" dirty="0"/>
            <a:t>Company culture</a:t>
          </a:r>
        </a:p>
        <a:p>
          <a:pPr marL="0" lvl="0" indent="0" algn="l" defTabSz="800100">
            <a:lnSpc>
              <a:spcPct val="90000"/>
            </a:lnSpc>
            <a:spcBef>
              <a:spcPct val="0"/>
            </a:spcBef>
            <a:spcAft>
              <a:spcPct val="35000"/>
            </a:spcAft>
            <a:buNone/>
          </a:pPr>
          <a:r>
            <a:rPr lang="en-US" sz="1800" kern="1200" noProof="0" dirty="0"/>
            <a:t>Key roles</a:t>
          </a:r>
        </a:p>
      </dsp:txBody>
      <dsp:txXfrm>
        <a:off x="3562913" y="929792"/>
        <a:ext cx="1713812" cy="4050973"/>
      </dsp:txXfrm>
    </dsp:sp>
    <dsp:sp modelId="{15F17C10-DC2F-42E5-8367-AADBEC930B28}">
      <dsp:nvSpPr>
        <dsp:cNvPr id="0" name=""/>
        <dsp:cNvSpPr/>
      </dsp:nvSpPr>
      <dsp:spPr>
        <a:xfrm>
          <a:off x="3313792" y="150820"/>
          <a:ext cx="1962933" cy="778972"/>
        </a:xfrm>
        <a:prstGeom prst="rect">
          <a:avLst/>
        </a:prstGeom>
        <a:gradFill rotWithShape="0">
          <a:gsLst>
            <a:gs pos="0">
              <a:schemeClr val="accent3">
                <a:hueOff val="5812304"/>
                <a:satOff val="-18573"/>
                <a:lumOff val="-4706"/>
                <a:alphaOff val="0"/>
                <a:shade val="15000"/>
                <a:satMod val="180000"/>
              </a:schemeClr>
            </a:gs>
            <a:gs pos="50000">
              <a:schemeClr val="accent3">
                <a:hueOff val="5812304"/>
                <a:satOff val="-18573"/>
                <a:lumOff val="-4706"/>
                <a:alphaOff val="0"/>
                <a:shade val="45000"/>
                <a:satMod val="170000"/>
              </a:schemeClr>
            </a:gs>
            <a:gs pos="70000">
              <a:schemeClr val="accent3">
                <a:hueOff val="5812304"/>
                <a:satOff val="-18573"/>
                <a:lumOff val="-4706"/>
                <a:alphaOff val="0"/>
                <a:tint val="99000"/>
                <a:shade val="65000"/>
                <a:satMod val="155000"/>
              </a:schemeClr>
            </a:gs>
            <a:gs pos="100000">
              <a:schemeClr val="accent3">
                <a:hueOff val="5812304"/>
                <a:satOff val="-18573"/>
                <a:lumOff val="-4706"/>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800100">
            <a:lnSpc>
              <a:spcPct val="90000"/>
            </a:lnSpc>
            <a:spcBef>
              <a:spcPct val="0"/>
            </a:spcBef>
            <a:spcAft>
              <a:spcPct val="35000"/>
            </a:spcAft>
            <a:buNone/>
          </a:pPr>
          <a:r>
            <a:rPr lang="en-US" sz="1800" kern="1200" noProof="0" dirty="0" err="1"/>
            <a:t>MbC</a:t>
          </a:r>
          <a:r>
            <a:rPr lang="en-US" sz="1800" kern="1200" noProof="0" dirty="0"/>
            <a:t> introduction</a:t>
          </a:r>
        </a:p>
      </dsp:txBody>
      <dsp:txXfrm>
        <a:off x="3313792" y="150820"/>
        <a:ext cx="1962933" cy="778972"/>
      </dsp:txXfrm>
    </dsp:sp>
    <dsp:sp modelId="{5B37CEEE-0D6C-4B52-B554-A7538EE6A3A5}">
      <dsp:nvSpPr>
        <dsp:cNvPr id="0" name=""/>
        <dsp:cNvSpPr/>
      </dsp:nvSpPr>
      <dsp:spPr>
        <a:xfrm>
          <a:off x="1350858" y="929792"/>
          <a:ext cx="1962933" cy="3739278"/>
        </a:xfrm>
        <a:prstGeom prst="wedgeRectCallout">
          <a:avLst>
            <a:gd name="adj1" fmla="val 62500"/>
            <a:gd name="adj2" fmla="val 20830"/>
          </a:avLst>
        </a:prstGeom>
        <a:gradFill rotWithShape="0">
          <a:gsLst>
            <a:gs pos="0">
              <a:schemeClr val="accent3">
                <a:tint val="50000"/>
                <a:hueOff val="12769766"/>
                <a:satOff val="-55277"/>
                <a:lumOff val="7446"/>
                <a:alphaOff val="0"/>
                <a:shade val="15000"/>
                <a:satMod val="180000"/>
              </a:schemeClr>
            </a:gs>
            <a:gs pos="50000">
              <a:schemeClr val="accent3">
                <a:tint val="50000"/>
                <a:hueOff val="12769766"/>
                <a:satOff val="-55277"/>
                <a:lumOff val="7446"/>
                <a:alphaOff val="0"/>
                <a:shade val="45000"/>
                <a:satMod val="170000"/>
              </a:schemeClr>
            </a:gs>
            <a:gs pos="70000">
              <a:schemeClr val="accent3">
                <a:tint val="50000"/>
                <a:hueOff val="12769766"/>
                <a:satOff val="-55277"/>
                <a:lumOff val="7446"/>
                <a:alphaOff val="0"/>
                <a:tint val="99000"/>
                <a:shade val="65000"/>
                <a:satMod val="155000"/>
              </a:schemeClr>
            </a:gs>
            <a:gs pos="100000">
              <a:schemeClr val="accent3">
                <a:tint val="50000"/>
                <a:hueOff val="12769766"/>
                <a:satOff val="-55277"/>
                <a:lumOff val="7446"/>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88900" h="88900"/>
          <a:bevelB w="88900" h="31750" prst="angle"/>
        </a:sp3d>
      </dsp:spPr>
      <dsp:style>
        <a:lnRef idx="0">
          <a:scrgbClr r="0" g="0" b="0"/>
        </a:lnRef>
        <a:fillRef idx="3">
          <a:scrgbClr r="0" g="0" b="0"/>
        </a:fillRef>
        <a:effectRef idx="2">
          <a:scrgbClr r="0" g="0" b="0"/>
        </a:effectRef>
        <a:fontRef idx="minor"/>
      </dsp:style>
      <dsp:txBody>
        <a:bodyPr spcFirstLastPara="0" vert="horz" wrap="square" lIns="57150" tIns="57150" rIns="57150" bIns="57150" numCol="1" spcCol="1270" anchor="t" anchorCtr="0">
          <a:noAutofit/>
        </a:bodyPr>
        <a:lstStyle/>
        <a:p>
          <a:pPr marL="0" lvl="0" indent="0" algn="l" defTabSz="800100">
            <a:lnSpc>
              <a:spcPct val="90000"/>
            </a:lnSpc>
            <a:spcBef>
              <a:spcPct val="0"/>
            </a:spcBef>
            <a:spcAft>
              <a:spcPct val="35000"/>
            </a:spcAft>
            <a:buNone/>
          </a:pPr>
          <a:r>
            <a:rPr lang="en-US" sz="1800" kern="1200" noProof="0" dirty="0"/>
            <a:t>Introduction</a:t>
          </a:r>
        </a:p>
        <a:p>
          <a:pPr marL="0" lvl="0" indent="0" algn="l" defTabSz="800100">
            <a:lnSpc>
              <a:spcPct val="90000"/>
            </a:lnSpc>
            <a:spcBef>
              <a:spcPct val="0"/>
            </a:spcBef>
            <a:spcAft>
              <a:spcPct val="35000"/>
            </a:spcAft>
            <a:buNone/>
          </a:pPr>
          <a:r>
            <a:rPr lang="en-US" sz="1800" kern="1200" noProof="0" dirty="0"/>
            <a:t>Tasks</a:t>
          </a:r>
        </a:p>
        <a:p>
          <a:pPr marL="0" lvl="0" indent="0" algn="l" defTabSz="800100">
            <a:lnSpc>
              <a:spcPct val="90000"/>
            </a:lnSpc>
            <a:spcBef>
              <a:spcPct val="0"/>
            </a:spcBef>
            <a:spcAft>
              <a:spcPct val="35000"/>
            </a:spcAft>
            <a:buNone/>
          </a:pPr>
          <a:r>
            <a:rPr lang="en-US" sz="1800" kern="1200" noProof="0" dirty="0"/>
            <a:t>Principles</a:t>
          </a:r>
        </a:p>
        <a:p>
          <a:pPr marL="0" lvl="0" indent="0" algn="l" defTabSz="800100">
            <a:lnSpc>
              <a:spcPct val="90000"/>
            </a:lnSpc>
            <a:spcBef>
              <a:spcPct val="0"/>
            </a:spcBef>
            <a:spcAft>
              <a:spcPct val="35000"/>
            </a:spcAft>
            <a:buNone/>
          </a:pPr>
          <a:r>
            <a:rPr lang="en-US" sz="1800" kern="1200" noProof="0" dirty="0"/>
            <a:t>Role of information</a:t>
          </a:r>
        </a:p>
        <a:p>
          <a:pPr marL="0" lvl="0" indent="0" algn="l" defTabSz="800100">
            <a:lnSpc>
              <a:spcPct val="90000"/>
            </a:lnSpc>
            <a:spcBef>
              <a:spcPct val="0"/>
            </a:spcBef>
            <a:spcAft>
              <a:spcPct val="35000"/>
            </a:spcAft>
            <a:buNone/>
          </a:pPr>
          <a:r>
            <a:rPr lang="en-US" sz="1800" kern="1200" noProof="0" dirty="0"/>
            <a:t>Analytics tools </a:t>
          </a:r>
        </a:p>
      </dsp:txBody>
      <dsp:txXfrm>
        <a:off x="1599979" y="929792"/>
        <a:ext cx="1713812" cy="3739278"/>
      </dsp:txXfrm>
    </dsp:sp>
    <dsp:sp modelId="{C01363CC-523D-4E1A-9A7F-7D6B2E54FA0A}">
      <dsp:nvSpPr>
        <dsp:cNvPr id="0" name=""/>
        <dsp:cNvSpPr/>
      </dsp:nvSpPr>
      <dsp:spPr>
        <a:xfrm>
          <a:off x="1350858" y="306402"/>
          <a:ext cx="1962933" cy="623389"/>
        </a:xfrm>
        <a:prstGeom prst="rect">
          <a:avLst/>
        </a:prstGeom>
        <a:gradFill rotWithShape="0">
          <a:gsLst>
            <a:gs pos="0">
              <a:schemeClr val="accent3">
                <a:hueOff val="11624607"/>
                <a:satOff val="-37145"/>
                <a:lumOff val="-9412"/>
                <a:alphaOff val="0"/>
                <a:shade val="15000"/>
                <a:satMod val="180000"/>
              </a:schemeClr>
            </a:gs>
            <a:gs pos="50000">
              <a:schemeClr val="accent3">
                <a:hueOff val="11624607"/>
                <a:satOff val="-37145"/>
                <a:lumOff val="-9412"/>
                <a:alphaOff val="0"/>
                <a:shade val="45000"/>
                <a:satMod val="170000"/>
              </a:schemeClr>
            </a:gs>
            <a:gs pos="70000">
              <a:schemeClr val="accent3">
                <a:hueOff val="11624607"/>
                <a:satOff val="-37145"/>
                <a:lumOff val="-9412"/>
                <a:alphaOff val="0"/>
                <a:tint val="99000"/>
                <a:shade val="65000"/>
                <a:satMod val="155000"/>
              </a:schemeClr>
            </a:gs>
            <a:gs pos="100000">
              <a:schemeClr val="accent3">
                <a:hueOff val="11624607"/>
                <a:satOff val="-37145"/>
                <a:lumOff val="-9412"/>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800100">
            <a:lnSpc>
              <a:spcPct val="90000"/>
            </a:lnSpc>
            <a:spcBef>
              <a:spcPct val="0"/>
            </a:spcBef>
            <a:spcAft>
              <a:spcPct val="35000"/>
            </a:spcAft>
            <a:buNone/>
          </a:pPr>
          <a:r>
            <a:rPr lang="en-US" sz="1800" kern="1200" noProof="0" dirty="0"/>
            <a:t>Management basics</a:t>
          </a:r>
        </a:p>
      </dsp:txBody>
      <dsp:txXfrm>
        <a:off x="1350858" y="306402"/>
        <a:ext cx="1962933" cy="62338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2F74FE-7050-412F-96CE-9CFD19EFB5A3}">
      <dsp:nvSpPr>
        <dsp:cNvPr id="0" name=""/>
        <dsp:cNvSpPr/>
      </dsp:nvSpPr>
      <dsp:spPr>
        <a:xfrm>
          <a:off x="2053946" y="2032000"/>
          <a:ext cx="444209" cy="1692870"/>
        </a:xfrm>
        <a:custGeom>
          <a:avLst/>
          <a:gdLst/>
          <a:ahLst/>
          <a:cxnLst/>
          <a:rect l="0" t="0" r="0" b="0"/>
          <a:pathLst>
            <a:path>
              <a:moveTo>
                <a:pt x="0" y="0"/>
              </a:moveTo>
              <a:lnTo>
                <a:pt x="222104" y="0"/>
              </a:lnTo>
              <a:lnTo>
                <a:pt x="222104" y="1692870"/>
              </a:lnTo>
              <a:lnTo>
                <a:pt x="444209" y="1692870"/>
              </a:lnTo>
            </a:path>
          </a:pathLst>
        </a:custGeom>
        <a:noFill/>
        <a:ln w="55000" cap="flat" cmpd="thickThin"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2232296" y="2834680"/>
        <a:ext cx="87509" cy="87509"/>
      </dsp:txXfrm>
    </dsp:sp>
    <dsp:sp modelId="{FEA5A3B5-FC99-4E43-8D35-D0D8C84C5A5B}">
      <dsp:nvSpPr>
        <dsp:cNvPr id="0" name=""/>
        <dsp:cNvSpPr/>
      </dsp:nvSpPr>
      <dsp:spPr>
        <a:xfrm>
          <a:off x="2053946" y="2032000"/>
          <a:ext cx="444209" cy="846435"/>
        </a:xfrm>
        <a:custGeom>
          <a:avLst/>
          <a:gdLst/>
          <a:ahLst/>
          <a:cxnLst/>
          <a:rect l="0" t="0" r="0" b="0"/>
          <a:pathLst>
            <a:path>
              <a:moveTo>
                <a:pt x="0" y="0"/>
              </a:moveTo>
              <a:lnTo>
                <a:pt x="222104" y="0"/>
              </a:lnTo>
              <a:lnTo>
                <a:pt x="222104" y="846435"/>
              </a:lnTo>
              <a:lnTo>
                <a:pt x="444209" y="846435"/>
              </a:lnTo>
            </a:path>
          </a:pathLst>
        </a:custGeom>
        <a:noFill/>
        <a:ln w="55000" cap="flat" cmpd="thickThin"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2252153" y="2431319"/>
        <a:ext cx="47795" cy="47795"/>
      </dsp:txXfrm>
    </dsp:sp>
    <dsp:sp modelId="{DFBFAE24-CC6C-4176-8960-D20C76884008}">
      <dsp:nvSpPr>
        <dsp:cNvPr id="0" name=""/>
        <dsp:cNvSpPr/>
      </dsp:nvSpPr>
      <dsp:spPr>
        <a:xfrm>
          <a:off x="2053946" y="1986280"/>
          <a:ext cx="444209" cy="91440"/>
        </a:xfrm>
        <a:custGeom>
          <a:avLst/>
          <a:gdLst/>
          <a:ahLst/>
          <a:cxnLst/>
          <a:rect l="0" t="0" r="0" b="0"/>
          <a:pathLst>
            <a:path>
              <a:moveTo>
                <a:pt x="0" y="45720"/>
              </a:moveTo>
              <a:lnTo>
                <a:pt x="444209" y="45720"/>
              </a:lnTo>
            </a:path>
          </a:pathLst>
        </a:custGeom>
        <a:noFill/>
        <a:ln w="55000" cap="flat" cmpd="thickThin"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2264945" y="2020894"/>
        <a:ext cx="22210" cy="22210"/>
      </dsp:txXfrm>
    </dsp:sp>
    <dsp:sp modelId="{E41674D0-93BD-4768-BA70-6F028AFC3FEF}">
      <dsp:nvSpPr>
        <dsp:cNvPr id="0" name=""/>
        <dsp:cNvSpPr/>
      </dsp:nvSpPr>
      <dsp:spPr>
        <a:xfrm>
          <a:off x="2053946" y="1185564"/>
          <a:ext cx="444209" cy="846435"/>
        </a:xfrm>
        <a:custGeom>
          <a:avLst/>
          <a:gdLst/>
          <a:ahLst/>
          <a:cxnLst/>
          <a:rect l="0" t="0" r="0" b="0"/>
          <a:pathLst>
            <a:path>
              <a:moveTo>
                <a:pt x="0" y="846435"/>
              </a:moveTo>
              <a:lnTo>
                <a:pt x="222104" y="846435"/>
              </a:lnTo>
              <a:lnTo>
                <a:pt x="222104" y="0"/>
              </a:lnTo>
              <a:lnTo>
                <a:pt x="444209" y="0"/>
              </a:lnTo>
            </a:path>
          </a:pathLst>
        </a:custGeom>
        <a:noFill/>
        <a:ln w="55000" cap="flat" cmpd="thickThin"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2252153" y="1584884"/>
        <a:ext cx="47795" cy="47795"/>
      </dsp:txXfrm>
    </dsp:sp>
    <dsp:sp modelId="{88F37212-859F-4360-91D2-8482F777C2AF}">
      <dsp:nvSpPr>
        <dsp:cNvPr id="0" name=""/>
        <dsp:cNvSpPr/>
      </dsp:nvSpPr>
      <dsp:spPr>
        <a:xfrm>
          <a:off x="2053946" y="339129"/>
          <a:ext cx="444209" cy="1692870"/>
        </a:xfrm>
        <a:custGeom>
          <a:avLst/>
          <a:gdLst/>
          <a:ahLst/>
          <a:cxnLst/>
          <a:rect l="0" t="0" r="0" b="0"/>
          <a:pathLst>
            <a:path>
              <a:moveTo>
                <a:pt x="0" y="1692870"/>
              </a:moveTo>
              <a:lnTo>
                <a:pt x="222104" y="1692870"/>
              </a:lnTo>
              <a:lnTo>
                <a:pt x="222104" y="0"/>
              </a:lnTo>
              <a:lnTo>
                <a:pt x="444209" y="0"/>
              </a:lnTo>
            </a:path>
          </a:pathLst>
        </a:custGeom>
        <a:noFill/>
        <a:ln w="55000" cap="flat" cmpd="thickThin"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2232296" y="1141810"/>
        <a:ext cx="87509" cy="87509"/>
      </dsp:txXfrm>
    </dsp:sp>
    <dsp:sp modelId="{09B88F94-AAE6-4FD2-8DCB-3E64539CB32F}">
      <dsp:nvSpPr>
        <dsp:cNvPr id="0" name=""/>
        <dsp:cNvSpPr/>
      </dsp:nvSpPr>
      <dsp:spPr>
        <a:xfrm rot="16200000">
          <a:off x="-66596" y="1693425"/>
          <a:ext cx="3563937" cy="677148"/>
        </a:xfrm>
        <a:prstGeom prst="rect">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cs-CZ" sz="1800" kern="1200" dirty="0" err="1"/>
            <a:t>Coordination</a:t>
          </a:r>
          <a:br>
            <a:rPr lang="cs-CZ" sz="1800" kern="1200" dirty="0"/>
          </a:br>
          <a:r>
            <a:rPr lang="cs-CZ" sz="1800" kern="1200" dirty="0" err="1"/>
            <a:t>Information</a:t>
          </a:r>
          <a:endParaRPr lang="cs-CZ" sz="1800" kern="1200" dirty="0"/>
        </a:p>
      </dsp:txBody>
      <dsp:txXfrm>
        <a:off x="-66596" y="1693425"/>
        <a:ext cx="3563937" cy="677148"/>
      </dsp:txXfrm>
    </dsp:sp>
    <dsp:sp modelId="{E8F6D2FE-6256-43A1-A13F-0CB5C59420C5}">
      <dsp:nvSpPr>
        <dsp:cNvPr id="0" name=""/>
        <dsp:cNvSpPr/>
      </dsp:nvSpPr>
      <dsp:spPr>
        <a:xfrm>
          <a:off x="2498155" y="555"/>
          <a:ext cx="2221045" cy="677148"/>
        </a:xfrm>
        <a:prstGeom prst="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a:t>Goals creation</a:t>
          </a:r>
          <a:endParaRPr lang="cs-CZ" sz="1800" kern="1200" dirty="0"/>
        </a:p>
      </dsp:txBody>
      <dsp:txXfrm>
        <a:off x="2498155" y="555"/>
        <a:ext cx="2221045" cy="677148"/>
      </dsp:txXfrm>
    </dsp:sp>
    <dsp:sp modelId="{5305ADF2-1433-4F35-BC96-83B12554B2AF}">
      <dsp:nvSpPr>
        <dsp:cNvPr id="0" name=""/>
        <dsp:cNvSpPr/>
      </dsp:nvSpPr>
      <dsp:spPr>
        <a:xfrm>
          <a:off x="2498155" y="846990"/>
          <a:ext cx="2221045" cy="677148"/>
        </a:xfrm>
        <a:prstGeom prst="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a:t>Planning</a:t>
          </a:r>
          <a:endParaRPr lang="en-US" sz="1800" kern="1200" dirty="0"/>
        </a:p>
      </dsp:txBody>
      <dsp:txXfrm>
        <a:off x="2498155" y="846990"/>
        <a:ext cx="2221045" cy="677148"/>
      </dsp:txXfrm>
    </dsp:sp>
    <dsp:sp modelId="{49AEF735-830E-4FA3-9353-EDA0C6174527}">
      <dsp:nvSpPr>
        <dsp:cNvPr id="0" name=""/>
        <dsp:cNvSpPr/>
      </dsp:nvSpPr>
      <dsp:spPr>
        <a:xfrm>
          <a:off x="2498155" y="1693425"/>
          <a:ext cx="2221045" cy="677148"/>
        </a:xfrm>
        <a:prstGeom prst="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a:t>Decision making</a:t>
          </a:r>
          <a:endParaRPr lang="en-US" sz="1800" kern="1200" dirty="0"/>
        </a:p>
      </dsp:txBody>
      <dsp:txXfrm>
        <a:off x="2498155" y="1693425"/>
        <a:ext cx="2221045" cy="677148"/>
      </dsp:txXfrm>
    </dsp:sp>
    <dsp:sp modelId="{E04EE4F2-3B81-4BFA-B449-6F682C64BA29}">
      <dsp:nvSpPr>
        <dsp:cNvPr id="0" name=""/>
        <dsp:cNvSpPr/>
      </dsp:nvSpPr>
      <dsp:spPr>
        <a:xfrm>
          <a:off x="2498155" y="2539861"/>
          <a:ext cx="2221045" cy="677148"/>
        </a:xfrm>
        <a:prstGeom prst="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a:t>Realization </a:t>
          </a:r>
          <a:endParaRPr lang="en-US" sz="1800" kern="1200" dirty="0"/>
        </a:p>
      </dsp:txBody>
      <dsp:txXfrm>
        <a:off x="2498155" y="2539861"/>
        <a:ext cx="2221045" cy="677148"/>
      </dsp:txXfrm>
    </dsp:sp>
    <dsp:sp modelId="{4BF33FFB-831D-4E2E-A46A-38DFE9ADCA9B}">
      <dsp:nvSpPr>
        <dsp:cNvPr id="0" name=""/>
        <dsp:cNvSpPr/>
      </dsp:nvSpPr>
      <dsp:spPr>
        <a:xfrm>
          <a:off x="2498155" y="3386296"/>
          <a:ext cx="2221045" cy="677148"/>
        </a:xfrm>
        <a:prstGeom prst="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a:t>Control</a:t>
          </a:r>
          <a:endParaRPr lang="en-US" sz="1800" kern="1200" dirty="0"/>
        </a:p>
      </dsp:txBody>
      <dsp:txXfrm>
        <a:off x="2498155" y="3386296"/>
        <a:ext cx="2221045" cy="67714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4E0B52-1428-4842-9925-8F33E0F098E1}">
      <dsp:nvSpPr>
        <dsp:cNvPr id="0" name=""/>
        <dsp:cNvSpPr/>
      </dsp:nvSpPr>
      <dsp:spPr>
        <a:xfrm>
          <a:off x="588665" y="0"/>
          <a:ext cx="6671541" cy="4968552"/>
        </a:xfrm>
        <a:prstGeom prst="rightArrow">
          <a:avLst/>
        </a:prstGeom>
        <a:solidFill>
          <a:schemeClr val="accent2">
            <a:tint val="40000"/>
            <a:hueOff val="0"/>
            <a:satOff val="0"/>
            <a:lumOff val="0"/>
            <a:alphaOff val="0"/>
          </a:schemeClr>
        </a:solid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E06BF470-263B-4F0F-A3DD-44C4279CF3E4}">
      <dsp:nvSpPr>
        <dsp:cNvPr id="0" name=""/>
        <dsp:cNvSpPr/>
      </dsp:nvSpPr>
      <dsp:spPr>
        <a:xfrm>
          <a:off x="3449" y="1490565"/>
          <a:ext cx="1508071" cy="1987420"/>
        </a:xfrm>
        <a:prstGeom prst="roundRect">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Concrete steps leading to the goal</a:t>
          </a:r>
          <a:endParaRPr lang="cs-CZ" sz="1600" kern="1200" dirty="0"/>
        </a:p>
      </dsp:txBody>
      <dsp:txXfrm>
        <a:off x="77067" y="1564183"/>
        <a:ext cx="1360835" cy="1840184"/>
      </dsp:txXfrm>
    </dsp:sp>
    <dsp:sp modelId="{73C87B19-8167-4B34-B25C-6EBB00C73A97}">
      <dsp:nvSpPr>
        <dsp:cNvPr id="0" name=""/>
        <dsp:cNvSpPr/>
      </dsp:nvSpPr>
      <dsp:spPr>
        <a:xfrm>
          <a:off x="1586924" y="1490565"/>
          <a:ext cx="1508071" cy="1987420"/>
        </a:xfrm>
        <a:prstGeom prst="roundRect">
          <a:avLst/>
        </a:prstGeom>
        <a:gradFill rotWithShape="0">
          <a:gsLst>
            <a:gs pos="0">
              <a:schemeClr val="accent3">
                <a:hueOff val="0"/>
                <a:satOff val="0"/>
                <a:lumOff val="0"/>
                <a:alphaOff val="0"/>
                <a:shade val="15000"/>
                <a:satMod val="180000"/>
              </a:schemeClr>
            </a:gs>
            <a:gs pos="50000">
              <a:schemeClr val="accent3">
                <a:hueOff val="0"/>
                <a:satOff val="0"/>
                <a:lumOff val="0"/>
                <a:alphaOff val="0"/>
                <a:shade val="45000"/>
                <a:satMod val="170000"/>
              </a:schemeClr>
            </a:gs>
            <a:gs pos="70000">
              <a:schemeClr val="accent3">
                <a:hueOff val="0"/>
                <a:satOff val="0"/>
                <a:lumOff val="0"/>
                <a:alphaOff val="0"/>
                <a:tint val="99000"/>
                <a:shade val="65000"/>
                <a:satMod val="155000"/>
              </a:schemeClr>
            </a:gs>
            <a:gs pos="100000">
              <a:schemeClr val="accent3">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3">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Capital (money)</a:t>
          </a:r>
          <a:endParaRPr lang="en-US" sz="1600" kern="1200" dirty="0"/>
        </a:p>
      </dsp:txBody>
      <dsp:txXfrm>
        <a:off x="1660542" y="1564183"/>
        <a:ext cx="1360835" cy="1840184"/>
      </dsp:txXfrm>
    </dsp:sp>
    <dsp:sp modelId="{3846CA66-C9C4-499F-BD18-6EBF2DD3548B}">
      <dsp:nvSpPr>
        <dsp:cNvPr id="0" name=""/>
        <dsp:cNvSpPr/>
      </dsp:nvSpPr>
      <dsp:spPr>
        <a:xfrm>
          <a:off x="3170400" y="1490565"/>
          <a:ext cx="1508071" cy="1987420"/>
        </a:xfrm>
        <a:prstGeom prst="round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4">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People (employees, learning courses)</a:t>
          </a:r>
          <a:endParaRPr lang="en-US" sz="1600" kern="1200" dirty="0"/>
        </a:p>
      </dsp:txBody>
      <dsp:txXfrm>
        <a:off x="3244018" y="1564183"/>
        <a:ext cx="1360835" cy="1840184"/>
      </dsp:txXfrm>
    </dsp:sp>
    <dsp:sp modelId="{54EA3C04-9A94-447A-97E9-079792EFC7B0}">
      <dsp:nvSpPr>
        <dsp:cNvPr id="0" name=""/>
        <dsp:cNvSpPr/>
      </dsp:nvSpPr>
      <dsp:spPr>
        <a:xfrm>
          <a:off x="4753875" y="1490565"/>
          <a:ext cx="1508071" cy="1987420"/>
        </a:xfrm>
        <a:prstGeom prst="roundRect">
          <a:avLst/>
        </a:prstGeom>
        <a:gradFill rotWithShape="0">
          <a:gsLst>
            <a:gs pos="0">
              <a:schemeClr val="accent5">
                <a:hueOff val="0"/>
                <a:satOff val="0"/>
                <a:lumOff val="0"/>
                <a:alphaOff val="0"/>
                <a:shade val="15000"/>
                <a:satMod val="180000"/>
              </a:schemeClr>
            </a:gs>
            <a:gs pos="50000">
              <a:schemeClr val="accent5">
                <a:hueOff val="0"/>
                <a:satOff val="0"/>
                <a:lumOff val="0"/>
                <a:alphaOff val="0"/>
                <a:shade val="45000"/>
                <a:satMod val="170000"/>
              </a:schemeClr>
            </a:gs>
            <a:gs pos="70000">
              <a:schemeClr val="accent5">
                <a:hueOff val="0"/>
                <a:satOff val="0"/>
                <a:lumOff val="0"/>
                <a:alphaOff val="0"/>
                <a:tint val="99000"/>
                <a:shade val="65000"/>
                <a:satMod val="155000"/>
              </a:schemeClr>
            </a:gs>
            <a:gs pos="100000">
              <a:schemeClr val="accent5">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5">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Planning of the capacities</a:t>
          </a:r>
          <a:endParaRPr lang="en-US" sz="1600" kern="1200" dirty="0"/>
        </a:p>
      </dsp:txBody>
      <dsp:txXfrm>
        <a:off x="4827493" y="1564183"/>
        <a:ext cx="1360835" cy="1840184"/>
      </dsp:txXfrm>
    </dsp:sp>
    <dsp:sp modelId="{B98550DC-0301-4806-A759-198E54D8349E}">
      <dsp:nvSpPr>
        <dsp:cNvPr id="0" name=""/>
        <dsp:cNvSpPr/>
      </dsp:nvSpPr>
      <dsp:spPr>
        <a:xfrm>
          <a:off x="6337350" y="1490565"/>
          <a:ext cx="1508071" cy="1987420"/>
        </a:xfrm>
        <a:prstGeom prst="roundRect">
          <a:avLst/>
        </a:prstGeom>
        <a:gradFill rotWithShape="0">
          <a:gsLst>
            <a:gs pos="0">
              <a:schemeClr val="accent6">
                <a:hueOff val="0"/>
                <a:satOff val="0"/>
                <a:lumOff val="0"/>
                <a:alphaOff val="0"/>
                <a:shade val="15000"/>
                <a:satMod val="180000"/>
              </a:schemeClr>
            </a:gs>
            <a:gs pos="50000">
              <a:schemeClr val="accent6">
                <a:hueOff val="0"/>
                <a:satOff val="0"/>
                <a:lumOff val="0"/>
                <a:alphaOff val="0"/>
                <a:shade val="45000"/>
                <a:satMod val="170000"/>
              </a:schemeClr>
            </a:gs>
            <a:gs pos="70000">
              <a:schemeClr val="accent6">
                <a:hueOff val="0"/>
                <a:satOff val="0"/>
                <a:lumOff val="0"/>
                <a:alphaOff val="0"/>
                <a:tint val="99000"/>
                <a:shade val="65000"/>
                <a:satMod val="155000"/>
              </a:schemeClr>
            </a:gs>
            <a:gs pos="100000">
              <a:schemeClr val="accent6">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6">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Process realization</a:t>
          </a:r>
          <a:endParaRPr lang="en-US" sz="1600" kern="1200" dirty="0"/>
        </a:p>
      </dsp:txBody>
      <dsp:txXfrm>
        <a:off x="6410968" y="1564183"/>
        <a:ext cx="1360835" cy="184018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C3A3DD-5270-43D5-9209-3AFD097A57D5}">
      <dsp:nvSpPr>
        <dsp:cNvPr id="0" name=""/>
        <dsp:cNvSpPr/>
      </dsp:nvSpPr>
      <dsp:spPr>
        <a:xfrm>
          <a:off x="1440160" y="0"/>
          <a:ext cx="5256583" cy="5256583"/>
        </a:xfrm>
        <a:prstGeom prst="ellipse">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Other information systems </a:t>
          </a:r>
          <a:endParaRPr lang="cs-CZ" sz="1400" kern="1200" dirty="0"/>
        </a:p>
      </dsp:txBody>
      <dsp:txXfrm>
        <a:off x="3333581" y="262829"/>
        <a:ext cx="1469740" cy="788487"/>
      </dsp:txXfrm>
    </dsp:sp>
    <dsp:sp modelId="{2ABF78E9-6A2A-49E3-8538-13C6DED00D2D}">
      <dsp:nvSpPr>
        <dsp:cNvPr id="0" name=""/>
        <dsp:cNvSpPr/>
      </dsp:nvSpPr>
      <dsp:spPr>
        <a:xfrm>
          <a:off x="1965818" y="1051316"/>
          <a:ext cx="4205267" cy="4205267"/>
        </a:xfrm>
        <a:prstGeom prst="ellipse">
          <a:avLst/>
        </a:prstGeom>
        <a:gradFill rotWithShape="0">
          <a:gsLst>
            <a:gs pos="0">
              <a:schemeClr val="accent2">
                <a:hueOff val="-6721062"/>
                <a:satOff val="2923"/>
                <a:lumOff val="850"/>
                <a:alphaOff val="0"/>
                <a:shade val="15000"/>
                <a:satMod val="180000"/>
              </a:schemeClr>
            </a:gs>
            <a:gs pos="50000">
              <a:schemeClr val="accent2">
                <a:hueOff val="-6721062"/>
                <a:satOff val="2923"/>
                <a:lumOff val="850"/>
                <a:alphaOff val="0"/>
                <a:shade val="45000"/>
                <a:satMod val="170000"/>
              </a:schemeClr>
            </a:gs>
            <a:gs pos="70000">
              <a:schemeClr val="accent2">
                <a:hueOff val="-6721062"/>
                <a:satOff val="2923"/>
                <a:lumOff val="850"/>
                <a:alphaOff val="0"/>
                <a:tint val="99000"/>
                <a:shade val="65000"/>
                <a:satMod val="155000"/>
              </a:schemeClr>
            </a:gs>
            <a:gs pos="100000">
              <a:schemeClr val="accent2">
                <a:hueOff val="-6721062"/>
                <a:satOff val="2923"/>
                <a:lumOff val="85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hueOff val="-6721062"/>
              <a:satOff val="2923"/>
              <a:lumOff val="85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ERP and CRM</a:t>
          </a:r>
          <a:endParaRPr lang="cs-CZ" sz="1400" kern="1200" dirty="0"/>
        </a:p>
      </dsp:txBody>
      <dsp:txXfrm>
        <a:off x="3333581" y="1303632"/>
        <a:ext cx="1469740" cy="756948"/>
      </dsp:txXfrm>
    </dsp:sp>
    <dsp:sp modelId="{EF98E17F-247D-4BCB-9E60-327A5EE4F751}">
      <dsp:nvSpPr>
        <dsp:cNvPr id="0" name=""/>
        <dsp:cNvSpPr/>
      </dsp:nvSpPr>
      <dsp:spPr>
        <a:xfrm>
          <a:off x="2491476" y="2102633"/>
          <a:ext cx="3153950" cy="3153950"/>
        </a:xfrm>
        <a:prstGeom prst="ellipse">
          <a:avLst/>
        </a:prstGeom>
        <a:gradFill rotWithShape="0">
          <a:gsLst>
            <a:gs pos="0">
              <a:schemeClr val="accent2">
                <a:hueOff val="-13442124"/>
                <a:satOff val="5846"/>
                <a:lumOff val="1700"/>
                <a:alphaOff val="0"/>
                <a:shade val="15000"/>
                <a:satMod val="180000"/>
              </a:schemeClr>
            </a:gs>
            <a:gs pos="50000">
              <a:schemeClr val="accent2">
                <a:hueOff val="-13442124"/>
                <a:satOff val="5846"/>
                <a:lumOff val="1700"/>
                <a:alphaOff val="0"/>
                <a:shade val="45000"/>
                <a:satMod val="170000"/>
              </a:schemeClr>
            </a:gs>
            <a:gs pos="70000">
              <a:schemeClr val="accent2">
                <a:hueOff val="-13442124"/>
                <a:satOff val="5846"/>
                <a:lumOff val="1700"/>
                <a:alphaOff val="0"/>
                <a:tint val="99000"/>
                <a:shade val="65000"/>
                <a:satMod val="155000"/>
              </a:schemeClr>
            </a:gs>
            <a:gs pos="100000">
              <a:schemeClr val="accent2">
                <a:hueOff val="-13442124"/>
                <a:satOff val="5846"/>
                <a:lumOff val="170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hueOff val="-13442124"/>
              <a:satOff val="5846"/>
              <a:lumOff val="170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Controlling</a:t>
          </a:r>
          <a:endParaRPr lang="cs-CZ" sz="1400" kern="1200" dirty="0"/>
        </a:p>
      </dsp:txBody>
      <dsp:txXfrm>
        <a:off x="3333581" y="2339179"/>
        <a:ext cx="1469740" cy="709638"/>
      </dsp:txXfrm>
    </dsp:sp>
    <dsp:sp modelId="{97673C82-3B81-4F98-9913-4FB59393B792}">
      <dsp:nvSpPr>
        <dsp:cNvPr id="0" name=""/>
        <dsp:cNvSpPr/>
      </dsp:nvSpPr>
      <dsp:spPr>
        <a:xfrm>
          <a:off x="3017135" y="3153950"/>
          <a:ext cx="2102633" cy="2102633"/>
        </a:xfrm>
        <a:prstGeom prst="ellipse">
          <a:avLst/>
        </a:prstGeom>
        <a:gradFill rotWithShape="0">
          <a:gsLst>
            <a:gs pos="0">
              <a:schemeClr val="accent2">
                <a:hueOff val="-20163186"/>
                <a:satOff val="8769"/>
                <a:lumOff val="2550"/>
                <a:alphaOff val="0"/>
                <a:shade val="15000"/>
                <a:satMod val="180000"/>
              </a:schemeClr>
            </a:gs>
            <a:gs pos="50000">
              <a:schemeClr val="accent2">
                <a:hueOff val="-20163186"/>
                <a:satOff val="8769"/>
                <a:lumOff val="2550"/>
                <a:alphaOff val="0"/>
                <a:shade val="45000"/>
                <a:satMod val="170000"/>
              </a:schemeClr>
            </a:gs>
            <a:gs pos="70000">
              <a:schemeClr val="accent2">
                <a:hueOff val="-20163186"/>
                <a:satOff val="8769"/>
                <a:lumOff val="2550"/>
                <a:alphaOff val="0"/>
                <a:tint val="99000"/>
                <a:shade val="65000"/>
                <a:satMod val="155000"/>
              </a:schemeClr>
            </a:gs>
            <a:gs pos="100000">
              <a:schemeClr val="accent2">
                <a:hueOff val="-20163186"/>
                <a:satOff val="8769"/>
                <a:lumOff val="255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hueOff val="-20163186"/>
              <a:satOff val="8769"/>
              <a:lumOff val="255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Bookkeeping</a:t>
          </a:r>
          <a:endParaRPr lang="cs-CZ" sz="1400" kern="1200" dirty="0"/>
        </a:p>
      </dsp:txBody>
      <dsp:txXfrm>
        <a:off x="3325058" y="3679608"/>
        <a:ext cx="1486786" cy="1051316"/>
      </dsp:txXfrm>
    </dsp:sp>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4#1">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4#2">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1/layout/InterconnectedBlockProcess">
  <dgm:title val="Propojený blok – proces"/>
  <dgm:desc val="Umožňuje znázornit postupné kroky v procesu. Nejlepších výsledků dosáhnete s malým množstvím textu úrovně 1 a středním množstvím textu úrovně 2."/>
  <dgm:catLst>
    <dgm:cat type="process" pri="5500"/>
    <dgm:cat type="officeonline" pri="3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 modelId="40">
          <dgm:prSet phldr="1"/>
        </dgm:pt>
        <dgm:pt modelId="4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 modelId="70" srcId="0" destId="40" srcOrd="2" destOrd="0"/>
        <dgm:cxn modelId="42" srcId="40" destId="41" srcOrd="0" destOrd="0"/>
      </dgm:cxnLst>
      <dgm:bg/>
      <dgm:whole/>
    </dgm:dataModel>
  </dgm:clrData>
  <dgm:layoutNode name="Name0">
    <dgm:varLst>
      <dgm:chMax val="7"/>
      <dgm:chPref val="5"/>
      <dgm:dir/>
      <dgm:animOne val="branch"/>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45"/>
            </dgm:alg>
            <dgm:constrLst>
              <dgm:constr type="primFontSz" for="des" forName="Child1" val="65"/>
              <dgm:constr type="primFontSz" for="des" forName="Parent1" val="65"/>
              <dgm:constr type="primFontSz" for="des" forName="Child1" refType="primFontSz" refFor="des" refForName="Parent1" op="lte"/>
              <dgm:constr type="l" for="ch" forName="ChildAccent1" refType="w" fact="0"/>
              <dgm:constr type="t" for="ch" forName="ChildAccent1" refType="h" fact="0.1429"/>
              <dgm:constr type="w" for="ch" forName="ChildAccent1" refType="w"/>
              <dgm:constr type="h" for="ch" forName="ChildAccent1" refType="h" fact="0.8571"/>
              <dgm:constr type="l" for="ch" forName="Child1" refType="w" fact="0.127"/>
              <dgm:constr type="t" for="ch" forName="Child1" refType="h" fact="0.1429"/>
              <dgm:constr type="w" for="ch" forName="Child1" refType="w" fact="0.873"/>
              <dgm:constr type="h" for="ch" forName="Child1" refType="h" fact="0.8571"/>
              <dgm:constr type="l" for="ch" forName="Parent1" refType="w" fact="0"/>
              <dgm:constr type="t" for="ch" forName="Parent1" refType="h" fact="0"/>
              <dgm:constr type="w" for="ch" forName="Parent1" refType="w"/>
              <dgm:constr type="h" for="ch" forName="Parent1" refType="h" fact="0.1429"/>
            </dgm:constrLst>
          </dgm:if>
          <dgm:if name="Name5" axis="ch" ptType="node" func="cnt" op="equ" val="2">
            <dgm:alg type="composite">
              <dgm:param type="ar" val="0.8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ChildAccent1" refType="w" fact="0"/>
              <dgm:constr type="t" for="ch" forName="ChildAccent1" refType="h" fact="0.1613"/>
              <dgm:constr type="w" for="ch" forName="ChildAccent1" refType="w" fact="0.5"/>
              <dgm:constr type="h" for="ch" forName="ChildAccent1" refType="h" fact="0.7742"/>
              <dgm:constr type="l" for="ch" forName="Child1" refType="w" fact="0.0635"/>
              <dgm:constr type="t" for="ch" forName="Child1" refType="h" fact="0.1613"/>
              <dgm:constr type="w" for="ch" forName="Child1" refType="w" fact="0.4365"/>
              <dgm:constr type="h" for="ch" forName="Child1" refType="h" fact="0.7742"/>
              <dgm:constr type="l" for="ch" forName="Parent1" refType="w" fact="0"/>
              <dgm:constr type="t" for="ch" forName="Parent1" refType="h" fact="0.0323"/>
              <dgm:constr type="w" for="ch" forName="Parent1" refType="w" fact="0.5"/>
              <dgm:constr type="h" for="ch" forName="Parent1" refType="h" fact="0.129"/>
              <dgm:constr type="l" for="ch" forName="ChildAccent2" refType="w" fact="0.5"/>
              <dgm:constr type="t" for="ch" forName="ChildAccent2" refType="h" fact="0.1613"/>
              <dgm:constr type="w" for="ch" forName="ChildAccent2" refType="w" fact="0.5"/>
              <dgm:constr type="h" for="ch" forName="ChildAccent2" refType="h" fact="0.8387"/>
              <dgm:constr type="l" for="ch" forName="Child2" refType="w" fact="0.5635"/>
              <dgm:constr type="t" for="ch" forName="Child2" refType="h" fact="0.1613"/>
              <dgm:constr type="w" for="ch" forName="Child2" refType="w" fact="0.4365"/>
              <dgm:constr type="h" for="ch" forName="Child2" refType="h" fact="0.8387"/>
              <dgm:constr type="l" for="ch" forName="Parent2" refType="w" fact="0.5"/>
              <dgm:constr type="t" for="ch" forName="Parent2" refType="h" fact="0"/>
              <dgm:constr type="w" for="ch" forName="Parent2" refType="w" fact="0.5"/>
              <dgm:constr type="h" for="ch" forName="Parent2" refType="h" fact="0.1613"/>
            </dgm:constrLst>
          </dgm:if>
          <dgm:if name="Name6" axis="ch" ptType="node" func="cnt" op="equ" val="3">
            <dgm:alg type="composite">
              <dgm:param type="ar" val="1.1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ChildAccent1" refType="w" fact="0"/>
              <dgm:constr type="t" for="ch" forName="ChildAccent1" refType="h" fact="0.1757"/>
              <dgm:constr type="w" for="ch" forName="ChildAccent1" refType="w" fact="0.3333"/>
              <dgm:constr type="h" for="ch" forName="ChildAccent1" refType="h" fact="0.7066"/>
              <dgm:constr type="l" for="ch" forName="Child1" refType="w" fact="0.0423"/>
              <dgm:constr type="t" for="ch" forName="Child1" refType="h" fact="0.1757"/>
              <dgm:constr type="w" for="ch" forName="Child1" refType="w" fact="0.291"/>
              <dgm:constr type="h" for="ch" forName="Child1" refType="h" fact="0.7066"/>
              <dgm:constr type="l" for="ch" forName="Parent1" refType="w" fact="0"/>
              <dgm:constr type="t" for="ch" forName="Parent1" refType="h" fact="0.0579"/>
              <dgm:constr type="w" for="ch" forName="Parent1" refType="w" fact="0.3333"/>
              <dgm:constr type="h" for="ch" forName="Parent1" refType="h" fact="0.1178"/>
              <dgm:constr type="l" for="ch" forName="ChildAccent2" refType="w" fact="0.3333"/>
              <dgm:constr type="t" for="ch" forName="ChildAccent2" refType="h" fact="0.1757"/>
              <dgm:constr type="w" for="ch" forName="ChildAccent2" refType="w" fact="0.3333"/>
              <dgm:constr type="h" for="ch" forName="ChildAccent2" refType="h" fact="0.7655"/>
              <dgm:constr type="l" for="ch" forName="Child2" refType="w" fact="0.3756"/>
              <dgm:constr type="t" for="ch" forName="Child2" refType="h" fact="0.1757"/>
              <dgm:constr type="w" for="ch" forName="Child2" refType="w" fact="0.291"/>
              <dgm:constr type="h" for="ch" forName="Child2" refType="h" fact="0.7655"/>
              <dgm:constr type="l" for="ch" forName="Parent2" refType="w" fact="0.3333"/>
              <dgm:constr type="t" for="ch" forName="Parent2" refType="h" fact="0.0285"/>
              <dgm:constr type="w" for="ch" forName="Parent2" refType="w" fact="0.3333"/>
              <dgm:constr type="h" for="ch" forName="Parent2" refType="h" fact="0.1472"/>
              <dgm:constr type="l" for="ch" forName="ChildAccent3" refType="w" fact="0.6667"/>
              <dgm:constr type="t" for="ch" forName="ChildAccent3" refType="h" fact="0.1757"/>
              <dgm:constr type="w" for="ch" forName="ChildAccent3" refType="w" fact="0.3333"/>
              <dgm:constr type="h" for="ch" forName="ChildAccent3" refType="h" fact="0.8243"/>
              <dgm:constr type="l" for="ch" forName="Child3" refType="w" fact="0.709"/>
              <dgm:constr type="t" for="ch" forName="Child3" refType="h" fact="0.1757"/>
              <dgm:constr type="w" for="ch" forName="Child3" refType="w" fact="0.291"/>
              <dgm:constr type="h" for="ch" forName="Child3" refType="h" fact="0.8243"/>
              <dgm:constr type="l" for="ch" forName="Parent3" refType="w" fact="0.6667"/>
              <dgm:constr type="t" for="ch" forName="Parent3" refType="h" fact="0"/>
              <dgm:constr type="w" for="ch" forName="Parent3" refType="w" fact="0.3333"/>
              <dgm:constr type="h" for="ch" forName="Parent3" refType="h" fact="0.176"/>
            </dgm:constrLst>
          </dgm:if>
          <dgm:if name="Name7" axis="ch" ptType="node" func="cnt" op="equ" val="4">
            <dgm:alg type="composite">
              <dgm:param type="ar" val="1.362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ChildAccent1" refType="w" fact="0"/>
              <dgm:constr type="t" for="ch" forName="ChildAccent1" refType="h" fact="0.1892"/>
              <dgm:constr type="w" for="ch" forName="ChildAccent1" refType="w" fact="0.25"/>
              <dgm:constr type="h" for="ch" forName="ChildAccent1" refType="h" fact="0.6486"/>
              <dgm:constr type="l" for="ch" forName="Child1" refType="w" fact="0.0317"/>
              <dgm:constr type="t" for="ch" forName="Child1" refType="h" fact="0.1892"/>
              <dgm:constr type="w" for="ch" forName="Child1" refType="w" fact="0.2183"/>
              <dgm:constr type="h" for="ch" forName="Child1" refType="h" fact="0.6486"/>
              <dgm:constr type="l" for="ch" forName="Parent1" refType="w" fact="0"/>
              <dgm:constr type="t" for="ch" forName="Parent1" refType="h" fact="0.0811"/>
              <dgm:constr type="w" for="ch" forName="Parent1" refType="w" fact="0.25"/>
              <dgm:constr type="h" for="ch" forName="Parent1" refType="h" fact="0.1081"/>
              <dgm:constr type="l" for="ch" forName="ChildAccent2" refType="w" fact="0.25"/>
              <dgm:constr type="t" for="ch" forName="ChildAccent2" refType="h" fact="0.1892"/>
              <dgm:constr type="w" for="ch" forName="ChildAccent2" refType="w" fact="0.25"/>
              <dgm:constr type="h" for="ch" forName="ChildAccent2" refType="h" fact="0.7027"/>
              <dgm:constr type="l" for="ch" forName="Child2" refType="w" fact="0.2817"/>
              <dgm:constr type="t" for="ch" forName="Child2" refType="h" fact="0.1892"/>
              <dgm:constr type="w" for="ch" forName="Child2" refType="w" fact="0.2183"/>
              <dgm:constr type="h" for="ch" forName="Child2" refType="h" fact="0.7027"/>
              <dgm:constr type="l" for="ch" forName="Parent2" refType="w" fact="0.25"/>
              <dgm:constr type="t" for="ch" forName="Parent2" refType="h" fact="0.0541"/>
              <dgm:constr type="w" for="ch" forName="Parent2" refType="w" fact="0.25"/>
              <dgm:constr type="h" for="ch" forName="Parent2" refType="h" fact="0.1351"/>
              <dgm:constr type="l" for="ch" forName="ChildAccent3" refType="w" fact="0.5"/>
              <dgm:constr type="t" for="ch" forName="ChildAccent3" refType="h" fact="0.1892"/>
              <dgm:constr type="w" for="ch" forName="ChildAccent3" refType="w" fact="0.25"/>
              <dgm:constr type="h" for="ch" forName="ChildAccent3" refType="h" fact="0.7568"/>
              <dgm:constr type="l" for="ch" forName="Child3" refType="w" fact="0.5317"/>
              <dgm:constr type="t" for="ch" forName="Child3" refType="h" fact="0.1892"/>
              <dgm:constr type="w" for="ch" forName="Child3" refType="w" fact="0.2183"/>
              <dgm:constr type="h" for="ch" forName="Child3" refType="h" fact="0.7568"/>
              <dgm:constr type="l" for="ch" forName="Parent3" refType="w" fact="0.5"/>
              <dgm:constr type="t" for="ch" forName="Parent3" refType="h" fact="0.0275"/>
              <dgm:constr type="w" for="ch" forName="Parent3" refType="w" fact="0.25"/>
              <dgm:constr type="h" for="ch" forName="Parent3" refType="h" fact="0.1622"/>
              <dgm:constr type="l" for="ch" forName="ChildAccent4" refType="w" fact="0.75"/>
              <dgm:constr type="t" for="ch" forName="ChildAccent4" refType="h" fact="0.1892"/>
              <dgm:constr type="w" for="ch" forName="ChildAccent4" refType="w" fact="0.25"/>
              <dgm:constr type="h" for="ch" forName="ChildAccent4" refType="h" fact="0.8108"/>
              <dgm:constr type="l" for="ch" forName="Child4" refType="w" fact="0.7817"/>
              <dgm:constr type="t" for="ch" forName="Child4" refType="h" fact="0.1892"/>
              <dgm:constr type="w" for="ch" forName="Child4" refType="w" fact="0.2183"/>
              <dgm:constr type="h" for="ch" forName="Child4" refType="h" fact="0.8108"/>
              <dgm:constr type="l" for="ch" forName="Parent4" refType="w" fact="0.75"/>
              <dgm:constr type="t" for="ch" forName="Parent4" refType="h" fact="0"/>
              <dgm:constr type="w" for="ch" forName="Parent4" refType="w" fact="0.25"/>
              <dgm:constr type="h" for="ch" forName="Parent4" refType="h" fact="0.1892"/>
            </dgm:constrLst>
          </dgm:if>
          <dgm:if name="Name8" axis="ch" ptType="node" func="cnt" op="equ" val="5">
            <dgm:alg type="composite">
              <dgm:param type="ar" val="1.574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ChildAccent1" refType="w" fact="0"/>
              <dgm:constr type="t" for="ch" forName="ChildAccent1" refType="h" fact="0.2"/>
              <dgm:constr type="w" for="ch" forName="ChildAccent1" refType="w" fact="0.2001"/>
              <dgm:constr type="h" for="ch" forName="ChildAccent1" refType="h" fact="0.6"/>
              <dgm:constr type="l" for="ch" forName="Child1" refType="w" fact="0.0254"/>
              <dgm:constr type="t" for="ch" forName="Child1" refType="h" fact="0.2"/>
              <dgm:constr type="w" for="ch" forName="Child1" refType="w" fact="0.1747"/>
              <dgm:constr type="h" for="ch" forName="Child1" refType="h" fact="0.6"/>
              <dgm:constr type="l" for="ch" forName="Parent1" refType="w" fact="0"/>
              <dgm:constr type="t" for="ch" forName="Parent1" refType="h" fact="0.1"/>
              <dgm:constr type="w" for="ch" forName="Parent1" refType="w" fact="0.2001"/>
              <dgm:constr type="h" for="ch" forName="Parent1" refType="h" fact="0.1"/>
              <dgm:constr type="l" for="ch" forName="ChildAccent2" refType="w" fact="0.2001"/>
              <dgm:constr type="t" for="ch" forName="ChildAccent2" refType="h" fact="0.2"/>
              <dgm:constr type="w" for="ch" forName="ChildAccent2" refType="w" fact="0.2001"/>
              <dgm:constr type="h" for="ch" forName="ChildAccent2" refType="h" fact="0.65"/>
              <dgm:constr type="l" for="ch" forName="Child2" refType="w" fact="0.2255"/>
              <dgm:constr type="t" for="ch" forName="Child2" refType="h" fact="0.2"/>
              <dgm:constr type="w" for="ch" forName="Child2" refType="w" fact="0.1747"/>
              <dgm:constr type="h" for="ch" forName="Child2" refType="h" fact="0.65"/>
              <dgm:constr type="l" for="ch" forName="Parent2" refType="w" fact="0.2001"/>
              <dgm:constr type="t" for="ch" forName="Parent2" refType="h" fact="0.075"/>
              <dgm:constr type="w" for="ch" forName="Parent2" refType="w" fact="0.2001"/>
              <dgm:constr type="h" for="ch" forName="Parent2" refType="h" fact="0.125"/>
              <dgm:constr type="l" for="ch" forName="ChildAccent3" refType="w" fact="0.4002"/>
              <dgm:constr type="t" for="ch" forName="ChildAccent3" refType="h" fact="0.2"/>
              <dgm:constr type="w" for="ch" forName="ChildAccent3" refType="w" fact="0.2001"/>
              <dgm:constr type="h" for="ch" forName="ChildAccent3" refType="h" fact="0.7"/>
              <dgm:constr type="l" for="ch" forName="Child3" refType="w" fact="0.4256"/>
              <dgm:constr type="t" for="ch" forName="Child3" refType="h" fact="0.2"/>
              <dgm:constr type="w" for="ch" forName="Child3" refType="w" fact="0.1747"/>
              <dgm:constr type="h" for="ch" forName="Child3" refType="h" fact="0.7"/>
              <dgm:constr type="l" for="ch" forName="Parent3" refType="w" fact="0.4002"/>
              <dgm:constr type="t" for="ch" forName="Parent3" refType="h" fact="0.0508"/>
              <dgm:constr type="w" for="ch" forName="Parent3" refType="w" fact="0.2001"/>
              <dgm:constr type="h" for="ch" forName="Parent3" refType="h" fact="0.15"/>
              <dgm:constr type="l" for="ch" forName="ChildAccent4" refType="w" fact="0.6003"/>
              <dgm:constr type="t" for="ch" forName="ChildAccent4" refType="h" fact="0.2"/>
              <dgm:constr type="w" for="ch" forName="ChildAccent4" refType="w" fact="0.2001"/>
              <dgm:constr type="h" for="ch" forName="ChildAccent4" refType="h" fact="0.75"/>
              <dgm:constr type="l" for="ch" forName="Child4" refType="w" fact="0.6257"/>
              <dgm:constr type="t" for="ch" forName="Child4" refType="h" fact="0.2"/>
              <dgm:constr type="w" for="ch" forName="Child4" refType="w" fact="0.1747"/>
              <dgm:constr type="h" for="ch" forName="Child4" refType="h" fact="0.75"/>
              <dgm:constr type="l" for="ch" forName="Parent4" refType="w" fact="0.6003"/>
              <dgm:constr type="t" for="ch" forName="Parent4" refType="h" fact="0.025"/>
              <dgm:constr type="w" for="ch" forName="Parent4" refType="w" fact="0.2001"/>
              <dgm:constr type="h" for="ch" forName="Parent4" refType="h" fact="0.175"/>
              <dgm:constr type="l" for="ch" forName="ChildAccent5" refType="w" fact="0.7999"/>
              <dgm:constr type="t" for="ch" forName="ChildAccent5" refType="h" fact="0.2"/>
              <dgm:constr type="w" for="ch" forName="ChildAccent5" refType="w" fact="0.2001"/>
              <dgm:constr type="h" for="ch" forName="ChildAccent5" refType="h" fact="0.8"/>
              <dgm:constr type="l" for="ch" forName="Child5" refType="w" fact="0.8253"/>
              <dgm:constr type="t" for="ch" forName="Child5" refType="h" fact="0.2"/>
              <dgm:constr type="w" for="ch" forName="Child5" refType="w" fact="0.1747"/>
              <dgm:constr type="h" for="ch" forName="Child5" refType="h" fact="0.8"/>
              <dgm:constr type="l" for="ch" forName="Parent5" refType="w" fact="0.7999"/>
              <dgm:constr type="t" for="ch" forName="Parent5" refType="h" fact="0"/>
              <dgm:constr type="w" for="ch" forName="Parent5" refType="w" fact="0.2001"/>
              <dgm:constr type="h" for="ch" forName="Parent5" refType="h" fact="0.2"/>
            </dgm:constrLst>
          </dgm:if>
          <dgm:if name="Name9" axis="ch" ptType="node" func="cnt" op="equ" val="6">
            <dgm:alg type="composite">
              <dgm:param type="ar" val="1.756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ChildAccent1" refType="w" fact="0"/>
              <dgm:constr type="t" for="ch" forName="ChildAccent1" refType="h" fact="0.2087"/>
              <dgm:constr type="w" for="ch" forName="ChildAccent1" refType="w" fact="0.167"/>
              <dgm:constr type="h" for="ch" forName="ChildAccent1" refType="h" fact="0.5586"/>
              <dgm:constr type="l" for="ch" forName="Child1" refType="w" fact="0.0212"/>
              <dgm:constr type="t" for="ch" forName="Child1" refType="h" fact="0.2087"/>
              <dgm:constr type="w" for="ch" forName="Child1" refType="w" fact="0.1458"/>
              <dgm:constr type="h" for="ch" forName="Child1" refType="h" fact="0.5586"/>
              <dgm:constr type="l" for="ch" forName="Parent1" refType="w" fact="0"/>
              <dgm:constr type="t" for="ch" forName="Parent1" refType="h" fact="0.1156"/>
              <dgm:constr type="w" for="ch" forName="Parent1" refType="w" fact="0.167"/>
              <dgm:constr type="h" for="ch" forName="Parent1" refType="h" fact="0.0931"/>
              <dgm:constr type="l" for="ch" forName="ChildAccent2" refType="w" fact="0.167"/>
              <dgm:constr type="t" for="ch" forName="ChildAccent2" refType="h" fact="0.2087"/>
              <dgm:constr type="w" for="ch" forName="ChildAccent2" refType="w" fact="0.167"/>
              <dgm:constr type="h" for="ch" forName="ChildAccent2" refType="h" fact="0.6051"/>
              <dgm:constr type="l" for="ch" forName="Child2" refType="w" fact="0.1888"/>
              <dgm:constr type="t" for="ch" forName="Child2" refType="h" fact="0.2087"/>
              <dgm:constr type="w" for="ch" forName="Child2" refType="w" fact="0.1458"/>
              <dgm:constr type="h" for="ch" forName="Child2" refType="h" fact="0.6051"/>
              <dgm:constr type="l" for="ch" forName="Parent2" refType="w" fact="0.167"/>
              <dgm:constr type="t" for="ch" forName="Parent2" refType="h" fact="0.0923"/>
              <dgm:constr type="w" for="ch" forName="Parent2" refType="w" fact="0.167"/>
              <dgm:constr type="h" for="ch" forName="Parent2" refType="h" fact="0.1164"/>
              <dgm:constr type="l" for="ch" forName="ChildAccent3" refType="w" fact="0.3339"/>
              <dgm:constr type="t" for="ch" forName="ChildAccent3" refType="h" fact="0.2087"/>
              <dgm:constr type="w" for="ch" forName="ChildAccent3" refType="w" fact="0.167"/>
              <dgm:constr type="h" for="ch" forName="ChildAccent3" refType="h" fact="0.6517"/>
              <dgm:constr type="l" for="ch" forName="Child3" refType="w" fact="0.3551"/>
              <dgm:constr type="t" for="ch" forName="Child3" refType="h" fact="0.2087"/>
              <dgm:constr type="w" for="ch" forName="Child3" refType="w" fact="0.1458"/>
              <dgm:constr type="h" for="ch" forName="Child3" refType="h" fact="0.6517"/>
              <dgm:constr type="l" for="ch" forName="Parent3" refType="w" fact="0.3339"/>
              <dgm:constr type="t" for="ch" forName="Parent3" refType="h" fact="0.0698"/>
              <dgm:constr type="w" for="ch" forName="Parent3" refType="w" fact="0.167"/>
              <dgm:constr type="h" for="ch" forName="Parent3" refType="h" fact="0.1396"/>
              <dgm:constr type="l" for="ch" forName="ChildAccent4" refType="w" fact="0.5009"/>
              <dgm:constr type="t" for="ch" forName="ChildAccent4" refType="h" fact="0.2087"/>
              <dgm:constr type="w" for="ch" forName="ChildAccent4" refType="w" fact="0.167"/>
              <dgm:constr type="h" for="ch" forName="ChildAccent4" refType="h" fact="0.6982"/>
              <dgm:constr type="l" for="ch" forName="Child4" refType="w" fact="0.5221"/>
              <dgm:constr type="t" for="ch" forName="Child4" refType="h" fact="0.2087"/>
              <dgm:constr type="w" for="ch" forName="Child4" refType="w" fact="0.1458"/>
              <dgm:constr type="h" for="ch" forName="Child4" refType="h" fact="0.6982"/>
              <dgm:constr type="l" for="ch" forName="Parent4" refType="w" fact="0.501"/>
              <dgm:constr type="t" for="ch" forName="Parent4" refType="h" fact="0.0458"/>
              <dgm:constr type="w" for="ch" forName="Parent4" refType="w" fact="0.167"/>
              <dgm:constr type="h" for="ch" forName="Parent4" refType="h" fact="0.1629"/>
              <dgm:constr type="l" for="ch" forName="ChildAccent5" refType="w" fact="0.6674"/>
              <dgm:constr type="t" for="ch" forName="ChildAccent5" refType="h" fact="0.2087"/>
              <dgm:constr type="w" for="ch" forName="ChildAccent5" refType="w" fact="0.167"/>
              <dgm:constr type="h" for="ch" forName="ChildAccent5" refType="h" fact="0.7448"/>
              <dgm:constr type="l" for="ch" forName="Child5" refType="w" fact="0.6886"/>
              <dgm:constr type="t" for="ch" forName="Child5" refType="h" fact="0.2087"/>
              <dgm:constr type="w" for="ch" forName="Child5" refType="w" fact="0.1458"/>
              <dgm:constr type="h" for="ch" forName="Child5" refType="h" fact="0.7448"/>
              <dgm:constr type="l" for="ch" forName="Parent5" refType="w" fact="0.668"/>
              <dgm:constr type="t" for="ch" forName="Parent5" refType="h" fact="0.0225"/>
              <dgm:constr type="w" for="ch" forName="Parent5" refType="w" fact="0.167"/>
              <dgm:constr type="h" for="ch" forName="Parent5" refType="h" fact="0.1862"/>
              <dgm:constr type="l" for="ch" forName="ChildAccent6" refType="w" fact="0.833"/>
              <dgm:constr type="t" for="ch" forName="ChildAccent6" refType="h" fact="0.2087"/>
              <dgm:constr type="w" for="ch" forName="ChildAccent6" refType="w" fact="0.167"/>
              <dgm:constr type="h" for="ch" forName="ChildAccent6" refType="h" fact="0.7913"/>
              <dgm:constr type="l" for="ch" forName="Child6" refType="w" fact="0.8542"/>
              <dgm:constr type="t" for="ch" forName="Child6" refType="h" fact="0.2087"/>
              <dgm:constr type="w" for="ch" forName="Child6" refType="w" fact="0.1458"/>
              <dgm:constr type="h" for="ch" forName="Child6" refType="h" fact="0.7913"/>
              <dgm:constr type="l" for="ch" forName="Parent6" refType="w" fact="0.835"/>
              <dgm:constr type="t" for="ch" forName="Parent6" refType="h" fact="0"/>
              <dgm:constr type="w" for="ch" forName="Parent6" refType="w" fact="0.165"/>
              <dgm:constr type="h" for="ch" forName="Parent6" refType="h" fact="0.2095"/>
            </dgm:constrLst>
          </dgm:if>
          <dgm:else name="Name10">
            <dgm:alg type="composite">
              <dgm:param type="ar" val="1.91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ChildAccent1" refType="w" fact="0"/>
              <dgm:constr type="t" for="ch" forName="ChildAccent1" refType="h" fact="0.2168"/>
              <dgm:constr type="w" for="ch" forName="ChildAccent1" refType="w" fact="0.1432"/>
              <dgm:constr type="h" for="ch" forName="ChildAccent1" refType="h" fact="0.5221"/>
              <dgm:constr type="l" for="ch" forName="Child1" refType="w" fact="0.0182"/>
              <dgm:constr type="t" for="ch" forName="Child1" refType="h" fact="0.2168"/>
              <dgm:constr type="w" for="ch" forName="Child1" refType="w" fact="0.125"/>
              <dgm:constr type="h" for="ch" forName="Child1" refType="h" fact="0.5221"/>
              <dgm:constr type="l" for="ch" forName="Parent1" refType="w" fact="0"/>
              <dgm:constr type="t" for="ch" forName="Parent1" refType="h" fact="0.1298"/>
              <dgm:constr type="w" for="ch" forName="Parent1" refType="w" fact="0.1432"/>
              <dgm:constr type="h" for="ch" forName="Parent1" refType="h" fact="0.087"/>
              <dgm:constr type="l" for="ch" forName="ChildAccent2" refType="w" fact="0.1432"/>
              <dgm:constr type="t" for="ch" forName="ChildAccent2" refType="h" fact="0.2168"/>
              <dgm:constr type="w" for="ch" forName="ChildAccent2" refType="w" fact="0.1432"/>
              <dgm:constr type="h" for="ch" forName="ChildAccent2" refType="h" fact="0.5656"/>
              <dgm:constr type="l" for="ch" forName="Child2" refType="w" fact="0.1614"/>
              <dgm:constr type="t" for="ch" forName="Child2" refType="h" fact="0.2168"/>
              <dgm:constr type="w" for="ch" forName="Child2" refType="w" fact="0.125"/>
              <dgm:constr type="h" for="ch" forName="Child2" refType="h" fact="0.5656"/>
              <dgm:constr type="l" for="ch" forName="Parent2" refType="w" fact="0.1432"/>
              <dgm:constr type="t" for="ch" forName="Parent2" refType="h" fact="0.108"/>
              <dgm:constr type="w" for="ch" forName="Parent2" refType="w" fact="0.1432"/>
              <dgm:constr type="h" for="ch" forName="Parent2" refType="h" fact="0.1088"/>
              <dgm:constr type="l" for="ch" forName="ChildAccent3" refType="w" fact="0.2865"/>
              <dgm:constr type="t" for="ch" forName="ChildAccent3" refType="h" fact="0.2168"/>
              <dgm:constr type="w" for="ch" forName="ChildAccent3" refType="w" fact="0.1432"/>
              <dgm:constr type="h" for="ch" forName="ChildAccent3" refType="h" fact="0.6091"/>
              <dgm:constr type="l" for="ch" forName="Child3" refType="w" fact="0.3047"/>
              <dgm:constr type="t" for="ch" forName="Child3" refType="h" fact="0.2168"/>
              <dgm:constr type="w" for="ch" forName="Child3" refType="w" fact="0.125"/>
              <dgm:constr type="h" for="ch" forName="Child3" refType="h" fact="0.6091"/>
              <dgm:constr type="l" for="ch" forName="Parent3" refType="w" fact="0.2865"/>
              <dgm:constr type="t" for="ch" forName="Parent3" refType="h" fact="0.087"/>
              <dgm:constr type="w" for="ch" forName="Parent3" refType="w" fact="0.1432"/>
              <dgm:constr type="h" for="ch" forName="Parent3" refType="h" fact="0.1305"/>
              <dgm:constr type="l" for="ch" forName="ChildAccent4" refType="w" fact="0.4297"/>
              <dgm:constr type="t" for="ch" forName="ChildAccent4" refType="h" fact="0.2168"/>
              <dgm:constr type="w" for="ch" forName="ChildAccent4" refType="w" fact="0.1432"/>
              <dgm:constr type="h" for="ch" forName="ChildAccent4" refType="h" fact="0.6526"/>
              <dgm:constr type="l" for="ch" forName="Child4" refType="w" fact="0.4479"/>
              <dgm:constr type="t" for="ch" forName="Child4" refType="h" fact="0.2168"/>
              <dgm:constr type="w" for="ch" forName="Child4" refType="w" fact="0.125"/>
              <dgm:constr type="h" for="ch" forName="Child4" refType="h" fact="0.6526"/>
              <dgm:constr type="l" for="ch" forName="Parent4" refType="w" fact="0.4297"/>
              <dgm:constr type="t" for="ch" forName="Parent4" refType="h" fact="0.0645"/>
              <dgm:constr type="w" for="ch" forName="Parent4" refType="w" fact="0.1432"/>
              <dgm:constr type="h" for="ch" forName="Parent4" refType="h" fact="0.1523"/>
              <dgm:constr type="l" for="ch" forName="ChildAccent5" refType="w" fact="0.5726"/>
              <dgm:constr type="t" for="ch" forName="ChildAccent5" refType="h" fact="0.2168"/>
              <dgm:constr type="w" for="ch" forName="ChildAccent5" refType="w" fact="0.1432"/>
              <dgm:constr type="h" for="ch" forName="ChildAccent5" refType="h" fact="0.6962"/>
              <dgm:constr type="l" for="ch" forName="Child5" refType="w" fact="0.5908"/>
              <dgm:constr type="t" for="ch" forName="Child5" refType="h" fact="0.2168"/>
              <dgm:constr type="w" for="ch" forName="Child5" refType="w" fact="0.125"/>
              <dgm:constr type="h" for="ch" forName="Child5" refType="h" fact="0.6962"/>
              <dgm:constr type="l" for="ch" forName="Parent5" refType="w" fact="0.5726"/>
              <dgm:constr type="t" for="ch" forName="Parent5" refType="h" fact="0.0428"/>
              <dgm:constr type="w" for="ch" forName="Parent5" refType="w" fact="0.1432"/>
              <dgm:constr type="h" for="ch" forName="Parent5" refType="h" fact="0.174"/>
              <dgm:constr type="l" for="ch" forName="ChildAccent6" refType="w" fact="0.7147"/>
              <dgm:constr type="t" for="ch" forName="ChildAccent6" refType="h" fact="0.2168"/>
              <dgm:constr type="w" for="ch" forName="ChildAccent6" refType="w" fact="0.1432"/>
              <dgm:constr type="h" for="ch" forName="ChildAccent6" refType="h" fact="0.7397"/>
              <dgm:constr type="l" for="ch" forName="Child6" refType="w" fact="0.7329"/>
              <dgm:constr type="t" for="ch" forName="Child6" refType="h" fact="0.2168"/>
              <dgm:constr type="w" for="ch" forName="Child6" refType="w" fact="0.125"/>
              <dgm:constr type="h" for="ch" forName="Child6" refType="h" fact="0.7397"/>
              <dgm:constr type="l" for="ch" forName="Parent6" refType="w" fact="0.716"/>
              <dgm:constr type="t" for="ch" forName="Parent6" refType="h" fact="0.0217"/>
              <dgm:constr type="w" for="ch" forName="Parent6" refType="w" fact="0.1424"/>
              <dgm:constr type="h" for="ch" forName="Parent6" refType="h" fact="0.1958"/>
              <dgm:constr type="l" for="ch" forName="ChildAccent7" refType="w" fact="0.8568"/>
              <dgm:constr type="t" for="ch" forName="ChildAccent7" refType="h" fact="0.2168"/>
              <dgm:constr type="w" for="ch" forName="ChildAccent7" refType="w" fact="0.1432"/>
              <dgm:constr type="h" for="ch" forName="ChildAccent7" refType="h" fact="0.7832"/>
              <dgm:constr type="l" for="ch" forName="Child7" refType="w" fact="0.875"/>
              <dgm:constr type="t" for="ch" forName="Child7" refType="h" fact="0.2168"/>
              <dgm:constr type="w" for="ch" forName="Child7" refType="w" fact="0.125"/>
              <dgm:constr type="h" for="ch" forName="Child7" refType="h" fact="0.7832"/>
              <dgm:constr type="l" for="ch" forName="Parent7" refType="w" fact="0.8577"/>
              <dgm:constr type="t" for="ch" forName="Parent7" refType="h" fact="0"/>
              <dgm:constr type="w" for="ch" forName="Parent7" refType="w" fact="0.1423"/>
              <dgm:constr type="h" for="ch" forName="Parent7" refType="h" fact="0.2175"/>
            </dgm:constrLst>
          </dgm:else>
        </dgm:choose>
      </dgm:if>
      <dgm:else name="Name11">
        <dgm:choose name="Name12">
          <dgm:if name="Name13" axis="ch" ptType="node" func="cnt" op="equ" val="1">
            <dgm:alg type="composite">
              <dgm:param type="ar" val="0.45"/>
            </dgm:alg>
            <dgm:constrLst>
              <dgm:constr type="primFontSz" for="des" forName="Child1" val="65"/>
              <dgm:constr type="primFontSz" for="des" forName="Parent1" val="65"/>
              <dgm:constr type="primFontSz" for="des" forName="Child1" refType="primFontSz" refFor="des" refForName="Parent1" op="lte"/>
              <dgm:constr type="l" for="ch" forName="ChildAccent1" refType="w" fact="0"/>
              <dgm:constr type="t" for="ch" forName="ChildAccent1" refType="h" fact="0.1429"/>
              <dgm:constr type="w" for="ch" forName="ChildAccent1" refType="w"/>
              <dgm:constr type="h" for="ch" forName="ChildAccent1" refType="h" fact="0.8571"/>
              <dgm:constr type="l" for="ch" forName="Child1" refType="w" fact="0"/>
              <dgm:constr type="t" for="ch" forName="Child1" refType="h" fact="0.1429"/>
              <dgm:constr type="w" for="ch" forName="Child1" refType="w" fact="0.873"/>
              <dgm:constr type="h" for="ch" forName="Child1" refType="h" fact="0.8571"/>
              <dgm:constr type="l" for="ch" forName="Parent1" refType="w" fact="0"/>
              <dgm:constr type="t" for="ch" forName="Parent1" refType="h" fact="0"/>
              <dgm:constr type="w" for="ch" forName="Parent1" refType="w"/>
              <dgm:constr type="h" for="ch" forName="Parent1" refType="h" fact="0.1429"/>
            </dgm:constrLst>
          </dgm:if>
          <dgm:if name="Name14" axis="ch" ptType="node" func="cnt" op="equ" val="2">
            <dgm:alg type="composite">
              <dgm:param type="ar" val="0.8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Child2" refType="w" fact="0"/>
              <dgm:constr type="t" for="ch" forName="Child2" refType="h" fact="0.1613"/>
              <dgm:constr type="w" for="ch" forName="Child2" refType="w" fact="0.4365"/>
              <dgm:constr type="h" for="ch" forName="Child2" refType="h" fact="0.8387"/>
              <dgm:constr type="l" for="ch" forName="Child1" refType="w" fact="0.5"/>
              <dgm:constr type="t" for="ch" forName="Child1" refType="h" fact="0.1613"/>
              <dgm:constr type="w" for="ch" forName="Child1" refType="w" fact="0.4365"/>
              <dgm:constr type="h" for="ch" forName="Child1" refType="h" fact="0.7742"/>
              <dgm:constr type="l" for="ch" forName="ChildAccent1" refType="w" fact="0.5"/>
              <dgm:constr type="t" for="ch" forName="ChildAccent1" refType="h" fact="0.1613"/>
              <dgm:constr type="w" for="ch" forName="ChildAccent1" refType="w" fact="0.5"/>
              <dgm:constr type="h" for="ch" forName="ChildAccent1" refType="h" fact="0.7742"/>
              <dgm:constr type="l" for="ch" forName="Parent1" refType="w" fact="0.5"/>
              <dgm:constr type="t" for="ch" forName="Parent1" refType="h" fact="0.0323"/>
              <dgm:constr type="w" for="ch" forName="Parent1" refType="w" fact="0.5"/>
              <dgm:constr type="h" for="ch" forName="Parent1" refType="h" fact="0.129"/>
              <dgm:constr type="l" for="ch" forName="ChildAccent2" refType="w" fact="0"/>
              <dgm:constr type="t" for="ch" forName="ChildAccent2" refType="h" fact="0.1613"/>
              <dgm:constr type="w" for="ch" forName="ChildAccent2" refType="w" fact="0.5"/>
              <dgm:constr type="h" for="ch" forName="ChildAccent2" refType="h" fact="0.8387"/>
              <dgm:constr type="l" for="ch" forName="Parent2" refType="w" fact="0"/>
              <dgm:constr type="t" for="ch" forName="Parent2" refType="h" fact="0"/>
              <dgm:constr type="w" for="ch" forName="Parent2" refType="w" fact="0.5"/>
              <dgm:constr type="h" for="ch" forName="Parent2" refType="h" fact="0.1613"/>
            </dgm:constrLst>
          </dgm:if>
          <dgm:if name="Name15" axis="ch" ptType="node" func="cnt" op="equ" val="3">
            <dgm:alg type="composite">
              <dgm:param type="ar" val="1.1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Child3" refType="w" fact="0"/>
              <dgm:constr type="t" for="ch" forName="Child3" refType="h" fact="0.1757"/>
              <dgm:constr type="w" for="ch" forName="Child3" refType="w" fact="0.291"/>
              <dgm:constr type="h" for="ch" forName="Child3" refType="h" fact="0.8243"/>
              <dgm:constr type="l" for="ch" forName="Child2" refType="w" fact="0.3333"/>
              <dgm:constr type="t" for="ch" forName="Child2" refType="h" fact="0.1757"/>
              <dgm:constr type="w" for="ch" forName="Child2" refType="w" fact="0.291"/>
              <dgm:constr type="h" for="ch" forName="Child2" refType="h" fact="0.7655"/>
              <dgm:constr type="l" for="ch" forName="Child1" refType="w" fact="0.6667"/>
              <dgm:constr type="t" for="ch" forName="Child1" refType="h" fact="0.1757"/>
              <dgm:constr type="w" for="ch" forName="Child1" refType="w" fact="0.291"/>
              <dgm:constr type="h" for="ch" forName="Child1" refType="h" fact="0.7066"/>
              <dgm:constr type="l" for="ch" forName="ChildAccent1" refType="w" fact="0.6667"/>
              <dgm:constr type="t" for="ch" forName="ChildAccent1" refType="h" fact="0.1757"/>
              <dgm:constr type="w" for="ch" forName="ChildAccent1" refType="w" fact="0.3333"/>
              <dgm:constr type="h" for="ch" forName="ChildAccent1" refType="h" fact="0.7066"/>
              <dgm:constr type="l" for="ch" forName="Parent1" refType="w" fact="0.6667"/>
              <dgm:constr type="t" for="ch" forName="Parent1" refType="h" fact="0.0579"/>
              <dgm:constr type="w" for="ch" forName="Parent1" refType="w" fact="0.3333"/>
              <dgm:constr type="h" for="ch" forName="Parent1" refType="h" fact="0.1178"/>
              <dgm:constr type="l" for="ch" forName="ChildAccent2" refType="w" fact="0.3333"/>
              <dgm:constr type="t" for="ch" forName="ChildAccent2" refType="h" fact="0.1757"/>
              <dgm:constr type="w" for="ch" forName="ChildAccent2" refType="w" fact="0.3333"/>
              <dgm:constr type="h" for="ch" forName="ChildAccent2" refType="h" fact="0.7655"/>
              <dgm:constr type="l" for="ch" forName="Parent2" refType="w" fact="0.3333"/>
              <dgm:constr type="t" for="ch" forName="Parent2" refType="h" fact="0.0285"/>
              <dgm:constr type="w" for="ch" forName="Parent2" refType="w" fact="0.3333"/>
              <dgm:constr type="h" for="ch" forName="Parent2" refType="h" fact="0.1472"/>
              <dgm:constr type="l" for="ch" forName="ChildAccent3" refType="w" fact="0"/>
              <dgm:constr type="t" for="ch" forName="ChildAccent3" refType="h" fact="0.1757"/>
              <dgm:constr type="w" for="ch" forName="ChildAccent3" refType="w" fact="0.3333"/>
              <dgm:constr type="h" for="ch" forName="ChildAccent3" refType="h" fact="0.8243"/>
              <dgm:constr type="l" for="ch" forName="Parent3" refType="w" fact="0"/>
              <dgm:constr type="t" for="ch" forName="Parent3" refType="h" fact="0"/>
              <dgm:constr type="w" for="ch" forName="Parent3" refType="w" fact="0.3333"/>
              <dgm:constr type="h" for="ch" forName="Parent3" refType="h" fact="0.176"/>
            </dgm:constrLst>
          </dgm:if>
          <dgm:if name="Name16" axis="ch" ptType="node" func="cnt" op="equ" val="4">
            <dgm:alg type="composite">
              <dgm:param type="ar" val="1.362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Child4" refType="w" fact="0"/>
              <dgm:constr type="t" for="ch" forName="Child4" refType="h" fact="0.1892"/>
              <dgm:constr type="w" for="ch" forName="Child4" refType="w" fact="0.2183"/>
              <dgm:constr type="h" for="ch" forName="Child4" refType="h" fact="0.8108"/>
              <dgm:constr type="l" for="ch" forName="Child3" refType="w" fact="0.25"/>
              <dgm:constr type="t" for="ch" forName="Child3" refType="h" fact="0.1892"/>
              <dgm:constr type="w" for="ch" forName="Child3" refType="w" fact="0.2183"/>
              <dgm:constr type="h" for="ch" forName="Child3" refType="h" fact="0.7568"/>
              <dgm:constr type="l" for="ch" forName="Child2" refType="w" fact="0.5"/>
              <dgm:constr type="t" for="ch" forName="Child2" refType="h" fact="0.1892"/>
              <dgm:constr type="w" for="ch" forName="Child2" refType="w" fact="0.2183"/>
              <dgm:constr type="h" for="ch" forName="Child2" refType="h" fact="0.7027"/>
              <dgm:constr type="l" for="ch" forName="Child1" refType="w" fact="0.75"/>
              <dgm:constr type="t" for="ch" forName="Child1" refType="h" fact="0.1892"/>
              <dgm:constr type="w" for="ch" forName="Child1" refType="w" fact="0.2183"/>
              <dgm:constr type="h" for="ch" forName="Child1" refType="h" fact="0.6486"/>
              <dgm:constr type="l" for="ch" forName="ChildAccent1" refType="w" fact="0.75"/>
              <dgm:constr type="t" for="ch" forName="ChildAccent1" refType="h" fact="0.1892"/>
              <dgm:constr type="w" for="ch" forName="ChildAccent1" refType="w" fact="0.25"/>
              <dgm:constr type="h" for="ch" forName="ChildAccent1" refType="h" fact="0.6486"/>
              <dgm:constr type="l" for="ch" forName="Parent1" refType="w" fact="0.75"/>
              <dgm:constr type="t" for="ch" forName="Parent1" refType="h" fact="0.0811"/>
              <dgm:constr type="w" for="ch" forName="Parent1" refType="w" fact="0.25"/>
              <dgm:constr type="h" for="ch" forName="Parent1" refType="h" fact="0.1081"/>
              <dgm:constr type="l" for="ch" forName="ChildAccent2" refType="w" fact="0.5"/>
              <dgm:constr type="t" for="ch" forName="ChildAccent2" refType="h" fact="0.1892"/>
              <dgm:constr type="w" for="ch" forName="ChildAccent2" refType="w" fact="0.25"/>
              <dgm:constr type="h" for="ch" forName="ChildAccent2" refType="h" fact="0.7027"/>
              <dgm:constr type="l" for="ch" forName="Parent2" refType="w" fact="0.5"/>
              <dgm:constr type="t" for="ch" forName="Parent2" refType="h" fact="0.0541"/>
              <dgm:constr type="w" for="ch" forName="Parent2" refType="w" fact="0.25"/>
              <dgm:constr type="h" for="ch" forName="Parent2" refType="h" fact="0.1351"/>
              <dgm:constr type="l" for="ch" forName="ChildAccent3" refType="w" fact="0.25"/>
              <dgm:constr type="t" for="ch" forName="ChildAccent3" refType="h" fact="0.1892"/>
              <dgm:constr type="w" for="ch" forName="ChildAccent3" refType="w" fact="0.25"/>
              <dgm:constr type="h" for="ch" forName="ChildAccent3" refType="h" fact="0.7568"/>
              <dgm:constr type="l" for="ch" forName="Parent3" refType="w" fact="0.25"/>
              <dgm:constr type="t" for="ch" forName="Parent3" refType="h" fact="0.0279"/>
              <dgm:constr type="w" for="ch" forName="Parent3" refType="w" fact="0.25"/>
              <dgm:constr type="h" for="ch" forName="Parent3" refType="h" fact="0.161"/>
              <dgm:constr type="l" for="ch" forName="ChildAccent4" refType="w" fact="0"/>
              <dgm:constr type="t" for="ch" forName="ChildAccent4" refType="h" fact="0.1892"/>
              <dgm:constr type="w" for="ch" forName="ChildAccent4" refType="w" fact="0.25"/>
              <dgm:constr type="h" for="ch" forName="ChildAccent4" refType="h" fact="0.8108"/>
              <dgm:constr type="l" for="ch" forName="Parent4" refType="w" fact="0"/>
              <dgm:constr type="t" for="ch" forName="Parent4" refType="h" fact="0"/>
              <dgm:constr type="w" for="ch" forName="Parent4" refType="w" fact="0.25"/>
              <dgm:constr type="h" for="ch" forName="Parent4" refType="h" fact="0.1892"/>
            </dgm:constrLst>
          </dgm:if>
          <dgm:if name="Name17" axis="ch" ptType="node" func="cnt" op="equ" val="5">
            <dgm:alg type="composite">
              <dgm:param type="ar" val="1.574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Child5" refType="w" fact="0"/>
              <dgm:constr type="t" for="ch" forName="Child5" refType="h" fact="0.2"/>
              <dgm:constr type="w" for="ch" forName="Child5" refType="w" fact="0.1747"/>
              <dgm:constr type="h" for="ch" forName="Child5" refType="h" fact="0.8"/>
              <dgm:constr type="l" for="ch" forName="Child4" refType="w" fact="0.2001"/>
              <dgm:constr type="t" for="ch" forName="Child4" refType="h" fact="0.2"/>
              <dgm:constr type="w" for="ch" forName="Child4" refType="w" fact="0.1747"/>
              <dgm:constr type="h" for="ch" forName="Child4" refType="h" fact="0.75"/>
              <dgm:constr type="l" for="ch" forName="Child3" refType="w" fact="0.4002"/>
              <dgm:constr type="t" for="ch" forName="Child3" refType="h" fact="0.2"/>
              <dgm:constr type="w" for="ch" forName="Child3" refType="w" fact="0.1747"/>
              <dgm:constr type="h" for="ch" forName="Child3" refType="h" fact="0.7"/>
              <dgm:constr type="l" for="ch" forName="Child2" refType="w" fact="0.6003"/>
              <dgm:constr type="t" for="ch" forName="Child2" refType="h" fact="0.2"/>
              <dgm:constr type="w" for="ch" forName="Child2" refType="w" fact="0.1747"/>
              <dgm:constr type="h" for="ch" forName="Child2" refType="h" fact="0.65"/>
              <dgm:constr type="l" for="ch" forName="Child1" refType="w" fact="0.7999"/>
              <dgm:constr type="t" for="ch" forName="Child1" refType="h" fact="0.2"/>
              <dgm:constr type="w" for="ch" forName="Child1" refType="w" fact="0.1747"/>
              <dgm:constr type="h" for="ch" forName="Child1" refType="h" fact="0.6"/>
              <dgm:constr type="l" for="ch" forName="ChildAccent1" refType="w" fact="0.7999"/>
              <dgm:constr type="t" for="ch" forName="ChildAccent1" refType="h" fact="0.2"/>
              <dgm:constr type="w" for="ch" forName="ChildAccent1" refType="w" fact="0.2001"/>
              <dgm:constr type="h" for="ch" forName="ChildAccent1" refType="h" fact="0.6"/>
              <dgm:constr type="l" for="ch" forName="Parent1" refType="w" fact="0.7999"/>
              <dgm:constr type="t" for="ch" forName="Parent1" refType="h" fact="0.1"/>
              <dgm:constr type="w" for="ch" forName="Parent1" refType="w" fact="0.2001"/>
              <dgm:constr type="h" for="ch" forName="Parent1" refType="h" fact="0.1"/>
              <dgm:constr type="l" for="ch" forName="ChildAccent2" refType="w" fact="0.6003"/>
              <dgm:constr type="t" for="ch" forName="ChildAccent2" refType="h" fact="0.2"/>
              <dgm:constr type="w" for="ch" forName="ChildAccent2" refType="w" fact="0.2001"/>
              <dgm:constr type="h" for="ch" forName="ChildAccent2" refType="h" fact="0.65"/>
              <dgm:constr type="l" for="ch" forName="Parent2" refType="w" fact="0.6003"/>
              <dgm:constr type="t" for="ch" forName="Parent2" refType="h" fact="0.075"/>
              <dgm:constr type="w" for="ch" forName="Parent2" refType="w" fact="0.2001"/>
              <dgm:constr type="h" for="ch" forName="Parent2" refType="h" fact="0.125"/>
              <dgm:constr type="l" for="ch" forName="ChildAccent3" refType="w" fact="0.4002"/>
              <dgm:constr type="t" for="ch" forName="ChildAccent3" refType="h" fact="0.2"/>
              <dgm:constr type="w" for="ch" forName="ChildAccent3" refType="w" fact="0.2001"/>
              <dgm:constr type="h" for="ch" forName="ChildAccent3" refType="h" fact="0.7"/>
              <dgm:constr type="l" for="ch" forName="Parent3" refType="w" fact="0.4002"/>
              <dgm:constr type="t" for="ch" forName="Parent3" refType="h" fact="0.0508"/>
              <dgm:constr type="w" for="ch" forName="Parent3" refType="w" fact="0.2001"/>
              <dgm:constr type="h" for="ch" forName="Parent3" refType="h" fact="0.15"/>
              <dgm:constr type="l" for="ch" forName="ChildAccent4" refType="w" fact="0.2001"/>
              <dgm:constr type="t" for="ch" forName="ChildAccent4" refType="h" fact="0.2"/>
              <dgm:constr type="w" for="ch" forName="ChildAccent4" refType="w" fact="0.2001"/>
              <dgm:constr type="h" for="ch" forName="ChildAccent4" refType="h" fact="0.75"/>
              <dgm:constr type="l" for="ch" forName="Parent4" refType="w" fact="0.2001"/>
              <dgm:constr type="t" for="ch" forName="Parent4" refType="h" fact="0.025"/>
              <dgm:constr type="w" for="ch" forName="Parent4" refType="w" fact="0.2001"/>
              <dgm:constr type="h" for="ch" forName="Parent4" refType="h" fact="0.175"/>
              <dgm:constr type="l" for="ch" forName="ChildAccent5" refType="w" fact="0"/>
              <dgm:constr type="t" for="ch" forName="ChildAccent5" refType="h" fact="0.2"/>
              <dgm:constr type="w" for="ch" forName="ChildAccent5" refType="w" fact="0.2001"/>
              <dgm:constr type="h" for="ch" forName="ChildAccent5" refType="h" fact="0.8"/>
              <dgm:constr type="l" for="ch" forName="Parent5" refType="w" fact="0"/>
              <dgm:constr type="t" for="ch" forName="Parent5" refType="h" fact="0"/>
              <dgm:constr type="w" for="ch" forName="Parent5" refType="w" fact="0.2001"/>
              <dgm:constr type="h" for="ch" forName="Parent5" refType="h" fact="0.2"/>
            </dgm:constrLst>
          </dgm:if>
          <dgm:if name="Name18" axis="ch" ptType="node" func="cnt" op="equ" val="6">
            <dgm:alg type="composite">
              <dgm:param type="ar" val="1.756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Child6" refType="w" fact="0"/>
              <dgm:constr type="t" for="ch" forName="Child6" refType="h" fact="0.2087"/>
              <dgm:constr type="w" for="ch" forName="Child6" refType="w" fact="0.1458"/>
              <dgm:constr type="h" for="ch" forName="Child6" refType="h" fact="0.7913"/>
              <dgm:constr type="l" for="ch" forName="Child5" refType="w" fact="0.167"/>
              <dgm:constr type="t" for="ch" forName="Child5" refType="h" fact="0.2087"/>
              <dgm:constr type="w" for="ch" forName="Child5" refType="w" fact="0.1458"/>
              <dgm:constr type="h" for="ch" forName="Child5" refType="h" fact="0.7448"/>
              <dgm:constr type="l" for="ch" forName="Child4" refType="w" fact="0.3339"/>
              <dgm:constr type="t" for="ch" forName="Child4" refType="h" fact="0.2087"/>
              <dgm:constr type="w" for="ch" forName="Child4" refType="w" fact="0.1458"/>
              <dgm:constr type="h" for="ch" forName="Child4" refType="h" fact="0.6982"/>
              <dgm:constr type="l" for="ch" forName="Child3" refType="w" fact="0.5009"/>
              <dgm:constr type="t" for="ch" forName="Child3" refType="h" fact="0.2087"/>
              <dgm:constr type="w" for="ch" forName="Child3" refType="w" fact="0.1458"/>
              <dgm:constr type="h" for="ch" forName="Child3" refType="h" fact="0.6517"/>
              <dgm:constr type="l" for="ch" forName="Child2" refType="w" fact="0.6674"/>
              <dgm:constr type="t" for="ch" forName="Child2" refType="h" fact="0.2087"/>
              <dgm:constr type="w" for="ch" forName="Child2" refType="w" fact="0.1458"/>
              <dgm:constr type="h" for="ch" forName="Child2" refType="h" fact="0.6051"/>
              <dgm:constr type="l" for="ch" forName="Child1" refType="w" fact="0.833"/>
              <dgm:constr type="t" for="ch" forName="Child1" refType="h" fact="0.2087"/>
              <dgm:constr type="w" for="ch" forName="Child1" refType="w" fact="0.1458"/>
              <dgm:constr type="h" for="ch" forName="Child1" refType="h" fact="0.5586"/>
              <dgm:constr type="l" for="ch" forName="ChildAccent1" refType="w" fact="0.833"/>
              <dgm:constr type="t" for="ch" forName="ChildAccent1" refType="h" fact="0.2087"/>
              <dgm:constr type="w" for="ch" forName="ChildAccent1" refType="w" fact="0.167"/>
              <dgm:constr type="h" for="ch" forName="ChildAccent1" refType="h" fact="0.5586"/>
              <dgm:constr type="l" for="ch" forName="Parent1" refType="w" fact="0.833"/>
              <dgm:constr type="t" for="ch" forName="Parent1" refType="h" fact="0.1156"/>
              <dgm:constr type="w" for="ch" forName="Parent1" refType="w" fact="0.167"/>
              <dgm:constr type="h" for="ch" forName="Parent1" refType="h" fact="0.0931"/>
              <dgm:constr type="l" for="ch" forName="ChildAccent2" refType="w" fact="0.6674"/>
              <dgm:constr type="t" for="ch" forName="ChildAccent2" refType="h" fact="0.2087"/>
              <dgm:constr type="w" for="ch" forName="ChildAccent2" refType="w" fact="0.167"/>
              <dgm:constr type="h" for="ch" forName="ChildAccent2" refType="h" fact="0.6051"/>
              <dgm:constr type="l" for="ch" forName="Parent2" refType="w" fact="0.6674"/>
              <dgm:constr type="t" for="ch" forName="Parent2" refType="h" fact="0.0923"/>
              <dgm:constr type="w" for="ch" forName="Parent2" refType="w" fact="0.165"/>
              <dgm:constr type="h" for="ch" forName="Parent2" refType="h" fact="0.1164"/>
              <dgm:constr type="l" for="ch" forName="ChildAccent3" refType="w" fact="0.5009"/>
              <dgm:constr type="t" for="ch" forName="ChildAccent3" refType="h" fact="0.2087"/>
              <dgm:constr type="w" for="ch" forName="ChildAccent3" refType="w" fact="0.167"/>
              <dgm:constr type="h" for="ch" forName="ChildAccent3" refType="h" fact="0.6517"/>
              <dgm:constr type="l" for="ch" forName="Parent3" refType="w" fact="0.5009"/>
              <dgm:constr type="t" for="ch" forName="Parent3" refType="h" fact="0.0698"/>
              <dgm:constr type="w" for="ch" forName="Parent3" refType="w" fact="0.166"/>
              <dgm:constr type="h" for="ch" forName="Parent3" refType="h" fact="0.1396"/>
              <dgm:constr type="l" for="ch" forName="ChildAccent4" refType="w" fact="0.3339"/>
              <dgm:constr type="t" for="ch" forName="ChildAccent4" refType="h" fact="0.2087"/>
              <dgm:constr type="w" for="ch" forName="ChildAccent4" refType="w" fact="0.167"/>
              <dgm:constr type="h" for="ch" forName="ChildAccent4" refType="h" fact="0.6982"/>
              <dgm:constr type="l" for="ch" forName="Parent4" refType="w" fact="0.3339"/>
              <dgm:constr type="t" for="ch" forName="Parent4" refType="h" fact="0.0458"/>
              <dgm:constr type="w" for="ch" forName="Parent4" refType="w" fact="0.167"/>
              <dgm:constr type="h" for="ch" forName="Parent4" refType="h" fact="0.1629"/>
              <dgm:constr type="l" for="ch" forName="ChildAccent5" refType="w" fact="0.167"/>
              <dgm:constr type="t" for="ch" forName="ChildAccent5" refType="h" fact="0.2087"/>
              <dgm:constr type="w" for="ch" forName="ChildAccent5" refType="w" fact="0.167"/>
              <dgm:constr type="h" for="ch" forName="ChildAccent5" refType="h" fact="0.7448"/>
              <dgm:constr type="l" for="ch" forName="Parent5" refType="w" fact="0.167"/>
              <dgm:constr type="t" for="ch" forName="Parent5" refType="h" fact="0.0225"/>
              <dgm:constr type="w" for="ch" forName="Parent5" refType="w" fact="0.167"/>
              <dgm:constr type="h" for="ch" forName="Parent5" refType="h" fact="0.1862"/>
              <dgm:constr type="l" for="ch" forName="ChildAccent6" refType="w" fact="0"/>
              <dgm:constr type="t" for="ch" forName="ChildAccent6" refType="h" fact="0.2087"/>
              <dgm:constr type="w" for="ch" forName="ChildAccent6" refType="w" fact="0.167"/>
              <dgm:constr type="h" for="ch" forName="ChildAccent6" refType="h" fact="0.7913"/>
              <dgm:constr type="l" for="ch" forName="Parent6" refType="w" fact="0"/>
              <dgm:constr type="t" for="ch" forName="Parent6" refType="h" fact="0"/>
              <dgm:constr type="w" for="ch" forName="Parent6" refType="w" fact="0.167"/>
              <dgm:constr type="h" for="ch" forName="Parent6" refType="h" fact="0.2095"/>
            </dgm:constrLst>
          </dgm:if>
          <dgm:else name="Name19">
            <dgm:alg type="composite">
              <dgm:param type="ar" val="1.91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Child7" refType="w" fact="0"/>
              <dgm:constr type="t" for="ch" forName="Child7" refType="h" fact="0.2168"/>
              <dgm:constr type="w" for="ch" forName="Child7" refType="w" fact="0.125"/>
              <dgm:constr type="h" for="ch" forName="Child7" refType="h" fact="0.7832"/>
              <dgm:constr type="l" for="ch" forName="Child6" refType="w" fact="0.1432"/>
              <dgm:constr type="t" for="ch" forName="Child6" refType="h" fact="0.2168"/>
              <dgm:constr type="w" for="ch" forName="Child6" refType="w" fact="0.125"/>
              <dgm:constr type="h" for="ch" forName="Child6" refType="h" fact="0.7397"/>
              <dgm:constr type="l" for="ch" forName="Child5" refType="w" fact="0.2865"/>
              <dgm:constr type="t" for="ch" forName="Child5" refType="h" fact="0.2168"/>
              <dgm:constr type="w" for="ch" forName="Child5" refType="w" fact="0.125"/>
              <dgm:constr type="h" for="ch" forName="Child5" refType="h" fact="0.6962"/>
              <dgm:constr type="l" for="ch" forName="Child4" refType="w" fact="0.4297"/>
              <dgm:constr type="t" for="ch" forName="Child4" refType="h" fact="0.2168"/>
              <dgm:constr type="w" for="ch" forName="Child4" refType="w" fact="0.125"/>
              <dgm:constr type="h" for="ch" forName="Child4" refType="h" fact="0.6526"/>
              <dgm:constr type="l" for="ch" forName="Child3" refType="w" fact="0.5726"/>
              <dgm:constr type="t" for="ch" forName="Child3" refType="h" fact="0.2168"/>
              <dgm:constr type="w" for="ch" forName="Child3" refType="w" fact="0.125"/>
              <dgm:constr type="h" for="ch" forName="Child3" refType="h" fact="0.6091"/>
              <dgm:constr type="l" for="ch" forName="Child2" refType="w" fact="0.7147"/>
              <dgm:constr type="t" for="ch" forName="Child2" refType="h" fact="0.2168"/>
              <dgm:constr type="w" for="ch" forName="Child2" refType="w" fact="0.125"/>
              <dgm:constr type="h" for="ch" forName="Child2" refType="h" fact="0.5656"/>
              <dgm:constr type="l" for="ch" forName="Child1" refType="w" fact="0.8568"/>
              <dgm:constr type="t" for="ch" forName="Child1" refType="h" fact="0.2168"/>
              <dgm:constr type="w" for="ch" forName="Child1" refType="w" fact="0.125"/>
              <dgm:constr type="h" for="ch" forName="Child1" refType="h" fact="0.5221"/>
              <dgm:constr type="l" for="ch" forName="ChildAccent1" refType="w" fact="0.8568"/>
              <dgm:constr type="t" for="ch" forName="ChildAccent1" refType="h" fact="0.2168"/>
              <dgm:constr type="w" for="ch" forName="ChildAccent1" refType="w" fact="0.1432"/>
              <dgm:constr type="h" for="ch" forName="ChildAccent1" refType="h" fact="0.5221"/>
              <dgm:constr type="l" for="ch" forName="Parent1" refType="w" fact="0.8568"/>
              <dgm:constr type="t" for="ch" forName="Parent1" refType="h" fact="0.1298"/>
              <dgm:constr type="w" for="ch" forName="Parent1" refType="w" fact="0.1432"/>
              <dgm:constr type="h" for="ch" forName="Parent1" refType="h" fact="0.087"/>
              <dgm:constr type="l" for="ch" forName="ChildAccent2" refType="w" fact="0.7147"/>
              <dgm:constr type="t" for="ch" forName="ChildAccent2" refType="h" fact="0.2168"/>
              <dgm:constr type="w" for="ch" forName="ChildAccent2" refType="w" fact="0.1432"/>
              <dgm:constr type="h" for="ch" forName="ChildAccent2" refType="h" fact="0.5656"/>
              <dgm:constr type="l" for="ch" forName="Parent2" refType="w" fact="0.7147"/>
              <dgm:constr type="t" for="ch" forName="Parent2" refType="h" fact="0.108"/>
              <dgm:constr type="w" for="ch" forName="Parent2" refType="w" fact="0.1425"/>
              <dgm:constr type="h" for="ch" forName="Parent2" refType="h" fact="0.1088"/>
              <dgm:constr type="l" for="ch" forName="ChildAccent3" refType="w" fact="0.5726"/>
              <dgm:constr type="t" for="ch" forName="ChildAccent3" refType="h" fact="0.2168"/>
              <dgm:constr type="w" for="ch" forName="ChildAccent3" refType="w" fact="0.1432"/>
              <dgm:constr type="h" for="ch" forName="ChildAccent3" refType="h" fact="0.6091"/>
              <dgm:constr type="l" for="ch" forName="Parent3" refType="w" fact="0.5726"/>
              <dgm:constr type="t" for="ch" forName="Parent3" refType="h" fact="0.087"/>
              <dgm:constr type="w" for="ch" forName="Parent3" refType="w" fact="0.142"/>
              <dgm:constr type="h" for="ch" forName="Parent3" refType="h" fact="0.1305"/>
              <dgm:constr type="l" for="ch" forName="ChildAccent4" refType="w" fact="0.4297"/>
              <dgm:constr type="t" for="ch" forName="ChildAccent4" refType="h" fact="0.2168"/>
              <dgm:constr type="w" for="ch" forName="ChildAccent4" refType="w" fact="0.1432"/>
              <dgm:constr type="h" for="ch" forName="ChildAccent4" refType="h" fact="0.6526"/>
              <dgm:constr type="l" for="ch" forName="Parent4" refType="w" fact="0.4297"/>
              <dgm:constr type="t" for="ch" forName="Parent4" refType="h" fact="0.0645"/>
              <dgm:constr type="w" for="ch" forName="Parent4" refType="w" fact="0.1432"/>
              <dgm:constr type="h" for="ch" forName="Parent4" refType="h" fact="0.1523"/>
              <dgm:constr type="l" for="ch" forName="ChildAccent5" refType="w" fact="0.2865"/>
              <dgm:constr type="t" for="ch" forName="ChildAccent5" refType="h" fact="0.2168"/>
              <dgm:constr type="w" for="ch" forName="ChildAccent5" refType="w" fact="0.1432"/>
              <dgm:constr type="h" for="ch" forName="ChildAccent5" refType="h" fact="0.6962"/>
              <dgm:constr type="l" for="ch" forName="Parent5" refType="w" fact="0.2865"/>
              <dgm:constr type="t" for="ch" forName="Parent5" refType="h" fact="0.0428"/>
              <dgm:constr type="w" for="ch" forName="Parent5" refType="w" fact="0.1432"/>
              <dgm:constr type="h" for="ch" forName="Parent5" refType="h" fact="0.174"/>
              <dgm:constr type="l" for="ch" forName="ChildAccent6" refType="w" fact="0.1432"/>
              <dgm:constr type="t" for="ch" forName="ChildAccent6" refType="h" fact="0.2168"/>
              <dgm:constr type="w" for="ch" forName="ChildAccent6" refType="w" fact="0.1432"/>
              <dgm:constr type="h" for="ch" forName="ChildAccent6" refType="h" fact="0.7397"/>
              <dgm:constr type="l" for="ch" forName="Parent6" refType="w" fact="0.1432"/>
              <dgm:constr type="t" for="ch" forName="Parent6" refType="h" fact="0.0217"/>
              <dgm:constr type="w" for="ch" forName="Parent6" refType="w" fact="0.1432"/>
              <dgm:constr type="h" for="ch" forName="Parent6" refType="h" fact="0.1958"/>
              <dgm:constr type="l" for="ch" forName="ChildAccent7" refType="w" fact="0"/>
              <dgm:constr type="t" for="ch" forName="ChildAccent7" refType="h" fact="0.2168"/>
              <dgm:constr type="w" for="ch" forName="ChildAccent7" refType="w" fact="0.1432"/>
              <dgm:constr type="h" for="ch" forName="ChildAccent7" refType="h" fact="0.7832"/>
              <dgm:constr type="l" for="ch" forName="Parent7" refType="w" fact="0"/>
              <dgm:constr type="t" for="ch" forName="Parent7" refType="h" fact="0"/>
              <dgm:constr type="w" for="ch" forName="Parent7" refType="w" fact="0.1432"/>
              <dgm:constr type="h" for="ch" forName="Parent7" refType="h" fact="0.2175"/>
            </dgm:constrLst>
          </dgm:else>
        </dgm:choose>
      </dgm:else>
    </dgm:choose>
    <dgm:forEach name="wrapper" axis="self" ptType="parTrans">
      <dgm:forEach name="accentRepeat" axis="self">
        <dgm:layoutNode name="ChildAccent" styleLbl="alignImgPlace1">
          <dgm:alg type="sp"/>
          <dgm:choose name="Name20">
            <dgm:if name="Name21" axis="followSib" ptType="node" func="cnt" op="equ" val="0">
              <dgm:shape xmlns:r="http://schemas.openxmlformats.org/officeDocument/2006/relationships" type="wedgeRectCallout" r:blip="">
                <dgm:adjLst>
                  <dgm:adj idx="1" val="0"/>
                  <dgm:adj idx="2" val="0"/>
                </dgm:adjLst>
              </dgm:shape>
            </dgm:if>
            <dgm:else name="Name22">
              <dgm:choose name="Name23">
                <dgm:if name="Name24" axis="precedSib" ptType="node" func="cnt" op="equ" val="6">
                  <dgm:shape xmlns:r="http://schemas.openxmlformats.org/officeDocument/2006/relationships" type="wedgeRectCallout" r:blip="">
                    <dgm:adjLst>
                      <dgm:adj idx="1" val="0"/>
                      <dgm:adj idx="2" val="0"/>
                    </dgm:adjLst>
                  </dgm:shape>
                </dgm:if>
                <dgm:else name="Name25">
                  <dgm:choose name="Name26">
                    <dgm:if name="Name27" func="var" arg="dir" op="equ" val="norm">
                      <dgm:shape xmlns:r="http://schemas.openxmlformats.org/officeDocument/2006/relationships" type="wedgeRectCallout" r:blip="">
                        <dgm:adjLst>
                          <dgm:adj idx="1" val="0.625"/>
                          <dgm:adj idx="2" val="0.2083"/>
                        </dgm:adjLst>
                      </dgm:shape>
                    </dgm:if>
                    <dgm:else name="Name28">
                      <dgm:shape xmlns:r="http://schemas.openxmlformats.org/officeDocument/2006/relationships" type="wedgeRectCallout" r:blip="">
                        <dgm:adjLst>
                          <dgm:adj idx="1" val="-0.625"/>
                          <dgm:adj idx="2" val="0.2083"/>
                        </dgm:adjLst>
                      </dgm:shape>
                    </dgm:else>
                  </dgm:choose>
                </dgm:else>
              </dgm:choose>
            </dgm:else>
          </dgm:choose>
          <dgm:presOf axis="des" ptType="node"/>
        </dgm:layoutNode>
      </dgm:forEach>
    </dgm:forEach>
    <dgm:forEach name="Name29" axis="ch" ptType="node" st="7" cnt="1">
      <dgm:layoutNode name="ChildAccent7">
        <dgm:alg type="sp"/>
        <dgm:shape xmlns:r="http://schemas.openxmlformats.org/officeDocument/2006/relationships" r:blip="">
          <dgm:adjLst/>
        </dgm:shape>
        <dgm:presOf/>
        <dgm:constrLst/>
        <dgm:forEach name="Name30" ref="accentRepeat"/>
      </dgm:layoutNode>
      <dgm:layoutNode name="Child7" styleLbl="revTx">
        <dgm:varLst>
          <dgm:chMax val="0"/>
          <dgm:chPref val="0"/>
          <dgm:bulletEnabled val="1"/>
        </dgm:varLst>
        <dgm:choose name="Name31">
          <dgm:if name="Name32" func="var" arg="dir" op="equ" val="norm">
            <dgm:alg type="tx">
              <dgm:param type="parTxLTRAlign" val="r"/>
              <dgm:param type="shpTxLTRAlignCh" val="r"/>
              <dgm:param type="txAnchorVert" val="t"/>
            </dgm:alg>
          </dgm:if>
          <dgm:else name="Name3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7"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34" axis="ch" ptType="node" st="6" cnt="1">
      <dgm:layoutNode name="ChildAccent6">
        <dgm:alg type="sp"/>
        <dgm:shape xmlns:r="http://schemas.openxmlformats.org/officeDocument/2006/relationships" r:blip="">
          <dgm:adjLst/>
        </dgm:shape>
        <dgm:presOf/>
        <dgm:constrLst/>
        <dgm:forEach name="Name35" ref="accentRepeat"/>
      </dgm:layoutNode>
      <dgm:layoutNode name="Child6" styleLbl="revTx">
        <dgm:varLst>
          <dgm:chMax val="0"/>
          <dgm:chPref val="0"/>
          <dgm:bulletEnabled val="1"/>
        </dgm:varLst>
        <dgm:choose name="Name36">
          <dgm:if name="Name37" func="var" arg="dir" op="equ" val="norm">
            <dgm:alg type="tx">
              <dgm:param type="parTxLTRAlign" val="r"/>
              <dgm:param type="shpTxLTRAlignCh" val="r"/>
              <dgm:param type="txAnchorVert" val="t"/>
            </dgm:alg>
          </dgm:if>
          <dgm:else name="Name3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6"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39" axis="ch" ptType="node" st="5" cnt="1">
      <dgm:layoutNode name="ChildAccent5">
        <dgm:alg type="sp"/>
        <dgm:shape xmlns:r="http://schemas.openxmlformats.org/officeDocument/2006/relationships" r:blip="">
          <dgm:adjLst/>
        </dgm:shape>
        <dgm:presOf/>
        <dgm:constrLst/>
        <dgm:forEach name="Name40" ref="accentRepeat"/>
      </dgm:layoutNode>
      <dgm:layoutNode name="Child5" styleLbl="revTx">
        <dgm:varLst>
          <dgm:chMax val="0"/>
          <dgm:chPref val="0"/>
          <dgm:bulletEnabled val="1"/>
        </dgm:varLst>
        <dgm:choose name="Name41">
          <dgm:if name="Name42" func="var" arg="dir" op="equ" val="norm">
            <dgm:alg type="tx">
              <dgm:param type="parTxLTRAlign" val="r"/>
              <dgm:param type="shpTxLTRAlignCh" val="r"/>
              <dgm:param type="txAnchorVert" val="t"/>
            </dgm:alg>
          </dgm:if>
          <dgm:else name="Name4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5"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44" axis="ch" ptType="node" st="4" cnt="1">
      <dgm:layoutNode name="ChildAccent4">
        <dgm:alg type="sp"/>
        <dgm:shape xmlns:r="http://schemas.openxmlformats.org/officeDocument/2006/relationships" r:blip="">
          <dgm:adjLst/>
        </dgm:shape>
        <dgm:presOf/>
        <dgm:constrLst/>
        <dgm:forEach name="Name45" ref="accentRepeat"/>
      </dgm:layoutNode>
      <dgm:layoutNode name="Child4" styleLbl="revTx">
        <dgm:varLst>
          <dgm:chMax val="0"/>
          <dgm:chPref val="0"/>
          <dgm:bulletEnabled val="1"/>
        </dgm:varLst>
        <dgm:choose name="Name46">
          <dgm:if name="Name47" func="var" arg="dir" op="equ" val="norm">
            <dgm:alg type="tx">
              <dgm:param type="parTxLTRAlign" val="r"/>
              <dgm:param type="shpTxLTRAlignCh" val="r"/>
              <dgm:param type="txAnchorVert" val="t"/>
            </dgm:alg>
          </dgm:if>
          <dgm:else name="Name4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4"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49" axis="ch" ptType="node" st="3" cnt="1">
      <dgm:layoutNode name="ChildAccent3">
        <dgm:alg type="sp"/>
        <dgm:shape xmlns:r="http://schemas.openxmlformats.org/officeDocument/2006/relationships" r:blip="">
          <dgm:adjLst/>
        </dgm:shape>
        <dgm:presOf/>
        <dgm:constrLst/>
        <dgm:forEach name="Name50" ref="accentRepeat"/>
      </dgm:layoutNode>
      <dgm:layoutNode name="Child3" styleLbl="revTx">
        <dgm:varLst>
          <dgm:chMax val="0"/>
          <dgm:chPref val="0"/>
          <dgm:bulletEnabled val="1"/>
        </dgm:varLst>
        <dgm:choose name="Name51">
          <dgm:if name="Name52" func="var" arg="dir" op="equ" val="norm">
            <dgm:alg type="tx">
              <dgm:param type="parTxLTRAlign" val="r"/>
              <dgm:param type="shpTxLTRAlignCh" val="r"/>
              <dgm:param type="txAnchorVert" val="t"/>
            </dgm:alg>
          </dgm:if>
          <dgm:else name="Name5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3"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54" axis="ch" ptType="node" st="2" cnt="1">
      <dgm:layoutNode name="ChildAccent2">
        <dgm:alg type="sp"/>
        <dgm:shape xmlns:r="http://schemas.openxmlformats.org/officeDocument/2006/relationships" r:blip="">
          <dgm:adjLst/>
        </dgm:shape>
        <dgm:presOf/>
        <dgm:constrLst/>
        <dgm:forEach name="Name55" ref="accentRepeat"/>
      </dgm:layoutNode>
      <dgm:layoutNode name="Child2" styleLbl="revTx">
        <dgm:varLst>
          <dgm:chMax val="0"/>
          <dgm:chPref val="0"/>
          <dgm:bulletEnabled val="1"/>
        </dgm:varLst>
        <dgm:choose name="Name56">
          <dgm:if name="Name57" func="var" arg="dir" op="equ" val="norm">
            <dgm:alg type="tx">
              <dgm:param type="parTxLTRAlign" val="r"/>
              <dgm:param type="shpTxLTRAlignCh" val="r"/>
              <dgm:param type="txAnchorVert" val="t"/>
            </dgm:alg>
          </dgm:if>
          <dgm:else name="Name5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2"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59" axis="ch" ptType="node" cnt="1">
      <dgm:layoutNode name="ChildAccent1">
        <dgm:alg type="sp"/>
        <dgm:shape xmlns:r="http://schemas.openxmlformats.org/officeDocument/2006/relationships" r:blip="">
          <dgm:adjLst/>
        </dgm:shape>
        <dgm:presOf/>
        <dgm:constrLst/>
        <dgm:forEach name="Name60" ref="accentRepeat"/>
      </dgm:layoutNode>
      <dgm:layoutNode name="Child1" styleLbl="revTx">
        <dgm:varLst>
          <dgm:chMax val="0"/>
          <dgm:chPref val="0"/>
          <dgm:bulletEnabled val="1"/>
        </dgm:varLst>
        <dgm:choose name="Name61">
          <dgm:if name="Name62" func="var" arg="dir" op="equ" val="norm">
            <dgm:alg type="tx">
              <dgm:param type="parTxLTRAlign" val="r"/>
              <dgm:param type="shpTxLTRAlignCh" val="r"/>
              <dgm:param type="txAnchorVert" val="t"/>
            </dgm:alg>
          </dgm:if>
          <dgm:else name="Name6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1"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7CEDFEA3-8FE8-D344-8D06-BD7D9B9A7D2D}" type="datetimeFigureOut">
              <a:rPr lang="en-US" smtClean="0"/>
              <a:pPr/>
              <a:t>2/18/2019</a:t>
            </a:fld>
            <a:endParaRPr lang="cs-CZ"/>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C49BBFFF-4203-A74D-B6E8-B0D6E7D063DF}" type="slidenum">
              <a:rPr lang="cs-CZ" smtClean="0"/>
              <a:pPr/>
              <a:t>‹#›</a:t>
            </a:fld>
            <a:endParaRPr lang="cs-CZ"/>
          </a:p>
        </p:txBody>
      </p:sp>
    </p:spTree>
    <p:extLst>
      <p:ext uri="{BB962C8B-B14F-4D97-AF65-F5344CB8AC3E}">
        <p14:creationId xmlns:p14="http://schemas.microsoft.com/office/powerpoint/2010/main" val="3478843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94DA5500-9E0D-1840-9468-51BF0006DA66}" type="datetimeFigureOut">
              <a:rPr lang="en-US" smtClean="0"/>
              <a:pPr/>
              <a:t>2/18/2019</a:t>
            </a:fld>
            <a:endParaRPr lang="cs-CZ"/>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1915259-F69B-3F4A-BABB-E26B81E37513}" type="slidenum">
              <a:rPr lang="cs-CZ" smtClean="0"/>
              <a:pPr/>
              <a:t>‹#›</a:t>
            </a:fld>
            <a:endParaRPr lang="cs-CZ"/>
          </a:p>
        </p:txBody>
      </p:sp>
    </p:spTree>
    <p:extLst>
      <p:ext uri="{BB962C8B-B14F-4D97-AF65-F5344CB8AC3E}">
        <p14:creationId xmlns:p14="http://schemas.microsoft.com/office/powerpoint/2010/main" val="258284046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a:t>poznámky</a:t>
            </a:r>
            <a:r>
              <a:rPr lang="en-US" baseline="0" dirty="0"/>
              <a:t> </a:t>
            </a:r>
            <a:r>
              <a:rPr lang="en-US" baseline="0" dirty="0" err="1"/>
              <a:t>k</a:t>
            </a:r>
            <a:r>
              <a:rPr lang="en-US" baseline="0" dirty="0"/>
              <a:t> </a:t>
            </a:r>
            <a:r>
              <a:rPr lang="en-US" baseline="0" dirty="0" err="1"/>
              <a:t>úvodu</a:t>
            </a:r>
            <a:r>
              <a:rPr lang="en-US" baseline="0" dirty="0"/>
              <a:t>:</a:t>
            </a:r>
          </a:p>
          <a:p>
            <a:endParaRPr lang="en-US" baseline="0" dirty="0"/>
          </a:p>
          <a:p>
            <a:r>
              <a:rPr lang="en-US" baseline="0" dirty="0" err="1"/>
              <a:t>komentáře</a:t>
            </a:r>
            <a:r>
              <a:rPr lang="en-US" baseline="0" dirty="0"/>
              <a:t> </a:t>
            </a:r>
            <a:r>
              <a:rPr lang="en-US" baseline="0" dirty="0" err="1"/>
              <a:t>k</a:t>
            </a:r>
            <a:r>
              <a:rPr lang="en-US" baseline="0" dirty="0"/>
              <a:t> </a:t>
            </a:r>
            <a:r>
              <a:rPr lang="en-US" baseline="0" dirty="0" err="1"/>
              <a:t>angličtině</a:t>
            </a:r>
            <a:endParaRPr lang="en-US" baseline="0" dirty="0"/>
          </a:p>
          <a:p>
            <a:endParaRPr lang="en-US" baseline="0" dirty="0"/>
          </a:p>
          <a:p>
            <a:r>
              <a:rPr lang="en-US" baseline="0" dirty="0" err="1"/>
              <a:t>predstavit</a:t>
            </a:r>
            <a:r>
              <a:rPr lang="en-US" baseline="0" dirty="0"/>
              <a:t> se</a:t>
            </a:r>
          </a:p>
        </p:txBody>
      </p:sp>
      <p:sp>
        <p:nvSpPr>
          <p:cNvPr id="4" name="Slide Number Placeholder 3"/>
          <p:cNvSpPr>
            <a:spLocks noGrp="1"/>
          </p:cNvSpPr>
          <p:nvPr>
            <p:ph type="sldNum" sz="quarter" idx="10"/>
          </p:nvPr>
        </p:nvSpPr>
        <p:spPr/>
        <p:txBody>
          <a:bodyPr/>
          <a:lstStyle/>
          <a:p>
            <a:fld id="{B1915259-F69B-3F4A-BABB-E26B81E37513}" type="slidenum">
              <a:rPr lang="cs-CZ" smtClean="0"/>
              <a:pPr/>
              <a:t>1</a:t>
            </a:fld>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11</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2</a:t>
            </a:fld>
            <a:endParaRPr lang="cs-CZ"/>
          </a:p>
        </p:txBody>
      </p:sp>
    </p:spTree>
    <p:extLst>
      <p:ext uri="{BB962C8B-B14F-4D97-AF65-F5344CB8AC3E}">
        <p14:creationId xmlns:p14="http://schemas.microsoft.com/office/powerpoint/2010/main" val="2949499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4</a:t>
            </a:fld>
            <a:endParaRPr lang="cs-CZ"/>
          </a:p>
        </p:txBody>
      </p:sp>
    </p:spTree>
    <p:extLst>
      <p:ext uri="{BB962C8B-B14F-4D97-AF65-F5344CB8AC3E}">
        <p14:creationId xmlns:p14="http://schemas.microsoft.com/office/powerpoint/2010/main" val="16836440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You</a:t>
            </a:r>
            <a:r>
              <a:rPr lang="en-US" baseline="0" dirty="0"/>
              <a:t> know, IT is quite complex discipline. It comprises a lot of </a:t>
            </a:r>
            <a:r>
              <a:rPr lang="en-US" baseline="0" dirty="0" err="1"/>
              <a:t>subdisciplines</a:t>
            </a:r>
            <a:r>
              <a:rPr lang="en-US" baseline="0" dirty="0"/>
              <a:t> such as natural language processing, computer graphics, software engineering, user experience design, computer networks. To create something useful and beneficial in real world you need to govern a lot of these IT disciplines plus you have to have skills in non-IT fields such as economics, law, negotiation and so on. Simply put, you need a team of people, of specialists which form skill portfolio demanded by your business. And then you need to organize these people to achieve your goals and objectives. And this is exactly what the management is about. And why it is important. Without people being managed, chaos will reign the state of affairs and goals remain untapped.</a:t>
            </a:r>
            <a:endParaRPr lang="en-US" dirty="0"/>
          </a:p>
          <a:p>
            <a:endParaRPr lang="en-US" dirty="0"/>
          </a:p>
          <a:p>
            <a:r>
              <a:rPr lang="en-US" dirty="0"/>
              <a:t>And also Management is the constitutional</a:t>
            </a:r>
            <a:r>
              <a:rPr lang="en-US" baseline="0" dirty="0"/>
              <a:t> part of the SSME study program, so therefore it is relevant here at the Faculty of Informatics to teach the </a:t>
            </a:r>
            <a:r>
              <a:rPr lang="en-US" baseline="0" dirty="0" err="1"/>
              <a:t>MbC</a:t>
            </a:r>
            <a:r>
              <a:rPr lang="en-US" baseline="0" dirty="0"/>
              <a:t>.</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5</a:t>
            </a:fld>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6</a:t>
            </a:fld>
            <a:endParaRPr lang="cs-CZ"/>
          </a:p>
        </p:txBody>
      </p:sp>
    </p:spTree>
    <p:extLst>
      <p:ext uri="{BB962C8B-B14F-4D97-AF65-F5344CB8AC3E}">
        <p14:creationId xmlns:p14="http://schemas.microsoft.com/office/powerpoint/2010/main" val="790684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to encourage</a:t>
            </a:r>
            <a:r>
              <a:rPr lang="en-US" baseline="0" dirty="0"/>
              <a:t> you to run new business</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7</a:t>
            </a:fld>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we</a:t>
            </a:r>
            <a:r>
              <a:rPr lang="en-US" baseline="0" dirty="0"/>
              <a:t> have 3 hours a week all together</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8</a:t>
            </a:fld>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differences from last</a:t>
            </a:r>
            <a:r>
              <a:rPr lang="en-US" baseline="0" dirty="0"/>
              <a:t> run:</a:t>
            </a:r>
          </a:p>
          <a:p>
            <a:r>
              <a:rPr lang="en-US" baseline="0" dirty="0"/>
              <a:t>  * the last run was first run</a:t>
            </a:r>
          </a:p>
          <a:p>
            <a:r>
              <a:rPr lang="en-US" baseline="0" dirty="0"/>
              <a:t>  * it was just one hour lecture and one hour seminar</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9</a:t>
            </a:fld>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10</a:t>
            </a:fld>
            <a:endParaRPr lang="cs-CZ"/>
          </a:p>
        </p:txBody>
      </p:sp>
    </p:spTree>
    <p:extLst>
      <p:ext uri="{BB962C8B-B14F-4D97-AF65-F5344CB8AC3E}">
        <p14:creationId xmlns:p14="http://schemas.microsoft.com/office/powerpoint/2010/main" val="13658573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cs-CZ"/>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B5D01FB9-F806-5D49-A873-D96DFEE75272}" type="datetime1">
              <a:rPr lang="en-US" smtClean="0"/>
              <a:pPr/>
              <a:t>2/18/2019</a:t>
            </a:fld>
            <a:endParaRPr lang="cs-CZ"/>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r>
              <a:rPr lang="en-US"/>
              <a:t>PV215 - 1</a:t>
            </a:r>
            <a:endParaRPr lang="cs-CZ"/>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B1CC9FD7-4EEE-804D-9BB9-2FE363F47D91}"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cs-CZ"/>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4" name="Date Placeholder 3"/>
          <p:cNvSpPr>
            <a:spLocks noGrp="1"/>
          </p:cNvSpPr>
          <p:nvPr>
            <p:ph type="dt" sz="half" idx="10"/>
          </p:nvPr>
        </p:nvSpPr>
        <p:spPr/>
        <p:txBody>
          <a:bodyPr/>
          <a:lstStyle/>
          <a:p>
            <a:fld id="{FE795CCD-1054-E64E-8149-F853B6985414}" type="datetime1">
              <a:rPr lang="en-US" smtClean="0"/>
              <a:pPr/>
              <a:t>2/18/2019</a:t>
            </a:fld>
            <a:endParaRPr lang="cs-CZ"/>
          </a:p>
        </p:txBody>
      </p:sp>
      <p:sp>
        <p:nvSpPr>
          <p:cNvPr id="5" name="Footer Placeholder 4"/>
          <p:cNvSpPr>
            <a:spLocks noGrp="1"/>
          </p:cNvSpPr>
          <p:nvPr>
            <p:ph type="ftr" sz="quarter" idx="11"/>
          </p:nvPr>
        </p:nvSpPr>
        <p:spPr/>
        <p:txBody>
          <a:bodyPr/>
          <a:lstStyle/>
          <a:p>
            <a:r>
              <a:rPr lang="en-US"/>
              <a:t>PV215 - 1</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cs-CZ"/>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4" name="Date Placeholder 3"/>
          <p:cNvSpPr>
            <a:spLocks noGrp="1"/>
          </p:cNvSpPr>
          <p:nvPr>
            <p:ph type="dt" sz="half" idx="10"/>
          </p:nvPr>
        </p:nvSpPr>
        <p:spPr/>
        <p:txBody>
          <a:bodyPr/>
          <a:lstStyle/>
          <a:p>
            <a:fld id="{96866E87-D2CA-5B42-9180-F3679E7BC64E}" type="datetime1">
              <a:rPr lang="en-US" smtClean="0"/>
              <a:pPr/>
              <a:t>2/18/2019</a:t>
            </a:fld>
            <a:endParaRPr lang="cs-CZ"/>
          </a:p>
        </p:txBody>
      </p:sp>
      <p:sp>
        <p:nvSpPr>
          <p:cNvPr id="5" name="Footer Placeholder 4"/>
          <p:cNvSpPr>
            <a:spLocks noGrp="1"/>
          </p:cNvSpPr>
          <p:nvPr>
            <p:ph type="ftr" sz="quarter" idx="11"/>
          </p:nvPr>
        </p:nvSpPr>
        <p:spPr/>
        <p:txBody>
          <a:bodyPr/>
          <a:lstStyle/>
          <a:p>
            <a:r>
              <a:rPr lang="en-US"/>
              <a:t>PV215 - 1</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a:p>
        </p:txBody>
      </p:sp>
      <p:sp>
        <p:nvSpPr>
          <p:cNvPr id="3" name="Content Placeholder 2"/>
          <p:cNvSpPr>
            <a:spLocks noGrp="1"/>
          </p:cNvSpPr>
          <p:nvPr>
            <p:ph sz="half" idx="1"/>
          </p:nvPr>
        </p:nvSpPr>
        <p:spPr>
          <a:xfrm>
            <a:off x="4828032"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a:p>
        </p:txBody>
      </p:sp>
      <p:sp>
        <p:nvSpPr>
          <p:cNvPr id="5" name="Date Placeholder 4"/>
          <p:cNvSpPr>
            <a:spLocks noGrp="1"/>
          </p:cNvSpPr>
          <p:nvPr>
            <p:ph type="dt" sz="half" idx="10"/>
          </p:nvPr>
        </p:nvSpPr>
        <p:spPr/>
        <p:txBody>
          <a:bodyPr/>
          <a:lstStyle/>
          <a:p>
            <a:fld id="{B20845D6-82DE-2C41-96FC-B011CB9C5671}" type="datetime1">
              <a:rPr lang="en-US" smtClean="0"/>
              <a:pPr/>
              <a:t>2/18/2019</a:t>
            </a:fld>
            <a:endParaRPr lang="cs-CZ"/>
          </a:p>
        </p:txBody>
      </p:sp>
      <p:sp>
        <p:nvSpPr>
          <p:cNvPr id="6" name="Footer Placeholder 5"/>
          <p:cNvSpPr>
            <a:spLocks noGrp="1"/>
          </p:cNvSpPr>
          <p:nvPr>
            <p:ph type="ftr" sz="quarter" idx="11"/>
          </p:nvPr>
        </p:nvSpPr>
        <p:spPr/>
        <p:txBody>
          <a:bodyPr/>
          <a:lstStyle/>
          <a:p>
            <a:r>
              <a:rPr lang="en-US"/>
              <a:t>PV215 - 1</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
        <p:nvSpPr>
          <p:cNvPr id="9" name="Content Placeholder 2"/>
          <p:cNvSpPr>
            <a:spLocks noGrp="1"/>
          </p:cNvSpPr>
          <p:nvPr>
            <p:ph sz="half" idx="13"/>
          </p:nvPr>
        </p:nvSpPr>
        <p:spPr>
          <a:xfrm>
            <a:off x="4828032"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a:p>
        </p:txBody>
      </p:sp>
      <p:sp>
        <p:nvSpPr>
          <p:cNvPr id="10" name="Content Placeholder 2"/>
          <p:cNvSpPr>
            <a:spLocks noGrp="1"/>
          </p:cNvSpPr>
          <p:nvPr>
            <p:ph sz="half" idx="14"/>
          </p:nvPr>
        </p:nvSpPr>
        <p:spPr>
          <a:xfrm>
            <a:off x="658906"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a:p>
        </p:txBody>
      </p:sp>
      <p:sp>
        <p:nvSpPr>
          <p:cNvPr id="11" name="Content Placeholder 2"/>
          <p:cNvSpPr>
            <a:spLocks noGrp="1"/>
          </p:cNvSpPr>
          <p:nvPr>
            <p:ph sz="half" idx="15"/>
          </p:nvPr>
        </p:nvSpPr>
        <p:spPr>
          <a:xfrm>
            <a:off x="658906"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4" name="Date Placeholder 3"/>
          <p:cNvSpPr>
            <a:spLocks noGrp="1"/>
          </p:cNvSpPr>
          <p:nvPr>
            <p:ph type="dt" sz="half" idx="10"/>
          </p:nvPr>
        </p:nvSpPr>
        <p:spPr/>
        <p:txBody>
          <a:bodyPr/>
          <a:lstStyle/>
          <a:p>
            <a:fld id="{AD6EF62F-AAD2-FA46-B248-B02F771BAB03}" type="datetime1">
              <a:rPr lang="en-US" smtClean="0"/>
              <a:pPr/>
              <a:t>2/18/2019</a:t>
            </a:fld>
            <a:endParaRPr lang="cs-CZ"/>
          </a:p>
        </p:txBody>
      </p:sp>
      <p:sp>
        <p:nvSpPr>
          <p:cNvPr id="5" name="Footer Placeholder 4"/>
          <p:cNvSpPr>
            <a:spLocks noGrp="1"/>
          </p:cNvSpPr>
          <p:nvPr>
            <p:ph type="ftr" sz="quarter" idx="11"/>
          </p:nvPr>
        </p:nvSpPr>
        <p:spPr/>
        <p:txBody>
          <a:bodyPr/>
          <a:lstStyle/>
          <a:p>
            <a:r>
              <a:rPr lang="en-US"/>
              <a:t>PV215 - 1</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
        <p:nvSpPr>
          <p:cNvPr id="7" name="Title 6"/>
          <p:cNvSpPr>
            <a:spLocks noGrp="1"/>
          </p:cNvSpPr>
          <p:nvPr>
            <p:ph type="title"/>
          </p:nvPr>
        </p:nvSpPr>
        <p:spPr/>
        <p:txBody>
          <a:bodyPr rtlCol="0"/>
          <a:lstStyle/>
          <a:p>
            <a:r>
              <a:rPr kumimoji="0" lang="cs-CZ"/>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cs-CZ"/>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Click to edit Master text styles</a:t>
            </a:r>
          </a:p>
        </p:txBody>
      </p:sp>
      <p:sp>
        <p:nvSpPr>
          <p:cNvPr id="4" name="Date Placeholder 3"/>
          <p:cNvSpPr>
            <a:spLocks noGrp="1"/>
          </p:cNvSpPr>
          <p:nvPr>
            <p:ph type="dt" sz="half" idx="10"/>
          </p:nvPr>
        </p:nvSpPr>
        <p:spPr/>
        <p:txBody>
          <a:bodyPr/>
          <a:lstStyle/>
          <a:p>
            <a:fld id="{5A4EE0A2-A44F-4843-917F-7B79FED28616}" type="datetime1">
              <a:rPr lang="en-US" smtClean="0"/>
              <a:pPr/>
              <a:t>2/18/2019</a:t>
            </a:fld>
            <a:endParaRPr lang="cs-CZ"/>
          </a:p>
        </p:txBody>
      </p:sp>
      <p:sp>
        <p:nvSpPr>
          <p:cNvPr id="5" name="Footer Placeholder 4"/>
          <p:cNvSpPr>
            <a:spLocks noGrp="1"/>
          </p:cNvSpPr>
          <p:nvPr>
            <p:ph type="ftr" sz="quarter" idx="11"/>
          </p:nvPr>
        </p:nvSpPr>
        <p:spPr/>
        <p:txBody>
          <a:bodyPr/>
          <a:lstStyle/>
          <a:p>
            <a:r>
              <a:rPr lang="en-US"/>
              <a:t>PV215 - 1</a:t>
            </a:r>
            <a:endParaRPr lang="cs-CZ"/>
          </a:p>
        </p:txBody>
      </p:sp>
      <p:sp>
        <p:nvSpPr>
          <p:cNvPr id="6" name="Slide Number Placeholder 5"/>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5" name="Date Placeholder 4"/>
          <p:cNvSpPr>
            <a:spLocks noGrp="1"/>
          </p:cNvSpPr>
          <p:nvPr>
            <p:ph type="dt" sz="half" idx="10"/>
          </p:nvPr>
        </p:nvSpPr>
        <p:spPr/>
        <p:txBody>
          <a:bodyPr/>
          <a:lstStyle/>
          <a:p>
            <a:fld id="{38F48FC3-0765-ED46-B046-229565110F4E}" type="datetime1">
              <a:rPr lang="en-US" smtClean="0"/>
              <a:pPr/>
              <a:t>2/18/2019</a:t>
            </a:fld>
            <a:endParaRPr lang="cs-CZ"/>
          </a:p>
        </p:txBody>
      </p:sp>
      <p:sp>
        <p:nvSpPr>
          <p:cNvPr id="6" name="Footer Placeholder 5"/>
          <p:cNvSpPr>
            <a:spLocks noGrp="1"/>
          </p:cNvSpPr>
          <p:nvPr>
            <p:ph type="ftr" sz="quarter" idx="11"/>
          </p:nvPr>
        </p:nvSpPr>
        <p:spPr/>
        <p:txBody>
          <a:bodyPr/>
          <a:lstStyle/>
          <a:p>
            <a:r>
              <a:rPr lang="en-US"/>
              <a:t>PV215 - 1</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
        <p:nvSpPr>
          <p:cNvPr id="8" name="Title 7"/>
          <p:cNvSpPr>
            <a:spLocks noGrp="1"/>
          </p:cNvSpPr>
          <p:nvPr>
            <p:ph type="title"/>
          </p:nvPr>
        </p:nvSpPr>
        <p:spPr/>
        <p:txBody>
          <a:bodyPr rtlCol="0"/>
          <a:lstStyle/>
          <a:p>
            <a:r>
              <a:rPr kumimoji="0" lang="cs-CZ"/>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cs-CZ"/>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7" name="Date Placeholder 6"/>
          <p:cNvSpPr>
            <a:spLocks noGrp="1"/>
          </p:cNvSpPr>
          <p:nvPr>
            <p:ph type="dt" sz="half" idx="10"/>
          </p:nvPr>
        </p:nvSpPr>
        <p:spPr/>
        <p:txBody>
          <a:bodyPr/>
          <a:lstStyle/>
          <a:p>
            <a:fld id="{32FA6BDF-9EA0-B44E-9BD4-22853F07FA79}" type="datetime1">
              <a:rPr lang="en-US" smtClean="0"/>
              <a:pPr/>
              <a:t>2/18/2019</a:t>
            </a:fld>
            <a:endParaRPr lang="cs-CZ"/>
          </a:p>
        </p:txBody>
      </p:sp>
      <p:sp>
        <p:nvSpPr>
          <p:cNvPr id="8" name="Footer Placeholder 7"/>
          <p:cNvSpPr>
            <a:spLocks noGrp="1"/>
          </p:cNvSpPr>
          <p:nvPr>
            <p:ph type="ftr" sz="quarter" idx="11"/>
          </p:nvPr>
        </p:nvSpPr>
        <p:spPr/>
        <p:txBody>
          <a:bodyPr/>
          <a:lstStyle/>
          <a:p>
            <a:r>
              <a:rPr lang="en-US"/>
              <a:t>PV215 - 1</a:t>
            </a:r>
            <a:endParaRPr lang="cs-CZ"/>
          </a:p>
        </p:txBody>
      </p:sp>
      <p:sp>
        <p:nvSpPr>
          <p:cNvPr id="9" name="Slide Number Placeholder 8"/>
          <p:cNvSpPr>
            <a:spLocks noGrp="1"/>
          </p:cNvSpPr>
          <p:nvPr>
            <p:ph type="sldNum" sz="quarter" idx="12"/>
          </p:nvPr>
        </p:nvSpPr>
        <p:spPr/>
        <p:txBody>
          <a:bodyPr/>
          <a:lstStyle/>
          <a:p>
            <a:fld id="{B1CC9FD7-4EEE-804D-9BB9-2FE363F47D91}"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BD340C4-CC19-6F41-A22A-3F8B36933C71}" type="datetime1">
              <a:rPr lang="en-US" smtClean="0"/>
              <a:pPr/>
              <a:t>2/18/2019</a:t>
            </a:fld>
            <a:endParaRPr lang="cs-CZ"/>
          </a:p>
        </p:txBody>
      </p:sp>
      <p:sp>
        <p:nvSpPr>
          <p:cNvPr id="4" name="Footer Placeholder 3"/>
          <p:cNvSpPr>
            <a:spLocks noGrp="1"/>
          </p:cNvSpPr>
          <p:nvPr>
            <p:ph type="ftr" sz="quarter" idx="11"/>
          </p:nvPr>
        </p:nvSpPr>
        <p:spPr/>
        <p:txBody>
          <a:bodyPr/>
          <a:lstStyle/>
          <a:p>
            <a:r>
              <a:rPr lang="en-US"/>
              <a:t>PV215 - 1</a:t>
            </a:r>
            <a:endParaRPr lang="cs-CZ"/>
          </a:p>
        </p:txBody>
      </p:sp>
      <p:sp>
        <p:nvSpPr>
          <p:cNvPr id="5" name="Slide Number Placeholder 4"/>
          <p:cNvSpPr>
            <a:spLocks noGrp="1"/>
          </p:cNvSpPr>
          <p:nvPr>
            <p:ph type="sldNum" sz="quarter" idx="12"/>
          </p:nvPr>
        </p:nvSpPr>
        <p:spPr/>
        <p:txBody>
          <a:bodyPr/>
          <a:lstStyle/>
          <a:p>
            <a:fld id="{B1CC9FD7-4EEE-804D-9BB9-2FE363F47D91}" type="slidenum">
              <a:rPr lang="cs-CZ" smtClean="0"/>
              <a:pPr/>
              <a:t>‹#›</a:t>
            </a:fld>
            <a:endParaRPr lang="cs-CZ"/>
          </a:p>
        </p:txBody>
      </p:sp>
      <p:sp>
        <p:nvSpPr>
          <p:cNvPr id="6" name="Title 5"/>
          <p:cNvSpPr>
            <a:spLocks noGrp="1"/>
          </p:cNvSpPr>
          <p:nvPr>
            <p:ph type="title"/>
          </p:nvPr>
        </p:nvSpPr>
        <p:spPr/>
        <p:txBody>
          <a:bodyPr rtlCol="0"/>
          <a:lstStyle/>
          <a:p>
            <a:r>
              <a:rPr kumimoji="0" lang="cs-CZ"/>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DFE676-7CD2-424F-B15F-8386611CCF2C}" type="datetime1">
              <a:rPr lang="en-US" smtClean="0"/>
              <a:pPr/>
              <a:t>2/18/2019</a:t>
            </a:fld>
            <a:endParaRPr lang="cs-CZ"/>
          </a:p>
        </p:txBody>
      </p:sp>
      <p:sp>
        <p:nvSpPr>
          <p:cNvPr id="3" name="Footer Placeholder 2"/>
          <p:cNvSpPr>
            <a:spLocks noGrp="1"/>
          </p:cNvSpPr>
          <p:nvPr>
            <p:ph type="ftr" sz="quarter" idx="11"/>
          </p:nvPr>
        </p:nvSpPr>
        <p:spPr/>
        <p:txBody>
          <a:bodyPr/>
          <a:lstStyle/>
          <a:p>
            <a:r>
              <a:rPr lang="en-US"/>
              <a:t>PV215 - 1</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cs-CZ"/>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cs-CZ"/>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29E43689-35FA-DA46-B2FF-B481F86576E9}" type="datetime1">
              <a:rPr lang="en-US" smtClean="0"/>
              <a:pPr/>
              <a:t>2/18/2019</a:t>
            </a:fld>
            <a:endParaRPr lang="cs-CZ"/>
          </a:p>
        </p:txBody>
      </p:sp>
      <p:sp>
        <p:nvSpPr>
          <p:cNvPr id="6" name="Footer Placeholder 5"/>
          <p:cNvSpPr>
            <a:spLocks noGrp="1"/>
          </p:cNvSpPr>
          <p:nvPr>
            <p:ph type="ftr" sz="quarter" idx="11"/>
          </p:nvPr>
        </p:nvSpPr>
        <p:spPr/>
        <p:txBody>
          <a:bodyPr/>
          <a:lstStyle/>
          <a:p>
            <a:r>
              <a:rPr lang="en-US"/>
              <a:t>PV215 - 1</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cs-CZ"/>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cs-CZ"/>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1863F6A5-88FA-E445-8BAA-E39908A6F502}" type="datetime1">
              <a:rPr lang="en-US" smtClean="0"/>
              <a:pPr/>
              <a:t>2/18/2019</a:t>
            </a:fld>
            <a:endParaRPr lang="cs-CZ"/>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r>
              <a:rPr lang="en-US"/>
              <a:t>PV215 - 1</a:t>
            </a:r>
            <a:endParaRPr lang="cs-CZ"/>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1CC9FD7-4EEE-804D-9BB9-2FE363F47D91}" type="slidenum">
              <a:rPr lang="cs-CZ" smtClean="0"/>
              <a:pPr/>
              <a:t>‹#›</a:t>
            </a:fld>
            <a:endParaRPr lang="cs-CZ"/>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cs-CZ"/>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cs-CZ"/>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cs-CZ"/>
              <a:t>Click to edit Master text styles</a:t>
            </a:r>
          </a:p>
          <a:p>
            <a:pPr lvl="1" eaLnBrk="1" latinLnBrk="0" hangingPunct="1"/>
            <a:r>
              <a:rPr kumimoji="0" lang="cs-CZ"/>
              <a:t>Second level</a:t>
            </a:r>
          </a:p>
          <a:p>
            <a:pPr lvl="2" eaLnBrk="1" latinLnBrk="0" hangingPunct="1"/>
            <a:r>
              <a:rPr kumimoji="0" lang="cs-CZ"/>
              <a:t>Third level</a:t>
            </a:r>
          </a:p>
          <a:p>
            <a:pPr lvl="3" eaLnBrk="1" latinLnBrk="0" hangingPunct="1"/>
            <a:r>
              <a:rPr kumimoji="0" lang="cs-CZ"/>
              <a:t>Fourth level</a:t>
            </a:r>
          </a:p>
          <a:p>
            <a:pPr lvl="4" eaLnBrk="1" latinLnBrk="0" hangingPunct="1"/>
            <a:r>
              <a:rPr kumimoji="0" lang="cs-CZ"/>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621AA6A6-A103-CD4A-877F-B7575C151505}" type="datetime1">
              <a:rPr lang="en-US" smtClean="0"/>
              <a:pPr/>
              <a:t>2/18/2019</a:t>
            </a:fld>
            <a:endParaRPr lang="cs-CZ"/>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r>
              <a:rPr lang="en-US"/>
              <a:t>PV215 - 1</a:t>
            </a:r>
            <a:endParaRPr lang="cs-CZ"/>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B1CC9FD7-4EEE-804D-9BB9-2FE363F47D91}"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885"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6" r:id="rId12"/>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5.jpeg"/><Relationship Id="rId7" Type="http://schemas.openxmlformats.org/officeDocument/2006/relationships/diagramColors" Target="../diagrams/colors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Management by Competencies</a:t>
            </a:r>
          </a:p>
        </p:txBody>
      </p:sp>
      <p:sp>
        <p:nvSpPr>
          <p:cNvPr id="3" name="Subtitle 2"/>
          <p:cNvSpPr>
            <a:spLocks noGrp="1"/>
          </p:cNvSpPr>
          <p:nvPr>
            <p:ph type="subTitle" idx="1"/>
          </p:nvPr>
        </p:nvSpPr>
        <p:spPr/>
        <p:txBody>
          <a:bodyPr/>
          <a:lstStyle/>
          <a:p>
            <a:r>
              <a:rPr lang="en-US"/>
              <a:t>Introduction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lstStyle/>
          <a:p>
            <a:r>
              <a:rPr lang="en-US" dirty="0"/>
              <a:t>Course resources</a:t>
            </a:r>
          </a:p>
        </p:txBody>
      </p:sp>
      <p:sp>
        <p:nvSpPr>
          <p:cNvPr id="6" name="TextBox 5"/>
          <p:cNvSpPr txBox="1"/>
          <p:nvPr/>
        </p:nvSpPr>
        <p:spPr>
          <a:xfrm>
            <a:off x="0" y="6488668"/>
            <a:ext cx="2420404" cy="369332"/>
          </a:xfrm>
          <a:prstGeom prst="rect">
            <a:avLst/>
          </a:prstGeom>
          <a:noFill/>
        </p:spPr>
        <p:txBody>
          <a:bodyPr wrap="none" rtlCol="0">
            <a:spAutoFit/>
          </a:bodyPr>
          <a:lstStyle/>
          <a:p>
            <a:r>
              <a:rPr lang="en-US" dirty="0"/>
              <a:t>Course Introduction</a:t>
            </a:r>
          </a:p>
        </p:txBody>
      </p:sp>
      <p:sp>
        <p:nvSpPr>
          <p:cNvPr id="7" name="Slide Number Placeholder 6"/>
          <p:cNvSpPr>
            <a:spLocks noGrp="1"/>
          </p:cNvSpPr>
          <p:nvPr>
            <p:ph type="sldNum" sz="quarter" idx="12"/>
          </p:nvPr>
        </p:nvSpPr>
        <p:spPr/>
        <p:txBody>
          <a:bodyPr/>
          <a:lstStyle/>
          <a:p>
            <a:fld id="{B1CC9FD7-4EEE-804D-9BB9-2FE363F47D91}" type="slidenum">
              <a:rPr lang="cs-CZ" smtClean="0"/>
              <a:pPr/>
              <a:t>10</a:t>
            </a:fld>
            <a:endParaRPr lang="cs-CZ"/>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0AA1362F-1393-AD47-A85F-629E93AC843A}"/>
                                            </p:graphicEl>
                                          </p:spTgt>
                                        </p:tgtEl>
                                        <p:attrNameLst>
                                          <p:attrName>style.visibility</p:attrName>
                                        </p:attrNameLst>
                                      </p:cBhvr>
                                      <p:to>
                                        <p:strVal val="visible"/>
                                      </p:to>
                                    </p:set>
                                    <p:animEffect transition="in" filter="fade">
                                      <p:cBhvr>
                                        <p:cTn id="7" dur="1000"/>
                                        <p:tgtEl>
                                          <p:spTgt spid="5">
                                            <p:graphicEl>
                                              <a:dgm id="{0AA1362F-1393-AD47-A85F-629E93AC843A}"/>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graphicEl>
                                              <a:dgm id="{976B7D32-4EDF-F543-9129-367D30D0FA1E}"/>
                                            </p:graphicEl>
                                          </p:spTgt>
                                        </p:tgtEl>
                                        <p:attrNameLst>
                                          <p:attrName>style.visibility</p:attrName>
                                        </p:attrNameLst>
                                      </p:cBhvr>
                                      <p:to>
                                        <p:strVal val="visible"/>
                                      </p:to>
                                    </p:set>
                                    <p:animEffect transition="in" filter="fade">
                                      <p:cBhvr>
                                        <p:cTn id="10" dur="1000"/>
                                        <p:tgtEl>
                                          <p:spTgt spid="5">
                                            <p:graphicEl>
                                              <a:dgm id="{976B7D32-4EDF-F543-9129-367D30D0FA1E}"/>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graphicEl>
                                              <a:dgm id="{0372806E-D1F0-0840-988D-0F8C211613FF}"/>
                                            </p:graphicEl>
                                          </p:spTgt>
                                        </p:tgtEl>
                                        <p:attrNameLst>
                                          <p:attrName>style.visibility</p:attrName>
                                        </p:attrNameLst>
                                      </p:cBhvr>
                                      <p:to>
                                        <p:strVal val="visible"/>
                                      </p:to>
                                    </p:set>
                                    <p:animEffect transition="in" filter="fade">
                                      <p:cBhvr>
                                        <p:cTn id="15" dur="1000"/>
                                        <p:tgtEl>
                                          <p:spTgt spid="5">
                                            <p:graphicEl>
                                              <a:dgm id="{0372806E-D1F0-0840-988D-0F8C211613FF}"/>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graphicEl>
                                              <a:dgm id="{C95B4CC0-C2DD-254D-A73D-826D79234865}"/>
                                            </p:graphicEl>
                                          </p:spTgt>
                                        </p:tgtEl>
                                        <p:attrNameLst>
                                          <p:attrName>style.visibility</p:attrName>
                                        </p:attrNameLst>
                                      </p:cBhvr>
                                      <p:to>
                                        <p:strVal val="visible"/>
                                      </p:to>
                                    </p:set>
                                    <p:animEffect transition="in" filter="fade">
                                      <p:cBhvr>
                                        <p:cTn id="18" dur="1000"/>
                                        <p:tgtEl>
                                          <p:spTgt spid="5">
                                            <p:graphicEl>
                                              <a:dgm id="{C95B4CC0-C2DD-254D-A73D-826D79234865}"/>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
                                            <p:graphicEl>
                                              <a:dgm id="{9CBCBD01-8D04-B743-8AD7-A74CE1332065}"/>
                                            </p:graphicEl>
                                          </p:spTgt>
                                        </p:tgtEl>
                                        <p:attrNameLst>
                                          <p:attrName>style.visibility</p:attrName>
                                        </p:attrNameLst>
                                      </p:cBhvr>
                                      <p:to>
                                        <p:strVal val="visible"/>
                                      </p:to>
                                    </p:set>
                                    <p:animEffect transition="in" filter="fade">
                                      <p:cBhvr>
                                        <p:cTn id="23" dur="1000"/>
                                        <p:tgtEl>
                                          <p:spTgt spid="5">
                                            <p:graphicEl>
                                              <a:dgm id="{9CBCBD01-8D04-B743-8AD7-A74CE1332065}"/>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
                                            <p:graphicEl>
                                              <a:dgm id="{06E5B57A-A348-694D-8E0C-5B2BAE2D3298}"/>
                                            </p:graphicEl>
                                          </p:spTgt>
                                        </p:tgtEl>
                                        <p:attrNameLst>
                                          <p:attrName>style.visibility</p:attrName>
                                        </p:attrNameLst>
                                      </p:cBhvr>
                                      <p:to>
                                        <p:strVal val="visible"/>
                                      </p:to>
                                    </p:set>
                                    <p:animEffect transition="in" filter="fade">
                                      <p:cBhvr>
                                        <p:cTn id="26" dur="1000"/>
                                        <p:tgtEl>
                                          <p:spTgt spid="5">
                                            <p:graphicEl>
                                              <a:dgm id="{06E5B57A-A348-694D-8E0C-5B2BAE2D3298}"/>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614376644"/>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normAutofit/>
          </a:bodyPr>
          <a:lstStyle/>
          <a:p>
            <a:r>
              <a:rPr lang="en-US" dirty="0"/>
              <a:t>Course and </a:t>
            </a:r>
            <a:r>
              <a:rPr lang="en-US" dirty="0" err="1"/>
              <a:t>MbC</a:t>
            </a:r>
            <a:r>
              <a:rPr lang="en-US" dirty="0"/>
              <a:t> resources</a:t>
            </a:r>
          </a:p>
        </p:txBody>
      </p:sp>
      <p:sp>
        <p:nvSpPr>
          <p:cNvPr id="6" name="TextBox 5"/>
          <p:cNvSpPr txBox="1"/>
          <p:nvPr/>
        </p:nvSpPr>
        <p:spPr>
          <a:xfrm>
            <a:off x="0" y="6488668"/>
            <a:ext cx="2420404" cy="369332"/>
          </a:xfrm>
          <a:prstGeom prst="rect">
            <a:avLst/>
          </a:prstGeom>
          <a:noFill/>
        </p:spPr>
        <p:txBody>
          <a:bodyPr wrap="none" rtlCol="0">
            <a:spAutoFit/>
          </a:bodyPr>
          <a:lstStyle/>
          <a:p>
            <a:r>
              <a:rPr lang="en-US" dirty="0"/>
              <a:t>Course Introduction</a:t>
            </a:r>
          </a:p>
        </p:txBody>
      </p:sp>
      <p:sp>
        <p:nvSpPr>
          <p:cNvPr id="7" name="Slide Number Placeholder 6"/>
          <p:cNvSpPr>
            <a:spLocks noGrp="1"/>
          </p:cNvSpPr>
          <p:nvPr>
            <p:ph type="sldNum" sz="quarter" idx="12"/>
          </p:nvPr>
        </p:nvSpPr>
        <p:spPr/>
        <p:txBody>
          <a:bodyPr/>
          <a:lstStyle/>
          <a:p>
            <a:fld id="{B1CC9FD7-4EEE-804D-9BB9-2FE363F47D91}" type="slidenum">
              <a:rPr lang="cs-CZ" smtClean="0"/>
              <a:pPr/>
              <a:t>11</a:t>
            </a:fld>
            <a:endParaRPr lang="cs-CZ"/>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EAD0A2E9-D6F4-A947-9439-B9479A954B16}"/>
                                            </p:graphicEl>
                                          </p:spTgt>
                                        </p:tgtEl>
                                        <p:attrNameLst>
                                          <p:attrName>style.visibility</p:attrName>
                                        </p:attrNameLst>
                                      </p:cBhvr>
                                      <p:to>
                                        <p:strVal val="visible"/>
                                      </p:to>
                                    </p:set>
                                    <p:animEffect transition="in" filter="fade">
                                      <p:cBhvr>
                                        <p:cTn id="7" dur="1000"/>
                                        <p:tgtEl>
                                          <p:spTgt spid="5">
                                            <p:graphicEl>
                                              <a:dgm id="{EAD0A2E9-D6F4-A947-9439-B9479A954B16}"/>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graphicEl>
                                              <a:dgm id="{25389FA8-F2BD-BA41-8B45-45559D73D217}"/>
                                            </p:graphicEl>
                                          </p:spTgt>
                                        </p:tgtEl>
                                        <p:attrNameLst>
                                          <p:attrName>style.visibility</p:attrName>
                                        </p:attrNameLst>
                                      </p:cBhvr>
                                      <p:to>
                                        <p:strVal val="visible"/>
                                      </p:to>
                                    </p:set>
                                    <p:animEffect transition="in" filter="fade">
                                      <p:cBhvr>
                                        <p:cTn id="10" dur="1000"/>
                                        <p:tgtEl>
                                          <p:spTgt spid="5">
                                            <p:graphicEl>
                                              <a:dgm id="{25389FA8-F2BD-BA41-8B45-45559D73D217}"/>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graphicEl>
                                              <a:dgm id="{BD34B32F-592E-9F44-8AC7-645F99CD715A}"/>
                                            </p:graphicEl>
                                          </p:spTgt>
                                        </p:tgtEl>
                                        <p:attrNameLst>
                                          <p:attrName>style.visibility</p:attrName>
                                        </p:attrNameLst>
                                      </p:cBhvr>
                                      <p:to>
                                        <p:strVal val="visible"/>
                                      </p:to>
                                    </p:set>
                                    <p:animEffect transition="in" filter="fade">
                                      <p:cBhvr>
                                        <p:cTn id="15" dur="1000"/>
                                        <p:tgtEl>
                                          <p:spTgt spid="5">
                                            <p:graphicEl>
                                              <a:dgm id="{BD34B32F-592E-9F44-8AC7-645F99CD715A}"/>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graphicEl>
                                              <a:dgm id="{C57CC9D8-4301-314E-B3AF-B6F79A71192E}"/>
                                            </p:graphicEl>
                                          </p:spTgt>
                                        </p:tgtEl>
                                        <p:attrNameLst>
                                          <p:attrName>style.visibility</p:attrName>
                                        </p:attrNameLst>
                                      </p:cBhvr>
                                      <p:to>
                                        <p:strVal val="visible"/>
                                      </p:to>
                                    </p:set>
                                    <p:animEffect transition="in" filter="fade">
                                      <p:cBhvr>
                                        <p:cTn id="18" dur="1000"/>
                                        <p:tgtEl>
                                          <p:spTgt spid="5">
                                            <p:graphicEl>
                                              <a:dgm id="{C57CC9D8-4301-314E-B3AF-B6F79A71192E}"/>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
                                            <p:graphicEl>
                                              <a:dgm id="{7B7E86C6-AA50-7445-A1E7-CD615B96C952}"/>
                                            </p:graphicEl>
                                          </p:spTgt>
                                        </p:tgtEl>
                                        <p:attrNameLst>
                                          <p:attrName>style.visibility</p:attrName>
                                        </p:attrNameLst>
                                      </p:cBhvr>
                                      <p:to>
                                        <p:strVal val="visible"/>
                                      </p:to>
                                    </p:set>
                                    <p:animEffect transition="in" filter="fade">
                                      <p:cBhvr>
                                        <p:cTn id="23" dur="1000"/>
                                        <p:tgtEl>
                                          <p:spTgt spid="5">
                                            <p:graphicEl>
                                              <a:dgm id="{7B7E86C6-AA50-7445-A1E7-CD615B96C952}"/>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
                                            <p:graphicEl>
                                              <a:dgm id="{B9B17370-21F9-D64A-BFDB-E32500DBA78E}"/>
                                            </p:graphicEl>
                                          </p:spTgt>
                                        </p:tgtEl>
                                        <p:attrNameLst>
                                          <p:attrName>style.visibility</p:attrName>
                                        </p:attrNameLst>
                                      </p:cBhvr>
                                      <p:to>
                                        <p:strVal val="visible"/>
                                      </p:to>
                                    </p:set>
                                    <p:animEffect transition="in" filter="fade">
                                      <p:cBhvr>
                                        <p:cTn id="26" dur="1000"/>
                                        <p:tgtEl>
                                          <p:spTgt spid="5">
                                            <p:graphicEl>
                                              <a:dgm id="{B9B17370-21F9-D64A-BFDB-E32500DBA78E}"/>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Zástupný symbol pro obsah 4"/>
          <p:cNvGraphicFramePr>
            <a:graphicFrameLocks noGrp="1"/>
          </p:cNvGraphicFramePr>
          <p:nvPr>
            <p:ph idx="1"/>
            <p:extLst>
              <p:ext uri="{D42A27DB-BD31-4B8C-83A1-F6EECF244321}">
                <p14:modId xmlns:p14="http://schemas.microsoft.com/office/powerpoint/2010/main" val="1239028604"/>
              </p:ext>
            </p:extLst>
          </p:nvPr>
        </p:nvGraphicFramePr>
        <p:xfrm>
          <a:off x="95693" y="1481137"/>
          <a:ext cx="8591107" cy="52919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číslo snímku 2"/>
          <p:cNvSpPr>
            <a:spLocks noGrp="1"/>
          </p:cNvSpPr>
          <p:nvPr>
            <p:ph type="sldNum" sz="quarter" idx="12"/>
          </p:nvPr>
        </p:nvSpPr>
        <p:spPr/>
        <p:txBody>
          <a:bodyPr/>
          <a:lstStyle/>
          <a:p>
            <a:fld id="{B1CC9FD7-4EEE-804D-9BB9-2FE363F47D91}" type="slidenum">
              <a:rPr lang="cs-CZ" smtClean="0"/>
              <a:pPr/>
              <a:t>12</a:t>
            </a:fld>
            <a:endParaRPr lang="cs-CZ"/>
          </a:p>
        </p:txBody>
      </p:sp>
      <p:sp>
        <p:nvSpPr>
          <p:cNvPr id="4" name="Nadpis 3"/>
          <p:cNvSpPr>
            <a:spLocks noGrp="1"/>
          </p:cNvSpPr>
          <p:nvPr>
            <p:ph type="title"/>
          </p:nvPr>
        </p:nvSpPr>
        <p:spPr/>
        <p:txBody>
          <a:bodyPr/>
          <a:lstStyle/>
          <a:p>
            <a:r>
              <a:rPr lang="en-US" dirty="0"/>
              <a:t>Outline of the course</a:t>
            </a:r>
          </a:p>
        </p:txBody>
      </p:sp>
    </p:spTree>
    <p:extLst>
      <p:ext uri="{BB962C8B-B14F-4D97-AF65-F5344CB8AC3E}">
        <p14:creationId xmlns:p14="http://schemas.microsoft.com/office/powerpoint/2010/main" val="957529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a:t>30% - seminar work</a:t>
            </a:r>
          </a:p>
          <a:p>
            <a:r>
              <a:rPr lang="en-US" dirty="0"/>
              <a:t>60% - test at the end of the </a:t>
            </a:r>
            <a:r>
              <a:rPr lang="en-US" dirty="0" err="1"/>
              <a:t>semmester</a:t>
            </a:r>
            <a:endParaRPr lang="en-US" dirty="0"/>
          </a:p>
          <a:p>
            <a:pPr lvl="1"/>
            <a:r>
              <a:rPr lang="en-US" dirty="0"/>
              <a:t>50% open questions</a:t>
            </a:r>
          </a:p>
          <a:p>
            <a:pPr lvl="1"/>
            <a:r>
              <a:rPr lang="en-US" dirty="0"/>
              <a:t>50% optional questions</a:t>
            </a:r>
          </a:p>
          <a:p>
            <a:r>
              <a:rPr lang="en-US" dirty="0"/>
              <a:t>Management by competencies (the basic) is the part of the state exam</a:t>
            </a:r>
          </a:p>
        </p:txBody>
      </p:sp>
      <p:sp>
        <p:nvSpPr>
          <p:cNvPr id="3" name="Zástupný symbol pro číslo snímku 2"/>
          <p:cNvSpPr>
            <a:spLocks noGrp="1"/>
          </p:cNvSpPr>
          <p:nvPr>
            <p:ph type="sldNum" sz="quarter" idx="12"/>
          </p:nvPr>
        </p:nvSpPr>
        <p:spPr/>
        <p:txBody>
          <a:bodyPr/>
          <a:lstStyle/>
          <a:p>
            <a:fld id="{B1CC9FD7-4EEE-804D-9BB9-2FE363F47D91}" type="slidenum">
              <a:rPr lang="cs-CZ" smtClean="0"/>
              <a:pPr/>
              <a:t>13</a:t>
            </a:fld>
            <a:endParaRPr lang="cs-CZ"/>
          </a:p>
        </p:txBody>
      </p:sp>
      <p:sp>
        <p:nvSpPr>
          <p:cNvPr id="4" name="Nadpis 3"/>
          <p:cNvSpPr>
            <a:spLocks noGrp="1"/>
          </p:cNvSpPr>
          <p:nvPr>
            <p:ph type="title"/>
          </p:nvPr>
        </p:nvSpPr>
        <p:spPr/>
        <p:txBody>
          <a:bodyPr/>
          <a:lstStyle/>
          <a:p>
            <a:r>
              <a:rPr lang="cs-CZ" dirty="0" err="1"/>
              <a:t>Exam</a:t>
            </a:r>
            <a:endParaRPr lang="cs-CZ" dirty="0"/>
          </a:p>
        </p:txBody>
      </p:sp>
    </p:spTree>
    <p:extLst>
      <p:ext uri="{BB962C8B-B14F-4D97-AF65-F5344CB8AC3E}">
        <p14:creationId xmlns:p14="http://schemas.microsoft.com/office/powerpoint/2010/main" val="19994614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a:lnSpc>
                <a:spcPct val="150000"/>
              </a:lnSpc>
            </a:pPr>
            <a:r>
              <a:rPr lang="en-US" sz="4000" dirty="0"/>
              <a:t>is to form the production process</a:t>
            </a:r>
          </a:p>
          <a:p>
            <a:pPr>
              <a:lnSpc>
                <a:spcPct val="150000"/>
              </a:lnSpc>
            </a:pPr>
            <a:r>
              <a:rPr lang="en-US" sz="4000" dirty="0"/>
              <a:t>and increasing of the output</a:t>
            </a:r>
          </a:p>
          <a:p>
            <a:pPr>
              <a:lnSpc>
                <a:spcPct val="150000"/>
              </a:lnSpc>
            </a:pPr>
            <a:r>
              <a:rPr lang="en-US" sz="4000" dirty="0"/>
              <a:t>to fulfill the company targets</a:t>
            </a:r>
          </a:p>
          <a:p>
            <a:pPr>
              <a:lnSpc>
                <a:spcPct val="150000"/>
              </a:lnSpc>
            </a:pPr>
            <a:r>
              <a:rPr lang="en-US" sz="4000" dirty="0"/>
              <a:t>in the highest level possible</a:t>
            </a:r>
          </a:p>
        </p:txBody>
      </p:sp>
      <p:sp>
        <p:nvSpPr>
          <p:cNvPr id="3" name="Nadpis 2"/>
          <p:cNvSpPr>
            <a:spLocks noGrp="1"/>
          </p:cNvSpPr>
          <p:nvPr>
            <p:ph type="title"/>
          </p:nvPr>
        </p:nvSpPr>
        <p:spPr/>
        <p:txBody>
          <a:bodyPr/>
          <a:lstStyle/>
          <a:p>
            <a:r>
              <a:rPr lang="cs-CZ" dirty="0" err="1"/>
              <a:t>Main</a:t>
            </a:r>
            <a:r>
              <a:rPr lang="cs-CZ" dirty="0"/>
              <a:t> </a:t>
            </a:r>
            <a:r>
              <a:rPr lang="cs-CZ" dirty="0" err="1"/>
              <a:t>task</a:t>
            </a:r>
            <a:r>
              <a:rPr lang="en-US" dirty="0"/>
              <a:t>s</a:t>
            </a:r>
            <a:r>
              <a:rPr lang="cs-CZ" dirty="0"/>
              <a:t> </a:t>
            </a:r>
            <a:r>
              <a:rPr lang="cs-CZ" dirty="0" err="1"/>
              <a:t>of</a:t>
            </a:r>
            <a:r>
              <a:rPr lang="cs-CZ" dirty="0"/>
              <a:t> </a:t>
            </a:r>
            <a:r>
              <a:rPr lang="cs-CZ" dirty="0" err="1"/>
              <a:t>the</a:t>
            </a:r>
            <a:r>
              <a:rPr lang="cs-CZ" dirty="0"/>
              <a:t> management </a:t>
            </a:r>
          </a:p>
        </p:txBody>
      </p:sp>
    </p:spTree>
    <p:extLst>
      <p:ext uri="{BB962C8B-B14F-4D97-AF65-F5344CB8AC3E}">
        <p14:creationId xmlns:p14="http://schemas.microsoft.com/office/powerpoint/2010/main" val="1998953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fade">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fade">
                                      <p:cBhvr>
                                        <p:cTn id="2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67544" y="260648"/>
            <a:ext cx="8229600" cy="1143000"/>
          </a:xfrm>
        </p:spPr>
        <p:txBody>
          <a:bodyPr/>
          <a:lstStyle/>
          <a:p>
            <a:r>
              <a:rPr lang="cs-CZ" dirty="0"/>
              <a:t>5 </a:t>
            </a:r>
            <a:r>
              <a:rPr lang="cs-CZ" dirty="0" err="1"/>
              <a:t>phases</a:t>
            </a:r>
            <a:r>
              <a:rPr lang="cs-CZ" dirty="0"/>
              <a:t> </a:t>
            </a:r>
            <a:r>
              <a:rPr lang="cs-CZ" dirty="0" err="1"/>
              <a:t>of</a:t>
            </a:r>
            <a:r>
              <a:rPr lang="cs-CZ" dirty="0"/>
              <a:t> </a:t>
            </a:r>
            <a:r>
              <a:rPr lang="cs-CZ" dirty="0" err="1"/>
              <a:t>the</a:t>
            </a:r>
            <a:r>
              <a:rPr lang="cs-CZ" dirty="0"/>
              <a:t> management</a:t>
            </a:r>
          </a:p>
        </p:txBody>
      </p:sp>
      <p:graphicFrame>
        <p:nvGraphicFramePr>
          <p:cNvPr id="7" name="Diagram 6"/>
          <p:cNvGraphicFramePr/>
          <p:nvPr>
            <p:extLst>
              <p:ext uri="{D42A27DB-BD31-4B8C-83A1-F6EECF244321}">
                <p14:modId xmlns:p14="http://schemas.microsoft.com/office/powerpoint/2010/main" val="505256772"/>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88492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a:t>Main idea: the maximization of the profit</a:t>
            </a:r>
          </a:p>
          <a:p>
            <a:pPr lvl="1"/>
            <a:r>
              <a:rPr lang="en-US" dirty="0"/>
              <a:t>Main goal – our version of maximization of the profit</a:t>
            </a:r>
          </a:p>
          <a:p>
            <a:r>
              <a:rPr lang="en-US" dirty="0"/>
              <a:t>Analyze the possibilities – the ways how to reach the main goal</a:t>
            </a:r>
          </a:p>
          <a:p>
            <a:r>
              <a:rPr lang="en-US" dirty="0"/>
              <a:t>Choosing the best option</a:t>
            </a:r>
          </a:p>
        </p:txBody>
      </p:sp>
      <p:sp>
        <p:nvSpPr>
          <p:cNvPr id="3" name="Nadpis 2"/>
          <p:cNvSpPr>
            <a:spLocks noGrp="1"/>
          </p:cNvSpPr>
          <p:nvPr>
            <p:ph type="title"/>
          </p:nvPr>
        </p:nvSpPr>
        <p:spPr/>
        <p:txBody>
          <a:bodyPr/>
          <a:lstStyle/>
          <a:p>
            <a:r>
              <a:rPr lang="cs-CZ" dirty="0" err="1"/>
              <a:t>Goals</a:t>
            </a:r>
            <a:r>
              <a:rPr lang="cs-CZ" dirty="0"/>
              <a:t> </a:t>
            </a:r>
            <a:r>
              <a:rPr lang="cs-CZ" dirty="0" err="1"/>
              <a:t>creation</a:t>
            </a:r>
            <a:endParaRPr lang="cs-CZ" dirty="0"/>
          </a:p>
        </p:txBody>
      </p:sp>
    </p:spTree>
    <p:extLst>
      <p:ext uri="{BB962C8B-B14F-4D97-AF65-F5344CB8AC3E}">
        <p14:creationId xmlns:p14="http://schemas.microsoft.com/office/powerpoint/2010/main" val="2656523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additive="base">
                                        <p:cTn id="2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en-US" dirty="0"/>
              <a:t>Planning and realization </a:t>
            </a:r>
            <a:endParaRPr lang="cs-CZ" dirty="0"/>
          </a:p>
        </p:txBody>
      </p:sp>
      <p:graphicFrame>
        <p:nvGraphicFramePr>
          <p:cNvPr id="4" name="Diagram 3"/>
          <p:cNvGraphicFramePr/>
          <p:nvPr>
            <p:extLst>
              <p:ext uri="{D42A27DB-BD31-4B8C-83A1-F6EECF244321}">
                <p14:modId xmlns:p14="http://schemas.microsoft.com/office/powerpoint/2010/main" val="441844827"/>
              </p:ext>
            </p:extLst>
          </p:nvPr>
        </p:nvGraphicFramePr>
        <p:xfrm>
          <a:off x="755576" y="1124744"/>
          <a:ext cx="7848872" cy="4968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378638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a:t>Need to control realization process</a:t>
            </a:r>
          </a:p>
          <a:p>
            <a:r>
              <a:rPr lang="en-US" b="1" dirty="0"/>
              <a:t>The part of the realization</a:t>
            </a:r>
          </a:p>
          <a:p>
            <a:pPr lvl="1"/>
            <a:r>
              <a:rPr lang="en-US" dirty="0"/>
              <a:t>Control, if the realization goes in the right way</a:t>
            </a:r>
          </a:p>
          <a:p>
            <a:pPr lvl="1"/>
            <a:r>
              <a:rPr lang="en-US" dirty="0"/>
              <a:t>Reaction to mistakes or deviations</a:t>
            </a:r>
          </a:p>
          <a:p>
            <a:r>
              <a:rPr lang="en-US" dirty="0"/>
              <a:t>Control after realization is not effective</a:t>
            </a:r>
          </a:p>
        </p:txBody>
      </p:sp>
      <p:sp>
        <p:nvSpPr>
          <p:cNvPr id="3" name="Nadpis 2"/>
          <p:cNvSpPr>
            <a:spLocks noGrp="1"/>
          </p:cNvSpPr>
          <p:nvPr>
            <p:ph type="title"/>
          </p:nvPr>
        </p:nvSpPr>
        <p:spPr/>
        <p:txBody>
          <a:bodyPr/>
          <a:lstStyle/>
          <a:p>
            <a:r>
              <a:rPr lang="cs-CZ" dirty="0" err="1"/>
              <a:t>Control</a:t>
            </a:r>
            <a:endParaRPr lang="cs-CZ" dirty="0"/>
          </a:p>
        </p:txBody>
      </p:sp>
    </p:spTree>
    <p:extLst>
      <p:ext uri="{BB962C8B-B14F-4D97-AF65-F5344CB8AC3E}">
        <p14:creationId xmlns:p14="http://schemas.microsoft.com/office/powerpoint/2010/main" val="2755488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additive="base">
                                        <p:cTn id="2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a:t>All phases need to be coordinated</a:t>
            </a:r>
          </a:p>
          <a:p>
            <a:r>
              <a:rPr lang="en-US" dirty="0"/>
              <a:t>Important is not only the task itself</a:t>
            </a:r>
          </a:p>
          <a:p>
            <a:r>
              <a:rPr lang="en-US" dirty="0"/>
              <a:t>Important is also:</a:t>
            </a:r>
          </a:p>
          <a:p>
            <a:pPr lvl="1"/>
            <a:r>
              <a:rPr lang="en-US" dirty="0"/>
              <a:t>The order of tasks</a:t>
            </a:r>
          </a:p>
          <a:p>
            <a:pPr lvl="1"/>
            <a:r>
              <a:rPr lang="en-US" dirty="0"/>
              <a:t>Relationships between the departments of the company or organization</a:t>
            </a:r>
          </a:p>
          <a:p>
            <a:r>
              <a:rPr lang="en-US" dirty="0"/>
              <a:t>Communication process</a:t>
            </a:r>
          </a:p>
          <a:p>
            <a:pPr marL="457200" lvl="1" indent="0">
              <a:buNone/>
            </a:pPr>
            <a:endParaRPr lang="en-US" dirty="0"/>
          </a:p>
          <a:p>
            <a:endParaRPr lang="en-US" dirty="0"/>
          </a:p>
          <a:p>
            <a:endParaRPr lang="en-US" dirty="0"/>
          </a:p>
        </p:txBody>
      </p:sp>
      <p:sp>
        <p:nvSpPr>
          <p:cNvPr id="3" name="Nadpis 2"/>
          <p:cNvSpPr>
            <a:spLocks noGrp="1"/>
          </p:cNvSpPr>
          <p:nvPr>
            <p:ph type="title"/>
          </p:nvPr>
        </p:nvSpPr>
        <p:spPr/>
        <p:txBody>
          <a:bodyPr/>
          <a:lstStyle/>
          <a:p>
            <a:r>
              <a:rPr lang="cs-CZ" dirty="0" err="1"/>
              <a:t>Coordination</a:t>
            </a:r>
            <a:endParaRPr lang="cs-CZ" dirty="0"/>
          </a:p>
        </p:txBody>
      </p:sp>
    </p:spTree>
    <p:extLst>
      <p:ext uri="{BB962C8B-B14F-4D97-AF65-F5344CB8AC3E}">
        <p14:creationId xmlns:p14="http://schemas.microsoft.com/office/powerpoint/2010/main" val="11943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additive="base">
                                        <p:cTn id="2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xEl>
                                              <p:pRg st="5" end="5"/>
                                            </p:txEl>
                                          </p:spTgt>
                                        </p:tgtEl>
                                        <p:attrNameLst>
                                          <p:attrName>style.visibility</p:attrName>
                                        </p:attrNameLst>
                                      </p:cBhvr>
                                      <p:to>
                                        <p:strVal val="visible"/>
                                      </p:to>
                                    </p:set>
                                    <p:anim calcmode="lin" valueType="num">
                                      <p:cBhvr additive="base">
                                        <p:cTn id="3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Content Placeholder 120"/>
          <p:cNvSpPr>
            <a:spLocks noGrp="1"/>
          </p:cNvSpPr>
          <p:nvPr>
            <p:ph idx="1"/>
          </p:nvPr>
        </p:nvSpPr>
        <p:spPr/>
        <p:txBody>
          <a:bodyPr/>
          <a:lstStyle/>
          <a:p>
            <a:r>
              <a:rPr lang="en-US" dirty="0"/>
              <a:t>Course Introduction</a:t>
            </a:r>
          </a:p>
          <a:p>
            <a:pPr lvl="1"/>
            <a:r>
              <a:rPr lang="en-US" dirty="0"/>
              <a:t>origin</a:t>
            </a:r>
          </a:p>
          <a:p>
            <a:pPr lvl="1"/>
            <a:r>
              <a:rPr lang="en-US" dirty="0"/>
              <a:t>motivation and goals</a:t>
            </a:r>
          </a:p>
          <a:p>
            <a:pPr lvl="1"/>
            <a:r>
              <a:rPr lang="en-US" dirty="0"/>
              <a:t>resources</a:t>
            </a:r>
            <a:endParaRPr lang="cs-CZ" dirty="0"/>
          </a:p>
          <a:p>
            <a:r>
              <a:rPr lang="cs-CZ" dirty="0"/>
              <a:t>Management basic</a:t>
            </a:r>
          </a:p>
        </p:txBody>
      </p:sp>
      <p:sp>
        <p:nvSpPr>
          <p:cNvPr id="120" name="Title 119"/>
          <p:cNvSpPr>
            <a:spLocks noGrp="1"/>
          </p:cNvSpPr>
          <p:nvPr>
            <p:ph type="title"/>
          </p:nvPr>
        </p:nvSpPr>
        <p:spPr/>
        <p:txBody>
          <a:bodyPr/>
          <a:lstStyle/>
          <a:p>
            <a:r>
              <a:rPr lang="en-US" dirty="0"/>
              <a:t>Agenda</a:t>
            </a:r>
          </a:p>
        </p:txBody>
      </p:sp>
      <p:sp>
        <p:nvSpPr>
          <p:cNvPr id="5" name="TextBox 4"/>
          <p:cNvSpPr txBox="1"/>
          <p:nvPr/>
        </p:nvSpPr>
        <p:spPr>
          <a:xfrm>
            <a:off x="0" y="6488668"/>
            <a:ext cx="2457486" cy="369332"/>
          </a:xfrm>
          <a:prstGeom prst="rect">
            <a:avLst/>
          </a:prstGeom>
          <a:noFill/>
        </p:spPr>
        <p:txBody>
          <a:bodyPr wrap="none" rtlCol="0">
            <a:spAutoFit/>
          </a:bodyPr>
          <a:lstStyle/>
          <a:p>
            <a:r>
              <a:rPr lang="en-US" dirty="0"/>
              <a:t>Lecture Introduction</a:t>
            </a:r>
          </a:p>
        </p:txBody>
      </p:sp>
      <p:sp>
        <p:nvSpPr>
          <p:cNvPr id="6" name="Slide Number Placeholder 5"/>
          <p:cNvSpPr>
            <a:spLocks noGrp="1"/>
          </p:cNvSpPr>
          <p:nvPr>
            <p:ph type="sldNum" sz="quarter" idx="12"/>
          </p:nvPr>
        </p:nvSpPr>
        <p:spPr/>
        <p:txBody>
          <a:bodyPr/>
          <a:lstStyle/>
          <a:p>
            <a:fld id="{B1CC9FD7-4EEE-804D-9BB9-2FE363F47D91}" type="slidenum">
              <a:rPr lang="cs-CZ" smtClean="0"/>
              <a:pPr/>
              <a:t>2</a:t>
            </a:fld>
            <a:endParaRPr lang="cs-CZ"/>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a:t>Realization is the sequence of transactions</a:t>
            </a:r>
          </a:p>
          <a:p>
            <a:pPr lvl="1"/>
            <a:r>
              <a:rPr lang="en-US" dirty="0"/>
              <a:t>In the „goods“ economy</a:t>
            </a:r>
          </a:p>
          <a:p>
            <a:pPr lvl="2"/>
            <a:r>
              <a:rPr lang="en-US" dirty="0"/>
              <a:t>Material is transformed into intermediate product</a:t>
            </a:r>
          </a:p>
          <a:p>
            <a:pPr lvl="2"/>
            <a:r>
              <a:rPr lang="en-US" dirty="0"/>
              <a:t>Intermediate product is transformed into final product</a:t>
            </a:r>
          </a:p>
          <a:p>
            <a:pPr lvl="2"/>
            <a:r>
              <a:rPr lang="en-US" dirty="0"/>
              <a:t>All transform transactions must be profitable</a:t>
            </a:r>
          </a:p>
          <a:p>
            <a:pPr lvl="1"/>
            <a:r>
              <a:rPr lang="en-US" dirty="0"/>
              <a:t>In the service economy</a:t>
            </a:r>
          </a:p>
          <a:p>
            <a:pPr lvl="2"/>
            <a:r>
              <a:rPr lang="en-US" dirty="0"/>
              <a:t>Goal is split into tasks need to be done</a:t>
            </a:r>
          </a:p>
          <a:p>
            <a:pPr lvl="2"/>
            <a:r>
              <a:rPr lang="en-US" dirty="0"/>
              <a:t>Those tasks need to be completed in specific sequence</a:t>
            </a:r>
          </a:p>
          <a:p>
            <a:pPr lvl="2"/>
            <a:r>
              <a:rPr lang="en-US" dirty="0"/>
              <a:t>All tasks must be profitable</a:t>
            </a:r>
          </a:p>
          <a:p>
            <a:pPr lvl="1"/>
            <a:endParaRPr lang="en-US" dirty="0"/>
          </a:p>
          <a:p>
            <a:pPr marL="0" indent="0">
              <a:buNone/>
            </a:pPr>
            <a:endParaRPr lang="en-US" dirty="0"/>
          </a:p>
        </p:txBody>
      </p:sp>
      <p:sp>
        <p:nvSpPr>
          <p:cNvPr id="3" name="Nadpis 2"/>
          <p:cNvSpPr>
            <a:spLocks noGrp="1"/>
          </p:cNvSpPr>
          <p:nvPr>
            <p:ph type="title"/>
          </p:nvPr>
        </p:nvSpPr>
        <p:spPr/>
        <p:txBody>
          <a:bodyPr/>
          <a:lstStyle/>
          <a:p>
            <a:r>
              <a:rPr lang="cs-CZ" dirty="0" err="1"/>
              <a:t>information</a:t>
            </a:r>
            <a:endParaRPr lang="cs-CZ" dirty="0"/>
          </a:p>
        </p:txBody>
      </p:sp>
    </p:spTree>
    <p:extLst>
      <p:ext uri="{BB962C8B-B14F-4D97-AF65-F5344CB8AC3E}">
        <p14:creationId xmlns:p14="http://schemas.microsoft.com/office/powerpoint/2010/main" val="447176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additive="base">
                                        <p:cTn id="2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 calcmode="lin" valueType="num">
                                      <p:cBhvr additive="base">
                                        <p:cTn id="2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 calcmode="lin" valueType="num">
                                      <p:cBhvr additive="base">
                                        <p:cTn id="3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anim calcmode="lin" valueType="num">
                                      <p:cBhvr additive="base">
                                        <p:cTn id="35"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anim calcmode="lin" valueType="num">
                                      <p:cBhvr additive="base">
                                        <p:cTn id="39"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en-US" dirty="0"/>
              <a:t>Where </a:t>
            </a:r>
            <a:r>
              <a:rPr lang="cs-CZ" dirty="0" err="1"/>
              <a:t>is</a:t>
            </a:r>
            <a:r>
              <a:rPr lang="en-US" dirty="0"/>
              <a:t> the information?</a:t>
            </a:r>
            <a:endParaRPr lang="cs-CZ" dirty="0"/>
          </a:p>
        </p:txBody>
      </p:sp>
      <p:graphicFrame>
        <p:nvGraphicFramePr>
          <p:cNvPr id="4" name="Diagram 3"/>
          <p:cNvGraphicFramePr/>
          <p:nvPr>
            <p:extLst>
              <p:ext uri="{D42A27DB-BD31-4B8C-83A1-F6EECF244321}">
                <p14:modId xmlns:p14="http://schemas.microsoft.com/office/powerpoint/2010/main" val="2640732045"/>
              </p:ext>
            </p:extLst>
          </p:nvPr>
        </p:nvGraphicFramePr>
        <p:xfrm>
          <a:off x="611560" y="1340768"/>
          <a:ext cx="8136904"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105586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err="1"/>
              <a:t>Main</a:t>
            </a:r>
            <a:r>
              <a:rPr lang="cs-CZ" dirty="0"/>
              <a:t> </a:t>
            </a:r>
            <a:r>
              <a:rPr lang="cs-CZ" dirty="0" err="1"/>
              <a:t>goals</a:t>
            </a:r>
            <a:r>
              <a:rPr lang="cs-CZ" dirty="0"/>
              <a:t> </a:t>
            </a:r>
            <a:r>
              <a:rPr lang="cs-CZ" dirty="0" err="1"/>
              <a:t>of</a:t>
            </a:r>
            <a:r>
              <a:rPr lang="cs-CZ" dirty="0"/>
              <a:t> </a:t>
            </a:r>
            <a:r>
              <a:rPr lang="cs-CZ" dirty="0" err="1"/>
              <a:t>the</a:t>
            </a:r>
            <a:r>
              <a:rPr lang="cs-CZ" dirty="0"/>
              <a:t> management</a:t>
            </a:r>
          </a:p>
          <a:p>
            <a:r>
              <a:rPr lang="cs-CZ" dirty="0" err="1"/>
              <a:t>Why</a:t>
            </a:r>
            <a:r>
              <a:rPr lang="cs-CZ" dirty="0"/>
              <a:t> do </a:t>
            </a:r>
            <a:r>
              <a:rPr lang="cs-CZ" dirty="0" err="1"/>
              <a:t>companies</a:t>
            </a:r>
            <a:r>
              <a:rPr lang="cs-CZ" dirty="0"/>
              <a:t> </a:t>
            </a:r>
            <a:r>
              <a:rPr lang="cs-CZ" dirty="0" err="1"/>
              <a:t>need</a:t>
            </a:r>
            <a:r>
              <a:rPr lang="cs-CZ" dirty="0"/>
              <a:t> management?</a:t>
            </a:r>
          </a:p>
          <a:p>
            <a:r>
              <a:rPr lang="cs-CZ" dirty="0" err="1"/>
              <a:t>What</a:t>
            </a:r>
            <a:r>
              <a:rPr lang="cs-CZ" dirty="0"/>
              <a:t> are </a:t>
            </a:r>
            <a:r>
              <a:rPr lang="cs-CZ" dirty="0" err="1"/>
              <a:t>the</a:t>
            </a:r>
            <a:r>
              <a:rPr lang="cs-CZ" dirty="0"/>
              <a:t> </a:t>
            </a:r>
            <a:r>
              <a:rPr lang="cs-CZ" dirty="0" err="1"/>
              <a:t>sources</a:t>
            </a:r>
            <a:r>
              <a:rPr lang="cs-CZ" dirty="0"/>
              <a:t> </a:t>
            </a:r>
            <a:r>
              <a:rPr lang="cs-CZ" dirty="0" err="1"/>
              <a:t>for</a:t>
            </a:r>
            <a:r>
              <a:rPr lang="cs-CZ" dirty="0"/>
              <a:t> </a:t>
            </a:r>
            <a:r>
              <a:rPr lang="cs-CZ" dirty="0" err="1"/>
              <a:t>decisions</a:t>
            </a:r>
            <a:r>
              <a:rPr lang="cs-CZ" dirty="0"/>
              <a:t>?</a:t>
            </a:r>
          </a:p>
          <a:p>
            <a:r>
              <a:rPr lang="cs-CZ" dirty="0" err="1"/>
              <a:t>Specific</a:t>
            </a:r>
            <a:r>
              <a:rPr lang="cs-CZ" dirty="0"/>
              <a:t> role </a:t>
            </a:r>
            <a:r>
              <a:rPr lang="cs-CZ" dirty="0" err="1"/>
              <a:t>of</a:t>
            </a:r>
            <a:r>
              <a:rPr lang="cs-CZ" dirty="0"/>
              <a:t> </a:t>
            </a:r>
            <a:r>
              <a:rPr lang="cs-CZ" dirty="0" err="1"/>
              <a:t>information</a:t>
            </a:r>
            <a:r>
              <a:rPr lang="cs-CZ" dirty="0"/>
              <a:t> and IT</a:t>
            </a:r>
            <a:endParaRPr lang="en-US" dirty="0"/>
          </a:p>
        </p:txBody>
      </p:sp>
      <p:sp>
        <p:nvSpPr>
          <p:cNvPr id="3" name="Zástupný symbol pro číslo snímku 2"/>
          <p:cNvSpPr>
            <a:spLocks noGrp="1"/>
          </p:cNvSpPr>
          <p:nvPr>
            <p:ph type="sldNum" sz="quarter" idx="12"/>
          </p:nvPr>
        </p:nvSpPr>
        <p:spPr/>
        <p:txBody>
          <a:bodyPr/>
          <a:lstStyle/>
          <a:p>
            <a:fld id="{B1CC9FD7-4EEE-804D-9BB9-2FE363F47D91}" type="slidenum">
              <a:rPr lang="cs-CZ" smtClean="0"/>
              <a:pPr/>
              <a:t>22</a:t>
            </a:fld>
            <a:endParaRPr lang="cs-CZ"/>
          </a:p>
        </p:txBody>
      </p:sp>
      <p:sp>
        <p:nvSpPr>
          <p:cNvPr id="4" name="Nadpis 3"/>
          <p:cNvSpPr>
            <a:spLocks noGrp="1"/>
          </p:cNvSpPr>
          <p:nvPr>
            <p:ph type="title"/>
          </p:nvPr>
        </p:nvSpPr>
        <p:spPr/>
        <p:txBody>
          <a:bodyPr/>
          <a:lstStyle/>
          <a:p>
            <a:r>
              <a:rPr lang="cs-CZ" dirty="0" err="1"/>
              <a:t>Conclusion</a:t>
            </a:r>
            <a:endParaRPr lang="en-US" dirty="0"/>
          </a:p>
        </p:txBody>
      </p:sp>
    </p:spTree>
    <p:extLst>
      <p:ext uri="{BB962C8B-B14F-4D97-AF65-F5344CB8AC3E}">
        <p14:creationId xmlns:p14="http://schemas.microsoft.com/office/powerpoint/2010/main" val="1742700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a:t>Ing. Leonard Walletzký, Ph.D.</a:t>
            </a:r>
          </a:p>
          <a:p>
            <a:pPr lvl="1"/>
            <a:r>
              <a:rPr lang="en-US" dirty="0"/>
              <a:t>Lessons</a:t>
            </a:r>
          </a:p>
          <a:p>
            <a:pPr lvl="1"/>
            <a:r>
              <a:rPr lang="cs-CZ" dirty="0" err="1"/>
              <a:t>Seminar</a:t>
            </a:r>
            <a:r>
              <a:rPr lang="cs-CZ" dirty="0"/>
              <a:t> </a:t>
            </a:r>
            <a:r>
              <a:rPr lang="cs-CZ" dirty="0" err="1"/>
              <a:t>groups</a:t>
            </a:r>
            <a:r>
              <a:rPr lang="en-US" dirty="0"/>
              <a:t> group</a:t>
            </a:r>
            <a:r>
              <a:rPr lang="cs-CZ" dirty="0"/>
              <a:t> – </a:t>
            </a:r>
            <a:r>
              <a:rPr lang="cs-CZ" dirty="0" err="1"/>
              <a:t>starting</a:t>
            </a:r>
            <a:r>
              <a:rPr lang="cs-CZ" dirty="0"/>
              <a:t> </a:t>
            </a:r>
            <a:r>
              <a:rPr lang="cs-CZ" dirty="0" err="1"/>
              <a:t>from</a:t>
            </a:r>
            <a:r>
              <a:rPr lang="cs-CZ" dirty="0"/>
              <a:t> 25.2.</a:t>
            </a:r>
            <a:endParaRPr lang="en-US" dirty="0"/>
          </a:p>
        </p:txBody>
      </p:sp>
      <p:sp>
        <p:nvSpPr>
          <p:cNvPr id="3" name="Zástupný symbol pro číslo snímku 2"/>
          <p:cNvSpPr>
            <a:spLocks noGrp="1"/>
          </p:cNvSpPr>
          <p:nvPr>
            <p:ph type="sldNum" sz="quarter" idx="12"/>
          </p:nvPr>
        </p:nvSpPr>
        <p:spPr/>
        <p:txBody>
          <a:bodyPr/>
          <a:lstStyle/>
          <a:p>
            <a:fld id="{B1CC9FD7-4EEE-804D-9BB9-2FE363F47D91}" type="slidenum">
              <a:rPr lang="cs-CZ" smtClean="0"/>
              <a:pPr/>
              <a:t>3</a:t>
            </a:fld>
            <a:endParaRPr lang="cs-CZ"/>
          </a:p>
        </p:txBody>
      </p:sp>
      <p:sp>
        <p:nvSpPr>
          <p:cNvPr id="4" name="Nadpis 3"/>
          <p:cNvSpPr>
            <a:spLocks noGrp="1"/>
          </p:cNvSpPr>
          <p:nvPr>
            <p:ph type="title"/>
          </p:nvPr>
        </p:nvSpPr>
        <p:spPr/>
        <p:txBody>
          <a:bodyPr/>
          <a:lstStyle/>
          <a:p>
            <a:r>
              <a:rPr lang="cs-CZ" dirty="0" err="1"/>
              <a:t>Course</a:t>
            </a:r>
            <a:r>
              <a:rPr lang="cs-CZ" dirty="0"/>
              <a:t> </a:t>
            </a:r>
            <a:r>
              <a:rPr lang="cs-CZ" dirty="0" err="1"/>
              <a:t>teachers</a:t>
            </a:r>
            <a:endParaRPr lang="cs-CZ" dirty="0"/>
          </a:p>
        </p:txBody>
      </p:sp>
    </p:spTree>
    <p:extLst>
      <p:ext uri="{BB962C8B-B14F-4D97-AF65-F5344CB8AC3E}">
        <p14:creationId xmlns:p14="http://schemas.microsoft.com/office/powerpoint/2010/main" val="509289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Originally being developed for the SSME study program</a:t>
            </a:r>
          </a:p>
          <a:p>
            <a:r>
              <a:rPr lang="en-US" dirty="0"/>
              <a:t>Based on</a:t>
            </a:r>
          </a:p>
          <a:p>
            <a:pPr lvl="1"/>
            <a:r>
              <a:rPr lang="en-US" dirty="0"/>
              <a:t>existing </a:t>
            </a:r>
            <a:r>
              <a:rPr lang="en-US" i="1" dirty="0"/>
              <a:t>Management by Competences</a:t>
            </a:r>
            <a:r>
              <a:rPr lang="en-US" dirty="0"/>
              <a:t> theory and methodology by </a:t>
            </a:r>
            <a:r>
              <a:rPr lang="en-US" dirty="0" err="1"/>
              <a:t>Jiří</a:t>
            </a:r>
            <a:r>
              <a:rPr lang="en-US" dirty="0"/>
              <a:t> </a:t>
            </a:r>
            <a:r>
              <a:rPr lang="en-US" dirty="0" err="1"/>
              <a:t>Plamínek</a:t>
            </a:r>
            <a:endParaRPr lang="en-US" dirty="0"/>
          </a:p>
          <a:p>
            <a:pPr lvl="1"/>
            <a:r>
              <a:rPr lang="cs-CZ" dirty="0"/>
              <a:t>3</a:t>
            </a:r>
            <a:r>
              <a:rPr lang="en-US" dirty="0"/>
              <a:t> years experience of using </a:t>
            </a:r>
            <a:r>
              <a:rPr lang="en-US" i="1" dirty="0"/>
              <a:t>Management by Competencies</a:t>
            </a:r>
            <a:r>
              <a:rPr lang="en-US" dirty="0"/>
              <a:t> in practice</a:t>
            </a:r>
            <a:endParaRPr lang="cs-CZ" dirty="0"/>
          </a:p>
          <a:p>
            <a:r>
              <a:rPr lang="cs-CZ" dirty="0"/>
              <a:t>IT </a:t>
            </a:r>
            <a:r>
              <a:rPr lang="cs-CZ" dirty="0" err="1"/>
              <a:t>people</a:t>
            </a:r>
            <a:r>
              <a:rPr lang="cs-CZ" dirty="0"/>
              <a:t> </a:t>
            </a:r>
            <a:r>
              <a:rPr lang="cs-CZ" dirty="0" err="1"/>
              <a:t>need</a:t>
            </a:r>
            <a:r>
              <a:rPr lang="cs-CZ" dirty="0"/>
              <a:t> „</a:t>
            </a:r>
            <a:r>
              <a:rPr lang="cs-CZ" dirty="0" err="1"/>
              <a:t>special</a:t>
            </a:r>
            <a:r>
              <a:rPr lang="cs-CZ" dirty="0"/>
              <a:t> </a:t>
            </a:r>
            <a:r>
              <a:rPr lang="cs-CZ" dirty="0" err="1"/>
              <a:t>approach</a:t>
            </a:r>
            <a:r>
              <a:rPr lang="cs-CZ" dirty="0"/>
              <a:t>“</a:t>
            </a:r>
            <a:endParaRPr lang="en-US" dirty="0"/>
          </a:p>
        </p:txBody>
      </p:sp>
      <p:sp>
        <p:nvSpPr>
          <p:cNvPr id="4" name="Title 3"/>
          <p:cNvSpPr>
            <a:spLocks noGrp="1"/>
          </p:cNvSpPr>
          <p:nvPr>
            <p:ph type="title"/>
          </p:nvPr>
        </p:nvSpPr>
        <p:spPr/>
        <p:txBody>
          <a:bodyPr>
            <a:normAutofit fontScale="90000"/>
          </a:bodyPr>
          <a:lstStyle/>
          <a:p>
            <a:r>
              <a:rPr lang="en-US" dirty="0"/>
              <a:t>Course context</a:t>
            </a:r>
            <a:br>
              <a:rPr lang="en-US" dirty="0"/>
            </a:br>
            <a:r>
              <a:rPr lang="en-US" dirty="0"/>
              <a:t>and origin</a:t>
            </a:r>
          </a:p>
        </p:txBody>
      </p:sp>
      <p:pic>
        <p:nvPicPr>
          <p:cNvPr id="5" name="Picture 4" descr="evolution.jpeg"/>
          <p:cNvPicPr>
            <a:picLocks noChangeAspect="1"/>
          </p:cNvPicPr>
          <p:nvPr/>
        </p:nvPicPr>
        <p:blipFill>
          <a:blip r:embed="rId3"/>
          <a:stretch>
            <a:fillRect/>
          </a:stretch>
        </p:blipFill>
        <p:spPr>
          <a:xfrm>
            <a:off x="5822655" y="274638"/>
            <a:ext cx="2864145" cy="1315257"/>
          </a:xfrm>
          <a:prstGeom prst="rect">
            <a:avLst/>
          </a:prstGeom>
        </p:spPr>
      </p:pic>
      <p:sp>
        <p:nvSpPr>
          <p:cNvPr id="8" name="TextBox 7"/>
          <p:cNvSpPr txBox="1"/>
          <p:nvPr/>
        </p:nvSpPr>
        <p:spPr>
          <a:xfrm>
            <a:off x="0" y="6488668"/>
            <a:ext cx="2420404" cy="369332"/>
          </a:xfrm>
          <a:prstGeom prst="rect">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dirty="0"/>
              <a:t>Course Introduction</a:t>
            </a:r>
          </a:p>
        </p:txBody>
      </p:sp>
      <p:sp>
        <p:nvSpPr>
          <p:cNvPr id="7" name="Slide Number Placeholder 6"/>
          <p:cNvSpPr>
            <a:spLocks noGrp="1"/>
          </p:cNvSpPr>
          <p:nvPr>
            <p:ph type="sldNum" sz="quarter" idx="12"/>
          </p:nvPr>
        </p:nvSpPr>
        <p:spPr/>
        <p:txBody>
          <a:bodyPr/>
          <a:lstStyle/>
          <a:p>
            <a:fld id="{B1CC9FD7-4EEE-804D-9BB9-2FE363F47D91}" type="slidenum">
              <a:rPr lang="cs-CZ" smtClean="0"/>
              <a:pPr/>
              <a:t>4</a:t>
            </a:fld>
            <a:endParaRPr lang="cs-CZ"/>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1000"/>
                                        <p:tgtEl>
                                          <p:spTgt spid="2">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fade">
                                      <p:cBhvr>
                                        <p:cTn id="20" dur="1000"/>
                                        <p:tgtEl>
                                          <p:spTgt spid="2">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fade">
                                      <p:cBhvr>
                                        <p:cTn id="25" dur="1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lstStyle/>
          <a:p>
            <a:r>
              <a:rPr lang="en-US" dirty="0"/>
              <a:t>Course motivation</a:t>
            </a:r>
          </a:p>
        </p:txBody>
      </p:sp>
      <p:pic>
        <p:nvPicPr>
          <p:cNvPr id="6" name="Picture 5" descr="motivation-tips.jpg"/>
          <p:cNvPicPr>
            <a:picLocks noChangeAspect="1"/>
          </p:cNvPicPr>
          <p:nvPr/>
        </p:nvPicPr>
        <p:blipFill>
          <a:blip r:embed="rId8"/>
          <a:stretch>
            <a:fillRect/>
          </a:stretch>
        </p:blipFill>
        <p:spPr>
          <a:xfrm flipH="1">
            <a:off x="7166054" y="88222"/>
            <a:ext cx="1468168" cy="1487941"/>
          </a:xfrm>
          <a:prstGeom prst="rect">
            <a:avLst/>
          </a:prstGeom>
        </p:spPr>
      </p:pic>
      <p:sp>
        <p:nvSpPr>
          <p:cNvPr id="7" name="TextBox 6"/>
          <p:cNvSpPr txBox="1"/>
          <p:nvPr/>
        </p:nvSpPr>
        <p:spPr>
          <a:xfrm>
            <a:off x="0" y="6488668"/>
            <a:ext cx="2420404" cy="369332"/>
          </a:xfrm>
          <a:prstGeom prst="rect">
            <a:avLst/>
          </a:prstGeom>
          <a:noFill/>
        </p:spPr>
        <p:txBody>
          <a:bodyPr wrap="none" rtlCol="0">
            <a:spAutoFit/>
          </a:bodyPr>
          <a:lstStyle/>
          <a:p>
            <a:r>
              <a:rPr lang="en-US" dirty="0"/>
              <a:t>Course Introduction</a:t>
            </a:r>
          </a:p>
        </p:txBody>
      </p:sp>
      <p:sp>
        <p:nvSpPr>
          <p:cNvPr id="9" name="Slide Number Placeholder 8"/>
          <p:cNvSpPr>
            <a:spLocks noGrp="1"/>
          </p:cNvSpPr>
          <p:nvPr>
            <p:ph type="sldNum" sz="quarter" idx="12"/>
          </p:nvPr>
        </p:nvSpPr>
        <p:spPr/>
        <p:txBody>
          <a:bodyPr/>
          <a:lstStyle/>
          <a:p>
            <a:fld id="{B1CC9FD7-4EEE-804D-9BB9-2FE363F47D91}" type="slidenum">
              <a:rPr lang="cs-CZ" smtClean="0"/>
              <a:pPr/>
              <a:t>5</a:t>
            </a:fld>
            <a:endParaRPr lang="cs-CZ"/>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graphicEl>
                                              <a:dgm id="{2677C319-E462-B345-9B1F-DE9F26672A95}"/>
                                            </p:graphicEl>
                                          </p:spTgt>
                                        </p:tgtEl>
                                        <p:attrNameLst>
                                          <p:attrName>style.visibility</p:attrName>
                                        </p:attrNameLst>
                                      </p:cBhvr>
                                      <p:to>
                                        <p:strVal val="visible"/>
                                      </p:to>
                                    </p:set>
                                    <p:animEffect transition="in" filter="fade">
                                      <p:cBhvr>
                                        <p:cTn id="7" dur="1000"/>
                                        <p:tgtEl>
                                          <p:spTgt spid="8">
                                            <p:graphicEl>
                                              <a:dgm id="{2677C319-E462-B345-9B1F-DE9F26672A95}"/>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graphicEl>
                                              <a:dgm id="{E62120E1-6562-004D-ABD3-DD98FCB045D8}"/>
                                            </p:graphicEl>
                                          </p:spTgt>
                                        </p:tgtEl>
                                        <p:attrNameLst>
                                          <p:attrName>style.visibility</p:attrName>
                                        </p:attrNameLst>
                                      </p:cBhvr>
                                      <p:to>
                                        <p:strVal val="visible"/>
                                      </p:to>
                                    </p:set>
                                    <p:animEffect transition="in" filter="fade">
                                      <p:cBhvr>
                                        <p:cTn id="12" dur="1000"/>
                                        <p:tgtEl>
                                          <p:spTgt spid="8">
                                            <p:graphicEl>
                                              <a:dgm id="{E62120E1-6562-004D-ABD3-DD98FCB045D8}"/>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Isosceles Triangle 9"/>
          <p:cNvSpPr/>
          <p:nvPr/>
        </p:nvSpPr>
        <p:spPr>
          <a:xfrm rot="10800000">
            <a:off x="2068715" y="2360386"/>
            <a:ext cx="5083551" cy="3399323"/>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p:txBody>
          <a:bodyPr/>
          <a:lstStyle/>
          <a:p>
            <a:r>
              <a:rPr lang="en-US" dirty="0"/>
              <a:t>Course as a Service</a:t>
            </a:r>
          </a:p>
        </p:txBody>
      </p:sp>
      <p:sp>
        <p:nvSpPr>
          <p:cNvPr id="5" name="Rounded Rectangle 4"/>
          <p:cNvSpPr/>
          <p:nvPr/>
        </p:nvSpPr>
        <p:spPr>
          <a:xfrm>
            <a:off x="3628364" y="4893371"/>
            <a:ext cx="1887644" cy="1234993"/>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a:t>Target:</a:t>
            </a:r>
          </a:p>
          <a:p>
            <a:pPr algn="ctr"/>
            <a:r>
              <a:rPr lang="en-US" dirty="0"/>
              <a:t>Enterprise organization</a:t>
            </a:r>
          </a:p>
        </p:txBody>
      </p:sp>
      <p:sp>
        <p:nvSpPr>
          <p:cNvPr id="11" name="Rounded Rectangle 10"/>
          <p:cNvSpPr/>
          <p:nvPr/>
        </p:nvSpPr>
        <p:spPr>
          <a:xfrm rot="3127659">
            <a:off x="2121795" y="3691494"/>
            <a:ext cx="2112979" cy="3594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interested in</a:t>
            </a:r>
          </a:p>
        </p:txBody>
      </p:sp>
      <p:sp>
        <p:nvSpPr>
          <p:cNvPr id="12" name="Rounded Rectangle 11"/>
          <p:cNvSpPr/>
          <p:nvPr/>
        </p:nvSpPr>
        <p:spPr>
          <a:xfrm rot="18415140">
            <a:off x="4943877" y="3699793"/>
            <a:ext cx="2112979" cy="3594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experienced in</a:t>
            </a:r>
          </a:p>
        </p:txBody>
      </p:sp>
      <p:sp>
        <p:nvSpPr>
          <p:cNvPr id="13" name="Rounded Rectangle 12"/>
          <p:cNvSpPr/>
          <p:nvPr/>
        </p:nvSpPr>
        <p:spPr>
          <a:xfrm>
            <a:off x="3294595" y="1982606"/>
            <a:ext cx="2420031" cy="3594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student-teacher</a:t>
            </a:r>
          </a:p>
        </p:txBody>
      </p:sp>
      <p:grpSp>
        <p:nvGrpSpPr>
          <p:cNvPr id="17" name="Group 16"/>
          <p:cNvGrpSpPr/>
          <p:nvPr/>
        </p:nvGrpSpPr>
        <p:grpSpPr>
          <a:xfrm>
            <a:off x="457200" y="1378510"/>
            <a:ext cx="2135049" cy="1464304"/>
            <a:chOff x="457200" y="1378510"/>
            <a:chExt cx="2135049" cy="1464304"/>
          </a:xfrm>
        </p:grpSpPr>
        <p:sp>
          <p:nvSpPr>
            <p:cNvPr id="7" name="Rounded Rectangle 6"/>
            <p:cNvSpPr/>
            <p:nvPr/>
          </p:nvSpPr>
          <p:spPr>
            <a:xfrm>
              <a:off x="704605" y="1607821"/>
              <a:ext cx="1887644" cy="1234993"/>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t>Client:</a:t>
              </a:r>
            </a:p>
            <a:p>
              <a:pPr algn="ctr"/>
              <a:r>
                <a:rPr lang="en-US" dirty="0"/>
                <a:t>you</a:t>
              </a:r>
            </a:p>
          </p:txBody>
        </p:sp>
        <p:pic>
          <p:nvPicPr>
            <p:cNvPr id="15" name="Picture 14" descr="sportsman.png"/>
            <p:cNvPicPr>
              <a:picLocks noChangeAspect="1"/>
            </p:cNvPicPr>
            <p:nvPr/>
          </p:nvPicPr>
          <p:blipFill>
            <a:blip r:embed="rId3"/>
            <a:stretch>
              <a:fillRect/>
            </a:stretch>
          </p:blipFill>
          <p:spPr>
            <a:xfrm>
              <a:off x="457200" y="1378510"/>
              <a:ext cx="724915" cy="1208191"/>
            </a:xfrm>
            <a:prstGeom prst="rect">
              <a:avLst/>
            </a:prstGeom>
          </p:spPr>
        </p:pic>
      </p:grpSp>
      <p:grpSp>
        <p:nvGrpSpPr>
          <p:cNvPr id="18" name="Group 17"/>
          <p:cNvGrpSpPr/>
          <p:nvPr/>
        </p:nvGrpSpPr>
        <p:grpSpPr>
          <a:xfrm>
            <a:off x="6490229" y="1371034"/>
            <a:ext cx="2196571" cy="1471780"/>
            <a:chOff x="6490229" y="1371034"/>
            <a:chExt cx="2196571" cy="1471780"/>
          </a:xfrm>
        </p:grpSpPr>
        <p:sp>
          <p:nvSpPr>
            <p:cNvPr id="6" name="Rounded Rectangle 5"/>
            <p:cNvSpPr/>
            <p:nvPr/>
          </p:nvSpPr>
          <p:spPr>
            <a:xfrm>
              <a:off x="6490229" y="1607821"/>
              <a:ext cx="1887644" cy="1234993"/>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t>Provider:</a:t>
              </a:r>
            </a:p>
            <a:p>
              <a:pPr algn="ctr"/>
              <a:r>
                <a:rPr lang="en-US" dirty="0"/>
                <a:t>me</a:t>
              </a:r>
            </a:p>
          </p:txBody>
        </p:sp>
        <p:pic>
          <p:nvPicPr>
            <p:cNvPr id="16" name="Picture 15" descr="sportsman.png"/>
            <p:cNvPicPr>
              <a:picLocks noChangeAspect="1"/>
            </p:cNvPicPr>
            <p:nvPr/>
          </p:nvPicPr>
          <p:blipFill>
            <a:blip r:embed="rId3"/>
            <a:stretch>
              <a:fillRect/>
            </a:stretch>
          </p:blipFill>
          <p:spPr>
            <a:xfrm flipH="1">
              <a:off x="7961885" y="1371034"/>
              <a:ext cx="724915" cy="1208191"/>
            </a:xfrm>
            <a:prstGeom prst="rect">
              <a:avLst/>
            </a:prstGeom>
          </p:spPr>
        </p:pic>
      </p:grpSp>
      <p:sp>
        <p:nvSpPr>
          <p:cNvPr id="19" name="TextBox 18"/>
          <p:cNvSpPr txBox="1"/>
          <p:nvPr/>
        </p:nvSpPr>
        <p:spPr>
          <a:xfrm>
            <a:off x="0" y="6488668"/>
            <a:ext cx="2420404" cy="369332"/>
          </a:xfrm>
          <a:prstGeom prst="rect">
            <a:avLst/>
          </a:prstGeom>
          <a:noFill/>
        </p:spPr>
        <p:txBody>
          <a:bodyPr wrap="none" rtlCol="0">
            <a:spAutoFit/>
          </a:bodyPr>
          <a:lstStyle/>
          <a:p>
            <a:r>
              <a:rPr lang="en-US" dirty="0"/>
              <a:t>Course Introduction</a:t>
            </a:r>
          </a:p>
        </p:txBody>
      </p:sp>
      <p:sp>
        <p:nvSpPr>
          <p:cNvPr id="14" name="Rounded Rectangle 13"/>
          <p:cNvSpPr/>
          <p:nvPr/>
        </p:nvSpPr>
        <p:spPr>
          <a:xfrm>
            <a:off x="3294595" y="2326713"/>
            <a:ext cx="2420031" cy="3594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lectures/seminars</a:t>
            </a:r>
          </a:p>
        </p:txBody>
      </p:sp>
      <p:sp>
        <p:nvSpPr>
          <p:cNvPr id="20" name="Slide Number Placeholder 19"/>
          <p:cNvSpPr>
            <a:spLocks noGrp="1"/>
          </p:cNvSpPr>
          <p:nvPr>
            <p:ph type="sldNum" sz="quarter" idx="12"/>
          </p:nvPr>
        </p:nvSpPr>
        <p:spPr/>
        <p:txBody>
          <a:bodyPr/>
          <a:lstStyle/>
          <a:p>
            <a:fld id="{B1CC9FD7-4EEE-804D-9BB9-2FE363F47D91}" type="slidenum">
              <a:rPr lang="cs-CZ" smtClean="0"/>
              <a:pPr/>
              <a:t>6</a:t>
            </a:fld>
            <a:endParaRPr lang="cs-CZ"/>
          </a:p>
        </p:txBody>
      </p:sp>
      <p:sp>
        <p:nvSpPr>
          <p:cNvPr id="21" name="Rounded Rectangle 20"/>
          <p:cNvSpPr/>
          <p:nvPr/>
        </p:nvSpPr>
        <p:spPr>
          <a:xfrm>
            <a:off x="3294595" y="1967263"/>
            <a:ext cx="2420031" cy="3594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partners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10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1000"/>
                                        <p:tgtEl>
                                          <p:spTgt spid="11"/>
                                        </p:tgtEl>
                                      </p:cBhvr>
                                    </p:animEffect>
                                  </p:childTnLst>
                                </p:cTn>
                              </p:par>
                            </p:childTnLst>
                          </p:cTn>
                        </p:par>
                        <p:par>
                          <p:cTn id="18" fill="hold">
                            <p:stCondLst>
                              <p:cond delay="1000"/>
                            </p:stCondLst>
                            <p:childTnLst>
                              <p:par>
                                <p:cTn id="19" presetID="10" presetClass="entr" presetSubtype="0" fill="hold" grpId="0"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fade">
                                      <p:cBhvr>
                                        <p:cTn id="26" dur="1000"/>
                                        <p:tgtEl>
                                          <p:spTgt spid="18"/>
                                        </p:tgtEl>
                                      </p:cBhvr>
                                    </p:animEffect>
                                  </p:childTnLst>
                                </p:cTn>
                              </p:par>
                            </p:childTnLst>
                          </p:cTn>
                        </p:par>
                        <p:par>
                          <p:cTn id="27" fill="hold">
                            <p:stCondLst>
                              <p:cond delay="1000"/>
                            </p:stCondLst>
                            <p:childTnLst>
                              <p:par>
                                <p:cTn id="28" presetID="10" presetClass="entr" presetSubtype="0" fill="hold" grpId="0" nodeType="after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fade">
                                      <p:cBhvr>
                                        <p:cTn id="30" dur="1000"/>
                                        <p:tgtEl>
                                          <p:spTgt spid="12"/>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fade">
                                      <p:cBhvr>
                                        <p:cTn id="35" dur="1000"/>
                                        <p:tgtEl>
                                          <p:spTgt spid="13"/>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21"/>
                                        </p:tgtEl>
                                        <p:attrNameLst>
                                          <p:attrName>style.visibility</p:attrName>
                                        </p:attrNameLst>
                                      </p:cBhvr>
                                      <p:to>
                                        <p:strVal val="visible"/>
                                      </p:to>
                                    </p:set>
                                    <p:animEffect transition="in" filter="fade">
                                      <p:cBhvr>
                                        <p:cTn id="40" dur="1000"/>
                                        <p:tgtEl>
                                          <p:spTgt spid="21"/>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fade">
                                      <p:cBhvr>
                                        <p:cTn id="45"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5" grpId="0" animBg="1"/>
      <p:bldP spid="11" grpId="0" animBg="1"/>
      <p:bldP spid="12" grpId="0" animBg="1"/>
      <p:bldP spid="13" grpId="0" animBg="1"/>
      <p:bldP spid="14" grpId="0" animBg="1"/>
      <p:bldP spid="2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motivation-run.jpg"/>
          <p:cNvPicPr>
            <a:picLocks noChangeAspect="1"/>
          </p:cNvPicPr>
          <p:nvPr/>
        </p:nvPicPr>
        <p:blipFill>
          <a:blip r:embed="rId3"/>
          <a:stretch>
            <a:fillRect/>
          </a:stretch>
        </p:blipFill>
        <p:spPr>
          <a:xfrm flipH="1">
            <a:off x="7463826" y="90935"/>
            <a:ext cx="1222974" cy="1364086"/>
          </a:xfrm>
          <a:prstGeom prst="rect">
            <a:avLst/>
          </a:prstGeom>
        </p:spPr>
      </p:pic>
      <p:graphicFrame>
        <p:nvGraphicFramePr>
          <p:cNvPr id="7" name="Content Placeholder 6"/>
          <p:cNvGraphicFramePr>
            <a:graphicFrameLocks noGrp="1"/>
          </p:cNvGraphicFramePr>
          <p:nvPr>
            <p:ph idx="1"/>
            <p:extLst>
              <p:ext uri="{D42A27DB-BD31-4B8C-83A1-F6EECF244321}">
                <p14:modId xmlns:p14="http://schemas.microsoft.com/office/powerpoint/2010/main" val="281165174"/>
              </p:ext>
            </p:extLst>
          </p:nvPr>
        </p:nvGraphicFramePr>
        <p:xfrm>
          <a:off x="457200" y="1691046"/>
          <a:ext cx="8229600" cy="492661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itle 3"/>
          <p:cNvSpPr>
            <a:spLocks noGrp="1"/>
          </p:cNvSpPr>
          <p:nvPr>
            <p:ph type="title"/>
          </p:nvPr>
        </p:nvSpPr>
        <p:spPr/>
        <p:txBody>
          <a:bodyPr>
            <a:normAutofit fontScale="90000"/>
          </a:bodyPr>
          <a:lstStyle/>
          <a:p>
            <a:r>
              <a:rPr lang="en-US" dirty="0"/>
              <a:t>Course goals and value proposition</a:t>
            </a:r>
          </a:p>
        </p:txBody>
      </p:sp>
      <p:sp>
        <p:nvSpPr>
          <p:cNvPr id="6" name="TextBox 5"/>
          <p:cNvSpPr txBox="1"/>
          <p:nvPr/>
        </p:nvSpPr>
        <p:spPr>
          <a:xfrm>
            <a:off x="0" y="6488668"/>
            <a:ext cx="2420404" cy="369332"/>
          </a:xfrm>
          <a:prstGeom prst="rect">
            <a:avLst/>
          </a:prstGeom>
          <a:noFill/>
        </p:spPr>
        <p:txBody>
          <a:bodyPr wrap="none" rtlCol="0">
            <a:spAutoFit/>
          </a:bodyPr>
          <a:lstStyle/>
          <a:p>
            <a:r>
              <a:rPr lang="en-US" dirty="0"/>
              <a:t>Course Introduction</a:t>
            </a:r>
          </a:p>
        </p:txBody>
      </p:sp>
      <p:sp>
        <p:nvSpPr>
          <p:cNvPr id="8" name="Slide Number Placeholder 7"/>
          <p:cNvSpPr>
            <a:spLocks noGrp="1"/>
          </p:cNvSpPr>
          <p:nvPr>
            <p:ph type="sldNum" sz="quarter" idx="12"/>
          </p:nvPr>
        </p:nvSpPr>
        <p:spPr/>
        <p:txBody>
          <a:bodyPr/>
          <a:lstStyle/>
          <a:p>
            <a:fld id="{B1CC9FD7-4EEE-804D-9BB9-2FE363F47D91}" type="slidenum">
              <a:rPr lang="cs-CZ" smtClean="0"/>
              <a:pPr/>
              <a:t>7</a:t>
            </a:fld>
            <a:endParaRPr lang="cs-CZ"/>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E0314F27-1197-2B45-8873-4694C589186D}"/>
                                            </p:graphicEl>
                                          </p:spTgt>
                                        </p:tgtEl>
                                        <p:attrNameLst>
                                          <p:attrName>style.visibility</p:attrName>
                                        </p:attrNameLst>
                                      </p:cBhvr>
                                      <p:to>
                                        <p:strVal val="visible"/>
                                      </p:to>
                                    </p:set>
                                    <p:animEffect transition="in" filter="fade">
                                      <p:cBhvr>
                                        <p:cTn id="7" dur="2000"/>
                                        <p:tgtEl>
                                          <p:spTgt spid="7">
                                            <p:graphicEl>
                                              <a:dgm id="{E0314F27-1197-2B45-8873-4694C589186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6D3622F9-A231-2F40-8BD1-6F08302C9DA3}"/>
                                            </p:graphicEl>
                                          </p:spTgt>
                                        </p:tgtEl>
                                        <p:attrNameLst>
                                          <p:attrName>style.visibility</p:attrName>
                                        </p:attrNameLst>
                                      </p:cBhvr>
                                      <p:to>
                                        <p:strVal val="visible"/>
                                      </p:to>
                                    </p:set>
                                    <p:animEffect transition="in" filter="fade">
                                      <p:cBhvr>
                                        <p:cTn id="12" dur="2000"/>
                                        <p:tgtEl>
                                          <p:spTgt spid="7">
                                            <p:graphicEl>
                                              <a:dgm id="{6D3622F9-A231-2F40-8BD1-6F08302C9DA3}"/>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3EBB3F65-2CF7-FE46-BD1F-595CE9492923}"/>
                                            </p:graphicEl>
                                          </p:spTgt>
                                        </p:tgtEl>
                                        <p:attrNameLst>
                                          <p:attrName>style.visibility</p:attrName>
                                        </p:attrNameLst>
                                      </p:cBhvr>
                                      <p:to>
                                        <p:strVal val="visible"/>
                                      </p:to>
                                    </p:set>
                                    <p:animEffect transition="in" filter="fade">
                                      <p:cBhvr>
                                        <p:cTn id="17" dur="2000"/>
                                        <p:tgtEl>
                                          <p:spTgt spid="7">
                                            <p:graphicEl>
                                              <a:dgm id="{3EBB3F65-2CF7-FE46-BD1F-595CE9492923}"/>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8EC07530-C9BC-7F43-8BBD-E9B9F3D94572}"/>
                                            </p:graphicEl>
                                          </p:spTgt>
                                        </p:tgtEl>
                                        <p:attrNameLst>
                                          <p:attrName>style.visibility</p:attrName>
                                        </p:attrNameLst>
                                      </p:cBhvr>
                                      <p:to>
                                        <p:strVal val="visible"/>
                                      </p:to>
                                    </p:set>
                                    <p:animEffect transition="in" filter="fade">
                                      <p:cBhvr>
                                        <p:cTn id="22" dur="2000"/>
                                        <p:tgtEl>
                                          <p:spTgt spid="7">
                                            <p:graphicEl>
                                              <a:dgm id="{8EC07530-C9BC-7F43-8BBD-E9B9F3D94572}"/>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724013"/>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lstStyle/>
          <a:p>
            <a:r>
              <a:rPr lang="en-US" dirty="0"/>
              <a:t>Value co-creation</a:t>
            </a:r>
          </a:p>
        </p:txBody>
      </p:sp>
      <p:sp>
        <p:nvSpPr>
          <p:cNvPr id="7" name="Rounded Rectangle 6"/>
          <p:cNvSpPr/>
          <p:nvPr/>
        </p:nvSpPr>
        <p:spPr>
          <a:xfrm>
            <a:off x="4833307" y="4515971"/>
            <a:ext cx="1897446" cy="97867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cs-CZ" dirty="0"/>
              <a:t>2</a:t>
            </a:r>
            <a:r>
              <a:rPr lang="en-US" dirty="0"/>
              <a:t> hour</a:t>
            </a:r>
            <a:r>
              <a:rPr lang="cs-CZ" dirty="0"/>
              <a:t>s</a:t>
            </a:r>
            <a:r>
              <a:rPr lang="en-US" dirty="0"/>
              <a:t> per two weeks</a:t>
            </a:r>
          </a:p>
        </p:txBody>
      </p:sp>
      <p:sp>
        <p:nvSpPr>
          <p:cNvPr id="9" name="Rounded Rectangle 8"/>
          <p:cNvSpPr/>
          <p:nvPr/>
        </p:nvSpPr>
        <p:spPr>
          <a:xfrm>
            <a:off x="6730753" y="4515971"/>
            <a:ext cx="1956048" cy="97867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t>Two alternating groups</a:t>
            </a:r>
          </a:p>
        </p:txBody>
      </p:sp>
      <p:sp>
        <p:nvSpPr>
          <p:cNvPr id="10" name="Rounded Rectangle 9"/>
          <p:cNvSpPr/>
          <p:nvPr/>
        </p:nvSpPr>
        <p:spPr>
          <a:xfrm>
            <a:off x="457200" y="4515971"/>
            <a:ext cx="1897446" cy="97867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t>2 hours per </a:t>
            </a:r>
            <a:r>
              <a:rPr lang="cs-CZ" dirty="0"/>
              <a:t>1 </a:t>
            </a:r>
            <a:r>
              <a:rPr lang="en-US" dirty="0"/>
              <a:t>week</a:t>
            </a:r>
          </a:p>
        </p:txBody>
      </p:sp>
      <p:sp>
        <p:nvSpPr>
          <p:cNvPr id="11" name="Rounded Rectangle 10"/>
          <p:cNvSpPr/>
          <p:nvPr/>
        </p:nvSpPr>
        <p:spPr>
          <a:xfrm>
            <a:off x="2354646" y="4515971"/>
            <a:ext cx="1956048" cy="97867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t>All together</a:t>
            </a:r>
          </a:p>
        </p:txBody>
      </p:sp>
      <p:sp>
        <p:nvSpPr>
          <p:cNvPr id="12" name="Rounded Rectangle 11"/>
          <p:cNvSpPr/>
          <p:nvPr/>
        </p:nvSpPr>
        <p:spPr>
          <a:xfrm>
            <a:off x="4833306" y="5494647"/>
            <a:ext cx="3853493" cy="97867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t>“Home” works in teams</a:t>
            </a:r>
          </a:p>
        </p:txBody>
      </p:sp>
      <p:sp>
        <p:nvSpPr>
          <p:cNvPr id="14" name="TextBox 13"/>
          <p:cNvSpPr txBox="1"/>
          <p:nvPr/>
        </p:nvSpPr>
        <p:spPr>
          <a:xfrm>
            <a:off x="0" y="6488668"/>
            <a:ext cx="2420404" cy="369332"/>
          </a:xfrm>
          <a:prstGeom prst="rect">
            <a:avLst/>
          </a:prstGeom>
          <a:noFill/>
        </p:spPr>
        <p:txBody>
          <a:bodyPr wrap="none" rtlCol="0">
            <a:spAutoFit/>
          </a:bodyPr>
          <a:lstStyle/>
          <a:p>
            <a:r>
              <a:rPr lang="en-US" dirty="0"/>
              <a:t>Course Introduction</a:t>
            </a:r>
          </a:p>
        </p:txBody>
      </p:sp>
      <p:sp>
        <p:nvSpPr>
          <p:cNvPr id="13" name="Slide Number Placeholder 12"/>
          <p:cNvSpPr>
            <a:spLocks noGrp="1"/>
          </p:cNvSpPr>
          <p:nvPr>
            <p:ph type="sldNum" sz="quarter" idx="12"/>
          </p:nvPr>
        </p:nvSpPr>
        <p:spPr/>
        <p:txBody>
          <a:bodyPr/>
          <a:lstStyle/>
          <a:p>
            <a:fld id="{B1CC9FD7-4EEE-804D-9BB9-2FE363F47D91}" type="slidenum">
              <a:rPr lang="cs-CZ" smtClean="0"/>
              <a:pPr/>
              <a:t>8</a:t>
            </a:fld>
            <a:endParaRPr lang="cs-CZ"/>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2AB3A019-0A49-3C40-AA65-27C028A03E84}"/>
                                            </p:graphicEl>
                                          </p:spTgt>
                                        </p:tgtEl>
                                        <p:attrNameLst>
                                          <p:attrName>style.visibility</p:attrName>
                                        </p:attrNameLst>
                                      </p:cBhvr>
                                      <p:to>
                                        <p:strVal val="visible"/>
                                      </p:to>
                                    </p:set>
                                    <p:animEffect transition="in" filter="fade">
                                      <p:cBhvr>
                                        <p:cTn id="7" dur="1000"/>
                                        <p:tgtEl>
                                          <p:spTgt spid="5">
                                            <p:graphicEl>
                                              <a:dgm id="{2AB3A019-0A49-3C40-AA65-27C028A03E84}"/>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graphicEl>
                                              <a:dgm id="{438005FB-DA9C-1345-BA1D-8BAC6F2BFC99}"/>
                                            </p:graphicEl>
                                          </p:spTgt>
                                        </p:tgtEl>
                                        <p:attrNameLst>
                                          <p:attrName>style.visibility</p:attrName>
                                        </p:attrNameLst>
                                      </p:cBhvr>
                                      <p:to>
                                        <p:strVal val="visible"/>
                                      </p:to>
                                    </p:set>
                                    <p:animEffect transition="in" filter="fade">
                                      <p:cBhvr>
                                        <p:cTn id="12" dur="1000"/>
                                        <p:tgtEl>
                                          <p:spTgt spid="5">
                                            <p:graphicEl>
                                              <a:dgm id="{438005FB-DA9C-1345-BA1D-8BAC6F2BFC99}"/>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graphicEl>
                                              <a:dgm id="{2569091A-2DA1-8142-BA5E-0F8ADAFD7B0D}"/>
                                            </p:graphicEl>
                                          </p:spTgt>
                                        </p:tgtEl>
                                        <p:attrNameLst>
                                          <p:attrName>style.visibility</p:attrName>
                                        </p:attrNameLst>
                                      </p:cBhvr>
                                      <p:to>
                                        <p:strVal val="visible"/>
                                      </p:to>
                                    </p:set>
                                    <p:animEffect transition="in" filter="fade">
                                      <p:cBhvr>
                                        <p:cTn id="17" dur="1000"/>
                                        <p:tgtEl>
                                          <p:spTgt spid="5">
                                            <p:graphicEl>
                                              <a:dgm id="{2569091A-2DA1-8142-BA5E-0F8ADAFD7B0D}"/>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graphicEl>
                                              <a:dgm id="{ED48337D-6AF7-A048-8355-7DB9BC432599}"/>
                                            </p:graphicEl>
                                          </p:spTgt>
                                        </p:tgtEl>
                                        <p:attrNameLst>
                                          <p:attrName>style.visibility</p:attrName>
                                        </p:attrNameLst>
                                      </p:cBhvr>
                                      <p:to>
                                        <p:strVal val="visible"/>
                                      </p:to>
                                    </p:set>
                                    <p:animEffect transition="in" filter="fade">
                                      <p:cBhvr>
                                        <p:cTn id="22" dur="1000"/>
                                        <p:tgtEl>
                                          <p:spTgt spid="5">
                                            <p:graphicEl>
                                              <a:dgm id="{ED48337D-6AF7-A048-8355-7DB9BC432599}"/>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1000"/>
                                        <p:tgtEl>
                                          <p:spTgt spid="10"/>
                                        </p:tgtEl>
                                      </p:cBhvr>
                                    </p:animEffect>
                                  </p:childTnLst>
                                </p:cTn>
                              </p:par>
                            </p:childTnLst>
                          </p:cTn>
                        </p:par>
                        <p:par>
                          <p:cTn id="28" fill="hold">
                            <p:stCondLst>
                              <p:cond delay="1000"/>
                            </p:stCondLst>
                            <p:childTnLst>
                              <p:par>
                                <p:cTn id="29" presetID="10" presetClass="entr" presetSubtype="0"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1000"/>
                                        <p:tgtEl>
                                          <p:spTgt spid="7"/>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fade">
                                      <p:cBhvr>
                                        <p:cTn id="36" dur="1000"/>
                                        <p:tgtEl>
                                          <p:spTgt spid="11"/>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fade">
                                      <p:cBhvr>
                                        <p:cTn id="41" dur="1000"/>
                                        <p:tgtEl>
                                          <p:spTgt spid="9"/>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fade">
                                      <p:cBhvr>
                                        <p:cTn id="46"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lvlOne"/>
        </p:bldSub>
      </p:bldGraphic>
      <p:bldP spid="7" grpId="0" animBg="1"/>
      <p:bldP spid="9" grpId="0" animBg="1"/>
      <p:bldP spid="10" grpId="0" animBg="1"/>
      <p:bldP spid="11"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Course schema</a:t>
            </a:r>
          </a:p>
          <a:p>
            <a:pPr lvl="1"/>
            <a:r>
              <a:rPr lang="en-US" dirty="0"/>
              <a:t>two hours lecture per week</a:t>
            </a:r>
          </a:p>
          <a:p>
            <a:pPr lvl="1"/>
            <a:r>
              <a:rPr lang="cs-CZ" dirty="0" err="1"/>
              <a:t>one</a:t>
            </a:r>
            <a:r>
              <a:rPr lang="en-US" dirty="0"/>
              <a:t> hour seminar per week</a:t>
            </a:r>
            <a:r>
              <a:rPr lang="cs-CZ" dirty="0"/>
              <a:t> -&gt; </a:t>
            </a:r>
            <a:r>
              <a:rPr lang="cs-CZ" dirty="0" err="1"/>
              <a:t>two</a:t>
            </a:r>
            <a:r>
              <a:rPr lang="cs-CZ" dirty="0"/>
              <a:t> </a:t>
            </a:r>
            <a:r>
              <a:rPr lang="cs-CZ" dirty="0" err="1"/>
              <a:t>hours</a:t>
            </a:r>
            <a:r>
              <a:rPr lang="cs-CZ" dirty="0"/>
              <a:t> per 14 </a:t>
            </a:r>
            <a:r>
              <a:rPr lang="cs-CZ" dirty="0" err="1"/>
              <a:t>days</a:t>
            </a:r>
            <a:r>
              <a:rPr lang="cs-CZ" dirty="0"/>
              <a:t> </a:t>
            </a:r>
          </a:p>
          <a:p>
            <a:r>
              <a:rPr lang="en-US" dirty="0"/>
              <a:t>Lectures</a:t>
            </a:r>
          </a:p>
          <a:p>
            <a:pPr lvl="1"/>
            <a:r>
              <a:rPr lang="en-US" dirty="0"/>
              <a:t>focused on theory</a:t>
            </a:r>
          </a:p>
          <a:p>
            <a:pPr lvl="1"/>
            <a:r>
              <a:rPr lang="en-US" dirty="0"/>
              <a:t>examples</a:t>
            </a:r>
          </a:p>
          <a:p>
            <a:r>
              <a:rPr lang="en-US" dirty="0"/>
              <a:t>Seminars</a:t>
            </a:r>
          </a:p>
          <a:p>
            <a:pPr lvl="1"/>
            <a:r>
              <a:rPr lang="en-US" dirty="0"/>
              <a:t>focused on practical issues and training</a:t>
            </a:r>
          </a:p>
        </p:txBody>
      </p:sp>
      <p:sp>
        <p:nvSpPr>
          <p:cNvPr id="4" name="Title 3"/>
          <p:cNvSpPr>
            <a:spLocks noGrp="1"/>
          </p:cNvSpPr>
          <p:nvPr>
            <p:ph type="title"/>
          </p:nvPr>
        </p:nvSpPr>
        <p:spPr/>
        <p:txBody>
          <a:bodyPr/>
          <a:lstStyle/>
          <a:p>
            <a:r>
              <a:rPr lang="en-US" dirty="0"/>
              <a:t>Course organization</a:t>
            </a:r>
          </a:p>
        </p:txBody>
      </p:sp>
      <p:pic>
        <p:nvPicPr>
          <p:cNvPr id="5" name="Picture 4" descr="organization.gif"/>
          <p:cNvPicPr>
            <a:picLocks noChangeAspect="1"/>
          </p:cNvPicPr>
          <p:nvPr/>
        </p:nvPicPr>
        <p:blipFill>
          <a:blip r:embed="rId3"/>
          <a:stretch>
            <a:fillRect/>
          </a:stretch>
        </p:blipFill>
        <p:spPr>
          <a:xfrm>
            <a:off x="6185078" y="274638"/>
            <a:ext cx="2501722" cy="2109395"/>
          </a:xfrm>
          <a:prstGeom prst="rect">
            <a:avLst/>
          </a:prstGeom>
        </p:spPr>
      </p:pic>
      <p:sp>
        <p:nvSpPr>
          <p:cNvPr id="7" name="TextBox 6"/>
          <p:cNvSpPr txBox="1"/>
          <p:nvPr/>
        </p:nvSpPr>
        <p:spPr>
          <a:xfrm>
            <a:off x="0" y="6488668"/>
            <a:ext cx="2420404" cy="369332"/>
          </a:xfrm>
          <a:prstGeom prst="rect">
            <a:avLst/>
          </a:prstGeom>
          <a:noFill/>
        </p:spPr>
        <p:txBody>
          <a:bodyPr wrap="none" rtlCol="0">
            <a:spAutoFit/>
          </a:bodyPr>
          <a:lstStyle/>
          <a:p>
            <a:r>
              <a:rPr lang="en-US" dirty="0"/>
              <a:t>Course Introduction</a:t>
            </a:r>
          </a:p>
        </p:txBody>
      </p:sp>
      <p:sp>
        <p:nvSpPr>
          <p:cNvPr id="8" name="Slide Number Placeholder 7"/>
          <p:cNvSpPr>
            <a:spLocks noGrp="1"/>
          </p:cNvSpPr>
          <p:nvPr>
            <p:ph type="sldNum" sz="quarter" idx="12"/>
          </p:nvPr>
        </p:nvSpPr>
        <p:spPr/>
        <p:txBody>
          <a:bodyPr/>
          <a:lstStyle/>
          <a:p>
            <a:fld id="{B1CC9FD7-4EEE-804D-9BB9-2FE363F47D91}" type="slidenum">
              <a:rPr lang="cs-CZ" smtClean="0"/>
              <a:pPr/>
              <a:t>9</a:t>
            </a:fld>
            <a:endParaRPr lang="cs-CZ"/>
          </a:p>
        </p:txBody>
      </p:sp>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Concourse.thmx</Template>
  <TotalTime>10230</TotalTime>
  <Words>878</Words>
  <Application>Microsoft Office PowerPoint</Application>
  <PresentationFormat>Předvádění na obrazovce (4:3)</PresentationFormat>
  <Paragraphs>201</Paragraphs>
  <Slides>22</Slides>
  <Notes>10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22</vt:i4>
      </vt:variant>
    </vt:vector>
  </HeadingPairs>
  <TitlesOfParts>
    <vt:vector size="28" baseType="lpstr">
      <vt:lpstr>Calibri</vt:lpstr>
      <vt:lpstr>Lucida Sans Unicode</vt:lpstr>
      <vt:lpstr>Verdana</vt:lpstr>
      <vt:lpstr>Wingdings 2</vt:lpstr>
      <vt:lpstr>Wingdings 3</vt:lpstr>
      <vt:lpstr>Concourse</vt:lpstr>
      <vt:lpstr>Management by Competencies</vt:lpstr>
      <vt:lpstr>Agenda</vt:lpstr>
      <vt:lpstr>Course teachers</vt:lpstr>
      <vt:lpstr>Course context and origin</vt:lpstr>
      <vt:lpstr>Course motivation</vt:lpstr>
      <vt:lpstr>Course as a Service</vt:lpstr>
      <vt:lpstr>Course goals and value proposition</vt:lpstr>
      <vt:lpstr>Value co-creation</vt:lpstr>
      <vt:lpstr>Course organization</vt:lpstr>
      <vt:lpstr>Course resources</vt:lpstr>
      <vt:lpstr>Course and MbC resources</vt:lpstr>
      <vt:lpstr>Outline of the course</vt:lpstr>
      <vt:lpstr>Exam</vt:lpstr>
      <vt:lpstr>Main tasks of the management </vt:lpstr>
      <vt:lpstr>5 phases of the management</vt:lpstr>
      <vt:lpstr>Goals creation</vt:lpstr>
      <vt:lpstr>Planning and realization </vt:lpstr>
      <vt:lpstr>Control</vt:lpstr>
      <vt:lpstr>Coordination</vt:lpstr>
      <vt:lpstr>information</vt:lpstr>
      <vt:lpstr>Where is the information?</vt:lpstr>
      <vt:lpstr>Conclusion</vt:lpstr>
    </vt:vector>
  </TitlesOfParts>
  <Company>Mycroft Mind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by Competencies</dc:title>
  <dc:creator>osk</dc:creator>
  <cp:lastModifiedBy>Leonard Walletzky</cp:lastModifiedBy>
  <cp:revision>92</cp:revision>
  <cp:lastPrinted>2012-02-21T06:59:45Z</cp:lastPrinted>
  <dcterms:created xsi:type="dcterms:W3CDTF">2011-05-15T11:22:56Z</dcterms:created>
  <dcterms:modified xsi:type="dcterms:W3CDTF">2019-02-18T10:14:51Z</dcterms:modified>
</cp:coreProperties>
</file>