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96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57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31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26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44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27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16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34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99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19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56A65-5708-430A-972F-691AD5EC7DD2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FABB3-7DB6-4C1F-A2DE-FCB802F76D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17" y="51916"/>
            <a:ext cx="5306165" cy="675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975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Dočkal</dc:creator>
  <cp:lastModifiedBy>Jaroslav Dočkal</cp:lastModifiedBy>
  <cp:revision>3</cp:revision>
  <dcterms:created xsi:type="dcterms:W3CDTF">2019-02-12T18:42:09Z</dcterms:created>
  <dcterms:modified xsi:type="dcterms:W3CDTF">2019-02-18T00:25:07Z</dcterms:modified>
</cp:coreProperties>
</file>