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87" r:id="rId1"/>
    <p:sldMasterId id="2147483688" r:id="rId2"/>
    <p:sldMasterId id="2147483689" r:id="rId3"/>
    <p:sldMasterId id="2147483690" r:id="rId4"/>
    <p:sldMasterId id="2147483691" r:id="rId5"/>
    <p:sldMasterId id="2147483692" r:id="rId6"/>
  </p:sldMasterIdLst>
  <p:notesMasterIdLst>
    <p:notesMasterId r:id="rId49"/>
  </p:notesMasterIdLst>
  <p:handoutMasterIdLst>
    <p:handoutMasterId r:id="rId50"/>
  </p:handoutMasterIdLst>
  <p:sldIdLst>
    <p:sldId id="256" r:id="rId7"/>
    <p:sldId id="257" r:id="rId8"/>
    <p:sldId id="263" r:id="rId9"/>
    <p:sldId id="264" r:id="rId10"/>
    <p:sldId id="292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93" r:id="rId25"/>
    <p:sldId id="259" r:id="rId26"/>
    <p:sldId id="258" r:id="rId27"/>
    <p:sldId id="260" r:id="rId28"/>
    <p:sldId id="261" r:id="rId29"/>
    <p:sldId id="262" r:id="rId30"/>
    <p:sldId id="294" r:id="rId31"/>
    <p:sldId id="278" r:id="rId32"/>
    <p:sldId id="297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95" r:id="rId41"/>
    <p:sldId id="286" r:id="rId42"/>
    <p:sldId id="287" r:id="rId43"/>
    <p:sldId id="298" r:id="rId44"/>
    <p:sldId id="288" r:id="rId45"/>
    <p:sldId id="289" r:id="rId46"/>
    <p:sldId id="290" r:id="rId47"/>
    <p:sldId id="291" r:id="rId48"/>
  </p:sldIdLst>
  <p:sldSz cx="9144000" cy="6858000" type="screen4x3"/>
  <p:notesSz cx="6858000" cy="9144000"/>
  <p:custDataLst>
    <p:tags r:id="rId51"/>
  </p:custData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89616CD-6AD0-4118-A240-352CA5C07BAB}">
  <a:tblStyle styleId="{689616CD-6AD0-4118-A240-352CA5C07BAB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7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8" Type="http://schemas.openxmlformats.org/officeDocument/2006/relationships/slide" Target="slides/slide2.xml"/><Relationship Id="rId51" Type="http://schemas.openxmlformats.org/officeDocument/2006/relationships/tags" Target="tags/tag1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346B8-2032-4040-ACC0-AAAF6C216301}" type="datetimeFigureOut">
              <a:rPr lang="fr-FR" smtClean="0"/>
              <a:t>03/04/2019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96881-2560-4E15-8D1D-85328CF831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236304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202772"/>
      </p:ext>
    </p:extLst>
  </p:cSld>
  <p:clrMap bg1="lt1" tx1="dk1" bg2="dk2" tx2="lt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Shape 1085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lang="en-US" sz="24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6" name="Shape 10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87" name="Shape 108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Shape 1328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 lang="en-US" sz="24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9" name="Shape 13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30" name="Shape 133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Shape 1344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fld>
            <a:endParaRPr lang="en-US" sz="24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5" name="Shape 13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46" name="Shape 134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Shape 1362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fld>
            <a:endParaRPr lang="en-US" sz="24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3" name="Shape 13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64" name="Shape 136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Shape 1385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fld>
            <a:endParaRPr lang="en-US" sz="24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6" name="Shape 13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87" name="Shape 138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Shape 1402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</a:t>
            </a:fld>
            <a:endParaRPr lang="en-US" sz="24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3" name="Shape 14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04" name="Shape 140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Shape 141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11" name="Shape 14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Shape 1416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</a:t>
            </a:fld>
            <a:endParaRPr lang="en-US" sz="24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7" name="Shape 14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18" name="Shape 141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Shape 142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25" name="Shape 14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Shape 111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12" name="Shape 1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Shape 110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01" name="Shape 1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Shape 109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94" name="Shape 10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Shape 111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19" name="Shape 1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Shape 123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34" name="Shape 12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Shape 124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41" name="Shape 12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Shape 1431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26</a:t>
            </a:fld>
            <a:endParaRPr lang="en-US" sz="24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32" name="Shape 14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33" name="Shape 143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Shape 1439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28</a:t>
            </a:fld>
            <a:endParaRPr lang="en-US" sz="24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0" name="Shape 14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41" name="Shape 144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Shape 144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48" name="Shape 14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Shape 145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56" name="Shape 14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Shape 146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63" name="Shape 14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Shape 147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71" name="Shape 14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Shape 147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78" name="Shape 14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Shape 1247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 lang="en-US" sz="24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8" name="Shape 12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49" name="Shape 124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Shape 148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86" name="Shape 14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Shape 149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93" name="Shape 14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Shape 149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00" name="Shape 15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Shape 150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07" name="Shape 15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Shape 1525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40</a:t>
            </a:fld>
            <a:endParaRPr lang="en-US" sz="24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26" name="Shape 15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27" name="Shape 152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Shape 1571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41</a:t>
            </a:fld>
            <a:endParaRPr lang="en-US" sz="24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2" name="Shape 15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73" name="Shape 157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" name="Shape 1579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42</a:t>
            </a:fld>
            <a:endParaRPr lang="en-US" sz="24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0" name="Shape 15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81" name="Shape 158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Shape 125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56" name="Shape 12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Shape 1262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 lang="en-US" sz="24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3" name="Shape 12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64" name="Shape 126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Shape 127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75" name="Shape 12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Shape 1281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 lang="en-US" sz="24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2" name="Shape 12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83" name="Shape 128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Shape 1293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 lang="en-US" sz="24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4" name="Shape 12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95" name="Shape 129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Shape 1301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 lang="en-US" sz="24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2" name="Shape 13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03" name="Shape 130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ctrTitle"/>
          </p:nvPr>
        </p:nvSpPr>
        <p:spPr>
          <a:xfrm>
            <a:off x="1828800" y="1828800"/>
            <a:ext cx="6934199" cy="236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ubTitle" idx="1"/>
          </p:nvPr>
        </p:nvSpPr>
        <p:spPr>
          <a:xfrm>
            <a:off x="1828800" y="4572000"/>
            <a:ext cx="6934199" cy="129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/>
            </a:lvl1pPr>
            <a:lvl2pPr marL="742950" marR="0" indent="-152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5pPr>
            <a:lvl6pPr marL="25146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6pPr>
            <a:lvl7pPr marL="29718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7pPr>
            <a:lvl8pPr marL="34290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8pPr>
            <a:lvl9pPr marL="3886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dt" idx="10"/>
          </p:nvPr>
        </p:nvSpPr>
        <p:spPr>
          <a:xfrm>
            <a:off x="5334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ftr" idx="11"/>
          </p:nvPr>
        </p:nvSpPr>
        <p:spPr>
          <a:xfrm>
            <a:off x="32004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2019</a:t>
            </a:r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68580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 avec légende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7" name="Shape 31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319" name="Shape 319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0" name="Shape 320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2019</a:t>
            </a:r>
            <a:endParaRPr/>
          </a:p>
        </p:txBody>
      </p:sp>
      <p:sp>
        <p:nvSpPr>
          <p:cNvPr id="321" name="Shape 321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u avec légende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5" name="Shape 32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326" name="Shape 326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7" name="Shape 327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2019</a:t>
            </a:r>
            <a:endParaRPr/>
          </a:p>
        </p:txBody>
      </p:sp>
      <p:sp>
        <p:nvSpPr>
          <p:cNvPr id="328" name="Shape 328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ison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332" name="Shape 33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3" name="Shape 333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334" name="Shape 33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5" name="Shape 335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6" name="Shape 336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2019</a:t>
            </a:r>
            <a:endParaRPr/>
          </a:p>
        </p:txBody>
      </p:sp>
      <p:sp>
        <p:nvSpPr>
          <p:cNvPr id="337" name="Shape 337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re de section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341" name="Shape 341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2" name="Shape 342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2019</a:t>
            </a:r>
            <a:endParaRPr/>
          </a:p>
        </p:txBody>
      </p:sp>
      <p:sp>
        <p:nvSpPr>
          <p:cNvPr id="343" name="Shape 343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 txBox="1">
            <a:spLocks noGrp="1"/>
          </p:cNvSpPr>
          <p:nvPr>
            <p:ph type="title"/>
          </p:nvPr>
        </p:nvSpPr>
        <p:spPr>
          <a:xfrm>
            <a:off x="246062" y="9302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05" name="Shape 505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6" name="Shape 506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2019</a:t>
            </a:r>
            <a:endParaRPr/>
          </a:p>
        </p:txBody>
      </p:sp>
      <p:sp>
        <p:nvSpPr>
          <p:cNvPr id="507" name="Shape 507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re. Image de la bibliothèque et texte"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 txBox="1">
            <a:spLocks noGrp="1"/>
          </p:cNvSpPr>
          <p:nvPr>
            <p:ph type="title"/>
          </p:nvPr>
        </p:nvSpPr>
        <p:spPr>
          <a:xfrm>
            <a:off x="246062" y="9302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10" name="Shape 510"/>
          <p:cNvSpPr>
            <a:spLocks noGrp="1"/>
          </p:cNvSpPr>
          <p:nvPr>
            <p:ph type="clipArt" idx="2"/>
          </p:nvPr>
        </p:nvSpPr>
        <p:spPr>
          <a:xfrm>
            <a:off x="685800" y="2147888"/>
            <a:ext cx="38099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11" name="Shape 511"/>
          <p:cNvSpPr txBox="1">
            <a:spLocks noGrp="1"/>
          </p:cNvSpPr>
          <p:nvPr>
            <p:ph type="body" idx="1"/>
          </p:nvPr>
        </p:nvSpPr>
        <p:spPr>
          <a:xfrm>
            <a:off x="4648200" y="2147888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1pPr>
            <a:lvl2pPr marL="742950" indent="-152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9pPr>
          </a:lstStyle>
          <a:p>
            <a:endParaRPr/>
          </a:p>
        </p:txBody>
      </p:sp>
      <p:sp>
        <p:nvSpPr>
          <p:cNvPr id="512" name="Shape 512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3" name="Shape 513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2019</a:t>
            </a:r>
            <a:endParaRPr/>
          </a:p>
        </p:txBody>
      </p:sp>
      <p:sp>
        <p:nvSpPr>
          <p:cNvPr id="514" name="Shape 514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itre vertical et texte"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 txBox="1">
            <a:spLocks noGrp="1"/>
          </p:cNvSpPr>
          <p:nvPr>
            <p:ph type="title"/>
          </p:nvPr>
        </p:nvSpPr>
        <p:spPr>
          <a:xfrm rot="5400000">
            <a:off x="4765675" y="2570162"/>
            <a:ext cx="5332412" cy="2052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17" name="Shape 517"/>
          <p:cNvSpPr txBox="1">
            <a:spLocks noGrp="1"/>
          </p:cNvSpPr>
          <p:nvPr>
            <p:ph type="body" idx="1"/>
          </p:nvPr>
        </p:nvSpPr>
        <p:spPr>
          <a:xfrm rot="5400000">
            <a:off x="583406" y="592931"/>
            <a:ext cx="5332412" cy="600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1pPr>
            <a:lvl2pPr marL="742950" indent="-152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9pPr>
          </a:lstStyle>
          <a:p>
            <a:endParaRPr/>
          </a:p>
        </p:txBody>
      </p:sp>
      <p:sp>
        <p:nvSpPr>
          <p:cNvPr id="518" name="Shape 518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9" name="Shape 519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2019</a:t>
            </a:r>
            <a:endParaRPr/>
          </a:p>
        </p:txBody>
      </p:sp>
      <p:sp>
        <p:nvSpPr>
          <p:cNvPr id="520" name="Shape 520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re et texte vertical"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 txBox="1">
            <a:spLocks noGrp="1"/>
          </p:cNvSpPr>
          <p:nvPr>
            <p:ph type="title"/>
          </p:nvPr>
        </p:nvSpPr>
        <p:spPr>
          <a:xfrm>
            <a:off x="246062" y="9302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23" name="Shape 523"/>
          <p:cNvSpPr txBox="1">
            <a:spLocks noGrp="1"/>
          </p:cNvSpPr>
          <p:nvPr>
            <p:ph type="body" idx="1"/>
          </p:nvPr>
        </p:nvSpPr>
        <p:spPr>
          <a:xfrm rot="5400000">
            <a:off x="2514599" y="319086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1pPr>
            <a:lvl2pPr marL="742950" indent="-152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9pPr>
          </a:lstStyle>
          <a:p>
            <a:endParaRPr/>
          </a:p>
        </p:txBody>
      </p:sp>
      <p:sp>
        <p:nvSpPr>
          <p:cNvPr id="524" name="Shape 524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5" name="Shape 525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2019</a:t>
            </a:r>
            <a:endParaRPr/>
          </a:p>
        </p:txBody>
      </p:sp>
      <p:sp>
        <p:nvSpPr>
          <p:cNvPr id="526" name="Shape 526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 avec légende"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9" name="Shape 52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30" name="Shape 530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531" name="Shape 531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2" name="Shape 532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2019</a:t>
            </a:r>
            <a:endParaRPr/>
          </a:p>
        </p:txBody>
      </p:sp>
      <p:sp>
        <p:nvSpPr>
          <p:cNvPr id="533" name="Shape 533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u avec légende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Shape 53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6" name="Shape 53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7" name="Shape 53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538" name="Shape 538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9" name="Shape 539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2019</a:t>
            </a:r>
            <a:endParaRPr/>
          </a:p>
        </p:txBody>
      </p:sp>
      <p:sp>
        <p:nvSpPr>
          <p:cNvPr id="540" name="Shape 540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title"/>
          </p:nvPr>
        </p:nvSpPr>
        <p:spPr>
          <a:xfrm>
            <a:off x="246062" y="9302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2147886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1pPr>
            <a:lvl2pPr marL="742950" indent="-152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9pPr>
          </a:lstStyle>
          <a:p>
            <a:endParaRPr/>
          </a:p>
        </p:txBody>
      </p:sp>
      <p:sp>
        <p:nvSpPr>
          <p:cNvPr id="272" name="Shape 272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3" name="Shape 273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2019</a:t>
            </a:r>
            <a:endParaRPr/>
          </a:p>
        </p:txBody>
      </p:sp>
      <p:sp>
        <p:nvSpPr>
          <p:cNvPr id="274" name="Shape 274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3" name="Shape 543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2019</a:t>
            </a:r>
            <a:endParaRPr/>
          </a:p>
        </p:txBody>
      </p:sp>
      <p:sp>
        <p:nvSpPr>
          <p:cNvPr id="544" name="Shape 544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Shape 546"/>
          <p:cNvSpPr txBox="1">
            <a:spLocks noGrp="1"/>
          </p:cNvSpPr>
          <p:nvPr>
            <p:ph type="title"/>
          </p:nvPr>
        </p:nvSpPr>
        <p:spPr>
          <a:xfrm>
            <a:off x="246062" y="9302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47" name="Shape 547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8" name="Shape 548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2019</a:t>
            </a:r>
            <a:endParaRPr/>
          </a:p>
        </p:txBody>
      </p:sp>
      <p:sp>
        <p:nvSpPr>
          <p:cNvPr id="549" name="Shape 549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ison"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Shape 5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2" name="Shape 55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553" name="Shape 55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4" name="Shape 55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555" name="Shape 55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6" name="Shape 556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7" name="Shape 557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2019</a:t>
            </a:r>
            <a:endParaRPr/>
          </a:p>
        </p:txBody>
      </p:sp>
      <p:sp>
        <p:nvSpPr>
          <p:cNvPr id="558" name="Shape 558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 txBox="1">
            <a:spLocks noGrp="1"/>
          </p:cNvSpPr>
          <p:nvPr>
            <p:ph type="title"/>
          </p:nvPr>
        </p:nvSpPr>
        <p:spPr>
          <a:xfrm>
            <a:off x="246062" y="9302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61" name="Shape 561"/>
          <p:cNvSpPr txBox="1">
            <a:spLocks noGrp="1"/>
          </p:cNvSpPr>
          <p:nvPr>
            <p:ph type="body" idx="1"/>
          </p:nvPr>
        </p:nvSpPr>
        <p:spPr>
          <a:xfrm>
            <a:off x="685800" y="2147888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2" name="Shape 562"/>
          <p:cNvSpPr txBox="1">
            <a:spLocks noGrp="1"/>
          </p:cNvSpPr>
          <p:nvPr>
            <p:ph type="body" idx="2"/>
          </p:nvPr>
        </p:nvSpPr>
        <p:spPr>
          <a:xfrm>
            <a:off x="4648200" y="2147888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3" name="Shape 563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4" name="Shape 564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2019</a:t>
            </a:r>
            <a:endParaRPr/>
          </a:p>
        </p:txBody>
      </p:sp>
      <p:sp>
        <p:nvSpPr>
          <p:cNvPr id="565" name="Shape 565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re de section"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8" name="Shape 568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569" name="Shape 569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0" name="Shape 570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2019</a:t>
            </a:r>
            <a:endParaRPr/>
          </a:p>
        </p:txBody>
      </p:sp>
      <p:sp>
        <p:nvSpPr>
          <p:cNvPr id="571" name="Shape 571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Shape 573"/>
          <p:cNvSpPr txBox="1">
            <a:spLocks noGrp="1"/>
          </p:cNvSpPr>
          <p:nvPr>
            <p:ph type="title"/>
          </p:nvPr>
        </p:nvSpPr>
        <p:spPr>
          <a:xfrm>
            <a:off x="246062" y="9302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74" name="Shape 574"/>
          <p:cNvSpPr txBox="1">
            <a:spLocks noGrp="1"/>
          </p:cNvSpPr>
          <p:nvPr>
            <p:ph type="body" idx="1"/>
          </p:nvPr>
        </p:nvSpPr>
        <p:spPr>
          <a:xfrm>
            <a:off x="685800" y="2147886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1pPr>
            <a:lvl2pPr marL="742950" indent="-152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9pPr>
          </a:lstStyle>
          <a:p>
            <a:endParaRPr/>
          </a:p>
        </p:txBody>
      </p:sp>
      <p:sp>
        <p:nvSpPr>
          <p:cNvPr id="575" name="Shape 575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6" name="Shape 576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2019</a:t>
            </a:r>
            <a:endParaRPr/>
          </a:p>
        </p:txBody>
      </p:sp>
      <p:sp>
        <p:nvSpPr>
          <p:cNvPr id="577" name="Shape 577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Shape 738"/>
          <p:cNvSpPr txBox="1">
            <a:spLocks noGrp="1"/>
          </p:cNvSpPr>
          <p:nvPr>
            <p:ph type="title"/>
          </p:nvPr>
        </p:nvSpPr>
        <p:spPr>
          <a:xfrm>
            <a:off x="246062" y="9302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39" name="Shape 739"/>
          <p:cNvSpPr txBox="1">
            <a:spLocks noGrp="1"/>
          </p:cNvSpPr>
          <p:nvPr>
            <p:ph type="body" idx="1"/>
          </p:nvPr>
        </p:nvSpPr>
        <p:spPr>
          <a:xfrm>
            <a:off x="685800" y="2147886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1pPr>
            <a:lvl2pPr marL="742950" indent="-152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9pPr>
          </a:lstStyle>
          <a:p>
            <a:endParaRPr/>
          </a:p>
        </p:txBody>
      </p:sp>
      <p:sp>
        <p:nvSpPr>
          <p:cNvPr id="740" name="Shape 740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1" name="Shape 741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2019</a:t>
            </a:r>
            <a:endParaRPr/>
          </a:p>
        </p:txBody>
      </p:sp>
      <p:sp>
        <p:nvSpPr>
          <p:cNvPr id="742" name="Shape 742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re. Image de la bibliothèque et texte"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Shape 744"/>
          <p:cNvSpPr txBox="1">
            <a:spLocks noGrp="1"/>
          </p:cNvSpPr>
          <p:nvPr>
            <p:ph type="title"/>
          </p:nvPr>
        </p:nvSpPr>
        <p:spPr>
          <a:xfrm>
            <a:off x="246062" y="9302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45" name="Shape 745"/>
          <p:cNvSpPr>
            <a:spLocks noGrp="1"/>
          </p:cNvSpPr>
          <p:nvPr>
            <p:ph type="clipArt" idx="2"/>
          </p:nvPr>
        </p:nvSpPr>
        <p:spPr>
          <a:xfrm>
            <a:off x="685800" y="2147888"/>
            <a:ext cx="38099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46" name="Shape 746"/>
          <p:cNvSpPr txBox="1">
            <a:spLocks noGrp="1"/>
          </p:cNvSpPr>
          <p:nvPr>
            <p:ph type="body" idx="1"/>
          </p:nvPr>
        </p:nvSpPr>
        <p:spPr>
          <a:xfrm>
            <a:off x="4648200" y="2147888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1pPr>
            <a:lvl2pPr marL="742950" indent="-152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9pPr>
          </a:lstStyle>
          <a:p>
            <a:endParaRPr/>
          </a:p>
        </p:txBody>
      </p:sp>
      <p:sp>
        <p:nvSpPr>
          <p:cNvPr id="747" name="Shape 747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8" name="Shape 748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2019</a:t>
            </a:r>
            <a:endParaRPr/>
          </a:p>
        </p:txBody>
      </p:sp>
      <p:sp>
        <p:nvSpPr>
          <p:cNvPr id="749" name="Shape 749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Shape 751"/>
          <p:cNvSpPr txBox="1">
            <a:spLocks noGrp="1"/>
          </p:cNvSpPr>
          <p:nvPr>
            <p:ph type="title"/>
          </p:nvPr>
        </p:nvSpPr>
        <p:spPr>
          <a:xfrm>
            <a:off x="246062" y="9302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52" name="Shape 752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3" name="Shape 753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2019</a:t>
            </a:r>
            <a:endParaRPr/>
          </a:p>
        </p:txBody>
      </p:sp>
      <p:sp>
        <p:nvSpPr>
          <p:cNvPr id="754" name="Shape 754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itre vertical et texte"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Shape 756"/>
          <p:cNvSpPr txBox="1">
            <a:spLocks noGrp="1"/>
          </p:cNvSpPr>
          <p:nvPr>
            <p:ph type="title"/>
          </p:nvPr>
        </p:nvSpPr>
        <p:spPr>
          <a:xfrm rot="5400000">
            <a:off x="4765675" y="2570162"/>
            <a:ext cx="5332412" cy="2052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57" name="Shape 757"/>
          <p:cNvSpPr txBox="1">
            <a:spLocks noGrp="1"/>
          </p:cNvSpPr>
          <p:nvPr>
            <p:ph type="body" idx="1"/>
          </p:nvPr>
        </p:nvSpPr>
        <p:spPr>
          <a:xfrm rot="5400000">
            <a:off x="583406" y="592931"/>
            <a:ext cx="5332412" cy="600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1pPr>
            <a:lvl2pPr marL="742950" indent="-152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9pPr>
          </a:lstStyle>
          <a:p>
            <a:endParaRPr/>
          </a:p>
        </p:txBody>
      </p:sp>
      <p:sp>
        <p:nvSpPr>
          <p:cNvPr id="758" name="Shape 758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9" name="Shape 759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2019</a:t>
            </a:r>
            <a:endParaRPr/>
          </a:p>
        </p:txBody>
      </p:sp>
      <p:sp>
        <p:nvSpPr>
          <p:cNvPr id="760" name="Shape 760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7" name="Shape 277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2019</a:t>
            </a:r>
            <a:endParaRPr/>
          </a:p>
        </p:txBody>
      </p:sp>
      <p:sp>
        <p:nvSpPr>
          <p:cNvPr id="278" name="Shape 278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re et texte vertical"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Shape 762"/>
          <p:cNvSpPr txBox="1">
            <a:spLocks noGrp="1"/>
          </p:cNvSpPr>
          <p:nvPr>
            <p:ph type="title"/>
          </p:nvPr>
        </p:nvSpPr>
        <p:spPr>
          <a:xfrm>
            <a:off x="246062" y="9302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63" name="Shape 763"/>
          <p:cNvSpPr txBox="1">
            <a:spLocks noGrp="1"/>
          </p:cNvSpPr>
          <p:nvPr>
            <p:ph type="body" idx="1"/>
          </p:nvPr>
        </p:nvSpPr>
        <p:spPr>
          <a:xfrm rot="5400000">
            <a:off x="2514599" y="319086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1pPr>
            <a:lvl2pPr marL="742950" indent="-152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9pPr>
          </a:lstStyle>
          <a:p>
            <a:endParaRPr/>
          </a:p>
        </p:txBody>
      </p:sp>
      <p:sp>
        <p:nvSpPr>
          <p:cNvPr id="764" name="Shape 764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5" name="Shape 765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2019</a:t>
            </a:r>
            <a:endParaRPr/>
          </a:p>
        </p:txBody>
      </p:sp>
      <p:sp>
        <p:nvSpPr>
          <p:cNvPr id="766" name="Shape 766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 avec légende"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Shape 76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9" name="Shape 76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70" name="Shape 770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771" name="Shape 771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2" name="Shape 772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2019</a:t>
            </a:r>
            <a:endParaRPr/>
          </a:p>
        </p:txBody>
      </p:sp>
      <p:sp>
        <p:nvSpPr>
          <p:cNvPr id="773" name="Shape 773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u avec légende"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Shape 77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6" name="Shape 77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7" name="Shape 77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778" name="Shape 778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9" name="Shape 779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2019</a:t>
            </a:r>
            <a:endParaRPr/>
          </a:p>
        </p:txBody>
      </p:sp>
      <p:sp>
        <p:nvSpPr>
          <p:cNvPr id="780" name="Shape 780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Shape 782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3" name="Shape 783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2019</a:t>
            </a:r>
            <a:endParaRPr/>
          </a:p>
        </p:txBody>
      </p:sp>
      <p:sp>
        <p:nvSpPr>
          <p:cNvPr id="784" name="Shape 784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Shape 786"/>
          <p:cNvSpPr txBox="1">
            <a:spLocks noGrp="1"/>
          </p:cNvSpPr>
          <p:nvPr>
            <p:ph type="title"/>
          </p:nvPr>
        </p:nvSpPr>
        <p:spPr>
          <a:xfrm>
            <a:off x="246062" y="9302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87" name="Shape 787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8" name="Shape 788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2019</a:t>
            </a:r>
            <a:endParaRPr/>
          </a:p>
        </p:txBody>
      </p:sp>
      <p:sp>
        <p:nvSpPr>
          <p:cNvPr id="789" name="Shape 789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ison"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Shape 79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2" name="Shape 79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793" name="Shape 79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4" name="Shape 79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795" name="Shape 79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6" name="Shape 796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7" name="Shape 797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2019</a:t>
            </a:r>
            <a:endParaRPr/>
          </a:p>
        </p:txBody>
      </p:sp>
      <p:sp>
        <p:nvSpPr>
          <p:cNvPr id="798" name="Shape 798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Shape 800"/>
          <p:cNvSpPr txBox="1">
            <a:spLocks noGrp="1"/>
          </p:cNvSpPr>
          <p:nvPr>
            <p:ph type="title"/>
          </p:nvPr>
        </p:nvSpPr>
        <p:spPr>
          <a:xfrm>
            <a:off x="246062" y="9302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01" name="Shape 801"/>
          <p:cNvSpPr txBox="1">
            <a:spLocks noGrp="1"/>
          </p:cNvSpPr>
          <p:nvPr>
            <p:ph type="body" idx="1"/>
          </p:nvPr>
        </p:nvSpPr>
        <p:spPr>
          <a:xfrm>
            <a:off x="685800" y="2147888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2" name="Shape 802"/>
          <p:cNvSpPr txBox="1">
            <a:spLocks noGrp="1"/>
          </p:cNvSpPr>
          <p:nvPr>
            <p:ph type="body" idx="2"/>
          </p:nvPr>
        </p:nvSpPr>
        <p:spPr>
          <a:xfrm>
            <a:off x="4648200" y="2147888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3" name="Shape 803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4" name="Shape 804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2019</a:t>
            </a:r>
            <a:endParaRPr/>
          </a:p>
        </p:txBody>
      </p:sp>
      <p:sp>
        <p:nvSpPr>
          <p:cNvPr id="805" name="Shape 805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re de section"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Shape 807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8" name="Shape 808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809" name="Shape 809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0" name="Shape 810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2019</a:t>
            </a:r>
            <a:endParaRPr/>
          </a:p>
        </p:txBody>
      </p:sp>
      <p:sp>
        <p:nvSpPr>
          <p:cNvPr id="811" name="Shape 811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re. Image de la bibliothèque et texte"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Shape 972"/>
          <p:cNvSpPr txBox="1">
            <a:spLocks noGrp="1"/>
          </p:cNvSpPr>
          <p:nvPr>
            <p:ph type="title"/>
          </p:nvPr>
        </p:nvSpPr>
        <p:spPr>
          <a:xfrm>
            <a:off x="246062" y="9302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973" name="Shape 973"/>
          <p:cNvSpPr>
            <a:spLocks noGrp="1"/>
          </p:cNvSpPr>
          <p:nvPr>
            <p:ph type="clipArt" idx="2"/>
          </p:nvPr>
        </p:nvSpPr>
        <p:spPr>
          <a:xfrm>
            <a:off x="685800" y="2147888"/>
            <a:ext cx="38099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974" name="Shape 974"/>
          <p:cNvSpPr txBox="1">
            <a:spLocks noGrp="1"/>
          </p:cNvSpPr>
          <p:nvPr>
            <p:ph type="body" idx="1"/>
          </p:nvPr>
        </p:nvSpPr>
        <p:spPr>
          <a:xfrm>
            <a:off x="4648200" y="2147888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1pPr>
            <a:lvl2pPr marL="742950" indent="-152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9pPr>
          </a:lstStyle>
          <a:p>
            <a:endParaRPr/>
          </a:p>
        </p:txBody>
      </p:sp>
      <p:sp>
        <p:nvSpPr>
          <p:cNvPr id="975" name="Shape 975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76" name="Shape 976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2019</a:t>
            </a:r>
            <a:endParaRPr/>
          </a:p>
        </p:txBody>
      </p:sp>
      <p:sp>
        <p:nvSpPr>
          <p:cNvPr id="977" name="Shape 977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Shape 1075"/>
          <p:cNvSpPr txBox="1">
            <a:spLocks noGrp="1"/>
          </p:cNvSpPr>
          <p:nvPr>
            <p:ph type="ctrTitle"/>
          </p:nvPr>
        </p:nvSpPr>
        <p:spPr>
          <a:xfrm>
            <a:off x="1828800" y="1828800"/>
            <a:ext cx="6934199" cy="236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76" name="Shape 1076"/>
          <p:cNvSpPr txBox="1">
            <a:spLocks noGrp="1"/>
          </p:cNvSpPr>
          <p:nvPr>
            <p:ph type="subTitle" idx="1"/>
          </p:nvPr>
        </p:nvSpPr>
        <p:spPr>
          <a:xfrm>
            <a:off x="1828800" y="4572000"/>
            <a:ext cx="6934199" cy="129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/>
            </a:lvl1pPr>
            <a:lvl2pPr marL="742950" marR="0" indent="-152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5pPr>
            <a:lvl6pPr marL="25146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6pPr>
            <a:lvl7pPr marL="29718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7pPr>
            <a:lvl8pPr marL="34290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8pPr>
            <a:lvl9pPr marL="3886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9pPr>
          </a:lstStyle>
          <a:p>
            <a:endParaRPr/>
          </a:p>
        </p:txBody>
      </p:sp>
      <p:sp>
        <p:nvSpPr>
          <p:cNvPr id="1077" name="Shape 1077"/>
          <p:cNvSpPr txBox="1">
            <a:spLocks noGrp="1"/>
          </p:cNvSpPr>
          <p:nvPr>
            <p:ph type="dt" idx="10"/>
          </p:nvPr>
        </p:nvSpPr>
        <p:spPr>
          <a:xfrm>
            <a:off x="5334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78" name="Shape 1078"/>
          <p:cNvSpPr txBox="1">
            <a:spLocks noGrp="1"/>
          </p:cNvSpPr>
          <p:nvPr>
            <p:ph type="ftr" idx="11"/>
          </p:nvPr>
        </p:nvSpPr>
        <p:spPr>
          <a:xfrm>
            <a:off x="32004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2019</a:t>
            </a:r>
            <a:endParaRPr/>
          </a:p>
        </p:txBody>
      </p:sp>
      <p:sp>
        <p:nvSpPr>
          <p:cNvPr id="1079" name="Shape 1079"/>
          <p:cNvSpPr txBox="1">
            <a:spLocks noGrp="1"/>
          </p:cNvSpPr>
          <p:nvPr>
            <p:ph type="sldNum" idx="12"/>
          </p:nvPr>
        </p:nvSpPr>
        <p:spPr>
          <a:xfrm>
            <a:off x="68580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title"/>
          </p:nvPr>
        </p:nvSpPr>
        <p:spPr>
          <a:xfrm>
            <a:off x="246062" y="9302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81" name="Shape 281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2" name="Shape 282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2019</a:t>
            </a:r>
            <a:endParaRPr/>
          </a:p>
        </p:txBody>
      </p:sp>
      <p:sp>
        <p:nvSpPr>
          <p:cNvPr id="283" name="Shape 283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Masaryk U Brno 2019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10849-D19B-42B4-9DEA-76F60871955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172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title"/>
          </p:nvPr>
        </p:nvSpPr>
        <p:spPr>
          <a:xfrm>
            <a:off x="246062" y="9302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2147888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7" name="Shape 287"/>
          <p:cNvSpPr txBox="1">
            <a:spLocks noGrp="1"/>
          </p:cNvSpPr>
          <p:nvPr>
            <p:ph type="body" idx="2"/>
          </p:nvPr>
        </p:nvSpPr>
        <p:spPr>
          <a:xfrm>
            <a:off x="4648200" y="2147888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8" name="Shape 288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9" name="Shape 289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2019</a:t>
            </a:r>
            <a:endParaRPr/>
          </a:p>
        </p:txBody>
      </p:sp>
      <p:sp>
        <p:nvSpPr>
          <p:cNvPr id="290" name="Shape 290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re. Image de la bibliothèque et texte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246062" y="9302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93" name="Shape 293"/>
          <p:cNvSpPr>
            <a:spLocks noGrp="1"/>
          </p:cNvSpPr>
          <p:nvPr>
            <p:ph type="clipArt" idx="2"/>
          </p:nvPr>
        </p:nvSpPr>
        <p:spPr>
          <a:xfrm>
            <a:off x="685800" y="2147888"/>
            <a:ext cx="38099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4648200" y="2147888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1pPr>
            <a:lvl2pPr marL="742950" indent="-152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9pPr>
          </a:lstStyle>
          <a:p>
            <a:endParaRPr/>
          </a:p>
        </p:txBody>
      </p:sp>
      <p:sp>
        <p:nvSpPr>
          <p:cNvPr id="295" name="Shape 295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6" name="Shape 296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2019</a:t>
            </a:r>
            <a:endParaRPr/>
          </a:p>
        </p:txBody>
      </p:sp>
      <p:sp>
        <p:nvSpPr>
          <p:cNvPr id="297" name="Shape 297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246062" y="9302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00" name="Shape 300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1" name="Shape 301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2019</a:t>
            </a:r>
            <a:endParaRPr/>
          </a:p>
        </p:txBody>
      </p:sp>
      <p:sp>
        <p:nvSpPr>
          <p:cNvPr id="302" name="Shape 302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itre vertical et texte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title"/>
          </p:nvPr>
        </p:nvSpPr>
        <p:spPr>
          <a:xfrm rot="5400000">
            <a:off x="4765675" y="2570162"/>
            <a:ext cx="5332412" cy="2052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 rot="5400000">
            <a:off x="583406" y="592931"/>
            <a:ext cx="5332412" cy="600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1pPr>
            <a:lvl2pPr marL="742950" indent="-152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9pPr>
          </a:lstStyle>
          <a:p>
            <a:endParaRPr/>
          </a:p>
        </p:txBody>
      </p:sp>
      <p:sp>
        <p:nvSpPr>
          <p:cNvPr id="306" name="Shape 306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7" name="Shape 307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2019</a:t>
            </a:r>
            <a:endParaRPr/>
          </a:p>
        </p:txBody>
      </p:sp>
      <p:sp>
        <p:nvSpPr>
          <p:cNvPr id="308" name="Shape 308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re et texte vertical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>
            <a:off x="246062" y="9302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 rot="5400000">
            <a:off x="2514599" y="319086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1pPr>
            <a:lvl2pPr marL="742950" indent="-152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9pPr>
          </a:lstStyle>
          <a:p>
            <a:endParaRPr/>
          </a:p>
        </p:txBody>
      </p:sp>
      <p:sp>
        <p:nvSpPr>
          <p:cNvPr id="312" name="Shape 312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3" name="Shape 313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2019</a:t>
            </a:r>
            <a:endParaRPr/>
          </a:p>
        </p:txBody>
      </p:sp>
      <p:sp>
        <p:nvSpPr>
          <p:cNvPr id="314" name="Shape 314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hape 9"/>
          <p:cNvGrpSpPr/>
          <p:nvPr/>
        </p:nvGrpSpPr>
        <p:grpSpPr>
          <a:xfrm>
            <a:off x="0" y="-19049"/>
            <a:ext cx="9143999" cy="6877049"/>
            <a:chOff x="0" y="-19049"/>
            <a:chExt cx="9143999" cy="6877049"/>
          </a:xfrm>
        </p:grpSpPr>
        <p:sp>
          <p:nvSpPr>
            <p:cNvPr id="10" name="Shape 10"/>
            <p:cNvSpPr txBox="1"/>
            <p:nvPr/>
          </p:nvSpPr>
          <p:spPr>
            <a:xfrm>
              <a:off x="1752600" y="1600200"/>
              <a:ext cx="7391399" cy="5257799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50000">
                  <a:schemeClr val="lt1"/>
                </a:gs>
                <a:gs pos="100000">
                  <a:schemeClr val="lt2"/>
                </a:gs>
              </a:gsLst>
              <a:lin ang="27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11" name="Shape 11"/>
            <p:cNvGrpSpPr/>
            <p:nvPr/>
          </p:nvGrpSpPr>
          <p:grpSpPr>
            <a:xfrm>
              <a:off x="0" y="-19049"/>
              <a:ext cx="9143999" cy="1658936"/>
              <a:chOff x="0" y="-14286"/>
              <a:chExt cx="9143999" cy="1658936"/>
            </a:xfrm>
          </p:grpSpPr>
          <p:sp>
            <p:nvSpPr>
              <p:cNvPr id="12" name="Shape 12"/>
              <p:cNvSpPr/>
              <p:nvPr/>
            </p:nvSpPr>
            <p:spPr>
              <a:xfrm>
                <a:off x="0" y="6350"/>
                <a:ext cx="9143999" cy="1638299"/>
              </a:xfrm>
              <a:custGeom>
                <a:avLst/>
                <a:gdLst/>
                <a:ahLst/>
                <a:cxnLst/>
                <a:rect l="0" t="0" r="0" b="0"/>
                <a:pathLst>
                  <a:path w="4848" h="432" extrusionOk="0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13" name="Shape 13"/>
              <p:cNvGrpSpPr/>
              <p:nvPr/>
            </p:nvGrpSpPr>
            <p:grpSpPr>
              <a:xfrm>
                <a:off x="528637" y="-14286"/>
                <a:ext cx="8216900" cy="1657349"/>
                <a:chOff x="528637" y="-14286"/>
                <a:chExt cx="8216900" cy="1657349"/>
              </a:xfrm>
            </p:grpSpPr>
            <p:sp>
              <p:nvSpPr>
                <p:cNvPr id="14" name="Shape 14"/>
                <p:cNvSpPr/>
                <p:nvPr/>
              </p:nvSpPr>
              <p:spPr>
                <a:xfrm>
                  <a:off x="5127625" y="1506537"/>
                  <a:ext cx="26986" cy="317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" h="23" extrusionOk="0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5" name="Shape 15"/>
                <p:cNvSpPr/>
                <p:nvPr/>
              </p:nvSpPr>
              <p:spPr>
                <a:xfrm>
                  <a:off x="5407025" y="1611312"/>
                  <a:ext cx="33337" cy="317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" h="23" extrusionOk="0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6" name="Shape 16"/>
                <p:cNvSpPr/>
                <p:nvPr/>
              </p:nvSpPr>
              <p:spPr>
                <a:xfrm>
                  <a:off x="4618037" y="1441450"/>
                  <a:ext cx="49211" cy="539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0" h="42" extrusionOk="0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7" name="Shape 17"/>
                <p:cNvSpPr/>
                <p:nvPr/>
              </p:nvSpPr>
              <p:spPr>
                <a:xfrm>
                  <a:off x="4049712" y="1492250"/>
                  <a:ext cx="39686" cy="190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" h="16" extrusionOk="0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8" name="Shape 18"/>
                <p:cNvSpPr/>
                <p:nvPr/>
              </p:nvSpPr>
              <p:spPr>
                <a:xfrm>
                  <a:off x="3878262" y="1514475"/>
                  <a:ext cx="103186" cy="619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5" h="46" extrusionOk="0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9" name="Shape 19"/>
                <p:cNvSpPr/>
                <p:nvPr/>
              </p:nvSpPr>
              <p:spPr>
                <a:xfrm>
                  <a:off x="3770312" y="1511300"/>
                  <a:ext cx="107950" cy="619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" h="47" extrusionOk="0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0" name="Shape 20"/>
                <p:cNvSpPr/>
                <p:nvPr/>
              </p:nvSpPr>
              <p:spPr>
                <a:xfrm>
                  <a:off x="3186111" y="1173162"/>
                  <a:ext cx="561974" cy="36194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55" h="277" extrusionOk="0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1" name="Shape 21"/>
                <p:cNvSpPr/>
                <p:nvPr/>
              </p:nvSpPr>
              <p:spPr>
                <a:xfrm>
                  <a:off x="3527425" y="1149350"/>
                  <a:ext cx="249236" cy="2651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6" h="206" extrusionOk="0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2" name="Shape 22"/>
                <p:cNvSpPr/>
                <p:nvPr/>
              </p:nvSpPr>
              <p:spPr>
                <a:xfrm>
                  <a:off x="3770312" y="1270000"/>
                  <a:ext cx="174624" cy="507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9" h="38" extrusionOk="0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3" name="Shape 23"/>
                <p:cNvSpPr/>
                <p:nvPr/>
              </p:nvSpPr>
              <p:spPr>
                <a:xfrm>
                  <a:off x="3762375" y="1331912"/>
                  <a:ext cx="119062" cy="13334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6" h="104" extrusionOk="0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4" name="Shape 24"/>
                <p:cNvSpPr/>
                <p:nvPr/>
              </p:nvSpPr>
              <p:spPr>
                <a:xfrm>
                  <a:off x="3963987" y="1258887"/>
                  <a:ext cx="58736" cy="7778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" h="61" extrusionOk="0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5" name="Shape 25"/>
                <p:cNvSpPr/>
                <p:nvPr/>
              </p:nvSpPr>
              <p:spPr>
                <a:xfrm>
                  <a:off x="3978275" y="1379537"/>
                  <a:ext cx="74612" cy="380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9" h="29" extrusionOk="0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6" name="Shape 26"/>
                <p:cNvSpPr/>
                <p:nvPr/>
              </p:nvSpPr>
              <p:spPr>
                <a:xfrm>
                  <a:off x="4056062" y="1320800"/>
                  <a:ext cx="96836" cy="666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1" h="48" extrusionOk="0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7" name="Shape 27"/>
                <p:cNvSpPr/>
                <p:nvPr/>
              </p:nvSpPr>
              <p:spPr>
                <a:xfrm>
                  <a:off x="4083050" y="1352550"/>
                  <a:ext cx="454025" cy="23653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86" h="182" extrusionOk="0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8" name="Shape 28"/>
                <p:cNvSpPr/>
                <p:nvPr/>
              </p:nvSpPr>
              <p:spPr>
                <a:xfrm>
                  <a:off x="4476750" y="1374775"/>
                  <a:ext cx="123825" cy="1016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8" h="78" extrusionOk="0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9" name="Shape 29"/>
                <p:cNvSpPr/>
                <p:nvPr/>
              </p:nvSpPr>
              <p:spPr>
                <a:xfrm>
                  <a:off x="4737100" y="1162050"/>
                  <a:ext cx="30162" cy="222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" h="18" extrusionOk="0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0" name="Shape 30"/>
                <p:cNvSpPr/>
                <p:nvPr/>
              </p:nvSpPr>
              <p:spPr>
                <a:xfrm>
                  <a:off x="4894262" y="1317625"/>
                  <a:ext cx="41275" cy="301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6" h="22" extrusionOk="0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1" name="Shape 31"/>
                <p:cNvSpPr/>
                <p:nvPr/>
              </p:nvSpPr>
              <p:spPr>
                <a:xfrm>
                  <a:off x="4391025" y="968375"/>
                  <a:ext cx="30162" cy="1904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" h="15" extrusionOk="0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2" name="Shape 32"/>
                <p:cNvSpPr/>
                <p:nvPr/>
              </p:nvSpPr>
              <p:spPr>
                <a:xfrm>
                  <a:off x="4127500" y="1130300"/>
                  <a:ext cx="30162" cy="1904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" h="15" extrusionOk="0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3" name="Shape 33"/>
                <p:cNvSpPr/>
                <p:nvPr/>
              </p:nvSpPr>
              <p:spPr>
                <a:xfrm>
                  <a:off x="3836987" y="1079500"/>
                  <a:ext cx="127000" cy="1047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0" h="80" extrusionOk="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4" name="Shape 34"/>
                <p:cNvSpPr/>
                <p:nvPr/>
              </p:nvSpPr>
              <p:spPr>
                <a:xfrm>
                  <a:off x="3795712" y="858837"/>
                  <a:ext cx="149225" cy="2254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4" h="174" extrusionOk="0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5" name="Shape 35"/>
                <p:cNvSpPr/>
                <p:nvPr/>
              </p:nvSpPr>
              <p:spPr>
                <a:xfrm>
                  <a:off x="3833812" y="1022350"/>
                  <a:ext cx="50800" cy="6508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2" h="50" extrusionOk="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6" name="Shape 36"/>
                <p:cNvSpPr/>
                <p:nvPr/>
              </p:nvSpPr>
              <p:spPr>
                <a:xfrm>
                  <a:off x="3729037" y="1038225"/>
                  <a:ext cx="71437" cy="6508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3" h="50" extrusionOk="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7" name="Shape 37"/>
                <p:cNvSpPr/>
                <p:nvPr/>
              </p:nvSpPr>
              <p:spPr>
                <a:xfrm>
                  <a:off x="7632700" y="947737"/>
                  <a:ext cx="1112837" cy="6953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1" h="281" extrusionOk="0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8" name="Shape 38"/>
                <p:cNvSpPr/>
                <p:nvPr/>
              </p:nvSpPr>
              <p:spPr>
                <a:xfrm>
                  <a:off x="6159500" y="-11112"/>
                  <a:ext cx="1562100" cy="109854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84" h="844" extrusionOk="0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9" name="Shape 39"/>
                <p:cNvSpPr/>
                <p:nvPr/>
              </p:nvSpPr>
              <p:spPr>
                <a:xfrm>
                  <a:off x="5678487" y="777875"/>
                  <a:ext cx="57150" cy="6191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6" h="48" extrusionOk="0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0" name="Shape 40"/>
                <p:cNvSpPr/>
                <p:nvPr/>
              </p:nvSpPr>
              <p:spPr>
                <a:xfrm>
                  <a:off x="5634037" y="754062"/>
                  <a:ext cx="60325" cy="4603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6" h="37" extrusionOk="0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1" name="Shape 41"/>
                <p:cNvSpPr/>
                <p:nvPr/>
              </p:nvSpPr>
              <p:spPr>
                <a:xfrm>
                  <a:off x="7439025" y="625475"/>
                  <a:ext cx="271462" cy="12858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0" h="96" extrusionOk="0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2" name="Shape 42"/>
                <p:cNvSpPr/>
                <p:nvPr/>
              </p:nvSpPr>
              <p:spPr>
                <a:xfrm>
                  <a:off x="7726361" y="730250"/>
                  <a:ext cx="219075" cy="5873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8" h="44" extrusionOk="0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3" name="Shape 43"/>
                <p:cNvSpPr/>
                <p:nvPr/>
              </p:nvSpPr>
              <p:spPr>
                <a:xfrm>
                  <a:off x="7610475" y="762000"/>
                  <a:ext cx="88899" cy="539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7" h="42" extrusionOk="0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4" name="Shape 44"/>
                <p:cNvSpPr/>
                <p:nvPr/>
              </p:nvSpPr>
              <p:spPr>
                <a:xfrm>
                  <a:off x="7551736" y="595312"/>
                  <a:ext cx="58736" cy="698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9" h="52" extrusionOk="0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5" name="Shape 45"/>
                <p:cNvSpPr/>
                <p:nvPr/>
              </p:nvSpPr>
              <p:spPr>
                <a:xfrm>
                  <a:off x="8023225" y="804862"/>
                  <a:ext cx="71436" cy="1047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" h="80" extrusionOk="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6" name="Shape 46"/>
                <p:cNvSpPr/>
                <p:nvPr/>
              </p:nvSpPr>
              <p:spPr>
                <a:xfrm>
                  <a:off x="6762750" y="9525"/>
                  <a:ext cx="762000" cy="1587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23" h="64" extrusionOk="0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7" name="Shape 47"/>
                <p:cNvSpPr/>
                <p:nvPr/>
              </p:nvSpPr>
              <p:spPr>
                <a:xfrm>
                  <a:off x="6088062" y="4761"/>
                  <a:ext cx="708025" cy="7778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00" h="31" extrusionOk="0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8" name="Shape 48"/>
                <p:cNvSpPr/>
                <p:nvPr/>
              </p:nvSpPr>
              <p:spPr>
                <a:xfrm>
                  <a:off x="4529137" y="117475"/>
                  <a:ext cx="66675" cy="3968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" h="29" extrusionOk="0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9" name="Shape 49"/>
                <p:cNvSpPr/>
                <p:nvPr/>
              </p:nvSpPr>
              <p:spPr>
                <a:xfrm>
                  <a:off x="2705100" y="4761"/>
                  <a:ext cx="1622424" cy="5905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36" h="152" extrusionOk="0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0" name="Shape 50"/>
                <p:cNvSpPr/>
                <p:nvPr/>
              </p:nvSpPr>
              <p:spPr>
                <a:xfrm>
                  <a:off x="4332287" y="-14286"/>
                  <a:ext cx="74611" cy="2127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" h="165" extrusionOk="0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1" name="Shape 51"/>
                <p:cNvSpPr/>
                <p:nvPr/>
              </p:nvSpPr>
              <p:spPr>
                <a:xfrm>
                  <a:off x="4287837" y="163511"/>
                  <a:ext cx="219075" cy="13334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8" h="103" extrusionOk="0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2" name="Shape 52"/>
                <p:cNvSpPr/>
                <p:nvPr/>
              </p:nvSpPr>
              <p:spPr>
                <a:xfrm>
                  <a:off x="4052887" y="288925"/>
                  <a:ext cx="296862" cy="2794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8" h="214" extrusionOk="0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3" name="Shape 53"/>
                <p:cNvSpPr/>
                <p:nvPr/>
              </p:nvSpPr>
              <p:spPr>
                <a:xfrm>
                  <a:off x="4249737" y="369887"/>
                  <a:ext cx="22224" cy="1587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13" extrusionOk="0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4" name="Shape 54"/>
                <p:cNvSpPr/>
                <p:nvPr/>
              </p:nvSpPr>
              <p:spPr>
                <a:xfrm>
                  <a:off x="2582861" y="560387"/>
                  <a:ext cx="1290637" cy="7334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12" h="564" extrusionOk="0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5" name="Shape 55"/>
                <p:cNvSpPr/>
                <p:nvPr/>
              </p:nvSpPr>
              <p:spPr>
                <a:xfrm>
                  <a:off x="2809875" y="1065212"/>
                  <a:ext cx="71437" cy="1127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3" h="85" extrusionOk="0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6" name="Shape 56"/>
                <p:cNvSpPr/>
                <p:nvPr/>
              </p:nvSpPr>
              <p:spPr>
                <a:xfrm>
                  <a:off x="3800475" y="684212"/>
                  <a:ext cx="66674" cy="936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" h="74" extrusionOk="0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7" name="Shape 57"/>
                <p:cNvSpPr/>
                <p:nvPr/>
              </p:nvSpPr>
              <p:spPr>
                <a:xfrm>
                  <a:off x="3989387" y="638175"/>
                  <a:ext cx="33337" cy="380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" h="30" extrusionOk="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8" name="Shape 58"/>
                <p:cNvSpPr/>
                <p:nvPr/>
              </p:nvSpPr>
              <p:spPr>
                <a:xfrm>
                  <a:off x="528637" y="268287"/>
                  <a:ext cx="1611312" cy="13747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82" h="557" extrusionOk="0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9" name="Shape 59"/>
                <p:cNvSpPr/>
                <p:nvPr/>
              </p:nvSpPr>
              <p:spPr>
                <a:xfrm>
                  <a:off x="1154112" y="785812"/>
                  <a:ext cx="606425" cy="85724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7" h="347" extrusionOk="0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60" name="Shape 60"/>
                <p:cNvSpPr/>
                <p:nvPr/>
              </p:nvSpPr>
              <p:spPr>
                <a:xfrm>
                  <a:off x="2222500" y="1422400"/>
                  <a:ext cx="25399" cy="4603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" h="37" extrusionOk="0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61" name="Shape 61"/>
                <p:cNvSpPr/>
                <p:nvPr/>
              </p:nvSpPr>
              <p:spPr>
                <a:xfrm>
                  <a:off x="2189161" y="979487"/>
                  <a:ext cx="33337" cy="2698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2" h="20" extrusionOk="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62" name="Shape 62"/>
                <p:cNvSpPr/>
                <p:nvPr/>
              </p:nvSpPr>
              <p:spPr>
                <a:xfrm>
                  <a:off x="719137" y="436562"/>
                  <a:ext cx="92075" cy="380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7" h="30" extrusionOk="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63" name="Shape 63"/>
                <p:cNvSpPr/>
                <p:nvPr/>
              </p:nvSpPr>
              <p:spPr>
                <a:xfrm>
                  <a:off x="1843086" y="79375"/>
                  <a:ext cx="1096962" cy="90328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3" h="696" extrusionOk="0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64" name="Shape 64"/>
                <p:cNvSpPr/>
                <p:nvPr/>
              </p:nvSpPr>
              <p:spPr>
                <a:xfrm>
                  <a:off x="1093787" y="9525"/>
                  <a:ext cx="2200275" cy="3682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31" h="149" extrusionOk="0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65" name="Shape 65"/>
                <p:cNvSpPr/>
                <p:nvPr/>
              </p:nvSpPr>
              <p:spPr>
                <a:xfrm>
                  <a:off x="1541462" y="144461"/>
                  <a:ext cx="47625" cy="3968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" h="30" extrusionOk="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66" name="Shape 66"/>
                <p:cNvSpPr/>
                <p:nvPr/>
              </p:nvSpPr>
              <p:spPr>
                <a:xfrm>
                  <a:off x="1484312" y="198436"/>
                  <a:ext cx="71436" cy="428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" h="32" extrusionOk="0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67" name="Shape 67"/>
                <p:cNvSpPr/>
                <p:nvPr/>
              </p:nvSpPr>
              <p:spPr>
                <a:xfrm>
                  <a:off x="1716086" y="358775"/>
                  <a:ext cx="119062" cy="222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6" h="18" extrusionOk="0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68" name="Shape 68"/>
                <p:cNvSpPr/>
                <p:nvPr/>
              </p:nvSpPr>
              <p:spPr>
                <a:xfrm>
                  <a:off x="1920875" y="354012"/>
                  <a:ext cx="66675" cy="5873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2" h="44" extrusionOk="0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69" name="Shape 69"/>
                <p:cNvSpPr/>
                <p:nvPr/>
              </p:nvSpPr>
              <p:spPr>
                <a:xfrm>
                  <a:off x="1373187" y="195261"/>
                  <a:ext cx="52387" cy="380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" h="30" extrusionOk="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grpSp>
            <p:nvGrpSpPr>
              <p:cNvPr id="70" name="Shape 70"/>
              <p:cNvGrpSpPr/>
              <p:nvPr/>
            </p:nvGrpSpPr>
            <p:grpSpPr>
              <a:xfrm>
                <a:off x="11111" y="9524"/>
                <a:ext cx="9110661" cy="1622424"/>
                <a:chOff x="1676400" y="176211"/>
                <a:chExt cx="3886200" cy="663574"/>
              </a:xfrm>
            </p:grpSpPr>
            <p:cxnSp>
              <p:nvCxnSpPr>
                <p:cNvPr id="71" name="Shape 71"/>
                <p:cNvCxnSpPr/>
                <p:nvPr/>
              </p:nvCxnSpPr>
              <p:spPr>
                <a:xfrm>
                  <a:off x="1676400" y="527050"/>
                  <a:ext cx="3886200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2" name="Shape 72"/>
                <p:cNvCxnSpPr/>
                <p:nvPr/>
              </p:nvCxnSpPr>
              <p:spPr>
                <a:xfrm>
                  <a:off x="1990725" y="176211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3" name="Shape 73"/>
                <p:cNvCxnSpPr/>
                <p:nvPr/>
              </p:nvCxnSpPr>
              <p:spPr>
                <a:xfrm>
                  <a:off x="2352675" y="176211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4" name="Shape 74"/>
                <p:cNvCxnSpPr/>
                <p:nvPr/>
              </p:nvCxnSpPr>
              <p:spPr>
                <a:xfrm>
                  <a:off x="2714625" y="176211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5" name="Shape 75"/>
                <p:cNvCxnSpPr/>
                <p:nvPr/>
              </p:nvCxnSpPr>
              <p:spPr>
                <a:xfrm>
                  <a:off x="3076575" y="176211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6" name="Shape 76"/>
                <p:cNvCxnSpPr/>
                <p:nvPr/>
              </p:nvCxnSpPr>
              <p:spPr>
                <a:xfrm>
                  <a:off x="3438525" y="176211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7" name="Shape 77"/>
                <p:cNvCxnSpPr/>
                <p:nvPr/>
              </p:nvCxnSpPr>
              <p:spPr>
                <a:xfrm>
                  <a:off x="3800475" y="176211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8" name="Shape 78"/>
                <p:cNvCxnSpPr/>
                <p:nvPr/>
              </p:nvCxnSpPr>
              <p:spPr>
                <a:xfrm>
                  <a:off x="4162425" y="176211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9" name="Shape 79"/>
                <p:cNvCxnSpPr/>
                <p:nvPr/>
              </p:nvCxnSpPr>
              <p:spPr>
                <a:xfrm>
                  <a:off x="4524375" y="176211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80" name="Shape 80"/>
                <p:cNvCxnSpPr/>
                <p:nvPr/>
              </p:nvCxnSpPr>
              <p:spPr>
                <a:xfrm>
                  <a:off x="4886325" y="176211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81" name="Shape 81"/>
                <p:cNvCxnSpPr/>
                <p:nvPr/>
              </p:nvCxnSpPr>
              <p:spPr>
                <a:xfrm>
                  <a:off x="5248275" y="176211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82" name="Shape 82"/>
              <p:cNvGrpSpPr/>
              <p:nvPr/>
            </p:nvGrpSpPr>
            <p:grpSpPr>
              <a:xfrm>
                <a:off x="576261" y="1587"/>
                <a:ext cx="7808912" cy="1641477"/>
                <a:chOff x="1917700" y="173037"/>
                <a:chExt cx="3330575" cy="671513"/>
              </a:xfrm>
            </p:grpSpPr>
            <p:cxnSp>
              <p:nvCxnSpPr>
                <p:cNvPr id="83" name="Shape 83"/>
                <p:cNvCxnSpPr/>
                <p:nvPr/>
              </p:nvCxnSpPr>
              <p:spPr>
                <a:xfrm>
                  <a:off x="4524375" y="174625"/>
                  <a:ext cx="0" cy="22542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84" name="Shape 84"/>
                <p:cNvCxnSpPr/>
                <p:nvPr/>
              </p:nvCxnSpPr>
              <p:spPr>
                <a:xfrm>
                  <a:off x="4718050" y="527050"/>
                  <a:ext cx="111125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85" name="Shape 85"/>
                <p:cNvCxnSpPr/>
                <p:nvPr/>
              </p:nvCxnSpPr>
              <p:spPr>
                <a:xfrm>
                  <a:off x="4886325" y="555625"/>
                  <a:ext cx="0" cy="4445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86" name="Shape 86"/>
                <p:cNvCxnSpPr/>
                <p:nvPr/>
              </p:nvCxnSpPr>
              <p:spPr>
                <a:xfrm>
                  <a:off x="5248275" y="714375"/>
                  <a:ext cx="0" cy="125412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87" name="Shape 87"/>
                <p:cNvCxnSpPr/>
                <p:nvPr/>
              </p:nvCxnSpPr>
              <p:spPr>
                <a:xfrm>
                  <a:off x="3438525" y="180975"/>
                  <a:ext cx="0" cy="9842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88" name="Shape 88"/>
                <p:cNvCxnSpPr/>
                <p:nvPr/>
              </p:nvCxnSpPr>
              <p:spPr>
                <a:xfrm>
                  <a:off x="3076575" y="176211"/>
                  <a:ext cx="0" cy="534987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89" name="Shape 89"/>
                <p:cNvCxnSpPr/>
                <p:nvPr/>
              </p:nvCxnSpPr>
              <p:spPr>
                <a:xfrm rot="10800000">
                  <a:off x="3035300" y="527050"/>
                  <a:ext cx="107949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0" name="Shape 90"/>
                <p:cNvCxnSpPr/>
                <p:nvPr/>
              </p:nvCxnSpPr>
              <p:spPr>
                <a:xfrm>
                  <a:off x="2822575" y="527050"/>
                  <a:ext cx="95250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1" name="Shape 91"/>
                <p:cNvCxnSpPr/>
                <p:nvPr/>
              </p:nvCxnSpPr>
              <p:spPr>
                <a:xfrm rot="10800000">
                  <a:off x="2505074" y="527050"/>
                  <a:ext cx="130175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2" name="Shape 92"/>
                <p:cNvCxnSpPr/>
                <p:nvPr/>
              </p:nvCxnSpPr>
              <p:spPr>
                <a:xfrm>
                  <a:off x="1917700" y="527050"/>
                  <a:ext cx="552449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3" name="Shape 93"/>
                <p:cNvCxnSpPr/>
                <p:nvPr/>
              </p:nvCxnSpPr>
              <p:spPr>
                <a:xfrm>
                  <a:off x="2349500" y="371475"/>
                  <a:ext cx="0" cy="47307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4" name="Shape 94"/>
                <p:cNvCxnSpPr/>
                <p:nvPr/>
              </p:nvCxnSpPr>
              <p:spPr>
                <a:xfrm>
                  <a:off x="1990725" y="400050"/>
                  <a:ext cx="0" cy="247649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5" name="Shape 95"/>
                <p:cNvCxnSpPr/>
                <p:nvPr/>
              </p:nvCxnSpPr>
              <p:spPr>
                <a:xfrm rot="10800000">
                  <a:off x="2352675" y="173037"/>
                  <a:ext cx="0" cy="42861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6" name="Shape 96"/>
                <p:cNvCxnSpPr/>
                <p:nvPr/>
              </p:nvCxnSpPr>
              <p:spPr>
                <a:xfrm>
                  <a:off x="2714625" y="285750"/>
                  <a:ext cx="0" cy="152399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7" name="Shape 97"/>
                <p:cNvCxnSpPr/>
                <p:nvPr/>
              </p:nvCxnSpPr>
              <p:spPr>
                <a:xfrm rot="10800000">
                  <a:off x="2714625" y="176212"/>
                  <a:ext cx="0" cy="3492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</p:grpSp>
        </p:grpSp>
        <p:pic>
          <p:nvPicPr>
            <p:cNvPr id="98" name="Shape 9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3400" y="2486025"/>
              <a:ext cx="1095375" cy="1019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246062" y="9302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2147886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1pPr>
            <a:lvl2pPr marL="742950" marR="0" indent="-152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5pPr>
            <a:lvl6pPr marL="25146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6pPr>
            <a:lvl7pPr marL="29718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7pPr>
            <a:lvl8pPr marL="34290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8pPr>
            <a:lvl9pPr marL="3886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5334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32004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2019</a:t>
            </a:r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68580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‹N°›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50000">
              <a:schemeClr val="lt1"/>
            </a:gs>
            <a:gs pos="100000">
              <a:schemeClr val="lt2"/>
            </a:gs>
          </a:gsLst>
          <a:lin ang="2700000" scaled="0"/>
        </a:gra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246062" y="9302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2147886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1pPr>
            <a:lvl2pPr marL="742950" marR="0" indent="-152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5pPr>
            <a:lvl6pPr marL="25146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6pPr>
            <a:lvl7pPr marL="29718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7pPr>
            <a:lvl8pPr marL="34290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8pPr>
            <a:lvl9pPr marL="3886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2019</a:t>
            </a:r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‹N°›</a:t>
            </a:fld>
            <a:endParaRPr lang="en-US"/>
          </a:p>
        </p:txBody>
      </p:sp>
      <p:grpSp>
        <p:nvGrpSpPr>
          <p:cNvPr id="116" name="Shape 116"/>
          <p:cNvGrpSpPr/>
          <p:nvPr/>
        </p:nvGrpSpPr>
        <p:grpSpPr>
          <a:xfrm>
            <a:off x="261937" y="87311"/>
            <a:ext cx="8488362" cy="831850"/>
            <a:chOff x="261937" y="87311"/>
            <a:chExt cx="8488362" cy="831850"/>
          </a:xfrm>
        </p:grpSpPr>
        <p:grpSp>
          <p:nvGrpSpPr>
            <p:cNvPr id="117" name="Shape 117"/>
            <p:cNvGrpSpPr/>
            <p:nvPr/>
          </p:nvGrpSpPr>
          <p:grpSpPr>
            <a:xfrm>
              <a:off x="1054100" y="165100"/>
              <a:ext cx="7696200" cy="685800"/>
              <a:chOff x="1054100" y="165100"/>
              <a:chExt cx="7696200" cy="685800"/>
            </a:xfrm>
          </p:grpSpPr>
          <p:sp>
            <p:nvSpPr>
              <p:cNvPr id="118" name="Shape 118"/>
              <p:cNvSpPr/>
              <p:nvPr/>
            </p:nvSpPr>
            <p:spPr>
              <a:xfrm>
                <a:off x="1054100" y="165100"/>
                <a:ext cx="7696200" cy="685800"/>
              </a:xfrm>
              <a:custGeom>
                <a:avLst/>
                <a:gdLst/>
                <a:ahLst/>
                <a:cxnLst/>
                <a:rect l="0" t="0" r="0" b="0"/>
                <a:pathLst>
                  <a:path w="4848" h="432" extrusionOk="0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 cap="flat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119" name="Shape 119"/>
              <p:cNvGrpSpPr/>
              <p:nvPr/>
            </p:nvGrpSpPr>
            <p:grpSpPr>
              <a:xfrm>
                <a:off x="1897062" y="165100"/>
                <a:ext cx="6075362" cy="681037"/>
                <a:chOff x="1620837" y="381000"/>
                <a:chExt cx="6075362" cy="681037"/>
              </a:xfrm>
            </p:grpSpPr>
            <p:grpSp>
              <p:nvGrpSpPr>
                <p:cNvPr id="120" name="Shape 120"/>
                <p:cNvGrpSpPr/>
                <p:nvPr/>
              </p:nvGrpSpPr>
              <p:grpSpPr>
                <a:xfrm>
                  <a:off x="1620837" y="382587"/>
                  <a:ext cx="3505199" cy="677862"/>
                  <a:chOff x="1620837" y="382587"/>
                  <a:chExt cx="3505199" cy="677862"/>
                </a:xfrm>
              </p:grpSpPr>
              <p:sp>
                <p:nvSpPr>
                  <p:cNvPr id="121" name="Shape 121"/>
                  <p:cNvSpPr/>
                  <p:nvPr/>
                </p:nvSpPr>
                <p:spPr>
                  <a:xfrm>
                    <a:off x="3582987" y="1004887"/>
                    <a:ext cx="11111" cy="1269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5" h="23" extrusionOk="0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22" name="Shape 122"/>
                  <p:cNvSpPr/>
                  <p:nvPr/>
                </p:nvSpPr>
                <p:spPr>
                  <a:xfrm>
                    <a:off x="3702050" y="1047750"/>
                    <a:ext cx="14286" cy="1269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" h="23" extrusionOk="0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23" name="Shape 123"/>
                  <p:cNvSpPr/>
                  <p:nvPr/>
                </p:nvSpPr>
                <p:spPr>
                  <a:xfrm>
                    <a:off x="3365500" y="977900"/>
                    <a:ext cx="20637" cy="222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0" h="42" extrusionOk="0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24" name="Shape 124"/>
                  <p:cNvSpPr/>
                  <p:nvPr/>
                </p:nvSpPr>
                <p:spPr>
                  <a:xfrm>
                    <a:off x="3122611" y="998537"/>
                    <a:ext cx="17461" cy="79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" h="16" extrusionOk="0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25" name="Shape 125"/>
                  <p:cNvSpPr/>
                  <p:nvPr/>
                </p:nvSpPr>
                <p:spPr>
                  <a:xfrm>
                    <a:off x="3049586" y="1008062"/>
                    <a:ext cx="44449" cy="2539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5" h="46" extrusionOk="0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26" name="Shape 126"/>
                  <p:cNvSpPr/>
                  <p:nvPr/>
                </p:nvSpPr>
                <p:spPr>
                  <a:xfrm>
                    <a:off x="3003550" y="1006475"/>
                    <a:ext cx="46037" cy="254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9" h="47" extrusionOk="0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27" name="Shape 127"/>
                  <p:cNvSpPr/>
                  <p:nvPr/>
                </p:nvSpPr>
                <p:spPr>
                  <a:xfrm>
                    <a:off x="2754311" y="868362"/>
                    <a:ext cx="239711" cy="1476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55" h="277" extrusionOk="0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28" name="Shape 128"/>
                  <p:cNvSpPr/>
                  <p:nvPr/>
                </p:nvSpPr>
                <p:spPr>
                  <a:xfrm>
                    <a:off x="2900361" y="858837"/>
                    <a:ext cx="106362" cy="10794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56" h="206" extrusionOk="0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29" name="Shape 129"/>
                  <p:cNvSpPr/>
                  <p:nvPr/>
                </p:nvSpPr>
                <p:spPr>
                  <a:xfrm>
                    <a:off x="3003550" y="908050"/>
                    <a:ext cx="74611" cy="206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9" h="38" extrusionOk="0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30" name="Shape 130"/>
                  <p:cNvSpPr/>
                  <p:nvPr/>
                </p:nvSpPr>
                <p:spPr>
                  <a:xfrm>
                    <a:off x="3000375" y="933450"/>
                    <a:ext cx="50799" cy="539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6" h="104" extrusionOk="0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31" name="Shape 131"/>
                  <p:cNvSpPr/>
                  <p:nvPr/>
                </p:nvSpPr>
                <p:spPr>
                  <a:xfrm>
                    <a:off x="3086100" y="903287"/>
                    <a:ext cx="25399" cy="3174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" h="61" extrusionOk="0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32" name="Shape 132"/>
                  <p:cNvSpPr/>
                  <p:nvPr/>
                </p:nvSpPr>
                <p:spPr>
                  <a:xfrm>
                    <a:off x="3092450" y="952500"/>
                    <a:ext cx="31750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9" h="29" extrusionOk="0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33" name="Shape 133"/>
                  <p:cNvSpPr/>
                  <p:nvPr/>
                </p:nvSpPr>
                <p:spPr>
                  <a:xfrm>
                    <a:off x="3125786" y="928687"/>
                    <a:ext cx="41275" cy="269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1" h="48" extrusionOk="0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34" name="Shape 134"/>
                  <p:cNvSpPr/>
                  <p:nvPr/>
                </p:nvSpPr>
                <p:spPr>
                  <a:xfrm>
                    <a:off x="3136900" y="941387"/>
                    <a:ext cx="193674" cy="968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86" h="182" extrusionOk="0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35" name="Shape 135"/>
                  <p:cNvSpPr/>
                  <p:nvPr/>
                </p:nvSpPr>
                <p:spPr>
                  <a:xfrm>
                    <a:off x="3305175" y="950912"/>
                    <a:ext cx="52386" cy="412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8" h="78" extrusionOk="0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36" name="Shape 136"/>
                  <p:cNvSpPr/>
                  <p:nvPr/>
                </p:nvSpPr>
                <p:spPr>
                  <a:xfrm>
                    <a:off x="3416300" y="863600"/>
                    <a:ext cx="12699" cy="95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7" h="18" extrusionOk="0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37" name="Shape 137"/>
                  <p:cNvSpPr/>
                  <p:nvPr/>
                </p:nvSpPr>
                <p:spPr>
                  <a:xfrm>
                    <a:off x="3482975" y="927100"/>
                    <a:ext cx="17461" cy="127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6" h="22" extrusionOk="0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38" name="Shape 138"/>
                  <p:cNvSpPr/>
                  <p:nvPr/>
                </p:nvSpPr>
                <p:spPr>
                  <a:xfrm>
                    <a:off x="3268661" y="784225"/>
                    <a:ext cx="12699" cy="79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" h="15" extrusionOk="0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39" name="Shape 139"/>
                  <p:cNvSpPr/>
                  <p:nvPr/>
                </p:nvSpPr>
                <p:spPr>
                  <a:xfrm>
                    <a:off x="3155950" y="850900"/>
                    <a:ext cx="12699" cy="79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" h="15" extrusionOk="0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40" name="Shape 140"/>
                  <p:cNvSpPr/>
                  <p:nvPr/>
                </p:nvSpPr>
                <p:spPr>
                  <a:xfrm>
                    <a:off x="3032125" y="830262"/>
                    <a:ext cx="53974" cy="4286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0" h="80" extrusionOk="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41" name="Shape 141"/>
                  <p:cNvSpPr/>
                  <p:nvPr/>
                </p:nvSpPr>
                <p:spPr>
                  <a:xfrm>
                    <a:off x="3014661" y="739775"/>
                    <a:ext cx="63499" cy="920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4" h="174" extrusionOk="0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42" name="Shape 142"/>
                  <p:cNvSpPr/>
                  <p:nvPr/>
                </p:nvSpPr>
                <p:spPr>
                  <a:xfrm>
                    <a:off x="3030536" y="806450"/>
                    <a:ext cx="22225" cy="269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2" h="50" extrusionOk="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43" name="Shape 143"/>
                  <p:cNvSpPr/>
                  <p:nvPr/>
                </p:nvSpPr>
                <p:spPr>
                  <a:xfrm>
                    <a:off x="2986086" y="812800"/>
                    <a:ext cx="30161" cy="269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3" h="50" extrusionOk="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44" name="Shape 144"/>
                  <p:cNvSpPr/>
                  <p:nvPr/>
                </p:nvSpPr>
                <p:spPr>
                  <a:xfrm>
                    <a:off x="4651375" y="776287"/>
                    <a:ext cx="474661" cy="28416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71" h="281" extrusionOk="0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45" name="Shape 145"/>
                  <p:cNvSpPr/>
                  <p:nvPr/>
                </p:nvSpPr>
                <p:spPr>
                  <a:xfrm>
                    <a:off x="4022725" y="384175"/>
                    <a:ext cx="666750" cy="44926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84" h="844" extrusionOk="0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46" name="Shape 146"/>
                  <p:cNvSpPr/>
                  <p:nvPr/>
                </p:nvSpPr>
                <p:spPr>
                  <a:xfrm>
                    <a:off x="3817937" y="706437"/>
                    <a:ext cx="23811" cy="2539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6" h="48" extrusionOk="0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47" name="Shape 147"/>
                  <p:cNvSpPr/>
                  <p:nvPr/>
                </p:nvSpPr>
                <p:spPr>
                  <a:xfrm>
                    <a:off x="3798887" y="696912"/>
                    <a:ext cx="25399" cy="1905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6" h="37" extrusionOk="0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48" name="Shape 148"/>
                  <p:cNvSpPr/>
                  <p:nvPr/>
                </p:nvSpPr>
                <p:spPr>
                  <a:xfrm>
                    <a:off x="4568825" y="644525"/>
                    <a:ext cx="115886" cy="5238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70" h="96" extrusionOk="0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49" name="Shape 149"/>
                  <p:cNvSpPr/>
                  <p:nvPr/>
                </p:nvSpPr>
                <p:spPr>
                  <a:xfrm>
                    <a:off x="4691062" y="687387"/>
                    <a:ext cx="93661" cy="2381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8" h="44" extrusionOk="0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50" name="Shape 150"/>
                  <p:cNvSpPr/>
                  <p:nvPr/>
                </p:nvSpPr>
                <p:spPr>
                  <a:xfrm>
                    <a:off x="4641850" y="700087"/>
                    <a:ext cx="38099" cy="222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7" h="42" extrusionOk="0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51" name="Shape 151"/>
                  <p:cNvSpPr/>
                  <p:nvPr/>
                </p:nvSpPr>
                <p:spPr>
                  <a:xfrm>
                    <a:off x="4616450" y="631825"/>
                    <a:ext cx="25400" cy="2857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9" h="52" extrusionOk="0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52" name="Shape 152"/>
                  <p:cNvSpPr/>
                  <p:nvPr/>
                </p:nvSpPr>
                <p:spPr>
                  <a:xfrm>
                    <a:off x="4818062" y="717550"/>
                    <a:ext cx="30162" cy="4286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4" h="80" extrusionOk="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53" name="Shape 153"/>
                  <p:cNvSpPr/>
                  <p:nvPr/>
                </p:nvSpPr>
                <p:spPr>
                  <a:xfrm>
                    <a:off x="4279900" y="392112"/>
                    <a:ext cx="325437" cy="650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23" h="64" extrusionOk="0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54" name="Shape 154"/>
                  <p:cNvSpPr/>
                  <p:nvPr/>
                </p:nvSpPr>
                <p:spPr>
                  <a:xfrm>
                    <a:off x="3992562" y="390525"/>
                    <a:ext cx="301625" cy="3175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00" h="31" extrusionOk="0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55" name="Shape 155"/>
                  <p:cNvSpPr/>
                  <p:nvPr/>
                </p:nvSpPr>
                <p:spPr>
                  <a:xfrm>
                    <a:off x="3327400" y="436562"/>
                    <a:ext cx="28574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1" h="29" extrusionOk="0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56" name="Shape 156"/>
                  <p:cNvSpPr/>
                  <p:nvPr/>
                </p:nvSpPr>
                <p:spPr>
                  <a:xfrm>
                    <a:off x="2549525" y="390525"/>
                    <a:ext cx="692150" cy="2413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36" h="152" extrusionOk="0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57" name="Shape 157"/>
                  <p:cNvSpPr/>
                  <p:nvPr/>
                </p:nvSpPr>
                <p:spPr>
                  <a:xfrm>
                    <a:off x="3243261" y="382587"/>
                    <a:ext cx="31749" cy="8731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7" h="165" extrusionOk="0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58" name="Shape 158"/>
                  <p:cNvSpPr/>
                  <p:nvPr/>
                </p:nvSpPr>
                <p:spPr>
                  <a:xfrm>
                    <a:off x="3224211" y="455612"/>
                    <a:ext cx="93661" cy="539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8" h="103" extrusionOk="0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59" name="Shape 159"/>
                  <p:cNvSpPr/>
                  <p:nvPr/>
                </p:nvSpPr>
                <p:spPr>
                  <a:xfrm>
                    <a:off x="3124200" y="506412"/>
                    <a:ext cx="126999" cy="1143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88" h="214" extrusionOk="0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60" name="Shape 160"/>
                  <p:cNvSpPr/>
                  <p:nvPr/>
                </p:nvSpPr>
                <p:spPr>
                  <a:xfrm>
                    <a:off x="3208336" y="539750"/>
                    <a:ext cx="9524" cy="635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" h="13" extrusionOk="0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61" name="Shape 161"/>
                  <p:cNvSpPr/>
                  <p:nvPr/>
                </p:nvSpPr>
                <p:spPr>
                  <a:xfrm>
                    <a:off x="2497136" y="617537"/>
                    <a:ext cx="550861" cy="3000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12" h="564" extrusionOk="0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62" name="Shape 162"/>
                  <p:cNvSpPr/>
                  <p:nvPr/>
                </p:nvSpPr>
                <p:spPr>
                  <a:xfrm>
                    <a:off x="2593975" y="823912"/>
                    <a:ext cx="30161" cy="460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3" h="85" extrusionOk="0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63" name="Shape 163"/>
                  <p:cNvSpPr/>
                  <p:nvPr/>
                </p:nvSpPr>
                <p:spPr>
                  <a:xfrm>
                    <a:off x="3016250" y="668337"/>
                    <a:ext cx="28574" cy="381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4" h="74" extrusionOk="0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64" name="Shape 164"/>
                  <p:cNvSpPr/>
                  <p:nvPr/>
                </p:nvSpPr>
                <p:spPr>
                  <a:xfrm>
                    <a:off x="3097211" y="649287"/>
                    <a:ext cx="14286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" h="30" extrusionOk="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65" name="Shape 165"/>
                  <p:cNvSpPr/>
                  <p:nvPr/>
                </p:nvSpPr>
                <p:spPr>
                  <a:xfrm>
                    <a:off x="1620837" y="498475"/>
                    <a:ext cx="687386" cy="5619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82" h="557" extrusionOk="0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66" name="Shape 166"/>
                  <p:cNvSpPr/>
                  <p:nvPr/>
                </p:nvSpPr>
                <p:spPr>
                  <a:xfrm>
                    <a:off x="1887536" y="709612"/>
                    <a:ext cx="258762" cy="3508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7" h="347" extrusionOk="0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67" name="Shape 167"/>
                  <p:cNvSpPr/>
                  <p:nvPr/>
                </p:nvSpPr>
                <p:spPr>
                  <a:xfrm>
                    <a:off x="2343150" y="969962"/>
                    <a:ext cx="11112" cy="1905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9" h="37" extrusionOk="0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68" name="Shape 168"/>
                  <p:cNvSpPr/>
                  <p:nvPr/>
                </p:nvSpPr>
                <p:spPr>
                  <a:xfrm>
                    <a:off x="2328861" y="788987"/>
                    <a:ext cx="14287" cy="1111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2" h="20" extrusionOk="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69" name="Shape 169"/>
                  <p:cNvSpPr/>
                  <p:nvPr/>
                </p:nvSpPr>
                <p:spPr>
                  <a:xfrm>
                    <a:off x="1701800" y="566737"/>
                    <a:ext cx="39687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7" h="30" extrusionOk="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70" name="Shape 170"/>
                  <p:cNvSpPr/>
                  <p:nvPr/>
                </p:nvSpPr>
                <p:spPr>
                  <a:xfrm>
                    <a:off x="2181225" y="420687"/>
                    <a:ext cx="468312" cy="3698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93" h="696" extrusionOk="0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71" name="Shape 171"/>
                  <p:cNvSpPr/>
                  <p:nvPr/>
                </p:nvSpPr>
                <p:spPr>
                  <a:xfrm>
                    <a:off x="1862136" y="392112"/>
                    <a:ext cx="938211" cy="15081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31" h="149" extrusionOk="0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72" name="Shape 172"/>
                  <p:cNvSpPr/>
                  <p:nvPr/>
                </p:nvSpPr>
                <p:spPr>
                  <a:xfrm>
                    <a:off x="2052636" y="447675"/>
                    <a:ext cx="20637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1" h="30" extrusionOk="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73" name="Shape 173"/>
                  <p:cNvSpPr/>
                  <p:nvPr/>
                </p:nvSpPr>
                <p:spPr>
                  <a:xfrm>
                    <a:off x="2028825" y="469900"/>
                    <a:ext cx="30162" cy="1746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4" h="32" extrusionOk="0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74" name="Shape 174"/>
                  <p:cNvSpPr/>
                  <p:nvPr/>
                </p:nvSpPr>
                <p:spPr>
                  <a:xfrm>
                    <a:off x="2127250" y="534987"/>
                    <a:ext cx="50799" cy="95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6" h="18" extrusionOk="0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75" name="Shape 175"/>
                  <p:cNvSpPr/>
                  <p:nvPr/>
                </p:nvSpPr>
                <p:spPr>
                  <a:xfrm>
                    <a:off x="2214561" y="533400"/>
                    <a:ext cx="28574" cy="2381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2" h="44" extrusionOk="0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76" name="Shape 176"/>
                  <p:cNvSpPr/>
                  <p:nvPr/>
                </p:nvSpPr>
                <p:spPr>
                  <a:xfrm>
                    <a:off x="1981200" y="468312"/>
                    <a:ext cx="22225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1" h="30" extrusionOk="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</p:grpSp>
            <p:grpSp>
              <p:nvGrpSpPr>
                <p:cNvPr id="177" name="Shape 177"/>
                <p:cNvGrpSpPr/>
                <p:nvPr/>
              </p:nvGrpSpPr>
              <p:grpSpPr>
                <a:xfrm>
                  <a:off x="5888037" y="381000"/>
                  <a:ext cx="1808162" cy="681037"/>
                  <a:chOff x="5888037" y="381000"/>
                  <a:chExt cx="1808162" cy="681037"/>
                </a:xfrm>
              </p:grpSpPr>
              <p:sp>
                <p:nvSpPr>
                  <p:cNvPr id="178" name="Shape 178"/>
                  <p:cNvSpPr/>
                  <p:nvPr/>
                </p:nvSpPr>
                <p:spPr>
                  <a:xfrm>
                    <a:off x="7632700" y="977900"/>
                    <a:ext cx="20637" cy="222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0" h="42" extrusionOk="0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79" name="Shape 179"/>
                  <p:cNvSpPr/>
                  <p:nvPr/>
                </p:nvSpPr>
                <p:spPr>
                  <a:xfrm>
                    <a:off x="7389811" y="998537"/>
                    <a:ext cx="17461" cy="79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" h="16" extrusionOk="0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80" name="Shape 180"/>
                  <p:cNvSpPr/>
                  <p:nvPr/>
                </p:nvSpPr>
                <p:spPr>
                  <a:xfrm>
                    <a:off x="7316786" y="1008062"/>
                    <a:ext cx="44449" cy="2539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5" h="46" extrusionOk="0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81" name="Shape 181"/>
                  <p:cNvSpPr/>
                  <p:nvPr/>
                </p:nvSpPr>
                <p:spPr>
                  <a:xfrm>
                    <a:off x="7270750" y="1006475"/>
                    <a:ext cx="46037" cy="254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9" h="47" extrusionOk="0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82" name="Shape 182"/>
                  <p:cNvSpPr/>
                  <p:nvPr/>
                </p:nvSpPr>
                <p:spPr>
                  <a:xfrm>
                    <a:off x="7021511" y="868362"/>
                    <a:ext cx="239711" cy="1476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55" h="277" extrusionOk="0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83" name="Shape 183"/>
                  <p:cNvSpPr/>
                  <p:nvPr/>
                </p:nvSpPr>
                <p:spPr>
                  <a:xfrm>
                    <a:off x="7167561" y="858837"/>
                    <a:ext cx="106362" cy="10794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56" h="206" extrusionOk="0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84" name="Shape 184"/>
                  <p:cNvSpPr/>
                  <p:nvPr/>
                </p:nvSpPr>
                <p:spPr>
                  <a:xfrm>
                    <a:off x="7270750" y="908050"/>
                    <a:ext cx="74611" cy="206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9" h="38" extrusionOk="0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85" name="Shape 185"/>
                  <p:cNvSpPr/>
                  <p:nvPr/>
                </p:nvSpPr>
                <p:spPr>
                  <a:xfrm>
                    <a:off x="7267575" y="933450"/>
                    <a:ext cx="50799" cy="539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6" h="104" extrusionOk="0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86" name="Shape 186"/>
                  <p:cNvSpPr/>
                  <p:nvPr/>
                </p:nvSpPr>
                <p:spPr>
                  <a:xfrm>
                    <a:off x="7353300" y="903287"/>
                    <a:ext cx="25399" cy="3174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" h="61" extrusionOk="0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87" name="Shape 187"/>
                  <p:cNvSpPr/>
                  <p:nvPr/>
                </p:nvSpPr>
                <p:spPr>
                  <a:xfrm>
                    <a:off x="7359650" y="952500"/>
                    <a:ext cx="31750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9" h="29" extrusionOk="0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88" name="Shape 188"/>
                  <p:cNvSpPr/>
                  <p:nvPr/>
                </p:nvSpPr>
                <p:spPr>
                  <a:xfrm>
                    <a:off x="7392986" y="928687"/>
                    <a:ext cx="41275" cy="269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1" h="48" extrusionOk="0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89" name="Shape 189"/>
                  <p:cNvSpPr/>
                  <p:nvPr/>
                </p:nvSpPr>
                <p:spPr>
                  <a:xfrm>
                    <a:off x="7404100" y="941387"/>
                    <a:ext cx="193674" cy="968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86" h="182" extrusionOk="0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90" name="Shape 190"/>
                  <p:cNvSpPr/>
                  <p:nvPr/>
                </p:nvSpPr>
                <p:spPr>
                  <a:xfrm>
                    <a:off x="7572375" y="950912"/>
                    <a:ext cx="52386" cy="412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8" h="78" extrusionOk="0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91" name="Shape 191"/>
                  <p:cNvSpPr/>
                  <p:nvPr/>
                </p:nvSpPr>
                <p:spPr>
                  <a:xfrm>
                    <a:off x="7683500" y="863600"/>
                    <a:ext cx="12699" cy="95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7" h="18" extrusionOk="0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92" name="Shape 192"/>
                  <p:cNvSpPr/>
                  <p:nvPr/>
                </p:nvSpPr>
                <p:spPr>
                  <a:xfrm>
                    <a:off x="7535861" y="784225"/>
                    <a:ext cx="12699" cy="79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" h="15" extrusionOk="0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93" name="Shape 193"/>
                  <p:cNvSpPr/>
                  <p:nvPr/>
                </p:nvSpPr>
                <p:spPr>
                  <a:xfrm>
                    <a:off x="7423150" y="850900"/>
                    <a:ext cx="12699" cy="79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" h="15" extrusionOk="0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94" name="Shape 194"/>
                  <p:cNvSpPr/>
                  <p:nvPr/>
                </p:nvSpPr>
                <p:spPr>
                  <a:xfrm>
                    <a:off x="7299325" y="830262"/>
                    <a:ext cx="53974" cy="4286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0" h="80" extrusionOk="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95" name="Shape 195"/>
                  <p:cNvSpPr/>
                  <p:nvPr/>
                </p:nvSpPr>
                <p:spPr>
                  <a:xfrm>
                    <a:off x="7281861" y="739775"/>
                    <a:ext cx="63499" cy="920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4" h="174" extrusionOk="0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96" name="Shape 196"/>
                  <p:cNvSpPr/>
                  <p:nvPr/>
                </p:nvSpPr>
                <p:spPr>
                  <a:xfrm>
                    <a:off x="7297736" y="806450"/>
                    <a:ext cx="22225" cy="269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2" h="50" extrusionOk="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97" name="Shape 197"/>
                  <p:cNvSpPr/>
                  <p:nvPr/>
                </p:nvSpPr>
                <p:spPr>
                  <a:xfrm>
                    <a:off x="7253286" y="812800"/>
                    <a:ext cx="30161" cy="269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3" h="50" extrusionOk="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98" name="Shape 198"/>
                  <p:cNvSpPr/>
                  <p:nvPr/>
                </p:nvSpPr>
                <p:spPr>
                  <a:xfrm>
                    <a:off x="7594600" y="436562"/>
                    <a:ext cx="28574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1" h="29" extrusionOk="0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99" name="Shape 199"/>
                  <p:cNvSpPr/>
                  <p:nvPr/>
                </p:nvSpPr>
                <p:spPr>
                  <a:xfrm>
                    <a:off x="6815136" y="390525"/>
                    <a:ext cx="695325" cy="2413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38" h="152" extrusionOk="0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200" name="Shape 200"/>
                  <p:cNvSpPr/>
                  <p:nvPr/>
                </p:nvSpPr>
                <p:spPr>
                  <a:xfrm>
                    <a:off x="7510461" y="381000"/>
                    <a:ext cx="31749" cy="8731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7" h="165" extrusionOk="0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201" name="Shape 201"/>
                  <p:cNvSpPr/>
                  <p:nvPr/>
                </p:nvSpPr>
                <p:spPr>
                  <a:xfrm>
                    <a:off x="7491411" y="455612"/>
                    <a:ext cx="93661" cy="539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8" h="103" extrusionOk="0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202" name="Shape 202"/>
                  <p:cNvSpPr/>
                  <p:nvPr/>
                </p:nvSpPr>
                <p:spPr>
                  <a:xfrm>
                    <a:off x="7391400" y="506412"/>
                    <a:ext cx="126999" cy="1143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88" h="214" extrusionOk="0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203" name="Shape 203"/>
                  <p:cNvSpPr/>
                  <p:nvPr/>
                </p:nvSpPr>
                <p:spPr>
                  <a:xfrm>
                    <a:off x="7475536" y="539750"/>
                    <a:ext cx="9524" cy="635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" h="13" extrusionOk="0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204" name="Shape 204"/>
                  <p:cNvSpPr/>
                  <p:nvPr/>
                </p:nvSpPr>
                <p:spPr>
                  <a:xfrm>
                    <a:off x="6764336" y="617537"/>
                    <a:ext cx="550861" cy="3000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12" h="564" extrusionOk="0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205" name="Shape 205"/>
                  <p:cNvSpPr/>
                  <p:nvPr/>
                </p:nvSpPr>
                <p:spPr>
                  <a:xfrm>
                    <a:off x="6861175" y="823912"/>
                    <a:ext cx="30161" cy="460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3" h="85" extrusionOk="0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206" name="Shape 206"/>
                  <p:cNvSpPr/>
                  <p:nvPr/>
                </p:nvSpPr>
                <p:spPr>
                  <a:xfrm>
                    <a:off x="7283450" y="668337"/>
                    <a:ext cx="28574" cy="381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4" h="74" extrusionOk="0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207" name="Shape 207"/>
                  <p:cNvSpPr/>
                  <p:nvPr/>
                </p:nvSpPr>
                <p:spPr>
                  <a:xfrm>
                    <a:off x="7364411" y="649287"/>
                    <a:ext cx="14286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" h="30" extrusionOk="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208" name="Shape 208"/>
                  <p:cNvSpPr/>
                  <p:nvPr/>
                </p:nvSpPr>
                <p:spPr>
                  <a:xfrm>
                    <a:off x="5888037" y="500062"/>
                    <a:ext cx="687386" cy="5619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82" h="557" extrusionOk="0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209" name="Shape 209"/>
                  <p:cNvSpPr/>
                  <p:nvPr/>
                </p:nvSpPr>
                <p:spPr>
                  <a:xfrm>
                    <a:off x="6154737" y="711200"/>
                    <a:ext cx="258762" cy="3508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7" h="347" extrusionOk="0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210" name="Shape 210"/>
                  <p:cNvSpPr/>
                  <p:nvPr/>
                </p:nvSpPr>
                <p:spPr>
                  <a:xfrm>
                    <a:off x="6610350" y="969962"/>
                    <a:ext cx="11112" cy="1905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9" h="37" extrusionOk="0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211" name="Shape 211"/>
                  <p:cNvSpPr/>
                  <p:nvPr/>
                </p:nvSpPr>
                <p:spPr>
                  <a:xfrm>
                    <a:off x="6596061" y="788987"/>
                    <a:ext cx="14287" cy="1111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2" h="20" extrusionOk="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212" name="Shape 212"/>
                  <p:cNvSpPr/>
                  <p:nvPr/>
                </p:nvSpPr>
                <p:spPr>
                  <a:xfrm>
                    <a:off x="5969000" y="566737"/>
                    <a:ext cx="39687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7" h="30" extrusionOk="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213" name="Shape 213"/>
                  <p:cNvSpPr/>
                  <p:nvPr/>
                </p:nvSpPr>
                <p:spPr>
                  <a:xfrm>
                    <a:off x="6448425" y="420687"/>
                    <a:ext cx="468312" cy="3698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93" h="696" extrusionOk="0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214" name="Shape 214"/>
                  <p:cNvSpPr/>
                  <p:nvPr/>
                </p:nvSpPr>
                <p:spPr>
                  <a:xfrm>
                    <a:off x="6129337" y="392112"/>
                    <a:ext cx="938211" cy="15081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31" h="149" extrusionOk="0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215" name="Shape 215"/>
                  <p:cNvSpPr/>
                  <p:nvPr/>
                </p:nvSpPr>
                <p:spPr>
                  <a:xfrm>
                    <a:off x="6319837" y="447675"/>
                    <a:ext cx="20637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1" h="30" extrusionOk="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216" name="Shape 216"/>
                  <p:cNvSpPr/>
                  <p:nvPr/>
                </p:nvSpPr>
                <p:spPr>
                  <a:xfrm>
                    <a:off x="6296025" y="469900"/>
                    <a:ext cx="30162" cy="1746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4" h="32" extrusionOk="0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217" name="Shape 217"/>
                  <p:cNvSpPr/>
                  <p:nvPr/>
                </p:nvSpPr>
                <p:spPr>
                  <a:xfrm>
                    <a:off x="6394450" y="534987"/>
                    <a:ext cx="50799" cy="95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6" h="18" extrusionOk="0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218" name="Shape 218"/>
                  <p:cNvSpPr/>
                  <p:nvPr/>
                </p:nvSpPr>
                <p:spPr>
                  <a:xfrm>
                    <a:off x="6481762" y="533400"/>
                    <a:ext cx="28574" cy="2381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2" h="44" extrusionOk="0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219" name="Shape 219"/>
                  <p:cNvSpPr/>
                  <p:nvPr/>
                </p:nvSpPr>
                <p:spPr>
                  <a:xfrm>
                    <a:off x="6248400" y="468312"/>
                    <a:ext cx="22225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1" h="30" extrusionOk="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</p:grpSp>
          </p:grpSp>
          <p:grpSp>
            <p:nvGrpSpPr>
              <p:cNvPr id="220" name="Shape 220"/>
              <p:cNvGrpSpPr/>
              <p:nvPr/>
            </p:nvGrpSpPr>
            <p:grpSpPr>
              <a:xfrm>
                <a:off x="1266825" y="176212"/>
                <a:ext cx="7464425" cy="663574"/>
                <a:chOff x="1266825" y="404812"/>
                <a:chExt cx="7464425" cy="663574"/>
              </a:xfrm>
            </p:grpSpPr>
            <p:cxnSp>
              <p:nvCxnSpPr>
                <p:cNvPr id="221" name="Shape 221"/>
                <p:cNvCxnSpPr/>
                <p:nvPr/>
              </p:nvCxnSpPr>
              <p:spPr>
                <a:xfrm>
                  <a:off x="1266825" y="755650"/>
                  <a:ext cx="7464425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22" name="Shape 222"/>
                <p:cNvCxnSpPr/>
                <p:nvPr/>
              </p:nvCxnSpPr>
              <p:spPr>
                <a:xfrm>
                  <a:off x="16287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23" name="Shape 223"/>
                <p:cNvCxnSpPr/>
                <p:nvPr/>
              </p:nvCxnSpPr>
              <p:spPr>
                <a:xfrm>
                  <a:off x="19907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24" name="Shape 224"/>
                <p:cNvCxnSpPr/>
                <p:nvPr/>
              </p:nvCxnSpPr>
              <p:spPr>
                <a:xfrm>
                  <a:off x="23526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25" name="Shape 225"/>
                <p:cNvCxnSpPr/>
                <p:nvPr/>
              </p:nvCxnSpPr>
              <p:spPr>
                <a:xfrm>
                  <a:off x="27146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26" name="Shape 226"/>
                <p:cNvCxnSpPr/>
                <p:nvPr/>
              </p:nvCxnSpPr>
              <p:spPr>
                <a:xfrm>
                  <a:off x="30765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27" name="Shape 227"/>
                <p:cNvCxnSpPr/>
                <p:nvPr/>
              </p:nvCxnSpPr>
              <p:spPr>
                <a:xfrm>
                  <a:off x="34385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28" name="Shape 228"/>
                <p:cNvCxnSpPr/>
                <p:nvPr/>
              </p:nvCxnSpPr>
              <p:spPr>
                <a:xfrm>
                  <a:off x="38004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29" name="Shape 229"/>
                <p:cNvCxnSpPr/>
                <p:nvPr/>
              </p:nvCxnSpPr>
              <p:spPr>
                <a:xfrm>
                  <a:off x="41624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30" name="Shape 230"/>
                <p:cNvCxnSpPr/>
                <p:nvPr/>
              </p:nvCxnSpPr>
              <p:spPr>
                <a:xfrm>
                  <a:off x="45243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31" name="Shape 231"/>
                <p:cNvCxnSpPr/>
                <p:nvPr/>
              </p:nvCxnSpPr>
              <p:spPr>
                <a:xfrm>
                  <a:off x="48863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32" name="Shape 232"/>
                <p:cNvCxnSpPr/>
                <p:nvPr/>
              </p:nvCxnSpPr>
              <p:spPr>
                <a:xfrm>
                  <a:off x="52482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33" name="Shape 233"/>
                <p:cNvCxnSpPr/>
                <p:nvPr/>
              </p:nvCxnSpPr>
              <p:spPr>
                <a:xfrm>
                  <a:off x="56102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34" name="Shape 234"/>
                <p:cNvCxnSpPr/>
                <p:nvPr/>
              </p:nvCxnSpPr>
              <p:spPr>
                <a:xfrm>
                  <a:off x="59721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35" name="Shape 235"/>
                <p:cNvCxnSpPr/>
                <p:nvPr/>
              </p:nvCxnSpPr>
              <p:spPr>
                <a:xfrm>
                  <a:off x="63341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36" name="Shape 236"/>
                <p:cNvCxnSpPr/>
                <p:nvPr/>
              </p:nvCxnSpPr>
              <p:spPr>
                <a:xfrm>
                  <a:off x="66960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37" name="Shape 237"/>
                <p:cNvCxnSpPr/>
                <p:nvPr/>
              </p:nvCxnSpPr>
              <p:spPr>
                <a:xfrm>
                  <a:off x="70580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38" name="Shape 238"/>
                <p:cNvCxnSpPr/>
                <p:nvPr/>
              </p:nvCxnSpPr>
              <p:spPr>
                <a:xfrm>
                  <a:off x="74199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39" name="Shape 239"/>
                <p:cNvCxnSpPr/>
                <p:nvPr/>
              </p:nvCxnSpPr>
              <p:spPr>
                <a:xfrm>
                  <a:off x="77819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40" name="Shape 240"/>
                <p:cNvCxnSpPr/>
                <p:nvPr/>
              </p:nvCxnSpPr>
              <p:spPr>
                <a:xfrm>
                  <a:off x="81438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41" name="Shape 241"/>
                <p:cNvCxnSpPr/>
                <p:nvPr/>
              </p:nvCxnSpPr>
              <p:spPr>
                <a:xfrm>
                  <a:off x="85058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42" name="Shape 242"/>
              <p:cNvGrpSpPr/>
              <p:nvPr/>
            </p:nvGrpSpPr>
            <p:grpSpPr>
              <a:xfrm>
                <a:off x="1917700" y="173037"/>
                <a:ext cx="5864225" cy="671512"/>
                <a:chOff x="1641475" y="388937"/>
                <a:chExt cx="5864225" cy="671512"/>
              </a:xfrm>
            </p:grpSpPr>
            <p:cxnSp>
              <p:nvCxnSpPr>
                <p:cNvPr id="243" name="Shape 243"/>
                <p:cNvCxnSpPr/>
                <p:nvPr/>
              </p:nvCxnSpPr>
              <p:spPr>
                <a:xfrm>
                  <a:off x="4248150" y="390525"/>
                  <a:ext cx="0" cy="22542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44" name="Shape 244"/>
                <p:cNvCxnSpPr/>
                <p:nvPr/>
              </p:nvCxnSpPr>
              <p:spPr>
                <a:xfrm>
                  <a:off x="4441825" y="742950"/>
                  <a:ext cx="111125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45" name="Shape 245"/>
                <p:cNvCxnSpPr/>
                <p:nvPr/>
              </p:nvCxnSpPr>
              <p:spPr>
                <a:xfrm>
                  <a:off x="4610100" y="771525"/>
                  <a:ext cx="0" cy="4445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46" name="Shape 246"/>
                <p:cNvCxnSpPr/>
                <p:nvPr/>
              </p:nvCxnSpPr>
              <p:spPr>
                <a:xfrm>
                  <a:off x="4972050" y="930275"/>
                  <a:ext cx="0" cy="125412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47" name="Shape 247"/>
                <p:cNvCxnSpPr/>
                <p:nvPr/>
              </p:nvCxnSpPr>
              <p:spPr>
                <a:xfrm>
                  <a:off x="6057900" y="568325"/>
                  <a:ext cx="0" cy="28575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48" name="Shape 248"/>
                <p:cNvCxnSpPr/>
                <p:nvPr/>
              </p:nvCxnSpPr>
              <p:spPr>
                <a:xfrm>
                  <a:off x="5908675" y="742950"/>
                  <a:ext cx="552449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49" name="Shape 249"/>
                <p:cNvCxnSpPr/>
                <p:nvPr/>
              </p:nvCxnSpPr>
              <p:spPr>
                <a:xfrm>
                  <a:off x="6419850" y="590550"/>
                  <a:ext cx="0" cy="46672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50" name="Shape 250"/>
                <p:cNvCxnSpPr/>
                <p:nvPr/>
              </p:nvCxnSpPr>
              <p:spPr>
                <a:xfrm rot="10800000">
                  <a:off x="6423025" y="393699"/>
                  <a:ext cx="0" cy="7937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51" name="Shape 251"/>
                <p:cNvCxnSpPr/>
                <p:nvPr/>
              </p:nvCxnSpPr>
              <p:spPr>
                <a:xfrm rot="10800000">
                  <a:off x="6781800" y="390524"/>
                  <a:ext cx="0" cy="28892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52" name="Shape 252"/>
                <p:cNvCxnSpPr/>
                <p:nvPr/>
              </p:nvCxnSpPr>
              <p:spPr>
                <a:xfrm rot="10800000">
                  <a:off x="7019925" y="742950"/>
                  <a:ext cx="123824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53" name="Shape 253"/>
                <p:cNvCxnSpPr/>
                <p:nvPr/>
              </p:nvCxnSpPr>
              <p:spPr>
                <a:xfrm rot="10800000">
                  <a:off x="6810374" y="742950"/>
                  <a:ext cx="98425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54" name="Shape 254"/>
                <p:cNvCxnSpPr/>
                <p:nvPr/>
              </p:nvCxnSpPr>
              <p:spPr>
                <a:xfrm rot="10800000">
                  <a:off x="7143750" y="390524"/>
                  <a:ext cx="0" cy="42862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55" name="Shape 255"/>
                <p:cNvCxnSpPr/>
                <p:nvPr/>
              </p:nvCxnSpPr>
              <p:spPr>
                <a:xfrm>
                  <a:off x="7505700" y="962025"/>
                  <a:ext cx="0" cy="539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56" name="Shape 256"/>
                <p:cNvCxnSpPr/>
                <p:nvPr/>
              </p:nvCxnSpPr>
              <p:spPr>
                <a:xfrm>
                  <a:off x="3162300" y="396875"/>
                  <a:ext cx="0" cy="9842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57" name="Shape 257"/>
                <p:cNvCxnSpPr/>
                <p:nvPr/>
              </p:nvCxnSpPr>
              <p:spPr>
                <a:xfrm>
                  <a:off x="2800350" y="392112"/>
                  <a:ext cx="0" cy="534987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58" name="Shape 258"/>
                <p:cNvCxnSpPr/>
                <p:nvPr/>
              </p:nvCxnSpPr>
              <p:spPr>
                <a:xfrm rot="10800000">
                  <a:off x="2759075" y="742950"/>
                  <a:ext cx="107949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59" name="Shape 259"/>
                <p:cNvCxnSpPr/>
                <p:nvPr/>
              </p:nvCxnSpPr>
              <p:spPr>
                <a:xfrm>
                  <a:off x="2546350" y="742950"/>
                  <a:ext cx="95250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60" name="Shape 260"/>
                <p:cNvCxnSpPr/>
                <p:nvPr/>
              </p:nvCxnSpPr>
              <p:spPr>
                <a:xfrm rot="10800000">
                  <a:off x="2228849" y="742950"/>
                  <a:ext cx="130175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61" name="Shape 261"/>
                <p:cNvCxnSpPr/>
                <p:nvPr/>
              </p:nvCxnSpPr>
              <p:spPr>
                <a:xfrm>
                  <a:off x="1641475" y="742950"/>
                  <a:ext cx="552449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62" name="Shape 262"/>
                <p:cNvCxnSpPr/>
                <p:nvPr/>
              </p:nvCxnSpPr>
              <p:spPr>
                <a:xfrm>
                  <a:off x="2073275" y="587375"/>
                  <a:ext cx="0" cy="47307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63" name="Shape 263"/>
                <p:cNvCxnSpPr/>
                <p:nvPr/>
              </p:nvCxnSpPr>
              <p:spPr>
                <a:xfrm>
                  <a:off x="1714500" y="615950"/>
                  <a:ext cx="0" cy="247649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64" name="Shape 264"/>
                <p:cNvCxnSpPr/>
                <p:nvPr/>
              </p:nvCxnSpPr>
              <p:spPr>
                <a:xfrm rot="10800000">
                  <a:off x="2076450" y="388937"/>
                  <a:ext cx="0" cy="42861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65" name="Shape 265"/>
                <p:cNvCxnSpPr/>
                <p:nvPr/>
              </p:nvCxnSpPr>
              <p:spPr>
                <a:xfrm>
                  <a:off x="2438400" y="501650"/>
                  <a:ext cx="0" cy="152399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66" name="Shape 266"/>
                <p:cNvCxnSpPr/>
                <p:nvPr/>
              </p:nvCxnSpPr>
              <p:spPr>
                <a:xfrm rot="10800000">
                  <a:off x="2438400" y="392112"/>
                  <a:ext cx="0" cy="3492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67" name="Shape 267"/>
                <p:cNvCxnSpPr/>
                <p:nvPr/>
              </p:nvCxnSpPr>
              <p:spPr>
                <a:xfrm>
                  <a:off x="6500812" y="741362"/>
                  <a:ext cx="127000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</p:grpSp>
        </p:grpSp>
        <p:pic>
          <p:nvPicPr>
            <p:cNvPr id="268" name="Shape 268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261937" y="87311"/>
              <a:ext cx="892174" cy="8318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50000">
              <a:schemeClr val="lt1"/>
            </a:gs>
            <a:gs pos="100000">
              <a:schemeClr val="lt2"/>
            </a:gs>
          </a:gsLst>
          <a:lin ang="2700000" scaled="0"/>
        </a:gradFill>
        <a:effectLst/>
      </p:bgPr>
    </p:bg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title"/>
          </p:nvPr>
        </p:nvSpPr>
        <p:spPr>
          <a:xfrm>
            <a:off x="246062" y="9302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685800" y="2147886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1pPr>
            <a:lvl2pPr marL="742950" marR="0" indent="-152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5pPr>
            <a:lvl6pPr marL="25146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6pPr>
            <a:lvl7pPr marL="29718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7pPr>
            <a:lvl8pPr marL="34290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8pPr>
            <a:lvl9pPr marL="3886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9pPr>
          </a:lstStyle>
          <a:p>
            <a:endParaRPr/>
          </a:p>
        </p:txBody>
      </p:sp>
      <p:sp>
        <p:nvSpPr>
          <p:cNvPr id="347" name="Shape 347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8" name="Shape 348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2019</a:t>
            </a:r>
            <a:endParaRPr/>
          </a:p>
        </p:txBody>
      </p:sp>
      <p:sp>
        <p:nvSpPr>
          <p:cNvPr id="349" name="Shape 349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‹N°›</a:t>
            </a:fld>
            <a:endParaRPr lang="en-US"/>
          </a:p>
        </p:txBody>
      </p:sp>
      <p:grpSp>
        <p:nvGrpSpPr>
          <p:cNvPr id="350" name="Shape 350"/>
          <p:cNvGrpSpPr/>
          <p:nvPr/>
        </p:nvGrpSpPr>
        <p:grpSpPr>
          <a:xfrm>
            <a:off x="261937" y="87311"/>
            <a:ext cx="8488362" cy="831850"/>
            <a:chOff x="261937" y="87311"/>
            <a:chExt cx="8488362" cy="831850"/>
          </a:xfrm>
        </p:grpSpPr>
        <p:grpSp>
          <p:nvGrpSpPr>
            <p:cNvPr id="351" name="Shape 351"/>
            <p:cNvGrpSpPr/>
            <p:nvPr/>
          </p:nvGrpSpPr>
          <p:grpSpPr>
            <a:xfrm>
              <a:off x="1054100" y="165100"/>
              <a:ext cx="7696200" cy="685800"/>
              <a:chOff x="1054100" y="165100"/>
              <a:chExt cx="7696200" cy="685800"/>
            </a:xfrm>
          </p:grpSpPr>
          <p:sp>
            <p:nvSpPr>
              <p:cNvPr id="352" name="Shape 352"/>
              <p:cNvSpPr/>
              <p:nvPr/>
            </p:nvSpPr>
            <p:spPr>
              <a:xfrm>
                <a:off x="1054100" y="165100"/>
                <a:ext cx="7696200" cy="685800"/>
              </a:xfrm>
              <a:custGeom>
                <a:avLst/>
                <a:gdLst/>
                <a:ahLst/>
                <a:cxnLst/>
                <a:rect l="0" t="0" r="0" b="0"/>
                <a:pathLst>
                  <a:path w="4848" h="432" extrusionOk="0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 cap="flat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353" name="Shape 353"/>
              <p:cNvGrpSpPr/>
              <p:nvPr/>
            </p:nvGrpSpPr>
            <p:grpSpPr>
              <a:xfrm>
                <a:off x="1897062" y="165100"/>
                <a:ext cx="6075362" cy="681037"/>
                <a:chOff x="1620837" y="381000"/>
                <a:chExt cx="6075362" cy="681037"/>
              </a:xfrm>
            </p:grpSpPr>
            <p:grpSp>
              <p:nvGrpSpPr>
                <p:cNvPr id="354" name="Shape 354"/>
                <p:cNvGrpSpPr/>
                <p:nvPr/>
              </p:nvGrpSpPr>
              <p:grpSpPr>
                <a:xfrm>
                  <a:off x="1620837" y="382587"/>
                  <a:ext cx="3505199" cy="677862"/>
                  <a:chOff x="1620837" y="382587"/>
                  <a:chExt cx="3505199" cy="677862"/>
                </a:xfrm>
              </p:grpSpPr>
              <p:sp>
                <p:nvSpPr>
                  <p:cNvPr id="355" name="Shape 355"/>
                  <p:cNvSpPr/>
                  <p:nvPr/>
                </p:nvSpPr>
                <p:spPr>
                  <a:xfrm>
                    <a:off x="3582987" y="1004887"/>
                    <a:ext cx="11111" cy="1269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5" h="23" extrusionOk="0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56" name="Shape 356"/>
                  <p:cNvSpPr/>
                  <p:nvPr/>
                </p:nvSpPr>
                <p:spPr>
                  <a:xfrm>
                    <a:off x="3702050" y="1047750"/>
                    <a:ext cx="14286" cy="1269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" h="23" extrusionOk="0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57" name="Shape 357"/>
                  <p:cNvSpPr/>
                  <p:nvPr/>
                </p:nvSpPr>
                <p:spPr>
                  <a:xfrm>
                    <a:off x="3365500" y="977900"/>
                    <a:ext cx="20637" cy="222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0" h="42" extrusionOk="0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58" name="Shape 358"/>
                  <p:cNvSpPr/>
                  <p:nvPr/>
                </p:nvSpPr>
                <p:spPr>
                  <a:xfrm>
                    <a:off x="3122611" y="998537"/>
                    <a:ext cx="17461" cy="79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" h="16" extrusionOk="0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59" name="Shape 359"/>
                  <p:cNvSpPr/>
                  <p:nvPr/>
                </p:nvSpPr>
                <p:spPr>
                  <a:xfrm>
                    <a:off x="3049586" y="1008062"/>
                    <a:ext cx="44449" cy="2539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5" h="46" extrusionOk="0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60" name="Shape 360"/>
                  <p:cNvSpPr/>
                  <p:nvPr/>
                </p:nvSpPr>
                <p:spPr>
                  <a:xfrm>
                    <a:off x="3003550" y="1006475"/>
                    <a:ext cx="46037" cy="254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9" h="47" extrusionOk="0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61" name="Shape 361"/>
                  <p:cNvSpPr/>
                  <p:nvPr/>
                </p:nvSpPr>
                <p:spPr>
                  <a:xfrm>
                    <a:off x="2754311" y="868362"/>
                    <a:ext cx="239711" cy="1476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55" h="277" extrusionOk="0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62" name="Shape 362"/>
                  <p:cNvSpPr/>
                  <p:nvPr/>
                </p:nvSpPr>
                <p:spPr>
                  <a:xfrm>
                    <a:off x="2900361" y="858837"/>
                    <a:ext cx="106362" cy="10794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56" h="206" extrusionOk="0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63" name="Shape 363"/>
                  <p:cNvSpPr/>
                  <p:nvPr/>
                </p:nvSpPr>
                <p:spPr>
                  <a:xfrm>
                    <a:off x="3003550" y="908050"/>
                    <a:ext cx="74611" cy="206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9" h="38" extrusionOk="0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64" name="Shape 364"/>
                  <p:cNvSpPr/>
                  <p:nvPr/>
                </p:nvSpPr>
                <p:spPr>
                  <a:xfrm>
                    <a:off x="3000375" y="933450"/>
                    <a:ext cx="50799" cy="539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6" h="104" extrusionOk="0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65" name="Shape 365"/>
                  <p:cNvSpPr/>
                  <p:nvPr/>
                </p:nvSpPr>
                <p:spPr>
                  <a:xfrm>
                    <a:off x="3086100" y="903287"/>
                    <a:ext cx="25399" cy="3174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" h="61" extrusionOk="0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66" name="Shape 366"/>
                  <p:cNvSpPr/>
                  <p:nvPr/>
                </p:nvSpPr>
                <p:spPr>
                  <a:xfrm>
                    <a:off x="3092450" y="952500"/>
                    <a:ext cx="31750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9" h="29" extrusionOk="0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67" name="Shape 367"/>
                  <p:cNvSpPr/>
                  <p:nvPr/>
                </p:nvSpPr>
                <p:spPr>
                  <a:xfrm>
                    <a:off x="3125786" y="928687"/>
                    <a:ext cx="41275" cy="269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1" h="48" extrusionOk="0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68" name="Shape 368"/>
                  <p:cNvSpPr/>
                  <p:nvPr/>
                </p:nvSpPr>
                <p:spPr>
                  <a:xfrm>
                    <a:off x="3136900" y="941387"/>
                    <a:ext cx="193674" cy="968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86" h="182" extrusionOk="0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69" name="Shape 369"/>
                  <p:cNvSpPr/>
                  <p:nvPr/>
                </p:nvSpPr>
                <p:spPr>
                  <a:xfrm>
                    <a:off x="3305175" y="950912"/>
                    <a:ext cx="52386" cy="412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8" h="78" extrusionOk="0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70" name="Shape 370"/>
                  <p:cNvSpPr/>
                  <p:nvPr/>
                </p:nvSpPr>
                <p:spPr>
                  <a:xfrm>
                    <a:off x="3416300" y="863600"/>
                    <a:ext cx="12699" cy="95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7" h="18" extrusionOk="0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71" name="Shape 371"/>
                  <p:cNvSpPr/>
                  <p:nvPr/>
                </p:nvSpPr>
                <p:spPr>
                  <a:xfrm>
                    <a:off x="3482975" y="927100"/>
                    <a:ext cx="17461" cy="127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6" h="22" extrusionOk="0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72" name="Shape 372"/>
                  <p:cNvSpPr/>
                  <p:nvPr/>
                </p:nvSpPr>
                <p:spPr>
                  <a:xfrm>
                    <a:off x="3268661" y="784225"/>
                    <a:ext cx="12699" cy="79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" h="15" extrusionOk="0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73" name="Shape 373"/>
                  <p:cNvSpPr/>
                  <p:nvPr/>
                </p:nvSpPr>
                <p:spPr>
                  <a:xfrm>
                    <a:off x="3155950" y="850900"/>
                    <a:ext cx="12699" cy="79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" h="15" extrusionOk="0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74" name="Shape 374"/>
                  <p:cNvSpPr/>
                  <p:nvPr/>
                </p:nvSpPr>
                <p:spPr>
                  <a:xfrm>
                    <a:off x="3032125" y="830262"/>
                    <a:ext cx="53974" cy="4286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0" h="80" extrusionOk="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75" name="Shape 375"/>
                  <p:cNvSpPr/>
                  <p:nvPr/>
                </p:nvSpPr>
                <p:spPr>
                  <a:xfrm>
                    <a:off x="3014661" y="739775"/>
                    <a:ext cx="63499" cy="920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4" h="174" extrusionOk="0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76" name="Shape 376"/>
                  <p:cNvSpPr/>
                  <p:nvPr/>
                </p:nvSpPr>
                <p:spPr>
                  <a:xfrm>
                    <a:off x="3030536" y="806450"/>
                    <a:ext cx="22225" cy="269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2" h="50" extrusionOk="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77" name="Shape 377"/>
                  <p:cNvSpPr/>
                  <p:nvPr/>
                </p:nvSpPr>
                <p:spPr>
                  <a:xfrm>
                    <a:off x="2986086" y="812800"/>
                    <a:ext cx="30161" cy="269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3" h="50" extrusionOk="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78" name="Shape 378"/>
                  <p:cNvSpPr/>
                  <p:nvPr/>
                </p:nvSpPr>
                <p:spPr>
                  <a:xfrm>
                    <a:off x="4651375" y="776287"/>
                    <a:ext cx="474661" cy="28416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71" h="281" extrusionOk="0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79" name="Shape 379"/>
                  <p:cNvSpPr/>
                  <p:nvPr/>
                </p:nvSpPr>
                <p:spPr>
                  <a:xfrm>
                    <a:off x="4022725" y="384175"/>
                    <a:ext cx="666750" cy="44926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84" h="844" extrusionOk="0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80" name="Shape 380"/>
                  <p:cNvSpPr/>
                  <p:nvPr/>
                </p:nvSpPr>
                <p:spPr>
                  <a:xfrm>
                    <a:off x="3817937" y="706437"/>
                    <a:ext cx="23811" cy="2539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6" h="48" extrusionOk="0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81" name="Shape 381"/>
                  <p:cNvSpPr/>
                  <p:nvPr/>
                </p:nvSpPr>
                <p:spPr>
                  <a:xfrm>
                    <a:off x="3798887" y="696912"/>
                    <a:ext cx="25399" cy="1905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6" h="37" extrusionOk="0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82" name="Shape 382"/>
                  <p:cNvSpPr/>
                  <p:nvPr/>
                </p:nvSpPr>
                <p:spPr>
                  <a:xfrm>
                    <a:off x="4568825" y="644525"/>
                    <a:ext cx="115886" cy="5238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70" h="96" extrusionOk="0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83" name="Shape 383"/>
                  <p:cNvSpPr/>
                  <p:nvPr/>
                </p:nvSpPr>
                <p:spPr>
                  <a:xfrm>
                    <a:off x="4691062" y="687387"/>
                    <a:ext cx="93661" cy="2381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8" h="44" extrusionOk="0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84" name="Shape 384"/>
                  <p:cNvSpPr/>
                  <p:nvPr/>
                </p:nvSpPr>
                <p:spPr>
                  <a:xfrm>
                    <a:off x="4641850" y="700087"/>
                    <a:ext cx="38099" cy="222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7" h="42" extrusionOk="0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85" name="Shape 385"/>
                  <p:cNvSpPr/>
                  <p:nvPr/>
                </p:nvSpPr>
                <p:spPr>
                  <a:xfrm>
                    <a:off x="4616450" y="631825"/>
                    <a:ext cx="25400" cy="2857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9" h="52" extrusionOk="0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86" name="Shape 386"/>
                  <p:cNvSpPr/>
                  <p:nvPr/>
                </p:nvSpPr>
                <p:spPr>
                  <a:xfrm>
                    <a:off x="4818062" y="717550"/>
                    <a:ext cx="30162" cy="4286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4" h="80" extrusionOk="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87" name="Shape 387"/>
                  <p:cNvSpPr/>
                  <p:nvPr/>
                </p:nvSpPr>
                <p:spPr>
                  <a:xfrm>
                    <a:off x="4279900" y="392112"/>
                    <a:ext cx="325437" cy="650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23" h="64" extrusionOk="0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88" name="Shape 388"/>
                  <p:cNvSpPr/>
                  <p:nvPr/>
                </p:nvSpPr>
                <p:spPr>
                  <a:xfrm>
                    <a:off x="3992562" y="390525"/>
                    <a:ext cx="301625" cy="3175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00" h="31" extrusionOk="0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89" name="Shape 389"/>
                  <p:cNvSpPr/>
                  <p:nvPr/>
                </p:nvSpPr>
                <p:spPr>
                  <a:xfrm>
                    <a:off x="3327400" y="436562"/>
                    <a:ext cx="28574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1" h="29" extrusionOk="0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90" name="Shape 390"/>
                  <p:cNvSpPr/>
                  <p:nvPr/>
                </p:nvSpPr>
                <p:spPr>
                  <a:xfrm>
                    <a:off x="2549525" y="390525"/>
                    <a:ext cx="692150" cy="2413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36" h="152" extrusionOk="0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91" name="Shape 391"/>
                  <p:cNvSpPr/>
                  <p:nvPr/>
                </p:nvSpPr>
                <p:spPr>
                  <a:xfrm>
                    <a:off x="3243261" y="382587"/>
                    <a:ext cx="31749" cy="8731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7" h="165" extrusionOk="0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92" name="Shape 392"/>
                  <p:cNvSpPr/>
                  <p:nvPr/>
                </p:nvSpPr>
                <p:spPr>
                  <a:xfrm>
                    <a:off x="3224211" y="455612"/>
                    <a:ext cx="93661" cy="539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8" h="103" extrusionOk="0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93" name="Shape 393"/>
                  <p:cNvSpPr/>
                  <p:nvPr/>
                </p:nvSpPr>
                <p:spPr>
                  <a:xfrm>
                    <a:off x="3124200" y="506412"/>
                    <a:ext cx="126999" cy="1143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88" h="214" extrusionOk="0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94" name="Shape 394"/>
                  <p:cNvSpPr/>
                  <p:nvPr/>
                </p:nvSpPr>
                <p:spPr>
                  <a:xfrm>
                    <a:off x="3208336" y="539750"/>
                    <a:ext cx="9524" cy="635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" h="13" extrusionOk="0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95" name="Shape 395"/>
                  <p:cNvSpPr/>
                  <p:nvPr/>
                </p:nvSpPr>
                <p:spPr>
                  <a:xfrm>
                    <a:off x="2497136" y="617537"/>
                    <a:ext cx="550861" cy="3000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12" h="564" extrusionOk="0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96" name="Shape 396"/>
                  <p:cNvSpPr/>
                  <p:nvPr/>
                </p:nvSpPr>
                <p:spPr>
                  <a:xfrm>
                    <a:off x="2593975" y="823912"/>
                    <a:ext cx="30161" cy="460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3" h="85" extrusionOk="0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97" name="Shape 397"/>
                  <p:cNvSpPr/>
                  <p:nvPr/>
                </p:nvSpPr>
                <p:spPr>
                  <a:xfrm>
                    <a:off x="3016250" y="668337"/>
                    <a:ext cx="28574" cy="381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4" h="74" extrusionOk="0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98" name="Shape 398"/>
                  <p:cNvSpPr/>
                  <p:nvPr/>
                </p:nvSpPr>
                <p:spPr>
                  <a:xfrm>
                    <a:off x="3097211" y="649287"/>
                    <a:ext cx="14286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" h="30" extrusionOk="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99" name="Shape 399"/>
                  <p:cNvSpPr/>
                  <p:nvPr/>
                </p:nvSpPr>
                <p:spPr>
                  <a:xfrm>
                    <a:off x="1620837" y="498475"/>
                    <a:ext cx="687386" cy="5619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82" h="557" extrusionOk="0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00" name="Shape 400"/>
                  <p:cNvSpPr/>
                  <p:nvPr/>
                </p:nvSpPr>
                <p:spPr>
                  <a:xfrm>
                    <a:off x="1887536" y="709612"/>
                    <a:ext cx="258762" cy="3508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7" h="347" extrusionOk="0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01" name="Shape 401"/>
                  <p:cNvSpPr/>
                  <p:nvPr/>
                </p:nvSpPr>
                <p:spPr>
                  <a:xfrm>
                    <a:off x="2343150" y="969962"/>
                    <a:ext cx="11112" cy="1905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9" h="37" extrusionOk="0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02" name="Shape 402"/>
                  <p:cNvSpPr/>
                  <p:nvPr/>
                </p:nvSpPr>
                <p:spPr>
                  <a:xfrm>
                    <a:off x="2328861" y="788987"/>
                    <a:ext cx="14287" cy="1111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2" h="20" extrusionOk="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03" name="Shape 403"/>
                  <p:cNvSpPr/>
                  <p:nvPr/>
                </p:nvSpPr>
                <p:spPr>
                  <a:xfrm>
                    <a:off x="1701800" y="566737"/>
                    <a:ext cx="39687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7" h="30" extrusionOk="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04" name="Shape 404"/>
                  <p:cNvSpPr/>
                  <p:nvPr/>
                </p:nvSpPr>
                <p:spPr>
                  <a:xfrm>
                    <a:off x="2181225" y="420687"/>
                    <a:ext cx="468312" cy="3698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93" h="696" extrusionOk="0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05" name="Shape 405"/>
                  <p:cNvSpPr/>
                  <p:nvPr/>
                </p:nvSpPr>
                <p:spPr>
                  <a:xfrm>
                    <a:off x="1862136" y="392112"/>
                    <a:ext cx="938211" cy="15081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31" h="149" extrusionOk="0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06" name="Shape 406"/>
                  <p:cNvSpPr/>
                  <p:nvPr/>
                </p:nvSpPr>
                <p:spPr>
                  <a:xfrm>
                    <a:off x="2052636" y="447675"/>
                    <a:ext cx="20637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1" h="30" extrusionOk="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07" name="Shape 407"/>
                  <p:cNvSpPr/>
                  <p:nvPr/>
                </p:nvSpPr>
                <p:spPr>
                  <a:xfrm>
                    <a:off x="2028825" y="469900"/>
                    <a:ext cx="30162" cy="1746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4" h="32" extrusionOk="0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08" name="Shape 408"/>
                  <p:cNvSpPr/>
                  <p:nvPr/>
                </p:nvSpPr>
                <p:spPr>
                  <a:xfrm>
                    <a:off x="2127250" y="534987"/>
                    <a:ext cx="50799" cy="95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6" h="18" extrusionOk="0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09" name="Shape 409"/>
                  <p:cNvSpPr/>
                  <p:nvPr/>
                </p:nvSpPr>
                <p:spPr>
                  <a:xfrm>
                    <a:off x="2214561" y="533400"/>
                    <a:ext cx="28574" cy="2381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2" h="44" extrusionOk="0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10" name="Shape 410"/>
                  <p:cNvSpPr/>
                  <p:nvPr/>
                </p:nvSpPr>
                <p:spPr>
                  <a:xfrm>
                    <a:off x="1981200" y="468312"/>
                    <a:ext cx="22225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1" h="30" extrusionOk="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</p:grpSp>
            <p:grpSp>
              <p:nvGrpSpPr>
                <p:cNvPr id="411" name="Shape 411"/>
                <p:cNvGrpSpPr/>
                <p:nvPr/>
              </p:nvGrpSpPr>
              <p:grpSpPr>
                <a:xfrm>
                  <a:off x="5888037" y="381000"/>
                  <a:ext cx="1808162" cy="681037"/>
                  <a:chOff x="5888037" y="381000"/>
                  <a:chExt cx="1808162" cy="681037"/>
                </a:xfrm>
              </p:grpSpPr>
              <p:sp>
                <p:nvSpPr>
                  <p:cNvPr id="412" name="Shape 412"/>
                  <p:cNvSpPr/>
                  <p:nvPr/>
                </p:nvSpPr>
                <p:spPr>
                  <a:xfrm>
                    <a:off x="7632700" y="977900"/>
                    <a:ext cx="20637" cy="222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0" h="42" extrusionOk="0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13" name="Shape 413"/>
                  <p:cNvSpPr/>
                  <p:nvPr/>
                </p:nvSpPr>
                <p:spPr>
                  <a:xfrm>
                    <a:off x="7389811" y="998537"/>
                    <a:ext cx="17461" cy="79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" h="16" extrusionOk="0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14" name="Shape 414"/>
                  <p:cNvSpPr/>
                  <p:nvPr/>
                </p:nvSpPr>
                <p:spPr>
                  <a:xfrm>
                    <a:off x="7316786" y="1008062"/>
                    <a:ext cx="44449" cy="2539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5" h="46" extrusionOk="0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15" name="Shape 415"/>
                  <p:cNvSpPr/>
                  <p:nvPr/>
                </p:nvSpPr>
                <p:spPr>
                  <a:xfrm>
                    <a:off x="7270750" y="1006475"/>
                    <a:ext cx="46037" cy="254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9" h="47" extrusionOk="0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16" name="Shape 416"/>
                  <p:cNvSpPr/>
                  <p:nvPr/>
                </p:nvSpPr>
                <p:spPr>
                  <a:xfrm>
                    <a:off x="7021511" y="868362"/>
                    <a:ext cx="239711" cy="1476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55" h="277" extrusionOk="0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17" name="Shape 417"/>
                  <p:cNvSpPr/>
                  <p:nvPr/>
                </p:nvSpPr>
                <p:spPr>
                  <a:xfrm>
                    <a:off x="7167561" y="858837"/>
                    <a:ext cx="106362" cy="10794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56" h="206" extrusionOk="0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18" name="Shape 418"/>
                  <p:cNvSpPr/>
                  <p:nvPr/>
                </p:nvSpPr>
                <p:spPr>
                  <a:xfrm>
                    <a:off x="7270750" y="908050"/>
                    <a:ext cx="74611" cy="206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9" h="38" extrusionOk="0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19" name="Shape 419"/>
                  <p:cNvSpPr/>
                  <p:nvPr/>
                </p:nvSpPr>
                <p:spPr>
                  <a:xfrm>
                    <a:off x="7267575" y="933450"/>
                    <a:ext cx="50799" cy="539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6" h="104" extrusionOk="0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20" name="Shape 420"/>
                  <p:cNvSpPr/>
                  <p:nvPr/>
                </p:nvSpPr>
                <p:spPr>
                  <a:xfrm>
                    <a:off x="7353300" y="903287"/>
                    <a:ext cx="25399" cy="3174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" h="61" extrusionOk="0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21" name="Shape 421"/>
                  <p:cNvSpPr/>
                  <p:nvPr/>
                </p:nvSpPr>
                <p:spPr>
                  <a:xfrm>
                    <a:off x="7359650" y="952500"/>
                    <a:ext cx="31750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9" h="29" extrusionOk="0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22" name="Shape 422"/>
                  <p:cNvSpPr/>
                  <p:nvPr/>
                </p:nvSpPr>
                <p:spPr>
                  <a:xfrm>
                    <a:off x="7392986" y="928687"/>
                    <a:ext cx="41275" cy="269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1" h="48" extrusionOk="0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23" name="Shape 423"/>
                  <p:cNvSpPr/>
                  <p:nvPr/>
                </p:nvSpPr>
                <p:spPr>
                  <a:xfrm>
                    <a:off x="7404100" y="941387"/>
                    <a:ext cx="193674" cy="968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86" h="182" extrusionOk="0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24" name="Shape 424"/>
                  <p:cNvSpPr/>
                  <p:nvPr/>
                </p:nvSpPr>
                <p:spPr>
                  <a:xfrm>
                    <a:off x="7572375" y="950912"/>
                    <a:ext cx="52386" cy="412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8" h="78" extrusionOk="0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25" name="Shape 425"/>
                  <p:cNvSpPr/>
                  <p:nvPr/>
                </p:nvSpPr>
                <p:spPr>
                  <a:xfrm>
                    <a:off x="7683500" y="863600"/>
                    <a:ext cx="12699" cy="95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7" h="18" extrusionOk="0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26" name="Shape 426"/>
                  <p:cNvSpPr/>
                  <p:nvPr/>
                </p:nvSpPr>
                <p:spPr>
                  <a:xfrm>
                    <a:off x="7535861" y="784225"/>
                    <a:ext cx="12699" cy="79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" h="15" extrusionOk="0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27" name="Shape 427"/>
                  <p:cNvSpPr/>
                  <p:nvPr/>
                </p:nvSpPr>
                <p:spPr>
                  <a:xfrm>
                    <a:off x="7423150" y="850900"/>
                    <a:ext cx="12699" cy="79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" h="15" extrusionOk="0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28" name="Shape 428"/>
                  <p:cNvSpPr/>
                  <p:nvPr/>
                </p:nvSpPr>
                <p:spPr>
                  <a:xfrm>
                    <a:off x="7299325" y="830262"/>
                    <a:ext cx="53974" cy="4286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0" h="80" extrusionOk="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29" name="Shape 429"/>
                  <p:cNvSpPr/>
                  <p:nvPr/>
                </p:nvSpPr>
                <p:spPr>
                  <a:xfrm>
                    <a:off x="7281861" y="739775"/>
                    <a:ext cx="63499" cy="920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4" h="174" extrusionOk="0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30" name="Shape 430"/>
                  <p:cNvSpPr/>
                  <p:nvPr/>
                </p:nvSpPr>
                <p:spPr>
                  <a:xfrm>
                    <a:off x="7297736" y="806450"/>
                    <a:ext cx="22225" cy="269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2" h="50" extrusionOk="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31" name="Shape 431"/>
                  <p:cNvSpPr/>
                  <p:nvPr/>
                </p:nvSpPr>
                <p:spPr>
                  <a:xfrm>
                    <a:off x="7253286" y="812800"/>
                    <a:ext cx="30161" cy="269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3" h="50" extrusionOk="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32" name="Shape 432"/>
                  <p:cNvSpPr/>
                  <p:nvPr/>
                </p:nvSpPr>
                <p:spPr>
                  <a:xfrm>
                    <a:off x="7594600" y="436562"/>
                    <a:ext cx="28574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1" h="29" extrusionOk="0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33" name="Shape 433"/>
                  <p:cNvSpPr/>
                  <p:nvPr/>
                </p:nvSpPr>
                <p:spPr>
                  <a:xfrm>
                    <a:off x="6815136" y="390525"/>
                    <a:ext cx="695325" cy="2413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38" h="152" extrusionOk="0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34" name="Shape 434"/>
                  <p:cNvSpPr/>
                  <p:nvPr/>
                </p:nvSpPr>
                <p:spPr>
                  <a:xfrm>
                    <a:off x="7510461" y="381000"/>
                    <a:ext cx="31749" cy="8731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7" h="165" extrusionOk="0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35" name="Shape 435"/>
                  <p:cNvSpPr/>
                  <p:nvPr/>
                </p:nvSpPr>
                <p:spPr>
                  <a:xfrm>
                    <a:off x="7491411" y="455612"/>
                    <a:ext cx="93661" cy="539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8" h="103" extrusionOk="0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36" name="Shape 436"/>
                  <p:cNvSpPr/>
                  <p:nvPr/>
                </p:nvSpPr>
                <p:spPr>
                  <a:xfrm>
                    <a:off x="7391400" y="506412"/>
                    <a:ext cx="126999" cy="1143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88" h="214" extrusionOk="0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37" name="Shape 437"/>
                  <p:cNvSpPr/>
                  <p:nvPr/>
                </p:nvSpPr>
                <p:spPr>
                  <a:xfrm>
                    <a:off x="7475536" y="539750"/>
                    <a:ext cx="9524" cy="635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" h="13" extrusionOk="0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38" name="Shape 438"/>
                  <p:cNvSpPr/>
                  <p:nvPr/>
                </p:nvSpPr>
                <p:spPr>
                  <a:xfrm>
                    <a:off x="6764336" y="617537"/>
                    <a:ext cx="550861" cy="3000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12" h="564" extrusionOk="0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39" name="Shape 439"/>
                  <p:cNvSpPr/>
                  <p:nvPr/>
                </p:nvSpPr>
                <p:spPr>
                  <a:xfrm>
                    <a:off x="6861175" y="823912"/>
                    <a:ext cx="30161" cy="460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3" h="85" extrusionOk="0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40" name="Shape 440"/>
                  <p:cNvSpPr/>
                  <p:nvPr/>
                </p:nvSpPr>
                <p:spPr>
                  <a:xfrm>
                    <a:off x="7283450" y="668337"/>
                    <a:ext cx="28574" cy="381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4" h="74" extrusionOk="0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41" name="Shape 441"/>
                  <p:cNvSpPr/>
                  <p:nvPr/>
                </p:nvSpPr>
                <p:spPr>
                  <a:xfrm>
                    <a:off x="7364411" y="649287"/>
                    <a:ext cx="14286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" h="30" extrusionOk="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42" name="Shape 442"/>
                  <p:cNvSpPr/>
                  <p:nvPr/>
                </p:nvSpPr>
                <p:spPr>
                  <a:xfrm>
                    <a:off x="5888037" y="500062"/>
                    <a:ext cx="687386" cy="5619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82" h="557" extrusionOk="0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43" name="Shape 443"/>
                  <p:cNvSpPr/>
                  <p:nvPr/>
                </p:nvSpPr>
                <p:spPr>
                  <a:xfrm>
                    <a:off x="6154737" y="711200"/>
                    <a:ext cx="258762" cy="3508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7" h="347" extrusionOk="0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44" name="Shape 444"/>
                  <p:cNvSpPr/>
                  <p:nvPr/>
                </p:nvSpPr>
                <p:spPr>
                  <a:xfrm>
                    <a:off x="6610350" y="969962"/>
                    <a:ext cx="11112" cy="1905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9" h="37" extrusionOk="0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45" name="Shape 445"/>
                  <p:cNvSpPr/>
                  <p:nvPr/>
                </p:nvSpPr>
                <p:spPr>
                  <a:xfrm>
                    <a:off x="6596061" y="788987"/>
                    <a:ext cx="14287" cy="1111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2" h="20" extrusionOk="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46" name="Shape 446"/>
                  <p:cNvSpPr/>
                  <p:nvPr/>
                </p:nvSpPr>
                <p:spPr>
                  <a:xfrm>
                    <a:off x="5969000" y="566737"/>
                    <a:ext cx="39687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7" h="30" extrusionOk="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47" name="Shape 447"/>
                  <p:cNvSpPr/>
                  <p:nvPr/>
                </p:nvSpPr>
                <p:spPr>
                  <a:xfrm>
                    <a:off x="6448425" y="420687"/>
                    <a:ext cx="468312" cy="3698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93" h="696" extrusionOk="0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48" name="Shape 448"/>
                  <p:cNvSpPr/>
                  <p:nvPr/>
                </p:nvSpPr>
                <p:spPr>
                  <a:xfrm>
                    <a:off x="6129337" y="392112"/>
                    <a:ext cx="938211" cy="15081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31" h="149" extrusionOk="0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49" name="Shape 449"/>
                  <p:cNvSpPr/>
                  <p:nvPr/>
                </p:nvSpPr>
                <p:spPr>
                  <a:xfrm>
                    <a:off x="6319837" y="447675"/>
                    <a:ext cx="20637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1" h="30" extrusionOk="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50" name="Shape 450"/>
                  <p:cNvSpPr/>
                  <p:nvPr/>
                </p:nvSpPr>
                <p:spPr>
                  <a:xfrm>
                    <a:off x="6296025" y="469900"/>
                    <a:ext cx="30162" cy="1746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4" h="32" extrusionOk="0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51" name="Shape 451"/>
                  <p:cNvSpPr/>
                  <p:nvPr/>
                </p:nvSpPr>
                <p:spPr>
                  <a:xfrm>
                    <a:off x="6394450" y="534987"/>
                    <a:ext cx="50799" cy="95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6" h="18" extrusionOk="0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52" name="Shape 452"/>
                  <p:cNvSpPr/>
                  <p:nvPr/>
                </p:nvSpPr>
                <p:spPr>
                  <a:xfrm>
                    <a:off x="6481762" y="533400"/>
                    <a:ext cx="28574" cy="2381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2" h="44" extrusionOk="0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53" name="Shape 453"/>
                  <p:cNvSpPr/>
                  <p:nvPr/>
                </p:nvSpPr>
                <p:spPr>
                  <a:xfrm>
                    <a:off x="6248400" y="468312"/>
                    <a:ext cx="22225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1" h="30" extrusionOk="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</p:grpSp>
          </p:grpSp>
          <p:grpSp>
            <p:nvGrpSpPr>
              <p:cNvPr id="454" name="Shape 454"/>
              <p:cNvGrpSpPr/>
              <p:nvPr/>
            </p:nvGrpSpPr>
            <p:grpSpPr>
              <a:xfrm>
                <a:off x="1266825" y="176212"/>
                <a:ext cx="7464425" cy="663574"/>
                <a:chOff x="1266825" y="404812"/>
                <a:chExt cx="7464425" cy="663574"/>
              </a:xfrm>
            </p:grpSpPr>
            <p:cxnSp>
              <p:nvCxnSpPr>
                <p:cNvPr id="455" name="Shape 455"/>
                <p:cNvCxnSpPr/>
                <p:nvPr/>
              </p:nvCxnSpPr>
              <p:spPr>
                <a:xfrm>
                  <a:off x="1266825" y="755650"/>
                  <a:ext cx="7464425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56" name="Shape 456"/>
                <p:cNvCxnSpPr/>
                <p:nvPr/>
              </p:nvCxnSpPr>
              <p:spPr>
                <a:xfrm>
                  <a:off x="16287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57" name="Shape 457"/>
                <p:cNvCxnSpPr/>
                <p:nvPr/>
              </p:nvCxnSpPr>
              <p:spPr>
                <a:xfrm>
                  <a:off x="19907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58" name="Shape 458"/>
                <p:cNvCxnSpPr/>
                <p:nvPr/>
              </p:nvCxnSpPr>
              <p:spPr>
                <a:xfrm>
                  <a:off x="23526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59" name="Shape 459"/>
                <p:cNvCxnSpPr/>
                <p:nvPr/>
              </p:nvCxnSpPr>
              <p:spPr>
                <a:xfrm>
                  <a:off x="27146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60" name="Shape 460"/>
                <p:cNvCxnSpPr/>
                <p:nvPr/>
              </p:nvCxnSpPr>
              <p:spPr>
                <a:xfrm>
                  <a:off x="30765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61" name="Shape 461"/>
                <p:cNvCxnSpPr/>
                <p:nvPr/>
              </p:nvCxnSpPr>
              <p:spPr>
                <a:xfrm>
                  <a:off x="34385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62" name="Shape 462"/>
                <p:cNvCxnSpPr/>
                <p:nvPr/>
              </p:nvCxnSpPr>
              <p:spPr>
                <a:xfrm>
                  <a:off x="38004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63" name="Shape 463"/>
                <p:cNvCxnSpPr/>
                <p:nvPr/>
              </p:nvCxnSpPr>
              <p:spPr>
                <a:xfrm>
                  <a:off x="41624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64" name="Shape 464"/>
                <p:cNvCxnSpPr/>
                <p:nvPr/>
              </p:nvCxnSpPr>
              <p:spPr>
                <a:xfrm>
                  <a:off x="45243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65" name="Shape 465"/>
                <p:cNvCxnSpPr/>
                <p:nvPr/>
              </p:nvCxnSpPr>
              <p:spPr>
                <a:xfrm>
                  <a:off x="48863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66" name="Shape 466"/>
                <p:cNvCxnSpPr/>
                <p:nvPr/>
              </p:nvCxnSpPr>
              <p:spPr>
                <a:xfrm>
                  <a:off x="52482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67" name="Shape 467"/>
                <p:cNvCxnSpPr/>
                <p:nvPr/>
              </p:nvCxnSpPr>
              <p:spPr>
                <a:xfrm>
                  <a:off x="56102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68" name="Shape 468"/>
                <p:cNvCxnSpPr/>
                <p:nvPr/>
              </p:nvCxnSpPr>
              <p:spPr>
                <a:xfrm>
                  <a:off x="59721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69" name="Shape 469"/>
                <p:cNvCxnSpPr/>
                <p:nvPr/>
              </p:nvCxnSpPr>
              <p:spPr>
                <a:xfrm>
                  <a:off x="63341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70" name="Shape 470"/>
                <p:cNvCxnSpPr/>
                <p:nvPr/>
              </p:nvCxnSpPr>
              <p:spPr>
                <a:xfrm>
                  <a:off x="66960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71" name="Shape 471"/>
                <p:cNvCxnSpPr/>
                <p:nvPr/>
              </p:nvCxnSpPr>
              <p:spPr>
                <a:xfrm>
                  <a:off x="70580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72" name="Shape 472"/>
                <p:cNvCxnSpPr/>
                <p:nvPr/>
              </p:nvCxnSpPr>
              <p:spPr>
                <a:xfrm>
                  <a:off x="74199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73" name="Shape 473"/>
                <p:cNvCxnSpPr/>
                <p:nvPr/>
              </p:nvCxnSpPr>
              <p:spPr>
                <a:xfrm>
                  <a:off x="77819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74" name="Shape 474"/>
                <p:cNvCxnSpPr/>
                <p:nvPr/>
              </p:nvCxnSpPr>
              <p:spPr>
                <a:xfrm>
                  <a:off x="81438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75" name="Shape 475"/>
                <p:cNvCxnSpPr/>
                <p:nvPr/>
              </p:nvCxnSpPr>
              <p:spPr>
                <a:xfrm>
                  <a:off x="85058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76" name="Shape 476"/>
              <p:cNvGrpSpPr/>
              <p:nvPr/>
            </p:nvGrpSpPr>
            <p:grpSpPr>
              <a:xfrm>
                <a:off x="1917700" y="173037"/>
                <a:ext cx="5864225" cy="671512"/>
                <a:chOff x="1641475" y="388937"/>
                <a:chExt cx="5864225" cy="671512"/>
              </a:xfrm>
            </p:grpSpPr>
            <p:cxnSp>
              <p:nvCxnSpPr>
                <p:cNvPr id="477" name="Shape 477"/>
                <p:cNvCxnSpPr/>
                <p:nvPr/>
              </p:nvCxnSpPr>
              <p:spPr>
                <a:xfrm>
                  <a:off x="4248150" y="390525"/>
                  <a:ext cx="0" cy="22542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78" name="Shape 478"/>
                <p:cNvCxnSpPr/>
                <p:nvPr/>
              </p:nvCxnSpPr>
              <p:spPr>
                <a:xfrm>
                  <a:off x="4441825" y="742950"/>
                  <a:ext cx="111125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79" name="Shape 479"/>
                <p:cNvCxnSpPr/>
                <p:nvPr/>
              </p:nvCxnSpPr>
              <p:spPr>
                <a:xfrm>
                  <a:off x="4610100" y="771525"/>
                  <a:ext cx="0" cy="4445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80" name="Shape 480"/>
                <p:cNvCxnSpPr/>
                <p:nvPr/>
              </p:nvCxnSpPr>
              <p:spPr>
                <a:xfrm>
                  <a:off x="4972050" y="930275"/>
                  <a:ext cx="0" cy="125412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81" name="Shape 481"/>
                <p:cNvCxnSpPr/>
                <p:nvPr/>
              </p:nvCxnSpPr>
              <p:spPr>
                <a:xfrm>
                  <a:off x="6057900" y="568325"/>
                  <a:ext cx="0" cy="28575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82" name="Shape 482"/>
                <p:cNvCxnSpPr/>
                <p:nvPr/>
              </p:nvCxnSpPr>
              <p:spPr>
                <a:xfrm>
                  <a:off x="5908675" y="742950"/>
                  <a:ext cx="552449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83" name="Shape 483"/>
                <p:cNvCxnSpPr/>
                <p:nvPr/>
              </p:nvCxnSpPr>
              <p:spPr>
                <a:xfrm>
                  <a:off x="6419850" y="590550"/>
                  <a:ext cx="0" cy="46672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84" name="Shape 484"/>
                <p:cNvCxnSpPr/>
                <p:nvPr/>
              </p:nvCxnSpPr>
              <p:spPr>
                <a:xfrm rot="10800000">
                  <a:off x="6423025" y="393699"/>
                  <a:ext cx="0" cy="7937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85" name="Shape 485"/>
                <p:cNvCxnSpPr/>
                <p:nvPr/>
              </p:nvCxnSpPr>
              <p:spPr>
                <a:xfrm rot="10800000">
                  <a:off x="6781800" y="390524"/>
                  <a:ext cx="0" cy="28892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86" name="Shape 486"/>
                <p:cNvCxnSpPr/>
                <p:nvPr/>
              </p:nvCxnSpPr>
              <p:spPr>
                <a:xfrm rot="10800000">
                  <a:off x="7019925" y="742950"/>
                  <a:ext cx="123824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87" name="Shape 487"/>
                <p:cNvCxnSpPr/>
                <p:nvPr/>
              </p:nvCxnSpPr>
              <p:spPr>
                <a:xfrm rot="10800000">
                  <a:off x="6810374" y="742950"/>
                  <a:ext cx="98425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88" name="Shape 488"/>
                <p:cNvCxnSpPr/>
                <p:nvPr/>
              </p:nvCxnSpPr>
              <p:spPr>
                <a:xfrm rot="10800000">
                  <a:off x="7143750" y="390524"/>
                  <a:ext cx="0" cy="42862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89" name="Shape 489"/>
                <p:cNvCxnSpPr/>
                <p:nvPr/>
              </p:nvCxnSpPr>
              <p:spPr>
                <a:xfrm>
                  <a:off x="7505700" y="962025"/>
                  <a:ext cx="0" cy="539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90" name="Shape 490"/>
                <p:cNvCxnSpPr/>
                <p:nvPr/>
              </p:nvCxnSpPr>
              <p:spPr>
                <a:xfrm>
                  <a:off x="3162300" y="396875"/>
                  <a:ext cx="0" cy="9842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91" name="Shape 491"/>
                <p:cNvCxnSpPr/>
                <p:nvPr/>
              </p:nvCxnSpPr>
              <p:spPr>
                <a:xfrm>
                  <a:off x="2800350" y="392112"/>
                  <a:ext cx="0" cy="534987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92" name="Shape 492"/>
                <p:cNvCxnSpPr/>
                <p:nvPr/>
              </p:nvCxnSpPr>
              <p:spPr>
                <a:xfrm rot="10800000">
                  <a:off x="2759075" y="742950"/>
                  <a:ext cx="107949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93" name="Shape 493"/>
                <p:cNvCxnSpPr/>
                <p:nvPr/>
              </p:nvCxnSpPr>
              <p:spPr>
                <a:xfrm>
                  <a:off x="2546350" y="742950"/>
                  <a:ext cx="95250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94" name="Shape 494"/>
                <p:cNvCxnSpPr/>
                <p:nvPr/>
              </p:nvCxnSpPr>
              <p:spPr>
                <a:xfrm rot="10800000">
                  <a:off x="2228849" y="742950"/>
                  <a:ext cx="130175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95" name="Shape 495"/>
                <p:cNvCxnSpPr/>
                <p:nvPr/>
              </p:nvCxnSpPr>
              <p:spPr>
                <a:xfrm>
                  <a:off x="1641475" y="742950"/>
                  <a:ext cx="552449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96" name="Shape 496"/>
                <p:cNvCxnSpPr/>
                <p:nvPr/>
              </p:nvCxnSpPr>
              <p:spPr>
                <a:xfrm>
                  <a:off x="2073275" y="587375"/>
                  <a:ext cx="0" cy="47307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97" name="Shape 497"/>
                <p:cNvCxnSpPr/>
                <p:nvPr/>
              </p:nvCxnSpPr>
              <p:spPr>
                <a:xfrm>
                  <a:off x="1714500" y="615950"/>
                  <a:ext cx="0" cy="247649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98" name="Shape 498"/>
                <p:cNvCxnSpPr/>
                <p:nvPr/>
              </p:nvCxnSpPr>
              <p:spPr>
                <a:xfrm rot="10800000">
                  <a:off x="2076450" y="388937"/>
                  <a:ext cx="0" cy="42861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99" name="Shape 499"/>
                <p:cNvCxnSpPr/>
                <p:nvPr/>
              </p:nvCxnSpPr>
              <p:spPr>
                <a:xfrm>
                  <a:off x="2438400" y="501650"/>
                  <a:ext cx="0" cy="152399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500" name="Shape 500"/>
                <p:cNvCxnSpPr/>
                <p:nvPr/>
              </p:nvCxnSpPr>
              <p:spPr>
                <a:xfrm rot="10800000">
                  <a:off x="2438400" y="392112"/>
                  <a:ext cx="0" cy="3492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501" name="Shape 501"/>
                <p:cNvCxnSpPr/>
                <p:nvPr/>
              </p:nvCxnSpPr>
              <p:spPr>
                <a:xfrm>
                  <a:off x="6500812" y="741362"/>
                  <a:ext cx="127000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</p:grpSp>
        </p:grpSp>
        <p:pic>
          <p:nvPicPr>
            <p:cNvPr id="502" name="Shape 502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261937" y="87311"/>
              <a:ext cx="892174" cy="8318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50000">
              <a:schemeClr val="lt1"/>
            </a:gs>
            <a:gs pos="100000">
              <a:schemeClr val="lt2"/>
            </a:gs>
          </a:gsLst>
          <a:lin ang="2700000" scaled="0"/>
        </a:gradFill>
        <a:effectLst/>
      </p:bgPr>
    </p:bg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Shape 579"/>
          <p:cNvSpPr txBox="1">
            <a:spLocks noGrp="1"/>
          </p:cNvSpPr>
          <p:nvPr>
            <p:ph type="title"/>
          </p:nvPr>
        </p:nvSpPr>
        <p:spPr>
          <a:xfrm>
            <a:off x="246062" y="9302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80" name="Shape 580"/>
          <p:cNvSpPr txBox="1">
            <a:spLocks noGrp="1"/>
          </p:cNvSpPr>
          <p:nvPr>
            <p:ph type="body" idx="1"/>
          </p:nvPr>
        </p:nvSpPr>
        <p:spPr>
          <a:xfrm>
            <a:off x="685800" y="2147886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1pPr>
            <a:lvl2pPr marL="742950" marR="0" indent="-152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5pPr>
            <a:lvl6pPr marL="25146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6pPr>
            <a:lvl7pPr marL="29718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7pPr>
            <a:lvl8pPr marL="34290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8pPr>
            <a:lvl9pPr marL="3886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9pPr>
          </a:lstStyle>
          <a:p>
            <a:endParaRPr/>
          </a:p>
        </p:txBody>
      </p:sp>
      <p:sp>
        <p:nvSpPr>
          <p:cNvPr id="581" name="Shape 581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2" name="Shape 582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2019</a:t>
            </a:r>
            <a:endParaRPr/>
          </a:p>
        </p:txBody>
      </p:sp>
      <p:sp>
        <p:nvSpPr>
          <p:cNvPr id="583" name="Shape 583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‹N°›</a:t>
            </a:fld>
            <a:endParaRPr lang="en-US"/>
          </a:p>
        </p:txBody>
      </p:sp>
      <p:grpSp>
        <p:nvGrpSpPr>
          <p:cNvPr id="584" name="Shape 584"/>
          <p:cNvGrpSpPr/>
          <p:nvPr/>
        </p:nvGrpSpPr>
        <p:grpSpPr>
          <a:xfrm>
            <a:off x="261937" y="87311"/>
            <a:ext cx="8488362" cy="831850"/>
            <a:chOff x="261937" y="87311"/>
            <a:chExt cx="8488362" cy="831850"/>
          </a:xfrm>
        </p:grpSpPr>
        <p:grpSp>
          <p:nvGrpSpPr>
            <p:cNvPr id="585" name="Shape 585"/>
            <p:cNvGrpSpPr/>
            <p:nvPr/>
          </p:nvGrpSpPr>
          <p:grpSpPr>
            <a:xfrm>
              <a:off x="1054100" y="165100"/>
              <a:ext cx="7696200" cy="685800"/>
              <a:chOff x="1054100" y="165100"/>
              <a:chExt cx="7696200" cy="685800"/>
            </a:xfrm>
          </p:grpSpPr>
          <p:sp>
            <p:nvSpPr>
              <p:cNvPr id="586" name="Shape 586"/>
              <p:cNvSpPr/>
              <p:nvPr/>
            </p:nvSpPr>
            <p:spPr>
              <a:xfrm>
                <a:off x="1054100" y="165100"/>
                <a:ext cx="7696200" cy="685800"/>
              </a:xfrm>
              <a:custGeom>
                <a:avLst/>
                <a:gdLst/>
                <a:ahLst/>
                <a:cxnLst/>
                <a:rect l="0" t="0" r="0" b="0"/>
                <a:pathLst>
                  <a:path w="4848" h="432" extrusionOk="0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 cap="flat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587" name="Shape 587"/>
              <p:cNvGrpSpPr/>
              <p:nvPr/>
            </p:nvGrpSpPr>
            <p:grpSpPr>
              <a:xfrm>
                <a:off x="1897062" y="165100"/>
                <a:ext cx="6075362" cy="681037"/>
                <a:chOff x="1620837" y="381000"/>
                <a:chExt cx="6075362" cy="681037"/>
              </a:xfrm>
            </p:grpSpPr>
            <p:grpSp>
              <p:nvGrpSpPr>
                <p:cNvPr id="588" name="Shape 588"/>
                <p:cNvGrpSpPr/>
                <p:nvPr/>
              </p:nvGrpSpPr>
              <p:grpSpPr>
                <a:xfrm>
                  <a:off x="1620837" y="382587"/>
                  <a:ext cx="3505199" cy="677862"/>
                  <a:chOff x="1620837" y="382587"/>
                  <a:chExt cx="3505199" cy="677862"/>
                </a:xfrm>
              </p:grpSpPr>
              <p:sp>
                <p:nvSpPr>
                  <p:cNvPr id="589" name="Shape 589"/>
                  <p:cNvSpPr/>
                  <p:nvPr/>
                </p:nvSpPr>
                <p:spPr>
                  <a:xfrm>
                    <a:off x="3582987" y="1004887"/>
                    <a:ext cx="11111" cy="1269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5" h="23" extrusionOk="0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590" name="Shape 590"/>
                  <p:cNvSpPr/>
                  <p:nvPr/>
                </p:nvSpPr>
                <p:spPr>
                  <a:xfrm>
                    <a:off x="3702050" y="1047750"/>
                    <a:ext cx="14286" cy="1269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" h="23" extrusionOk="0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591" name="Shape 591"/>
                  <p:cNvSpPr/>
                  <p:nvPr/>
                </p:nvSpPr>
                <p:spPr>
                  <a:xfrm>
                    <a:off x="3365500" y="977900"/>
                    <a:ext cx="20637" cy="222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0" h="42" extrusionOk="0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592" name="Shape 592"/>
                  <p:cNvSpPr/>
                  <p:nvPr/>
                </p:nvSpPr>
                <p:spPr>
                  <a:xfrm>
                    <a:off x="3122611" y="998537"/>
                    <a:ext cx="17461" cy="79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" h="16" extrusionOk="0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593" name="Shape 593"/>
                  <p:cNvSpPr/>
                  <p:nvPr/>
                </p:nvSpPr>
                <p:spPr>
                  <a:xfrm>
                    <a:off x="3049586" y="1008062"/>
                    <a:ext cx="44449" cy="2539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5" h="46" extrusionOk="0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594" name="Shape 594"/>
                  <p:cNvSpPr/>
                  <p:nvPr/>
                </p:nvSpPr>
                <p:spPr>
                  <a:xfrm>
                    <a:off x="3003550" y="1006475"/>
                    <a:ext cx="46037" cy="254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9" h="47" extrusionOk="0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595" name="Shape 595"/>
                  <p:cNvSpPr/>
                  <p:nvPr/>
                </p:nvSpPr>
                <p:spPr>
                  <a:xfrm>
                    <a:off x="2754311" y="868362"/>
                    <a:ext cx="239711" cy="1476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55" h="277" extrusionOk="0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596" name="Shape 596"/>
                  <p:cNvSpPr/>
                  <p:nvPr/>
                </p:nvSpPr>
                <p:spPr>
                  <a:xfrm>
                    <a:off x="2900361" y="858837"/>
                    <a:ext cx="106362" cy="10794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56" h="206" extrusionOk="0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597" name="Shape 597"/>
                  <p:cNvSpPr/>
                  <p:nvPr/>
                </p:nvSpPr>
                <p:spPr>
                  <a:xfrm>
                    <a:off x="3003550" y="908050"/>
                    <a:ext cx="74611" cy="206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9" h="38" extrusionOk="0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598" name="Shape 598"/>
                  <p:cNvSpPr/>
                  <p:nvPr/>
                </p:nvSpPr>
                <p:spPr>
                  <a:xfrm>
                    <a:off x="3000375" y="933450"/>
                    <a:ext cx="50799" cy="539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6" h="104" extrusionOk="0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599" name="Shape 599"/>
                  <p:cNvSpPr/>
                  <p:nvPr/>
                </p:nvSpPr>
                <p:spPr>
                  <a:xfrm>
                    <a:off x="3086100" y="903287"/>
                    <a:ext cx="25399" cy="3174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" h="61" extrusionOk="0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00" name="Shape 600"/>
                  <p:cNvSpPr/>
                  <p:nvPr/>
                </p:nvSpPr>
                <p:spPr>
                  <a:xfrm>
                    <a:off x="3092450" y="952500"/>
                    <a:ext cx="31750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9" h="29" extrusionOk="0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01" name="Shape 601"/>
                  <p:cNvSpPr/>
                  <p:nvPr/>
                </p:nvSpPr>
                <p:spPr>
                  <a:xfrm>
                    <a:off x="3125786" y="928687"/>
                    <a:ext cx="41275" cy="269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1" h="48" extrusionOk="0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02" name="Shape 602"/>
                  <p:cNvSpPr/>
                  <p:nvPr/>
                </p:nvSpPr>
                <p:spPr>
                  <a:xfrm>
                    <a:off x="3136900" y="941387"/>
                    <a:ext cx="193674" cy="968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86" h="182" extrusionOk="0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03" name="Shape 603"/>
                  <p:cNvSpPr/>
                  <p:nvPr/>
                </p:nvSpPr>
                <p:spPr>
                  <a:xfrm>
                    <a:off x="3305175" y="950912"/>
                    <a:ext cx="52386" cy="412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8" h="78" extrusionOk="0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04" name="Shape 604"/>
                  <p:cNvSpPr/>
                  <p:nvPr/>
                </p:nvSpPr>
                <p:spPr>
                  <a:xfrm>
                    <a:off x="3416300" y="863600"/>
                    <a:ext cx="12699" cy="95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7" h="18" extrusionOk="0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05" name="Shape 605"/>
                  <p:cNvSpPr/>
                  <p:nvPr/>
                </p:nvSpPr>
                <p:spPr>
                  <a:xfrm>
                    <a:off x="3482975" y="927100"/>
                    <a:ext cx="17461" cy="127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6" h="22" extrusionOk="0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06" name="Shape 606"/>
                  <p:cNvSpPr/>
                  <p:nvPr/>
                </p:nvSpPr>
                <p:spPr>
                  <a:xfrm>
                    <a:off x="3268661" y="784225"/>
                    <a:ext cx="12699" cy="79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" h="15" extrusionOk="0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07" name="Shape 607"/>
                  <p:cNvSpPr/>
                  <p:nvPr/>
                </p:nvSpPr>
                <p:spPr>
                  <a:xfrm>
                    <a:off x="3155950" y="850900"/>
                    <a:ext cx="12699" cy="79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" h="15" extrusionOk="0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08" name="Shape 608"/>
                  <p:cNvSpPr/>
                  <p:nvPr/>
                </p:nvSpPr>
                <p:spPr>
                  <a:xfrm>
                    <a:off x="3032125" y="830262"/>
                    <a:ext cx="53974" cy="4286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0" h="80" extrusionOk="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09" name="Shape 609"/>
                  <p:cNvSpPr/>
                  <p:nvPr/>
                </p:nvSpPr>
                <p:spPr>
                  <a:xfrm>
                    <a:off x="3014661" y="739775"/>
                    <a:ext cx="63499" cy="920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4" h="174" extrusionOk="0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10" name="Shape 610"/>
                  <p:cNvSpPr/>
                  <p:nvPr/>
                </p:nvSpPr>
                <p:spPr>
                  <a:xfrm>
                    <a:off x="3030536" y="806450"/>
                    <a:ext cx="22225" cy="269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2" h="50" extrusionOk="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11" name="Shape 611"/>
                  <p:cNvSpPr/>
                  <p:nvPr/>
                </p:nvSpPr>
                <p:spPr>
                  <a:xfrm>
                    <a:off x="2986086" y="812800"/>
                    <a:ext cx="30161" cy="269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3" h="50" extrusionOk="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12" name="Shape 612"/>
                  <p:cNvSpPr/>
                  <p:nvPr/>
                </p:nvSpPr>
                <p:spPr>
                  <a:xfrm>
                    <a:off x="4651375" y="776287"/>
                    <a:ext cx="474661" cy="28416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71" h="281" extrusionOk="0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13" name="Shape 613"/>
                  <p:cNvSpPr/>
                  <p:nvPr/>
                </p:nvSpPr>
                <p:spPr>
                  <a:xfrm>
                    <a:off x="4022725" y="384175"/>
                    <a:ext cx="666750" cy="44926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84" h="844" extrusionOk="0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14" name="Shape 614"/>
                  <p:cNvSpPr/>
                  <p:nvPr/>
                </p:nvSpPr>
                <p:spPr>
                  <a:xfrm>
                    <a:off x="3817937" y="706437"/>
                    <a:ext cx="23811" cy="2539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6" h="48" extrusionOk="0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15" name="Shape 615"/>
                  <p:cNvSpPr/>
                  <p:nvPr/>
                </p:nvSpPr>
                <p:spPr>
                  <a:xfrm>
                    <a:off x="3798887" y="696912"/>
                    <a:ext cx="25399" cy="1905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6" h="37" extrusionOk="0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16" name="Shape 616"/>
                  <p:cNvSpPr/>
                  <p:nvPr/>
                </p:nvSpPr>
                <p:spPr>
                  <a:xfrm>
                    <a:off x="4568825" y="644525"/>
                    <a:ext cx="115886" cy="5238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70" h="96" extrusionOk="0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17" name="Shape 617"/>
                  <p:cNvSpPr/>
                  <p:nvPr/>
                </p:nvSpPr>
                <p:spPr>
                  <a:xfrm>
                    <a:off x="4691062" y="687387"/>
                    <a:ext cx="93661" cy="2381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8" h="44" extrusionOk="0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18" name="Shape 618"/>
                  <p:cNvSpPr/>
                  <p:nvPr/>
                </p:nvSpPr>
                <p:spPr>
                  <a:xfrm>
                    <a:off x="4641850" y="700087"/>
                    <a:ext cx="38099" cy="222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7" h="42" extrusionOk="0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19" name="Shape 619"/>
                  <p:cNvSpPr/>
                  <p:nvPr/>
                </p:nvSpPr>
                <p:spPr>
                  <a:xfrm>
                    <a:off x="4616450" y="631825"/>
                    <a:ext cx="25400" cy="2857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9" h="52" extrusionOk="0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20" name="Shape 620"/>
                  <p:cNvSpPr/>
                  <p:nvPr/>
                </p:nvSpPr>
                <p:spPr>
                  <a:xfrm>
                    <a:off x="4818062" y="717550"/>
                    <a:ext cx="30162" cy="4286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4" h="80" extrusionOk="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21" name="Shape 621"/>
                  <p:cNvSpPr/>
                  <p:nvPr/>
                </p:nvSpPr>
                <p:spPr>
                  <a:xfrm>
                    <a:off x="4279900" y="392112"/>
                    <a:ext cx="325437" cy="650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23" h="64" extrusionOk="0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22" name="Shape 622"/>
                  <p:cNvSpPr/>
                  <p:nvPr/>
                </p:nvSpPr>
                <p:spPr>
                  <a:xfrm>
                    <a:off x="3992562" y="390525"/>
                    <a:ext cx="301625" cy="3175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00" h="31" extrusionOk="0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23" name="Shape 623"/>
                  <p:cNvSpPr/>
                  <p:nvPr/>
                </p:nvSpPr>
                <p:spPr>
                  <a:xfrm>
                    <a:off x="3327400" y="436562"/>
                    <a:ext cx="28574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1" h="29" extrusionOk="0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24" name="Shape 624"/>
                  <p:cNvSpPr/>
                  <p:nvPr/>
                </p:nvSpPr>
                <p:spPr>
                  <a:xfrm>
                    <a:off x="2549525" y="390525"/>
                    <a:ext cx="692150" cy="2413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36" h="152" extrusionOk="0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25" name="Shape 625"/>
                  <p:cNvSpPr/>
                  <p:nvPr/>
                </p:nvSpPr>
                <p:spPr>
                  <a:xfrm>
                    <a:off x="3243261" y="382587"/>
                    <a:ext cx="31749" cy="8731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7" h="165" extrusionOk="0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26" name="Shape 626"/>
                  <p:cNvSpPr/>
                  <p:nvPr/>
                </p:nvSpPr>
                <p:spPr>
                  <a:xfrm>
                    <a:off x="3224211" y="455612"/>
                    <a:ext cx="93661" cy="539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8" h="103" extrusionOk="0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27" name="Shape 627"/>
                  <p:cNvSpPr/>
                  <p:nvPr/>
                </p:nvSpPr>
                <p:spPr>
                  <a:xfrm>
                    <a:off x="3124200" y="506412"/>
                    <a:ext cx="126999" cy="1143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88" h="214" extrusionOk="0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28" name="Shape 628"/>
                  <p:cNvSpPr/>
                  <p:nvPr/>
                </p:nvSpPr>
                <p:spPr>
                  <a:xfrm>
                    <a:off x="3208336" y="539750"/>
                    <a:ext cx="9524" cy="635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" h="13" extrusionOk="0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29" name="Shape 629"/>
                  <p:cNvSpPr/>
                  <p:nvPr/>
                </p:nvSpPr>
                <p:spPr>
                  <a:xfrm>
                    <a:off x="2497136" y="617537"/>
                    <a:ext cx="550861" cy="3000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12" h="564" extrusionOk="0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30" name="Shape 630"/>
                  <p:cNvSpPr/>
                  <p:nvPr/>
                </p:nvSpPr>
                <p:spPr>
                  <a:xfrm>
                    <a:off x="2593975" y="823912"/>
                    <a:ext cx="30161" cy="460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3" h="85" extrusionOk="0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31" name="Shape 631"/>
                  <p:cNvSpPr/>
                  <p:nvPr/>
                </p:nvSpPr>
                <p:spPr>
                  <a:xfrm>
                    <a:off x="3016250" y="668337"/>
                    <a:ext cx="28574" cy="381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4" h="74" extrusionOk="0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32" name="Shape 632"/>
                  <p:cNvSpPr/>
                  <p:nvPr/>
                </p:nvSpPr>
                <p:spPr>
                  <a:xfrm>
                    <a:off x="3097211" y="649287"/>
                    <a:ext cx="14286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" h="30" extrusionOk="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33" name="Shape 633"/>
                  <p:cNvSpPr/>
                  <p:nvPr/>
                </p:nvSpPr>
                <p:spPr>
                  <a:xfrm>
                    <a:off x="1620837" y="498475"/>
                    <a:ext cx="687386" cy="5619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82" h="557" extrusionOk="0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34" name="Shape 634"/>
                  <p:cNvSpPr/>
                  <p:nvPr/>
                </p:nvSpPr>
                <p:spPr>
                  <a:xfrm>
                    <a:off x="1887536" y="709612"/>
                    <a:ext cx="258762" cy="3508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7" h="347" extrusionOk="0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35" name="Shape 635"/>
                  <p:cNvSpPr/>
                  <p:nvPr/>
                </p:nvSpPr>
                <p:spPr>
                  <a:xfrm>
                    <a:off x="2343150" y="969962"/>
                    <a:ext cx="11112" cy="1905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9" h="37" extrusionOk="0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36" name="Shape 636"/>
                  <p:cNvSpPr/>
                  <p:nvPr/>
                </p:nvSpPr>
                <p:spPr>
                  <a:xfrm>
                    <a:off x="2328861" y="788987"/>
                    <a:ext cx="14287" cy="1111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2" h="20" extrusionOk="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37" name="Shape 637"/>
                  <p:cNvSpPr/>
                  <p:nvPr/>
                </p:nvSpPr>
                <p:spPr>
                  <a:xfrm>
                    <a:off x="1701800" y="566737"/>
                    <a:ext cx="39687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7" h="30" extrusionOk="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38" name="Shape 638"/>
                  <p:cNvSpPr/>
                  <p:nvPr/>
                </p:nvSpPr>
                <p:spPr>
                  <a:xfrm>
                    <a:off x="2181225" y="420687"/>
                    <a:ext cx="468312" cy="3698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93" h="696" extrusionOk="0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39" name="Shape 639"/>
                  <p:cNvSpPr/>
                  <p:nvPr/>
                </p:nvSpPr>
                <p:spPr>
                  <a:xfrm>
                    <a:off x="1862136" y="392112"/>
                    <a:ext cx="938211" cy="15081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31" h="149" extrusionOk="0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40" name="Shape 640"/>
                  <p:cNvSpPr/>
                  <p:nvPr/>
                </p:nvSpPr>
                <p:spPr>
                  <a:xfrm>
                    <a:off x="2052636" y="447675"/>
                    <a:ext cx="20637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1" h="30" extrusionOk="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41" name="Shape 641"/>
                  <p:cNvSpPr/>
                  <p:nvPr/>
                </p:nvSpPr>
                <p:spPr>
                  <a:xfrm>
                    <a:off x="2028825" y="469900"/>
                    <a:ext cx="30162" cy="1746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4" h="32" extrusionOk="0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42" name="Shape 642"/>
                  <p:cNvSpPr/>
                  <p:nvPr/>
                </p:nvSpPr>
                <p:spPr>
                  <a:xfrm>
                    <a:off x="2127250" y="534987"/>
                    <a:ext cx="50799" cy="95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6" h="18" extrusionOk="0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43" name="Shape 643"/>
                  <p:cNvSpPr/>
                  <p:nvPr/>
                </p:nvSpPr>
                <p:spPr>
                  <a:xfrm>
                    <a:off x="2214561" y="533400"/>
                    <a:ext cx="28574" cy="2381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2" h="44" extrusionOk="0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44" name="Shape 644"/>
                  <p:cNvSpPr/>
                  <p:nvPr/>
                </p:nvSpPr>
                <p:spPr>
                  <a:xfrm>
                    <a:off x="1981200" y="468312"/>
                    <a:ext cx="22225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1" h="30" extrusionOk="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</p:grpSp>
            <p:grpSp>
              <p:nvGrpSpPr>
                <p:cNvPr id="645" name="Shape 645"/>
                <p:cNvGrpSpPr/>
                <p:nvPr/>
              </p:nvGrpSpPr>
              <p:grpSpPr>
                <a:xfrm>
                  <a:off x="5888037" y="381000"/>
                  <a:ext cx="1808162" cy="681037"/>
                  <a:chOff x="5888037" y="381000"/>
                  <a:chExt cx="1808162" cy="681037"/>
                </a:xfrm>
              </p:grpSpPr>
              <p:sp>
                <p:nvSpPr>
                  <p:cNvPr id="646" name="Shape 646"/>
                  <p:cNvSpPr/>
                  <p:nvPr/>
                </p:nvSpPr>
                <p:spPr>
                  <a:xfrm>
                    <a:off x="7632700" y="977900"/>
                    <a:ext cx="20637" cy="222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0" h="42" extrusionOk="0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47" name="Shape 647"/>
                  <p:cNvSpPr/>
                  <p:nvPr/>
                </p:nvSpPr>
                <p:spPr>
                  <a:xfrm>
                    <a:off x="7389811" y="998537"/>
                    <a:ext cx="17461" cy="79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" h="16" extrusionOk="0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48" name="Shape 648"/>
                  <p:cNvSpPr/>
                  <p:nvPr/>
                </p:nvSpPr>
                <p:spPr>
                  <a:xfrm>
                    <a:off x="7316786" y="1008062"/>
                    <a:ext cx="44449" cy="2539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5" h="46" extrusionOk="0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49" name="Shape 649"/>
                  <p:cNvSpPr/>
                  <p:nvPr/>
                </p:nvSpPr>
                <p:spPr>
                  <a:xfrm>
                    <a:off x="7270750" y="1006475"/>
                    <a:ext cx="46037" cy="254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9" h="47" extrusionOk="0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50" name="Shape 650"/>
                  <p:cNvSpPr/>
                  <p:nvPr/>
                </p:nvSpPr>
                <p:spPr>
                  <a:xfrm>
                    <a:off x="7021511" y="868362"/>
                    <a:ext cx="239711" cy="1476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55" h="277" extrusionOk="0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51" name="Shape 651"/>
                  <p:cNvSpPr/>
                  <p:nvPr/>
                </p:nvSpPr>
                <p:spPr>
                  <a:xfrm>
                    <a:off x="7167561" y="858837"/>
                    <a:ext cx="106362" cy="10794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56" h="206" extrusionOk="0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52" name="Shape 652"/>
                  <p:cNvSpPr/>
                  <p:nvPr/>
                </p:nvSpPr>
                <p:spPr>
                  <a:xfrm>
                    <a:off x="7270750" y="908050"/>
                    <a:ext cx="74611" cy="206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9" h="38" extrusionOk="0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53" name="Shape 653"/>
                  <p:cNvSpPr/>
                  <p:nvPr/>
                </p:nvSpPr>
                <p:spPr>
                  <a:xfrm>
                    <a:off x="7267575" y="933450"/>
                    <a:ext cx="50799" cy="539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6" h="104" extrusionOk="0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54" name="Shape 654"/>
                  <p:cNvSpPr/>
                  <p:nvPr/>
                </p:nvSpPr>
                <p:spPr>
                  <a:xfrm>
                    <a:off x="7353300" y="903287"/>
                    <a:ext cx="25399" cy="3174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" h="61" extrusionOk="0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55" name="Shape 655"/>
                  <p:cNvSpPr/>
                  <p:nvPr/>
                </p:nvSpPr>
                <p:spPr>
                  <a:xfrm>
                    <a:off x="7359650" y="952500"/>
                    <a:ext cx="31750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9" h="29" extrusionOk="0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56" name="Shape 656"/>
                  <p:cNvSpPr/>
                  <p:nvPr/>
                </p:nvSpPr>
                <p:spPr>
                  <a:xfrm>
                    <a:off x="7392986" y="928687"/>
                    <a:ext cx="41275" cy="269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1" h="48" extrusionOk="0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57" name="Shape 657"/>
                  <p:cNvSpPr/>
                  <p:nvPr/>
                </p:nvSpPr>
                <p:spPr>
                  <a:xfrm>
                    <a:off x="7404100" y="941387"/>
                    <a:ext cx="193674" cy="968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86" h="182" extrusionOk="0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58" name="Shape 658"/>
                  <p:cNvSpPr/>
                  <p:nvPr/>
                </p:nvSpPr>
                <p:spPr>
                  <a:xfrm>
                    <a:off x="7572375" y="950912"/>
                    <a:ext cx="52386" cy="412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8" h="78" extrusionOk="0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59" name="Shape 659"/>
                  <p:cNvSpPr/>
                  <p:nvPr/>
                </p:nvSpPr>
                <p:spPr>
                  <a:xfrm>
                    <a:off x="7683500" y="863600"/>
                    <a:ext cx="12699" cy="95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7" h="18" extrusionOk="0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60" name="Shape 660"/>
                  <p:cNvSpPr/>
                  <p:nvPr/>
                </p:nvSpPr>
                <p:spPr>
                  <a:xfrm>
                    <a:off x="7535861" y="784225"/>
                    <a:ext cx="12699" cy="79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" h="15" extrusionOk="0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61" name="Shape 661"/>
                  <p:cNvSpPr/>
                  <p:nvPr/>
                </p:nvSpPr>
                <p:spPr>
                  <a:xfrm>
                    <a:off x="7423150" y="850900"/>
                    <a:ext cx="12699" cy="79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" h="15" extrusionOk="0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62" name="Shape 662"/>
                  <p:cNvSpPr/>
                  <p:nvPr/>
                </p:nvSpPr>
                <p:spPr>
                  <a:xfrm>
                    <a:off x="7299325" y="830262"/>
                    <a:ext cx="53974" cy="4286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0" h="80" extrusionOk="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63" name="Shape 663"/>
                  <p:cNvSpPr/>
                  <p:nvPr/>
                </p:nvSpPr>
                <p:spPr>
                  <a:xfrm>
                    <a:off x="7281861" y="739775"/>
                    <a:ext cx="63499" cy="920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4" h="174" extrusionOk="0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64" name="Shape 664"/>
                  <p:cNvSpPr/>
                  <p:nvPr/>
                </p:nvSpPr>
                <p:spPr>
                  <a:xfrm>
                    <a:off x="7297736" y="806450"/>
                    <a:ext cx="22225" cy="269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2" h="50" extrusionOk="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65" name="Shape 665"/>
                  <p:cNvSpPr/>
                  <p:nvPr/>
                </p:nvSpPr>
                <p:spPr>
                  <a:xfrm>
                    <a:off x="7253286" y="812800"/>
                    <a:ext cx="30161" cy="269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3" h="50" extrusionOk="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66" name="Shape 666"/>
                  <p:cNvSpPr/>
                  <p:nvPr/>
                </p:nvSpPr>
                <p:spPr>
                  <a:xfrm>
                    <a:off x="7594600" y="436562"/>
                    <a:ext cx="28574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1" h="29" extrusionOk="0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67" name="Shape 667"/>
                  <p:cNvSpPr/>
                  <p:nvPr/>
                </p:nvSpPr>
                <p:spPr>
                  <a:xfrm>
                    <a:off x="6815136" y="390525"/>
                    <a:ext cx="695325" cy="2413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38" h="152" extrusionOk="0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68" name="Shape 668"/>
                  <p:cNvSpPr/>
                  <p:nvPr/>
                </p:nvSpPr>
                <p:spPr>
                  <a:xfrm>
                    <a:off x="7510461" y="381000"/>
                    <a:ext cx="31749" cy="8731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7" h="165" extrusionOk="0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69" name="Shape 669"/>
                  <p:cNvSpPr/>
                  <p:nvPr/>
                </p:nvSpPr>
                <p:spPr>
                  <a:xfrm>
                    <a:off x="7491411" y="455612"/>
                    <a:ext cx="93661" cy="539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8" h="103" extrusionOk="0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70" name="Shape 670"/>
                  <p:cNvSpPr/>
                  <p:nvPr/>
                </p:nvSpPr>
                <p:spPr>
                  <a:xfrm>
                    <a:off x="7391400" y="506412"/>
                    <a:ext cx="126999" cy="1143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88" h="214" extrusionOk="0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71" name="Shape 671"/>
                  <p:cNvSpPr/>
                  <p:nvPr/>
                </p:nvSpPr>
                <p:spPr>
                  <a:xfrm>
                    <a:off x="7475536" y="539750"/>
                    <a:ext cx="9524" cy="635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" h="13" extrusionOk="0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72" name="Shape 672"/>
                  <p:cNvSpPr/>
                  <p:nvPr/>
                </p:nvSpPr>
                <p:spPr>
                  <a:xfrm>
                    <a:off x="6764336" y="617537"/>
                    <a:ext cx="550861" cy="3000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12" h="564" extrusionOk="0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73" name="Shape 673"/>
                  <p:cNvSpPr/>
                  <p:nvPr/>
                </p:nvSpPr>
                <p:spPr>
                  <a:xfrm>
                    <a:off x="6861175" y="823912"/>
                    <a:ext cx="30161" cy="460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3" h="85" extrusionOk="0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74" name="Shape 674"/>
                  <p:cNvSpPr/>
                  <p:nvPr/>
                </p:nvSpPr>
                <p:spPr>
                  <a:xfrm>
                    <a:off x="7283450" y="668337"/>
                    <a:ext cx="28574" cy="381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4" h="74" extrusionOk="0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75" name="Shape 675"/>
                  <p:cNvSpPr/>
                  <p:nvPr/>
                </p:nvSpPr>
                <p:spPr>
                  <a:xfrm>
                    <a:off x="7364411" y="649287"/>
                    <a:ext cx="14286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" h="30" extrusionOk="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76" name="Shape 676"/>
                  <p:cNvSpPr/>
                  <p:nvPr/>
                </p:nvSpPr>
                <p:spPr>
                  <a:xfrm>
                    <a:off x="5888037" y="500062"/>
                    <a:ext cx="687386" cy="5619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82" h="557" extrusionOk="0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77" name="Shape 677"/>
                  <p:cNvSpPr/>
                  <p:nvPr/>
                </p:nvSpPr>
                <p:spPr>
                  <a:xfrm>
                    <a:off x="6154737" y="711200"/>
                    <a:ext cx="258762" cy="3508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7" h="347" extrusionOk="0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78" name="Shape 678"/>
                  <p:cNvSpPr/>
                  <p:nvPr/>
                </p:nvSpPr>
                <p:spPr>
                  <a:xfrm>
                    <a:off x="6610350" y="969962"/>
                    <a:ext cx="11112" cy="1905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9" h="37" extrusionOk="0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79" name="Shape 679"/>
                  <p:cNvSpPr/>
                  <p:nvPr/>
                </p:nvSpPr>
                <p:spPr>
                  <a:xfrm>
                    <a:off x="6596061" y="788987"/>
                    <a:ext cx="14287" cy="1111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2" h="20" extrusionOk="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80" name="Shape 680"/>
                  <p:cNvSpPr/>
                  <p:nvPr/>
                </p:nvSpPr>
                <p:spPr>
                  <a:xfrm>
                    <a:off x="5969000" y="566737"/>
                    <a:ext cx="39687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7" h="30" extrusionOk="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81" name="Shape 681"/>
                  <p:cNvSpPr/>
                  <p:nvPr/>
                </p:nvSpPr>
                <p:spPr>
                  <a:xfrm>
                    <a:off x="6448425" y="420687"/>
                    <a:ext cx="468312" cy="3698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93" h="696" extrusionOk="0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82" name="Shape 682"/>
                  <p:cNvSpPr/>
                  <p:nvPr/>
                </p:nvSpPr>
                <p:spPr>
                  <a:xfrm>
                    <a:off x="6129337" y="392112"/>
                    <a:ext cx="938211" cy="15081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31" h="149" extrusionOk="0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83" name="Shape 683"/>
                  <p:cNvSpPr/>
                  <p:nvPr/>
                </p:nvSpPr>
                <p:spPr>
                  <a:xfrm>
                    <a:off x="6319837" y="447675"/>
                    <a:ext cx="20637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1" h="30" extrusionOk="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84" name="Shape 684"/>
                  <p:cNvSpPr/>
                  <p:nvPr/>
                </p:nvSpPr>
                <p:spPr>
                  <a:xfrm>
                    <a:off x="6296025" y="469900"/>
                    <a:ext cx="30162" cy="1746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4" h="32" extrusionOk="0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85" name="Shape 685"/>
                  <p:cNvSpPr/>
                  <p:nvPr/>
                </p:nvSpPr>
                <p:spPr>
                  <a:xfrm>
                    <a:off x="6394450" y="534987"/>
                    <a:ext cx="50799" cy="95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6" h="18" extrusionOk="0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86" name="Shape 686"/>
                  <p:cNvSpPr/>
                  <p:nvPr/>
                </p:nvSpPr>
                <p:spPr>
                  <a:xfrm>
                    <a:off x="6481762" y="533400"/>
                    <a:ext cx="28574" cy="2381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2" h="44" extrusionOk="0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87" name="Shape 687"/>
                  <p:cNvSpPr/>
                  <p:nvPr/>
                </p:nvSpPr>
                <p:spPr>
                  <a:xfrm>
                    <a:off x="6248400" y="468312"/>
                    <a:ext cx="22225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1" h="30" extrusionOk="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</p:grpSp>
          </p:grpSp>
          <p:grpSp>
            <p:nvGrpSpPr>
              <p:cNvPr id="688" name="Shape 688"/>
              <p:cNvGrpSpPr/>
              <p:nvPr/>
            </p:nvGrpSpPr>
            <p:grpSpPr>
              <a:xfrm>
                <a:off x="1266825" y="176212"/>
                <a:ext cx="7464425" cy="663574"/>
                <a:chOff x="1266825" y="404812"/>
                <a:chExt cx="7464425" cy="663574"/>
              </a:xfrm>
            </p:grpSpPr>
            <p:cxnSp>
              <p:nvCxnSpPr>
                <p:cNvPr id="689" name="Shape 689"/>
                <p:cNvCxnSpPr/>
                <p:nvPr/>
              </p:nvCxnSpPr>
              <p:spPr>
                <a:xfrm>
                  <a:off x="1266825" y="755650"/>
                  <a:ext cx="7464425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690" name="Shape 690"/>
                <p:cNvCxnSpPr/>
                <p:nvPr/>
              </p:nvCxnSpPr>
              <p:spPr>
                <a:xfrm>
                  <a:off x="16287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691" name="Shape 691"/>
                <p:cNvCxnSpPr/>
                <p:nvPr/>
              </p:nvCxnSpPr>
              <p:spPr>
                <a:xfrm>
                  <a:off x="19907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692" name="Shape 692"/>
                <p:cNvCxnSpPr/>
                <p:nvPr/>
              </p:nvCxnSpPr>
              <p:spPr>
                <a:xfrm>
                  <a:off x="23526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693" name="Shape 693"/>
                <p:cNvCxnSpPr/>
                <p:nvPr/>
              </p:nvCxnSpPr>
              <p:spPr>
                <a:xfrm>
                  <a:off x="27146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694" name="Shape 694"/>
                <p:cNvCxnSpPr/>
                <p:nvPr/>
              </p:nvCxnSpPr>
              <p:spPr>
                <a:xfrm>
                  <a:off x="30765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695" name="Shape 695"/>
                <p:cNvCxnSpPr/>
                <p:nvPr/>
              </p:nvCxnSpPr>
              <p:spPr>
                <a:xfrm>
                  <a:off x="34385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696" name="Shape 696"/>
                <p:cNvCxnSpPr/>
                <p:nvPr/>
              </p:nvCxnSpPr>
              <p:spPr>
                <a:xfrm>
                  <a:off x="38004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697" name="Shape 697"/>
                <p:cNvCxnSpPr/>
                <p:nvPr/>
              </p:nvCxnSpPr>
              <p:spPr>
                <a:xfrm>
                  <a:off x="41624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698" name="Shape 698"/>
                <p:cNvCxnSpPr/>
                <p:nvPr/>
              </p:nvCxnSpPr>
              <p:spPr>
                <a:xfrm>
                  <a:off x="45243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699" name="Shape 699"/>
                <p:cNvCxnSpPr/>
                <p:nvPr/>
              </p:nvCxnSpPr>
              <p:spPr>
                <a:xfrm>
                  <a:off x="48863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00" name="Shape 700"/>
                <p:cNvCxnSpPr/>
                <p:nvPr/>
              </p:nvCxnSpPr>
              <p:spPr>
                <a:xfrm>
                  <a:off x="52482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01" name="Shape 701"/>
                <p:cNvCxnSpPr/>
                <p:nvPr/>
              </p:nvCxnSpPr>
              <p:spPr>
                <a:xfrm>
                  <a:off x="56102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02" name="Shape 702"/>
                <p:cNvCxnSpPr/>
                <p:nvPr/>
              </p:nvCxnSpPr>
              <p:spPr>
                <a:xfrm>
                  <a:off x="59721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03" name="Shape 703"/>
                <p:cNvCxnSpPr/>
                <p:nvPr/>
              </p:nvCxnSpPr>
              <p:spPr>
                <a:xfrm>
                  <a:off x="63341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04" name="Shape 704"/>
                <p:cNvCxnSpPr/>
                <p:nvPr/>
              </p:nvCxnSpPr>
              <p:spPr>
                <a:xfrm>
                  <a:off x="66960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05" name="Shape 705"/>
                <p:cNvCxnSpPr/>
                <p:nvPr/>
              </p:nvCxnSpPr>
              <p:spPr>
                <a:xfrm>
                  <a:off x="70580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06" name="Shape 706"/>
                <p:cNvCxnSpPr/>
                <p:nvPr/>
              </p:nvCxnSpPr>
              <p:spPr>
                <a:xfrm>
                  <a:off x="74199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07" name="Shape 707"/>
                <p:cNvCxnSpPr/>
                <p:nvPr/>
              </p:nvCxnSpPr>
              <p:spPr>
                <a:xfrm>
                  <a:off x="77819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08" name="Shape 708"/>
                <p:cNvCxnSpPr/>
                <p:nvPr/>
              </p:nvCxnSpPr>
              <p:spPr>
                <a:xfrm>
                  <a:off x="81438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09" name="Shape 709"/>
                <p:cNvCxnSpPr/>
                <p:nvPr/>
              </p:nvCxnSpPr>
              <p:spPr>
                <a:xfrm>
                  <a:off x="85058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710" name="Shape 710"/>
              <p:cNvGrpSpPr/>
              <p:nvPr/>
            </p:nvGrpSpPr>
            <p:grpSpPr>
              <a:xfrm>
                <a:off x="1917700" y="173037"/>
                <a:ext cx="5864225" cy="671512"/>
                <a:chOff x="1641475" y="388937"/>
                <a:chExt cx="5864225" cy="671512"/>
              </a:xfrm>
            </p:grpSpPr>
            <p:cxnSp>
              <p:nvCxnSpPr>
                <p:cNvPr id="711" name="Shape 711"/>
                <p:cNvCxnSpPr/>
                <p:nvPr/>
              </p:nvCxnSpPr>
              <p:spPr>
                <a:xfrm>
                  <a:off x="4248150" y="390525"/>
                  <a:ext cx="0" cy="22542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12" name="Shape 712"/>
                <p:cNvCxnSpPr/>
                <p:nvPr/>
              </p:nvCxnSpPr>
              <p:spPr>
                <a:xfrm>
                  <a:off x="4441825" y="742950"/>
                  <a:ext cx="111125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13" name="Shape 713"/>
                <p:cNvCxnSpPr/>
                <p:nvPr/>
              </p:nvCxnSpPr>
              <p:spPr>
                <a:xfrm>
                  <a:off x="4610100" y="771525"/>
                  <a:ext cx="0" cy="4445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14" name="Shape 714"/>
                <p:cNvCxnSpPr/>
                <p:nvPr/>
              </p:nvCxnSpPr>
              <p:spPr>
                <a:xfrm>
                  <a:off x="4972050" y="930275"/>
                  <a:ext cx="0" cy="125412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15" name="Shape 715"/>
                <p:cNvCxnSpPr/>
                <p:nvPr/>
              </p:nvCxnSpPr>
              <p:spPr>
                <a:xfrm>
                  <a:off x="6057900" y="568325"/>
                  <a:ext cx="0" cy="28575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16" name="Shape 716"/>
                <p:cNvCxnSpPr/>
                <p:nvPr/>
              </p:nvCxnSpPr>
              <p:spPr>
                <a:xfrm>
                  <a:off x="5908675" y="742950"/>
                  <a:ext cx="552449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17" name="Shape 717"/>
                <p:cNvCxnSpPr/>
                <p:nvPr/>
              </p:nvCxnSpPr>
              <p:spPr>
                <a:xfrm>
                  <a:off x="6419850" y="590550"/>
                  <a:ext cx="0" cy="46672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18" name="Shape 718"/>
                <p:cNvCxnSpPr/>
                <p:nvPr/>
              </p:nvCxnSpPr>
              <p:spPr>
                <a:xfrm rot="10800000">
                  <a:off x="6423025" y="393699"/>
                  <a:ext cx="0" cy="7937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19" name="Shape 719"/>
                <p:cNvCxnSpPr/>
                <p:nvPr/>
              </p:nvCxnSpPr>
              <p:spPr>
                <a:xfrm rot="10800000">
                  <a:off x="6781800" y="390524"/>
                  <a:ext cx="0" cy="28892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20" name="Shape 720"/>
                <p:cNvCxnSpPr/>
                <p:nvPr/>
              </p:nvCxnSpPr>
              <p:spPr>
                <a:xfrm rot="10800000">
                  <a:off x="7019925" y="742950"/>
                  <a:ext cx="123824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21" name="Shape 721"/>
                <p:cNvCxnSpPr/>
                <p:nvPr/>
              </p:nvCxnSpPr>
              <p:spPr>
                <a:xfrm rot="10800000">
                  <a:off x="6810374" y="742950"/>
                  <a:ext cx="98425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22" name="Shape 722"/>
                <p:cNvCxnSpPr/>
                <p:nvPr/>
              </p:nvCxnSpPr>
              <p:spPr>
                <a:xfrm rot="10800000">
                  <a:off x="7143750" y="390524"/>
                  <a:ext cx="0" cy="42862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23" name="Shape 723"/>
                <p:cNvCxnSpPr/>
                <p:nvPr/>
              </p:nvCxnSpPr>
              <p:spPr>
                <a:xfrm>
                  <a:off x="7505700" y="962025"/>
                  <a:ext cx="0" cy="539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24" name="Shape 724"/>
                <p:cNvCxnSpPr/>
                <p:nvPr/>
              </p:nvCxnSpPr>
              <p:spPr>
                <a:xfrm>
                  <a:off x="3162300" y="396875"/>
                  <a:ext cx="0" cy="9842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25" name="Shape 725"/>
                <p:cNvCxnSpPr/>
                <p:nvPr/>
              </p:nvCxnSpPr>
              <p:spPr>
                <a:xfrm>
                  <a:off x="2800350" y="392112"/>
                  <a:ext cx="0" cy="534987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26" name="Shape 726"/>
                <p:cNvCxnSpPr/>
                <p:nvPr/>
              </p:nvCxnSpPr>
              <p:spPr>
                <a:xfrm rot="10800000">
                  <a:off x="2759075" y="742950"/>
                  <a:ext cx="107949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27" name="Shape 727"/>
                <p:cNvCxnSpPr/>
                <p:nvPr/>
              </p:nvCxnSpPr>
              <p:spPr>
                <a:xfrm>
                  <a:off x="2546350" y="742950"/>
                  <a:ext cx="95250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28" name="Shape 728"/>
                <p:cNvCxnSpPr/>
                <p:nvPr/>
              </p:nvCxnSpPr>
              <p:spPr>
                <a:xfrm rot="10800000">
                  <a:off x="2228849" y="742950"/>
                  <a:ext cx="130175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29" name="Shape 729"/>
                <p:cNvCxnSpPr/>
                <p:nvPr/>
              </p:nvCxnSpPr>
              <p:spPr>
                <a:xfrm>
                  <a:off x="1641475" y="742950"/>
                  <a:ext cx="552449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30" name="Shape 730"/>
                <p:cNvCxnSpPr/>
                <p:nvPr/>
              </p:nvCxnSpPr>
              <p:spPr>
                <a:xfrm>
                  <a:off x="2073275" y="587375"/>
                  <a:ext cx="0" cy="47307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31" name="Shape 731"/>
                <p:cNvCxnSpPr/>
                <p:nvPr/>
              </p:nvCxnSpPr>
              <p:spPr>
                <a:xfrm>
                  <a:off x="1714500" y="615950"/>
                  <a:ext cx="0" cy="247649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32" name="Shape 732"/>
                <p:cNvCxnSpPr/>
                <p:nvPr/>
              </p:nvCxnSpPr>
              <p:spPr>
                <a:xfrm rot="10800000">
                  <a:off x="2076450" y="388937"/>
                  <a:ext cx="0" cy="42861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33" name="Shape 733"/>
                <p:cNvCxnSpPr/>
                <p:nvPr/>
              </p:nvCxnSpPr>
              <p:spPr>
                <a:xfrm>
                  <a:off x="2438400" y="501650"/>
                  <a:ext cx="0" cy="152399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34" name="Shape 734"/>
                <p:cNvCxnSpPr/>
                <p:nvPr/>
              </p:nvCxnSpPr>
              <p:spPr>
                <a:xfrm rot="10800000">
                  <a:off x="2438400" y="392112"/>
                  <a:ext cx="0" cy="3492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35" name="Shape 735"/>
                <p:cNvCxnSpPr/>
                <p:nvPr/>
              </p:nvCxnSpPr>
              <p:spPr>
                <a:xfrm>
                  <a:off x="6500812" y="741362"/>
                  <a:ext cx="127000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</p:grpSp>
        </p:grpSp>
        <p:pic>
          <p:nvPicPr>
            <p:cNvPr id="736" name="Shape 736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261937" y="87311"/>
              <a:ext cx="892174" cy="8318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50000">
              <a:schemeClr val="lt1"/>
            </a:gs>
            <a:gs pos="100000">
              <a:schemeClr val="lt2"/>
            </a:gs>
          </a:gsLst>
          <a:lin ang="2700000" scaled="0"/>
        </a:gradFill>
        <a:effectLst/>
      </p:bgPr>
    </p:bg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Shape 813"/>
          <p:cNvSpPr txBox="1">
            <a:spLocks noGrp="1"/>
          </p:cNvSpPr>
          <p:nvPr>
            <p:ph type="title"/>
          </p:nvPr>
        </p:nvSpPr>
        <p:spPr>
          <a:xfrm>
            <a:off x="246062" y="9302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14" name="Shape 814"/>
          <p:cNvSpPr txBox="1">
            <a:spLocks noGrp="1"/>
          </p:cNvSpPr>
          <p:nvPr>
            <p:ph type="body" idx="1"/>
          </p:nvPr>
        </p:nvSpPr>
        <p:spPr>
          <a:xfrm>
            <a:off x="685800" y="2147886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1pPr>
            <a:lvl2pPr marL="742950" marR="0" indent="-152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5pPr>
            <a:lvl6pPr marL="25146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6pPr>
            <a:lvl7pPr marL="29718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7pPr>
            <a:lvl8pPr marL="34290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8pPr>
            <a:lvl9pPr marL="3886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9pPr>
          </a:lstStyle>
          <a:p>
            <a:endParaRPr/>
          </a:p>
        </p:txBody>
      </p:sp>
      <p:sp>
        <p:nvSpPr>
          <p:cNvPr id="815" name="Shape 815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6" name="Shape 816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2019</a:t>
            </a:r>
            <a:endParaRPr/>
          </a:p>
        </p:txBody>
      </p:sp>
      <p:sp>
        <p:nvSpPr>
          <p:cNvPr id="817" name="Shape 817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‹N°›</a:t>
            </a:fld>
            <a:endParaRPr lang="en-US"/>
          </a:p>
        </p:txBody>
      </p:sp>
      <p:grpSp>
        <p:nvGrpSpPr>
          <p:cNvPr id="818" name="Shape 818"/>
          <p:cNvGrpSpPr/>
          <p:nvPr/>
        </p:nvGrpSpPr>
        <p:grpSpPr>
          <a:xfrm>
            <a:off x="261937" y="87311"/>
            <a:ext cx="8488362" cy="831850"/>
            <a:chOff x="261937" y="87311"/>
            <a:chExt cx="8488362" cy="831850"/>
          </a:xfrm>
        </p:grpSpPr>
        <p:grpSp>
          <p:nvGrpSpPr>
            <p:cNvPr id="819" name="Shape 819"/>
            <p:cNvGrpSpPr/>
            <p:nvPr/>
          </p:nvGrpSpPr>
          <p:grpSpPr>
            <a:xfrm>
              <a:off x="1054100" y="165100"/>
              <a:ext cx="7696200" cy="685800"/>
              <a:chOff x="1054100" y="165100"/>
              <a:chExt cx="7696200" cy="685800"/>
            </a:xfrm>
          </p:grpSpPr>
          <p:sp>
            <p:nvSpPr>
              <p:cNvPr id="820" name="Shape 820"/>
              <p:cNvSpPr/>
              <p:nvPr/>
            </p:nvSpPr>
            <p:spPr>
              <a:xfrm>
                <a:off x="1054100" y="165100"/>
                <a:ext cx="7696200" cy="685800"/>
              </a:xfrm>
              <a:custGeom>
                <a:avLst/>
                <a:gdLst/>
                <a:ahLst/>
                <a:cxnLst/>
                <a:rect l="0" t="0" r="0" b="0"/>
                <a:pathLst>
                  <a:path w="4848" h="432" extrusionOk="0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 cap="flat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821" name="Shape 821"/>
              <p:cNvGrpSpPr/>
              <p:nvPr/>
            </p:nvGrpSpPr>
            <p:grpSpPr>
              <a:xfrm>
                <a:off x="1897062" y="165100"/>
                <a:ext cx="6075362" cy="681037"/>
                <a:chOff x="1620837" y="381000"/>
                <a:chExt cx="6075362" cy="681037"/>
              </a:xfrm>
            </p:grpSpPr>
            <p:grpSp>
              <p:nvGrpSpPr>
                <p:cNvPr id="822" name="Shape 822"/>
                <p:cNvGrpSpPr/>
                <p:nvPr/>
              </p:nvGrpSpPr>
              <p:grpSpPr>
                <a:xfrm>
                  <a:off x="1620837" y="382587"/>
                  <a:ext cx="3505199" cy="677862"/>
                  <a:chOff x="1620837" y="382587"/>
                  <a:chExt cx="3505199" cy="677862"/>
                </a:xfrm>
              </p:grpSpPr>
              <p:sp>
                <p:nvSpPr>
                  <p:cNvPr id="823" name="Shape 823"/>
                  <p:cNvSpPr/>
                  <p:nvPr/>
                </p:nvSpPr>
                <p:spPr>
                  <a:xfrm>
                    <a:off x="3582987" y="1004887"/>
                    <a:ext cx="11111" cy="1269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5" h="23" extrusionOk="0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24" name="Shape 824"/>
                  <p:cNvSpPr/>
                  <p:nvPr/>
                </p:nvSpPr>
                <p:spPr>
                  <a:xfrm>
                    <a:off x="3702050" y="1047750"/>
                    <a:ext cx="14286" cy="1269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" h="23" extrusionOk="0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25" name="Shape 825"/>
                  <p:cNvSpPr/>
                  <p:nvPr/>
                </p:nvSpPr>
                <p:spPr>
                  <a:xfrm>
                    <a:off x="3365500" y="977900"/>
                    <a:ext cx="20637" cy="222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0" h="42" extrusionOk="0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26" name="Shape 826"/>
                  <p:cNvSpPr/>
                  <p:nvPr/>
                </p:nvSpPr>
                <p:spPr>
                  <a:xfrm>
                    <a:off x="3122611" y="998537"/>
                    <a:ext cx="17461" cy="79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" h="16" extrusionOk="0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27" name="Shape 827"/>
                  <p:cNvSpPr/>
                  <p:nvPr/>
                </p:nvSpPr>
                <p:spPr>
                  <a:xfrm>
                    <a:off x="3049586" y="1008062"/>
                    <a:ext cx="44449" cy="2539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5" h="46" extrusionOk="0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28" name="Shape 828"/>
                  <p:cNvSpPr/>
                  <p:nvPr/>
                </p:nvSpPr>
                <p:spPr>
                  <a:xfrm>
                    <a:off x="3003550" y="1006475"/>
                    <a:ext cx="46037" cy="254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9" h="47" extrusionOk="0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29" name="Shape 829"/>
                  <p:cNvSpPr/>
                  <p:nvPr/>
                </p:nvSpPr>
                <p:spPr>
                  <a:xfrm>
                    <a:off x="2754311" y="868362"/>
                    <a:ext cx="239711" cy="1476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55" h="277" extrusionOk="0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30" name="Shape 830"/>
                  <p:cNvSpPr/>
                  <p:nvPr/>
                </p:nvSpPr>
                <p:spPr>
                  <a:xfrm>
                    <a:off x="2900361" y="858837"/>
                    <a:ext cx="106362" cy="10794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56" h="206" extrusionOk="0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31" name="Shape 831"/>
                  <p:cNvSpPr/>
                  <p:nvPr/>
                </p:nvSpPr>
                <p:spPr>
                  <a:xfrm>
                    <a:off x="3003550" y="908050"/>
                    <a:ext cx="74611" cy="206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9" h="38" extrusionOk="0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32" name="Shape 832"/>
                  <p:cNvSpPr/>
                  <p:nvPr/>
                </p:nvSpPr>
                <p:spPr>
                  <a:xfrm>
                    <a:off x="3000375" y="933450"/>
                    <a:ext cx="50799" cy="539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6" h="104" extrusionOk="0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33" name="Shape 833"/>
                  <p:cNvSpPr/>
                  <p:nvPr/>
                </p:nvSpPr>
                <p:spPr>
                  <a:xfrm>
                    <a:off x="3086100" y="903287"/>
                    <a:ext cx="25399" cy="3174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" h="61" extrusionOk="0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34" name="Shape 834"/>
                  <p:cNvSpPr/>
                  <p:nvPr/>
                </p:nvSpPr>
                <p:spPr>
                  <a:xfrm>
                    <a:off x="3092450" y="952500"/>
                    <a:ext cx="31750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9" h="29" extrusionOk="0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35" name="Shape 835"/>
                  <p:cNvSpPr/>
                  <p:nvPr/>
                </p:nvSpPr>
                <p:spPr>
                  <a:xfrm>
                    <a:off x="3125786" y="928687"/>
                    <a:ext cx="41275" cy="269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1" h="48" extrusionOk="0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36" name="Shape 836"/>
                  <p:cNvSpPr/>
                  <p:nvPr/>
                </p:nvSpPr>
                <p:spPr>
                  <a:xfrm>
                    <a:off x="3136900" y="941387"/>
                    <a:ext cx="193674" cy="968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86" h="182" extrusionOk="0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37" name="Shape 837"/>
                  <p:cNvSpPr/>
                  <p:nvPr/>
                </p:nvSpPr>
                <p:spPr>
                  <a:xfrm>
                    <a:off x="3305175" y="950912"/>
                    <a:ext cx="52386" cy="412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8" h="78" extrusionOk="0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38" name="Shape 838"/>
                  <p:cNvSpPr/>
                  <p:nvPr/>
                </p:nvSpPr>
                <p:spPr>
                  <a:xfrm>
                    <a:off x="3416300" y="863600"/>
                    <a:ext cx="12699" cy="95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7" h="18" extrusionOk="0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39" name="Shape 839"/>
                  <p:cNvSpPr/>
                  <p:nvPr/>
                </p:nvSpPr>
                <p:spPr>
                  <a:xfrm>
                    <a:off x="3482975" y="927100"/>
                    <a:ext cx="17461" cy="127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6" h="22" extrusionOk="0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40" name="Shape 840"/>
                  <p:cNvSpPr/>
                  <p:nvPr/>
                </p:nvSpPr>
                <p:spPr>
                  <a:xfrm>
                    <a:off x="3268661" y="784225"/>
                    <a:ext cx="12699" cy="79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" h="15" extrusionOk="0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41" name="Shape 841"/>
                  <p:cNvSpPr/>
                  <p:nvPr/>
                </p:nvSpPr>
                <p:spPr>
                  <a:xfrm>
                    <a:off x="3155950" y="850900"/>
                    <a:ext cx="12699" cy="79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" h="15" extrusionOk="0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42" name="Shape 842"/>
                  <p:cNvSpPr/>
                  <p:nvPr/>
                </p:nvSpPr>
                <p:spPr>
                  <a:xfrm>
                    <a:off x="3032125" y="830262"/>
                    <a:ext cx="53974" cy="4286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0" h="80" extrusionOk="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43" name="Shape 843"/>
                  <p:cNvSpPr/>
                  <p:nvPr/>
                </p:nvSpPr>
                <p:spPr>
                  <a:xfrm>
                    <a:off x="3014661" y="739775"/>
                    <a:ext cx="63499" cy="920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4" h="174" extrusionOk="0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44" name="Shape 844"/>
                  <p:cNvSpPr/>
                  <p:nvPr/>
                </p:nvSpPr>
                <p:spPr>
                  <a:xfrm>
                    <a:off x="3030536" y="806450"/>
                    <a:ext cx="22225" cy="269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2" h="50" extrusionOk="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45" name="Shape 845"/>
                  <p:cNvSpPr/>
                  <p:nvPr/>
                </p:nvSpPr>
                <p:spPr>
                  <a:xfrm>
                    <a:off x="2986086" y="812800"/>
                    <a:ext cx="30161" cy="269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3" h="50" extrusionOk="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46" name="Shape 846"/>
                  <p:cNvSpPr/>
                  <p:nvPr/>
                </p:nvSpPr>
                <p:spPr>
                  <a:xfrm>
                    <a:off x="4651375" y="776287"/>
                    <a:ext cx="474661" cy="28416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71" h="281" extrusionOk="0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47" name="Shape 847"/>
                  <p:cNvSpPr/>
                  <p:nvPr/>
                </p:nvSpPr>
                <p:spPr>
                  <a:xfrm>
                    <a:off x="4022725" y="384175"/>
                    <a:ext cx="666750" cy="44926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84" h="844" extrusionOk="0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48" name="Shape 848"/>
                  <p:cNvSpPr/>
                  <p:nvPr/>
                </p:nvSpPr>
                <p:spPr>
                  <a:xfrm>
                    <a:off x="3817937" y="706437"/>
                    <a:ext cx="23811" cy="2539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6" h="48" extrusionOk="0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49" name="Shape 849"/>
                  <p:cNvSpPr/>
                  <p:nvPr/>
                </p:nvSpPr>
                <p:spPr>
                  <a:xfrm>
                    <a:off x="3798887" y="696912"/>
                    <a:ext cx="25399" cy="1905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6" h="37" extrusionOk="0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50" name="Shape 850"/>
                  <p:cNvSpPr/>
                  <p:nvPr/>
                </p:nvSpPr>
                <p:spPr>
                  <a:xfrm>
                    <a:off x="4568825" y="644525"/>
                    <a:ext cx="115886" cy="5238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70" h="96" extrusionOk="0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51" name="Shape 851"/>
                  <p:cNvSpPr/>
                  <p:nvPr/>
                </p:nvSpPr>
                <p:spPr>
                  <a:xfrm>
                    <a:off x="4691062" y="687387"/>
                    <a:ext cx="93661" cy="2381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8" h="44" extrusionOk="0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52" name="Shape 852"/>
                  <p:cNvSpPr/>
                  <p:nvPr/>
                </p:nvSpPr>
                <p:spPr>
                  <a:xfrm>
                    <a:off x="4641850" y="700087"/>
                    <a:ext cx="38099" cy="222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7" h="42" extrusionOk="0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53" name="Shape 853"/>
                  <p:cNvSpPr/>
                  <p:nvPr/>
                </p:nvSpPr>
                <p:spPr>
                  <a:xfrm>
                    <a:off x="4616450" y="631825"/>
                    <a:ext cx="25400" cy="2857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9" h="52" extrusionOk="0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54" name="Shape 854"/>
                  <p:cNvSpPr/>
                  <p:nvPr/>
                </p:nvSpPr>
                <p:spPr>
                  <a:xfrm>
                    <a:off x="4818062" y="717550"/>
                    <a:ext cx="30162" cy="4286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4" h="80" extrusionOk="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55" name="Shape 855"/>
                  <p:cNvSpPr/>
                  <p:nvPr/>
                </p:nvSpPr>
                <p:spPr>
                  <a:xfrm>
                    <a:off x="4279900" y="392112"/>
                    <a:ext cx="325437" cy="650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23" h="64" extrusionOk="0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56" name="Shape 856"/>
                  <p:cNvSpPr/>
                  <p:nvPr/>
                </p:nvSpPr>
                <p:spPr>
                  <a:xfrm>
                    <a:off x="3992562" y="390525"/>
                    <a:ext cx="301625" cy="3175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00" h="31" extrusionOk="0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57" name="Shape 857"/>
                  <p:cNvSpPr/>
                  <p:nvPr/>
                </p:nvSpPr>
                <p:spPr>
                  <a:xfrm>
                    <a:off x="3327400" y="436562"/>
                    <a:ext cx="28574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1" h="29" extrusionOk="0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58" name="Shape 858"/>
                  <p:cNvSpPr/>
                  <p:nvPr/>
                </p:nvSpPr>
                <p:spPr>
                  <a:xfrm>
                    <a:off x="2549525" y="390525"/>
                    <a:ext cx="692150" cy="2413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36" h="152" extrusionOk="0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59" name="Shape 859"/>
                  <p:cNvSpPr/>
                  <p:nvPr/>
                </p:nvSpPr>
                <p:spPr>
                  <a:xfrm>
                    <a:off x="3243261" y="382587"/>
                    <a:ext cx="31749" cy="8731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7" h="165" extrusionOk="0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60" name="Shape 860"/>
                  <p:cNvSpPr/>
                  <p:nvPr/>
                </p:nvSpPr>
                <p:spPr>
                  <a:xfrm>
                    <a:off x="3224211" y="455612"/>
                    <a:ext cx="93661" cy="539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8" h="103" extrusionOk="0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61" name="Shape 861"/>
                  <p:cNvSpPr/>
                  <p:nvPr/>
                </p:nvSpPr>
                <p:spPr>
                  <a:xfrm>
                    <a:off x="3124200" y="506412"/>
                    <a:ext cx="126999" cy="1143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88" h="214" extrusionOk="0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62" name="Shape 862"/>
                  <p:cNvSpPr/>
                  <p:nvPr/>
                </p:nvSpPr>
                <p:spPr>
                  <a:xfrm>
                    <a:off x="3208336" y="539750"/>
                    <a:ext cx="9524" cy="635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" h="13" extrusionOk="0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63" name="Shape 863"/>
                  <p:cNvSpPr/>
                  <p:nvPr/>
                </p:nvSpPr>
                <p:spPr>
                  <a:xfrm>
                    <a:off x="2497136" y="617537"/>
                    <a:ext cx="550861" cy="3000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12" h="564" extrusionOk="0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64" name="Shape 864"/>
                  <p:cNvSpPr/>
                  <p:nvPr/>
                </p:nvSpPr>
                <p:spPr>
                  <a:xfrm>
                    <a:off x="2593975" y="823912"/>
                    <a:ext cx="30161" cy="460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3" h="85" extrusionOk="0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65" name="Shape 865"/>
                  <p:cNvSpPr/>
                  <p:nvPr/>
                </p:nvSpPr>
                <p:spPr>
                  <a:xfrm>
                    <a:off x="3016250" y="668337"/>
                    <a:ext cx="28574" cy="381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4" h="74" extrusionOk="0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66" name="Shape 866"/>
                  <p:cNvSpPr/>
                  <p:nvPr/>
                </p:nvSpPr>
                <p:spPr>
                  <a:xfrm>
                    <a:off x="3097211" y="649287"/>
                    <a:ext cx="14286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" h="30" extrusionOk="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67" name="Shape 867"/>
                  <p:cNvSpPr/>
                  <p:nvPr/>
                </p:nvSpPr>
                <p:spPr>
                  <a:xfrm>
                    <a:off x="1620837" y="498475"/>
                    <a:ext cx="687386" cy="5619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82" h="557" extrusionOk="0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68" name="Shape 868"/>
                  <p:cNvSpPr/>
                  <p:nvPr/>
                </p:nvSpPr>
                <p:spPr>
                  <a:xfrm>
                    <a:off x="1887536" y="709612"/>
                    <a:ext cx="258762" cy="3508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7" h="347" extrusionOk="0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69" name="Shape 869"/>
                  <p:cNvSpPr/>
                  <p:nvPr/>
                </p:nvSpPr>
                <p:spPr>
                  <a:xfrm>
                    <a:off x="2343150" y="969962"/>
                    <a:ext cx="11112" cy="1905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9" h="37" extrusionOk="0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70" name="Shape 870"/>
                  <p:cNvSpPr/>
                  <p:nvPr/>
                </p:nvSpPr>
                <p:spPr>
                  <a:xfrm>
                    <a:off x="2328861" y="788987"/>
                    <a:ext cx="14287" cy="1111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2" h="20" extrusionOk="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71" name="Shape 871"/>
                  <p:cNvSpPr/>
                  <p:nvPr/>
                </p:nvSpPr>
                <p:spPr>
                  <a:xfrm>
                    <a:off x="1701800" y="566737"/>
                    <a:ext cx="39687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7" h="30" extrusionOk="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72" name="Shape 872"/>
                  <p:cNvSpPr/>
                  <p:nvPr/>
                </p:nvSpPr>
                <p:spPr>
                  <a:xfrm>
                    <a:off x="2181225" y="420687"/>
                    <a:ext cx="468312" cy="3698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93" h="696" extrusionOk="0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73" name="Shape 873"/>
                  <p:cNvSpPr/>
                  <p:nvPr/>
                </p:nvSpPr>
                <p:spPr>
                  <a:xfrm>
                    <a:off x="1862136" y="392112"/>
                    <a:ext cx="938211" cy="15081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31" h="149" extrusionOk="0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74" name="Shape 874"/>
                  <p:cNvSpPr/>
                  <p:nvPr/>
                </p:nvSpPr>
                <p:spPr>
                  <a:xfrm>
                    <a:off x="2052636" y="447675"/>
                    <a:ext cx="20637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1" h="30" extrusionOk="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75" name="Shape 875"/>
                  <p:cNvSpPr/>
                  <p:nvPr/>
                </p:nvSpPr>
                <p:spPr>
                  <a:xfrm>
                    <a:off x="2028825" y="469900"/>
                    <a:ext cx="30162" cy="1746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4" h="32" extrusionOk="0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76" name="Shape 876"/>
                  <p:cNvSpPr/>
                  <p:nvPr/>
                </p:nvSpPr>
                <p:spPr>
                  <a:xfrm>
                    <a:off x="2127250" y="534987"/>
                    <a:ext cx="50799" cy="95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6" h="18" extrusionOk="0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77" name="Shape 877"/>
                  <p:cNvSpPr/>
                  <p:nvPr/>
                </p:nvSpPr>
                <p:spPr>
                  <a:xfrm>
                    <a:off x="2214561" y="533400"/>
                    <a:ext cx="28574" cy="2381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2" h="44" extrusionOk="0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78" name="Shape 878"/>
                  <p:cNvSpPr/>
                  <p:nvPr/>
                </p:nvSpPr>
                <p:spPr>
                  <a:xfrm>
                    <a:off x="1981200" y="468312"/>
                    <a:ext cx="22225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1" h="30" extrusionOk="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</p:grpSp>
            <p:grpSp>
              <p:nvGrpSpPr>
                <p:cNvPr id="879" name="Shape 879"/>
                <p:cNvGrpSpPr/>
                <p:nvPr/>
              </p:nvGrpSpPr>
              <p:grpSpPr>
                <a:xfrm>
                  <a:off x="5888037" y="381000"/>
                  <a:ext cx="1808162" cy="681037"/>
                  <a:chOff x="5888037" y="381000"/>
                  <a:chExt cx="1808162" cy="681037"/>
                </a:xfrm>
              </p:grpSpPr>
              <p:sp>
                <p:nvSpPr>
                  <p:cNvPr id="880" name="Shape 880"/>
                  <p:cNvSpPr/>
                  <p:nvPr/>
                </p:nvSpPr>
                <p:spPr>
                  <a:xfrm>
                    <a:off x="7632700" y="977900"/>
                    <a:ext cx="20637" cy="222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0" h="42" extrusionOk="0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81" name="Shape 881"/>
                  <p:cNvSpPr/>
                  <p:nvPr/>
                </p:nvSpPr>
                <p:spPr>
                  <a:xfrm>
                    <a:off x="7389811" y="998537"/>
                    <a:ext cx="17461" cy="79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" h="16" extrusionOk="0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82" name="Shape 882"/>
                  <p:cNvSpPr/>
                  <p:nvPr/>
                </p:nvSpPr>
                <p:spPr>
                  <a:xfrm>
                    <a:off x="7316786" y="1008062"/>
                    <a:ext cx="44449" cy="2539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5" h="46" extrusionOk="0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83" name="Shape 883"/>
                  <p:cNvSpPr/>
                  <p:nvPr/>
                </p:nvSpPr>
                <p:spPr>
                  <a:xfrm>
                    <a:off x="7270750" y="1006475"/>
                    <a:ext cx="46037" cy="254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9" h="47" extrusionOk="0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84" name="Shape 884"/>
                  <p:cNvSpPr/>
                  <p:nvPr/>
                </p:nvSpPr>
                <p:spPr>
                  <a:xfrm>
                    <a:off x="7021511" y="868362"/>
                    <a:ext cx="239711" cy="1476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55" h="277" extrusionOk="0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85" name="Shape 885"/>
                  <p:cNvSpPr/>
                  <p:nvPr/>
                </p:nvSpPr>
                <p:spPr>
                  <a:xfrm>
                    <a:off x="7167561" y="858837"/>
                    <a:ext cx="106362" cy="10794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56" h="206" extrusionOk="0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86" name="Shape 886"/>
                  <p:cNvSpPr/>
                  <p:nvPr/>
                </p:nvSpPr>
                <p:spPr>
                  <a:xfrm>
                    <a:off x="7270750" y="908050"/>
                    <a:ext cx="74611" cy="206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9" h="38" extrusionOk="0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87" name="Shape 887"/>
                  <p:cNvSpPr/>
                  <p:nvPr/>
                </p:nvSpPr>
                <p:spPr>
                  <a:xfrm>
                    <a:off x="7267575" y="933450"/>
                    <a:ext cx="50799" cy="539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6" h="104" extrusionOk="0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88" name="Shape 888"/>
                  <p:cNvSpPr/>
                  <p:nvPr/>
                </p:nvSpPr>
                <p:spPr>
                  <a:xfrm>
                    <a:off x="7353300" y="903287"/>
                    <a:ext cx="25399" cy="3174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" h="61" extrusionOk="0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89" name="Shape 889"/>
                  <p:cNvSpPr/>
                  <p:nvPr/>
                </p:nvSpPr>
                <p:spPr>
                  <a:xfrm>
                    <a:off x="7359650" y="952500"/>
                    <a:ext cx="31750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9" h="29" extrusionOk="0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90" name="Shape 890"/>
                  <p:cNvSpPr/>
                  <p:nvPr/>
                </p:nvSpPr>
                <p:spPr>
                  <a:xfrm>
                    <a:off x="7392986" y="928687"/>
                    <a:ext cx="41275" cy="269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1" h="48" extrusionOk="0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91" name="Shape 891"/>
                  <p:cNvSpPr/>
                  <p:nvPr/>
                </p:nvSpPr>
                <p:spPr>
                  <a:xfrm>
                    <a:off x="7404100" y="941387"/>
                    <a:ext cx="193674" cy="968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86" h="182" extrusionOk="0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92" name="Shape 892"/>
                  <p:cNvSpPr/>
                  <p:nvPr/>
                </p:nvSpPr>
                <p:spPr>
                  <a:xfrm>
                    <a:off x="7572375" y="950912"/>
                    <a:ext cx="52386" cy="412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8" h="78" extrusionOk="0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93" name="Shape 893"/>
                  <p:cNvSpPr/>
                  <p:nvPr/>
                </p:nvSpPr>
                <p:spPr>
                  <a:xfrm>
                    <a:off x="7683500" y="863600"/>
                    <a:ext cx="12699" cy="95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7" h="18" extrusionOk="0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94" name="Shape 894"/>
                  <p:cNvSpPr/>
                  <p:nvPr/>
                </p:nvSpPr>
                <p:spPr>
                  <a:xfrm>
                    <a:off x="7535861" y="784225"/>
                    <a:ext cx="12699" cy="79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" h="15" extrusionOk="0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95" name="Shape 895"/>
                  <p:cNvSpPr/>
                  <p:nvPr/>
                </p:nvSpPr>
                <p:spPr>
                  <a:xfrm>
                    <a:off x="7423150" y="850900"/>
                    <a:ext cx="12699" cy="79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" h="15" extrusionOk="0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96" name="Shape 896"/>
                  <p:cNvSpPr/>
                  <p:nvPr/>
                </p:nvSpPr>
                <p:spPr>
                  <a:xfrm>
                    <a:off x="7299325" y="830262"/>
                    <a:ext cx="53974" cy="4286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0" h="80" extrusionOk="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97" name="Shape 897"/>
                  <p:cNvSpPr/>
                  <p:nvPr/>
                </p:nvSpPr>
                <p:spPr>
                  <a:xfrm>
                    <a:off x="7281861" y="739775"/>
                    <a:ext cx="63499" cy="920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4" h="174" extrusionOk="0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98" name="Shape 898"/>
                  <p:cNvSpPr/>
                  <p:nvPr/>
                </p:nvSpPr>
                <p:spPr>
                  <a:xfrm>
                    <a:off x="7297736" y="806450"/>
                    <a:ext cx="22225" cy="269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2" h="50" extrusionOk="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99" name="Shape 899"/>
                  <p:cNvSpPr/>
                  <p:nvPr/>
                </p:nvSpPr>
                <p:spPr>
                  <a:xfrm>
                    <a:off x="7253286" y="812800"/>
                    <a:ext cx="30161" cy="269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3" h="50" extrusionOk="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900" name="Shape 900"/>
                  <p:cNvSpPr/>
                  <p:nvPr/>
                </p:nvSpPr>
                <p:spPr>
                  <a:xfrm>
                    <a:off x="7594600" y="436562"/>
                    <a:ext cx="28574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1" h="29" extrusionOk="0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901" name="Shape 901"/>
                  <p:cNvSpPr/>
                  <p:nvPr/>
                </p:nvSpPr>
                <p:spPr>
                  <a:xfrm>
                    <a:off x="6815136" y="390525"/>
                    <a:ext cx="695325" cy="2413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38" h="152" extrusionOk="0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902" name="Shape 902"/>
                  <p:cNvSpPr/>
                  <p:nvPr/>
                </p:nvSpPr>
                <p:spPr>
                  <a:xfrm>
                    <a:off x="7510461" y="381000"/>
                    <a:ext cx="31749" cy="8731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7" h="165" extrusionOk="0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903" name="Shape 903"/>
                  <p:cNvSpPr/>
                  <p:nvPr/>
                </p:nvSpPr>
                <p:spPr>
                  <a:xfrm>
                    <a:off x="7491411" y="455612"/>
                    <a:ext cx="93661" cy="539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8" h="103" extrusionOk="0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904" name="Shape 904"/>
                  <p:cNvSpPr/>
                  <p:nvPr/>
                </p:nvSpPr>
                <p:spPr>
                  <a:xfrm>
                    <a:off x="7391400" y="506412"/>
                    <a:ext cx="126999" cy="1143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88" h="214" extrusionOk="0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905" name="Shape 905"/>
                  <p:cNvSpPr/>
                  <p:nvPr/>
                </p:nvSpPr>
                <p:spPr>
                  <a:xfrm>
                    <a:off x="7475536" y="539750"/>
                    <a:ext cx="9524" cy="635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" h="13" extrusionOk="0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906" name="Shape 906"/>
                  <p:cNvSpPr/>
                  <p:nvPr/>
                </p:nvSpPr>
                <p:spPr>
                  <a:xfrm>
                    <a:off x="6764336" y="617537"/>
                    <a:ext cx="550861" cy="3000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12" h="564" extrusionOk="0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907" name="Shape 907"/>
                  <p:cNvSpPr/>
                  <p:nvPr/>
                </p:nvSpPr>
                <p:spPr>
                  <a:xfrm>
                    <a:off x="6861175" y="823912"/>
                    <a:ext cx="30161" cy="460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3" h="85" extrusionOk="0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908" name="Shape 908"/>
                  <p:cNvSpPr/>
                  <p:nvPr/>
                </p:nvSpPr>
                <p:spPr>
                  <a:xfrm>
                    <a:off x="7283450" y="668337"/>
                    <a:ext cx="28574" cy="381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4" h="74" extrusionOk="0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909" name="Shape 909"/>
                  <p:cNvSpPr/>
                  <p:nvPr/>
                </p:nvSpPr>
                <p:spPr>
                  <a:xfrm>
                    <a:off x="7364411" y="649287"/>
                    <a:ext cx="14286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" h="30" extrusionOk="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910" name="Shape 910"/>
                  <p:cNvSpPr/>
                  <p:nvPr/>
                </p:nvSpPr>
                <p:spPr>
                  <a:xfrm>
                    <a:off x="5888037" y="500062"/>
                    <a:ext cx="687386" cy="5619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82" h="557" extrusionOk="0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911" name="Shape 911"/>
                  <p:cNvSpPr/>
                  <p:nvPr/>
                </p:nvSpPr>
                <p:spPr>
                  <a:xfrm>
                    <a:off x="6154737" y="711200"/>
                    <a:ext cx="258762" cy="3508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7" h="347" extrusionOk="0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912" name="Shape 912"/>
                  <p:cNvSpPr/>
                  <p:nvPr/>
                </p:nvSpPr>
                <p:spPr>
                  <a:xfrm>
                    <a:off x="6610350" y="969962"/>
                    <a:ext cx="11112" cy="1905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9" h="37" extrusionOk="0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913" name="Shape 913"/>
                  <p:cNvSpPr/>
                  <p:nvPr/>
                </p:nvSpPr>
                <p:spPr>
                  <a:xfrm>
                    <a:off x="6596061" y="788987"/>
                    <a:ext cx="14287" cy="1111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2" h="20" extrusionOk="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914" name="Shape 914"/>
                  <p:cNvSpPr/>
                  <p:nvPr/>
                </p:nvSpPr>
                <p:spPr>
                  <a:xfrm>
                    <a:off x="5969000" y="566737"/>
                    <a:ext cx="39687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7" h="30" extrusionOk="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915" name="Shape 915"/>
                  <p:cNvSpPr/>
                  <p:nvPr/>
                </p:nvSpPr>
                <p:spPr>
                  <a:xfrm>
                    <a:off x="6448425" y="420687"/>
                    <a:ext cx="468312" cy="3698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93" h="696" extrusionOk="0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916" name="Shape 916"/>
                  <p:cNvSpPr/>
                  <p:nvPr/>
                </p:nvSpPr>
                <p:spPr>
                  <a:xfrm>
                    <a:off x="6129337" y="392112"/>
                    <a:ext cx="938211" cy="15081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31" h="149" extrusionOk="0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917" name="Shape 917"/>
                  <p:cNvSpPr/>
                  <p:nvPr/>
                </p:nvSpPr>
                <p:spPr>
                  <a:xfrm>
                    <a:off x="6319837" y="447675"/>
                    <a:ext cx="20637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1" h="30" extrusionOk="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918" name="Shape 918"/>
                  <p:cNvSpPr/>
                  <p:nvPr/>
                </p:nvSpPr>
                <p:spPr>
                  <a:xfrm>
                    <a:off x="6296025" y="469900"/>
                    <a:ext cx="30162" cy="1746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4" h="32" extrusionOk="0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919" name="Shape 919"/>
                  <p:cNvSpPr/>
                  <p:nvPr/>
                </p:nvSpPr>
                <p:spPr>
                  <a:xfrm>
                    <a:off x="6394450" y="534987"/>
                    <a:ext cx="50799" cy="95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6" h="18" extrusionOk="0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920" name="Shape 920"/>
                  <p:cNvSpPr/>
                  <p:nvPr/>
                </p:nvSpPr>
                <p:spPr>
                  <a:xfrm>
                    <a:off x="6481762" y="533400"/>
                    <a:ext cx="28574" cy="2381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2" h="44" extrusionOk="0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921" name="Shape 921"/>
                  <p:cNvSpPr/>
                  <p:nvPr/>
                </p:nvSpPr>
                <p:spPr>
                  <a:xfrm>
                    <a:off x="6248400" y="468312"/>
                    <a:ext cx="22225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1" h="30" extrusionOk="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</p:grpSp>
          </p:grpSp>
          <p:grpSp>
            <p:nvGrpSpPr>
              <p:cNvPr id="922" name="Shape 922"/>
              <p:cNvGrpSpPr/>
              <p:nvPr/>
            </p:nvGrpSpPr>
            <p:grpSpPr>
              <a:xfrm>
                <a:off x="1266825" y="176212"/>
                <a:ext cx="7464425" cy="663574"/>
                <a:chOff x="1266825" y="404812"/>
                <a:chExt cx="7464425" cy="663574"/>
              </a:xfrm>
            </p:grpSpPr>
            <p:cxnSp>
              <p:nvCxnSpPr>
                <p:cNvPr id="923" name="Shape 923"/>
                <p:cNvCxnSpPr/>
                <p:nvPr/>
              </p:nvCxnSpPr>
              <p:spPr>
                <a:xfrm>
                  <a:off x="1266825" y="755650"/>
                  <a:ext cx="7464425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24" name="Shape 924"/>
                <p:cNvCxnSpPr/>
                <p:nvPr/>
              </p:nvCxnSpPr>
              <p:spPr>
                <a:xfrm>
                  <a:off x="16287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25" name="Shape 925"/>
                <p:cNvCxnSpPr/>
                <p:nvPr/>
              </p:nvCxnSpPr>
              <p:spPr>
                <a:xfrm>
                  <a:off x="19907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26" name="Shape 926"/>
                <p:cNvCxnSpPr/>
                <p:nvPr/>
              </p:nvCxnSpPr>
              <p:spPr>
                <a:xfrm>
                  <a:off x="23526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27" name="Shape 927"/>
                <p:cNvCxnSpPr/>
                <p:nvPr/>
              </p:nvCxnSpPr>
              <p:spPr>
                <a:xfrm>
                  <a:off x="27146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28" name="Shape 928"/>
                <p:cNvCxnSpPr/>
                <p:nvPr/>
              </p:nvCxnSpPr>
              <p:spPr>
                <a:xfrm>
                  <a:off x="30765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29" name="Shape 929"/>
                <p:cNvCxnSpPr/>
                <p:nvPr/>
              </p:nvCxnSpPr>
              <p:spPr>
                <a:xfrm>
                  <a:off x="34385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30" name="Shape 930"/>
                <p:cNvCxnSpPr/>
                <p:nvPr/>
              </p:nvCxnSpPr>
              <p:spPr>
                <a:xfrm>
                  <a:off x="38004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31" name="Shape 931"/>
                <p:cNvCxnSpPr/>
                <p:nvPr/>
              </p:nvCxnSpPr>
              <p:spPr>
                <a:xfrm>
                  <a:off x="41624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32" name="Shape 932"/>
                <p:cNvCxnSpPr/>
                <p:nvPr/>
              </p:nvCxnSpPr>
              <p:spPr>
                <a:xfrm>
                  <a:off x="45243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33" name="Shape 933"/>
                <p:cNvCxnSpPr/>
                <p:nvPr/>
              </p:nvCxnSpPr>
              <p:spPr>
                <a:xfrm>
                  <a:off x="48863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34" name="Shape 934"/>
                <p:cNvCxnSpPr/>
                <p:nvPr/>
              </p:nvCxnSpPr>
              <p:spPr>
                <a:xfrm>
                  <a:off x="52482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35" name="Shape 935"/>
                <p:cNvCxnSpPr/>
                <p:nvPr/>
              </p:nvCxnSpPr>
              <p:spPr>
                <a:xfrm>
                  <a:off x="56102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36" name="Shape 936"/>
                <p:cNvCxnSpPr/>
                <p:nvPr/>
              </p:nvCxnSpPr>
              <p:spPr>
                <a:xfrm>
                  <a:off x="59721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37" name="Shape 937"/>
                <p:cNvCxnSpPr/>
                <p:nvPr/>
              </p:nvCxnSpPr>
              <p:spPr>
                <a:xfrm>
                  <a:off x="63341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38" name="Shape 938"/>
                <p:cNvCxnSpPr/>
                <p:nvPr/>
              </p:nvCxnSpPr>
              <p:spPr>
                <a:xfrm>
                  <a:off x="66960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39" name="Shape 939"/>
                <p:cNvCxnSpPr/>
                <p:nvPr/>
              </p:nvCxnSpPr>
              <p:spPr>
                <a:xfrm>
                  <a:off x="70580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40" name="Shape 940"/>
                <p:cNvCxnSpPr/>
                <p:nvPr/>
              </p:nvCxnSpPr>
              <p:spPr>
                <a:xfrm>
                  <a:off x="74199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41" name="Shape 941"/>
                <p:cNvCxnSpPr/>
                <p:nvPr/>
              </p:nvCxnSpPr>
              <p:spPr>
                <a:xfrm>
                  <a:off x="77819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42" name="Shape 942"/>
                <p:cNvCxnSpPr/>
                <p:nvPr/>
              </p:nvCxnSpPr>
              <p:spPr>
                <a:xfrm>
                  <a:off x="81438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43" name="Shape 943"/>
                <p:cNvCxnSpPr/>
                <p:nvPr/>
              </p:nvCxnSpPr>
              <p:spPr>
                <a:xfrm>
                  <a:off x="85058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44" name="Shape 944"/>
              <p:cNvGrpSpPr/>
              <p:nvPr/>
            </p:nvGrpSpPr>
            <p:grpSpPr>
              <a:xfrm>
                <a:off x="1917700" y="173037"/>
                <a:ext cx="5864225" cy="671512"/>
                <a:chOff x="1641475" y="388937"/>
                <a:chExt cx="5864225" cy="671512"/>
              </a:xfrm>
            </p:grpSpPr>
            <p:cxnSp>
              <p:nvCxnSpPr>
                <p:cNvPr id="945" name="Shape 945"/>
                <p:cNvCxnSpPr/>
                <p:nvPr/>
              </p:nvCxnSpPr>
              <p:spPr>
                <a:xfrm>
                  <a:off x="4248150" y="390525"/>
                  <a:ext cx="0" cy="22542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46" name="Shape 946"/>
                <p:cNvCxnSpPr/>
                <p:nvPr/>
              </p:nvCxnSpPr>
              <p:spPr>
                <a:xfrm>
                  <a:off x="4441825" y="742950"/>
                  <a:ext cx="111125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47" name="Shape 947"/>
                <p:cNvCxnSpPr/>
                <p:nvPr/>
              </p:nvCxnSpPr>
              <p:spPr>
                <a:xfrm>
                  <a:off x="4610100" y="771525"/>
                  <a:ext cx="0" cy="4445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48" name="Shape 948"/>
                <p:cNvCxnSpPr/>
                <p:nvPr/>
              </p:nvCxnSpPr>
              <p:spPr>
                <a:xfrm>
                  <a:off x="4972050" y="930275"/>
                  <a:ext cx="0" cy="125412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49" name="Shape 949"/>
                <p:cNvCxnSpPr/>
                <p:nvPr/>
              </p:nvCxnSpPr>
              <p:spPr>
                <a:xfrm>
                  <a:off x="6057900" y="568325"/>
                  <a:ext cx="0" cy="28575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50" name="Shape 950"/>
                <p:cNvCxnSpPr/>
                <p:nvPr/>
              </p:nvCxnSpPr>
              <p:spPr>
                <a:xfrm>
                  <a:off x="5908675" y="742950"/>
                  <a:ext cx="552449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51" name="Shape 951"/>
                <p:cNvCxnSpPr/>
                <p:nvPr/>
              </p:nvCxnSpPr>
              <p:spPr>
                <a:xfrm>
                  <a:off x="6419850" y="590550"/>
                  <a:ext cx="0" cy="46672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52" name="Shape 952"/>
                <p:cNvCxnSpPr/>
                <p:nvPr/>
              </p:nvCxnSpPr>
              <p:spPr>
                <a:xfrm rot="10800000">
                  <a:off x="6423025" y="393699"/>
                  <a:ext cx="0" cy="7937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53" name="Shape 953"/>
                <p:cNvCxnSpPr/>
                <p:nvPr/>
              </p:nvCxnSpPr>
              <p:spPr>
                <a:xfrm rot="10800000">
                  <a:off x="6781800" y="390524"/>
                  <a:ext cx="0" cy="28892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54" name="Shape 954"/>
                <p:cNvCxnSpPr/>
                <p:nvPr/>
              </p:nvCxnSpPr>
              <p:spPr>
                <a:xfrm rot="10800000">
                  <a:off x="7019925" y="742950"/>
                  <a:ext cx="123824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55" name="Shape 955"/>
                <p:cNvCxnSpPr/>
                <p:nvPr/>
              </p:nvCxnSpPr>
              <p:spPr>
                <a:xfrm rot="10800000">
                  <a:off x="6810374" y="742950"/>
                  <a:ext cx="98425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56" name="Shape 956"/>
                <p:cNvCxnSpPr/>
                <p:nvPr/>
              </p:nvCxnSpPr>
              <p:spPr>
                <a:xfrm rot="10800000">
                  <a:off x="7143750" y="390524"/>
                  <a:ext cx="0" cy="42862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57" name="Shape 957"/>
                <p:cNvCxnSpPr/>
                <p:nvPr/>
              </p:nvCxnSpPr>
              <p:spPr>
                <a:xfrm>
                  <a:off x="7505700" y="962025"/>
                  <a:ext cx="0" cy="539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58" name="Shape 958"/>
                <p:cNvCxnSpPr/>
                <p:nvPr/>
              </p:nvCxnSpPr>
              <p:spPr>
                <a:xfrm>
                  <a:off x="3162300" y="396875"/>
                  <a:ext cx="0" cy="9842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59" name="Shape 959"/>
                <p:cNvCxnSpPr/>
                <p:nvPr/>
              </p:nvCxnSpPr>
              <p:spPr>
                <a:xfrm>
                  <a:off x="2800350" y="392112"/>
                  <a:ext cx="0" cy="534987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60" name="Shape 960"/>
                <p:cNvCxnSpPr/>
                <p:nvPr/>
              </p:nvCxnSpPr>
              <p:spPr>
                <a:xfrm rot="10800000">
                  <a:off x="2759075" y="742950"/>
                  <a:ext cx="107949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61" name="Shape 961"/>
                <p:cNvCxnSpPr/>
                <p:nvPr/>
              </p:nvCxnSpPr>
              <p:spPr>
                <a:xfrm>
                  <a:off x="2546350" y="742950"/>
                  <a:ext cx="95250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62" name="Shape 962"/>
                <p:cNvCxnSpPr/>
                <p:nvPr/>
              </p:nvCxnSpPr>
              <p:spPr>
                <a:xfrm rot="10800000">
                  <a:off x="2228849" y="742950"/>
                  <a:ext cx="130175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63" name="Shape 963"/>
                <p:cNvCxnSpPr/>
                <p:nvPr/>
              </p:nvCxnSpPr>
              <p:spPr>
                <a:xfrm>
                  <a:off x="1641475" y="742950"/>
                  <a:ext cx="552449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64" name="Shape 964"/>
                <p:cNvCxnSpPr/>
                <p:nvPr/>
              </p:nvCxnSpPr>
              <p:spPr>
                <a:xfrm>
                  <a:off x="2073275" y="587375"/>
                  <a:ext cx="0" cy="47307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65" name="Shape 965"/>
                <p:cNvCxnSpPr/>
                <p:nvPr/>
              </p:nvCxnSpPr>
              <p:spPr>
                <a:xfrm>
                  <a:off x="1714500" y="615950"/>
                  <a:ext cx="0" cy="247649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66" name="Shape 966"/>
                <p:cNvCxnSpPr/>
                <p:nvPr/>
              </p:nvCxnSpPr>
              <p:spPr>
                <a:xfrm rot="10800000">
                  <a:off x="2076450" y="388937"/>
                  <a:ext cx="0" cy="42861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67" name="Shape 967"/>
                <p:cNvCxnSpPr/>
                <p:nvPr/>
              </p:nvCxnSpPr>
              <p:spPr>
                <a:xfrm>
                  <a:off x="2438400" y="501650"/>
                  <a:ext cx="0" cy="152399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68" name="Shape 968"/>
                <p:cNvCxnSpPr/>
                <p:nvPr/>
              </p:nvCxnSpPr>
              <p:spPr>
                <a:xfrm rot="10800000">
                  <a:off x="2438400" y="392112"/>
                  <a:ext cx="0" cy="3492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69" name="Shape 969"/>
                <p:cNvCxnSpPr/>
                <p:nvPr/>
              </p:nvCxnSpPr>
              <p:spPr>
                <a:xfrm>
                  <a:off x="6500812" y="741362"/>
                  <a:ext cx="127000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</p:grpSp>
        </p:grpSp>
        <p:pic>
          <p:nvPicPr>
            <p:cNvPr id="970" name="Shape 97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61937" y="87311"/>
              <a:ext cx="892174" cy="8318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</p:sldLayoutIdLst>
  <p:hf sldNum="0" hd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9" name="Shape 979"/>
          <p:cNvGrpSpPr/>
          <p:nvPr/>
        </p:nvGrpSpPr>
        <p:grpSpPr>
          <a:xfrm>
            <a:off x="0" y="-19049"/>
            <a:ext cx="9143999" cy="6877049"/>
            <a:chOff x="0" y="-19049"/>
            <a:chExt cx="9143999" cy="6877049"/>
          </a:xfrm>
        </p:grpSpPr>
        <p:sp>
          <p:nvSpPr>
            <p:cNvPr id="980" name="Shape 980"/>
            <p:cNvSpPr txBox="1"/>
            <p:nvPr/>
          </p:nvSpPr>
          <p:spPr>
            <a:xfrm>
              <a:off x="1752600" y="1600200"/>
              <a:ext cx="7391399" cy="5257799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50000">
                  <a:schemeClr val="lt1"/>
                </a:gs>
                <a:gs pos="100000">
                  <a:schemeClr val="lt2"/>
                </a:gs>
              </a:gsLst>
              <a:lin ang="27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981" name="Shape 981"/>
            <p:cNvGrpSpPr/>
            <p:nvPr/>
          </p:nvGrpSpPr>
          <p:grpSpPr>
            <a:xfrm>
              <a:off x="0" y="-19049"/>
              <a:ext cx="9143999" cy="1658936"/>
              <a:chOff x="0" y="-14286"/>
              <a:chExt cx="9143999" cy="1658936"/>
            </a:xfrm>
          </p:grpSpPr>
          <p:sp>
            <p:nvSpPr>
              <p:cNvPr id="982" name="Shape 982"/>
              <p:cNvSpPr/>
              <p:nvPr/>
            </p:nvSpPr>
            <p:spPr>
              <a:xfrm>
                <a:off x="0" y="6350"/>
                <a:ext cx="9143999" cy="1638299"/>
              </a:xfrm>
              <a:custGeom>
                <a:avLst/>
                <a:gdLst/>
                <a:ahLst/>
                <a:cxnLst/>
                <a:rect l="0" t="0" r="0" b="0"/>
                <a:pathLst>
                  <a:path w="4848" h="432" extrusionOk="0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983" name="Shape 983"/>
              <p:cNvGrpSpPr/>
              <p:nvPr/>
            </p:nvGrpSpPr>
            <p:grpSpPr>
              <a:xfrm>
                <a:off x="528637" y="-14286"/>
                <a:ext cx="8216900" cy="1657349"/>
                <a:chOff x="528637" y="-14286"/>
                <a:chExt cx="8216900" cy="1657349"/>
              </a:xfrm>
            </p:grpSpPr>
            <p:sp>
              <p:nvSpPr>
                <p:cNvPr id="984" name="Shape 984"/>
                <p:cNvSpPr/>
                <p:nvPr/>
              </p:nvSpPr>
              <p:spPr>
                <a:xfrm>
                  <a:off x="5127625" y="1506537"/>
                  <a:ext cx="26986" cy="317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" h="23" extrusionOk="0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85" name="Shape 985"/>
                <p:cNvSpPr/>
                <p:nvPr/>
              </p:nvSpPr>
              <p:spPr>
                <a:xfrm>
                  <a:off x="5407025" y="1611312"/>
                  <a:ext cx="33337" cy="317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" h="23" extrusionOk="0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86" name="Shape 986"/>
                <p:cNvSpPr/>
                <p:nvPr/>
              </p:nvSpPr>
              <p:spPr>
                <a:xfrm>
                  <a:off x="4618037" y="1441450"/>
                  <a:ext cx="49211" cy="539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0" h="42" extrusionOk="0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87" name="Shape 987"/>
                <p:cNvSpPr/>
                <p:nvPr/>
              </p:nvSpPr>
              <p:spPr>
                <a:xfrm>
                  <a:off x="4049712" y="1492250"/>
                  <a:ext cx="39686" cy="190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" h="16" extrusionOk="0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88" name="Shape 988"/>
                <p:cNvSpPr/>
                <p:nvPr/>
              </p:nvSpPr>
              <p:spPr>
                <a:xfrm>
                  <a:off x="3878262" y="1514475"/>
                  <a:ext cx="103186" cy="619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5" h="46" extrusionOk="0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89" name="Shape 989"/>
                <p:cNvSpPr/>
                <p:nvPr/>
              </p:nvSpPr>
              <p:spPr>
                <a:xfrm>
                  <a:off x="3770312" y="1511300"/>
                  <a:ext cx="107950" cy="619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" h="47" extrusionOk="0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90" name="Shape 990"/>
                <p:cNvSpPr/>
                <p:nvPr/>
              </p:nvSpPr>
              <p:spPr>
                <a:xfrm>
                  <a:off x="3186111" y="1173162"/>
                  <a:ext cx="561974" cy="36194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55" h="277" extrusionOk="0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91" name="Shape 991"/>
                <p:cNvSpPr/>
                <p:nvPr/>
              </p:nvSpPr>
              <p:spPr>
                <a:xfrm>
                  <a:off x="3527425" y="1149350"/>
                  <a:ext cx="249236" cy="2651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6" h="206" extrusionOk="0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92" name="Shape 992"/>
                <p:cNvSpPr/>
                <p:nvPr/>
              </p:nvSpPr>
              <p:spPr>
                <a:xfrm>
                  <a:off x="3770312" y="1270000"/>
                  <a:ext cx="174624" cy="507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9" h="38" extrusionOk="0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93" name="Shape 993"/>
                <p:cNvSpPr/>
                <p:nvPr/>
              </p:nvSpPr>
              <p:spPr>
                <a:xfrm>
                  <a:off x="3762375" y="1331912"/>
                  <a:ext cx="119062" cy="13334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6" h="104" extrusionOk="0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94" name="Shape 994"/>
                <p:cNvSpPr/>
                <p:nvPr/>
              </p:nvSpPr>
              <p:spPr>
                <a:xfrm>
                  <a:off x="3963987" y="1258887"/>
                  <a:ext cx="58736" cy="7778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" h="61" extrusionOk="0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95" name="Shape 995"/>
                <p:cNvSpPr/>
                <p:nvPr/>
              </p:nvSpPr>
              <p:spPr>
                <a:xfrm>
                  <a:off x="3978275" y="1379537"/>
                  <a:ext cx="74612" cy="380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9" h="29" extrusionOk="0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96" name="Shape 996"/>
                <p:cNvSpPr/>
                <p:nvPr/>
              </p:nvSpPr>
              <p:spPr>
                <a:xfrm>
                  <a:off x="4056062" y="1320800"/>
                  <a:ext cx="96836" cy="666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1" h="48" extrusionOk="0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97" name="Shape 997"/>
                <p:cNvSpPr/>
                <p:nvPr/>
              </p:nvSpPr>
              <p:spPr>
                <a:xfrm>
                  <a:off x="4083050" y="1352550"/>
                  <a:ext cx="454025" cy="23653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86" h="182" extrusionOk="0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98" name="Shape 998"/>
                <p:cNvSpPr/>
                <p:nvPr/>
              </p:nvSpPr>
              <p:spPr>
                <a:xfrm>
                  <a:off x="4476750" y="1374775"/>
                  <a:ext cx="123825" cy="1016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8" h="78" extrusionOk="0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99" name="Shape 999"/>
                <p:cNvSpPr/>
                <p:nvPr/>
              </p:nvSpPr>
              <p:spPr>
                <a:xfrm>
                  <a:off x="4737100" y="1162050"/>
                  <a:ext cx="30162" cy="222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" h="18" extrusionOk="0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00" name="Shape 1000"/>
                <p:cNvSpPr/>
                <p:nvPr/>
              </p:nvSpPr>
              <p:spPr>
                <a:xfrm>
                  <a:off x="4894262" y="1317625"/>
                  <a:ext cx="41275" cy="301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6" h="22" extrusionOk="0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01" name="Shape 1001"/>
                <p:cNvSpPr/>
                <p:nvPr/>
              </p:nvSpPr>
              <p:spPr>
                <a:xfrm>
                  <a:off x="4391025" y="968375"/>
                  <a:ext cx="30162" cy="1904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" h="15" extrusionOk="0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02" name="Shape 1002"/>
                <p:cNvSpPr/>
                <p:nvPr/>
              </p:nvSpPr>
              <p:spPr>
                <a:xfrm>
                  <a:off x="4127500" y="1130300"/>
                  <a:ext cx="30162" cy="1904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" h="15" extrusionOk="0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03" name="Shape 1003"/>
                <p:cNvSpPr/>
                <p:nvPr/>
              </p:nvSpPr>
              <p:spPr>
                <a:xfrm>
                  <a:off x="3836987" y="1079500"/>
                  <a:ext cx="127000" cy="1047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0" h="80" extrusionOk="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04" name="Shape 1004"/>
                <p:cNvSpPr/>
                <p:nvPr/>
              </p:nvSpPr>
              <p:spPr>
                <a:xfrm>
                  <a:off x="3795712" y="858837"/>
                  <a:ext cx="149225" cy="2254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4" h="174" extrusionOk="0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05" name="Shape 1005"/>
                <p:cNvSpPr/>
                <p:nvPr/>
              </p:nvSpPr>
              <p:spPr>
                <a:xfrm>
                  <a:off x="3833812" y="1022350"/>
                  <a:ext cx="50800" cy="6508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2" h="50" extrusionOk="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06" name="Shape 1006"/>
                <p:cNvSpPr/>
                <p:nvPr/>
              </p:nvSpPr>
              <p:spPr>
                <a:xfrm>
                  <a:off x="3729037" y="1038225"/>
                  <a:ext cx="71437" cy="6508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3" h="50" extrusionOk="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07" name="Shape 1007"/>
                <p:cNvSpPr/>
                <p:nvPr/>
              </p:nvSpPr>
              <p:spPr>
                <a:xfrm>
                  <a:off x="7632700" y="947737"/>
                  <a:ext cx="1112837" cy="6953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1" h="281" extrusionOk="0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08" name="Shape 1008"/>
                <p:cNvSpPr/>
                <p:nvPr/>
              </p:nvSpPr>
              <p:spPr>
                <a:xfrm>
                  <a:off x="6159500" y="-11112"/>
                  <a:ext cx="1562100" cy="109854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84" h="844" extrusionOk="0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09" name="Shape 1009"/>
                <p:cNvSpPr/>
                <p:nvPr/>
              </p:nvSpPr>
              <p:spPr>
                <a:xfrm>
                  <a:off x="5678487" y="777875"/>
                  <a:ext cx="57150" cy="6191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6" h="48" extrusionOk="0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10" name="Shape 1010"/>
                <p:cNvSpPr/>
                <p:nvPr/>
              </p:nvSpPr>
              <p:spPr>
                <a:xfrm>
                  <a:off x="5634037" y="754062"/>
                  <a:ext cx="60325" cy="4603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6" h="37" extrusionOk="0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11" name="Shape 1011"/>
                <p:cNvSpPr/>
                <p:nvPr/>
              </p:nvSpPr>
              <p:spPr>
                <a:xfrm>
                  <a:off x="7439025" y="625475"/>
                  <a:ext cx="271462" cy="12858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0" h="96" extrusionOk="0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12" name="Shape 1012"/>
                <p:cNvSpPr/>
                <p:nvPr/>
              </p:nvSpPr>
              <p:spPr>
                <a:xfrm>
                  <a:off x="7726361" y="730250"/>
                  <a:ext cx="219075" cy="5873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8" h="44" extrusionOk="0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13" name="Shape 1013"/>
                <p:cNvSpPr/>
                <p:nvPr/>
              </p:nvSpPr>
              <p:spPr>
                <a:xfrm>
                  <a:off x="7610475" y="762000"/>
                  <a:ext cx="88899" cy="539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7" h="42" extrusionOk="0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14" name="Shape 1014"/>
                <p:cNvSpPr/>
                <p:nvPr/>
              </p:nvSpPr>
              <p:spPr>
                <a:xfrm>
                  <a:off x="7551736" y="595312"/>
                  <a:ext cx="58736" cy="698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9" h="52" extrusionOk="0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15" name="Shape 1015"/>
                <p:cNvSpPr/>
                <p:nvPr/>
              </p:nvSpPr>
              <p:spPr>
                <a:xfrm>
                  <a:off x="8023225" y="804862"/>
                  <a:ext cx="71436" cy="1047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" h="80" extrusionOk="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16" name="Shape 1016"/>
                <p:cNvSpPr/>
                <p:nvPr/>
              </p:nvSpPr>
              <p:spPr>
                <a:xfrm>
                  <a:off x="6762750" y="9525"/>
                  <a:ext cx="762000" cy="1587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23" h="64" extrusionOk="0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17" name="Shape 1017"/>
                <p:cNvSpPr/>
                <p:nvPr/>
              </p:nvSpPr>
              <p:spPr>
                <a:xfrm>
                  <a:off x="6088062" y="4761"/>
                  <a:ext cx="708025" cy="7778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00" h="31" extrusionOk="0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18" name="Shape 1018"/>
                <p:cNvSpPr/>
                <p:nvPr/>
              </p:nvSpPr>
              <p:spPr>
                <a:xfrm>
                  <a:off x="4529137" y="117475"/>
                  <a:ext cx="66675" cy="3968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" h="29" extrusionOk="0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19" name="Shape 1019"/>
                <p:cNvSpPr/>
                <p:nvPr/>
              </p:nvSpPr>
              <p:spPr>
                <a:xfrm>
                  <a:off x="2705100" y="4761"/>
                  <a:ext cx="1622424" cy="5905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36" h="152" extrusionOk="0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20" name="Shape 1020"/>
                <p:cNvSpPr/>
                <p:nvPr/>
              </p:nvSpPr>
              <p:spPr>
                <a:xfrm>
                  <a:off x="4332287" y="-14286"/>
                  <a:ext cx="74611" cy="2127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" h="165" extrusionOk="0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21" name="Shape 1021"/>
                <p:cNvSpPr/>
                <p:nvPr/>
              </p:nvSpPr>
              <p:spPr>
                <a:xfrm>
                  <a:off x="4287837" y="163511"/>
                  <a:ext cx="219075" cy="13334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8" h="103" extrusionOk="0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22" name="Shape 1022"/>
                <p:cNvSpPr/>
                <p:nvPr/>
              </p:nvSpPr>
              <p:spPr>
                <a:xfrm>
                  <a:off x="4052887" y="288925"/>
                  <a:ext cx="296862" cy="2794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8" h="214" extrusionOk="0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23" name="Shape 1023"/>
                <p:cNvSpPr/>
                <p:nvPr/>
              </p:nvSpPr>
              <p:spPr>
                <a:xfrm>
                  <a:off x="4249737" y="369887"/>
                  <a:ext cx="22224" cy="1587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13" extrusionOk="0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24" name="Shape 1024"/>
                <p:cNvSpPr/>
                <p:nvPr/>
              </p:nvSpPr>
              <p:spPr>
                <a:xfrm>
                  <a:off x="2582861" y="560387"/>
                  <a:ext cx="1290637" cy="7334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12" h="564" extrusionOk="0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25" name="Shape 1025"/>
                <p:cNvSpPr/>
                <p:nvPr/>
              </p:nvSpPr>
              <p:spPr>
                <a:xfrm>
                  <a:off x="2809875" y="1065212"/>
                  <a:ext cx="71437" cy="1127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3" h="85" extrusionOk="0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26" name="Shape 1026"/>
                <p:cNvSpPr/>
                <p:nvPr/>
              </p:nvSpPr>
              <p:spPr>
                <a:xfrm>
                  <a:off x="3800475" y="684212"/>
                  <a:ext cx="66674" cy="936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" h="74" extrusionOk="0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27" name="Shape 1027"/>
                <p:cNvSpPr/>
                <p:nvPr/>
              </p:nvSpPr>
              <p:spPr>
                <a:xfrm>
                  <a:off x="3989387" y="638175"/>
                  <a:ext cx="33337" cy="380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" h="30" extrusionOk="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28" name="Shape 1028"/>
                <p:cNvSpPr/>
                <p:nvPr/>
              </p:nvSpPr>
              <p:spPr>
                <a:xfrm>
                  <a:off x="528637" y="268287"/>
                  <a:ext cx="1611312" cy="13747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82" h="557" extrusionOk="0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29" name="Shape 1029"/>
                <p:cNvSpPr/>
                <p:nvPr/>
              </p:nvSpPr>
              <p:spPr>
                <a:xfrm>
                  <a:off x="1154112" y="785812"/>
                  <a:ext cx="606425" cy="85724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7" h="347" extrusionOk="0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30" name="Shape 1030"/>
                <p:cNvSpPr/>
                <p:nvPr/>
              </p:nvSpPr>
              <p:spPr>
                <a:xfrm>
                  <a:off x="2222500" y="1422400"/>
                  <a:ext cx="25399" cy="4603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" h="37" extrusionOk="0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31" name="Shape 1031"/>
                <p:cNvSpPr/>
                <p:nvPr/>
              </p:nvSpPr>
              <p:spPr>
                <a:xfrm>
                  <a:off x="2189161" y="979487"/>
                  <a:ext cx="33337" cy="2698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2" h="20" extrusionOk="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32" name="Shape 1032"/>
                <p:cNvSpPr/>
                <p:nvPr/>
              </p:nvSpPr>
              <p:spPr>
                <a:xfrm>
                  <a:off x="719137" y="436562"/>
                  <a:ext cx="92075" cy="380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7" h="30" extrusionOk="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33" name="Shape 1033"/>
                <p:cNvSpPr/>
                <p:nvPr/>
              </p:nvSpPr>
              <p:spPr>
                <a:xfrm>
                  <a:off x="1843086" y="79375"/>
                  <a:ext cx="1096962" cy="90328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3" h="696" extrusionOk="0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34" name="Shape 1034"/>
                <p:cNvSpPr/>
                <p:nvPr/>
              </p:nvSpPr>
              <p:spPr>
                <a:xfrm>
                  <a:off x="1093787" y="9525"/>
                  <a:ext cx="2200275" cy="3682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31" h="149" extrusionOk="0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35" name="Shape 1035"/>
                <p:cNvSpPr/>
                <p:nvPr/>
              </p:nvSpPr>
              <p:spPr>
                <a:xfrm>
                  <a:off x="1541462" y="144461"/>
                  <a:ext cx="47625" cy="3968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" h="30" extrusionOk="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36" name="Shape 1036"/>
                <p:cNvSpPr/>
                <p:nvPr/>
              </p:nvSpPr>
              <p:spPr>
                <a:xfrm>
                  <a:off x="1484312" y="198436"/>
                  <a:ext cx="71436" cy="428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" h="32" extrusionOk="0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37" name="Shape 1037"/>
                <p:cNvSpPr/>
                <p:nvPr/>
              </p:nvSpPr>
              <p:spPr>
                <a:xfrm>
                  <a:off x="1716086" y="358775"/>
                  <a:ext cx="119062" cy="222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6" h="18" extrusionOk="0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38" name="Shape 1038"/>
                <p:cNvSpPr/>
                <p:nvPr/>
              </p:nvSpPr>
              <p:spPr>
                <a:xfrm>
                  <a:off x="1920875" y="354012"/>
                  <a:ext cx="66675" cy="5873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2" h="44" extrusionOk="0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39" name="Shape 1039"/>
                <p:cNvSpPr/>
                <p:nvPr/>
              </p:nvSpPr>
              <p:spPr>
                <a:xfrm>
                  <a:off x="1373187" y="195261"/>
                  <a:ext cx="52387" cy="380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" h="30" extrusionOk="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grpSp>
            <p:nvGrpSpPr>
              <p:cNvPr id="1040" name="Shape 1040"/>
              <p:cNvGrpSpPr/>
              <p:nvPr/>
            </p:nvGrpSpPr>
            <p:grpSpPr>
              <a:xfrm>
                <a:off x="11111" y="9524"/>
                <a:ext cx="9110661" cy="1622424"/>
                <a:chOff x="1676400" y="176211"/>
                <a:chExt cx="3886200" cy="663574"/>
              </a:xfrm>
            </p:grpSpPr>
            <p:cxnSp>
              <p:nvCxnSpPr>
                <p:cNvPr id="1041" name="Shape 1041"/>
                <p:cNvCxnSpPr/>
                <p:nvPr/>
              </p:nvCxnSpPr>
              <p:spPr>
                <a:xfrm>
                  <a:off x="1676400" y="527050"/>
                  <a:ext cx="3886200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1042" name="Shape 1042"/>
                <p:cNvCxnSpPr/>
                <p:nvPr/>
              </p:nvCxnSpPr>
              <p:spPr>
                <a:xfrm>
                  <a:off x="1990725" y="176211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1043" name="Shape 1043"/>
                <p:cNvCxnSpPr/>
                <p:nvPr/>
              </p:nvCxnSpPr>
              <p:spPr>
                <a:xfrm>
                  <a:off x="2352675" y="176211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1044" name="Shape 1044"/>
                <p:cNvCxnSpPr/>
                <p:nvPr/>
              </p:nvCxnSpPr>
              <p:spPr>
                <a:xfrm>
                  <a:off x="2714625" y="176211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1045" name="Shape 1045"/>
                <p:cNvCxnSpPr/>
                <p:nvPr/>
              </p:nvCxnSpPr>
              <p:spPr>
                <a:xfrm>
                  <a:off x="3076575" y="176211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1046" name="Shape 1046"/>
                <p:cNvCxnSpPr/>
                <p:nvPr/>
              </p:nvCxnSpPr>
              <p:spPr>
                <a:xfrm>
                  <a:off x="3438525" y="176211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1047" name="Shape 1047"/>
                <p:cNvCxnSpPr/>
                <p:nvPr/>
              </p:nvCxnSpPr>
              <p:spPr>
                <a:xfrm>
                  <a:off x="3800475" y="176211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1048" name="Shape 1048"/>
                <p:cNvCxnSpPr/>
                <p:nvPr/>
              </p:nvCxnSpPr>
              <p:spPr>
                <a:xfrm>
                  <a:off x="4162425" y="176211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1049" name="Shape 1049"/>
                <p:cNvCxnSpPr/>
                <p:nvPr/>
              </p:nvCxnSpPr>
              <p:spPr>
                <a:xfrm>
                  <a:off x="4524375" y="176211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1050" name="Shape 1050"/>
                <p:cNvCxnSpPr/>
                <p:nvPr/>
              </p:nvCxnSpPr>
              <p:spPr>
                <a:xfrm>
                  <a:off x="4886325" y="176211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1051" name="Shape 1051"/>
                <p:cNvCxnSpPr/>
                <p:nvPr/>
              </p:nvCxnSpPr>
              <p:spPr>
                <a:xfrm>
                  <a:off x="5248275" y="176211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052" name="Shape 1052"/>
              <p:cNvGrpSpPr/>
              <p:nvPr/>
            </p:nvGrpSpPr>
            <p:grpSpPr>
              <a:xfrm>
                <a:off x="576261" y="1587"/>
                <a:ext cx="7808912" cy="1641477"/>
                <a:chOff x="1917700" y="173037"/>
                <a:chExt cx="3330575" cy="671513"/>
              </a:xfrm>
            </p:grpSpPr>
            <p:cxnSp>
              <p:nvCxnSpPr>
                <p:cNvPr id="1053" name="Shape 1053"/>
                <p:cNvCxnSpPr/>
                <p:nvPr/>
              </p:nvCxnSpPr>
              <p:spPr>
                <a:xfrm>
                  <a:off x="4524375" y="174625"/>
                  <a:ext cx="0" cy="22542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1054" name="Shape 1054"/>
                <p:cNvCxnSpPr/>
                <p:nvPr/>
              </p:nvCxnSpPr>
              <p:spPr>
                <a:xfrm>
                  <a:off x="4718050" y="527050"/>
                  <a:ext cx="111125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1055" name="Shape 1055"/>
                <p:cNvCxnSpPr/>
                <p:nvPr/>
              </p:nvCxnSpPr>
              <p:spPr>
                <a:xfrm>
                  <a:off x="4886325" y="555625"/>
                  <a:ext cx="0" cy="4445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1056" name="Shape 1056"/>
                <p:cNvCxnSpPr/>
                <p:nvPr/>
              </p:nvCxnSpPr>
              <p:spPr>
                <a:xfrm>
                  <a:off x="5248275" y="714375"/>
                  <a:ext cx="0" cy="125412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1057" name="Shape 1057"/>
                <p:cNvCxnSpPr/>
                <p:nvPr/>
              </p:nvCxnSpPr>
              <p:spPr>
                <a:xfrm>
                  <a:off x="3438525" y="180975"/>
                  <a:ext cx="0" cy="9842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1058" name="Shape 1058"/>
                <p:cNvCxnSpPr/>
                <p:nvPr/>
              </p:nvCxnSpPr>
              <p:spPr>
                <a:xfrm>
                  <a:off x="3076575" y="176211"/>
                  <a:ext cx="0" cy="534987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1059" name="Shape 1059"/>
                <p:cNvCxnSpPr/>
                <p:nvPr/>
              </p:nvCxnSpPr>
              <p:spPr>
                <a:xfrm rot="10800000">
                  <a:off x="3035300" y="527050"/>
                  <a:ext cx="107949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1060" name="Shape 1060"/>
                <p:cNvCxnSpPr/>
                <p:nvPr/>
              </p:nvCxnSpPr>
              <p:spPr>
                <a:xfrm>
                  <a:off x="2822575" y="527050"/>
                  <a:ext cx="95250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1061" name="Shape 1061"/>
                <p:cNvCxnSpPr/>
                <p:nvPr/>
              </p:nvCxnSpPr>
              <p:spPr>
                <a:xfrm rot="10800000">
                  <a:off x="2505074" y="527050"/>
                  <a:ext cx="130175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1062" name="Shape 1062"/>
                <p:cNvCxnSpPr/>
                <p:nvPr/>
              </p:nvCxnSpPr>
              <p:spPr>
                <a:xfrm>
                  <a:off x="1917700" y="527050"/>
                  <a:ext cx="552449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1063" name="Shape 1063"/>
                <p:cNvCxnSpPr/>
                <p:nvPr/>
              </p:nvCxnSpPr>
              <p:spPr>
                <a:xfrm>
                  <a:off x="2349500" y="371475"/>
                  <a:ext cx="0" cy="47307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1064" name="Shape 1064"/>
                <p:cNvCxnSpPr/>
                <p:nvPr/>
              </p:nvCxnSpPr>
              <p:spPr>
                <a:xfrm>
                  <a:off x="1990725" y="400050"/>
                  <a:ext cx="0" cy="247649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1065" name="Shape 1065"/>
                <p:cNvCxnSpPr/>
                <p:nvPr/>
              </p:nvCxnSpPr>
              <p:spPr>
                <a:xfrm rot="10800000">
                  <a:off x="2352675" y="173037"/>
                  <a:ext cx="0" cy="42861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1066" name="Shape 1066"/>
                <p:cNvCxnSpPr/>
                <p:nvPr/>
              </p:nvCxnSpPr>
              <p:spPr>
                <a:xfrm>
                  <a:off x="2714625" y="285750"/>
                  <a:ext cx="0" cy="152399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1067" name="Shape 1067"/>
                <p:cNvCxnSpPr/>
                <p:nvPr/>
              </p:nvCxnSpPr>
              <p:spPr>
                <a:xfrm rot="10800000">
                  <a:off x="2714625" y="176212"/>
                  <a:ext cx="0" cy="3492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</p:grpSp>
        </p:grpSp>
        <p:pic>
          <p:nvPicPr>
            <p:cNvPr id="1068" name="Shape 106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33400" y="2486025"/>
              <a:ext cx="1095375" cy="1019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69" name="Shape 1069"/>
          <p:cNvSpPr txBox="1">
            <a:spLocks noGrp="1"/>
          </p:cNvSpPr>
          <p:nvPr>
            <p:ph type="title"/>
          </p:nvPr>
        </p:nvSpPr>
        <p:spPr>
          <a:xfrm>
            <a:off x="246062" y="9302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70" name="Shape 1070"/>
          <p:cNvSpPr txBox="1">
            <a:spLocks noGrp="1"/>
          </p:cNvSpPr>
          <p:nvPr>
            <p:ph type="body" idx="1"/>
          </p:nvPr>
        </p:nvSpPr>
        <p:spPr>
          <a:xfrm>
            <a:off x="685800" y="2147886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1pPr>
            <a:lvl2pPr marL="742950" marR="0" indent="-152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5pPr>
            <a:lvl6pPr marL="25146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6pPr>
            <a:lvl7pPr marL="29718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7pPr>
            <a:lvl8pPr marL="34290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8pPr>
            <a:lvl9pPr marL="3886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9pPr>
          </a:lstStyle>
          <a:p>
            <a:endParaRPr/>
          </a:p>
        </p:txBody>
      </p:sp>
      <p:sp>
        <p:nvSpPr>
          <p:cNvPr id="1071" name="Shape 1071"/>
          <p:cNvSpPr txBox="1">
            <a:spLocks noGrp="1"/>
          </p:cNvSpPr>
          <p:nvPr>
            <p:ph type="dt" idx="10"/>
          </p:nvPr>
        </p:nvSpPr>
        <p:spPr>
          <a:xfrm>
            <a:off x="5334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72" name="Shape 1072"/>
          <p:cNvSpPr txBox="1">
            <a:spLocks noGrp="1"/>
          </p:cNvSpPr>
          <p:nvPr>
            <p:ph type="ftr" idx="11"/>
          </p:nvPr>
        </p:nvSpPr>
        <p:spPr>
          <a:xfrm>
            <a:off x="32004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2019</a:t>
            </a:r>
            <a:endParaRPr/>
          </a:p>
        </p:txBody>
      </p:sp>
      <p:sp>
        <p:nvSpPr>
          <p:cNvPr id="1073" name="Shape 1073"/>
          <p:cNvSpPr txBox="1">
            <a:spLocks noGrp="1"/>
          </p:cNvSpPr>
          <p:nvPr>
            <p:ph type="sldNum" idx="12"/>
          </p:nvPr>
        </p:nvSpPr>
        <p:spPr>
          <a:xfrm>
            <a:off x="68580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‹N°›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93" r:id="rId2"/>
  </p:sldLayoutIdLst>
  <p:hf sldNum="0" hd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ondergressive.com/k-computer-exascale-computing/" TargetMode="External"/><Relationship Id="rId3" Type="http://schemas.openxmlformats.org/officeDocument/2006/relationships/image" Target="../media/image20.pn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commons.wikimedia.org/wiki/File:201405_intestines.png" TargetMode="External"/><Relationship Id="rId5" Type="http://schemas.openxmlformats.org/officeDocument/2006/relationships/image" Target="../media/image21.png"/><Relationship Id="rId4" Type="http://schemas.openxmlformats.org/officeDocument/2006/relationships/hyperlink" Target="http://pngimg.com/download/705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hyperlink" Target="https://commons.wikimedia.org/wiki/File:Intimacy_circles_personal_space.png" TargetMode="External"/><Relationship Id="rId7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hyperlink" Target="http://thumbs.dreamstime.com/z/punctuality-27426507.jpg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5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Shape 1081"/>
          <p:cNvSpPr txBox="1">
            <a:spLocks noGrp="1"/>
          </p:cNvSpPr>
          <p:nvPr>
            <p:ph type="ctrTitle"/>
          </p:nvPr>
        </p:nvSpPr>
        <p:spPr>
          <a:xfrm>
            <a:off x="1663700" y="1412875"/>
            <a:ext cx="7451725" cy="26638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br>
              <a:rPr lang="en-US" sz="4000" b="0" i="1" u="none" strike="noStrike" cap="none" baseline="0" dirty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US" sz="4000" i="1" dirty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SSME, Masaryk Uni., Brno</a:t>
            </a:r>
            <a:br>
              <a:rPr lang="en-US" sz="4000" b="0" i="1" u="none" strike="noStrike" cap="none" baseline="0" dirty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US" sz="4000" b="0" i="1" u="none" strike="noStrike" cap="none" baseline="0" dirty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Intercultural Management </a:t>
            </a:r>
          </a:p>
        </p:txBody>
      </p:sp>
      <p:sp>
        <p:nvSpPr>
          <p:cNvPr id="1082" name="Shape 1082"/>
          <p:cNvSpPr txBox="1">
            <a:spLocks noGrp="1"/>
          </p:cNvSpPr>
          <p:nvPr>
            <p:ph type="subTitle" idx="1"/>
          </p:nvPr>
        </p:nvSpPr>
        <p:spPr>
          <a:xfrm>
            <a:off x="1763711" y="4437062"/>
            <a:ext cx="5975350" cy="1295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Derek Mainwaring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ESIEE Paris                  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April 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2019</a:t>
            </a:r>
            <a:endParaRPr lang="en-US" sz="28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83" name="Shape 1083"/>
          <p:cNvSpPr txBox="1"/>
          <p:nvPr/>
        </p:nvSpPr>
        <p:spPr>
          <a:xfrm>
            <a:off x="32004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Shape 1297"/>
          <p:cNvSpPr txBox="1">
            <a:spLocks noGrp="1"/>
          </p:cNvSpPr>
          <p:nvPr>
            <p:ph type="title"/>
          </p:nvPr>
        </p:nvSpPr>
        <p:spPr>
          <a:xfrm>
            <a:off x="900112" y="930275"/>
            <a:ext cx="78485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ct val="25000"/>
              <a:buFont typeface="Times New Roman"/>
              <a:buNone/>
            </a:pPr>
            <a:r>
              <a:rPr lang="en-US" sz="4400" b="0" i="1" u="none" strike="noStrike" cap="none" baseline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Image 4</a:t>
            </a:r>
            <a:r>
              <a:rPr lang="en-US" sz="4400" b="0" i="1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Our identity: a flower</a:t>
            </a:r>
          </a:p>
        </p:txBody>
      </p:sp>
      <p:sp>
        <p:nvSpPr>
          <p:cNvPr id="1298" name="Shape 1298"/>
          <p:cNvSpPr txBox="1">
            <a:spLocks noGrp="1"/>
          </p:cNvSpPr>
          <p:nvPr>
            <p:ph type="body" idx="1"/>
          </p:nvPr>
        </p:nvSpPr>
        <p:spPr>
          <a:xfrm>
            <a:off x="900112" y="2060848"/>
            <a:ext cx="7772400" cy="41148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We have many identities, not just national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3200" b="0" i="0" u="sng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But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our identity is how we integrate the fact that we belong</a:t>
            </a:r>
            <a:r>
              <a:rPr lang="en-US" sz="3200" b="1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to</a:t>
            </a:r>
            <a:r>
              <a:rPr lang="en-US" sz="3200" b="1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many groups 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and that our belonging to groups</a:t>
            </a:r>
            <a:r>
              <a:rPr lang="en-US" sz="3200" b="1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evolves over time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3200" b="0" i="0" u="sng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So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identity is a </a:t>
            </a:r>
            <a:r>
              <a:rPr lang="en-US" sz="3200" b="1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process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NOT a fixed object</a:t>
            </a:r>
          </a:p>
        </p:txBody>
      </p:sp>
      <p:sp>
        <p:nvSpPr>
          <p:cNvPr id="1299" name="Shape 1299"/>
          <p:cNvSpPr txBox="1"/>
          <p:nvPr/>
        </p:nvSpPr>
        <p:spPr>
          <a:xfrm>
            <a:off x="3124200" y="630932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Shape 1305"/>
          <p:cNvSpPr txBox="1">
            <a:spLocks noGrp="1"/>
          </p:cNvSpPr>
          <p:nvPr>
            <p:ph type="title"/>
          </p:nvPr>
        </p:nvSpPr>
        <p:spPr>
          <a:xfrm>
            <a:off x="914400" y="830262"/>
            <a:ext cx="7772400" cy="792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0" i="1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Derek’s identity</a:t>
            </a:r>
          </a:p>
        </p:txBody>
      </p:sp>
      <p:sp>
        <p:nvSpPr>
          <p:cNvPr id="1306" name="Shape 1306"/>
          <p:cNvSpPr txBox="1"/>
          <p:nvPr/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endParaRPr lang="en-US" sz="1400" b="0" i="0" u="none" strike="noStrike" cap="none" baseline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7" name="Shape 1307"/>
          <p:cNvSpPr/>
          <p:nvPr/>
        </p:nvSpPr>
        <p:spPr>
          <a:xfrm>
            <a:off x="3492500" y="1700211"/>
            <a:ext cx="914400" cy="2743199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8" name="Shape 1308"/>
          <p:cNvSpPr/>
          <p:nvPr/>
        </p:nvSpPr>
        <p:spPr>
          <a:xfrm rot="2339999">
            <a:off x="4343400" y="2209800"/>
            <a:ext cx="914399" cy="2743199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9" name="Shape 1309"/>
          <p:cNvSpPr/>
          <p:nvPr/>
        </p:nvSpPr>
        <p:spPr>
          <a:xfrm rot="3779999">
            <a:off x="4910136" y="2874961"/>
            <a:ext cx="914400" cy="2743200"/>
          </a:xfrm>
          <a:prstGeom prst="ellipse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0" name="Shape 1310"/>
          <p:cNvSpPr/>
          <p:nvPr/>
        </p:nvSpPr>
        <p:spPr>
          <a:xfrm rot="5879999">
            <a:off x="5088730" y="3691731"/>
            <a:ext cx="914400" cy="2665411"/>
          </a:xfrm>
          <a:prstGeom prst="ellipse">
            <a:avLst/>
          </a:prstGeom>
          <a:solidFill>
            <a:srgbClr val="FFFFFF"/>
          </a:solidFill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1" name="Shape 1311"/>
          <p:cNvSpPr txBox="1"/>
          <p:nvPr/>
        </p:nvSpPr>
        <p:spPr>
          <a:xfrm>
            <a:off x="4026598" y="1530275"/>
            <a:ext cx="19931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Liverpudlian</a:t>
            </a:r>
          </a:p>
        </p:txBody>
      </p:sp>
      <p:sp>
        <p:nvSpPr>
          <p:cNvPr id="1312" name="Shape 1312"/>
          <p:cNvSpPr/>
          <p:nvPr/>
        </p:nvSpPr>
        <p:spPr>
          <a:xfrm rot="-3179999">
            <a:off x="4443411" y="4464049"/>
            <a:ext cx="914399" cy="2108200"/>
          </a:xfrm>
          <a:prstGeom prst="ellipse">
            <a:avLst/>
          </a:prstGeom>
          <a:solidFill>
            <a:srgbClr val="FFFFFF"/>
          </a:solidFill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3" name="Shape 1313"/>
          <p:cNvSpPr txBox="1"/>
          <p:nvPr/>
        </p:nvSpPr>
        <p:spPr>
          <a:xfrm>
            <a:off x="5624497" y="2098675"/>
            <a:ext cx="13046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English</a:t>
            </a:r>
          </a:p>
        </p:txBody>
      </p:sp>
      <p:sp>
        <p:nvSpPr>
          <p:cNvPr id="1314" name="Shape 1314"/>
          <p:cNvSpPr txBox="1"/>
          <p:nvPr/>
        </p:nvSpPr>
        <p:spPr>
          <a:xfrm>
            <a:off x="6462712" y="3290887"/>
            <a:ext cx="1365250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Irish/Welsh</a:t>
            </a:r>
          </a:p>
        </p:txBody>
      </p:sp>
      <p:sp>
        <p:nvSpPr>
          <p:cNvPr id="1315" name="Shape 1315"/>
          <p:cNvSpPr txBox="1"/>
          <p:nvPr/>
        </p:nvSpPr>
        <p:spPr>
          <a:xfrm>
            <a:off x="6877050" y="4918075"/>
            <a:ext cx="1365299" cy="39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Parisian</a:t>
            </a:r>
          </a:p>
        </p:txBody>
      </p:sp>
      <p:sp>
        <p:nvSpPr>
          <p:cNvPr id="1316" name="Shape 1316"/>
          <p:cNvSpPr/>
          <p:nvPr/>
        </p:nvSpPr>
        <p:spPr>
          <a:xfrm rot="3179999">
            <a:off x="2627312" y="4114800"/>
            <a:ext cx="914399" cy="2743199"/>
          </a:xfrm>
          <a:prstGeom prst="ellipse">
            <a:avLst/>
          </a:prstGeom>
          <a:solidFill>
            <a:srgbClr val="FFFFFF"/>
          </a:solidFill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7" name="Shape 1317"/>
          <p:cNvSpPr txBox="1"/>
          <p:nvPr/>
        </p:nvSpPr>
        <p:spPr>
          <a:xfrm>
            <a:off x="1052512" y="5576887"/>
            <a:ext cx="62864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/>
          </a:p>
        </p:txBody>
      </p:sp>
      <p:sp>
        <p:nvSpPr>
          <p:cNvPr id="1318" name="Shape 1318"/>
          <p:cNvSpPr/>
          <p:nvPr/>
        </p:nvSpPr>
        <p:spPr>
          <a:xfrm>
            <a:off x="1524000" y="4572000"/>
            <a:ext cx="76199" cy="457200"/>
          </a:xfrm>
          <a:prstGeom prst="ellipse">
            <a:avLst/>
          </a:prstGeom>
          <a:solidFill>
            <a:schemeClr val="accent1"/>
          </a:solidFill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9" name="Shape 1319"/>
          <p:cNvSpPr/>
          <p:nvPr/>
        </p:nvSpPr>
        <p:spPr>
          <a:xfrm>
            <a:off x="1600200" y="4724400"/>
            <a:ext cx="152399" cy="457200"/>
          </a:xfrm>
          <a:prstGeom prst="ellipse">
            <a:avLst/>
          </a:prstGeom>
          <a:solidFill>
            <a:schemeClr val="accent1"/>
          </a:solidFill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0" name="Shape 1320"/>
          <p:cNvSpPr/>
          <p:nvPr/>
        </p:nvSpPr>
        <p:spPr>
          <a:xfrm>
            <a:off x="1752600" y="4876800"/>
            <a:ext cx="152399" cy="457200"/>
          </a:xfrm>
          <a:prstGeom prst="ellipse">
            <a:avLst/>
          </a:prstGeom>
          <a:solidFill>
            <a:schemeClr val="accent1"/>
          </a:solidFill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1" name="Shape 1321"/>
          <p:cNvSpPr/>
          <p:nvPr/>
        </p:nvSpPr>
        <p:spPr>
          <a:xfrm>
            <a:off x="1905000" y="5029200"/>
            <a:ext cx="152399" cy="457200"/>
          </a:xfrm>
          <a:prstGeom prst="ellipse">
            <a:avLst/>
          </a:prstGeom>
          <a:solidFill>
            <a:schemeClr val="accent1"/>
          </a:solidFill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2" name="Shape 1322"/>
          <p:cNvSpPr/>
          <p:nvPr/>
        </p:nvSpPr>
        <p:spPr>
          <a:xfrm>
            <a:off x="2057400" y="5181600"/>
            <a:ext cx="152399" cy="457200"/>
          </a:xfrm>
          <a:prstGeom prst="ellipse">
            <a:avLst/>
          </a:prstGeom>
          <a:solidFill>
            <a:schemeClr val="accent1"/>
          </a:solidFill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3" name="Shape 1323"/>
          <p:cNvSpPr txBox="1"/>
          <p:nvPr/>
        </p:nvSpPr>
        <p:spPr>
          <a:xfrm>
            <a:off x="1966911" y="4689475"/>
            <a:ext cx="26035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  <p:sp>
        <p:nvSpPr>
          <p:cNvPr id="1324" name="Shape 1324"/>
          <p:cNvSpPr txBox="1"/>
          <p:nvPr/>
        </p:nvSpPr>
        <p:spPr>
          <a:xfrm>
            <a:off x="5940425" y="5805487"/>
            <a:ext cx="15112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5" name="Shape 1325"/>
          <p:cNvSpPr txBox="1"/>
          <p:nvPr/>
        </p:nvSpPr>
        <p:spPr>
          <a:xfrm>
            <a:off x="5795962" y="5734050"/>
            <a:ext cx="1171575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Teacher</a:t>
            </a:r>
          </a:p>
        </p:txBody>
      </p:sp>
      <p:sp>
        <p:nvSpPr>
          <p:cNvPr id="1326" name="Shape 1326"/>
          <p:cNvSpPr txBox="1"/>
          <p:nvPr/>
        </p:nvSpPr>
        <p:spPr>
          <a:xfrm>
            <a:off x="1619250" y="3357562"/>
            <a:ext cx="1463675" cy="115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Parent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Partner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Postcard collector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Music lover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Etc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/>
              <a:t>Masaryk U Brno 2019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Shape 1332"/>
          <p:cNvSpPr txBox="1">
            <a:spLocks noGrp="1"/>
          </p:cNvSpPr>
          <p:nvPr>
            <p:ph type="title"/>
          </p:nvPr>
        </p:nvSpPr>
        <p:spPr>
          <a:xfrm>
            <a:off x="889000" y="620712"/>
            <a:ext cx="7772400" cy="10810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0" i="1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Clusters of identity</a:t>
            </a:r>
          </a:p>
        </p:txBody>
      </p:sp>
      <p:sp>
        <p:nvSpPr>
          <p:cNvPr id="1333" name="Shape 1333"/>
          <p:cNvSpPr txBox="1">
            <a:spLocks noGrp="1"/>
          </p:cNvSpPr>
          <p:nvPr>
            <p:ph type="body" idx="1"/>
          </p:nvPr>
        </p:nvSpPr>
        <p:spPr>
          <a:xfrm>
            <a:off x="611187" y="1484312"/>
            <a:ext cx="7921624" cy="51847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34" name="Shape 1334"/>
          <p:cNvSpPr txBox="1"/>
          <p:nvPr/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endParaRPr lang="en-US" sz="1400" b="0" i="0" u="none" strike="noStrike" cap="none" baseline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35" name="Shape 1335"/>
          <p:cNvSpPr/>
          <p:nvPr/>
        </p:nvSpPr>
        <p:spPr>
          <a:xfrm>
            <a:off x="479375" y="1557325"/>
            <a:ext cx="2292411" cy="1543069"/>
          </a:xfrm>
          <a:custGeom>
            <a:avLst/>
            <a:gdLst/>
            <a:ahLst/>
            <a:cxnLst/>
            <a:rect l="0" t="0" r="0" b="0"/>
            <a:pathLst>
              <a:path w="21598" h="21598" extrusionOk="0">
                <a:moveTo>
                  <a:pt x="1950" y="7181"/>
                </a:moveTo>
                <a:cubicBezTo>
                  <a:pt x="842" y="7337"/>
                  <a:pt x="1" y="8614"/>
                  <a:pt x="1" y="10138"/>
                </a:cubicBezTo>
                <a:cubicBezTo>
                  <a:pt x="0" y="11193"/>
                  <a:pt x="410" y="12170"/>
                  <a:pt x="1075" y="12703"/>
                </a:cubicBezTo>
                <a:lnTo>
                  <a:pt x="1064" y="12669"/>
                </a:lnTo>
                <a:cubicBezTo>
                  <a:pt x="686" y="13218"/>
                  <a:pt x="476" y="13941"/>
                  <a:pt x="476" y="14691"/>
                </a:cubicBezTo>
                <a:cubicBezTo>
                  <a:pt x="476" y="16326"/>
                  <a:pt x="1452" y="17651"/>
                  <a:pt x="2656" y="17651"/>
                </a:cubicBezTo>
                <a:cubicBezTo>
                  <a:pt x="2740" y="17651"/>
                  <a:pt x="2825" y="17644"/>
                  <a:pt x="2910" y="17630"/>
                </a:cubicBezTo>
                <a:lnTo>
                  <a:pt x="2898" y="17650"/>
                </a:lnTo>
                <a:cubicBezTo>
                  <a:pt x="3586" y="19289"/>
                  <a:pt x="4864" y="20301"/>
                  <a:pt x="6248" y="20301"/>
                </a:cubicBezTo>
                <a:cubicBezTo>
                  <a:pt x="6948" y="20300"/>
                  <a:pt x="7636" y="20040"/>
                  <a:pt x="8236" y="19547"/>
                </a:cubicBezTo>
                <a:lnTo>
                  <a:pt x="8230" y="19551"/>
                </a:lnTo>
                <a:cubicBezTo>
                  <a:pt x="8856" y="20830"/>
                  <a:pt x="9909" y="21598"/>
                  <a:pt x="11037" y="21598"/>
                </a:cubicBezTo>
                <a:cubicBezTo>
                  <a:pt x="12524" y="21597"/>
                  <a:pt x="13837" y="20268"/>
                  <a:pt x="14268" y="18325"/>
                </a:cubicBezTo>
                <a:lnTo>
                  <a:pt x="14271" y="18351"/>
                </a:lnTo>
                <a:cubicBezTo>
                  <a:pt x="14731" y="18741"/>
                  <a:pt x="15261" y="18948"/>
                  <a:pt x="15803" y="18948"/>
                </a:cubicBezTo>
                <a:cubicBezTo>
                  <a:pt x="17391" y="18947"/>
                  <a:pt x="18683" y="17206"/>
                  <a:pt x="18695" y="15046"/>
                </a:cubicBezTo>
                <a:lnTo>
                  <a:pt x="18690" y="15036"/>
                </a:lnTo>
                <a:cubicBezTo>
                  <a:pt x="20358" y="14711"/>
                  <a:pt x="21598" y="12766"/>
                  <a:pt x="21598" y="10473"/>
                </a:cubicBezTo>
                <a:cubicBezTo>
                  <a:pt x="21598" y="9457"/>
                  <a:pt x="21351" y="8470"/>
                  <a:pt x="20897" y="7664"/>
                </a:cubicBezTo>
                <a:lnTo>
                  <a:pt x="20890" y="7662"/>
                </a:lnTo>
                <a:cubicBezTo>
                  <a:pt x="21032" y="7209"/>
                  <a:pt x="21106" y="6722"/>
                  <a:pt x="21106" y="6229"/>
                </a:cubicBezTo>
                <a:cubicBezTo>
                  <a:pt x="21106" y="4589"/>
                  <a:pt x="20300" y="3151"/>
                  <a:pt x="19140" y="2720"/>
                </a:cubicBezTo>
                <a:lnTo>
                  <a:pt x="19149" y="2713"/>
                </a:lnTo>
                <a:cubicBezTo>
                  <a:pt x="18941" y="1143"/>
                  <a:pt x="17934" y="1"/>
                  <a:pt x="16759" y="1"/>
                </a:cubicBezTo>
                <a:cubicBezTo>
                  <a:pt x="16045" y="0"/>
                  <a:pt x="15368" y="427"/>
                  <a:pt x="14906" y="1166"/>
                </a:cubicBezTo>
                <a:lnTo>
                  <a:pt x="14910" y="1171"/>
                </a:lnTo>
                <a:cubicBezTo>
                  <a:pt x="14498" y="433"/>
                  <a:pt x="13856" y="1"/>
                  <a:pt x="13175" y="1"/>
                </a:cubicBezTo>
                <a:cubicBezTo>
                  <a:pt x="12348" y="0"/>
                  <a:pt x="11591" y="638"/>
                  <a:pt x="11222" y="1646"/>
                </a:cubicBezTo>
                <a:lnTo>
                  <a:pt x="11230" y="1695"/>
                </a:lnTo>
                <a:cubicBezTo>
                  <a:pt x="10731" y="1025"/>
                  <a:pt x="10059" y="651"/>
                  <a:pt x="9359" y="651"/>
                </a:cubicBezTo>
                <a:cubicBezTo>
                  <a:pt x="8373" y="650"/>
                  <a:pt x="7467" y="1392"/>
                  <a:pt x="7004" y="2579"/>
                </a:cubicBezTo>
                <a:lnTo>
                  <a:pt x="6996" y="2603"/>
                </a:lnTo>
                <a:cubicBezTo>
                  <a:pt x="6478" y="2190"/>
                  <a:pt x="5889" y="1973"/>
                  <a:pt x="5289" y="1973"/>
                </a:cubicBezTo>
                <a:cubicBezTo>
                  <a:pt x="3424" y="1973"/>
                  <a:pt x="1913" y="4030"/>
                  <a:pt x="1913" y="6568"/>
                </a:cubicBezTo>
                <a:cubicBezTo>
                  <a:pt x="1912" y="6775"/>
                  <a:pt x="1923" y="6982"/>
                  <a:pt x="1943" y="7187"/>
                </a:cubicBezTo>
                <a:lnTo>
                  <a:pt x="1950" y="7181"/>
                </a:lnTo>
                <a:close/>
              </a:path>
              <a:path w="21598" h="21598" fill="none" extrusionOk="0">
                <a:moveTo>
                  <a:pt x="1075" y="12703"/>
                </a:moveTo>
                <a:cubicBezTo>
                  <a:pt x="1408" y="12970"/>
                  <a:pt x="1787" y="13111"/>
                  <a:pt x="2173" y="13111"/>
                </a:cubicBezTo>
                <a:cubicBezTo>
                  <a:pt x="2229" y="13110"/>
                  <a:pt x="2286" y="13108"/>
                  <a:pt x="2342" y="13102"/>
                </a:cubicBezTo>
              </a:path>
              <a:path w="21598" h="21598" fill="none" extrusionOk="0">
                <a:moveTo>
                  <a:pt x="2910" y="17630"/>
                </a:moveTo>
                <a:cubicBezTo>
                  <a:pt x="3100" y="17600"/>
                  <a:pt x="3286" y="17536"/>
                  <a:pt x="3464" y="17440"/>
                </a:cubicBezTo>
              </a:path>
              <a:path w="21598" h="21598" fill="none" extrusionOk="0">
                <a:moveTo>
                  <a:pt x="7896" y="18681"/>
                </a:moveTo>
                <a:cubicBezTo>
                  <a:pt x="7984" y="18986"/>
                  <a:pt x="8096" y="19278"/>
                  <a:pt x="8230" y="19551"/>
                </a:cubicBezTo>
              </a:path>
              <a:path w="21598" h="21598" fill="none" extrusionOk="0">
                <a:moveTo>
                  <a:pt x="14268" y="18325"/>
                </a:moveTo>
                <a:cubicBezTo>
                  <a:pt x="14337" y="18014"/>
                  <a:pt x="14381" y="17694"/>
                  <a:pt x="14401" y="17371"/>
                </a:cubicBezTo>
              </a:path>
              <a:path w="21598" h="21598" fill="none" extrusionOk="0">
                <a:moveTo>
                  <a:pt x="18695" y="15046"/>
                </a:moveTo>
                <a:cubicBezTo>
                  <a:pt x="18695" y="15035"/>
                  <a:pt x="18696" y="15025"/>
                  <a:pt x="18696" y="15014"/>
                </a:cubicBezTo>
                <a:cubicBezTo>
                  <a:pt x="18696" y="13509"/>
                  <a:pt x="18064" y="12137"/>
                  <a:pt x="17070" y="11478"/>
                </a:cubicBezTo>
              </a:path>
              <a:path w="21598" h="21598" fill="none" extrusionOk="0">
                <a:moveTo>
                  <a:pt x="20166" y="9000"/>
                </a:moveTo>
                <a:cubicBezTo>
                  <a:pt x="20480" y="8636"/>
                  <a:pt x="20727" y="8178"/>
                  <a:pt x="20890" y="7662"/>
                </a:cubicBezTo>
              </a:path>
              <a:path w="21598" h="21598" fill="none" extrusionOk="0">
                <a:moveTo>
                  <a:pt x="19187" y="3345"/>
                </a:moveTo>
                <a:cubicBezTo>
                  <a:pt x="19187" y="3329"/>
                  <a:pt x="19188" y="3314"/>
                  <a:pt x="19188" y="3298"/>
                </a:cubicBezTo>
                <a:cubicBezTo>
                  <a:pt x="19188" y="3102"/>
                  <a:pt x="19175" y="2906"/>
                  <a:pt x="19149" y="2713"/>
                </a:cubicBezTo>
              </a:path>
              <a:path w="21598" h="21598" fill="none" extrusionOk="0">
                <a:moveTo>
                  <a:pt x="14906" y="1166"/>
                </a:moveTo>
                <a:cubicBezTo>
                  <a:pt x="14755" y="1409"/>
                  <a:pt x="14630" y="1680"/>
                  <a:pt x="14536" y="1972"/>
                </a:cubicBezTo>
              </a:path>
              <a:path w="21598" h="21598" fill="none" extrusionOk="0">
                <a:moveTo>
                  <a:pt x="11222" y="1646"/>
                </a:moveTo>
                <a:cubicBezTo>
                  <a:pt x="11141" y="1867"/>
                  <a:pt x="11081" y="2100"/>
                  <a:pt x="11042" y="2341"/>
                </a:cubicBezTo>
              </a:path>
              <a:path w="21598" h="21598" fill="none" extrusionOk="0">
                <a:moveTo>
                  <a:pt x="7646" y="3277"/>
                </a:moveTo>
                <a:cubicBezTo>
                  <a:pt x="7450" y="3017"/>
                  <a:pt x="7232" y="2791"/>
                  <a:pt x="6996" y="2603"/>
                </a:cubicBezTo>
              </a:path>
              <a:path w="21598" h="21598" fill="none" extrusionOk="0">
                <a:moveTo>
                  <a:pt x="1943" y="7187"/>
                </a:moveTo>
                <a:cubicBezTo>
                  <a:pt x="1967" y="7427"/>
                  <a:pt x="2005" y="7664"/>
                  <a:pt x="2057" y="7896"/>
                </a:cubicBezTo>
              </a:path>
            </a:pathLst>
          </a:custGeom>
          <a:solidFill>
            <a:srgbClr val="FFBE7D"/>
          </a:solidFill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Nation region  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locality</a:t>
            </a:r>
          </a:p>
        </p:txBody>
      </p:sp>
      <p:sp>
        <p:nvSpPr>
          <p:cNvPr id="1336" name="Shape 1336"/>
          <p:cNvSpPr/>
          <p:nvPr/>
        </p:nvSpPr>
        <p:spPr>
          <a:xfrm>
            <a:off x="323850" y="4264024"/>
            <a:ext cx="2447924" cy="1225550"/>
          </a:xfrm>
          <a:custGeom>
            <a:avLst/>
            <a:gdLst/>
            <a:ahLst/>
            <a:cxnLst/>
            <a:rect l="0" t="0" r="0" b="0"/>
            <a:pathLst>
              <a:path w="21598" h="21598" extrusionOk="0">
                <a:moveTo>
                  <a:pt x="1950" y="7181"/>
                </a:moveTo>
                <a:cubicBezTo>
                  <a:pt x="842" y="7337"/>
                  <a:pt x="1" y="8614"/>
                  <a:pt x="1" y="10138"/>
                </a:cubicBezTo>
                <a:cubicBezTo>
                  <a:pt x="0" y="11193"/>
                  <a:pt x="410" y="12170"/>
                  <a:pt x="1075" y="12703"/>
                </a:cubicBezTo>
                <a:lnTo>
                  <a:pt x="1064" y="12669"/>
                </a:lnTo>
                <a:cubicBezTo>
                  <a:pt x="686" y="13218"/>
                  <a:pt x="476" y="13941"/>
                  <a:pt x="476" y="14691"/>
                </a:cubicBezTo>
                <a:cubicBezTo>
                  <a:pt x="476" y="16326"/>
                  <a:pt x="1452" y="17651"/>
                  <a:pt x="2656" y="17651"/>
                </a:cubicBezTo>
                <a:cubicBezTo>
                  <a:pt x="2740" y="17651"/>
                  <a:pt x="2825" y="17644"/>
                  <a:pt x="2910" y="17630"/>
                </a:cubicBezTo>
                <a:lnTo>
                  <a:pt x="2898" y="17650"/>
                </a:lnTo>
                <a:cubicBezTo>
                  <a:pt x="3586" y="19289"/>
                  <a:pt x="4864" y="20301"/>
                  <a:pt x="6248" y="20301"/>
                </a:cubicBezTo>
                <a:cubicBezTo>
                  <a:pt x="6948" y="20300"/>
                  <a:pt x="7636" y="20040"/>
                  <a:pt x="8236" y="19547"/>
                </a:cubicBezTo>
                <a:lnTo>
                  <a:pt x="8230" y="19551"/>
                </a:lnTo>
                <a:cubicBezTo>
                  <a:pt x="8856" y="20830"/>
                  <a:pt x="9909" y="21598"/>
                  <a:pt x="11037" y="21598"/>
                </a:cubicBezTo>
                <a:cubicBezTo>
                  <a:pt x="12524" y="21597"/>
                  <a:pt x="13837" y="20268"/>
                  <a:pt x="14268" y="18325"/>
                </a:cubicBezTo>
                <a:lnTo>
                  <a:pt x="14271" y="18351"/>
                </a:lnTo>
                <a:cubicBezTo>
                  <a:pt x="14731" y="18741"/>
                  <a:pt x="15261" y="18948"/>
                  <a:pt x="15803" y="18948"/>
                </a:cubicBezTo>
                <a:cubicBezTo>
                  <a:pt x="17391" y="18947"/>
                  <a:pt x="18683" y="17206"/>
                  <a:pt x="18695" y="15046"/>
                </a:cubicBezTo>
                <a:lnTo>
                  <a:pt x="18690" y="15036"/>
                </a:lnTo>
                <a:cubicBezTo>
                  <a:pt x="20358" y="14711"/>
                  <a:pt x="21598" y="12766"/>
                  <a:pt x="21598" y="10473"/>
                </a:cubicBezTo>
                <a:cubicBezTo>
                  <a:pt x="21598" y="9457"/>
                  <a:pt x="21351" y="8470"/>
                  <a:pt x="20897" y="7664"/>
                </a:cubicBezTo>
                <a:lnTo>
                  <a:pt x="20890" y="7662"/>
                </a:lnTo>
                <a:cubicBezTo>
                  <a:pt x="21032" y="7209"/>
                  <a:pt x="21106" y="6722"/>
                  <a:pt x="21106" y="6229"/>
                </a:cubicBezTo>
                <a:cubicBezTo>
                  <a:pt x="21106" y="4589"/>
                  <a:pt x="20300" y="3151"/>
                  <a:pt x="19140" y="2720"/>
                </a:cubicBezTo>
                <a:lnTo>
                  <a:pt x="19149" y="2713"/>
                </a:lnTo>
                <a:cubicBezTo>
                  <a:pt x="18941" y="1143"/>
                  <a:pt x="17934" y="1"/>
                  <a:pt x="16759" y="1"/>
                </a:cubicBezTo>
                <a:cubicBezTo>
                  <a:pt x="16045" y="0"/>
                  <a:pt x="15368" y="427"/>
                  <a:pt x="14906" y="1166"/>
                </a:cubicBezTo>
                <a:lnTo>
                  <a:pt x="14910" y="1171"/>
                </a:lnTo>
                <a:cubicBezTo>
                  <a:pt x="14498" y="433"/>
                  <a:pt x="13856" y="1"/>
                  <a:pt x="13175" y="1"/>
                </a:cubicBezTo>
                <a:cubicBezTo>
                  <a:pt x="12348" y="0"/>
                  <a:pt x="11591" y="638"/>
                  <a:pt x="11222" y="1646"/>
                </a:cubicBezTo>
                <a:lnTo>
                  <a:pt x="11230" y="1695"/>
                </a:lnTo>
                <a:cubicBezTo>
                  <a:pt x="10731" y="1025"/>
                  <a:pt x="10059" y="651"/>
                  <a:pt x="9359" y="651"/>
                </a:cubicBezTo>
                <a:cubicBezTo>
                  <a:pt x="8373" y="650"/>
                  <a:pt x="7467" y="1392"/>
                  <a:pt x="7004" y="2579"/>
                </a:cubicBezTo>
                <a:lnTo>
                  <a:pt x="6996" y="2603"/>
                </a:lnTo>
                <a:cubicBezTo>
                  <a:pt x="6478" y="2190"/>
                  <a:pt x="5889" y="1973"/>
                  <a:pt x="5289" y="1973"/>
                </a:cubicBezTo>
                <a:cubicBezTo>
                  <a:pt x="3424" y="1973"/>
                  <a:pt x="1913" y="4030"/>
                  <a:pt x="1913" y="6568"/>
                </a:cubicBezTo>
                <a:cubicBezTo>
                  <a:pt x="1912" y="6775"/>
                  <a:pt x="1923" y="6982"/>
                  <a:pt x="1943" y="7187"/>
                </a:cubicBezTo>
                <a:lnTo>
                  <a:pt x="1950" y="7181"/>
                </a:lnTo>
                <a:close/>
              </a:path>
              <a:path w="21598" h="21598" fill="none" extrusionOk="0">
                <a:moveTo>
                  <a:pt x="1075" y="12703"/>
                </a:moveTo>
                <a:cubicBezTo>
                  <a:pt x="1408" y="12970"/>
                  <a:pt x="1787" y="13111"/>
                  <a:pt x="2173" y="13111"/>
                </a:cubicBezTo>
                <a:cubicBezTo>
                  <a:pt x="2229" y="13110"/>
                  <a:pt x="2286" y="13108"/>
                  <a:pt x="2342" y="13102"/>
                </a:cubicBezTo>
              </a:path>
              <a:path w="21598" h="21598" fill="none" extrusionOk="0">
                <a:moveTo>
                  <a:pt x="2910" y="17630"/>
                </a:moveTo>
                <a:cubicBezTo>
                  <a:pt x="3100" y="17600"/>
                  <a:pt x="3286" y="17536"/>
                  <a:pt x="3464" y="17440"/>
                </a:cubicBezTo>
              </a:path>
              <a:path w="21598" h="21598" fill="none" extrusionOk="0">
                <a:moveTo>
                  <a:pt x="7896" y="18681"/>
                </a:moveTo>
                <a:cubicBezTo>
                  <a:pt x="7984" y="18986"/>
                  <a:pt x="8096" y="19278"/>
                  <a:pt x="8230" y="19551"/>
                </a:cubicBezTo>
              </a:path>
              <a:path w="21598" h="21598" fill="none" extrusionOk="0">
                <a:moveTo>
                  <a:pt x="14268" y="18325"/>
                </a:moveTo>
                <a:cubicBezTo>
                  <a:pt x="14337" y="18014"/>
                  <a:pt x="14381" y="17694"/>
                  <a:pt x="14401" y="17371"/>
                </a:cubicBezTo>
              </a:path>
              <a:path w="21598" h="21598" fill="none" extrusionOk="0">
                <a:moveTo>
                  <a:pt x="18695" y="15046"/>
                </a:moveTo>
                <a:cubicBezTo>
                  <a:pt x="18695" y="15035"/>
                  <a:pt x="18696" y="15025"/>
                  <a:pt x="18696" y="15014"/>
                </a:cubicBezTo>
                <a:cubicBezTo>
                  <a:pt x="18696" y="13509"/>
                  <a:pt x="18064" y="12137"/>
                  <a:pt x="17070" y="11478"/>
                </a:cubicBezTo>
              </a:path>
              <a:path w="21598" h="21598" fill="none" extrusionOk="0">
                <a:moveTo>
                  <a:pt x="20166" y="9000"/>
                </a:moveTo>
                <a:cubicBezTo>
                  <a:pt x="20480" y="8636"/>
                  <a:pt x="20727" y="8178"/>
                  <a:pt x="20890" y="7662"/>
                </a:cubicBezTo>
              </a:path>
              <a:path w="21598" h="21598" fill="none" extrusionOk="0">
                <a:moveTo>
                  <a:pt x="19187" y="3345"/>
                </a:moveTo>
                <a:cubicBezTo>
                  <a:pt x="19187" y="3329"/>
                  <a:pt x="19188" y="3314"/>
                  <a:pt x="19188" y="3298"/>
                </a:cubicBezTo>
                <a:cubicBezTo>
                  <a:pt x="19188" y="3102"/>
                  <a:pt x="19175" y="2906"/>
                  <a:pt x="19149" y="2713"/>
                </a:cubicBezTo>
              </a:path>
              <a:path w="21598" h="21598" fill="none" extrusionOk="0">
                <a:moveTo>
                  <a:pt x="14906" y="1166"/>
                </a:moveTo>
                <a:cubicBezTo>
                  <a:pt x="14755" y="1409"/>
                  <a:pt x="14630" y="1680"/>
                  <a:pt x="14536" y="1972"/>
                </a:cubicBezTo>
              </a:path>
              <a:path w="21598" h="21598" fill="none" extrusionOk="0">
                <a:moveTo>
                  <a:pt x="11222" y="1646"/>
                </a:moveTo>
                <a:cubicBezTo>
                  <a:pt x="11141" y="1867"/>
                  <a:pt x="11081" y="2100"/>
                  <a:pt x="11042" y="2341"/>
                </a:cubicBezTo>
              </a:path>
              <a:path w="21598" h="21598" fill="none" extrusionOk="0">
                <a:moveTo>
                  <a:pt x="7646" y="3277"/>
                </a:moveTo>
                <a:cubicBezTo>
                  <a:pt x="7450" y="3017"/>
                  <a:pt x="7232" y="2791"/>
                  <a:pt x="6996" y="2603"/>
                </a:cubicBezTo>
              </a:path>
              <a:path w="21598" h="21598" fill="none" extrusionOk="0">
                <a:moveTo>
                  <a:pt x="1943" y="7187"/>
                </a:moveTo>
                <a:cubicBezTo>
                  <a:pt x="1967" y="7427"/>
                  <a:pt x="2005" y="7664"/>
                  <a:pt x="2057" y="7896"/>
                </a:cubicBezTo>
              </a:path>
            </a:pathLst>
          </a:custGeom>
          <a:solidFill>
            <a:srgbClr val="FFBE7D"/>
          </a:solidFill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Religion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moral code</a:t>
            </a:r>
          </a:p>
        </p:txBody>
      </p:sp>
      <p:sp>
        <p:nvSpPr>
          <p:cNvPr id="1337" name="Shape 1337"/>
          <p:cNvSpPr/>
          <p:nvPr/>
        </p:nvSpPr>
        <p:spPr>
          <a:xfrm>
            <a:off x="3708400" y="1557325"/>
            <a:ext cx="2592387" cy="1257312"/>
          </a:xfrm>
          <a:custGeom>
            <a:avLst/>
            <a:gdLst/>
            <a:ahLst/>
            <a:cxnLst/>
            <a:rect l="0" t="0" r="0" b="0"/>
            <a:pathLst>
              <a:path w="21598" h="21598" extrusionOk="0">
                <a:moveTo>
                  <a:pt x="1950" y="7181"/>
                </a:moveTo>
                <a:cubicBezTo>
                  <a:pt x="842" y="7337"/>
                  <a:pt x="1" y="8614"/>
                  <a:pt x="1" y="10138"/>
                </a:cubicBezTo>
                <a:cubicBezTo>
                  <a:pt x="0" y="11193"/>
                  <a:pt x="410" y="12170"/>
                  <a:pt x="1075" y="12703"/>
                </a:cubicBezTo>
                <a:lnTo>
                  <a:pt x="1064" y="12669"/>
                </a:lnTo>
                <a:cubicBezTo>
                  <a:pt x="686" y="13218"/>
                  <a:pt x="476" y="13941"/>
                  <a:pt x="476" y="14691"/>
                </a:cubicBezTo>
                <a:cubicBezTo>
                  <a:pt x="476" y="16326"/>
                  <a:pt x="1452" y="17651"/>
                  <a:pt x="2656" y="17651"/>
                </a:cubicBezTo>
                <a:cubicBezTo>
                  <a:pt x="2740" y="17651"/>
                  <a:pt x="2825" y="17644"/>
                  <a:pt x="2910" y="17630"/>
                </a:cubicBezTo>
                <a:lnTo>
                  <a:pt x="2898" y="17650"/>
                </a:lnTo>
                <a:cubicBezTo>
                  <a:pt x="3586" y="19289"/>
                  <a:pt x="4864" y="20301"/>
                  <a:pt x="6248" y="20301"/>
                </a:cubicBezTo>
                <a:cubicBezTo>
                  <a:pt x="6948" y="20300"/>
                  <a:pt x="7636" y="20040"/>
                  <a:pt x="8236" y="19547"/>
                </a:cubicBezTo>
                <a:lnTo>
                  <a:pt x="8230" y="19551"/>
                </a:lnTo>
                <a:cubicBezTo>
                  <a:pt x="8856" y="20830"/>
                  <a:pt x="9909" y="21598"/>
                  <a:pt x="11037" y="21598"/>
                </a:cubicBezTo>
                <a:cubicBezTo>
                  <a:pt x="12524" y="21597"/>
                  <a:pt x="13837" y="20268"/>
                  <a:pt x="14268" y="18325"/>
                </a:cubicBezTo>
                <a:lnTo>
                  <a:pt x="14271" y="18351"/>
                </a:lnTo>
                <a:cubicBezTo>
                  <a:pt x="14731" y="18741"/>
                  <a:pt x="15261" y="18948"/>
                  <a:pt x="15803" y="18948"/>
                </a:cubicBezTo>
                <a:cubicBezTo>
                  <a:pt x="17391" y="18947"/>
                  <a:pt x="18683" y="17206"/>
                  <a:pt x="18695" y="15046"/>
                </a:cubicBezTo>
                <a:lnTo>
                  <a:pt x="18690" y="15036"/>
                </a:lnTo>
                <a:cubicBezTo>
                  <a:pt x="20358" y="14711"/>
                  <a:pt x="21598" y="12766"/>
                  <a:pt x="21598" y="10473"/>
                </a:cubicBezTo>
                <a:cubicBezTo>
                  <a:pt x="21598" y="9457"/>
                  <a:pt x="21351" y="8470"/>
                  <a:pt x="20897" y="7664"/>
                </a:cubicBezTo>
                <a:lnTo>
                  <a:pt x="20890" y="7662"/>
                </a:lnTo>
                <a:cubicBezTo>
                  <a:pt x="21032" y="7209"/>
                  <a:pt x="21106" y="6722"/>
                  <a:pt x="21106" y="6229"/>
                </a:cubicBezTo>
                <a:cubicBezTo>
                  <a:pt x="21106" y="4589"/>
                  <a:pt x="20300" y="3151"/>
                  <a:pt x="19140" y="2720"/>
                </a:cubicBezTo>
                <a:lnTo>
                  <a:pt x="19149" y="2713"/>
                </a:lnTo>
                <a:cubicBezTo>
                  <a:pt x="18941" y="1143"/>
                  <a:pt x="17934" y="1"/>
                  <a:pt x="16759" y="1"/>
                </a:cubicBezTo>
                <a:cubicBezTo>
                  <a:pt x="16045" y="0"/>
                  <a:pt x="15368" y="427"/>
                  <a:pt x="14906" y="1166"/>
                </a:cubicBezTo>
                <a:lnTo>
                  <a:pt x="14910" y="1171"/>
                </a:lnTo>
                <a:cubicBezTo>
                  <a:pt x="14498" y="433"/>
                  <a:pt x="13856" y="1"/>
                  <a:pt x="13175" y="1"/>
                </a:cubicBezTo>
                <a:cubicBezTo>
                  <a:pt x="12348" y="0"/>
                  <a:pt x="11591" y="638"/>
                  <a:pt x="11222" y="1646"/>
                </a:cubicBezTo>
                <a:lnTo>
                  <a:pt x="11230" y="1695"/>
                </a:lnTo>
                <a:cubicBezTo>
                  <a:pt x="10731" y="1025"/>
                  <a:pt x="10059" y="651"/>
                  <a:pt x="9359" y="651"/>
                </a:cubicBezTo>
                <a:cubicBezTo>
                  <a:pt x="8373" y="650"/>
                  <a:pt x="7467" y="1392"/>
                  <a:pt x="7004" y="2579"/>
                </a:cubicBezTo>
                <a:lnTo>
                  <a:pt x="6996" y="2603"/>
                </a:lnTo>
                <a:cubicBezTo>
                  <a:pt x="6478" y="2190"/>
                  <a:pt x="5889" y="1973"/>
                  <a:pt x="5289" y="1973"/>
                </a:cubicBezTo>
                <a:cubicBezTo>
                  <a:pt x="3424" y="1973"/>
                  <a:pt x="1913" y="4030"/>
                  <a:pt x="1913" y="6568"/>
                </a:cubicBezTo>
                <a:cubicBezTo>
                  <a:pt x="1912" y="6775"/>
                  <a:pt x="1923" y="6982"/>
                  <a:pt x="1943" y="7187"/>
                </a:cubicBezTo>
                <a:lnTo>
                  <a:pt x="1950" y="7181"/>
                </a:lnTo>
                <a:close/>
              </a:path>
              <a:path w="21598" h="21598" fill="none" extrusionOk="0">
                <a:moveTo>
                  <a:pt x="1075" y="12703"/>
                </a:moveTo>
                <a:cubicBezTo>
                  <a:pt x="1408" y="12970"/>
                  <a:pt x="1787" y="13111"/>
                  <a:pt x="2173" y="13111"/>
                </a:cubicBezTo>
                <a:cubicBezTo>
                  <a:pt x="2229" y="13110"/>
                  <a:pt x="2286" y="13108"/>
                  <a:pt x="2342" y="13102"/>
                </a:cubicBezTo>
              </a:path>
              <a:path w="21598" h="21598" fill="none" extrusionOk="0">
                <a:moveTo>
                  <a:pt x="2910" y="17630"/>
                </a:moveTo>
                <a:cubicBezTo>
                  <a:pt x="3100" y="17600"/>
                  <a:pt x="3286" y="17536"/>
                  <a:pt x="3464" y="17440"/>
                </a:cubicBezTo>
              </a:path>
              <a:path w="21598" h="21598" fill="none" extrusionOk="0">
                <a:moveTo>
                  <a:pt x="7896" y="18681"/>
                </a:moveTo>
                <a:cubicBezTo>
                  <a:pt x="7984" y="18986"/>
                  <a:pt x="8096" y="19278"/>
                  <a:pt x="8230" y="19551"/>
                </a:cubicBezTo>
              </a:path>
              <a:path w="21598" h="21598" fill="none" extrusionOk="0">
                <a:moveTo>
                  <a:pt x="14268" y="18325"/>
                </a:moveTo>
                <a:cubicBezTo>
                  <a:pt x="14337" y="18014"/>
                  <a:pt x="14381" y="17694"/>
                  <a:pt x="14401" y="17371"/>
                </a:cubicBezTo>
              </a:path>
              <a:path w="21598" h="21598" fill="none" extrusionOk="0">
                <a:moveTo>
                  <a:pt x="18695" y="15046"/>
                </a:moveTo>
                <a:cubicBezTo>
                  <a:pt x="18695" y="15035"/>
                  <a:pt x="18696" y="15025"/>
                  <a:pt x="18696" y="15014"/>
                </a:cubicBezTo>
                <a:cubicBezTo>
                  <a:pt x="18696" y="13509"/>
                  <a:pt x="18064" y="12137"/>
                  <a:pt x="17070" y="11478"/>
                </a:cubicBezTo>
              </a:path>
              <a:path w="21598" h="21598" fill="none" extrusionOk="0">
                <a:moveTo>
                  <a:pt x="20166" y="9000"/>
                </a:moveTo>
                <a:cubicBezTo>
                  <a:pt x="20480" y="8636"/>
                  <a:pt x="20727" y="8178"/>
                  <a:pt x="20890" y="7662"/>
                </a:cubicBezTo>
              </a:path>
              <a:path w="21598" h="21598" fill="none" extrusionOk="0">
                <a:moveTo>
                  <a:pt x="19187" y="3345"/>
                </a:moveTo>
                <a:cubicBezTo>
                  <a:pt x="19187" y="3329"/>
                  <a:pt x="19188" y="3314"/>
                  <a:pt x="19188" y="3298"/>
                </a:cubicBezTo>
                <a:cubicBezTo>
                  <a:pt x="19188" y="3102"/>
                  <a:pt x="19175" y="2906"/>
                  <a:pt x="19149" y="2713"/>
                </a:cubicBezTo>
              </a:path>
              <a:path w="21598" h="21598" fill="none" extrusionOk="0">
                <a:moveTo>
                  <a:pt x="14906" y="1166"/>
                </a:moveTo>
                <a:cubicBezTo>
                  <a:pt x="14755" y="1409"/>
                  <a:pt x="14630" y="1680"/>
                  <a:pt x="14536" y="1972"/>
                </a:cubicBezTo>
              </a:path>
              <a:path w="21598" h="21598" fill="none" extrusionOk="0">
                <a:moveTo>
                  <a:pt x="11222" y="1646"/>
                </a:moveTo>
                <a:cubicBezTo>
                  <a:pt x="11141" y="1867"/>
                  <a:pt x="11081" y="2100"/>
                  <a:pt x="11042" y="2341"/>
                </a:cubicBezTo>
              </a:path>
              <a:path w="21598" h="21598" fill="none" extrusionOk="0">
                <a:moveTo>
                  <a:pt x="7646" y="3277"/>
                </a:moveTo>
                <a:cubicBezTo>
                  <a:pt x="7450" y="3017"/>
                  <a:pt x="7232" y="2791"/>
                  <a:pt x="6996" y="2603"/>
                </a:cubicBezTo>
              </a:path>
              <a:path w="21598" h="21598" fill="none" extrusionOk="0">
                <a:moveTo>
                  <a:pt x="1943" y="7187"/>
                </a:moveTo>
                <a:cubicBezTo>
                  <a:pt x="1967" y="7427"/>
                  <a:pt x="2005" y="7664"/>
                  <a:pt x="2057" y="7896"/>
                </a:cubicBezTo>
              </a:path>
            </a:pathLst>
          </a:custGeom>
          <a:solidFill>
            <a:srgbClr val="FFBE7D"/>
          </a:solidFill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Academic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background</a:t>
            </a:r>
          </a:p>
        </p:txBody>
      </p:sp>
      <p:sp>
        <p:nvSpPr>
          <p:cNvPr id="1338" name="Shape 1338"/>
          <p:cNvSpPr/>
          <p:nvPr/>
        </p:nvSpPr>
        <p:spPr>
          <a:xfrm>
            <a:off x="5867400" y="2318600"/>
            <a:ext cx="2882901" cy="1793065"/>
          </a:xfrm>
          <a:custGeom>
            <a:avLst/>
            <a:gdLst/>
            <a:ahLst/>
            <a:cxnLst/>
            <a:rect l="0" t="0" r="0" b="0"/>
            <a:pathLst>
              <a:path w="21598" h="21598" extrusionOk="0">
                <a:moveTo>
                  <a:pt x="1950" y="7181"/>
                </a:moveTo>
                <a:cubicBezTo>
                  <a:pt x="842" y="7337"/>
                  <a:pt x="1" y="8614"/>
                  <a:pt x="1" y="10138"/>
                </a:cubicBezTo>
                <a:cubicBezTo>
                  <a:pt x="0" y="11193"/>
                  <a:pt x="410" y="12170"/>
                  <a:pt x="1075" y="12703"/>
                </a:cubicBezTo>
                <a:lnTo>
                  <a:pt x="1064" y="12669"/>
                </a:lnTo>
                <a:cubicBezTo>
                  <a:pt x="686" y="13218"/>
                  <a:pt x="476" y="13941"/>
                  <a:pt x="476" y="14691"/>
                </a:cubicBezTo>
                <a:cubicBezTo>
                  <a:pt x="476" y="16326"/>
                  <a:pt x="1452" y="17651"/>
                  <a:pt x="2656" y="17651"/>
                </a:cubicBezTo>
                <a:cubicBezTo>
                  <a:pt x="2740" y="17651"/>
                  <a:pt x="2825" y="17644"/>
                  <a:pt x="2910" y="17630"/>
                </a:cubicBezTo>
                <a:lnTo>
                  <a:pt x="2898" y="17650"/>
                </a:lnTo>
                <a:cubicBezTo>
                  <a:pt x="3586" y="19289"/>
                  <a:pt x="4864" y="20301"/>
                  <a:pt x="6248" y="20301"/>
                </a:cubicBezTo>
                <a:cubicBezTo>
                  <a:pt x="6948" y="20300"/>
                  <a:pt x="7636" y="20040"/>
                  <a:pt x="8236" y="19547"/>
                </a:cubicBezTo>
                <a:lnTo>
                  <a:pt x="8230" y="19551"/>
                </a:lnTo>
                <a:cubicBezTo>
                  <a:pt x="8856" y="20830"/>
                  <a:pt x="9909" y="21598"/>
                  <a:pt x="11037" y="21598"/>
                </a:cubicBezTo>
                <a:cubicBezTo>
                  <a:pt x="12524" y="21597"/>
                  <a:pt x="13837" y="20268"/>
                  <a:pt x="14268" y="18325"/>
                </a:cubicBezTo>
                <a:lnTo>
                  <a:pt x="14271" y="18351"/>
                </a:lnTo>
                <a:cubicBezTo>
                  <a:pt x="14731" y="18741"/>
                  <a:pt x="15261" y="18948"/>
                  <a:pt x="15803" y="18948"/>
                </a:cubicBezTo>
                <a:cubicBezTo>
                  <a:pt x="17391" y="18947"/>
                  <a:pt x="18683" y="17206"/>
                  <a:pt x="18695" y="15046"/>
                </a:cubicBezTo>
                <a:lnTo>
                  <a:pt x="18690" y="15036"/>
                </a:lnTo>
                <a:cubicBezTo>
                  <a:pt x="20358" y="14711"/>
                  <a:pt x="21598" y="12766"/>
                  <a:pt x="21598" y="10473"/>
                </a:cubicBezTo>
                <a:cubicBezTo>
                  <a:pt x="21598" y="9457"/>
                  <a:pt x="21351" y="8470"/>
                  <a:pt x="20897" y="7664"/>
                </a:cubicBezTo>
                <a:lnTo>
                  <a:pt x="20890" y="7662"/>
                </a:lnTo>
                <a:cubicBezTo>
                  <a:pt x="21032" y="7209"/>
                  <a:pt x="21106" y="6722"/>
                  <a:pt x="21106" y="6229"/>
                </a:cubicBezTo>
                <a:cubicBezTo>
                  <a:pt x="21106" y="4589"/>
                  <a:pt x="20300" y="3151"/>
                  <a:pt x="19140" y="2720"/>
                </a:cubicBezTo>
                <a:lnTo>
                  <a:pt x="19149" y="2713"/>
                </a:lnTo>
                <a:cubicBezTo>
                  <a:pt x="18941" y="1143"/>
                  <a:pt x="17934" y="1"/>
                  <a:pt x="16759" y="1"/>
                </a:cubicBezTo>
                <a:cubicBezTo>
                  <a:pt x="16045" y="0"/>
                  <a:pt x="15368" y="427"/>
                  <a:pt x="14906" y="1166"/>
                </a:cubicBezTo>
                <a:lnTo>
                  <a:pt x="14910" y="1171"/>
                </a:lnTo>
                <a:cubicBezTo>
                  <a:pt x="14498" y="433"/>
                  <a:pt x="13856" y="1"/>
                  <a:pt x="13175" y="1"/>
                </a:cubicBezTo>
                <a:cubicBezTo>
                  <a:pt x="12348" y="0"/>
                  <a:pt x="11591" y="638"/>
                  <a:pt x="11222" y="1646"/>
                </a:cubicBezTo>
                <a:lnTo>
                  <a:pt x="11230" y="1695"/>
                </a:lnTo>
                <a:cubicBezTo>
                  <a:pt x="10731" y="1025"/>
                  <a:pt x="10059" y="651"/>
                  <a:pt x="9359" y="651"/>
                </a:cubicBezTo>
                <a:cubicBezTo>
                  <a:pt x="8373" y="650"/>
                  <a:pt x="7467" y="1392"/>
                  <a:pt x="7004" y="2579"/>
                </a:cubicBezTo>
                <a:lnTo>
                  <a:pt x="6996" y="2603"/>
                </a:lnTo>
                <a:cubicBezTo>
                  <a:pt x="6478" y="2190"/>
                  <a:pt x="5889" y="1973"/>
                  <a:pt x="5289" y="1973"/>
                </a:cubicBezTo>
                <a:cubicBezTo>
                  <a:pt x="3424" y="1973"/>
                  <a:pt x="1913" y="4030"/>
                  <a:pt x="1913" y="6568"/>
                </a:cubicBezTo>
                <a:cubicBezTo>
                  <a:pt x="1912" y="6775"/>
                  <a:pt x="1923" y="6982"/>
                  <a:pt x="1943" y="7187"/>
                </a:cubicBezTo>
                <a:lnTo>
                  <a:pt x="1950" y="7181"/>
                </a:lnTo>
                <a:close/>
              </a:path>
              <a:path w="21598" h="21598" fill="none" extrusionOk="0">
                <a:moveTo>
                  <a:pt x="1075" y="12703"/>
                </a:moveTo>
                <a:cubicBezTo>
                  <a:pt x="1408" y="12970"/>
                  <a:pt x="1787" y="13111"/>
                  <a:pt x="2173" y="13111"/>
                </a:cubicBezTo>
                <a:cubicBezTo>
                  <a:pt x="2229" y="13110"/>
                  <a:pt x="2286" y="13108"/>
                  <a:pt x="2342" y="13102"/>
                </a:cubicBezTo>
              </a:path>
              <a:path w="21598" h="21598" fill="none" extrusionOk="0">
                <a:moveTo>
                  <a:pt x="2910" y="17630"/>
                </a:moveTo>
                <a:cubicBezTo>
                  <a:pt x="3100" y="17600"/>
                  <a:pt x="3286" y="17536"/>
                  <a:pt x="3464" y="17440"/>
                </a:cubicBezTo>
              </a:path>
              <a:path w="21598" h="21598" fill="none" extrusionOk="0">
                <a:moveTo>
                  <a:pt x="7896" y="18681"/>
                </a:moveTo>
                <a:cubicBezTo>
                  <a:pt x="7984" y="18986"/>
                  <a:pt x="8096" y="19278"/>
                  <a:pt x="8230" y="19551"/>
                </a:cubicBezTo>
              </a:path>
              <a:path w="21598" h="21598" fill="none" extrusionOk="0">
                <a:moveTo>
                  <a:pt x="14268" y="18325"/>
                </a:moveTo>
                <a:cubicBezTo>
                  <a:pt x="14337" y="18014"/>
                  <a:pt x="14381" y="17694"/>
                  <a:pt x="14401" y="17371"/>
                </a:cubicBezTo>
              </a:path>
              <a:path w="21598" h="21598" fill="none" extrusionOk="0">
                <a:moveTo>
                  <a:pt x="18695" y="15046"/>
                </a:moveTo>
                <a:cubicBezTo>
                  <a:pt x="18695" y="15035"/>
                  <a:pt x="18696" y="15025"/>
                  <a:pt x="18696" y="15014"/>
                </a:cubicBezTo>
                <a:cubicBezTo>
                  <a:pt x="18696" y="13509"/>
                  <a:pt x="18064" y="12137"/>
                  <a:pt x="17070" y="11478"/>
                </a:cubicBezTo>
              </a:path>
              <a:path w="21598" h="21598" fill="none" extrusionOk="0">
                <a:moveTo>
                  <a:pt x="20166" y="9000"/>
                </a:moveTo>
                <a:cubicBezTo>
                  <a:pt x="20480" y="8636"/>
                  <a:pt x="20727" y="8178"/>
                  <a:pt x="20890" y="7662"/>
                </a:cubicBezTo>
              </a:path>
              <a:path w="21598" h="21598" fill="none" extrusionOk="0">
                <a:moveTo>
                  <a:pt x="19187" y="3345"/>
                </a:moveTo>
                <a:cubicBezTo>
                  <a:pt x="19187" y="3329"/>
                  <a:pt x="19188" y="3314"/>
                  <a:pt x="19188" y="3298"/>
                </a:cubicBezTo>
                <a:cubicBezTo>
                  <a:pt x="19188" y="3102"/>
                  <a:pt x="19175" y="2906"/>
                  <a:pt x="19149" y="2713"/>
                </a:cubicBezTo>
              </a:path>
              <a:path w="21598" h="21598" fill="none" extrusionOk="0">
                <a:moveTo>
                  <a:pt x="14906" y="1166"/>
                </a:moveTo>
                <a:cubicBezTo>
                  <a:pt x="14755" y="1409"/>
                  <a:pt x="14630" y="1680"/>
                  <a:pt x="14536" y="1972"/>
                </a:cubicBezTo>
              </a:path>
              <a:path w="21598" h="21598" fill="none" extrusionOk="0">
                <a:moveTo>
                  <a:pt x="11222" y="1646"/>
                </a:moveTo>
                <a:cubicBezTo>
                  <a:pt x="11141" y="1867"/>
                  <a:pt x="11081" y="2100"/>
                  <a:pt x="11042" y="2341"/>
                </a:cubicBezTo>
              </a:path>
              <a:path w="21598" h="21598" fill="none" extrusionOk="0">
                <a:moveTo>
                  <a:pt x="7646" y="3277"/>
                </a:moveTo>
                <a:cubicBezTo>
                  <a:pt x="7450" y="3017"/>
                  <a:pt x="7232" y="2791"/>
                  <a:pt x="6996" y="2603"/>
                </a:cubicBezTo>
              </a:path>
              <a:path w="21598" h="21598" fill="none" extrusionOk="0">
                <a:moveTo>
                  <a:pt x="1943" y="7187"/>
                </a:moveTo>
                <a:cubicBezTo>
                  <a:pt x="1967" y="7427"/>
                  <a:pt x="2005" y="7664"/>
                  <a:pt x="2057" y="7896"/>
                </a:cubicBezTo>
              </a:path>
            </a:pathLst>
          </a:custGeom>
          <a:solidFill>
            <a:srgbClr val="FFBE7D"/>
          </a:solidFill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Metropolitan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suburban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provincial</a:t>
            </a:r>
          </a:p>
        </p:txBody>
      </p:sp>
      <p:sp>
        <p:nvSpPr>
          <p:cNvPr id="1339" name="Shape 1339"/>
          <p:cNvSpPr/>
          <p:nvPr/>
        </p:nvSpPr>
        <p:spPr>
          <a:xfrm>
            <a:off x="1979611" y="2924944"/>
            <a:ext cx="2879724" cy="1339080"/>
          </a:xfrm>
          <a:custGeom>
            <a:avLst/>
            <a:gdLst/>
            <a:ahLst/>
            <a:cxnLst/>
            <a:rect l="0" t="0" r="0" b="0"/>
            <a:pathLst>
              <a:path w="21598" h="21598" extrusionOk="0">
                <a:moveTo>
                  <a:pt x="1950" y="7181"/>
                </a:moveTo>
                <a:cubicBezTo>
                  <a:pt x="842" y="7337"/>
                  <a:pt x="1" y="8614"/>
                  <a:pt x="1" y="10138"/>
                </a:cubicBezTo>
                <a:cubicBezTo>
                  <a:pt x="0" y="11193"/>
                  <a:pt x="410" y="12170"/>
                  <a:pt x="1075" y="12703"/>
                </a:cubicBezTo>
                <a:lnTo>
                  <a:pt x="1064" y="12669"/>
                </a:lnTo>
                <a:cubicBezTo>
                  <a:pt x="686" y="13218"/>
                  <a:pt x="476" y="13941"/>
                  <a:pt x="476" y="14691"/>
                </a:cubicBezTo>
                <a:cubicBezTo>
                  <a:pt x="476" y="16326"/>
                  <a:pt x="1452" y="17651"/>
                  <a:pt x="2656" y="17651"/>
                </a:cubicBezTo>
                <a:cubicBezTo>
                  <a:pt x="2740" y="17651"/>
                  <a:pt x="2825" y="17644"/>
                  <a:pt x="2910" y="17630"/>
                </a:cubicBezTo>
                <a:lnTo>
                  <a:pt x="2898" y="17650"/>
                </a:lnTo>
                <a:cubicBezTo>
                  <a:pt x="3586" y="19289"/>
                  <a:pt x="4864" y="20301"/>
                  <a:pt x="6248" y="20301"/>
                </a:cubicBezTo>
                <a:cubicBezTo>
                  <a:pt x="6948" y="20300"/>
                  <a:pt x="7636" y="20040"/>
                  <a:pt x="8236" y="19547"/>
                </a:cubicBezTo>
                <a:lnTo>
                  <a:pt x="8230" y="19551"/>
                </a:lnTo>
                <a:cubicBezTo>
                  <a:pt x="8856" y="20830"/>
                  <a:pt x="9909" y="21598"/>
                  <a:pt x="11037" y="21598"/>
                </a:cubicBezTo>
                <a:cubicBezTo>
                  <a:pt x="12524" y="21597"/>
                  <a:pt x="13837" y="20268"/>
                  <a:pt x="14268" y="18325"/>
                </a:cubicBezTo>
                <a:lnTo>
                  <a:pt x="14271" y="18351"/>
                </a:lnTo>
                <a:cubicBezTo>
                  <a:pt x="14731" y="18741"/>
                  <a:pt x="15261" y="18948"/>
                  <a:pt x="15803" y="18948"/>
                </a:cubicBezTo>
                <a:cubicBezTo>
                  <a:pt x="17391" y="18947"/>
                  <a:pt x="18683" y="17206"/>
                  <a:pt x="18695" y="15046"/>
                </a:cubicBezTo>
                <a:lnTo>
                  <a:pt x="18690" y="15036"/>
                </a:lnTo>
                <a:cubicBezTo>
                  <a:pt x="20358" y="14711"/>
                  <a:pt x="21598" y="12766"/>
                  <a:pt x="21598" y="10473"/>
                </a:cubicBezTo>
                <a:cubicBezTo>
                  <a:pt x="21598" y="9457"/>
                  <a:pt x="21351" y="8470"/>
                  <a:pt x="20897" y="7664"/>
                </a:cubicBezTo>
                <a:lnTo>
                  <a:pt x="20890" y="7662"/>
                </a:lnTo>
                <a:cubicBezTo>
                  <a:pt x="21032" y="7209"/>
                  <a:pt x="21106" y="6722"/>
                  <a:pt x="21106" y="6229"/>
                </a:cubicBezTo>
                <a:cubicBezTo>
                  <a:pt x="21106" y="4589"/>
                  <a:pt x="20300" y="3151"/>
                  <a:pt x="19140" y="2720"/>
                </a:cubicBezTo>
                <a:lnTo>
                  <a:pt x="19149" y="2713"/>
                </a:lnTo>
                <a:cubicBezTo>
                  <a:pt x="18941" y="1143"/>
                  <a:pt x="17934" y="1"/>
                  <a:pt x="16759" y="1"/>
                </a:cubicBezTo>
                <a:cubicBezTo>
                  <a:pt x="16045" y="0"/>
                  <a:pt x="15368" y="427"/>
                  <a:pt x="14906" y="1166"/>
                </a:cubicBezTo>
                <a:lnTo>
                  <a:pt x="14910" y="1171"/>
                </a:lnTo>
                <a:cubicBezTo>
                  <a:pt x="14498" y="433"/>
                  <a:pt x="13856" y="1"/>
                  <a:pt x="13175" y="1"/>
                </a:cubicBezTo>
                <a:cubicBezTo>
                  <a:pt x="12348" y="0"/>
                  <a:pt x="11591" y="638"/>
                  <a:pt x="11222" y="1646"/>
                </a:cubicBezTo>
                <a:lnTo>
                  <a:pt x="11230" y="1695"/>
                </a:lnTo>
                <a:cubicBezTo>
                  <a:pt x="10731" y="1025"/>
                  <a:pt x="10059" y="651"/>
                  <a:pt x="9359" y="651"/>
                </a:cubicBezTo>
                <a:cubicBezTo>
                  <a:pt x="8373" y="650"/>
                  <a:pt x="7467" y="1392"/>
                  <a:pt x="7004" y="2579"/>
                </a:cubicBezTo>
                <a:lnTo>
                  <a:pt x="6996" y="2603"/>
                </a:lnTo>
                <a:cubicBezTo>
                  <a:pt x="6478" y="2190"/>
                  <a:pt x="5889" y="1973"/>
                  <a:pt x="5289" y="1973"/>
                </a:cubicBezTo>
                <a:cubicBezTo>
                  <a:pt x="3424" y="1973"/>
                  <a:pt x="1913" y="4030"/>
                  <a:pt x="1913" y="6568"/>
                </a:cubicBezTo>
                <a:cubicBezTo>
                  <a:pt x="1912" y="6775"/>
                  <a:pt x="1923" y="6982"/>
                  <a:pt x="1943" y="7187"/>
                </a:cubicBezTo>
                <a:lnTo>
                  <a:pt x="1950" y="7181"/>
                </a:lnTo>
                <a:close/>
              </a:path>
              <a:path w="21598" h="21598" fill="none" extrusionOk="0">
                <a:moveTo>
                  <a:pt x="1075" y="12703"/>
                </a:moveTo>
                <a:cubicBezTo>
                  <a:pt x="1408" y="12970"/>
                  <a:pt x="1787" y="13111"/>
                  <a:pt x="2173" y="13111"/>
                </a:cubicBezTo>
                <a:cubicBezTo>
                  <a:pt x="2229" y="13110"/>
                  <a:pt x="2286" y="13108"/>
                  <a:pt x="2342" y="13102"/>
                </a:cubicBezTo>
              </a:path>
              <a:path w="21598" h="21598" fill="none" extrusionOk="0">
                <a:moveTo>
                  <a:pt x="2910" y="17630"/>
                </a:moveTo>
                <a:cubicBezTo>
                  <a:pt x="3100" y="17600"/>
                  <a:pt x="3286" y="17536"/>
                  <a:pt x="3464" y="17440"/>
                </a:cubicBezTo>
              </a:path>
              <a:path w="21598" h="21598" fill="none" extrusionOk="0">
                <a:moveTo>
                  <a:pt x="7896" y="18681"/>
                </a:moveTo>
                <a:cubicBezTo>
                  <a:pt x="7984" y="18986"/>
                  <a:pt x="8096" y="19278"/>
                  <a:pt x="8230" y="19551"/>
                </a:cubicBezTo>
              </a:path>
              <a:path w="21598" h="21598" fill="none" extrusionOk="0">
                <a:moveTo>
                  <a:pt x="14268" y="18325"/>
                </a:moveTo>
                <a:cubicBezTo>
                  <a:pt x="14337" y="18014"/>
                  <a:pt x="14381" y="17694"/>
                  <a:pt x="14401" y="17371"/>
                </a:cubicBezTo>
              </a:path>
              <a:path w="21598" h="21598" fill="none" extrusionOk="0">
                <a:moveTo>
                  <a:pt x="18695" y="15046"/>
                </a:moveTo>
                <a:cubicBezTo>
                  <a:pt x="18695" y="15035"/>
                  <a:pt x="18696" y="15025"/>
                  <a:pt x="18696" y="15014"/>
                </a:cubicBezTo>
                <a:cubicBezTo>
                  <a:pt x="18696" y="13509"/>
                  <a:pt x="18064" y="12137"/>
                  <a:pt x="17070" y="11478"/>
                </a:cubicBezTo>
              </a:path>
              <a:path w="21598" h="21598" fill="none" extrusionOk="0">
                <a:moveTo>
                  <a:pt x="20166" y="9000"/>
                </a:moveTo>
                <a:cubicBezTo>
                  <a:pt x="20480" y="8636"/>
                  <a:pt x="20727" y="8178"/>
                  <a:pt x="20890" y="7662"/>
                </a:cubicBezTo>
              </a:path>
              <a:path w="21598" h="21598" fill="none" extrusionOk="0">
                <a:moveTo>
                  <a:pt x="19187" y="3345"/>
                </a:moveTo>
                <a:cubicBezTo>
                  <a:pt x="19187" y="3329"/>
                  <a:pt x="19188" y="3314"/>
                  <a:pt x="19188" y="3298"/>
                </a:cubicBezTo>
                <a:cubicBezTo>
                  <a:pt x="19188" y="3102"/>
                  <a:pt x="19175" y="2906"/>
                  <a:pt x="19149" y="2713"/>
                </a:cubicBezTo>
              </a:path>
              <a:path w="21598" h="21598" fill="none" extrusionOk="0">
                <a:moveTo>
                  <a:pt x="14906" y="1166"/>
                </a:moveTo>
                <a:cubicBezTo>
                  <a:pt x="14755" y="1409"/>
                  <a:pt x="14630" y="1680"/>
                  <a:pt x="14536" y="1972"/>
                </a:cubicBezTo>
              </a:path>
              <a:path w="21598" h="21598" fill="none" extrusionOk="0">
                <a:moveTo>
                  <a:pt x="11222" y="1646"/>
                </a:moveTo>
                <a:cubicBezTo>
                  <a:pt x="11141" y="1867"/>
                  <a:pt x="11081" y="2100"/>
                  <a:pt x="11042" y="2341"/>
                </a:cubicBezTo>
              </a:path>
              <a:path w="21598" h="21598" fill="none" extrusionOk="0">
                <a:moveTo>
                  <a:pt x="7646" y="3277"/>
                </a:moveTo>
                <a:cubicBezTo>
                  <a:pt x="7450" y="3017"/>
                  <a:pt x="7232" y="2791"/>
                  <a:pt x="6996" y="2603"/>
                </a:cubicBezTo>
              </a:path>
              <a:path w="21598" h="21598" fill="none" extrusionOk="0">
                <a:moveTo>
                  <a:pt x="1943" y="7187"/>
                </a:moveTo>
                <a:cubicBezTo>
                  <a:pt x="1967" y="7427"/>
                  <a:pt x="2005" y="7664"/>
                  <a:pt x="2057" y="7896"/>
                </a:cubicBezTo>
              </a:path>
            </a:pathLst>
          </a:custGeom>
          <a:solidFill>
            <a:srgbClr val="FFBE7D"/>
          </a:solidFill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Organisation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enterprise</a:t>
            </a:r>
          </a:p>
        </p:txBody>
      </p:sp>
      <p:sp>
        <p:nvSpPr>
          <p:cNvPr id="1340" name="Shape 1340"/>
          <p:cNvSpPr/>
          <p:nvPr/>
        </p:nvSpPr>
        <p:spPr>
          <a:xfrm>
            <a:off x="2339975" y="5151437"/>
            <a:ext cx="2159000" cy="1633537"/>
          </a:xfrm>
          <a:custGeom>
            <a:avLst/>
            <a:gdLst/>
            <a:ahLst/>
            <a:cxnLst/>
            <a:rect l="0" t="0" r="0" b="0"/>
            <a:pathLst>
              <a:path w="21598" h="21598" extrusionOk="0">
                <a:moveTo>
                  <a:pt x="1950" y="7181"/>
                </a:moveTo>
                <a:cubicBezTo>
                  <a:pt x="842" y="7337"/>
                  <a:pt x="1" y="8614"/>
                  <a:pt x="1" y="10138"/>
                </a:cubicBezTo>
                <a:cubicBezTo>
                  <a:pt x="0" y="11193"/>
                  <a:pt x="410" y="12170"/>
                  <a:pt x="1075" y="12703"/>
                </a:cubicBezTo>
                <a:lnTo>
                  <a:pt x="1064" y="12669"/>
                </a:lnTo>
                <a:cubicBezTo>
                  <a:pt x="686" y="13218"/>
                  <a:pt x="476" y="13941"/>
                  <a:pt x="476" y="14691"/>
                </a:cubicBezTo>
                <a:cubicBezTo>
                  <a:pt x="476" y="16326"/>
                  <a:pt x="1452" y="17651"/>
                  <a:pt x="2656" y="17651"/>
                </a:cubicBezTo>
                <a:cubicBezTo>
                  <a:pt x="2740" y="17651"/>
                  <a:pt x="2825" y="17644"/>
                  <a:pt x="2910" y="17630"/>
                </a:cubicBezTo>
                <a:lnTo>
                  <a:pt x="2898" y="17650"/>
                </a:lnTo>
                <a:cubicBezTo>
                  <a:pt x="3586" y="19289"/>
                  <a:pt x="4864" y="20301"/>
                  <a:pt x="6248" y="20301"/>
                </a:cubicBezTo>
                <a:cubicBezTo>
                  <a:pt x="6948" y="20300"/>
                  <a:pt x="7636" y="20040"/>
                  <a:pt x="8236" y="19547"/>
                </a:cubicBezTo>
                <a:lnTo>
                  <a:pt x="8230" y="19551"/>
                </a:lnTo>
                <a:cubicBezTo>
                  <a:pt x="8856" y="20830"/>
                  <a:pt x="9909" y="21598"/>
                  <a:pt x="11037" y="21598"/>
                </a:cubicBezTo>
                <a:cubicBezTo>
                  <a:pt x="12524" y="21597"/>
                  <a:pt x="13837" y="20268"/>
                  <a:pt x="14268" y="18325"/>
                </a:cubicBezTo>
                <a:lnTo>
                  <a:pt x="14271" y="18351"/>
                </a:lnTo>
                <a:cubicBezTo>
                  <a:pt x="14731" y="18741"/>
                  <a:pt x="15261" y="18948"/>
                  <a:pt x="15803" y="18948"/>
                </a:cubicBezTo>
                <a:cubicBezTo>
                  <a:pt x="17391" y="18947"/>
                  <a:pt x="18683" y="17206"/>
                  <a:pt x="18695" y="15046"/>
                </a:cubicBezTo>
                <a:lnTo>
                  <a:pt x="18690" y="15036"/>
                </a:lnTo>
                <a:cubicBezTo>
                  <a:pt x="20358" y="14711"/>
                  <a:pt x="21598" y="12766"/>
                  <a:pt x="21598" y="10473"/>
                </a:cubicBezTo>
                <a:cubicBezTo>
                  <a:pt x="21598" y="9457"/>
                  <a:pt x="21351" y="8470"/>
                  <a:pt x="20897" y="7664"/>
                </a:cubicBezTo>
                <a:lnTo>
                  <a:pt x="20890" y="7662"/>
                </a:lnTo>
                <a:cubicBezTo>
                  <a:pt x="21032" y="7209"/>
                  <a:pt x="21106" y="6722"/>
                  <a:pt x="21106" y="6229"/>
                </a:cubicBezTo>
                <a:cubicBezTo>
                  <a:pt x="21106" y="4589"/>
                  <a:pt x="20300" y="3151"/>
                  <a:pt x="19140" y="2720"/>
                </a:cubicBezTo>
                <a:lnTo>
                  <a:pt x="19149" y="2713"/>
                </a:lnTo>
                <a:cubicBezTo>
                  <a:pt x="18941" y="1143"/>
                  <a:pt x="17934" y="1"/>
                  <a:pt x="16759" y="1"/>
                </a:cubicBezTo>
                <a:cubicBezTo>
                  <a:pt x="16045" y="0"/>
                  <a:pt x="15368" y="427"/>
                  <a:pt x="14906" y="1166"/>
                </a:cubicBezTo>
                <a:lnTo>
                  <a:pt x="14910" y="1171"/>
                </a:lnTo>
                <a:cubicBezTo>
                  <a:pt x="14498" y="433"/>
                  <a:pt x="13856" y="1"/>
                  <a:pt x="13175" y="1"/>
                </a:cubicBezTo>
                <a:cubicBezTo>
                  <a:pt x="12348" y="0"/>
                  <a:pt x="11591" y="638"/>
                  <a:pt x="11222" y="1646"/>
                </a:cubicBezTo>
                <a:lnTo>
                  <a:pt x="11230" y="1695"/>
                </a:lnTo>
                <a:cubicBezTo>
                  <a:pt x="10731" y="1025"/>
                  <a:pt x="10059" y="651"/>
                  <a:pt x="9359" y="651"/>
                </a:cubicBezTo>
                <a:cubicBezTo>
                  <a:pt x="8373" y="650"/>
                  <a:pt x="7467" y="1392"/>
                  <a:pt x="7004" y="2579"/>
                </a:cubicBezTo>
                <a:lnTo>
                  <a:pt x="6996" y="2603"/>
                </a:lnTo>
                <a:cubicBezTo>
                  <a:pt x="6478" y="2190"/>
                  <a:pt x="5889" y="1973"/>
                  <a:pt x="5289" y="1973"/>
                </a:cubicBezTo>
                <a:cubicBezTo>
                  <a:pt x="3424" y="1973"/>
                  <a:pt x="1913" y="4030"/>
                  <a:pt x="1913" y="6568"/>
                </a:cubicBezTo>
                <a:cubicBezTo>
                  <a:pt x="1912" y="6775"/>
                  <a:pt x="1923" y="6982"/>
                  <a:pt x="1943" y="7187"/>
                </a:cubicBezTo>
                <a:lnTo>
                  <a:pt x="1950" y="7181"/>
                </a:lnTo>
                <a:close/>
              </a:path>
              <a:path w="21598" h="21598" fill="none" extrusionOk="0">
                <a:moveTo>
                  <a:pt x="1075" y="12703"/>
                </a:moveTo>
                <a:cubicBezTo>
                  <a:pt x="1408" y="12970"/>
                  <a:pt x="1787" y="13111"/>
                  <a:pt x="2173" y="13111"/>
                </a:cubicBezTo>
                <a:cubicBezTo>
                  <a:pt x="2229" y="13110"/>
                  <a:pt x="2286" y="13108"/>
                  <a:pt x="2342" y="13102"/>
                </a:cubicBezTo>
              </a:path>
              <a:path w="21598" h="21598" fill="none" extrusionOk="0">
                <a:moveTo>
                  <a:pt x="2910" y="17630"/>
                </a:moveTo>
                <a:cubicBezTo>
                  <a:pt x="3100" y="17600"/>
                  <a:pt x="3286" y="17536"/>
                  <a:pt x="3464" y="17440"/>
                </a:cubicBezTo>
              </a:path>
              <a:path w="21598" h="21598" fill="none" extrusionOk="0">
                <a:moveTo>
                  <a:pt x="7896" y="18681"/>
                </a:moveTo>
                <a:cubicBezTo>
                  <a:pt x="7984" y="18986"/>
                  <a:pt x="8096" y="19278"/>
                  <a:pt x="8230" y="19551"/>
                </a:cubicBezTo>
              </a:path>
              <a:path w="21598" h="21598" fill="none" extrusionOk="0">
                <a:moveTo>
                  <a:pt x="14268" y="18325"/>
                </a:moveTo>
                <a:cubicBezTo>
                  <a:pt x="14337" y="18014"/>
                  <a:pt x="14381" y="17694"/>
                  <a:pt x="14401" y="17371"/>
                </a:cubicBezTo>
              </a:path>
              <a:path w="21598" h="21598" fill="none" extrusionOk="0">
                <a:moveTo>
                  <a:pt x="18695" y="15046"/>
                </a:moveTo>
                <a:cubicBezTo>
                  <a:pt x="18695" y="15035"/>
                  <a:pt x="18696" y="15025"/>
                  <a:pt x="18696" y="15014"/>
                </a:cubicBezTo>
                <a:cubicBezTo>
                  <a:pt x="18696" y="13509"/>
                  <a:pt x="18064" y="12137"/>
                  <a:pt x="17070" y="11478"/>
                </a:cubicBezTo>
              </a:path>
              <a:path w="21598" h="21598" fill="none" extrusionOk="0">
                <a:moveTo>
                  <a:pt x="20166" y="9000"/>
                </a:moveTo>
                <a:cubicBezTo>
                  <a:pt x="20480" y="8636"/>
                  <a:pt x="20727" y="8178"/>
                  <a:pt x="20890" y="7662"/>
                </a:cubicBezTo>
              </a:path>
              <a:path w="21598" h="21598" fill="none" extrusionOk="0">
                <a:moveTo>
                  <a:pt x="19187" y="3345"/>
                </a:moveTo>
                <a:cubicBezTo>
                  <a:pt x="19187" y="3329"/>
                  <a:pt x="19188" y="3314"/>
                  <a:pt x="19188" y="3298"/>
                </a:cubicBezTo>
                <a:cubicBezTo>
                  <a:pt x="19188" y="3102"/>
                  <a:pt x="19175" y="2906"/>
                  <a:pt x="19149" y="2713"/>
                </a:cubicBezTo>
              </a:path>
              <a:path w="21598" h="21598" fill="none" extrusionOk="0">
                <a:moveTo>
                  <a:pt x="14906" y="1166"/>
                </a:moveTo>
                <a:cubicBezTo>
                  <a:pt x="14755" y="1409"/>
                  <a:pt x="14630" y="1680"/>
                  <a:pt x="14536" y="1972"/>
                </a:cubicBezTo>
              </a:path>
              <a:path w="21598" h="21598" fill="none" extrusionOk="0">
                <a:moveTo>
                  <a:pt x="11222" y="1646"/>
                </a:moveTo>
                <a:cubicBezTo>
                  <a:pt x="11141" y="1867"/>
                  <a:pt x="11081" y="2100"/>
                  <a:pt x="11042" y="2341"/>
                </a:cubicBezTo>
              </a:path>
              <a:path w="21598" h="21598" fill="none" extrusionOk="0">
                <a:moveTo>
                  <a:pt x="7646" y="3277"/>
                </a:moveTo>
                <a:cubicBezTo>
                  <a:pt x="7450" y="3017"/>
                  <a:pt x="7232" y="2791"/>
                  <a:pt x="6996" y="2603"/>
                </a:cubicBezTo>
              </a:path>
              <a:path w="21598" h="21598" fill="none" extrusionOk="0">
                <a:moveTo>
                  <a:pt x="1943" y="7187"/>
                </a:moveTo>
                <a:cubicBezTo>
                  <a:pt x="1967" y="7427"/>
                  <a:pt x="2005" y="7664"/>
                  <a:pt x="2057" y="7896"/>
                </a:cubicBezTo>
              </a:path>
            </a:pathLst>
          </a:custGeom>
          <a:solidFill>
            <a:srgbClr val="FFBE7D"/>
          </a:solidFill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Sport hobby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interests</a:t>
            </a:r>
          </a:p>
        </p:txBody>
      </p:sp>
      <p:sp>
        <p:nvSpPr>
          <p:cNvPr id="1341" name="Shape 1341"/>
          <p:cNvSpPr/>
          <p:nvPr/>
        </p:nvSpPr>
        <p:spPr>
          <a:xfrm>
            <a:off x="4397375" y="4079875"/>
            <a:ext cx="2879724" cy="1563687"/>
          </a:xfrm>
          <a:custGeom>
            <a:avLst/>
            <a:gdLst/>
            <a:ahLst/>
            <a:cxnLst/>
            <a:rect l="0" t="0" r="0" b="0"/>
            <a:pathLst>
              <a:path w="21598" h="21598" extrusionOk="0">
                <a:moveTo>
                  <a:pt x="1950" y="7181"/>
                </a:moveTo>
                <a:cubicBezTo>
                  <a:pt x="842" y="7337"/>
                  <a:pt x="1" y="8614"/>
                  <a:pt x="1" y="10138"/>
                </a:cubicBezTo>
                <a:cubicBezTo>
                  <a:pt x="0" y="11193"/>
                  <a:pt x="410" y="12170"/>
                  <a:pt x="1075" y="12703"/>
                </a:cubicBezTo>
                <a:lnTo>
                  <a:pt x="1064" y="12669"/>
                </a:lnTo>
                <a:cubicBezTo>
                  <a:pt x="686" y="13218"/>
                  <a:pt x="476" y="13941"/>
                  <a:pt x="476" y="14691"/>
                </a:cubicBezTo>
                <a:cubicBezTo>
                  <a:pt x="476" y="16326"/>
                  <a:pt x="1452" y="17651"/>
                  <a:pt x="2656" y="17651"/>
                </a:cubicBezTo>
                <a:cubicBezTo>
                  <a:pt x="2740" y="17651"/>
                  <a:pt x="2825" y="17644"/>
                  <a:pt x="2910" y="17630"/>
                </a:cubicBezTo>
                <a:lnTo>
                  <a:pt x="2898" y="17650"/>
                </a:lnTo>
                <a:cubicBezTo>
                  <a:pt x="3586" y="19289"/>
                  <a:pt x="4864" y="20301"/>
                  <a:pt x="6248" y="20301"/>
                </a:cubicBezTo>
                <a:cubicBezTo>
                  <a:pt x="6948" y="20300"/>
                  <a:pt x="7636" y="20040"/>
                  <a:pt x="8236" y="19547"/>
                </a:cubicBezTo>
                <a:lnTo>
                  <a:pt x="8230" y="19551"/>
                </a:lnTo>
                <a:cubicBezTo>
                  <a:pt x="8856" y="20830"/>
                  <a:pt x="9909" y="21598"/>
                  <a:pt x="11037" y="21598"/>
                </a:cubicBezTo>
                <a:cubicBezTo>
                  <a:pt x="12524" y="21597"/>
                  <a:pt x="13837" y="20268"/>
                  <a:pt x="14268" y="18325"/>
                </a:cubicBezTo>
                <a:lnTo>
                  <a:pt x="14271" y="18351"/>
                </a:lnTo>
                <a:cubicBezTo>
                  <a:pt x="14731" y="18741"/>
                  <a:pt x="15261" y="18948"/>
                  <a:pt x="15803" y="18948"/>
                </a:cubicBezTo>
                <a:cubicBezTo>
                  <a:pt x="17391" y="18947"/>
                  <a:pt x="18683" y="17206"/>
                  <a:pt x="18695" y="15046"/>
                </a:cubicBezTo>
                <a:lnTo>
                  <a:pt x="18690" y="15036"/>
                </a:lnTo>
                <a:cubicBezTo>
                  <a:pt x="20358" y="14711"/>
                  <a:pt x="21598" y="12766"/>
                  <a:pt x="21598" y="10473"/>
                </a:cubicBezTo>
                <a:cubicBezTo>
                  <a:pt x="21598" y="9457"/>
                  <a:pt x="21351" y="8470"/>
                  <a:pt x="20897" y="7664"/>
                </a:cubicBezTo>
                <a:lnTo>
                  <a:pt x="20890" y="7662"/>
                </a:lnTo>
                <a:cubicBezTo>
                  <a:pt x="21032" y="7209"/>
                  <a:pt x="21106" y="6722"/>
                  <a:pt x="21106" y="6229"/>
                </a:cubicBezTo>
                <a:cubicBezTo>
                  <a:pt x="21106" y="4589"/>
                  <a:pt x="20300" y="3151"/>
                  <a:pt x="19140" y="2720"/>
                </a:cubicBezTo>
                <a:lnTo>
                  <a:pt x="19149" y="2713"/>
                </a:lnTo>
                <a:cubicBezTo>
                  <a:pt x="18941" y="1143"/>
                  <a:pt x="17934" y="1"/>
                  <a:pt x="16759" y="1"/>
                </a:cubicBezTo>
                <a:cubicBezTo>
                  <a:pt x="16045" y="0"/>
                  <a:pt x="15368" y="427"/>
                  <a:pt x="14906" y="1166"/>
                </a:cubicBezTo>
                <a:lnTo>
                  <a:pt x="14910" y="1171"/>
                </a:lnTo>
                <a:cubicBezTo>
                  <a:pt x="14498" y="433"/>
                  <a:pt x="13856" y="1"/>
                  <a:pt x="13175" y="1"/>
                </a:cubicBezTo>
                <a:cubicBezTo>
                  <a:pt x="12348" y="0"/>
                  <a:pt x="11591" y="638"/>
                  <a:pt x="11222" y="1646"/>
                </a:cubicBezTo>
                <a:lnTo>
                  <a:pt x="11230" y="1695"/>
                </a:lnTo>
                <a:cubicBezTo>
                  <a:pt x="10731" y="1025"/>
                  <a:pt x="10059" y="651"/>
                  <a:pt x="9359" y="651"/>
                </a:cubicBezTo>
                <a:cubicBezTo>
                  <a:pt x="8373" y="650"/>
                  <a:pt x="7467" y="1392"/>
                  <a:pt x="7004" y="2579"/>
                </a:cubicBezTo>
                <a:lnTo>
                  <a:pt x="6996" y="2603"/>
                </a:lnTo>
                <a:cubicBezTo>
                  <a:pt x="6478" y="2190"/>
                  <a:pt x="5889" y="1973"/>
                  <a:pt x="5289" y="1973"/>
                </a:cubicBezTo>
                <a:cubicBezTo>
                  <a:pt x="3424" y="1973"/>
                  <a:pt x="1913" y="4030"/>
                  <a:pt x="1913" y="6568"/>
                </a:cubicBezTo>
                <a:cubicBezTo>
                  <a:pt x="1912" y="6775"/>
                  <a:pt x="1923" y="6982"/>
                  <a:pt x="1943" y="7187"/>
                </a:cubicBezTo>
                <a:lnTo>
                  <a:pt x="1950" y="7181"/>
                </a:lnTo>
                <a:close/>
              </a:path>
              <a:path w="21598" h="21598" fill="none" extrusionOk="0">
                <a:moveTo>
                  <a:pt x="1075" y="12703"/>
                </a:moveTo>
                <a:cubicBezTo>
                  <a:pt x="1408" y="12970"/>
                  <a:pt x="1787" y="13111"/>
                  <a:pt x="2173" y="13111"/>
                </a:cubicBezTo>
                <a:cubicBezTo>
                  <a:pt x="2229" y="13110"/>
                  <a:pt x="2286" y="13108"/>
                  <a:pt x="2342" y="13102"/>
                </a:cubicBezTo>
              </a:path>
              <a:path w="21598" h="21598" fill="none" extrusionOk="0">
                <a:moveTo>
                  <a:pt x="2910" y="17630"/>
                </a:moveTo>
                <a:cubicBezTo>
                  <a:pt x="3100" y="17600"/>
                  <a:pt x="3286" y="17536"/>
                  <a:pt x="3464" y="17440"/>
                </a:cubicBezTo>
              </a:path>
              <a:path w="21598" h="21598" fill="none" extrusionOk="0">
                <a:moveTo>
                  <a:pt x="7896" y="18681"/>
                </a:moveTo>
                <a:cubicBezTo>
                  <a:pt x="7984" y="18986"/>
                  <a:pt x="8096" y="19278"/>
                  <a:pt x="8230" y="19551"/>
                </a:cubicBezTo>
              </a:path>
              <a:path w="21598" h="21598" fill="none" extrusionOk="0">
                <a:moveTo>
                  <a:pt x="14268" y="18325"/>
                </a:moveTo>
                <a:cubicBezTo>
                  <a:pt x="14337" y="18014"/>
                  <a:pt x="14381" y="17694"/>
                  <a:pt x="14401" y="17371"/>
                </a:cubicBezTo>
              </a:path>
              <a:path w="21598" h="21598" fill="none" extrusionOk="0">
                <a:moveTo>
                  <a:pt x="18695" y="15046"/>
                </a:moveTo>
                <a:cubicBezTo>
                  <a:pt x="18695" y="15035"/>
                  <a:pt x="18696" y="15025"/>
                  <a:pt x="18696" y="15014"/>
                </a:cubicBezTo>
                <a:cubicBezTo>
                  <a:pt x="18696" y="13509"/>
                  <a:pt x="18064" y="12137"/>
                  <a:pt x="17070" y="11478"/>
                </a:cubicBezTo>
              </a:path>
              <a:path w="21598" h="21598" fill="none" extrusionOk="0">
                <a:moveTo>
                  <a:pt x="20166" y="9000"/>
                </a:moveTo>
                <a:cubicBezTo>
                  <a:pt x="20480" y="8636"/>
                  <a:pt x="20727" y="8178"/>
                  <a:pt x="20890" y="7662"/>
                </a:cubicBezTo>
              </a:path>
              <a:path w="21598" h="21598" fill="none" extrusionOk="0">
                <a:moveTo>
                  <a:pt x="19187" y="3345"/>
                </a:moveTo>
                <a:cubicBezTo>
                  <a:pt x="19187" y="3329"/>
                  <a:pt x="19188" y="3314"/>
                  <a:pt x="19188" y="3298"/>
                </a:cubicBezTo>
                <a:cubicBezTo>
                  <a:pt x="19188" y="3102"/>
                  <a:pt x="19175" y="2906"/>
                  <a:pt x="19149" y="2713"/>
                </a:cubicBezTo>
              </a:path>
              <a:path w="21598" h="21598" fill="none" extrusionOk="0">
                <a:moveTo>
                  <a:pt x="14906" y="1166"/>
                </a:moveTo>
                <a:cubicBezTo>
                  <a:pt x="14755" y="1409"/>
                  <a:pt x="14630" y="1680"/>
                  <a:pt x="14536" y="1972"/>
                </a:cubicBezTo>
              </a:path>
              <a:path w="21598" h="21598" fill="none" extrusionOk="0">
                <a:moveTo>
                  <a:pt x="11222" y="1646"/>
                </a:moveTo>
                <a:cubicBezTo>
                  <a:pt x="11141" y="1867"/>
                  <a:pt x="11081" y="2100"/>
                  <a:pt x="11042" y="2341"/>
                </a:cubicBezTo>
              </a:path>
              <a:path w="21598" h="21598" fill="none" extrusionOk="0">
                <a:moveTo>
                  <a:pt x="7646" y="3277"/>
                </a:moveTo>
                <a:cubicBezTo>
                  <a:pt x="7450" y="3017"/>
                  <a:pt x="7232" y="2791"/>
                  <a:pt x="6996" y="2603"/>
                </a:cubicBezTo>
              </a:path>
              <a:path w="21598" h="21598" fill="none" extrusionOk="0">
                <a:moveTo>
                  <a:pt x="1943" y="7187"/>
                </a:moveTo>
                <a:cubicBezTo>
                  <a:pt x="1967" y="7427"/>
                  <a:pt x="2005" y="7664"/>
                  <a:pt x="2057" y="7896"/>
                </a:cubicBezTo>
              </a:path>
            </a:pathLst>
          </a:custGeom>
          <a:solidFill>
            <a:srgbClr val="FFBE7D"/>
          </a:solidFill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Home- family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independent</a:t>
            </a:r>
          </a:p>
        </p:txBody>
      </p:sp>
      <p:sp>
        <p:nvSpPr>
          <p:cNvPr id="1342" name="Shape 1342"/>
          <p:cNvSpPr/>
          <p:nvPr/>
        </p:nvSpPr>
        <p:spPr>
          <a:xfrm>
            <a:off x="6875461" y="5608637"/>
            <a:ext cx="2160587" cy="484659"/>
          </a:xfrm>
          <a:custGeom>
            <a:avLst/>
            <a:gdLst/>
            <a:ahLst/>
            <a:cxnLst/>
            <a:rect l="0" t="0" r="0" b="0"/>
            <a:pathLst>
              <a:path w="21598" h="21598" extrusionOk="0">
                <a:moveTo>
                  <a:pt x="1950" y="7181"/>
                </a:moveTo>
                <a:cubicBezTo>
                  <a:pt x="842" y="7337"/>
                  <a:pt x="1" y="8614"/>
                  <a:pt x="1" y="10138"/>
                </a:cubicBezTo>
                <a:cubicBezTo>
                  <a:pt x="0" y="11193"/>
                  <a:pt x="410" y="12170"/>
                  <a:pt x="1075" y="12703"/>
                </a:cubicBezTo>
                <a:lnTo>
                  <a:pt x="1064" y="12669"/>
                </a:lnTo>
                <a:cubicBezTo>
                  <a:pt x="686" y="13218"/>
                  <a:pt x="476" y="13941"/>
                  <a:pt x="476" y="14691"/>
                </a:cubicBezTo>
                <a:cubicBezTo>
                  <a:pt x="476" y="16326"/>
                  <a:pt x="1452" y="17651"/>
                  <a:pt x="2656" y="17651"/>
                </a:cubicBezTo>
                <a:cubicBezTo>
                  <a:pt x="2740" y="17651"/>
                  <a:pt x="2825" y="17644"/>
                  <a:pt x="2910" y="17630"/>
                </a:cubicBezTo>
                <a:lnTo>
                  <a:pt x="2898" y="17650"/>
                </a:lnTo>
                <a:cubicBezTo>
                  <a:pt x="3586" y="19289"/>
                  <a:pt x="4864" y="20301"/>
                  <a:pt x="6248" y="20301"/>
                </a:cubicBezTo>
                <a:cubicBezTo>
                  <a:pt x="6948" y="20300"/>
                  <a:pt x="7636" y="20040"/>
                  <a:pt x="8236" y="19547"/>
                </a:cubicBezTo>
                <a:lnTo>
                  <a:pt x="8230" y="19551"/>
                </a:lnTo>
                <a:cubicBezTo>
                  <a:pt x="8856" y="20830"/>
                  <a:pt x="9909" y="21598"/>
                  <a:pt x="11037" y="21598"/>
                </a:cubicBezTo>
                <a:cubicBezTo>
                  <a:pt x="12524" y="21597"/>
                  <a:pt x="13837" y="20268"/>
                  <a:pt x="14268" y="18325"/>
                </a:cubicBezTo>
                <a:lnTo>
                  <a:pt x="14271" y="18351"/>
                </a:lnTo>
                <a:cubicBezTo>
                  <a:pt x="14731" y="18741"/>
                  <a:pt x="15261" y="18948"/>
                  <a:pt x="15803" y="18948"/>
                </a:cubicBezTo>
                <a:cubicBezTo>
                  <a:pt x="17391" y="18947"/>
                  <a:pt x="18683" y="17206"/>
                  <a:pt x="18695" y="15046"/>
                </a:cubicBezTo>
                <a:lnTo>
                  <a:pt x="18690" y="15036"/>
                </a:lnTo>
                <a:cubicBezTo>
                  <a:pt x="20358" y="14711"/>
                  <a:pt x="21598" y="12766"/>
                  <a:pt x="21598" y="10473"/>
                </a:cubicBezTo>
                <a:cubicBezTo>
                  <a:pt x="21598" y="9457"/>
                  <a:pt x="21351" y="8470"/>
                  <a:pt x="20897" y="7664"/>
                </a:cubicBezTo>
                <a:lnTo>
                  <a:pt x="20890" y="7662"/>
                </a:lnTo>
                <a:cubicBezTo>
                  <a:pt x="21032" y="7209"/>
                  <a:pt x="21106" y="6722"/>
                  <a:pt x="21106" y="6229"/>
                </a:cubicBezTo>
                <a:cubicBezTo>
                  <a:pt x="21106" y="4589"/>
                  <a:pt x="20300" y="3151"/>
                  <a:pt x="19140" y="2720"/>
                </a:cubicBezTo>
                <a:lnTo>
                  <a:pt x="19149" y="2713"/>
                </a:lnTo>
                <a:cubicBezTo>
                  <a:pt x="18941" y="1143"/>
                  <a:pt x="17934" y="1"/>
                  <a:pt x="16759" y="1"/>
                </a:cubicBezTo>
                <a:cubicBezTo>
                  <a:pt x="16045" y="0"/>
                  <a:pt x="15368" y="427"/>
                  <a:pt x="14906" y="1166"/>
                </a:cubicBezTo>
                <a:lnTo>
                  <a:pt x="14910" y="1171"/>
                </a:lnTo>
                <a:cubicBezTo>
                  <a:pt x="14498" y="433"/>
                  <a:pt x="13856" y="1"/>
                  <a:pt x="13175" y="1"/>
                </a:cubicBezTo>
                <a:cubicBezTo>
                  <a:pt x="12348" y="0"/>
                  <a:pt x="11591" y="638"/>
                  <a:pt x="11222" y="1646"/>
                </a:cubicBezTo>
                <a:lnTo>
                  <a:pt x="11230" y="1695"/>
                </a:lnTo>
                <a:cubicBezTo>
                  <a:pt x="10731" y="1025"/>
                  <a:pt x="10059" y="651"/>
                  <a:pt x="9359" y="651"/>
                </a:cubicBezTo>
                <a:cubicBezTo>
                  <a:pt x="8373" y="650"/>
                  <a:pt x="7467" y="1392"/>
                  <a:pt x="7004" y="2579"/>
                </a:cubicBezTo>
                <a:lnTo>
                  <a:pt x="6996" y="2603"/>
                </a:lnTo>
                <a:cubicBezTo>
                  <a:pt x="6478" y="2190"/>
                  <a:pt x="5889" y="1973"/>
                  <a:pt x="5289" y="1973"/>
                </a:cubicBezTo>
                <a:cubicBezTo>
                  <a:pt x="3424" y="1973"/>
                  <a:pt x="1913" y="4030"/>
                  <a:pt x="1913" y="6568"/>
                </a:cubicBezTo>
                <a:cubicBezTo>
                  <a:pt x="1912" y="6775"/>
                  <a:pt x="1923" y="6982"/>
                  <a:pt x="1943" y="7187"/>
                </a:cubicBezTo>
                <a:lnTo>
                  <a:pt x="1950" y="7181"/>
                </a:lnTo>
                <a:close/>
              </a:path>
              <a:path w="21598" h="21598" fill="none" extrusionOk="0">
                <a:moveTo>
                  <a:pt x="1075" y="12703"/>
                </a:moveTo>
                <a:cubicBezTo>
                  <a:pt x="1408" y="12970"/>
                  <a:pt x="1787" y="13111"/>
                  <a:pt x="2173" y="13111"/>
                </a:cubicBezTo>
                <a:cubicBezTo>
                  <a:pt x="2229" y="13110"/>
                  <a:pt x="2286" y="13108"/>
                  <a:pt x="2342" y="13102"/>
                </a:cubicBezTo>
              </a:path>
              <a:path w="21598" h="21598" fill="none" extrusionOk="0">
                <a:moveTo>
                  <a:pt x="2910" y="17630"/>
                </a:moveTo>
                <a:cubicBezTo>
                  <a:pt x="3100" y="17600"/>
                  <a:pt x="3286" y="17536"/>
                  <a:pt x="3464" y="17440"/>
                </a:cubicBezTo>
              </a:path>
              <a:path w="21598" h="21598" fill="none" extrusionOk="0">
                <a:moveTo>
                  <a:pt x="7896" y="18681"/>
                </a:moveTo>
                <a:cubicBezTo>
                  <a:pt x="7984" y="18986"/>
                  <a:pt x="8096" y="19278"/>
                  <a:pt x="8230" y="19551"/>
                </a:cubicBezTo>
              </a:path>
              <a:path w="21598" h="21598" fill="none" extrusionOk="0">
                <a:moveTo>
                  <a:pt x="14268" y="18325"/>
                </a:moveTo>
                <a:cubicBezTo>
                  <a:pt x="14337" y="18014"/>
                  <a:pt x="14381" y="17694"/>
                  <a:pt x="14401" y="17371"/>
                </a:cubicBezTo>
              </a:path>
              <a:path w="21598" h="21598" fill="none" extrusionOk="0">
                <a:moveTo>
                  <a:pt x="18695" y="15046"/>
                </a:moveTo>
                <a:cubicBezTo>
                  <a:pt x="18695" y="15035"/>
                  <a:pt x="18696" y="15025"/>
                  <a:pt x="18696" y="15014"/>
                </a:cubicBezTo>
                <a:cubicBezTo>
                  <a:pt x="18696" y="13509"/>
                  <a:pt x="18064" y="12137"/>
                  <a:pt x="17070" y="11478"/>
                </a:cubicBezTo>
              </a:path>
              <a:path w="21598" h="21598" fill="none" extrusionOk="0">
                <a:moveTo>
                  <a:pt x="20166" y="9000"/>
                </a:moveTo>
                <a:cubicBezTo>
                  <a:pt x="20480" y="8636"/>
                  <a:pt x="20727" y="8178"/>
                  <a:pt x="20890" y="7662"/>
                </a:cubicBezTo>
              </a:path>
              <a:path w="21598" h="21598" fill="none" extrusionOk="0">
                <a:moveTo>
                  <a:pt x="19187" y="3345"/>
                </a:moveTo>
                <a:cubicBezTo>
                  <a:pt x="19187" y="3329"/>
                  <a:pt x="19188" y="3314"/>
                  <a:pt x="19188" y="3298"/>
                </a:cubicBezTo>
                <a:cubicBezTo>
                  <a:pt x="19188" y="3102"/>
                  <a:pt x="19175" y="2906"/>
                  <a:pt x="19149" y="2713"/>
                </a:cubicBezTo>
              </a:path>
              <a:path w="21598" h="21598" fill="none" extrusionOk="0">
                <a:moveTo>
                  <a:pt x="14906" y="1166"/>
                </a:moveTo>
                <a:cubicBezTo>
                  <a:pt x="14755" y="1409"/>
                  <a:pt x="14630" y="1680"/>
                  <a:pt x="14536" y="1972"/>
                </a:cubicBezTo>
              </a:path>
              <a:path w="21598" h="21598" fill="none" extrusionOk="0">
                <a:moveTo>
                  <a:pt x="11222" y="1646"/>
                </a:moveTo>
                <a:cubicBezTo>
                  <a:pt x="11141" y="1867"/>
                  <a:pt x="11081" y="2100"/>
                  <a:pt x="11042" y="2341"/>
                </a:cubicBezTo>
              </a:path>
              <a:path w="21598" h="21598" fill="none" extrusionOk="0">
                <a:moveTo>
                  <a:pt x="7646" y="3277"/>
                </a:moveTo>
                <a:cubicBezTo>
                  <a:pt x="7450" y="3017"/>
                  <a:pt x="7232" y="2791"/>
                  <a:pt x="6996" y="2603"/>
                </a:cubicBezTo>
              </a:path>
              <a:path w="21598" h="21598" fill="none" extrusionOk="0">
                <a:moveTo>
                  <a:pt x="1943" y="7187"/>
                </a:moveTo>
                <a:cubicBezTo>
                  <a:pt x="1967" y="7427"/>
                  <a:pt x="2005" y="7664"/>
                  <a:pt x="2057" y="7896"/>
                </a:cubicBezTo>
              </a:path>
            </a:pathLst>
          </a:custGeom>
          <a:solidFill>
            <a:srgbClr val="FFBE7D"/>
          </a:solidFill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en-US" sz="24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Etc.,etc.!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" name="Shape 1348"/>
          <p:cNvSpPr txBox="1">
            <a:spLocks noGrp="1"/>
          </p:cNvSpPr>
          <p:nvPr>
            <p:ph type="title"/>
          </p:nvPr>
        </p:nvSpPr>
        <p:spPr>
          <a:xfrm>
            <a:off x="1116012" y="930275"/>
            <a:ext cx="690245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ct val="25000"/>
              <a:buFont typeface="Times New Roman"/>
              <a:buNone/>
            </a:pPr>
            <a:r>
              <a:rPr lang="en-US" sz="4400" b="0" i="1" u="none" strike="noStrike" cap="none" baseline="0" dirty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Image 5 – the stick man</a:t>
            </a:r>
          </a:p>
        </p:txBody>
      </p:sp>
      <p:sp>
        <p:nvSpPr>
          <p:cNvPr id="1349" name="Shape 1349"/>
          <p:cNvSpPr txBox="1">
            <a:spLocks noGrp="1"/>
          </p:cNvSpPr>
          <p:nvPr>
            <p:ph type="body" idx="1"/>
          </p:nvPr>
        </p:nvSpPr>
        <p:spPr>
          <a:xfrm>
            <a:off x="685800" y="2147886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ct val="100000"/>
              <a:buFont typeface="Tahoma"/>
              <a:buChar char="•"/>
            </a:pPr>
            <a:r>
              <a:rPr lang="en-US" sz="2800" b="0" i="0" u="none" strike="noStrike" cap="none" baseline="0">
                <a:solidFill>
                  <a:srgbClr val="3366FF"/>
                </a:solidFill>
                <a:latin typeface="Tahoma"/>
                <a:ea typeface="Tahoma"/>
                <a:cs typeface="Tahoma"/>
                <a:sym typeface="Tahoma"/>
              </a:rPr>
              <a:t>How do we perceive culture?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366FF"/>
              </a:buClr>
              <a:buSzPct val="100000"/>
              <a:buFont typeface="Tahoma"/>
              <a:buChar char="•"/>
            </a:pPr>
            <a:r>
              <a:rPr lang="en-US" sz="2800" b="0" i="0" u="none" strike="noStrike" cap="none" baseline="0">
                <a:solidFill>
                  <a:srgbClr val="3366FF"/>
                </a:solidFill>
                <a:latin typeface="Tahoma"/>
                <a:ea typeface="Tahoma"/>
                <a:cs typeface="Tahoma"/>
                <a:sym typeface="Tahoma"/>
              </a:rPr>
              <a:t>How does contact with a new culture affect us? </a:t>
            </a:r>
          </a:p>
        </p:txBody>
      </p:sp>
      <p:sp>
        <p:nvSpPr>
          <p:cNvPr id="1350" name="Shape 1350"/>
          <p:cNvSpPr txBox="1">
            <a:spLocks noGrp="1"/>
          </p:cNvSpPr>
          <p:nvPr>
            <p:ph type="body" idx="2"/>
          </p:nvPr>
        </p:nvSpPr>
        <p:spPr>
          <a:xfrm>
            <a:off x="4648200" y="2147886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 zones</a:t>
            </a:r>
          </a:p>
        </p:txBody>
      </p:sp>
      <p:sp>
        <p:nvSpPr>
          <p:cNvPr id="1351" name="Shape 1351"/>
          <p:cNvSpPr txBox="1"/>
          <p:nvPr/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endParaRPr lang="en-US" sz="1400" b="0" i="0" u="none" strike="noStrike" cap="none" baseline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2" name="Shape 1352"/>
          <p:cNvSpPr/>
          <p:nvPr/>
        </p:nvSpPr>
        <p:spPr>
          <a:xfrm>
            <a:off x="6705600" y="2438400"/>
            <a:ext cx="685799" cy="685799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3" name="Shape 1353"/>
          <p:cNvSpPr/>
          <p:nvPr/>
        </p:nvSpPr>
        <p:spPr>
          <a:xfrm>
            <a:off x="6172200" y="3124200"/>
            <a:ext cx="1752600" cy="1828800"/>
          </a:xfrm>
          <a:prstGeom prst="ellipse">
            <a:avLst/>
          </a:prstGeom>
          <a:solidFill>
            <a:schemeClr val="accent1"/>
          </a:solidFill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354" name="Shape 1354"/>
          <p:cNvCxnSpPr/>
          <p:nvPr/>
        </p:nvCxnSpPr>
        <p:spPr>
          <a:xfrm flipH="1">
            <a:off x="6248400" y="4800600"/>
            <a:ext cx="304799" cy="76200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355" name="Shape 1355"/>
          <p:cNvCxnSpPr/>
          <p:nvPr/>
        </p:nvCxnSpPr>
        <p:spPr>
          <a:xfrm>
            <a:off x="7543800" y="4800600"/>
            <a:ext cx="457200" cy="685799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356" name="Shape 1356"/>
          <p:cNvCxnSpPr/>
          <p:nvPr/>
        </p:nvCxnSpPr>
        <p:spPr>
          <a:xfrm rot="10800000">
            <a:off x="5867399" y="5562600"/>
            <a:ext cx="381000" cy="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357" name="Shape 1357"/>
          <p:cNvCxnSpPr/>
          <p:nvPr/>
        </p:nvCxnSpPr>
        <p:spPr>
          <a:xfrm>
            <a:off x="8001000" y="5486400"/>
            <a:ext cx="304799" cy="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358" name="Shape 1358"/>
          <p:cNvCxnSpPr>
            <a:cxnSpLocks/>
          </p:cNvCxnSpPr>
          <p:nvPr/>
        </p:nvCxnSpPr>
        <p:spPr>
          <a:xfrm>
            <a:off x="6300192" y="2416968"/>
            <a:ext cx="661017" cy="173832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359" name="Shape 1359"/>
          <p:cNvCxnSpPr>
            <a:cxnSpLocks/>
          </p:cNvCxnSpPr>
          <p:nvPr/>
        </p:nvCxnSpPr>
        <p:spPr>
          <a:xfrm>
            <a:off x="6019799" y="2514600"/>
            <a:ext cx="1295401" cy="114300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360" name="Shape 1360"/>
          <p:cNvCxnSpPr>
            <a:cxnSpLocks/>
          </p:cNvCxnSpPr>
          <p:nvPr/>
        </p:nvCxnSpPr>
        <p:spPr>
          <a:xfrm>
            <a:off x="5867398" y="2564904"/>
            <a:ext cx="1295402" cy="1626096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3" name="Espace réservé du pied de page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/>
              <a:t>Masaryk U Brno 2019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8281322-7287-4F62-8D71-BD619EF49F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162800" y="3430676"/>
            <a:ext cx="544496" cy="55212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0D593A1-88A1-4D8B-9872-319C957680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802144" y="4001293"/>
            <a:ext cx="762001" cy="76200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740750D-FCB6-4AA8-9E21-37681CA0DE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965746" y="2475477"/>
            <a:ext cx="212865" cy="17885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Shape 1366"/>
          <p:cNvSpPr txBox="1">
            <a:spLocks noGrp="1"/>
          </p:cNvSpPr>
          <p:nvPr>
            <p:ph type="title"/>
          </p:nvPr>
        </p:nvSpPr>
        <p:spPr>
          <a:xfrm>
            <a:off x="1066800" y="8366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0" i="1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zones</a:t>
            </a:r>
          </a:p>
        </p:txBody>
      </p:sp>
      <p:sp>
        <p:nvSpPr>
          <p:cNvPr id="1367" name="Shape 1367"/>
          <p:cNvSpPr txBox="1"/>
          <p:nvPr/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/>
          </a:p>
        </p:txBody>
      </p:sp>
      <p:sp>
        <p:nvSpPr>
          <p:cNvPr id="1368" name="Shape 1368"/>
          <p:cNvSpPr/>
          <p:nvPr/>
        </p:nvSpPr>
        <p:spPr>
          <a:xfrm>
            <a:off x="4038600" y="3276600"/>
            <a:ext cx="2362200" cy="2362200"/>
          </a:xfrm>
          <a:prstGeom prst="ellipse">
            <a:avLst/>
          </a:prstGeom>
          <a:noFill/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9" name="Shape 1369"/>
          <p:cNvSpPr/>
          <p:nvPr/>
        </p:nvSpPr>
        <p:spPr>
          <a:xfrm>
            <a:off x="4800600" y="2438400"/>
            <a:ext cx="838199" cy="838199"/>
          </a:xfrm>
          <a:prstGeom prst="smileyFace">
            <a:avLst>
              <a:gd name="adj" fmla="val 4653"/>
            </a:avLst>
          </a:prstGeom>
          <a:noFill/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370" name="Shape 1370"/>
          <p:cNvCxnSpPr/>
          <p:nvPr/>
        </p:nvCxnSpPr>
        <p:spPr>
          <a:xfrm flipH="1">
            <a:off x="4267199" y="5562600"/>
            <a:ext cx="381000" cy="533399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371" name="Shape 1371"/>
          <p:cNvCxnSpPr/>
          <p:nvPr/>
        </p:nvCxnSpPr>
        <p:spPr>
          <a:xfrm>
            <a:off x="5638800" y="5638800"/>
            <a:ext cx="381000" cy="45720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372" name="Shape 1372"/>
          <p:cNvCxnSpPr/>
          <p:nvPr/>
        </p:nvCxnSpPr>
        <p:spPr>
          <a:xfrm>
            <a:off x="4038600" y="5943600"/>
            <a:ext cx="228600" cy="152399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373" name="Shape 1373"/>
          <p:cNvCxnSpPr/>
          <p:nvPr/>
        </p:nvCxnSpPr>
        <p:spPr>
          <a:xfrm flipH="1">
            <a:off x="6019800" y="5943600"/>
            <a:ext cx="304799" cy="152399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374" name="Shape 1374"/>
          <p:cNvSpPr/>
          <p:nvPr/>
        </p:nvSpPr>
        <p:spPr>
          <a:xfrm>
            <a:off x="4953000" y="2362200"/>
            <a:ext cx="457200" cy="457200"/>
          </a:xfrm>
          <a:prstGeom prst="sun">
            <a:avLst>
              <a:gd name="adj" fmla="val 25000"/>
            </a:avLst>
          </a:prstGeom>
          <a:solidFill>
            <a:srgbClr val="FFCC00"/>
          </a:solidFill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5" name="Shape 1375"/>
          <p:cNvSpPr/>
          <p:nvPr/>
        </p:nvSpPr>
        <p:spPr>
          <a:xfrm>
            <a:off x="5410200" y="3886200"/>
            <a:ext cx="457200" cy="457200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6" name="Shape 1376"/>
          <p:cNvSpPr/>
          <p:nvPr/>
        </p:nvSpPr>
        <p:spPr>
          <a:xfrm>
            <a:off x="4554537" y="4395787"/>
            <a:ext cx="1343025" cy="879475"/>
          </a:xfrm>
          <a:custGeom>
            <a:avLst/>
            <a:gdLst/>
            <a:ahLst/>
            <a:cxnLst/>
            <a:rect l="0" t="0" r="0" b="0"/>
            <a:pathLst>
              <a:path w="846" h="554" extrusionOk="0">
                <a:moveTo>
                  <a:pt x="0" y="23"/>
                </a:moveTo>
                <a:cubicBezTo>
                  <a:pt x="69" y="11"/>
                  <a:pt x="138" y="6"/>
                  <a:pt x="208" y="0"/>
                </a:cubicBezTo>
                <a:cubicBezTo>
                  <a:pt x="345" y="6"/>
                  <a:pt x="404" y="16"/>
                  <a:pt x="523" y="38"/>
                </a:cubicBezTo>
                <a:cubicBezTo>
                  <a:pt x="575" y="73"/>
                  <a:pt x="556" y="56"/>
                  <a:pt x="585" y="85"/>
                </a:cubicBezTo>
                <a:cubicBezTo>
                  <a:pt x="596" y="120"/>
                  <a:pt x="557" y="137"/>
                  <a:pt x="523" y="138"/>
                </a:cubicBezTo>
                <a:cubicBezTo>
                  <a:pt x="410" y="143"/>
                  <a:pt x="298" y="143"/>
                  <a:pt x="185" y="146"/>
                </a:cubicBezTo>
                <a:cubicBezTo>
                  <a:pt x="162" y="154"/>
                  <a:pt x="115" y="169"/>
                  <a:pt x="115" y="169"/>
                </a:cubicBezTo>
                <a:cubicBezTo>
                  <a:pt x="99" y="194"/>
                  <a:pt x="78" y="206"/>
                  <a:pt x="62" y="231"/>
                </a:cubicBezTo>
                <a:cubicBezTo>
                  <a:pt x="51" y="282"/>
                  <a:pt x="55" y="313"/>
                  <a:pt x="115" y="315"/>
                </a:cubicBezTo>
                <a:cubicBezTo>
                  <a:pt x="266" y="320"/>
                  <a:pt x="418" y="320"/>
                  <a:pt x="569" y="323"/>
                </a:cubicBezTo>
                <a:cubicBezTo>
                  <a:pt x="614" y="335"/>
                  <a:pt x="642" y="339"/>
                  <a:pt x="615" y="400"/>
                </a:cubicBezTo>
                <a:cubicBezTo>
                  <a:pt x="607" y="418"/>
                  <a:pt x="546" y="431"/>
                  <a:pt x="523" y="438"/>
                </a:cubicBezTo>
                <a:cubicBezTo>
                  <a:pt x="408" y="435"/>
                  <a:pt x="254" y="415"/>
                  <a:pt x="131" y="431"/>
                </a:cubicBezTo>
                <a:cubicBezTo>
                  <a:pt x="125" y="450"/>
                  <a:pt x="101" y="493"/>
                  <a:pt x="123" y="515"/>
                </a:cubicBezTo>
                <a:cubicBezTo>
                  <a:pt x="143" y="535"/>
                  <a:pt x="235" y="544"/>
                  <a:pt x="254" y="546"/>
                </a:cubicBezTo>
                <a:cubicBezTo>
                  <a:pt x="401" y="538"/>
                  <a:pt x="453" y="522"/>
                  <a:pt x="608" y="515"/>
                </a:cubicBezTo>
                <a:cubicBezTo>
                  <a:pt x="676" y="500"/>
                  <a:pt x="671" y="501"/>
                  <a:pt x="762" y="508"/>
                </a:cubicBezTo>
                <a:cubicBezTo>
                  <a:pt x="795" y="518"/>
                  <a:pt x="794" y="530"/>
                  <a:pt x="831" y="538"/>
                </a:cubicBezTo>
                <a:cubicBezTo>
                  <a:pt x="836" y="543"/>
                  <a:pt x="846" y="554"/>
                  <a:pt x="846" y="554"/>
                </a:cubicBezTo>
              </a:path>
            </a:pathLst>
          </a:custGeom>
          <a:noFill/>
          <a:ln w="57150" cap="flat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7" name="Shape 1377"/>
          <p:cNvSpPr txBox="1"/>
          <p:nvPr/>
        </p:nvSpPr>
        <p:spPr>
          <a:xfrm>
            <a:off x="1433499" y="1870075"/>
            <a:ext cx="12461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cerebral</a:t>
            </a:r>
          </a:p>
        </p:txBody>
      </p:sp>
      <p:sp>
        <p:nvSpPr>
          <p:cNvPr id="1378" name="Shape 1378"/>
          <p:cNvSpPr txBox="1"/>
          <p:nvPr/>
        </p:nvSpPr>
        <p:spPr>
          <a:xfrm>
            <a:off x="1357312" y="3394075"/>
            <a:ext cx="1385888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affective</a:t>
            </a:r>
          </a:p>
        </p:txBody>
      </p:sp>
      <p:sp>
        <p:nvSpPr>
          <p:cNvPr id="1379" name="Shape 1379"/>
          <p:cNvSpPr txBox="1"/>
          <p:nvPr/>
        </p:nvSpPr>
        <p:spPr>
          <a:xfrm>
            <a:off x="1814498" y="4613275"/>
            <a:ext cx="13430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visceral</a:t>
            </a:r>
          </a:p>
        </p:txBody>
      </p:sp>
      <p:cxnSp>
        <p:nvCxnSpPr>
          <p:cNvPr id="1380" name="Shape 1380"/>
          <p:cNvCxnSpPr/>
          <p:nvPr/>
        </p:nvCxnSpPr>
        <p:spPr>
          <a:xfrm>
            <a:off x="2590800" y="2133600"/>
            <a:ext cx="2209799" cy="38100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381" name="Shape 1381"/>
          <p:cNvCxnSpPr/>
          <p:nvPr/>
        </p:nvCxnSpPr>
        <p:spPr>
          <a:xfrm>
            <a:off x="2743200" y="3581400"/>
            <a:ext cx="2514599" cy="381000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382" name="Shape 1382"/>
          <p:cNvCxnSpPr/>
          <p:nvPr/>
        </p:nvCxnSpPr>
        <p:spPr>
          <a:xfrm rot="10800000" flipH="1">
            <a:off x="2895600" y="4648199"/>
            <a:ext cx="1676399" cy="228600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383" name="Shape 1383"/>
          <p:cNvSpPr txBox="1"/>
          <p:nvPr/>
        </p:nvSpPr>
        <p:spPr>
          <a:xfrm>
            <a:off x="7092950" y="4941887"/>
            <a:ext cx="1593849" cy="15525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…and these are ALL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normal!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/>
              <a:t>Masaryk U Brno 2019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Shape 1389"/>
          <p:cNvSpPr txBox="1">
            <a:spLocks noGrp="1"/>
          </p:cNvSpPr>
          <p:nvPr>
            <p:ph type="title"/>
          </p:nvPr>
        </p:nvSpPr>
        <p:spPr>
          <a:xfrm>
            <a:off x="1042987" y="930275"/>
            <a:ext cx="6975475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ct val="25000"/>
              <a:buFont typeface="Times New Roman"/>
              <a:buNone/>
            </a:pPr>
            <a:r>
              <a:rPr lang="en-US" sz="4400" b="0" i="1" u="none" strike="noStrike" cap="none" baseline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Image 6</a:t>
            </a:r>
            <a:r>
              <a:rPr lang="en-US" sz="4400" b="0" i="1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the time curve...</a:t>
            </a:r>
          </a:p>
        </p:txBody>
      </p:sp>
      <p:sp>
        <p:nvSpPr>
          <p:cNvPr id="1390" name="Shape 1390"/>
          <p:cNvSpPr txBox="1">
            <a:spLocks noGrp="1"/>
          </p:cNvSpPr>
          <p:nvPr>
            <p:ph type="body" idx="1"/>
          </p:nvPr>
        </p:nvSpPr>
        <p:spPr>
          <a:xfrm>
            <a:off x="685800" y="2147886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ct val="100000"/>
              <a:buFont typeface="Tahoma"/>
              <a:buChar char="•"/>
            </a:pPr>
            <a:r>
              <a:rPr lang="en-US" sz="2800" b="0" i="0" u="none" strike="noStrike" cap="none" baseline="0">
                <a:solidFill>
                  <a:srgbClr val="3366FF"/>
                </a:solidFill>
                <a:latin typeface="Tahoma"/>
                <a:ea typeface="Tahoma"/>
                <a:cs typeface="Tahoma"/>
                <a:sym typeface="Tahoma"/>
              </a:rPr>
              <a:t>Our reaction to a new (cultural) experience varies over time</a:t>
            </a:r>
          </a:p>
        </p:txBody>
      </p:sp>
      <p:sp>
        <p:nvSpPr>
          <p:cNvPr id="1391" name="Shape 1391"/>
          <p:cNvSpPr txBox="1">
            <a:spLocks noGrp="1"/>
          </p:cNvSpPr>
          <p:nvPr>
            <p:ph type="body" idx="2"/>
          </p:nvPr>
        </p:nvSpPr>
        <p:spPr>
          <a:xfrm>
            <a:off x="4643437" y="1989136"/>
            <a:ext cx="3809999" cy="4103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</a:p>
        </p:txBody>
      </p:sp>
      <p:sp>
        <p:nvSpPr>
          <p:cNvPr id="1392" name="Shape 1392"/>
          <p:cNvSpPr txBox="1"/>
          <p:nvPr/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endParaRPr lang="en-US" sz="1400" b="0" i="0" u="none" strike="noStrike" cap="none" baseline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393" name="Shape 1393"/>
          <p:cNvCxnSpPr/>
          <p:nvPr/>
        </p:nvCxnSpPr>
        <p:spPr>
          <a:xfrm rot="10800000">
            <a:off x="5364162" y="2852736"/>
            <a:ext cx="0" cy="2881312"/>
          </a:xfrm>
          <a:prstGeom prst="straightConnector1">
            <a:avLst/>
          </a:prstGeom>
          <a:noFill/>
          <a:ln w="38100" cap="flat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394" name="Shape 1394"/>
          <p:cNvCxnSpPr/>
          <p:nvPr/>
        </p:nvCxnSpPr>
        <p:spPr>
          <a:xfrm>
            <a:off x="5292725" y="5734050"/>
            <a:ext cx="2819400" cy="0"/>
          </a:xfrm>
          <a:prstGeom prst="straightConnector1">
            <a:avLst/>
          </a:prstGeom>
          <a:noFill/>
          <a:ln w="38100" cap="flat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1395" name="Shape 1395"/>
          <p:cNvSpPr/>
          <p:nvPr/>
        </p:nvSpPr>
        <p:spPr>
          <a:xfrm>
            <a:off x="5219700" y="2492375"/>
            <a:ext cx="304799" cy="304799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6" name="Shape 1396"/>
          <p:cNvSpPr txBox="1"/>
          <p:nvPr/>
        </p:nvSpPr>
        <p:spPr>
          <a:xfrm>
            <a:off x="4910137" y="5734050"/>
            <a:ext cx="4233861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Time of contact in new culture</a:t>
            </a:r>
          </a:p>
        </p:txBody>
      </p:sp>
      <p:sp>
        <p:nvSpPr>
          <p:cNvPr id="1397" name="Shape 1397"/>
          <p:cNvSpPr/>
          <p:nvPr/>
        </p:nvSpPr>
        <p:spPr>
          <a:xfrm>
            <a:off x="5364162" y="3141661"/>
            <a:ext cx="3024187" cy="2743200"/>
          </a:xfrm>
          <a:custGeom>
            <a:avLst/>
            <a:gdLst/>
            <a:ahLst/>
            <a:cxnLst/>
            <a:rect l="0" t="0" r="0" b="0"/>
            <a:pathLst>
              <a:path w="2248" h="1728" extrusionOk="0">
                <a:moveTo>
                  <a:pt x="0" y="1728"/>
                </a:moveTo>
                <a:cubicBezTo>
                  <a:pt x="12" y="1436"/>
                  <a:pt x="24" y="1144"/>
                  <a:pt x="96" y="864"/>
                </a:cubicBezTo>
                <a:cubicBezTo>
                  <a:pt x="168" y="584"/>
                  <a:pt x="320" y="0"/>
                  <a:pt x="432" y="48"/>
                </a:cubicBezTo>
                <a:cubicBezTo>
                  <a:pt x="544" y="96"/>
                  <a:pt x="672" y="992"/>
                  <a:pt x="768" y="1152"/>
                </a:cubicBezTo>
                <a:cubicBezTo>
                  <a:pt x="864" y="1312"/>
                  <a:pt x="912" y="1120"/>
                  <a:pt x="1008" y="1008"/>
                </a:cubicBezTo>
                <a:cubicBezTo>
                  <a:pt x="1104" y="896"/>
                  <a:pt x="1160" y="576"/>
                  <a:pt x="1344" y="480"/>
                </a:cubicBezTo>
                <a:cubicBezTo>
                  <a:pt x="1528" y="384"/>
                  <a:pt x="1976" y="440"/>
                  <a:pt x="2112" y="432"/>
                </a:cubicBezTo>
                <a:cubicBezTo>
                  <a:pt x="2248" y="424"/>
                  <a:pt x="2204" y="428"/>
                  <a:pt x="2160" y="432"/>
                </a:cubicBezTo>
              </a:path>
            </a:pathLst>
          </a:custGeom>
          <a:noFill/>
          <a:ln w="3810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8" name="Shape 1398"/>
          <p:cNvSpPr txBox="1"/>
          <p:nvPr/>
        </p:nvSpPr>
        <p:spPr>
          <a:xfrm>
            <a:off x="5776912" y="2133600"/>
            <a:ext cx="2466974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honeymoon period</a:t>
            </a:r>
          </a:p>
        </p:txBody>
      </p:sp>
      <p:sp>
        <p:nvSpPr>
          <p:cNvPr id="1399" name="Shape 1399"/>
          <p:cNvSpPr txBox="1"/>
          <p:nvPr/>
        </p:nvSpPr>
        <p:spPr>
          <a:xfrm>
            <a:off x="5548312" y="5040312"/>
            <a:ext cx="2062162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Valley of despair</a:t>
            </a:r>
          </a:p>
        </p:txBody>
      </p:sp>
      <p:cxnSp>
        <p:nvCxnSpPr>
          <p:cNvPr id="1400" name="Shape 1400"/>
          <p:cNvCxnSpPr>
            <a:cxnSpLocks/>
          </p:cNvCxnSpPr>
          <p:nvPr/>
        </p:nvCxnSpPr>
        <p:spPr>
          <a:xfrm flipH="1">
            <a:off x="6019800" y="2492375"/>
            <a:ext cx="665161" cy="649286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" name="Espace réservé du pied de page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/>
              <a:t>Masaryk U Brno 2019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Shape 1406"/>
          <p:cNvSpPr txBox="1">
            <a:spLocks noGrp="1"/>
          </p:cNvSpPr>
          <p:nvPr>
            <p:ph type="title"/>
          </p:nvPr>
        </p:nvSpPr>
        <p:spPr>
          <a:xfrm>
            <a:off x="1116012" y="930275"/>
            <a:ext cx="690245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ct val="25000"/>
              <a:buFont typeface="Times New Roman"/>
              <a:buNone/>
            </a:pPr>
            <a:r>
              <a:rPr lang="en-US" sz="4400" b="0" i="1" u="none" strike="noStrike" cap="none" baseline="0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Image 7 – the Iceberg</a:t>
            </a:r>
          </a:p>
        </p:txBody>
      </p:sp>
      <p:sp>
        <p:nvSpPr>
          <p:cNvPr id="1407" name="Shape 1407"/>
          <p:cNvSpPr txBox="1">
            <a:spLocks noGrp="1"/>
          </p:cNvSpPr>
          <p:nvPr>
            <p:ph type="body" idx="1"/>
          </p:nvPr>
        </p:nvSpPr>
        <p:spPr>
          <a:xfrm>
            <a:off x="685800" y="2147886"/>
            <a:ext cx="7772400" cy="41148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Many aspects of « culture » are not visible, evident or conscious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Metaphor: the iceberg</a:t>
            </a:r>
          </a:p>
        </p:txBody>
      </p:sp>
      <p:sp>
        <p:nvSpPr>
          <p:cNvPr id="1408" name="Shape 1408"/>
          <p:cNvSpPr txBox="1"/>
          <p:nvPr/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endParaRPr lang="en-US" sz="1400" b="0" i="0" u="none" strike="noStrike" cap="none" baseline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" name="Shape 14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98512" y="-474662"/>
            <a:ext cx="10741024" cy="7807324"/>
          </a:xfrm>
          <a:prstGeom prst="rect">
            <a:avLst/>
          </a:prstGeom>
          <a:noFill/>
          <a:ln>
            <a:noFill/>
          </a:ln>
        </p:spPr>
      </p:pic>
      <p:sp>
        <p:nvSpPr>
          <p:cNvPr id="1414" name="Shape 1414"/>
          <p:cNvSpPr txBox="1"/>
          <p:nvPr/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/>
              <a:t>Masaryk U Brno 2019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Shape 1420"/>
          <p:cNvSpPr txBox="1">
            <a:spLocks noGrp="1"/>
          </p:cNvSpPr>
          <p:nvPr>
            <p:ph type="title"/>
          </p:nvPr>
        </p:nvSpPr>
        <p:spPr>
          <a:xfrm>
            <a:off x="1187450" y="930275"/>
            <a:ext cx="6831012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0" i="1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Review of 7 images</a:t>
            </a:r>
          </a:p>
        </p:txBody>
      </p:sp>
      <p:sp>
        <p:nvSpPr>
          <p:cNvPr id="1421" name="Shape 1421"/>
          <p:cNvSpPr txBox="1">
            <a:spLocks noGrp="1"/>
          </p:cNvSpPr>
          <p:nvPr>
            <p:ph type="body" idx="1"/>
          </p:nvPr>
        </p:nvSpPr>
        <p:spPr>
          <a:xfrm>
            <a:off x="685800" y="2147886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1. 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Haettenschweiler" panose="020B0706040902060204" pitchFamily="34" charset="0"/>
                <a:sym typeface="Arial"/>
              </a:rPr>
              <a:t>Software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2. 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Britannic Bold" panose="020B0903060703020204" pitchFamily="34" charset="0"/>
                <a:sym typeface="Arial"/>
              </a:rPr>
              <a:t>Rhino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3. </a:t>
            </a:r>
            <a:r>
              <a:rPr lang="en-US" sz="3200" b="1" i="0" u="none" strike="noStrike" cap="none" baseline="0" dirty="0">
                <a:solidFill>
                  <a:schemeClr val="dk1"/>
                </a:solidFill>
                <a:latin typeface="Bradley Hand ITC" panose="03070402050302030203" pitchFamily="66" charset="0"/>
                <a:sym typeface="Arial"/>
              </a:rPr>
              <a:t>Goldfish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4. </a:t>
            </a:r>
            <a:r>
              <a:rPr lang="en-US" sz="3200" b="1" i="0" u="none" strike="noStrike" cap="none" baseline="0" dirty="0">
                <a:solidFill>
                  <a:schemeClr val="dk1"/>
                </a:solidFill>
                <a:latin typeface="French Script MT" panose="03020402040607040605" pitchFamily="66" charset="0"/>
                <a:ea typeface="Corsiva"/>
                <a:cs typeface="Corsiva"/>
                <a:sym typeface="Corsiva"/>
              </a:rPr>
              <a:t>Flower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5. 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Niagara Solid" panose="04020502070702020202" pitchFamily="82" charset="0"/>
                <a:sym typeface="Arial"/>
              </a:rPr>
              <a:t>Stick man - Head, heart &amp; guts!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6. 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Lucida Calligraphy" panose="03010101010101010101" pitchFamily="66" charset="0"/>
                <a:sym typeface="Arial"/>
              </a:rPr>
              <a:t>Time curve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7. 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Matura MT Script Capitals" panose="03020802060602070202" pitchFamily="66" charset="0"/>
                <a:sym typeface="Arial"/>
              </a:rPr>
              <a:t>Iceberg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2" name="Shape 1422"/>
          <p:cNvSpPr txBox="1"/>
          <p:nvPr/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5" y="1"/>
            <a:ext cx="7632849" cy="980728"/>
          </a:xfrm>
        </p:spPr>
        <p:txBody>
          <a:bodyPr/>
          <a:lstStyle/>
          <a:p>
            <a:r>
              <a:rPr lang="fr-FR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Intercultural</a:t>
            </a:r>
            <a:r>
              <a:rPr lang="fr-FR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Management: </a:t>
            </a:r>
            <a:r>
              <a:rPr lang="fr-FR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contexts</a:t>
            </a:r>
            <a:endParaRPr lang="fr-FR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490" y="3083423"/>
            <a:ext cx="1848201" cy="184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95694"/>
            <a:ext cx="970889" cy="1386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02" y="2242203"/>
            <a:ext cx="1549945" cy="1112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352" y="1195084"/>
            <a:ext cx="2160239" cy="1603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96557"/>
            <a:ext cx="2479666" cy="1708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923" y="4725144"/>
            <a:ext cx="1811548" cy="146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848" y="3795694"/>
            <a:ext cx="2282002" cy="2271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>
          <a:xfrm>
            <a:off x="251520" y="980728"/>
            <a:ext cx="8712968" cy="5281958"/>
          </a:xfrm>
        </p:spPr>
        <p:txBody>
          <a:bodyPr/>
          <a:lstStyle/>
          <a:p>
            <a:pPr marL="203200" indent="0">
              <a:buNone/>
            </a:pPr>
            <a:endParaRPr lang="fr-FR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212" y="3098467"/>
            <a:ext cx="2375211" cy="1783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752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Shape 1089"/>
          <p:cNvSpPr txBox="1">
            <a:spLocks noGrp="1"/>
          </p:cNvSpPr>
          <p:nvPr>
            <p:ph type="body" idx="1"/>
          </p:nvPr>
        </p:nvSpPr>
        <p:spPr>
          <a:xfrm>
            <a:off x="1116000" y="1020550"/>
            <a:ext cx="7619999" cy="557680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8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endParaRPr lang="en-US" sz="2800" b="0" i="0" u="none" strike="noStrike" cap="none" baseline="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Course Objectives: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To give participants a « toolbox of ideas and concepts » for living and working in a multicultural context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To make participants aware of their own cultural paradigm(s)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To make participants aware of their own preferred work style(s)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To make participants aware of the « soft skills » needed in multicultural team mgt.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To give some insights into particular cultures/en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vironments - snapshots</a:t>
            </a:r>
          </a:p>
        </p:txBody>
      </p:sp>
      <p:sp>
        <p:nvSpPr>
          <p:cNvPr id="1090" name="Shape 1090"/>
          <p:cNvSpPr txBox="1">
            <a:spLocks noGrp="1"/>
          </p:cNvSpPr>
          <p:nvPr>
            <p:ph type="title"/>
          </p:nvPr>
        </p:nvSpPr>
        <p:spPr>
          <a:xfrm>
            <a:off x="900100" y="908050"/>
            <a:ext cx="7772400" cy="112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endParaRPr/>
          </a:p>
        </p:txBody>
      </p:sp>
      <p:sp>
        <p:nvSpPr>
          <p:cNvPr id="1091" name="Shape 1091"/>
          <p:cNvSpPr txBox="1"/>
          <p:nvPr/>
        </p:nvSpPr>
        <p:spPr>
          <a:xfrm>
            <a:off x="265475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Shape 1103"/>
          <p:cNvSpPr txBox="1">
            <a:spLocks noGrp="1"/>
          </p:cNvSpPr>
          <p:nvPr>
            <p:ph type="title"/>
          </p:nvPr>
        </p:nvSpPr>
        <p:spPr>
          <a:xfrm>
            <a:off x="1403648" y="-27801"/>
            <a:ext cx="6973887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0" i="1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Contexts</a:t>
            </a:r>
          </a:p>
        </p:txBody>
      </p:sp>
      <p:graphicFrame>
        <p:nvGraphicFramePr>
          <p:cNvPr id="1104" name="Shape 1104"/>
          <p:cNvGraphicFramePr/>
          <p:nvPr>
            <p:extLst>
              <p:ext uri="{D42A27DB-BD31-4B8C-83A1-F6EECF244321}">
                <p14:modId xmlns:p14="http://schemas.microsoft.com/office/powerpoint/2010/main" val="389606569"/>
              </p:ext>
            </p:extLst>
          </p:nvPr>
        </p:nvGraphicFramePr>
        <p:xfrm>
          <a:off x="2075524" y="2405861"/>
          <a:ext cx="6747418" cy="3548050"/>
        </p:xfrm>
        <a:graphic>
          <a:graphicData uri="http://schemas.openxmlformats.org/drawingml/2006/table">
            <a:tbl>
              <a:tblPr>
                <a:noFill/>
                <a:tableStyleId>{689616CD-6AD0-4118-A240-352CA5C07BAB}</a:tableStyleId>
              </a:tblPr>
              <a:tblGrid>
                <a:gridCol w="3168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8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4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2400" b="0" i="0" u="none" strike="noStrike" cap="none" baseline="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Short-term: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2400" b="0" i="0" u="none" strike="noStrike" cap="none" baseline="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« Business trip »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2400" b="0" i="0" u="none" strike="noStrike" cap="none" baseline="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Long-term: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2400" b="0" i="0" u="none" strike="noStrike" cap="none" baseline="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Expatriation</a:t>
                      </a:r>
                    </a:p>
                  </a:txBody>
                  <a:tcPr marL="0" marR="0" marT="45725" marB="45725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2400" b="0" i="0" u="none" strike="noStrike" cap="none" baseline="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Multi-national team,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2400" b="0" i="0" u="none" strike="noStrike" cap="none" baseline="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multi-national project,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2400" b="0" i="0" u="none" strike="noStrike" cap="none" baseline="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Cross-functional team</a:t>
                      </a:r>
                    </a:p>
                  </a:txBody>
                  <a:tcPr marL="0" marR="0" marT="45725" marB="45725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3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24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Transfer of procedure (HR, IS etc.) to « offshore » location</a:t>
                      </a:r>
                    </a:p>
                  </a:txBody>
                  <a:tcPr marL="0" marR="0" marT="45725" marB="45725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2400" b="0" i="0" u="none" strike="noStrike" cap="none" baseline="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Global </a:t>
                      </a:r>
                      <a:r>
                        <a:rPr lang="en-US" sz="2400" b="0" i="0" u="none" strike="noStrike" cap="none" baseline="0" dirty="0" err="1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organisation</a:t>
                      </a:r>
                      <a:r>
                        <a:rPr lang="en-US" sz="2400" b="0" i="0" u="none" strike="noStrike" cap="none" baseline="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Tahoma"/>
                        <a:buChar char="•"/>
                      </a:pPr>
                      <a:r>
                        <a:rPr lang="en-US" sz="2400" b="0" i="0" u="none" strike="noStrike" cap="none" baseline="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multi-national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Tahoma"/>
                        <a:buChar char="•"/>
                      </a:pPr>
                      <a:r>
                        <a:rPr lang="en-US" sz="2400" b="0" i="0" u="none" strike="noStrike" cap="none" baseline="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multi-cultural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Tahoma"/>
                        <a:buChar char="•"/>
                      </a:pPr>
                      <a:r>
                        <a:rPr lang="en-US" sz="2400" b="0" i="0" u="none" strike="noStrike" cap="none" baseline="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multi-functional - matrix</a:t>
                      </a:r>
                    </a:p>
                  </a:txBody>
                  <a:tcPr marL="0" marR="0" marT="45725" marB="45725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05" name="Shape 1105"/>
          <p:cNvSpPr txBox="1"/>
          <p:nvPr/>
        </p:nvSpPr>
        <p:spPr>
          <a:xfrm>
            <a:off x="2319336" y="1556792"/>
            <a:ext cx="1773236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Single-Track</a:t>
            </a:r>
          </a:p>
        </p:txBody>
      </p:sp>
      <p:sp>
        <p:nvSpPr>
          <p:cNvPr id="1106" name="Shape 1106"/>
          <p:cNvSpPr txBox="1"/>
          <p:nvPr/>
        </p:nvSpPr>
        <p:spPr>
          <a:xfrm>
            <a:off x="5449233" y="1579331"/>
            <a:ext cx="1671637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Multi-Track</a:t>
            </a:r>
          </a:p>
        </p:txBody>
      </p:sp>
      <p:sp>
        <p:nvSpPr>
          <p:cNvPr id="1107" name="Shape 1107"/>
          <p:cNvSpPr txBox="1"/>
          <p:nvPr/>
        </p:nvSpPr>
        <p:spPr>
          <a:xfrm>
            <a:off x="323850" y="2919506"/>
            <a:ext cx="1511299" cy="822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Individual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i.e. YOU!</a:t>
            </a:r>
          </a:p>
        </p:txBody>
      </p:sp>
      <p:sp>
        <p:nvSpPr>
          <p:cNvPr id="1108" name="Shape 1108"/>
          <p:cNvSpPr txBox="1"/>
          <p:nvPr/>
        </p:nvSpPr>
        <p:spPr>
          <a:xfrm>
            <a:off x="0" y="4509120"/>
            <a:ext cx="208915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Organisational</a:t>
            </a:r>
            <a:endParaRPr lang="en-US" sz="2400" b="0" i="0" u="none" strike="noStrike" cap="none" baseline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9" name="Shape 1109"/>
          <p:cNvSpPr txBox="1"/>
          <p:nvPr/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Shape 1096"/>
          <p:cNvSpPr txBox="1">
            <a:spLocks noGrp="1"/>
          </p:cNvSpPr>
          <p:nvPr>
            <p:ph type="body" idx="1"/>
          </p:nvPr>
        </p:nvSpPr>
        <p:spPr>
          <a:xfrm>
            <a:off x="1115616" y="1412776"/>
            <a:ext cx="7619999" cy="4493399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❖"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Culture</a:t>
            </a:r>
          </a:p>
          <a:p>
            <a:pPr marL="342900" marR="0" lvl="0" indent="-11430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Font typeface="Noto Symbol"/>
              <a:buNone/>
            </a:pPr>
            <a:endParaRPr sz="3600" b="0" i="0" u="none" strike="noStrike" cap="none" baseline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❖"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Teamwork</a:t>
            </a:r>
          </a:p>
          <a:p>
            <a:pPr marL="342900" marR="0" lvl="0" indent="-11430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Font typeface="Noto Symbol"/>
              <a:buNone/>
            </a:pPr>
            <a:endParaRPr sz="3600" b="0" i="0" u="none" strike="noStrike" cap="none" baseline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❖"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Management</a:t>
            </a:r>
          </a:p>
        </p:txBody>
      </p:sp>
      <p:sp>
        <p:nvSpPr>
          <p:cNvPr id="1097" name="Shape 1097"/>
          <p:cNvSpPr txBox="1">
            <a:spLocks noGrp="1"/>
          </p:cNvSpPr>
          <p:nvPr>
            <p:ph type="title"/>
          </p:nvPr>
        </p:nvSpPr>
        <p:spPr>
          <a:xfrm>
            <a:off x="1691680" y="116633"/>
            <a:ext cx="6980832" cy="8640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0" i="1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Keywords</a:t>
            </a:r>
          </a:p>
        </p:txBody>
      </p:sp>
      <p:sp>
        <p:nvSpPr>
          <p:cNvPr id="1098" name="Shape 1098"/>
          <p:cNvSpPr txBox="1"/>
          <p:nvPr/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Shape 1114"/>
          <p:cNvSpPr txBox="1">
            <a:spLocks noGrp="1"/>
          </p:cNvSpPr>
          <p:nvPr>
            <p:ph type="title"/>
          </p:nvPr>
        </p:nvSpPr>
        <p:spPr>
          <a:xfrm>
            <a:off x="744650" y="930275"/>
            <a:ext cx="81344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000" i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lang="en-US" sz="4000" b="0" i="1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Globally Competent Engineer</a:t>
            </a:r>
            <a:r>
              <a:rPr lang="en-US" sz="4000" i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</a:p>
        </p:txBody>
      </p:sp>
      <p:sp>
        <p:nvSpPr>
          <p:cNvPr id="1115" name="Shape 1115"/>
          <p:cNvSpPr txBox="1">
            <a:spLocks noGrp="1"/>
          </p:cNvSpPr>
          <p:nvPr>
            <p:ph type="body" idx="1"/>
          </p:nvPr>
        </p:nvSpPr>
        <p:spPr>
          <a:xfrm>
            <a:off x="685800" y="2147886"/>
            <a:ext cx="813435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Working effectively with people who define problems differently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800" b="0" i="1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Title of article, Journal of Engineering Education,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800" b="0" i="1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April 2006 – Downey, Lucena et al.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400" b="0" i="1" u="none" strike="noStrike" cap="none" baseline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0" i="1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Example: deductive/inductive pb.solving</a:t>
            </a:r>
          </a:p>
        </p:txBody>
      </p:sp>
      <p:sp>
        <p:nvSpPr>
          <p:cNvPr id="1116" name="Shape 1116"/>
          <p:cNvSpPr txBox="1"/>
          <p:nvPr/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Shape 1121"/>
          <p:cNvSpPr txBox="1">
            <a:spLocks noGrp="1"/>
          </p:cNvSpPr>
          <p:nvPr>
            <p:ph type="title"/>
          </p:nvPr>
        </p:nvSpPr>
        <p:spPr>
          <a:xfrm>
            <a:off x="684200" y="404807"/>
            <a:ext cx="7772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572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br>
              <a:rPr lang="en-US" sz="3700" b="0" i="1" u="none" strike="noStrike" cap="none" baseline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br>
              <a:rPr lang="en-US" sz="3700" b="0" i="1" u="none" strike="noStrike" cap="none" baseline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3700" b="0" i="1" u="none" strike="noStrike" cap="none" baseline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1" u="none" strike="noStrike" cap="none" baseline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Example: Main reasons why American managers fail on foreign assignments</a:t>
            </a:r>
          </a:p>
        </p:txBody>
      </p:sp>
      <p:sp>
        <p:nvSpPr>
          <p:cNvPr id="1122" name="Shape 1122"/>
          <p:cNvSpPr txBox="1">
            <a:spLocks noGrp="1"/>
          </p:cNvSpPr>
          <p:nvPr>
            <p:ph type="body" idx="1"/>
          </p:nvPr>
        </p:nvSpPr>
        <p:spPr>
          <a:xfrm>
            <a:off x="3435350" y="1724700"/>
            <a:ext cx="4603800" cy="450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09600" marR="0" lvl="0" indent="-609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AutoNum type="arabicParenR"/>
            </a:pPr>
            <a:r>
              <a:rPr lang="en-US" sz="1800" b="1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manager’s spouse cannot adjust to new physical or cultural surroundings	</a:t>
            </a:r>
          </a:p>
          <a:p>
            <a:pPr marL="609600" marR="0" lvl="0" indent="-609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AutoNum type="arabicParenR"/>
            </a:pPr>
            <a:r>
              <a:rPr lang="en-US" sz="1800" b="1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manager cannot adapt to new physical or cultural surroundings		</a:t>
            </a:r>
          </a:p>
          <a:p>
            <a:pPr marL="609600" marR="0" lvl="0" indent="-609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AutoNum type="arabicParenR"/>
            </a:pPr>
            <a:r>
              <a:rPr lang="en-US" sz="1800" b="1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Family problems</a:t>
            </a:r>
          </a:p>
          <a:p>
            <a:pPr marL="609600" marR="0" lvl="0" indent="-609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AutoNum type="arabicParenR"/>
            </a:pPr>
            <a:r>
              <a:rPr lang="en-US" sz="1800" b="1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manager is emotionally immature</a:t>
            </a:r>
          </a:p>
          <a:p>
            <a:pPr marL="609600" marR="0" lvl="0" indent="-609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AutoNum type="arabicParenR"/>
            </a:pPr>
            <a:r>
              <a:rPr lang="en-US" sz="1800" b="1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manager cannot cope with foreign duties</a:t>
            </a:r>
          </a:p>
          <a:p>
            <a:pPr marL="609600" marR="0" lvl="0" indent="-609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AutoNum type="arabicParenR"/>
            </a:pPr>
            <a:r>
              <a:rPr lang="en-US" sz="1800" b="1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manager is not technically competent</a:t>
            </a:r>
          </a:p>
          <a:p>
            <a:pPr marL="609600" marR="0" lvl="0" indent="-609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AutoNum type="arabicParenR"/>
            </a:pPr>
            <a:r>
              <a:rPr lang="en-US" sz="1800" b="1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manager lacks the proper motivation for foreign assignments</a:t>
            </a:r>
          </a:p>
        </p:txBody>
      </p:sp>
      <p:grpSp>
        <p:nvGrpSpPr>
          <p:cNvPr id="1123" name="Shape 1123"/>
          <p:cNvGrpSpPr/>
          <p:nvPr/>
        </p:nvGrpSpPr>
        <p:grpSpPr>
          <a:xfrm>
            <a:off x="1306512" y="2217736"/>
            <a:ext cx="1554162" cy="4159250"/>
            <a:chOff x="533400" y="1835149"/>
            <a:chExt cx="2301874" cy="5022850"/>
          </a:xfrm>
        </p:grpSpPr>
        <p:grpSp>
          <p:nvGrpSpPr>
            <p:cNvPr id="1124" name="Shape 1124"/>
            <p:cNvGrpSpPr/>
            <p:nvPr/>
          </p:nvGrpSpPr>
          <p:grpSpPr>
            <a:xfrm>
              <a:off x="533400" y="2057400"/>
              <a:ext cx="2301874" cy="4800599"/>
              <a:chOff x="533400" y="2057400"/>
              <a:chExt cx="2301874" cy="4800599"/>
            </a:xfrm>
          </p:grpSpPr>
          <p:sp>
            <p:nvSpPr>
              <p:cNvPr id="1125" name="Shape 1125"/>
              <p:cNvSpPr/>
              <p:nvPr/>
            </p:nvSpPr>
            <p:spPr>
              <a:xfrm>
                <a:off x="990600" y="3886200"/>
                <a:ext cx="304799" cy="457200"/>
              </a:xfrm>
              <a:prstGeom prst="ellipse">
                <a:avLst/>
              </a:prstGeom>
              <a:solidFill>
                <a:schemeClr val="dk1"/>
              </a:solidFill>
              <a:ln w="9525" cap="flat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26" name="Shape 1126"/>
              <p:cNvSpPr/>
              <p:nvPr/>
            </p:nvSpPr>
            <p:spPr>
              <a:xfrm>
                <a:off x="1905000" y="3276600"/>
                <a:ext cx="304799" cy="609599"/>
              </a:xfrm>
              <a:prstGeom prst="ellipse">
                <a:avLst/>
              </a:prstGeom>
              <a:solidFill>
                <a:schemeClr val="dk1"/>
              </a:solidFill>
              <a:ln w="9525" cap="flat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pic>
            <p:nvPicPr>
              <p:cNvPr id="1127" name="Shape 1127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533400" y="4456112"/>
                <a:ext cx="2301874" cy="240188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28" name="Shape 1128"/>
              <p:cNvSpPr/>
              <p:nvPr/>
            </p:nvSpPr>
            <p:spPr>
              <a:xfrm>
                <a:off x="1905000" y="3276600"/>
                <a:ext cx="304799" cy="609599"/>
              </a:xfrm>
              <a:prstGeom prst="ellipse">
                <a:avLst/>
              </a:prstGeom>
              <a:solidFill>
                <a:schemeClr val="dk1"/>
              </a:solidFill>
              <a:ln w="9525" cap="flat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29" name="Shape 1129"/>
              <p:cNvSpPr/>
              <p:nvPr/>
            </p:nvSpPr>
            <p:spPr>
              <a:xfrm>
                <a:off x="1219200" y="3276600"/>
                <a:ext cx="304799" cy="609599"/>
              </a:xfrm>
              <a:prstGeom prst="ellipse">
                <a:avLst/>
              </a:prstGeom>
              <a:solidFill>
                <a:schemeClr val="dk1"/>
              </a:solidFill>
              <a:ln w="9525" cap="flat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30" name="Shape 1130"/>
              <p:cNvSpPr/>
              <p:nvPr/>
            </p:nvSpPr>
            <p:spPr>
              <a:xfrm>
                <a:off x="1600200" y="4343400"/>
                <a:ext cx="304799" cy="609599"/>
              </a:xfrm>
              <a:prstGeom prst="ellipse">
                <a:avLst/>
              </a:prstGeom>
              <a:solidFill>
                <a:schemeClr val="dk1"/>
              </a:solidFill>
              <a:ln w="9525" cap="flat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31" name="Shape 1131"/>
              <p:cNvSpPr/>
              <p:nvPr/>
            </p:nvSpPr>
            <p:spPr>
              <a:xfrm>
                <a:off x="1371600" y="4419600"/>
                <a:ext cx="304799" cy="609599"/>
              </a:xfrm>
              <a:prstGeom prst="ellipse">
                <a:avLst/>
              </a:prstGeom>
              <a:solidFill>
                <a:schemeClr val="dk1"/>
              </a:solidFill>
              <a:ln w="9525" cap="flat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32" name="Shape 1132"/>
              <p:cNvSpPr/>
              <p:nvPr/>
            </p:nvSpPr>
            <p:spPr>
              <a:xfrm>
                <a:off x="1828800" y="4419600"/>
                <a:ext cx="304799" cy="609599"/>
              </a:xfrm>
              <a:prstGeom prst="ellipse">
                <a:avLst/>
              </a:prstGeom>
              <a:solidFill>
                <a:schemeClr val="dk1"/>
              </a:solidFill>
              <a:ln w="9525" cap="flat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33" name="Shape 1133"/>
              <p:cNvSpPr/>
              <p:nvPr/>
            </p:nvSpPr>
            <p:spPr>
              <a:xfrm>
                <a:off x="1066800" y="5791200"/>
                <a:ext cx="304799" cy="609599"/>
              </a:xfrm>
              <a:prstGeom prst="ellipse">
                <a:avLst/>
              </a:prstGeom>
              <a:solidFill>
                <a:schemeClr val="dk1"/>
              </a:solidFill>
              <a:ln w="9525" cap="flat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34" name="Shape 1134"/>
              <p:cNvSpPr/>
              <p:nvPr/>
            </p:nvSpPr>
            <p:spPr>
              <a:xfrm>
                <a:off x="1295400" y="6172200"/>
                <a:ext cx="304799" cy="457200"/>
              </a:xfrm>
              <a:prstGeom prst="ellipse">
                <a:avLst/>
              </a:prstGeom>
              <a:solidFill>
                <a:schemeClr val="dk1"/>
              </a:solidFill>
              <a:ln w="9525" cap="flat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35" name="Shape 1135"/>
              <p:cNvSpPr/>
              <p:nvPr/>
            </p:nvSpPr>
            <p:spPr>
              <a:xfrm>
                <a:off x="1600200" y="6096000"/>
                <a:ext cx="304799" cy="381000"/>
              </a:xfrm>
              <a:prstGeom prst="ellipse">
                <a:avLst/>
              </a:prstGeom>
              <a:solidFill>
                <a:schemeClr val="dk1"/>
              </a:solidFill>
              <a:ln w="9525" cap="flat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36" name="Shape 1136"/>
              <p:cNvSpPr/>
              <p:nvPr/>
            </p:nvSpPr>
            <p:spPr>
              <a:xfrm>
                <a:off x="1905000" y="5638800"/>
                <a:ext cx="304799" cy="609599"/>
              </a:xfrm>
              <a:prstGeom prst="ellipse">
                <a:avLst/>
              </a:prstGeom>
              <a:solidFill>
                <a:schemeClr val="dk1"/>
              </a:solidFill>
              <a:ln w="9525" cap="flat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37" name="Shape 1137"/>
              <p:cNvSpPr/>
              <p:nvPr/>
            </p:nvSpPr>
            <p:spPr>
              <a:xfrm>
                <a:off x="1828800" y="3200400"/>
                <a:ext cx="381000" cy="609599"/>
              </a:xfrm>
              <a:prstGeom prst="ellipse">
                <a:avLst/>
              </a:prstGeom>
              <a:solidFill>
                <a:schemeClr val="dk1"/>
              </a:solidFill>
              <a:ln w="9525" cap="flat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38" name="Shape 1138"/>
              <p:cNvSpPr/>
              <p:nvPr/>
            </p:nvSpPr>
            <p:spPr>
              <a:xfrm>
                <a:off x="1295400" y="3352800"/>
                <a:ext cx="381000" cy="609599"/>
              </a:xfrm>
              <a:prstGeom prst="ellipse">
                <a:avLst/>
              </a:prstGeom>
              <a:solidFill>
                <a:schemeClr val="dk1"/>
              </a:solidFill>
              <a:ln w="9525" cap="flat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39" name="Shape 1139"/>
              <p:cNvSpPr/>
              <p:nvPr/>
            </p:nvSpPr>
            <p:spPr>
              <a:xfrm>
                <a:off x="990600" y="2971800"/>
                <a:ext cx="381000" cy="609599"/>
              </a:xfrm>
              <a:prstGeom prst="ellipse">
                <a:avLst/>
              </a:prstGeom>
              <a:solidFill>
                <a:schemeClr val="dk1"/>
              </a:solidFill>
              <a:ln w="9525" cap="flat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40" name="Shape 1140"/>
              <p:cNvSpPr/>
              <p:nvPr/>
            </p:nvSpPr>
            <p:spPr>
              <a:xfrm>
                <a:off x="2286000" y="4495800"/>
                <a:ext cx="304799" cy="609599"/>
              </a:xfrm>
              <a:prstGeom prst="ellipse">
                <a:avLst/>
              </a:prstGeom>
              <a:solidFill>
                <a:schemeClr val="dk1"/>
              </a:solidFill>
              <a:ln w="9525" cap="flat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41" name="Shape 1141"/>
              <p:cNvSpPr/>
              <p:nvPr/>
            </p:nvSpPr>
            <p:spPr>
              <a:xfrm>
                <a:off x="2057400" y="3810000"/>
                <a:ext cx="381000" cy="609599"/>
              </a:xfrm>
              <a:prstGeom prst="ellipse">
                <a:avLst/>
              </a:prstGeom>
              <a:solidFill>
                <a:schemeClr val="dk1"/>
              </a:solidFill>
              <a:ln w="9525" cap="flat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42" name="Shape 1142"/>
              <p:cNvSpPr/>
              <p:nvPr/>
            </p:nvSpPr>
            <p:spPr>
              <a:xfrm>
                <a:off x="1524000" y="3962400"/>
                <a:ext cx="381000" cy="609599"/>
              </a:xfrm>
              <a:prstGeom prst="ellipse">
                <a:avLst/>
              </a:prstGeom>
              <a:solidFill>
                <a:schemeClr val="dk1"/>
              </a:solidFill>
              <a:ln w="9525" cap="flat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43" name="Shape 1143"/>
              <p:cNvSpPr/>
              <p:nvPr/>
            </p:nvSpPr>
            <p:spPr>
              <a:xfrm>
                <a:off x="990600" y="4572000"/>
                <a:ext cx="381000" cy="609599"/>
              </a:xfrm>
              <a:prstGeom prst="ellipse">
                <a:avLst/>
              </a:prstGeom>
              <a:solidFill>
                <a:schemeClr val="dk1"/>
              </a:solidFill>
              <a:ln w="9525" cap="flat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44" name="Shape 1144"/>
              <p:cNvSpPr/>
              <p:nvPr/>
            </p:nvSpPr>
            <p:spPr>
              <a:xfrm>
                <a:off x="2057400" y="4419600"/>
                <a:ext cx="381000" cy="609599"/>
              </a:xfrm>
              <a:prstGeom prst="ellipse">
                <a:avLst/>
              </a:prstGeom>
              <a:solidFill>
                <a:schemeClr val="dk1"/>
              </a:solidFill>
              <a:ln w="9525" cap="flat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45" name="Shape 1145"/>
              <p:cNvSpPr/>
              <p:nvPr/>
            </p:nvSpPr>
            <p:spPr>
              <a:xfrm>
                <a:off x="2133600" y="3048000"/>
                <a:ext cx="381000" cy="609599"/>
              </a:xfrm>
              <a:prstGeom prst="ellipse">
                <a:avLst/>
              </a:prstGeom>
              <a:solidFill>
                <a:schemeClr val="dk1"/>
              </a:solidFill>
              <a:ln w="9525" cap="flat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46" name="Shape 1146"/>
              <p:cNvSpPr txBox="1"/>
              <p:nvPr/>
            </p:nvSpPr>
            <p:spPr>
              <a:xfrm>
                <a:off x="1143000" y="2057400"/>
                <a:ext cx="1066799" cy="1295400"/>
              </a:xfrm>
              <a:prstGeom prst="rect">
                <a:avLst/>
              </a:prstGeom>
              <a:solidFill>
                <a:schemeClr val="dk1"/>
              </a:solidFill>
              <a:ln w="9525" cap="flat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47" name="Shape 1147"/>
              <p:cNvSpPr/>
              <p:nvPr/>
            </p:nvSpPr>
            <p:spPr>
              <a:xfrm rot="-2099999">
                <a:off x="1066800" y="5943600"/>
                <a:ext cx="304799" cy="609599"/>
              </a:xfrm>
              <a:prstGeom prst="ellipse">
                <a:avLst/>
              </a:prstGeom>
              <a:solidFill>
                <a:schemeClr val="dk1"/>
              </a:solidFill>
              <a:ln w="9525" cap="flat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48" name="Shape 1148"/>
              <p:cNvSpPr/>
              <p:nvPr/>
            </p:nvSpPr>
            <p:spPr>
              <a:xfrm rot="-2099999">
                <a:off x="1295400" y="6172200"/>
                <a:ext cx="304799" cy="609599"/>
              </a:xfrm>
              <a:prstGeom prst="ellipse">
                <a:avLst/>
              </a:prstGeom>
              <a:solidFill>
                <a:schemeClr val="dk1"/>
              </a:solidFill>
              <a:ln w="9525" cap="flat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49" name="Shape 1149"/>
              <p:cNvSpPr/>
              <p:nvPr/>
            </p:nvSpPr>
            <p:spPr>
              <a:xfrm rot="-2099999">
                <a:off x="838199" y="5257800"/>
                <a:ext cx="304799" cy="609599"/>
              </a:xfrm>
              <a:prstGeom prst="ellipse">
                <a:avLst/>
              </a:prstGeom>
              <a:solidFill>
                <a:schemeClr val="dk1"/>
              </a:solidFill>
              <a:ln w="9525" cap="flat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1150" name="Shape 1150"/>
            <p:cNvGrpSpPr/>
            <p:nvPr/>
          </p:nvGrpSpPr>
          <p:grpSpPr>
            <a:xfrm>
              <a:off x="609600" y="1835149"/>
              <a:ext cx="2079623" cy="5022850"/>
              <a:chOff x="615950" y="1808161"/>
              <a:chExt cx="2079623" cy="5022850"/>
            </a:xfrm>
          </p:grpSpPr>
          <p:sp>
            <p:nvSpPr>
              <p:cNvPr id="1151" name="Shape 1151"/>
              <p:cNvSpPr/>
              <p:nvPr/>
            </p:nvSpPr>
            <p:spPr>
              <a:xfrm>
                <a:off x="1038225" y="1808161"/>
                <a:ext cx="1243011" cy="828675"/>
              </a:xfrm>
              <a:custGeom>
                <a:avLst/>
                <a:gdLst/>
                <a:ahLst/>
                <a:cxnLst/>
                <a:rect l="0" t="0" r="0" b="0"/>
                <a:pathLst>
                  <a:path w="783" h="522" extrusionOk="0">
                    <a:moveTo>
                      <a:pt x="418" y="39"/>
                    </a:moveTo>
                    <a:lnTo>
                      <a:pt x="492" y="13"/>
                    </a:lnTo>
                    <a:lnTo>
                      <a:pt x="501" y="13"/>
                    </a:lnTo>
                    <a:lnTo>
                      <a:pt x="479" y="61"/>
                    </a:lnTo>
                    <a:lnTo>
                      <a:pt x="479" y="74"/>
                    </a:lnTo>
                    <a:lnTo>
                      <a:pt x="492" y="83"/>
                    </a:lnTo>
                    <a:lnTo>
                      <a:pt x="543" y="65"/>
                    </a:lnTo>
                    <a:lnTo>
                      <a:pt x="653" y="78"/>
                    </a:lnTo>
                    <a:lnTo>
                      <a:pt x="714" y="117"/>
                    </a:lnTo>
                    <a:lnTo>
                      <a:pt x="757" y="178"/>
                    </a:lnTo>
                    <a:lnTo>
                      <a:pt x="783" y="291"/>
                    </a:lnTo>
                    <a:lnTo>
                      <a:pt x="778" y="400"/>
                    </a:lnTo>
                    <a:lnTo>
                      <a:pt x="770" y="431"/>
                    </a:lnTo>
                    <a:lnTo>
                      <a:pt x="770" y="492"/>
                    </a:lnTo>
                    <a:lnTo>
                      <a:pt x="714" y="500"/>
                    </a:lnTo>
                    <a:lnTo>
                      <a:pt x="705" y="391"/>
                    </a:lnTo>
                    <a:lnTo>
                      <a:pt x="656" y="322"/>
                    </a:lnTo>
                    <a:lnTo>
                      <a:pt x="570" y="278"/>
                    </a:lnTo>
                    <a:lnTo>
                      <a:pt x="439" y="257"/>
                    </a:lnTo>
                    <a:lnTo>
                      <a:pt x="405" y="213"/>
                    </a:lnTo>
                    <a:lnTo>
                      <a:pt x="400" y="183"/>
                    </a:lnTo>
                    <a:lnTo>
                      <a:pt x="387" y="169"/>
                    </a:lnTo>
                    <a:lnTo>
                      <a:pt x="383" y="169"/>
                    </a:lnTo>
                    <a:lnTo>
                      <a:pt x="374" y="178"/>
                    </a:lnTo>
                    <a:lnTo>
                      <a:pt x="365" y="239"/>
                    </a:lnTo>
                    <a:lnTo>
                      <a:pt x="339" y="257"/>
                    </a:lnTo>
                    <a:lnTo>
                      <a:pt x="265" y="274"/>
                    </a:lnTo>
                    <a:lnTo>
                      <a:pt x="218" y="296"/>
                    </a:lnTo>
                    <a:lnTo>
                      <a:pt x="147" y="391"/>
                    </a:lnTo>
                    <a:lnTo>
                      <a:pt x="121" y="487"/>
                    </a:lnTo>
                    <a:lnTo>
                      <a:pt x="117" y="518"/>
                    </a:lnTo>
                    <a:lnTo>
                      <a:pt x="112" y="522"/>
                    </a:lnTo>
                    <a:lnTo>
                      <a:pt x="69" y="500"/>
                    </a:lnTo>
                    <a:lnTo>
                      <a:pt x="31" y="435"/>
                    </a:lnTo>
                    <a:lnTo>
                      <a:pt x="13" y="387"/>
                    </a:lnTo>
                    <a:lnTo>
                      <a:pt x="0" y="309"/>
                    </a:lnTo>
                    <a:lnTo>
                      <a:pt x="8" y="230"/>
                    </a:lnTo>
                    <a:lnTo>
                      <a:pt x="35" y="166"/>
                    </a:lnTo>
                    <a:lnTo>
                      <a:pt x="56" y="139"/>
                    </a:lnTo>
                    <a:lnTo>
                      <a:pt x="174" y="83"/>
                    </a:lnTo>
                    <a:lnTo>
                      <a:pt x="252" y="70"/>
                    </a:lnTo>
                    <a:lnTo>
                      <a:pt x="261" y="61"/>
                    </a:lnTo>
                    <a:lnTo>
                      <a:pt x="235" y="25"/>
                    </a:lnTo>
                    <a:lnTo>
                      <a:pt x="287" y="25"/>
                    </a:lnTo>
                    <a:lnTo>
                      <a:pt x="344" y="53"/>
                    </a:lnTo>
                    <a:lnTo>
                      <a:pt x="365" y="53"/>
                    </a:lnTo>
                    <a:lnTo>
                      <a:pt x="374" y="44"/>
                    </a:lnTo>
                    <a:lnTo>
                      <a:pt x="378" y="0"/>
                    </a:lnTo>
                    <a:lnTo>
                      <a:pt x="400" y="34"/>
                    </a:lnTo>
                    <a:lnTo>
                      <a:pt x="418" y="39"/>
                    </a:lnTo>
                    <a:close/>
                  </a:path>
                </a:pathLst>
              </a:custGeom>
              <a:solidFill>
                <a:srgbClr val="7A724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52" name="Shape 1152"/>
              <p:cNvSpPr/>
              <p:nvPr/>
            </p:nvSpPr>
            <p:spPr>
              <a:xfrm>
                <a:off x="1098550" y="2187575"/>
                <a:ext cx="1204911" cy="1360487"/>
              </a:xfrm>
              <a:custGeom>
                <a:avLst/>
                <a:gdLst/>
                <a:ahLst/>
                <a:cxnLst/>
                <a:rect l="0" t="0" r="0" b="0"/>
                <a:pathLst>
                  <a:path w="759" h="857" extrusionOk="0">
                    <a:moveTo>
                      <a:pt x="484" y="49"/>
                    </a:moveTo>
                    <a:lnTo>
                      <a:pt x="572" y="79"/>
                    </a:lnTo>
                    <a:lnTo>
                      <a:pt x="606" y="104"/>
                    </a:lnTo>
                    <a:lnTo>
                      <a:pt x="640" y="161"/>
                    </a:lnTo>
                    <a:lnTo>
                      <a:pt x="649" y="266"/>
                    </a:lnTo>
                    <a:lnTo>
                      <a:pt x="676" y="283"/>
                    </a:lnTo>
                    <a:lnTo>
                      <a:pt x="710" y="270"/>
                    </a:lnTo>
                    <a:lnTo>
                      <a:pt x="732" y="274"/>
                    </a:lnTo>
                    <a:lnTo>
                      <a:pt x="759" y="309"/>
                    </a:lnTo>
                    <a:lnTo>
                      <a:pt x="754" y="349"/>
                    </a:lnTo>
                    <a:lnTo>
                      <a:pt x="740" y="375"/>
                    </a:lnTo>
                    <a:lnTo>
                      <a:pt x="723" y="392"/>
                    </a:lnTo>
                    <a:lnTo>
                      <a:pt x="688" y="401"/>
                    </a:lnTo>
                    <a:lnTo>
                      <a:pt x="679" y="414"/>
                    </a:lnTo>
                    <a:lnTo>
                      <a:pt x="707" y="466"/>
                    </a:lnTo>
                    <a:lnTo>
                      <a:pt x="736" y="509"/>
                    </a:lnTo>
                    <a:lnTo>
                      <a:pt x="736" y="558"/>
                    </a:lnTo>
                    <a:lnTo>
                      <a:pt x="723" y="561"/>
                    </a:lnTo>
                    <a:lnTo>
                      <a:pt x="701" y="548"/>
                    </a:lnTo>
                    <a:lnTo>
                      <a:pt x="649" y="553"/>
                    </a:lnTo>
                    <a:lnTo>
                      <a:pt x="627" y="592"/>
                    </a:lnTo>
                    <a:lnTo>
                      <a:pt x="627" y="680"/>
                    </a:lnTo>
                    <a:lnTo>
                      <a:pt x="640" y="748"/>
                    </a:lnTo>
                    <a:lnTo>
                      <a:pt x="640" y="766"/>
                    </a:lnTo>
                    <a:lnTo>
                      <a:pt x="563" y="809"/>
                    </a:lnTo>
                    <a:lnTo>
                      <a:pt x="524" y="844"/>
                    </a:lnTo>
                    <a:lnTo>
                      <a:pt x="428" y="857"/>
                    </a:lnTo>
                    <a:lnTo>
                      <a:pt x="284" y="849"/>
                    </a:lnTo>
                    <a:lnTo>
                      <a:pt x="227" y="831"/>
                    </a:lnTo>
                    <a:lnTo>
                      <a:pt x="157" y="809"/>
                    </a:lnTo>
                    <a:lnTo>
                      <a:pt x="136" y="792"/>
                    </a:lnTo>
                    <a:lnTo>
                      <a:pt x="180" y="727"/>
                    </a:lnTo>
                    <a:lnTo>
                      <a:pt x="201" y="640"/>
                    </a:lnTo>
                    <a:lnTo>
                      <a:pt x="192" y="622"/>
                    </a:lnTo>
                    <a:lnTo>
                      <a:pt x="162" y="606"/>
                    </a:lnTo>
                    <a:lnTo>
                      <a:pt x="140" y="609"/>
                    </a:lnTo>
                    <a:lnTo>
                      <a:pt x="136" y="613"/>
                    </a:lnTo>
                    <a:lnTo>
                      <a:pt x="122" y="584"/>
                    </a:lnTo>
                    <a:lnTo>
                      <a:pt x="89" y="567"/>
                    </a:lnTo>
                    <a:lnTo>
                      <a:pt x="67" y="578"/>
                    </a:lnTo>
                    <a:lnTo>
                      <a:pt x="22" y="548"/>
                    </a:lnTo>
                    <a:lnTo>
                      <a:pt x="9" y="553"/>
                    </a:lnTo>
                    <a:lnTo>
                      <a:pt x="0" y="553"/>
                    </a:lnTo>
                    <a:lnTo>
                      <a:pt x="0" y="509"/>
                    </a:lnTo>
                    <a:lnTo>
                      <a:pt x="83" y="365"/>
                    </a:lnTo>
                    <a:lnTo>
                      <a:pt x="97" y="292"/>
                    </a:lnTo>
                    <a:lnTo>
                      <a:pt x="109" y="248"/>
                    </a:lnTo>
                    <a:lnTo>
                      <a:pt x="122" y="179"/>
                    </a:lnTo>
                    <a:lnTo>
                      <a:pt x="153" y="118"/>
                    </a:lnTo>
                    <a:lnTo>
                      <a:pt x="192" y="65"/>
                    </a:lnTo>
                    <a:lnTo>
                      <a:pt x="236" y="52"/>
                    </a:lnTo>
                    <a:lnTo>
                      <a:pt x="275" y="35"/>
                    </a:lnTo>
                    <a:lnTo>
                      <a:pt x="336" y="27"/>
                    </a:lnTo>
                    <a:lnTo>
                      <a:pt x="349" y="0"/>
                    </a:lnTo>
                    <a:lnTo>
                      <a:pt x="397" y="39"/>
                    </a:lnTo>
                    <a:lnTo>
                      <a:pt x="484" y="49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53" name="Shape 1153"/>
              <p:cNvSpPr/>
              <p:nvPr/>
            </p:nvSpPr>
            <p:spPr>
              <a:xfrm>
                <a:off x="1438275" y="2249486"/>
                <a:ext cx="249237" cy="276225"/>
              </a:xfrm>
              <a:custGeom>
                <a:avLst/>
                <a:gdLst/>
                <a:ahLst/>
                <a:cxnLst/>
                <a:rect l="0" t="0" r="0" b="0"/>
                <a:pathLst>
                  <a:path w="157" h="174" extrusionOk="0">
                    <a:moveTo>
                      <a:pt x="157" y="71"/>
                    </a:moveTo>
                    <a:lnTo>
                      <a:pt x="148" y="96"/>
                    </a:lnTo>
                    <a:lnTo>
                      <a:pt x="113" y="122"/>
                    </a:lnTo>
                    <a:lnTo>
                      <a:pt x="17" y="157"/>
                    </a:lnTo>
                    <a:lnTo>
                      <a:pt x="13" y="170"/>
                    </a:lnTo>
                    <a:lnTo>
                      <a:pt x="9" y="174"/>
                    </a:lnTo>
                    <a:lnTo>
                      <a:pt x="4" y="174"/>
                    </a:lnTo>
                    <a:lnTo>
                      <a:pt x="0" y="170"/>
                    </a:lnTo>
                    <a:lnTo>
                      <a:pt x="0" y="157"/>
                    </a:lnTo>
                    <a:lnTo>
                      <a:pt x="48" y="131"/>
                    </a:lnTo>
                    <a:lnTo>
                      <a:pt x="113" y="109"/>
                    </a:lnTo>
                    <a:lnTo>
                      <a:pt x="140" y="79"/>
                    </a:lnTo>
                    <a:lnTo>
                      <a:pt x="135" y="0"/>
                    </a:lnTo>
                    <a:lnTo>
                      <a:pt x="148" y="0"/>
                    </a:lnTo>
                    <a:lnTo>
                      <a:pt x="157" y="7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54" name="Shape 1154"/>
              <p:cNvSpPr/>
              <p:nvPr/>
            </p:nvSpPr>
            <p:spPr>
              <a:xfrm>
                <a:off x="1749425" y="2319336"/>
                <a:ext cx="242887" cy="144461"/>
              </a:xfrm>
              <a:custGeom>
                <a:avLst/>
                <a:gdLst/>
                <a:ahLst/>
                <a:cxnLst/>
                <a:rect l="0" t="0" r="0" b="0"/>
                <a:pathLst>
                  <a:path w="153" h="91" extrusionOk="0">
                    <a:moveTo>
                      <a:pt x="117" y="56"/>
                    </a:moveTo>
                    <a:lnTo>
                      <a:pt x="153" y="91"/>
                    </a:lnTo>
                    <a:lnTo>
                      <a:pt x="114" y="82"/>
                    </a:lnTo>
                    <a:lnTo>
                      <a:pt x="70" y="52"/>
                    </a:lnTo>
                    <a:lnTo>
                      <a:pt x="22" y="30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48" y="21"/>
                    </a:lnTo>
                    <a:lnTo>
                      <a:pt x="117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55" name="Shape 1155"/>
              <p:cNvSpPr/>
              <p:nvPr/>
            </p:nvSpPr>
            <p:spPr>
              <a:xfrm>
                <a:off x="1384300" y="2505075"/>
                <a:ext cx="296862" cy="333375"/>
              </a:xfrm>
              <a:custGeom>
                <a:avLst/>
                <a:gdLst/>
                <a:ahLst/>
                <a:cxnLst/>
                <a:rect l="0" t="0" r="0" b="0"/>
                <a:pathLst>
                  <a:path w="187" h="210" extrusionOk="0">
                    <a:moveTo>
                      <a:pt x="187" y="44"/>
                    </a:moveTo>
                    <a:lnTo>
                      <a:pt x="182" y="105"/>
                    </a:lnTo>
                    <a:lnTo>
                      <a:pt x="152" y="165"/>
                    </a:lnTo>
                    <a:lnTo>
                      <a:pt x="86" y="210"/>
                    </a:lnTo>
                    <a:lnTo>
                      <a:pt x="17" y="210"/>
                    </a:lnTo>
                    <a:lnTo>
                      <a:pt x="0" y="192"/>
                    </a:lnTo>
                    <a:lnTo>
                      <a:pt x="3" y="165"/>
                    </a:lnTo>
                    <a:lnTo>
                      <a:pt x="43" y="66"/>
                    </a:lnTo>
                    <a:lnTo>
                      <a:pt x="95" y="18"/>
                    </a:lnTo>
                    <a:lnTo>
                      <a:pt x="134" y="0"/>
                    </a:lnTo>
                    <a:lnTo>
                      <a:pt x="169" y="5"/>
                    </a:lnTo>
                    <a:lnTo>
                      <a:pt x="187" y="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56" name="Shape 1156"/>
              <p:cNvSpPr/>
              <p:nvPr/>
            </p:nvSpPr>
            <p:spPr>
              <a:xfrm>
                <a:off x="1452562" y="2505075"/>
                <a:ext cx="587375" cy="600075"/>
              </a:xfrm>
              <a:custGeom>
                <a:avLst/>
                <a:gdLst/>
                <a:ahLst/>
                <a:cxnLst/>
                <a:rect l="0" t="0" r="0" b="0"/>
                <a:pathLst>
                  <a:path w="370" h="378" extrusionOk="0">
                    <a:moveTo>
                      <a:pt x="295" y="40"/>
                    </a:moveTo>
                    <a:lnTo>
                      <a:pt x="370" y="135"/>
                    </a:lnTo>
                    <a:lnTo>
                      <a:pt x="362" y="188"/>
                    </a:lnTo>
                    <a:lnTo>
                      <a:pt x="292" y="236"/>
                    </a:lnTo>
                    <a:lnTo>
                      <a:pt x="309" y="297"/>
                    </a:lnTo>
                    <a:lnTo>
                      <a:pt x="304" y="336"/>
                    </a:lnTo>
                    <a:lnTo>
                      <a:pt x="292" y="358"/>
                    </a:lnTo>
                    <a:lnTo>
                      <a:pt x="243" y="358"/>
                    </a:lnTo>
                    <a:lnTo>
                      <a:pt x="240" y="353"/>
                    </a:lnTo>
                    <a:lnTo>
                      <a:pt x="174" y="378"/>
                    </a:lnTo>
                    <a:lnTo>
                      <a:pt x="104" y="367"/>
                    </a:lnTo>
                    <a:lnTo>
                      <a:pt x="83" y="375"/>
                    </a:lnTo>
                    <a:lnTo>
                      <a:pt x="30" y="367"/>
                    </a:lnTo>
                    <a:lnTo>
                      <a:pt x="0" y="323"/>
                    </a:lnTo>
                    <a:lnTo>
                      <a:pt x="8" y="278"/>
                    </a:lnTo>
                    <a:lnTo>
                      <a:pt x="39" y="240"/>
                    </a:lnTo>
                    <a:lnTo>
                      <a:pt x="52" y="236"/>
                    </a:lnTo>
                    <a:lnTo>
                      <a:pt x="22" y="287"/>
                    </a:lnTo>
                    <a:lnTo>
                      <a:pt x="17" y="323"/>
                    </a:lnTo>
                    <a:lnTo>
                      <a:pt x="43" y="358"/>
                    </a:lnTo>
                    <a:lnTo>
                      <a:pt x="74" y="361"/>
                    </a:lnTo>
                    <a:lnTo>
                      <a:pt x="117" y="353"/>
                    </a:lnTo>
                    <a:lnTo>
                      <a:pt x="148" y="367"/>
                    </a:lnTo>
                    <a:lnTo>
                      <a:pt x="205" y="361"/>
                    </a:lnTo>
                    <a:lnTo>
                      <a:pt x="226" y="345"/>
                    </a:lnTo>
                    <a:lnTo>
                      <a:pt x="273" y="353"/>
                    </a:lnTo>
                    <a:lnTo>
                      <a:pt x="292" y="327"/>
                    </a:lnTo>
                    <a:lnTo>
                      <a:pt x="282" y="262"/>
                    </a:lnTo>
                    <a:lnTo>
                      <a:pt x="261" y="223"/>
                    </a:lnTo>
                    <a:lnTo>
                      <a:pt x="200" y="170"/>
                    </a:lnTo>
                    <a:lnTo>
                      <a:pt x="170" y="101"/>
                    </a:lnTo>
                    <a:lnTo>
                      <a:pt x="170" y="27"/>
                    </a:lnTo>
                    <a:lnTo>
                      <a:pt x="187" y="0"/>
                    </a:lnTo>
                    <a:lnTo>
                      <a:pt x="243" y="5"/>
                    </a:lnTo>
                    <a:lnTo>
                      <a:pt x="295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57" name="Shape 1157"/>
              <p:cNvSpPr/>
              <p:nvPr/>
            </p:nvSpPr>
            <p:spPr>
              <a:xfrm>
                <a:off x="1754186" y="2519361"/>
                <a:ext cx="166686" cy="117475"/>
              </a:xfrm>
              <a:custGeom>
                <a:avLst/>
                <a:gdLst/>
                <a:ahLst/>
                <a:cxnLst/>
                <a:rect l="0" t="0" r="0" b="0"/>
                <a:pathLst>
                  <a:path w="105" h="74" extrusionOk="0">
                    <a:moveTo>
                      <a:pt x="105" y="74"/>
                    </a:moveTo>
                    <a:lnTo>
                      <a:pt x="0" y="74"/>
                    </a:lnTo>
                    <a:lnTo>
                      <a:pt x="0" y="13"/>
                    </a:lnTo>
                    <a:lnTo>
                      <a:pt x="15" y="0"/>
                    </a:lnTo>
                    <a:lnTo>
                      <a:pt x="71" y="26"/>
                    </a:lnTo>
                    <a:lnTo>
                      <a:pt x="105" y="74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58" name="Shape 1158"/>
              <p:cNvSpPr/>
              <p:nvPr/>
            </p:nvSpPr>
            <p:spPr>
              <a:xfrm>
                <a:off x="1458912" y="2525711"/>
                <a:ext cx="193675" cy="139700"/>
              </a:xfrm>
              <a:custGeom>
                <a:avLst/>
                <a:gdLst/>
                <a:ahLst/>
                <a:cxnLst/>
                <a:rect l="0" t="0" r="0" b="0"/>
                <a:pathLst>
                  <a:path w="122" h="88" extrusionOk="0">
                    <a:moveTo>
                      <a:pt x="122" y="57"/>
                    </a:moveTo>
                    <a:lnTo>
                      <a:pt x="122" y="70"/>
                    </a:lnTo>
                    <a:lnTo>
                      <a:pt x="118" y="75"/>
                    </a:lnTo>
                    <a:lnTo>
                      <a:pt x="100" y="57"/>
                    </a:lnTo>
                    <a:lnTo>
                      <a:pt x="0" y="88"/>
                    </a:lnTo>
                    <a:lnTo>
                      <a:pt x="13" y="57"/>
                    </a:lnTo>
                    <a:lnTo>
                      <a:pt x="31" y="40"/>
                    </a:lnTo>
                    <a:lnTo>
                      <a:pt x="31" y="31"/>
                    </a:lnTo>
                    <a:lnTo>
                      <a:pt x="96" y="0"/>
                    </a:lnTo>
                    <a:lnTo>
                      <a:pt x="113" y="0"/>
                    </a:lnTo>
                    <a:lnTo>
                      <a:pt x="122" y="57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59" name="Shape 1159"/>
              <p:cNvSpPr/>
              <p:nvPr/>
            </p:nvSpPr>
            <p:spPr>
              <a:xfrm>
                <a:off x="1038225" y="2622550"/>
                <a:ext cx="166686" cy="215900"/>
              </a:xfrm>
              <a:custGeom>
                <a:avLst/>
                <a:gdLst/>
                <a:ahLst/>
                <a:cxnLst/>
                <a:rect l="0" t="0" r="0" b="0"/>
                <a:pathLst>
                  <a:path w="105" h="136" extrusionOk="0">
                    <a:moveTo>
                      <a:pt x="105" y="35"/>
                    </a:moveTo>
                    <a:lnTo>
                      <a:pt x="105" y="57"/>
                    </a:lnTo>
                    <a:lnTo>
                      <a:pt x="78" y="40"/>
                    </a:lnTo>
                    <a:lnTo>
                      <a:pt x="35" y="48"/>
                    </a:lnTo>
                    <a:lnTo>
                      <a:pt x="22" y="57"/>
                    </a:lnTo>
                    <a:lnTo>
                      <a:pt x="17" y="61"/>
                    </a:lnTo>
                    <a:lnTo>
                      <a:pt x="17" y="70"/>
                    </a:lnTo>
                    <a:lnTo>
                      <a:pt x="22" y="75"/>
                    </a:lnTo>
                    <a:lnTo>
                      <a:pt x="44" y="66"/>
                    </a:lnTo>
                    <a:lnTo>
                      <a:pt x="44" y="83"/>
                    </a:lnTo>
                    <a:lnTo>
                      <a:pt x="47" y="88"/>
                    </a:lnTo>
                    <a:lnTo>
                      <a:pt x="56" y="88"/>
                    </a:lnTo>
                    <a:lnTo>
                      <a:pt x="74" y="61"/>
                    </a:lnTo>
                    <a:lnTo>
                      <a:pt x="99" y="75"/>
                    </a:lnTo>
                    <a:lnTo>
                      <a:pt x="83" y="127"/>
                    </a:lnTo>
                    <a:lnTo>
                      <a:pt x="56" y="136"/>
                    </a:lnTo>
                    <a:lnTo>
                      <a:pt x="25" y="127"/>
                    </a:lnTo>
                    <a:lnTo>
                      <a:pt x="0" y="96"/>
                    </a:lnTo>
                    <a:lnTo>
                      <a:pt x="3" y="44"/>
                    </a:lnTo>
                    <a:lnTo>
                      <a:pt x="47" y="0"/>
                    </a:lnTo>
                    <a:lnTo>
                      <a:pt x="86" y="18"/>
                    </a:lnTo>
                    <a:lnTo>
                      <a:pt x="105" y="35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60" name="Shape 1160"/>
              <p:cNvSpPr/>
              <p:nvPr/>
            </p:nvSpPr>
            <p:spPr>
              <a:xfrm>
                <a:off x="1423987" y="2644775"/>
                <a:ext cx="207962" cy="169861"/>
              </a:xfrm>
              <a:custGeom>
                <a:avLst/>
                <a:gdLst/>
                <a:ahLst/>
                <a:cxnLst/>
                <a:rect l="0" t="0" r="0" b="0"/>
                <a:pathLst>
                  <a:path w="131" h="107" extrusionOk="0">
                    <a:moveTo>
                      <a:pt x="131" y="17"/>
                    </a:moveTo>
                    <a:lnTo>
                      <a:pt x="118" y="65"/>
                    </a:lnTo>
                    <a:lnTo>
                      <a:pt x="48" y="107"/>
                    </a:lnTo>
                    <a:lnTo>
                      <a:pt x="0" y="107"/>
                    </a:lnTo>
                    <a:lnTo>
                      <a:pt x="0" y="82"/>
                    </a:lnTo>
                    <a:lnTo>
                      <a:pt x="18" y="34"/>
                    </a:lnTo>
                    <a:lnTo>
                      <a:pt x="48" y="21"/>
                    </a:lnTo>
                    <a:lnTo>
                      <a:pt x="53" y="39"/>
                    </a:lnTo>
                    <a:lnTo>
                      <a:pt x="87" y="39"/>
                    </a:lnTo>
                    <a:lnTo>
                      <a:pt x="109" y="0"/>
                    </a:lnTo>
                    <a:lnTo>
                      <a:pt x="122" y="8"/>
                    </a:lnTo>
                    <a:lnTo>
                      <a:pt x="131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61" name="Shape 1161"/>
              <p:cNvSpPr/>
              <p:nvPr/>
            </p:nvSpPr>
            <p:spPr>
              <a:xfrm>
                <a:off x="2149475" y="2651125"/>
                <a:ext cx="117475" cy="76200"/>
              </a:xfrm>
              <a:custGeom>
                <a:avLst/>
                <a:gdLst/>
                <a:ahLst/>
                <a:cxnLst/>
                <a:rect l="0" t="0" r="0" b="0"/>
                <a:pathLst>
                  <a:path w="74" h="48" extrusionOk="0">
                    <a:moveTo>
                      <a:pt x="74" y="35"/>
                    </a:moveTo>
                    <a:lnTo>
                      <a:pt x="74" y="48"/>
                    </a:lnTo>
                    <a:lnTo>
                      <a:pt x="57" y="48"/>
                    </a:lnTo>
                    <a:lnTo>
                      <a:pt x="39" y="22"/>
                    </a:lnTo>
                    <a:lnTo>
                      <a:pt x="31" y="13"/>
                    </a:lnTo>
                    <a:lnTo>
                      <a:pt x="5" y="30"/>
                    </a:lnTo>
                    <a:lnTo>
                      <a:pt x="0" y="26"/>
                    </a:lnTo>
                    <a:lnTo>
                      <a:pt x="36" y="0"/>
                    </a:lnTo>
                    <a:lnTo>
                      <a:pt x="57" y="4"/>
                    </a:lnTo>
                    <a:lnTo>
                      <a:pt x="74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62" name="Shape 1162"/>
              <p:cNvSpPr/>
              <p:nvPr/>
            </p:nvSpPr>
            <p:spPr>
              <a:xfrm>
                <a:off x="1770061" y="2665411"/>
                <a:ext cx="227011" cy="173037"/>
              </a:xfrm>
              <a:custGeom>
                <a:avLst/>
                <a:gdLst/>
                <a:ahLst/>
                <a:cxnLst/>
                <a:rect l="0" t="0" r="0" b="0"/>
                <a:pathLst>
                  <a:path w="143" h="109" extrusionOk="0">
                    <a:moveTo>
                      <a:pt x="52" y="26"/>
                    </a:moveTo>
                    <a:lnTo>
                      <a:pt x="70" y="17"/>
                    </a:lnTo>
                    <a:lnTo>
                      <a:pt x="79" y="8"/>
                    </a:lnTo>
                    <a:lnTo>
                      <a:pt x="79" y="4"/>
                    </a:lnTo>
                    <a:lnTo>
                      <a:pt x="73" y="0"/>
                    </a:lnTo>
                    <a:lnTo>
                      <a:pt x="101" y="4"/>
                    </a:lnTo>
                    <a:lnTo>
                      <a:pt x="143" y="39"/>
                    </a:lnTo>
                    <a:lnTo>
                      <a:pt x="140" y="78"/>
                    </a:lnTo>
                    <a:lnTo>
                      <a:pt x="104" y="109"/>
                    </a:lnTo>
                    <a:lnTo>
                      <a:pt x="73" y="109"/>
                    </a:lnTo>
                    <a:lnTo>
                      <a:pt x="12" y="56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52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63" name="Shape 1163"/>
              <p:cNvSpPr/>
              <p:nvPr/>
            </p:nvSpPr>
            <p:spPr>
              <a:xfrm>
                <a:off x="2349500" y="3038475"/>
                <a:ext cx="76200" cy="61912"/>
              </a:xfrm>
              <a:custGeom>
                <a:avLst/>
                <a:gdLst/>
                <a:ahLst/>
                <a:cxnLst/>
                <a:rect l="0" t="0" r="0" b="0"/>
                <a:pathLst>
                  <a:path w="48" h="39" extrusionOk="0">
                    <a:moveTo>
                      <a:pt x="48" y="12"/>
                    </a:moveTo>
                    <a:lnTo>
                      <a:pt x="27" y="22"/>
                    </a:lnTo>
                    <a:lnTo>
                      <a:pt x="18" y="39"/>
                    </a:lnTo>
                    <a:lnTo>
                      <a:pt x="0" y="22"/>
                    </a:lnTo>
                    <a:lnTo>
                      <a:pt x="31" y="0"/>
                    </a:lnTo>
                    <a:lnTo>
                      <a:pt x="44" y="9"/>
                    </a:lnTo>
                    <a:lnTo>
                      <a:pt x="48" y="12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64" name="Shape 1164"/>
              <p:cNvSpPr/>
              <p:nvPr/>
            </p:nvSpPr>
            <p:spPr>
              <a:xfrm>
                <a:off x="1970086" y="3078161"/>
                <a:ext cx="531811" cy="823912"/>
              </a:xfrm>
              <a:custGeom>
                <a:avLst/>
                <a:gdLst/>
                <a:ahLst/>
                <a:cxnLst/>
                <a:rect l="0" t="0" r="0" b="0"/>
                <a:pathLst>
                  <a:path w="335" h="519" extrusionOk="0">
                    <a:moveTo>
                      <a:pt x="130" y="6"/>
                    </a:moveTo>
                    <a:lnTo>
                      <a:pt x="118" y="23"/>
                    </a:lnTo>
                    <a:lnTo>
                      <a:pt x="118" y="48"/>
                    </a:lnTo>
                    <a:lnTo>
                      <a:pt x="139" y="70"/>
                    </a:lnTo>
                    <a:lnTo>
                      <a:pt x="170" y="67"/>
                    </a:lnTo>
                    <a:lnTo>
                      <a:pt x="174" y="61"/>
                    </a:lnTo>
                    <a:lnTo>
                      <a:pt x="174" y="210"/>
                    </a:lnTo>
                    <a:lnTo>
                      <a:pt x="183" y="218"/>
                    </a:lnTo>
                    <a:lnTo>
                      <a:pt x="191" y="218"/>
                    </a:lnTo>
                    <a:lnTo>
                      <a:pt x="200" y="153"/>
                    </a:lnTo>
                    <a:lnTo>
                      <a:pt x="205" y="67"/>
                    </a:lnTo>
                    <a:lnTo>
                      <a:pt x="200" y="61"/>
                    </a:lnTo>
                    <a:lnTo>
                      <a:pt x="200" y="48"/>
                    </a:lnTo>
                    <a:lnTo>
                      <a:pt x="218" y="67"/>
                    </a:lnTo>
                    <a:lnTo>
                      <a:pt x="244" y="58"/>
                    </a:lnTo>
                    <a:lnTo>
                      <a:pt x="248" y="166"/>
                    </a:lnTo>
                    <a:lnTo>
                      <a:pt x="239" y="192"/>
                    </a:lnTo>
                    <a:lnTo>
                      <a:pt x="239" y="205"/>
                    </a:lnTo>
                    <a:lnTo>
                      <a:pt x="248" y="214"/>
                    </a:lnTo>
                    <a:lnTo>
                      <a:pt x="257" y="214"/>
                    </a:lnTo>
                    <a:lnTo>
                      <a:pt x="279" y="166"/>
                    </a:lnTo>
                    <a:lnTo>
                      <a:pt x="266" y="36"/>
                    </a:lnTo>
                    <a:lnTo>
                      <a:pt x="261" y="31"/>
                    </a:lnTo>
                    <a:lnTo>
                      <a:pt x="270" y="45"/>
                    </a:lnTo>
                    <a:lnTo>
                      <a:pt x="296" y="48"/>
                    </a:lnTo>
                    <a:lnTo>
                      <a:pt x="283" y="196"/>
                    </a:lnTo>
                    <a:lnTo>
                      <a:pt x="296" y="210"/>
                    </a:lnTo>
                    <a:lnTo>
                      <a:pt x="305" y="210"/>
                    </a:lnTo>
                    <a:lnTo>
                      <a:pt x="314" y="187"/>
                    </a:lnTo>
                    <a:lnTo>
                      <a:pt x="318" y="67"/>
                    </a:lnTo>
                    <a:lnTo>
                      <a:pt x="335" y="83"/>
                    </a:lnTo>
                    <a:lnTo>
                      <a:pt x="335" y="166"/>
                    </a:lnTo>
                    <a:lnTo>
                      <a:pt x="309" y="262"/>
                    </a:lnTo>
                    <a:lnTo>
                      <a:pt x="226" y="340"/>
                    </a:lnTo>
                    <a:lnTo>
                      <a:pt x="170" y="371"/>
                    </a:lnTo>
                    <a:lnTo>
                      <a:pt x="144" y="405"/>
                    </a:lnTo>
                    <a:lnTo>
                      <a:pt x="152" y="418"/>
                    </a:lnTo>
                    <a:lnTo>
                      <a:pt x="165" y="418"/>
                    </a:lnTo>
                    <a:lnTo>
                      <a:pt x="187" y="384"/>
                    </a:lnTo>
                    <a:lnTo>
                      <a:pt x="191" y="379"/>
                    </a:lnTo>
                    <a:lnTo>
                      <a:pt x="200" y="379"/>
                    </a:lnTo>
                    <a:lnTo>
                      <a:pt x="210" y="449"/>
                    </a:lnTo>
                    <a:lnTo>
                      <a:pt x="231" y="501"/>
                    </a:lnTo>
                    <a:lnTo>
                      <a:pt x="231" y="510"/>
                    </a:lnTo>
                    <a:lnTo>
                      <a:pt x="139" y="519"/>
                    </a:lnTo>
                    <a:lnTo>
                      <a:pt x="130" y="519"/>
                    </a:lnTo>
                    <a:lnTo>
                      <a:pt x="78" y="418"/>
                    </a:lnTo>
                    <a:lnTo>
                      <a:pt x="14" y="362"/>
                    </a:lnTo>
                    <a:lnTo>
                      <a:pt x="0" y="344"/>
                    </a:lnTo>
                    <a:lnTo>
                      <a:pt x="5" y="283"/>
                    </a:lnTo>
                    <a:lnTo>
                      <a:pt x="91" y="218"/>
                    </a:lnTo>
                    <a:lnTo>
                      <a:pt x="135" y="235"/>
                    </a:lnTo>
                    <a:lnTo>
                      <a:pt x="139" y="241"/>
                    </a:lnTo>
                    <a:lnTo>
                      <a:pt x="149" y="231"/>
                    </a:lnTo>
                    <a:lnTo>
                      <a:pt x="118" y="192"/>
                    </a:lnTo>
                    <a:lnTo>
                      <a:pt x="97" y="58"/>
                    </a:lnTo>
                    <a:lnTo>
                      <a:pt x="104" y="9"/>
                    </a:lnTo>
                    <a:lnTo>
                      <a:pt x="127" y="0"/>
                    </a:lnTo>
                    <a:lnTo>
                      <a:pt x="144" y="0"/>
                    </a:lnTo>
                    <a:lnTo>
                      <a:pt x="130" y="6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65" name="Shape 1165"/>
              <p:cNvSpPr/>
              <p:nvPr/>
            </p:nvSpPr>
            <p:spPr>
              <a:xfrm>
                <a:off x="2266950" y="3087686"/>
                <a:ext cx="49212" cy="52386"/>
              </a:xfrm>
              <a:custGeom>
                <a:avLst/>
                <a:gdLst/>
                <a:ahLst/>
                <a:cxnLst/>
                <a:rect l="0" t="0" r="0" b="0"/>
                <a:pathLst>
                  <a:path w="31" h="33" extrusionOk="0">
                    <a:moveTo>
                      <a:pt x="23" y="0"/>
                    </a:moveTo>
                    <a:lnTo>
                      <a:pt x="13" y="11"/>
                    </a:lnTo>
                    <a:lnTo>
                      <a:pt x="9" y="21"/>
                    </a:lnTo>
                    <a:lnTo>
                      <a:pt x="9" y="33"/>
                    </a:lnTo>
                    <a:lnTo>
                      <a:pt x="4" y="17"/>
                    </a:lnTo>
                    <a:lnTo>
                      <a:pt x="0" y="11"/>
                    </a:lnTo>
                    <a:lnTo>
                      <a:pt x="18" y="0"/>
                    </a:lnTo>
                    <a:lnTo>
                      <a:pt x="31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66" name="Shape 1166"/>
              <p:cNvSpPr/>
              <p:nvPr/>
            </p:nvSpPr>
            <p:spPr>
              <a:xfrm>
                <a:off x="2413000" y="3087686"/>
                <a:ext cx="26987" cy="39686"/>
              </a:xfrm>
              <a:custGeom>
                <a:avLst/>
                <a:gdLst/>
                <a:ahLst/>
                <a:cxnLst/>
                <a:rect l="0" t="0" r="0" b="0"/>
                <a:pathLst>
                  <a:path w="17" h="25" extrusionOk="0">
                    <a:moveTo>
                      <a:pt x="17" y="25"/>
                    </a:moveTo>
                    <a:lnTo>
                      <a:pt x="0" y="25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17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67" name="Shape 1167"/>
              <p:cNvSpPr/>
              <p:nvPr/>
            </p:nvSpPr>
            <p:spPr>
              <a:xfrm>
                <a:off x="844550" y="3092450"/>
                <a:ext cx="649286" cy="865186"/>
              </a:xfrm>
              <a:custGeom>
                <a:avLst/>
                <a:gdLst/>
                <a:ahLst/>
                <a:cxnLst/>
                <a:rect l="0" t="0" r="0" b="0"/>
                <a:pathLst>
                  <a:path w="409" h="545" extrusionOk="0">
                    <a:moveTo>
                      <a:pt x="200" y="14"/>
                    </a:moveTo>
                    <a:lnTo>
                      <a:pt x="139" y="149"/>
                    </a:lnTo>
                    <a:lnTo>
                      <a:pt x="122" y="239"/>
                    </a:lnTo>
                    <a:lnTo>
                      <a:pt x="122" y="253"/>
                    </a:lnTo>
                    <a:lnTo>
                      <a:pt x="130" y="261"/>
                    </a:lnTo>
                    <a:lnTo>
                      <a:pt x="139" y="261"/>
                    </a:lnTo>
                    <a:lnTo>
                      <a:pt x="147" y="253"/>
                    </a:lnTo>
                    <a:lnTo>
                      <a:pt x="153" y="178"/>
                    </a:lnTo>
                    <a:lnTo>
                      <a:pt x="188" y="88"/>
                    </a:lnTo>
                    <a:lnTo>
                      <a:pt x="230" y="74"/>
                    </a:lnTo>
                    <a:lnTo>
                      <a:pt x="249" y="52"/>
                    </a:lnTo>
                    <a:lnTo>
                      <a:pt x="239" y="18"/>
                    </a:lnTo>
                    <a:lnTo>
                      <a:pt x="257" y="18"/>
                    </a:lnTo>
                    <a:lnTo>
                      <a:pt x="274" y="61"/>
                    </a:lnTo>
                    <a:lnTo>
                      <a:pt x="200" y="192"/>
                    </a:lnTo>
                    <a:lnTo>
                      <a:pt x="188" y="235"/>
                    </a:lnTo>
                    <a:lnTo>
                      <a:pt x="188" y="248"/>
                    </a:lnTo>
                    <a:lnTo>
                      <a:pt x="196" y="257"/>
                    </a:lnTo>
                    <a:lnTo>
                      <a:pt x="205" y="257"/>
                    </a:lnTo>
                    <a:lnTo>
                      <a:pt x="218" y="244"/>
                    </a:lnTo>
                    <a:lnTo>
                      <a:pt x="221" y="205"/>
                    </a:lnTo>
                    <a:lnTo>
                      <a:pt x="257" y="131"/>
                    </a:lnTo>
                    <a:lnTo>
                      <a:pt x="269" y="113"/>
                    </a:lnTo>
                    <a:lnTo>
                      <a:pt x="282" y="122"/>
                    </a:lnTo>
                    <a:lnTo>
                      <a:pt x="304" y="119"/>
                    </a:lnTo>
                    <a:lnTo>
                      <a:pt x="326" y="88"/>
                    </a:lnTo>
                    <a:lnTo>
                      <a:pt x="322" y="74"/>
                    </a:lnTo>
                    <a:lnTo>
                      <a:pt x="304" y="58"/>
                    </a:lnTo>
                    <a:lnTo>
                      <a:pt x="322" y="58"/>
                    </a:lnTo>
                    <a:lnTo>
                      <a:pt x="335" y="66"/>
                    </a:lnTo>
                    <a:lnTo>
                      <a:pt x="310" y="174"/>
                    </a:lnTo>
                    <a:lnTo>
                      <a:pt x="221" y="287"/>
                    </a:lnTo>
                    <a:lnTo>
                      <a:pt x="218" y="292"/>
                    </a:lnTo>
                    <a:lnTo>
                      <a:pt x="218" y="296"/>
                    </a:lnTo>
                    <a:lnTo>
                      <a:pt x="227" y="305"/>
                    </a:lnTo>
                    <a:lnTo>
                      <a:pt x="234" y="305"/>
                    </a:lnTo>
                    <a:lnTo>
                      <a:pt x="269" y="257"/>
                    </a:lnTo>
                    <a:lnTo>
                      <a:pt x="282" y="244"/>
                    </a:lnTo>
                    <a:lnTo>
                      <a:pt x="361" y="279"/>
                    </a:lnTo>
                    <a:lnTo>
                      <a:pt x="374" y="279"/>
                    </a:lnTo>
                    <a:lnTo>
                      <a:pt x="409" y="322"/>
                    </a:lnTo>
                    <a:lnTo>
                      <a:pt x="400" y="375"/>
                    </a:lnTo>
                    <a:lnTo>
                      <a:pt x="330" y="465"/>
                    </a:lnTo>
                    <a:lnTo>
                      <a:pt x="304" y="545"/>
                    </a:lnTo>
                    <a:lnTo>
                      <a:pt x="265" y="545"/>
                    </a:lnTo>
                    <a:lnTo>
                      <a:pt x="230" y="526"/>
                    </a:lnTo>
                    <a:lnTo>
                      <a:pt x="234" y="526"/>
                    </a:lnTo>
                    <a:lnTo>
                      <a:pt x="249" y="488"/>
                    </a:lnTo>
                    <a:lnTo>
                      <a:pt x="252" y="488"/>
                    </a:lnTo>
                    <a:lnTo>
                      <a:pt x="261" y="479"/>
                    </a:lnTo>
                    <a:lnTo>
                      <a:pt x="252" y="440"/>
                    </a:lnTo>
                    <a:lnTo>
                      <a:pt x="239" y="418"/>
                    </a:lnTo>
                    <a:lnTo>
                      <a:pt x="64" y="331"/>
                    </a:lnTo>
                    <a:lnTo>
                      <a:pt x="18" y="287"/>
                    </a:lnTo>
                    <a:lnTo>
                      <a:pt x="0" y="270"/>
                    </a:lnTo>
                    <a:lnTo>
                      <a:pt x="13" y="218"/>
                    </a:lnTo>
                    <a:lnTo>
                      <a:pt x="47" y="149"/>
                    </a:lnTo>
                    <a:lnTo>
                      <a:pt x="64" y="96"/>
                    </a:lnTo>
                    <a:lnTo>
                      <a:pt x="74" y="79"/>
                    </a:lnTo>
                    <a:lnTo>
                      <a:pt x="95" y="79"/>
                    </a:lnTo>
                    <a:lnTo>
                      <a:pt x="105" y="70"/>
                    </a:lnTo>
                    <a:lnTo>
                      <a:pt x="64" y="183"/>
                    </a:lnTo>
                    <a:lnTo>
                      <a:pt x="56" y="209"/>
                    </a:lnTo>
                    <a:lnTo>
                      <a:pt x="56" y="222"/>
                    </a:lnTo>
                    <a:lnTo>
                      <a:pt x="74" y="239"/>
                    </a:lnTo>
                    <a:lnTo>
                      <a:pt x="83" y="239"/>
                    </a:lnTo>
                    <a:lnTo>
                      <a:pt x="92" y="171"/>
                    </a:lnTo>
                    <a:lnTo>
                      <a:pt x="125" y="74"/>
                    </a:lnTo>
                    <a:lnTo>
                      <a:pt x="153" y="66"/>
                    </a:lnTo>
                    <a:lnTo>
                      <a:pt x="182" y="39"/>
                    </a:lnTo>
                    <a:lnTo>
                      <a:pt x="169" y="5"/>
                    </a:lnTo>
                    <a:lnTo>
                      <a:pt x="175" y="0"/>
                    </a:lnTo>
                    <a:lnTo>
                      <a:pt x="191" y="5"/>
                    </a:lnTo>
                    <a:lnTo>
                      <a:pt x="200" y="14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68" name="Shape 1168"/>
              <p:cNvSpPr/>
              <p:nvPr/>
            </p:nvSpPr>
            <p:spPr>
              <a:xfrm>
                <a:off x="2176461" y="3100386"/>
                <a:ext cx="63500" cy="60325"/>
              </a:xfrm>
              <a:custGeom>
                <a:avLst/>
                <a:gdLst/>
                <a:ahLst/>
                <a:cxnLst/>
                <a:rect l="0" t="0" r="0" b="0"/>
                <a:pathLst>
                  <a:path w="40" h="38" extrusionOk="0">
                    <a:moveTo>
                      <a:pt x="40" y="22"/>
                    </a:moveTo>
                    <a:lnTo>
                      <a:pt x="40" y="31"/>
                    </a:lnTo>
                    <a:lnTo>
                      <a:pt x="31" y="38"/>
                    </a:lnTo>
                    <a:lnTo>
                      <a:pt x="9" y="38"/>
                    </a:lnTo>
                    <a:lnTo>
                      <a:pt x="0" y="25"/>
                    </a:lnTo>
                    <a:lnTo>
                      <a:pt x="14" y="0"/>
                    </a:lnTo>
                    <a:lnTo>
                      <a:pt x="31" y="9"/>
                    </a:lnTo>
                    <a:lnTo>
                      <a:pt x="40" y="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69" name="Shape 1169"/>
              <p:cNvSpPr/>
              <p:nvPr/>
            </p:nvSpPr>
            <p:spPr>
              <a:xfrm>
                <a:off x="2481261" y="3105150"/>
                <a:ext cx="20637" cy="34925"/>
              </a:xfrm>
              <a:custGeom>
                <a:avLst/>
                <a:gdLst/>
                <a:ahLst/>
                <a:cxnLst/>
                <a:rect l="0" t="0" r="0" b="0"/>
                <a:pathLst>
                  <a:path w="13" h="22" extrusionOk="0">
                    <a:moveTo>
                      <a:pt x="0" y="22"/>
                    </a:moveTo>
                    <a:lnTo>
                      <a:pt x="0" y="0"/>
                    </a:lnTo>
                    <a:lnTo>
                      <a:pt x="13" y="1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70" name="Shape 1170"/>
              <p:cNvSpPr/>
              <p:nvPr/>
            </p:nvSpPr>
            <p:spPr>
              <a:xfrm>
                <a:off x="1016000" y="3114675"/>
                <a:ext cx="26987" cy="20637"/>
              </a:xfrm>
              <a:custGeom>
                <a:avLst/>
                <a:gdLst/>
                <a:ahLst/>
                <a:cxnLst/>
                <a:rect l="0" t="0" r="0" b="0"/>
                <a:pathLst>
                  <a:path w="17" h="13" extrusionOk="0">
                    <a:moveTo>
                      <a:pt x="0" y="13"/>
                    </a:moveTo>
                    <a:lnTo>
                      <a:pt x="17" y="0"/>
                    </a:lnTo>
                    <a:lnTo>
                      <a:pt x="17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71" name="Shape 1171"/>
              <p:cNvSpPr/>
              <p:nvPr/>
            </p:nvSpPr>
            <p:spPr>
              <a:xfrm>
                <a:off x="2303461" y="3114675"/>
                <a:ext cx="39686" cy="39686"/>
              </a:xfrm>
              <a:custGeom>
                <a:avLst/>
                <a:gdLst/>
                <a:ahLst/>
                <a:cxnLst/>
                <a:rect l="0" t="0" r="0" b="0"/>
                <a:pathLst>
                  <a:path w="25" h="25" extrusionOk="0">
                    <a:moveTo>
                      <a:pt x="25" y="8"/>
                    </a:moveTo>
                    <a:lnTo>
                      <a:pt x="25" y="22"/>
                    </a:lnTo>
                    <a:lnTo>
                      <a:pt x="21" y="25"/>
                    </a:lnTo>
                    <a:lnTo>
                      <a:pt x="8" y="25"/>
                    </a:lnTo>
                    <a:lnTo>
                      <a:pt x="0" y="13"/>
                    </a:lnTo>
                    <a:lnTo>
                      <a:pt x="3" y="0"/>
                    </a:lnTo>
                    <a:lnTo>
                      <a:pt x="21" y="0"/>
                    </a:lnTo>
                    <a:lnTo>
                      <a:pt x="25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72" name="Shape 1172"/>
              <p:cNvSpPr/>
              <p:nvPr/>
            </p:nvSpPr>
            <p:spPr>
              <a:xfrm>
                <a:off x="1058862" y="3127375"/>
                <a:ext cx="39686" cy="47625"/>
              </a:xfrm>
              <a:custGeom>
                <a:avLst/>
                <a:gdLst/>
                <a:ahLst/>
                <a:cxnLst/>
                <a:rect l="0" t="0" r="0" b="0"/>
                <a:pathLst>
                  <a:path w="25" h="30" extrusionOk="0">
                    <a:moveTo>
                      <a:pt x="25" y="5"/>
                    </a:moveTo>
                    <a:lnTo>
                      <a:pt x="22" y="17"/>
                    </a:lnTo>
                    <a:lnTo>
                      <a:pt x="0" y="3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5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73" name="Shape 1173"/>
              <p:cNvSpPr/>
              <p:nvPr/>
            </p:nvSpPr>
            <p:spPr>
              <a:xfrm>
                <a:off x="1162050" y="3149600"/>
                <a:ext cx="33336" cy="47625"/>
              </a:xfrm>
              <a:custGeom>
                <a:avLst/>
                <a:gdLst/>
                <a:ahLst/>
                <a:cxnLst/>
                <a:rect l="0" t="0" r="0" b="0"/>
                <a:pathLst>
                  <a:path w="21" h="30" extrusionOk="0">
                    <a:moveTo>
                      <a:pt x="21" y="22"/>
                    </a:moveTo>
                    <a:lnTo>
                      <a:pt x="13" y="30"/>
                    </a:lnTo>
                    <a:lnTo>
                      <a:pt x="0" y="30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1" y="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74" name="Shape 1174"/>
              <p:cNvSpPr/>
              <p:nvPr/>
            </p:nvSpPr>
            <p:spPr>
              <a:xfrm>
                <a:off x="2495550" y="3149600"/>
                <a:ext cx="14286" cy="34925"/>
              </a:xfrm>
              <a:custGeom>
                <a:avLst/>
                <a:gdLst/>
                <a:ahLst/>
                <a:cxnLst/>
                <a:rect l="0" t="0" r="0" b="0"/>
                <a:pathLst>
                  <a:path w="9" h="22" extrusionOk="0">
                    <a:moveTo>
                      <a:pt x="9" y="22"/>
                    </a:moveTo>
                    <a:lnTo>
                      <a:pt x="0" y="13"/>
                    </a:lnTo>
                    <a:lnTo>
                      <a:pt x="4" y="0"/>
                    </a:lnTo>
                    <a:lnTo>
                      <a:pt x="9" y="3"/>
                    </a:lnTo>
                    <a:lnTo>
                      <a:pt x="9" y="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75" name="Shape 1175"/>
              <p:cNvSpPr/>
              <p:nvPr/>
            </p:nvSpPr>
            <p:spPr>
              <a:xfrm>
                <a:off x="1528762" y="3170236"/>
                <a:ext cx="477837" cy="136525"/>
              </a:xfrm>
              <a:custGeom>
                <a:avLst/>
                <a:gdLst/>
                <a:ahLst/>
                <a:cxnLst/>
                <a:rect l="0" t="0" r="0" b="0"/>
                <a:pathLst>
                  <a:path w="301" h="86" extrusionOk="0">
                    <a:moveTo>
                      <a:pt x="283" y="30"/>
                    </a:moveTo>
                    <a:lnTo>
                      <a:pt x="301" y="64"/>
                    </a:lnTo>
                    <a:lnTo>
                      <a:pt x="301" y="86"/>
                    </a:lnTo>
                    <a:lnTo>
                      <a:pt x="265" y="47"/>
                    </a:lnTo>
                    <a:lnTo>
                      <a:pt x="239" y="21"/>
                    </a:lnTo>
                    <a:lnTo>
                      <a:pt x="192" y="12"/>
                    </a:lnTo>
                    <a:lnTo>
                      <a:pt x="39" y="42"/>
                    </a:lnTo>
                    <a:lnTo>
                      <a:pt x="17" y="42"/>
                    </a:lnTo>
                    <a:lnTo>
                      <a:pt x="0" y="34"/>
                    </a:lnTo>
                    <a:lnTo>
                      <a:pt x="100" y="21"/>
                    </a:lnTo>
                    <a:lnTo>
                      <a:pt x="152" y="3"/>
                    </a:lnTo>
                    <a:lnTo>
                      <a:pt x="183" y="0"/>
                    </a:lnTo>
                    <a:lnTo>
                      <a:pt x="253" y="9"/>
                    </a:lnTo>
                    <a:lnTo>
                      <a:pt x="283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76" name="Shape 1176"/>
              <p:cNvSpPr/>
              <p:nvPr/>
            </p:nvSpPr>
            <p:spPr>
              <a:xfrm>
                <a:off x="1301750" y="3209925"/>
                <a:ext cx="12700" cy="41275"/>
              </a:xfrm>
              <a:custGeom>
                <a:avLst/>
                <a:gdLst/>
                <a:ahLst/>
                <a:cxnLst/>
                <a:rect l="0" t="0" r="0" b="0"/>
                <a:pathLst>
                  <a:path w="8" h="26" extrusionOk="0">
                    <a:moveTo>
                      <a:pt x="0" y="26"/>
                    </a:moveTo>
                    <a:lnTo>
                      <a:pt x="0" y="5"/>
                    </a:lnTo>
                    <a:lnTo>
                      <a:pt x="8" y="0"/>
                    </a:lnTo>
                    <a:lnTo>
                      <a:pt x="8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77" name="Shape 1177"/>
              <p:cNvSpPr/>
              <p:nvPr/>
            </p:nvSpPr>
            <p:spPr>
              <a:xfrm>
                <a:off x="1584325" y="3286125"/>
                <a:ext cx="323850" cy="88900"/>
              </a:xfrm>
              <a:custGeom>
                <a:avLst/>
                <a:gdLst/>
                <a:ahLst/>
                <a:cxnLst/>
                <a:rect l="0" t="0" r="0" b="0"/>
                <a:pathLst>
                  <a:path w="204" h="56" extrusionOk="0">
                    <a:moveTo>
                      <a:pt x="190" y="35"/>
                    </a:moveTo>
                    <a:lnTo>
                      <a:pt x="204" y="56"/>
                    </a:lnTo>
                    <a:lnTo>
                      <a:pt x="95" y="9"/>
                    </a:lnTo>
                    <a:lnTo>
                      <a:pt x="0" y="35"/>
                    </a:lnTo>
                    <a:lnTo>
                      <a:pt x="34" y="13"/>
                    </a:lnTo>
                    <a:lnTo>
                      <a:pt x="91" y="0"/>
                    </a:lnTo>
                    <a:lnTo>
                      <a:pt x="160" y="13"/>
                    </a:lnTo>
                    <a:lnTo>
                      <a:pt x="190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78" name="Shape 1178"/>
              <p:cNvSpPr/>
              <p:nvPr/>
            </p:nvSpPr>
            <p:spPr>
              <a:xfrm>
                <a:off x="1520825" y="3556000"/>
                <a:ext cx="414337" cy="144461"/>
              </a:xfrm>
              <a:custGeom>
                <a:avLst/>
                <a:gdLst/>
                <a:ahLst/>
                <a:cxnLst/>
                <a:rect l="0" t="0" r="0" b="0"/>
                <a:pathLst>
                  <a:path w="261" h="91" extrusionOk="0">
                    <a:moveTo>
                      <a:pt x="258" y="30"/>
                    </a:moveTo>
                    <a:lnTo>
                      <a:pt x="258" y="43"/>
                    </a:lnTo>
                    <a:lnTo>
                      <a:pt x="183" y="91"/>
                    </a:lnTo>
                    <a:lnTo>
                      <a:pt x="162" y="91"/>
                    </a:lnTo>
                    <a:lnTo>
                      <a:pt x="153" y="83"/>
                    </a:lnTo>
                    <a:lnTo>
                      <a:pt x="83" y="83"/>
                    </a:lnTo>
                    <a:lnTo>
                      <a:pt x="13" y="35"/>
                    </a:lnTo>
                    <a:lnTo>
                      <a:pt x="5" y="9"/>
                    </a:lnTo>
                    <a:lnTo>
                      <a:pt x="0" y="4"/>
                    </a:lnTo>
                    <a:lnTo>
                      <a:pt x="169" y="17"/>
                    </a:lnTo>
                    <a:lnTo>
                      <a:pt x="236" y="4"/>
                    </a:lnTo>
                    <a:lnTo>
                      <a:pt x="239" y="0"/>
                    </a:lnTo>
                    <a:lnTo>
                      <a:pt x="261" y="0"/>
                    </a:lnTo>
                    <a:lnTo>
                      <a:pt x="258" y="30"/>
                    </a:lnTo>
                    <a:close/>
                  </a:path>
                </a:pathLst>
              </a:custGeom>
              <a:solidFill>
                <a:srgbClr val="D9CFAE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79" name="Shape 1179"/>
              <p:cNvSpPr/>
              <p:nvPr/>
            </p:nvSpPr>
            <p:spPr>
              <a:xfrm>
                <a:off x="1458912" y="3652837"/>
                <a:ext cx="166686" cy="214311"/>
              </a:xfrm>
              <a:custGeom>
                <a:avLst/>
                <a:gdLst/>
                <a:ahLst/>
                <a:cxnLst/>
                <a:rect l="0" t="0" r="0" b="0"/>
                <a:pathLst>
                  <a:path w="105" h="135" extrusionOk="0">
                    <a:moveTo>
                      <a:pt x="70" y="82"/>
                    </a:moveTo>
                    <a:lnTo>
                      <a:pt x="48" y="135"/>
                    </a:lnTo>
                    <a:lnTo>
                      <a:pt x="0" y="78"/>
                    </a:lnTo>
                    <a:lnTo>
                      <a:pt x="48" y="0"/>
                    </a:lnTo>
                    <a:lnTo>
                      <a:pt x="105" y="39"/>
                    </a:lnTo>
                    <a:lnTo>
                      <a:pt x="7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80" name="Shape 1180"/>
              <p:cNvSpPr/>
              <p:nvPr/>
            </p:nvSpPr>
            <p:spPr>
              <a:xfrm>
                <a:off x="1803400" y="3652837"/>
                <a:ext cx="153987" cy="241300"/>
              </a:xfrm>
              <a:custGeom>
                <a:avLst/>
                <a:gdLst/>
                <a:ahLst/>
                <a:cxnLst/>
                <a:rect l="0" t="0" r="0" b="0"/>
                <a:pathLst>
                  <a:path w="97" h="152" extrusionOk="0">
                    <a:moveTo>
                      <a:pt x="92" y="118"/>
                    </a:moveTo>
                    <a:lnTo>
                      <a:pt x="45" y="143"/>
                    </a:lnTo>
                    <a:lnTo>
                      <a:pt x="36" y="152"/>
                    </a:lnTo>
                    <a:lnTo>
                      <a:pt x="14" y="109"/>
                    </a:lnTo>
                    <a:lnTo>
                      <a:pt x="5" y="100"/>
                    </a:lnTo>
                    <a:lnTo>
                      <a:pt x="0" y="48"/>
                    </a:lnTo>
                    <a:lnTo>
                      <a:pt x="83" y="0"/>
                    </a:lnTo>
                    <a:lnTo>
                      <a:pt x="97" y="26"/>
                    </a:lnTo>
                    <a:lnTo>
                      <a:pt x="92" y="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81" name="Shape 1181"/>
              <p:cNvSpPr/>
              <p:nvPr/>
            </p:nvSpPr>
            <p:spPr>
              <a:xfrm>
                <a:off x="1770061" y="3708400"/>
                <a:ext cx="450850" cy="1008062"/>
              </a:xfrm>
              <a:custGeom>
                <a:avLst/>
                <a:gdLst/>
                <a:ahLst/>
                <a:cxnLst/>
                <a:rect l="0" t="0" r="0" b="0"/>
                <a:pathLst>
                  <a:path w="284" h="635" extrusionOk="0">
                    <a:moveTo>
                      <a:pt x="223" y="100"/>
                    </a:moveTo>
                    <a:lnTo>
                      <a:pt x="226" y="122"/>
                    </a:lnTo>
                    <a:lnTo>
                      <a:pt x="187" y="126"/>
                    </a:lnTo>
                    <a:lnTo>
                      <a:pt x="187" y="144"/>
                    </a:lnTo>
                    <a:lnTo>
                      <a:pt x="275" y="300"/>
                    </a:lnTo>
                    <a:lnTo>
                      <a:pt x="253" y="487"/>
                    </a:lnTo>
                    <a:lnTo>
                      <a:pt x="270" y="561"/>
                    </a:lnTo>
                    <a:lnTo>
                      <a:pt x="284" y="578"/>
                    </a:lnTo>
                    <a:lnTo>
                      <a:pt x="192" y="626"/>
                    </a:lnTo>
                    <a:lnTo>
                      <a:pt x="149" y="635"/>
                    </a:lnTo>
                    <a:lnTo>
                      <a:pt x="5" y="613"/>
                    </a:lnTo>
                    <a:lnTo>
                      <a:pt x="0" y="570"/>
                    </a:lnTo>
                    <a:lnTo>
                      <a:pt x="9" y="530"/>
                    </a:lnTo>
                    <a:lnTo>
                      <a:pt x="66" y="422"/>
                    </a:lnTo>
                    <a:lnTo>
                      <a:pt x="104" y="352"/>
                    </a:lnTo>
                    <a:lnTo>
                      <a:pt x="143" y="235"/>
                    </a:lnTo>
                    <a:lnTo>
                      <a:pt x="140" y="0"/>
                    </a:lnTo>
                    <a:lnTo>
                      <a:pt x="178" y="30"/>
                    </a:lnTo>
                    <a:lnTo>
                      <a:pt x="223" y="100"/>
                    </a:lnTo>
                    <a:close/>
                  </a:path>
                </a:pathLst>
              </a:custGeom>
              <a:solidFill>
                <a:srgbClr val="978A9C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82" name="Shape 1182"/>
              <p:cNvSpPr/>
              <p:nvPr/>
            </p:nvSpPr>
            <p:spPr>
              <a:xfrm>
                <a:off x="1611312" y="3714750"/>
                <a:ext cx="166686" cy="179387"/>
              </a:xfrm>
              <a:custGeom>
                <a:avLst/>
                <a:gdLst/>
                <a:ahLst/>
                <a:cxnLst/>
                <a:rect l="0" t="0" r="0" b="0"/>
                <a:pathLst>
                  <a:path w="105" h="113" extrusionOk="0">
                    <a:moveTo>
                      <a:pt x="105" y="35"/>
                    </a:moveTo>
                    <a:lnTo>
                      <a:pt x="96" y="92"/>
                    </a:lnTo>
                    <a:lnTo>
                      <a:pt x="78" y="113"/>
                    </a:lnTo>
                    <a:lnTo>
                      <a:pt x="52" y="113"/>
                    </a:lnTo>
                    <a:lnTo>
                      <a:pt x="17" y="87"/>
                    </a:lnTo>
                    <a:lnTo>
                      <a:pt x="4" y="65"/>
                    </a:lnTo>
                    <a:lnTo>
                      <a:pt x="0" y="43"/>
                    </a:lnTo>
                    <a:lnTo>
                      <a:pt x="13" y="9"/>
                    </a:lnTo>
                    <a:lnTo>
                      <a:pt x="39" y="0"/>
                    </a:lnTo>
                    <a:lnTo>
                      <a:pt x="87" y="0"/>
                    </a:lnTo>
                    <a:lnTo>
                      <a:pt x="105" y="35"/>
                    </a:ln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83" name="Shape 1183"/>
              <p:cNvSpPr/>
              <p:nvPr/>
            </p:nvSpPr>
            <p:spPr>
              <a:xfrm>
                <a:off x="615950" y="3817937"/>
                <a:ext cx="1112837" cy="1001712"/>
              </a:xfrm>
              <a:custGeom>
                <a:avLst/>
                <a:gdLst/>
                <a:ahLst/>
                <a:cxnLst/>
                <a:rect l="0" t="0" r="0" b="0"/>
                <a:pathLst>
                  <a:path w="701" h="631" extrusionOk="0">
                    <a:moveTo>
                      <a:pt x="540" y="83"/>
                    </a:moveTo>
                    <a:lnTo>
                      <a:pt x="562" y="195"/>
                    </a:lnTo>
                    <a:lnTo>
                      <a:pt x="592" y="252"/>
                    </a:lnTo>
                    <a:lnTo>
                      <a:pt x="653" y="332"/>
                    </a:lnTo>
                    <a:lnTo>
                      <a:pt x="671" y="418"/>
                    </a:lnTo>
                    <a:lnTo>
                      <a:pt x="692" y="440"/>
                    </a:lnTo>
                    <a:lnTo>
                      <a:pt x="701" y="492"/>
                    </a:lnTo>
                    <a:lnTo>
                      <a:pt x="697" y="544"/>
                    </a:lnTo>
                    <a:lnTo>
                      <a:pt x="570" y="566"/>
                    </a:lnTo>
                    <a:lnTo>
                      <a:pt x="518" y="588"/>
                    </a:lnTo>
                    <a:lnTo>
                      <a:pt x="461" y="601"/>
                    </a:lnTo>
                    <a:lnTo>
                      <a:pt x="396" y="631"/>
                    </a:lnTo>
                    <a:lnTo>
                      <a:pt x="340" y="570"/>
                    </a:lnTo>
                    <a:lnTo>
                      <a:pt x="313" y="557"/>
                    </a:lnTo>
                    <a:lnTo>
                      <a:pt x="362" y="474"/>
                    </a:lnTo>
                    <a:lnTo>
                      <a:pt x="401" y="379"/>
                    </a:lnTo>
                    <a:lnTo>
                      <a:pt x="440" y="335"/>
                    </a:lnTo>
                    <a:lnTo>
                      <a:pt x="457" y="318"/>
                    </a:lnTo>
                    <a:lnTo>
                      <a:pt x="448" y="309"/>
                    </a:lnTo>
                    <a:lnTo>
                      <a:pt x="396" y="357"/>
                    </a:lnTo>
                    <a:lnTo>
                      <a:pt x="349" y="426"/>
                    </a:lnTo>
                    <a:lnTo>
                      <a:pt x="310" y="522"/>
                    </a:lnTo>
                    <a:lnTo>
                      <a:pt x="291" y="540"/>
                    </a:lnTo>
                    <a:lnTo>
                      <a:pt x="230" y="531"/>
                    </a:lnTo>
                    <a:lnTo>
                      <a:pt x="162" y="553"/>
                    </a:lnTo>
                    <a:lnTo>
                      <a:pt x="83" y="544"/>
                    </a:lnTo>
                    <a:lnTo>
                      <a:pt x="22" y="509"/>
                    </a:lnTo>
                    <a:lnTo>
                      <a:pt x="0" y="470"/>
                    </a:lnTo>
                    <a:lnTo>
                      <a:pt x="13" y="379"/>
                    </a:lnTo>
                    <a:lnTo>
                      <a:pt x="44" y="304"/>
                    </a:lnTo>
                    <a:lnTo>
                      <a:pt x="79" y="231"/>
                    </a:lnTo>
                    <a:lnTo>
                      <a:pt x="153" y="113"/>
                    </a:lnTo>
                    <a:lnTo>
                      <a:pt x="218" y="22"/>
                    </a:lnTo>
                    <a:lnTo>
                      <a:pt x="274" y="100"/>
                    </a:lnTo>
                    <a:lnTo>
                      <a:pt x="283" y="127"/>
                    </a:lnTo>
                    <a:lnTo>
                      <a:pt x="349" y="174"/>
                    </a:lnTo>
                    <a:lnTo>
                      <a:pt x="393" y="182"/>
                    </a:lnTo>
                    <a:lnTo>
                      <a:pt x="457" y="170"/>
                    </a:lnTo>
                    <a:lnTo>
                      <a:pt x="457" y="188"/>
                    </a:lnTo>
                    <a:lnTo>
                      <a:pt x="365" y="332"/>
                    </a:lnTo>
                    <a:lnTo>
                      <a:pt x="313" y="365"/>
                    </a:lnTo>
                    <a:lnTo>
                      <a:pt x="301" y="365"/>
                    </a:lnTo>
                    <a:lnTo>
                      <a:pt x="236" y="436"/>
                    </a:lnTo>
                    <a:lnTo>
                      <a:pt x="239" y="448"/>
                    </a:lnTo>
                    <a:lnTo>
                      <a:pt x="252" y="461"/>
                    </a:lnTo>
                    <a:lnTo>
                      <a:pt x="288" y="448"/>
                    </a:lnTo>
                    <a:lnTo>
                      <a:pt x="301" y="431"/>
                    </a:lnTo>
                    <a:lnTo>
                      <a:pt x="301" y="400"/>
                    </a:lnTo>
                    <a:lnTo>
                      <a:pt x="383" y="344"/>
                    </a:lnTo>
                    <a:lnTo>
                      <a:pt x="484" y="204"/>
                    </a:lnTo>
                    <a:lnTo>
                      <a:pt x="492" y="170"/>
                    </a:lnTo>
                    <a:lnTo>
                      <a:pt x="461" y="140"/>
                    </a:lnTo>
                    <a:lnTo>
                      <a:pt x="479" y="109"/>
                    </a:lnTo>
                    <a:lnTo>
                      <a:pt x="479" y="75"/>
                    </a:lnTo>
                    <a:lnTo>
                      <a:pt x="505" y="0"/>
                    </a:lnTo>
                    <a:lnTo>
                      <a:pt x="515" y="0"/>
                    </a:lnTo>
                    <a:lnTo>
                      <a:pt x="540" y="83"/>
                    </a:lnTo>
                    <a:close/>
                  </a:path>
                </a:pathLst>
              </a:custGeom>
              <a:solidFill>
                <a:srgbClr val="978A9C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84" name="Shape 1184"/>
              <p:cNvSpPr/>
              <p:nvPr/>
            </p:nvSpPr>
            <p:spPr>
              <a:xfrm>
                <a:off x="1514475" y="3846512"/>
                <a:ext cx="131762" cy="247650"/>
              </a:xfrm>
              <a:custGeom>
                <a:avLst/>
                <a:gdLst/>
                <a:ahLst/>
                <a:cxnLst/>
                <a:rect l="0" t="0" r="0" b="0"/>
                <a:pathLst>
                  <a:path w="83" h="156" extrusionOk="0">
                    <a:moveTo>
                      <a:pt x="30" y="143"/>
                    </a:moveTo>
                    <a:lnTo>
                      <a:pt x="22" y="152"/>
                    </a:lnTo>
                    <a:lnTo>
                      <a:pt x="22" y="156"/>
                    </a:lnTo>
                    <a:lnTo>
                      <a:pt x="13" y="134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4" y="51"/>
                    </a:lnTo>
                    <a:lnTo>
                      <a:pt x="35" y="17"/>
                    </a:lnTo>
                    <a:lnTo>
                      <a:pt x="44" y="0"/>
                    </a:lnTo>
                    <a:lnTo>
                      <a:pt x="83" y="42"/>
                    </a:lnTo>
                    <a:lnTo>
                      <a:pt x="3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85" name="Shape 1185"/>
              <p:cNvSpPr/>
              <p:nvPr/>
            </p:nvSpPr>
            <p:spPr>
              <a:xfrm>
                <a:off x="1050925" y="3852862"/>
                <a:ext cx="276225" cy="214311"/>
              </a:xfrm>
              <a:custGeom>
                <a:avLst/>
                <a:gdLst/>
                <a:ahLst/>
                <a:cxnLst/>
                <a:rect l="0" t="0" r="0" b="0"/>
                <a:pathLst>
                  <a:path w="174" h="135" extrusionOk="0">
                    <a:moveTo>
                      <a:pt x="144" y="91"/>
                    </a:moveTo>
                    <a:lnTo>
                      <a:pt x="174" y="91"/>
                    </a:lnTo>
                    <a:lnTo>
                      <a:pt x="161" y="121"/>
                    </a:lnTo>
                    <a:lnTo>
                      <a:pt x="131" y="135"/>
                    </a:lnTo>
                    <a:lnTo>
                      <a:pt x="78" y="127"/>
                    </a:lnTo>
                    <a:lnTo>
                      <a:pt x="45" y="99"/>
                    </a:lnTo>
                    <a:lnTo>
                      <a:pt x="0" y="22"/>
                    </a:lnTo>
                    <a:lnTo>
                      <a:pt x="17" y="0"/>
                    </a:lnTo>
                    <a:lnTo>
                      <a:pt x="91" y="69"/>
                    </a:lnTo>
                    <a:lnTo>
                      <a:pt x="144" y="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86" name="Shape 1186"/>
              <p:cNvSpPr/>
              <p:nvPr/>
            </p:nvSpPr>
            <p:spPr>
              <a:xfrm>
                <a:off x="1770061" y="3860800"/>
                <a:ext cx="187325" cy="627062"/>
              </a:xfrm>
              <a:custGeom>
                <a:avLst/>
                <a:gdLst/>
                <a:ahLst/>
                <a:cxnLst/>
                <a:rect l="0" t="0" r="0" b="0"/>
                <a:pathLst>
                  <a:path w="118" h="395" extrusionOk="0">
                    <a:moveTo>
                      <a:pt x="82" y="30"/>
                    </a:moveTo>
                    <a:lnTo>
                      <a:pt x="109" y="8"/>
                    </a:lnTo>
                    <a:lnTo>
                      <a:pt x="118" y="100"/>
                    </a:lnTo>
                    <a:lnTo>
                      <a:pt x="104" y="183"/>
                    </a:lnTo>
                    <a:lnTo>
                      <a:pt x="61" y="286"/>
                    </a:lnTo>
                    <a:lnTo>
                      <a:pt x="35" y="321"/>
                    </a:lnTo>
                    <a:lnTo>
                      <a:pt x="9" y="391"/>
                    </a:lnTo>
                    <a:lnTo>
                      <a:pt x="5" y="395"/>
                    </a:lnTo>
                    <a:lnTo>
                      <a:pt x="26" y="330"/>
                    </a:lnTo>
                    <a:lnTo>
                      <a:pt x="79" y="230"/>
                    </a:lnTo>
                    <a:lnTo>
                      <a:pt x="92" y="161"/>
                    </a:lnTo>
                    <a:lnTo>
                      <a:pt x="82" y="122"/>
                    </a:lnTo>
                    <a:lnTo>
                      <a:pt x="0" y="26"/>
                    </a:lnTo>
                    <a:lnTo>
                      <a:pt x="18" y="0"/>
                    </a:lnTo>
                    <a:lnTo>
                      <a:pt x="43" y="52"/>
                    </a:lnTo>
                    <a:lnTo>
                      <a:pt x="82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87" name="Shape 1187"/>
              <p:cNvSpPr/>
              <p:nvPr/>
            </p:nvSpPr>
            <p:spPr>
              <a:xfrm>
                <a:off x="2176461" y="3879850"/>
                <a:ext cx="519112" cy="815975"/>
              </a:xfrm>
              <a:custGeom>
                <a:avLst/>
                <a:gdLst/>
                <a:ahLst/>
                <a:cxnLst/>
                <a:rect l="0" t="0" r="0" b="0"/>
                <a:pathLst>
                  <a:path w="327" h="514" extrusionOk="0">
                    <a:moveTo>
                      <a:pt x="240" y="140"/>
                    </a:moveTo>
                    <a:lnTo>
                      <a:pt x="240" y="192"/>
                    </a:lnTo>
                    <a:lnTo>
                      <a:pt x="319" y="331"/>
                    </a:lnTo>
                    <a:lnTo>
                      <a:pt x="327" y="392"/>
                    </a:lnTo>
                    <a:lnTo>
                      <a:pt x="319" y="435"/>
                    </a:lnTo>
                    <a:lnTo>
                      <a:pt x="280" y="492"/>
                    </a:lnTo>
                    <a:lnTo>
                      <a:pt x="266" y="501"/>
                    </a:lnTo>
                    <a:lnTo>
                      <a:pt x="252" y="514"/>
                    </a:lnTo>
                    <a:lnTo>
                      <a:pt x="201" y="470"/>
                    </a:lnTo>
                    <a:lnTo>
                      <a:pt x="92" y="453"/>
                    </a:lnTo>
                    <a:lnTo>
                      <a:pt x="66" y="466"/>
                    </a:lnTo>
                    <a:lnTo>
                      <a:pt x="31" y="409"/>
                    </a:lnTo>
                    <a:lnTo>
                      <a:pt x="35" y="248"/>
                    </a:lnTo>
                    <a:lnTo>
                      <a:pt x="50" y="210"/>
                    </a:lnTo>
                    <a:lnTo>
                      <a:pt x="44" y="179"/>
                    </a:lnTo>
                    <a:lnTo>
                      <a:pt x="0" y="110"/>
                    </a:lnTo>
                    <a:lnTo>
                      <a:pt x="19" y="91"/>
                    </a:lnTo>
                    <a:lnTo>
                      <a:pt x="61" y="88"/>
                    </a:lnTo>
                    <a:lnTo>
                      <a:pt x="171" y="21"/>
                    </a:lnTo>
                    <a:lnTo>
                      <a:pt x="205" y="0"/>
                    </a:lnTo>
                    <a:lnTo>
                      <a:pt x="227" y="30"/>
                    </a:lnTo>
                    <a:lnTo>
                      <a:pt x="240" y="140"/>
                    </a:lnTo>
                    <a:close/>
                  </a:path>
                </a:pathLst>
              </a:custGeom>
              <a:solidFill>
                <a:srgbClr val="978A9C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88" name="Shape 1188"/>
              <p:cNvSpPr/>
              <p:nvPr/>
            </p:nvSpPr>
            <p:spPr>
              <a:xfrm>
                <a:off x="2124075" y="3913187"/>
                <a:ext cx="254000" cy="96836"/>
              </a:xfrm>
              <a:custGeom>
                <a:avLst/>
                <a:gdLst/>
                <a:ahLst/>
                <a:cxnLst/>
                <a:rect l="0" t="0" r="0" b="0"/>
                <a:pathLst>
                  <a:path w="160" h="61" extrusionOk="0">
                    <a:moveTo>
                      <a:pt x="52" y="53"/>
                    </a:moveTo>
                    <a:lnTo>
                      <a:pt x="25" y="61"/>
                    </a:lnTo>
                    <a:lnTo>
                      <a:pt x="0" y="23"/>
                    </a:lnTo>
                    <a:lnTo>
                      <a:pt x="0" y="15"/>
                    </a:lnTo>
                    <a:lnTo>
                      <a:pt x="142" y="6"/>
                    </a:lnTo>
                    <a:lnTo>
                      <a:pt x="147" y="0"/>
                    </a:lnTo>
                    <a:lnTo>
                      <a:pt x="160" y="0"/>
                    </a:lnTo>
                    <a:lnTo>
                      <a:pt x="52" y="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89" name="Shape 1189"/>
              <p:cNvSpPr/>
              <p:nvPr/>
            </p:nvSpPr>
            <p:spPr>
              <a:xfrm>
                <a:off x="1562100" y="3922712"/>
                <a:ext cx="304800" cy="544512"/>
              </a:xfrm>
              <a:custGeom>
                <a:avLst/>
                <a:gdLst/>
                <a:ahLst/>
                <a:cxnLst/>
                <a:rect l="0" t="0" r="0" b="0"/>
                <a:pathLst>
                  <a:path w="192" h="343" extrusionOk="0">
                    <a:moveTo>
                      <a:pt x="192" y="104"/>
                    </a:moveTo>
                    <a:lnTo>
                      <a:pt x="192" y="152"/>
                    </a:lnTo>
                    <a:lnTo>
                      <a:pt x="152" y="257"/>
                    </a:lnTo>
                    <a:lnTo>
                      <a:pt x="105" y="343"/>
                    </a:lnTo>
                    <a:lnTo>
                      <a:pt x="83" y="252"/>
                    </a:lnTo>
                    <a:lnTo>
                      <a:pt x="0" y="147"/>
                    </a:lnTo>
                    <a:lnTo>
                      <a:pt x="35" y="74"/>
                    </a:lnTo>
                    <a:lnTo>
                      <a:pt x="79" y="0"/>
                    </a:lnTo>
                    <a:lnTo>
                      <a:pt x="105" y="0"/>
                    </a:lnTo>
                    <a:lnTo>
                      <a:pt x="192" y="104"/>
                    </a:ln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90" name="Shape 1190"/>
              <p:cNvSpPr/>
              <p:nvPr/>
            </p:nvSpPr>
            <p:spPr>
              <a:xfrm>
                <a:off x="1244600" y="4625975"/>
                <a:ext cx="1327150" cy="1366837"/>
              </a:xfrm>
              <a:custGeom>
                <a:avLst/>
                <a:gdLst/>
                <a:ahLst/>
                <a:cxnLst/>
                <a:rect l="0" t="0" r="0" b="0"/>
                <a:pathLst>
                  <a:path w="836" h="861" extrusionOk="0">
                    <a:moveTo>
                      <a:pt x="797" y="35"/>
                    </a:moveTo>
                    <a:lnTo>
                      <a:pt x="832" y="92"/>
                    </a:lnTo>
                    <a:lnTo>
                      <a:pt x="836" y="222"/>
                    </a:lnTo>
                    <a:lnTo>
                      <a:pt x="801" y="297"/>
                    </a:lnTo>
                    <a:lnTo>
                      <a:pt x="779" y="326"/>
                    </a:lnTo>
                    <a:lnTo>
                      <a:pt x="784" y="283"/>
                    </a:lnTo>
                    <a:lnTo>
                      <a:pt x="784" y="271"/>
                    </a:lnTo>
                    <a:lnTo>
                      <a:pt x="775" y="262"/>
                    </a:lnTo>
                    <a:lnTo>
                      <a:pt x="771" y="262"/>
                    </a:lnTo>
                    <a:lnTo>
                      <a:pt x="758" y="288"/>
                    </a:lnTo>
                    <a:lnTo>
                      <a:pt x="740" y="384"/>
                    </a:lnTo>
                    <a:lnTo>
                      <a:pt x="618" y="845"/>
                    </a:lnTo>
                    <a:lnTo>
                      <a:pt x="615" y="858"/>
                    </a:lnTo>
                    <a:lnTo>
                      <a:pt x="609" y="861"/>
                    </a:lnTo>
                    <a:lnTo>
                      <a:pt x="535" y="806"/>
                    </a:lnTo>
                    <a:lnTo>
                      <a:pt x="440" y="771"/>
                    </a:lnTo>
                    <a:lnTo>
                      <a:pt x="383" y="753"/>
                    </a:lnTo>
                    <a:lnTo>
                      <a:pt x="340" y="749"/>
                    </a:lnTo>
                    <a:lnTo>
                      <a:pt x="340" y="697"/>
                    </a:lnTo>
                    <a:lnTo>
                      <a:pt x="404" y="579"/>
                    </a:lnTo>
                    <a:lnTo>
                      <a:pt x="487" y="466"/>
                    </a:lnTo>
                    <a:lnTo>
                      <a:pt x="545" y="301"/>
                    </a:lnTo>
                    <a:lnTo>
                      <a:pt x="584" y="183"/>
                    </a:lnTo>
                    <a:lnTo>
                      <a:pt x="615" y="149"/>
                    </a:lnTo>
                    <a:lnTo>
                      <a:pt x="596" y="149"/>
                    </a:lnTo>
                    <a:lnTo>
                      <a:pt x="557" y="188"/>
                    </a:lnTo>
                    <a:lnTo>
                      <a:pt x="579" y="109"/>
                    </a:lnTo>
                    <a:lnTo>
                      <a:pt x="606" y="87"/>
                    </a:lnTo>
                    <a:lnTo>
                      <a:pt x="596" y="79"/>
                    </a:lnTo>
                    <a:lnTo>
                      <a:pt x="561" y="92"/>
                    </a:lnTo>
                    <a:lnTo>
                      <a:pt x="526" y="188"/>
                    </a:lnTo>
                    <a:lnTo>
                      <a:pt x="532" y="218"/>
                    </a:lnTo>
                    <a:lnTo>
                      <a:pt x="471" y="257"/>
                    </a:lnTo>
                    <a:lnTo>
                      <a:pt x="366" y="243"/>
                    </a:lnTo>
                    <a:lnTo>
                      <a:pt x="291" y="210"/>
                    </a:lnTo>
                    <a:lnTo>
                      <a:pt x="288" y="210"/>
                    </a:lnTo>
                    <a:lnTo>
                      <a:pt x="279" y="218"/>
                    </a:lnTo>
                    <a:lnTo>
                      <a:pt x="279" y="231"/>
                    </a:lnTo>
                    <a:lnTo>
                      <a:pt x="318" y="262"/>
                    </a:lnTo>
                    <a:lnTo>
                      <a:pt x="235" y="288"/>
                    </a:lnTo>
                    <a:lnTo>
                      <a:pt x="61" y="288"/>
                    </a:lnTo>
                    <a:lnTo>
                      <a:pt x="27" y="274"/>
                    </a:lnTo>
                    <a:lnTo>
                      <a:pt x="17" y="222"/>
                    </a:lnTo>
                    <a:lnTo>
                      <a:pt x="17" y="170"/>
                    </a:lnTo>
                    <a:lnTo>
                      <a:pt x="0" y="135"/>
                    </a:lnTo>
                    <a:lnTo>
                      <a:pt x="91" y="101"/>
                    </a:lnTo>
                    <a:lnTo>
                      <a:pt x="170" y="83"/>
                    </a:lnTo>
                    <a:lnTo>
                      <a:pt x="222" y="66"/>
                    </a:lnTo>
                    <a:lnTo>
                      <a:pt x="331" y="61"/>
                    </a:lnTo>
                    <a:lnTo>
                      <a:pt x="474" y="79"/>
                    </a:lnTo>
                    <a:lnTo>
                      <a:pt x="575" y="44"/>
                    </a:lnTo>
                    <a:lnTo>
                      <a:pt x="618" y="18"/>
                    </a:lnTo>
                    <a:lnTo>
                      <a:pt x="675" y="5"/>
                    </a:lnTo>
                    <a:lnTo>
                      <a:pt x="679" y="0"/>
                    </a:lnTo>
                    <a:lnTo>
                      <a:pt x="740" y="9"/>
                    </a:lnTo>
                    <a:lnTo>
                      <a:pt x="797" y="35"/>
                    </a:lnTo>
                    <a:close/>
                  </a:path>
                </a:pathLst>
              </a:custGeom>
              <a:solidFill>
                <a:srgbClr val="978A9C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91" name="Shape 1191"/>
              <p:cNvSpPr/>
              <p:nvPr/>
            </p:nvSpPr>
            <p:spPr>
              <a:xfrm>
                <a:off x="720725" y="4689475"/>
                <a:ext cx="703261" cy="1346200"/>
              </a:xfrm>
              <a:custGeom>
                <a:avLst/>
                <a:gdLst/>
                <a:ahLst/>
                <a:cxnLst/>
                <a:rect l="0" t="0" r="0" b="0"/>
                <a:pathLst>
                  <a:path w="443" h="848" extrusionOk="0">
                    <a:moveTo>
                      <a:pt x="305" y="109"/>
                    </a:moveTo>
                    <a:lnTo>
                      <a:pt x="317" y="148"/>
                    </a:lnTo>
                    <a:lnTo>
                      <a:pt x="330" y="252"/>
                    </a:lnTo>
                    <a:lnTo>
                      <a:pt x="374" y="340"/>
                    </a:lnTo>
                    <a:lnTo>
                      <a:pt x="369" y="417"/>
                    </a:lnTo>
                    <a:lnTo>
                      <a:pt x="357" y="435"/>
                    </a:lnTo>
                    <a:lnTo>
                      <a:pt x="343" y="347"/>
                    </a:lnTo>
                    <a:lnTo>
                      <a:pt x="330" y="322"/>
                    </a:lnTo>
                    <a:lnTo>
                      <a:pt x="312" y="304"/>
                    </a:lnTo>
                    <a:lnTo>
                      <a:pt x="296" y="304"/>
                    </a:lnTo>
                    <a:lnTo>
                      <a:pt x="296" y="340"/>
                    </a:lnTo>
                    <a:lnTo>
                      <a:pt x="317" y="386"/>
                    </a:lnTo>
                    <a:lnTo>
                      <a:pt x="343" y="548"/>
                    </a:lnTo>
                    <a:lnTo>
                      <a:pt x="400" y="691"/>
                    </a:lnTo>
                    <a:lnTo>
                      <a:pt x="413" y="718"/>
                    </a:lnTo>
                    <a:lnTo>
                      <a:pt x="439" y="744"/>
                    </a:lnTo>
                    <a:lnTo>
                      <a:pt x="443" y="739"/>
                    </a:lnTo>
                    <a:lnTo>
                      <a:pt x="443" y="770"/>
                    </a:lnTo>
                    <a:lnTo>
                      <a:pt x="435" y="783"/>
                    </a:lnTo>
                    <a:lnTo>
                      <a:pt x="426" y="791"/>
                    </a:lnTo>
                    <a:lnTo>
                      <a:pt x="395" y="774"/>
                    </a:lnTo>
                    <a:lnTo>
                      <a:pt x="357" y="766"/>
                    </a:lnTo>
                    <a:lnTo>
                      <a:pt x="296" y="783"/>
                    </a:lnTo>
                    <a:lnTo>
                      <a:pt x="200" y="848"/>
                    </a:lnTo>
                    <a:lnTo>
                      <a:pt x="152" y="848"/>
                    </a:lnTo>
                    <a:lnTo>
                      <a:pt x="139" y="840"/>
                    </a:lnTo>
                    <a:lnTo>
                      <a:pt x="130" y="739"/>
                    </a:lnTo>
                    <a:lnTo>
                      <a:pt x="125" y="552"/>
                    </a:lnTo>
                    <a:lnTo>
                      <a:pt x="26" y="386"/>
                    </a:lnTo>
                    <a:lnTo>
                      <a:pt x="0" y="270"/>
                    </a:lnTo>
                    <a:lnTo>
                      <a:pt x="8" y="161"/>
                    </a:lnTo>
                    <a:lnTo>
                      <a:pt x="34" y="78"/>
                    </a:lnTo>
                    <a:lnTo>
                      <a:pt x="65" y="39"/>
                    </a:lnTo>
                    <a:lnTo>
                      <a:pt x="91" y="21"/>
                    </a:lnTo>
                    <a:lnTo>
                      <a:pt x="139" y="8"/>
                    </a:lnTo>
                    <a:lnTo>
                      <a:pt x="155" y="8"/>
                    </a:lnTo>
                    <a:lnTo>
                      <a:pt x="173" y="0"/>
                    </a:lnTo>
                    <a:lnTo>
                      <a:pt x="260" y="47"/>
                    </a:lnTo>
                    <a:lnTo>
                      <a:pt x="305" y="109"/>
                    </a:lnTo>
                    <a:close/>
                  </a:path>
                </a:pathLst>
              </a:custGeom>
              <a:solidFill>
                <a:srgbClr val="978A9C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92" name="Shape 1192"/>
              <p:cNvSpPr/>
              <p:nvPr/>
            </p:nvSpPr>
            <p:spPr>
              <a:xfrm>
                <a:off x="1754186" y="5870575"/>
                <a:ext cx="298450" cy="284162"/>
              </a:xfrm>
              <a:custGeom>
                <a:avLst/>
                <a:gdLst/>
                <a:ahLst/>
                <a:cxnLst/>
                <a:rect l="0" t="0" r="0" b="0"/>
                <a:pathLst>
                  <a:path w="188" h="179" extrusionOk="0">
                    <a:moveTo>
                      <a:pt x="188" y="74"/>
                    </a:moveTo>
                    <a:lnTo>
                      <a:pt x="175" y="138"/>
                    </a:lnTo>
                    <a:lnTo>
                      <a:pt x="141" y="170"/>
                    </a:lnTo>
                    <a:lnTo>
                      <a:pt x="80" y="179"/>
                    </a:lnTo>
                    <a:lnTo>
                      <a:pt x="31" y="170"/>
                    </a:lnTo>
                    <a:lnTo>
                      <a:pt x="0" y="148"/>
                    </a:lnTo>
                    <a:lnTo>
                      <a:pt x="36" y="99"/>
                    </a:lnTo>
                    <a:lnTo>
                      <a:pt x="53" y="83"/>
                    </a:lnTo>
                    <a:lnTo>
                      <a:pt x="50" y="77"/>
                    </a:lnTo>
                    <a:lnTo>
                      <a:pt x="83" y="0"/>
                    </a:lnTo>
                    <a:lnTo>
                      <a:pt x="188" y="39"/>
                    </a:lnTo>
                    <a:lnTo>
                      <a:pt x="188" y="74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93" name="Shape 1193"/>
              <p:cNvSpPr/>
              <p:nvPr/>
            </p:nvSpPr>
            <p:spPr>
              <a:xfrm>
                <a:off x="1147762" y="5932487"/>
                <a:ext cx="241300" cy="249237"/>
              </a:xfrm>
              <a:custGeom>
                <a:avLst/>
                <a:gdLst/>
                <a:ahLst/>
                <a:cxnLst/>
                <a:rect l="0" t="0" r="0" b="0"/>
                <a:pathLst>
                  <a:path w="152" h="157" extrusionOk="0">
                    <a:moveTo>
                      <a:pt x="105" y="69"/>
                    </a:moveTo>
                    <a:lnTo>
                      <a:pt x="152" y="118"/>
                    </a:lnTo>
                    <a:lnTo>
                      <a:pt x="144" y="148"/>
                    </a:lnTo>
                    <a:lnTo>
                      <a:pt x="105" y="157"/>
                    </a:lnTo>
                    <a:lnTo>
                      <a:pt x="0" y="118"/>
                    </a:lnTo>
                    <a:lnTo>
                      <a:pt x="0" y="44"/>
                    </a:lnTo>
                    <a:lnTo>
                      <a:pt x="61" y="4"/>
                    </a:lnTo>
                    <a:lnTo>
                      <a:pt x="70" y="0"/>
                    </a:lnTo>
                    <a:lnTo>
                      <a:pt x="88" y="0"/>
                    </a:lnTo>
                    <a:lnTo>
                      <a:pt x="105" y="69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94" name="Shape 1194"/>
              <p:cNvSpPr/>
              <p:nvPr/>
            </p:nvSpPr>
            <p:spPr>
              <a:xfrm>
                <a:off x="1576387" y="6002337"/>
                <a:ext cx="573086" cy="482600"/>
              </a:xfrm>
              <a:custGeom>
                <a:avLst/>
                <a:gdLst/>
                <a:ahLst/>
                <a:cxnLst/>
                <a:rect l="0" t="0" r="0" b="0"/>
                <a:pathLst>
                  <a:path w="361" h="304" extrusionOk="0">
                    <a:moveTo>
                      <a:pt x="87" y="43"/>
                    </a:moveTo>
                    <a:lnTo>
                      <a:pt x="92" y="77"/>
                    </a:lnTo>
                    <a:lnTo>
                      <a:pt x="105" y="87"/>
                    </a:lnTo>
                    <a:lnTo>
                      <a:pt x="92" y="117"/>
                    </a:lnTo>
                    <a:lnTo>
                      <a:pt x="70" y="107"/>
                    </a:lnTo>
                    <a:lnTo>
                      <a:pt x="57" y="107"/>
                    </a:lnTo>
                    <a:lnTo>
                      <a:pt x="53" y="113"/>
                    </a:lnTo>
                    <a:lnTo>
                      <a:pt x="74" y="143"/>
                    </a:lnTo>
                    <a:lnTo>
                      <a:pt x="66" y="157"/>
                    </a:lnTo>
                    <a:lnTo>
                      <a:pt x="48" y="151"/>
                    </a:lnTo>
                    <a:lnTo>
                      <a:pt x="31" y="157"/>
                    </a:lnTo>
                    <a:lnTo>
                      <a:pt x="26" y="160"/>
                    </a:lnTo>
                    <a:lnTo>
                      <a:pt x="112" y="218"/>
                    </a:lnTo>
                    <a:lnTo>
                      <a:pt x="127" y="209"/>
                    </a:lnTo>
                    <a:lnTo>
                      <a:pt x="127" y="196"/>
                    </a:lnTo>
                    <a:lnTo>
                      <a:pt x="96" y="178"/>
                    </a:lnTo>
                    <a:lnTo>
                      <a:pt x="92" y="174"/>
                    </a:lnTo>
                    <a:lnTo>
                      <a:pt x="92" y="160"/>
                    </a:lnTo>
                    <a:lnTo>
                      <a:pt x="100" y="151"/>
                    </a:lnTo>
                    <a:lnTo>
                      <a:pt x="127" y="169"/>
                    </a:lnTo>
                    <a:lnTo>
                      <a:pt x="134" y="178"/>
                    </a:lnTo>
                    <a:lnTo>
                      <a:pt x="153" y="160"/>
                    </a:lnTo>
                    <a:lnTo>
                      <a:pt x="148" y="148"/>
                    </a:lnTo>
                    <a:lnTo>
                      <a:pt x="122" y="135"/>
                    </a:lnTo>
                    <a:lnTo>
                      <a:pt x="112" y="126"/>
                    </a:lnTo>
                    <a:lnTo>
                      <a:pt x="127" y="104"/>
                    </a:lnTo>
                    <a:lnTo>
                      <a:pt x="183" y="117"/>
                    </a:lnTo>
                    <a:lnTo>
                      <a:pt x="278" y="96"/>
                    </a:lnTo>
                    <a:lnTo>
                      <a:pt x="314" y="52"/>
                    </a:lnTo>
                    <a:lnTo>
                      <a:pt x="314" y="30"/>
                    </a:lnTo>
                    <a:lnTo>
                      <a:pt x="339" y="43"/>
                    </a:lnTo>
                    <a:lnTo>
                      <a:pt x="361" y="82"/>
                    </a:lnTo>
                    <a:lnTo>
                      <a:pt x="336" y="135"/>
                    </a:lnTo>
                    <a:lnTo>
                      <a:pt x="217" y="218"/>
                    </a:lnTo>
                    <a:lnTo>
                      <a:pt x="201" y="304"/>
                    </a:lnTo>
                    <a:lnTo>
                      <a:pt x="92" y="209"/>
                    </a:lnTo>
                    <a:lnTo>
                      <a:pt x="5" y="165"/>
                    </a:lnTo>
                    <a:lnTo>
                      <a:pt x="0" y="160"/>
                    </a:lnTo>
                    <a:lnTo>
                      <a:pt x="9" y="135"/>
                    </a:lnTo>
                    <a:lnTo>
                      <a:pt x="92" y="25"/>
                    </a:lnTo>
                    <a:lnTo>
                      <a:pt x="92" y="13"/>
                    </a:lnTo>
                    <a:lnTo>
                      <a:pt x="118" y="0"/>
                    </a:lnTo>
                    <a:lnTo>
                      <a:pt x="127" y="0"/>
                    </a:lnTo>
                    <a:lnTo>
                      <a:pt x="87" y="43"/>
                    </a:lnTo>
                    <a:close/>
                  </a:path>
                </a:pathLst>
              </a:custGeom>
              <a:solidFill>
                <a:srgbClr val="9C4F4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95" name="Shape 1195"/>
              <p:cNvSpPr/>
              <p:nvPr/>
            </p:nvSpPr>
            <p:spPr>
              <a:xfrm>
                <a:off x="1030287" y="6105525"/>
                <a:ext cx="885825" cy="725487"/>
              </a:xfrm>
              <a:custGeom>
                <a:avLst/>
                <a:gdLst/>
                <a:ahLst/>
                <a:cxnLst/>
                <a:rect l="0" t="0" r="0" b="0"/>
                <a:pathLst>
                  <a:path w="558" h="457" extrusionOk="0">
                    <a:moveTo>
                      <a:pt x="144" y="64"/>
                    </a:moveTo>
                    <a:lnTo>
                      <a:pt x="205" y="70"/>
                    </a:lnTo>
                    <a:lnTo>
                      <a:pt x="231" y="95"/>
                    </a:lnTo>
                    <a:lnTo>
                      <a:pt x="218" y="109"/>
                    </a:lnTo>
                    <a:lnTo>
                      <a:pt x="193" y="109"/>
                    </a:lnTo>
                    <a:lnTo>
                      <a:pt x="183" y="122"/>
                    </a:lnTo>
                    <a:lnTo>
                      <a:pt x="183" y="134"/>
                    </a:lnTo>
                    <a:lnTo>
                      <a:pt x="193" y="144"/>
                    </a:lnTo>
                    <a:lnTo>
                      <a:pt x="209" y="144"/>
                    </a:lnTo>
                    <a:lnTo>
                      <a:pt x="240" y="113"/>
                    </a:lnTo>
                    <a:lnTo>
                      <a:pt x="266" y="131"/>
                    </a:lnTo>
                    <a:lnTo>
                      <a:pt x="274" y="144"/>
                    </a:lnTo>
                    <a:lnTo>
                      <a:pt x="279" y="147"/>
                    </a:lnTo>
                    <a:lnTo>
                      <a:pt x="226" y="178"/>
                    </a:lnTo>
                    <a:lnTo>
                      <a:pt x="248" y="199"/>
                    </a:lnTo>
                    <a:lnTo>
                      <a:pt x="257" y="199"/>
                    </a:lnTo>
                    <a:lnTo>
                      <a:pt x="274" y="174"/>
                    </a:lnTo>
                    <a:lnTo>
                      <a:pt x="279" y="169"/>
                    </a:lnTo>
                    <a:lnTo>
                      <a:pt x="288" y="169"/>
                    </a:lnTo>
                    <a:lnTo>
                      <a:pt x="309" y="208"/>
                    </a:lnTo>
                    <a:lnTo>
                      <a:pt x="331" y="230"/>
                    </a:lnTo>
                    <a:lnTo>
                      <a:pt x="340" y="230"/>
                    </a:lnTo>
                    <a:lnTo>
                      <a:pt x="340" y="205"/>
                    </a:lnTo>
                    <a:lnTo>
                      <a:pt x="322" y="169"/>
                    </a:lnTo>
                    <a:lnTo>
                      <a:pt x="353" y="156"/>
                    </a:lnTo>
                    <a:lnTo>
                      <a:pt x="353" y="147"/>
                    </a:lnTo>
                    <a:lnTo>
                      <a:pt x="340" y="134"/>
                    </a:lnTo>
                    <a:lnTo>
                      <a:pt x="296" y="134"/>
                    </a:lnTo>
                    <a:lnTo>
                      <a:pt x="288" y="125"/>
                    </a:lnTo>
                    <a:lnTo>
                      <a:pt x="301" y="104"/>
                    </a:lnTo>
                    <a:lnTo>
                      <a:pt x="292" y="92"/>
                    </a:lnTo>
                    <a:lnTo>
                      <a:pt x="257" y="83"/>
                    </a:lnTo>
                    <a:lnTo>
                      <a:pt x="223" y="57"/>
                    </a:lnTo>
                    <a:lnTo>
                      <a:pt x="257" y="31"/>
                    </a:lnTo>
                    <a:lnTo>
                      <a:pt x="274" y="39"/>
                    </a:lnTo>
                    <a:lnTo>
                      <a:pt x="318" y="104"/>
                    </a:lnTo>
                    <a:lnTo>
                      <a:pt x="314" y="109"/>
                    </a:lnTo>
                    <a:lnTo>
                      <a:pt x="466" y="195"/>
                    </a:lnTo>
                    <a:lnTo>
                      <a:pt x="506" y="244"/>
                    </a:lnTo>
                    <a:lnTo>
                      <a:pt x="548" y="361"/>
                    </a:lnTo>
                    <a:lnTo>
                      <a:pt x="558" y="378"/>
                    </a:lnTo>
                    <a:lnTo>
                      <a:pt x="548" y="417"/>
                    </a:lnTo>
                    <a:lnTo>
                      <a:pt x="487" y="457"/>
                    </a:lnTo>
                    <a:lnTo>
                      <a:pt x="449" y="439"/>
                    </a:lnTo>
                    <a:lnTo>
                      <a:pt x="305" y="404"/>
                    </a:lnTo>
                    <a:lnTo>
                      <a:pt x="261" y="374"/>
                    </a:lnTo>
                    <a:lnTo>
                      <a:pt x="140" y="222"/>
                    </a:lnTo>
                    <a:lnTo>
                      <a:pt x="52" y="156"/>
                    </a:lnTo>
                    <a:lnTo>
                      <a:pt x="0" y="86"/>
                    </a:lnTo>
                    <a:lnTo>
                      <a:pt x="0" y="57"/>
                    </a:lnTo>
                    <a:lnTo>
                      <a:pt x="27" y="9"/>
                    </a:lnTo>
                    <a:lnTo>
                      <a:pt x="40" y="0"/>
                    </a:lnTo>
                    <a:lnTo>
                      <a:pt x="58" y="26"/>
                    </a:lnTo>
                    <a:lnTo>
                      <a:pt x="144" y="64"/>
                    </a:lnTo>
                    <a:close/>
                  </a:path>
                </a:pathLst>
              </a:custGeom>
              <a:solidFill>
                <a:srgbClr val="9C4F4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96" name="Shape 1196"/>
              <p:cNvSpPr/>
              <p:nvPr/>
            </p:nvSpPr>
            <p:spPr>
              <a:xfrm>
                <a:off x="1079500" y="1995486"/>
                <a:ext cx="1196975" cy="641350"/>
              </a:xfrm>
              <a:custGeom>
                <a:avLst/>
                <a:gdLst/>
                <a:ahLst/>
                <a:cxnLst/>
                <a:rect l="0" t="0" r="0" b="0"/>
                <a:pathLst>
                  <a:path w="754" h="404" extrusionOk="0">
                    <a:moveTo>
                      <a:pt x="754" y="264"/>
                    </a:moveTo>
                    <a:lnTo>
                      <a:pt x="752" y="282"/>
                    </a:lnTo>
                    <a:lnTo>
                      <a:pt x="744" y="313"/>
                    </a:lnTo>
                    <a:lnTo>
                      <a:pt x="744" y="374"/>
                    </a:lnTo>
                    <a:lnTo>
                      <a:pt x="688" y="382"/>
                    </a:lnTo>
                    <a:lnTo>
                      <a:pt x="679" y="273"/>
                    </a:lnTo>
                    <a:lnTo>
                      <a:pt x="630" y="204"/>
                    </a:lnTo>
                    <a:lnTo>
                      <a:pt x="544" y="160"/>
                    </a:lnTo>
                    <a:lnTo>
                      <a:pt x="413" y="139"/>
                    </a:lnTo>
                    <a:lnTo>
                      <a:pt x="379" y="95"/>
                    </a:lnTo>
                    <a:lnTo>
                      <a:pt x="374" y="65"/>
                    </a:lnTo>
                    <a:lnTo>
                      <a:pt x="361" y="51"/>
                    </a:lnTo>
                    <a:lnTo>
                      <a:pt x="357" y="51"/>
                    </a:lnTo>
                    <a:lnTo>
                      <a:pt x="348" y="60"/>
                    </a:lnTo>
                    <a:lnTo>
                      <a:pt x="339" y="121"/>
                    </a:lnTo>
                    <a:lnTo>
                      <a:pt x="313" y="139"/>
                    </a:lnTo>
                    <a:lnTo>
                      <a:pt x="239" y="156"/>
                    </a:lnTo>
                    <a:lnTo>
                      <a:pt x="192" y="178"/>
                    </a:lnTo>
                    <a:lnTo>
                      <a:pt x="121" y="273"/>
                    </a:lnTo>
                    <a:lnTo>
                      <a:pt x="95" y="369"/>
                    </a:lnTo>
                    <a:lnTo>
                      <a:pt x="91" y="400"/>
                    </a:lnTo>
                    <a:lnTo>
                      <a:pt x="86" y="404"/>
                    </a:lnTo>
                    <a:lnTo>
                      <a:pt x="62" y="392"/>
                    </a:lnTo>
                    <a:lnTo>
                      <a:pt x="62" y="383"/>
                    </a:lnTo>
                    <a:lnTo>
                      <a:pt x="65" y="375"/>
                    </a:lnTo>
                    <a:lnTo>
                      <a:pt x="66" y="365"/>
                    </a:lnTo>
                    <a:lnTo>
                      <a:pt x="69" y="355"/>
                    </a:lnTo>
                    <a:lnTo>
                      <a:pt x="71" y="346"/>
                    </a:lnTo>
                    <a:lnTo>
                      <a:pt x="73" y="338"/>
                    </a:lnTo>
                    <a:lnTo>
                      <a:pt x="77" y="330"/>
                    </a:lnTo>
                    <a:lnTo>
                      <a:pt x="78" y="324"/>
                    </a:lnTo>
                    <a:lnTo>
                      <a:pt x="82" y="308"/>
                    </a:lnTo>
                    <a:lnTo>
                      <a:pt x="84" y="292"/>
                    </a:lnTo>
                    <a:lnTo>
                      <a:pt x="88" y="276"/>
                    </a:lnTo>
                    <a:lnTo>
                      <a:pt x="90" y="259"/>
                    </a:lnTo>
                    <a:lnTo>
                      <a:pt x="93" y="243"/>
                    </a:lnTo>
                    <a:lnTo>
                      <a:pt x="97" y="227"/>
                    </a:lnTo>
                    <a:lnTo>
                      <a:pt x="100" y="219"/>
                    </a:lnTo>
                    <a:lnTo>
                      <a:pt x="103" y="212"/>
                    </a:lnTo>
                    <a:lnTo>
                      <a:pt x="107" y="205"/>
                    </a:lnTo>
                    <a:lnTo>
                      <a:pt x="110" y="198"/>
                    </a:lnTo>
                    <a:lnTo>
                      <a:pt x="148" y="144"/>
                    </a:lnTo>
                    <a:lnTo>
                      <a:pt x="144" y="144"/>
                    </a:lnTo>
                    <a:lnTo>
                      <a:pt x="141" y="145"/>
                    </a:lnTo>
                    <a:lnTo>
                      <a:pt x="137" y="147"/>
                    </a:lnTo>
                    <a:lnTo>
                      <a:pt x="132" y="150"/>
                    </a:lnTo>
                    <a:lnTo>
                      <a:pt x="124" y="159"/>
                    </a:lnTo>
                    <a:lnTo>
                      <a:pt x="114" y="170"/>
                    </a:lnTo>
                    <a:lnTo>
                      <a:pt x="105" y="182"/>
                    </a:lnTo>
                    <a:lnTo>
                      <a:pt x="96" y="192"/>
                    </a:lnTo>
                    <a:lnTo>
                      <a:pt x="90" y="202"/>
                    </a:lnTo>
                    <a:lnTo>
                      <a:pt x="85" y="207"/>
                    </a:lnTo>
                    <a:lnTo>
                      <a:pt x="81" y="211"/>
                    </a:lnTo>
                    <a:lnTo>
                      <a:pt x="77" y="216"/>
                    </a:lnTo>
                    <a:lnTo>
                      <a:pt x="71" y="220"/>
                    </a:lnTo>
                    <a:lnTo>
                      <a:pt x="66" y="224"/>
                    </a:lnTo>
                    <a:lnTo>
                      <a:pt x="61" y="229"/>
                    </a:lnTo>
                    <a:lnTo>
                      <a:pt x="57" y="233"/>
                    </a:lnTo>
                    <a:lnTo>
                      <a:pt x="53" y="239"/>
                    </a:lnTo>
                    <a:lnTo>
                      <a:pt x="50" y="244"/>
                    </a:lnTo>
                    <a:lnTo>
                      <a:pt x="49" y="251"/>
                    </a:lnTo>
                    <a:lnTo>
                      <a:pt x="47" y="257"/>
                    </a:lnTo>
                    <a:lnTo>
                      <a:pt x="46" y="265"/>
                    </a:lnTo>
                    <a:lnTo>
                      <a:pt x="45" y="271"/>
                    </a:lnTo>
                    <a:lnTo>
                      <a:pt x="44" y="278"/>
                    </a:lnTo>
                    <a:lnTo>
                      <a:pt x="43" y="285"/>
                    </a:lnTo>
                    <a:lnTo>
                      <a:pt x="41" y="292"/>
                    </a:lnTo>
                    <a:lnTo>
                      <a:pt x="39" y="297"/>
                    </a:lnTo>
                    <a:lnTo>
                      <a:pt x="39" y="275"/>
                    </a:lnTo>
                    <a:lnTo>
                      <a:pt x="39" y="252"/>
                    </a:lnTo>
                    <a:lnTo>
                      <a:pt x="41" y="228"/>
                    </a:lnTo>
                    <a:lnTo>
                      <a:pt x="43" y="204"/>
                    </a:lnTo>
                    <a:lnTo>
                      <a:pt x="45" y="193"/>
                    </a:lnTo>
                    <a:lnTo>
                      <a:pt x="48" y="181"/>
                    </a:lnTo>
                    <a:lnTo>
                      <a:pt x="52" y="170"/>
                    </a:lnTo>
                    <a:lnTo>
                      <a:pt x="55" y="159"/>
                    </a:lnTo>
                    <a:lnTo>
                      <a:pt x="59" y="149"/>
                    </a:lnTo>
                    <a:lnTo>
                      <a:pt x="65" y="139"/>
                    </a:lnTo>
                    <a:lnTo>
                      <a:pt x="71" y="131"/>
                    </a:lnTo>
                    <a:lnTo>
                      <a:pt x="78" y="122"/>
                    </a:lnTo>
                    <a:lnTo>
                      <a:pt x="79" y="122"/>
                    </a:lnTo>
                    <a:lnTo>
                      <a:pt x="79" y="121"/>
                    </a:lnTo>
                    <a:lnTo>
                      <a:pt x="79" y="120"/>
                    </a:lnTo>
                    <a:lnTo>
                      <a:pt x="79" y="119"/>
                    </a:lnTo>
                    <a:lnTo>
                      <a:pt x="80" y="119"/>
                    </a:lnTo>
                    <a:lnTo>
                      <a:pt x="80" y="118"/>
                    </a:lnTo>
                    <a:lnTo>
                      <a:pt x="80" y="117"/>
                    </a:lnTo>
                    <a:lnTo>
                      <a:pt x="70" y="119"/>
                    </a:lnTo>
                    <a:lnTo>
                      <a:pt x="60" y="122"/>
                    </a:lnTo>
                    <a:lnTo>
                      <a:pt x="50" y="126"/>
                    </a:lnTo>
                    <a:lnTo>
                      <a:pt x="40" y="131"/>
                    </a:lnTo>
                    <a:lnTo>
                      <a:pt x="30" y="136"/>
                    </a:lnTo>
                    <a:lnTo>
                      <a:pt x="20" y="142"/>
                    </a:lnTo>
                    <a:lnTo>
                      <a:pt x="10" y="146"/>
                    </a:lnTo>
                    <a:lnTo>
                      <a:pt x="0" y="151"/>
                    </a:lnTo>
                    <a:lnTo>
                      <a:pt x="5" y="145"/>
                    </a:lnTo>
                    <a:lnTo>
                      <a:pt x="9" y="137"/>
                    </a:lnTo>
                    <a:lnTo>
                      <a:pt x="13" y="128"/>
                    </a:lnTo>
                    <a:lnTo>
                      <a:pt x="17" y="119"/>
                    </a:lnTo>
                    <a:lnTo>
                      <a:pt x="20" y="110"/>
                    </a:lnTo>
                    <a:lnTo>
                      <a:pt x="24" y="102"/>
                    </a:lnTo>
                    <a:lnTo>
                      <a:pt x="29" y="96"/>
                    </a:lnTo>
                    <a:lnTo>
                      <a:pt x="34" y="91"/>
                    </a:lnTo>
                    <a:lnTo>
                      <a:pt x="47" y="85"/>
                    </a:lnTo>
                    <a:lnTo>
                      <a:pt x="59" y="81"/>
                    </a:lnTo>
                    <a:lnTo>
                      <a:pt x="71" y="75"/>
                    </a:lnTo>
                    <a:lnTo>
                      <a:pt x="83" y="72"/>
                    </a:lnTo>
                    <a:lnTo>
                      <a:pt x="107" y="66"/>
                    </a:lnTo>
                    <a:lnTo>
                      <a:pt x="131" y="63"/>
                    </a:lnTo>
                    <a:lnTo>
                      <a:pt x="156" y="61"/>
                    </a:lnTo>
                    <a:lnTo>
                      <a:pt x="182" y="61"/>
                    </a:lnTo>
                    <a:lnTo>
                      <a:pt x="210" y="60"/>
                    </a:lnTo>
                    <a:lnTo>
                      <a:pt x="238" y="61"/>
                    </a:lnTo>
                    <a:lnTo>
                      <a:pt x="237" y="61"/>
                    </a:lnTo>
                    <a:lnTo>
                      <a:pt x="236" y="61"/>
                    </a:lnTo>
                    <a:lnTo>
                      <a:pt x="235" y="61"/>
                    </a:lnTo>
                    <a:lnTo>
                      <a:pt x="235" y="62"/>
                    </a:lnTo>
                    <a:lnTo>
                      <a:pt x="234" y="62"/>
                    </a:lnTo>
                    <a:lnTo>
                      <a:pt x="233" y="62"/>
                    </a:lnTo>
                    <a:lnTo>
                      <a:pt x="230" y="65"/>
                    </a:lnTo>
                    <a:lnTo>
                      <a:pt x="227" y="67"/>
                    </a:lnTo>
                    <a:lnTo>
                      <a:pt x="224" y="71"/>
                    </a:lnTo>
                    <a:lnTo>
                      <a:pt x="219" y="74"/>
                    </a:lnTo>
                    <a:lnTo>
                      <a:pt x="216" y="77"/>
                    </a:lnTo>
                    <a:lnTo>
                      <a:pt x="213" y="81"/>
                    </a:lnTo>
                    <a:lnTo>
                      <a:pt x="211" y="84"/>
                    </a:lnTo>
                    <a:lnTo>
                      <a:pt x="211" y="87"/>
                    </a:lnTo>
                    <a:lnTo>
                      <a:pt x="210" y="88"/>
                    </a:lnTo>
                    <a:lnTo>
                      <a:pt x="209" y="88"/>
                    </a:lnTo>
                    <a:lnTo>
                      <a:pt x="207" y="89"/>
                    </a:lnTo>
                    <a:lnTo>
                      <a:pt x="206" y="90"/>
                    </a:lnTo>
                    <a:lnTo>
                      <a:pt x="205" y="91"/>
                    </a:lnTo>
                    <a:lnTo>
                      <a:pt x="204" y="93"/>
                    </a:lnTo>
                    <a:lnTo>
                      <a:pt x="204" y="94"/>
                    </a:lnTo>
                    <a:lnTo>
                      <a:pt x="203" y="95"/>
                    </a:lnTo>
                    <a:lnTo>
                      <a:pt x="205" y="95"/>
                    </a:lnTo>
                    <a:lnTo>
                      <a:pt x="209" y="96"/>
                    </a:lnTo>
                    <a:lnTo>
                      <a:pt x="212" y="96"/>
                    </a:lnTo>
                    <a:lnTo>
                      <a:pt x="215" y="97"/>
                    </a:lnTo>
                    <a:lnTo>
                      <a:pt x="218" y="98"/>
                    </a:lnTo>
                    <a:lnTo>
                      <a:pt x="221" y="99"/>
                    </a:lnTo>
                    <a:lnTo>
                      <a:pt x="223" y="101"/>
                    </a:lnTo>
                    <a:lnTo>
                      <a:pt x="225" y="102"/>
                    </a:lnTo>
                    <a:lnTo>
                      <a:pt x="227" y="102"/>
                    </a:lnTo>
                    <a:lnTo>
                      <a:pt x="228" y="103"/>
                    </a:lnTo>
                    <a:lnTo>
                      <a:pt x="229" y="105"/>
                    </a:lnTo>
                    <a:lnTo>
                      <a:pt x="230" y="107"/>
                    </a:lnTo>
                    <a:lnTo>
                      <a:pt x="233" y="108"/>
                    </a:lnTo>
                    <a:lnTo>
                      <a:pt x="235" y="109"/>
                    </a:lnTo>
                    <a:lnTo>
                      <a:pt x="236" y="110"/>
                    </a:lnTo>
                    <a:lnTo>
                      <a:pt x="238" y="112"/>
                    </a:lnTo>
                    <a:lnTo>
                      <a:pt x="239" y="113"/>
                    </a:lnTo>
                    <a:lnTo>
                      <a:pt x="239" y="114"/>
                    </a:lnTo>
                    <a:lnTo>
                      <a:pt x="239" y="115"/>
                    </a:lnTo>
                    <a:lnTo>
                      <a:pt x="239" y="117"/>
                    </a:lnTo>
                    <a:lnTo>
                      <a:pt x="239" y="118"/>
                    </a:lnTo>
                    <a:lnTo>
                      <a:pt x="238" y="119"/>
                    </a:lnTo>
                    <a:lnTo>
                      <a:pt x="238" y="120"/>
                    </a:lnTo>
                    <a:lnTo>
                      <a:pt x="238" y="121"/>
                    </a:lnTo>
                    <a:lnTo>
                      <a:pt x="238" y="122"/>
                    </a:lnTo>
                    <a:lnTo>
                      <a:pt x="237" y="123"/>
                    </a:lnTo>
                    <a:lnTo>
                      <a:pt x="236" y="124"/>
                    </a:lnTo>
                    <a:lnTo>
                      <a:pt x="235" y="124"/>
                    </a:lnTo>
                    <a:lnTo>
                      <a:pt x="234" y="125"/>
                    </a:lnTo>
                    <a:lnTo>
                      <a:pt x="233" y="126"/>
                    </a:lnTo>
                    <a:lnTo>
                      <a:pt x="233" y="127"/>
                    </a:lnTo>
                    <a:lnTo>
                      <a:pt x="231" y="127"/>
                    </a:lnTo>
                    <a:lnTo>
                      <a:pt x="230" y="127"/>
                    </a:lnTo>
                    <a:lnTo>
                      <a:pt x="230" y="130"/>
                    </a:lnTo>
                    <a:lnTo>
                      <a:pt x="230" y="131"/>
                    </a:lnTo>
                    <a:lnTo>
                      <a:pt x="237" y="131"/>
                    </a:lnTo>
                    <a:lnTo>
                      <a:pt x="242" y="130"/>
                    </a:lnTo>
                    <a:lnTo>
                      <a:pt x="249" y="127"/>
                    </a:lnTo>
                    <a:lnTo>
                      <a:pt x="255" y="125"/>
                    </a:lnTo>
                    <a:lnTo>
                      <a:pt x="262" y="122"/>
                    </a:lnTo>
                    <a:lnTo>
                      <a:pt x="267" y="121"/>
                    </a:lnTo>
                    <a:lnTo>
                      <a:pt x="274" y="119"/>
                    </a:lnTo>
                    <a:lnTo>
                      <a:pt x="282" y="119"/>
                    </a:lnTo>
                    <a:lnTo>
                      <a:pt x="285" y="114"/>
                    </a:lnTo>
                    <a:lnTo>
                      <a:pt x="288" y="109"/>
                    </a:lnTo>
                    <a:lnTo>
                      <a:pt x="291" y="105"/>
                    </a:lnTo>
                    <a:lnTo>
                      <a:pt x="295" y="99"/>
                    </a:lnTo>
                    <a:lnTo>
                      <a:pt x="298" y="95"/>
                    </a:lnTo>
                    <a:lnTo>
                      <a:pt x="301" y="89"/>
                    </a:lnTo>
                    <a:lnTo>
                      <a:pt x="304" y="85"/>
                    </a:lnTo>
                    <a:lnTo>
                      <a:pt x="309" y="81"/>
                    </a:lnTo>
                    <a:lnTo>
                      <a:pt x="313" y="75"/>
                    </a:lnTo>
                    <a:lnTo>
                      <a:pt x="318" y="70"/>
                    </a:lnTo>
                    <a:lnTo>
                      <a:pt x="322" y="63"/>
                    </a:lnTo>
                    <a:lnTo>
                      <a:pt x="327" y="57"/>
                    </a:lnTo>
                    <a:lnTo>
                      <a:pt x="333" y="51"/>
                    </a:lnTo>
                    <a:lnTo>
                      <a:pt x="338" y="46"/>
                    </a:lnTo>
                    <a:lnTo>
                      <a:pt x="345" y="41"/>
                    </a:lnTo>
                    <a:lnTo>
                      <a:pt x="351" y="39"/>
                    </a:lnTo>
                    <a:lnTo>
                      <a:pt x="362" y="36"/>
                    </a:lnTo>
                    <a:lnTo>
                      <a:pt x="373" y="36"/>
                    </a:lnTo>
                    <a:lnTo>
                      <a:pt x="385" y="38"/>
                    </a:lnTo>
                    <a:lnTo>
                      <a:pt x="396" y="40"/>
                    </a:lnTo>
                    <a:lnTo>
                      <a:pt x="408" y="44"/>
                    </a:lnTo>
                    <a:lnTo>
                      <a:pt x="418" y="48"/>
                    </a:lnTo>
                    <a:lnTo>
                      <a:pt x="429" y="52"/>
                    </a:lnTo>
                    <a:lnTo>
                      <a:pt x="437" y="57"/>
                    </a:lnTo>
                    <a:lnTo>
                      <a:pt x="437" y="61"/>
                    </a:lnTo>
                    <a:lnTo>
                      <a:pt x="439" y="65"/>
                    </a:lnTo>
                    <a:lnTo>
                      <a:pt x="440" y="70"/>
                    </a:lnTo>
                    <a:lnTo>
                      <a:pt x="442" y="75"/>
                    </a:lnTo>
                    <a:lnTo>
                      <a:pt x="443" y="79"/>
                    </a:lnTo>
                    <a:lnTo>
                      <a:pt x="443" y="85"/>
                    </a:lnTo>
                    <a:lnTo>
                      <a:pt x="444" y="89"/>
                    </a:lnTo>
                    <a:lnTo>
                      <a:pt x="444" y="93"/>
                    </a:lnTo>
                    <a:lnTo>
                      <a:pt x="445" y="93"/>
                    </a:lnTo>
                    <a:lnTo>
                      <a:pt x="446" y="93"/>
                    </a:lnTo>
                    <a:lnTo>
                      <a:pt x="447" y="91"/>
                    </a:lnTo>
                    <a:lnTo>
                      <a:pt x="447" y="90"/>
                    </a:lnTo>
                    <a:lnTo>
                      <a:pt x="448" y="90"/>
                    </a:lnTo>
                    <a:lnTo>
                      <a:pt x="448" y="89"/>
                    </a:lnTo>
                    <a:lnTo>
                      <a:pt x="449" y="89"/>
                    </a:lnTo>
                    <a:lnTo>
                      <a:pt x="452" y="85"/>
                    </a:lnTo>
                    <a:lnTo>
                      <a:pt x="453" y="81"/>
                    </a:lnTo>
                    <a:lnTo>
                      <a:pt x="452" y="76"/>
                    </a:lnTo>
                    <a:lnTo>
                      <a:pt x="451" y="73"/>
                    </a:lnTo>
                    <a:lnTo>
                      <a:pt x="448" y="70"/>
                    </a:lnTo>
                    <a:lnTo>
                      <a:pt x="445" y="66"/>
                    </a:lnTo>
                    <a:lnTo>
                      <a:pt x="442" y="63"/>
                    </a:lnTo>
                    <a:lnTo>
                      <a:pt x="439" y="61"/>
                    </a:lnTo>
                    <a:lnTo>
                      <a:pt x="439" y="59"/>
                    </a:lnTo>
                    <a:lnTo>
                      <a:pt x="437" y="55"/>
                    </a:lnTo>
                    <a:lnTo>
                      <a:pt x="435" y="52"/>
                    </a:lnTo>
                    <a:lnTo>
                      <a:pt x="434" y="49"/>
                    </a:lnTo>
                    <a:lnTo>
                      <a:pt x="432" y="46"/>
                    </a:lnTo>
                    <a:lnTo>
                      <a:pt x="430" y="42"/>
                    </a:lnTo>
                    <a:lnTo>
                      <a:pt x="428" y="40"/>
                    </a:lnTo>
                    <a:lnTo>
                      <a:pt x="427" y="39"/>
                    </a:lnTo>
                    <a:lnTo>
                      <a:pt x="427" y="35"/>
                    </a:lnTo>
                    <a:lnTo>
                      <a:pt x="428" y="32"/>
                    </a:lnTo>
                    <a:lnTo>
                      <a:pt x="429" y="28"/>
                    </a:lnTo>
                    <a:lnTo>
                      <a:pt x="431" y="25"/>
                    </a:lnTo>
                    <a:lnTo>
                      <a:pt x="433" y="22"/>
                    </a:lnTo>
                    <a:lnTo>
                      <a:pt x="435" y="20"/>
                    </a:lnTo>
                    <a:lnTo>
                      <a:pt x="437" y="17"/>
                    </a:lnTo>
                    <a:lnTo>
                      <a:pt x="441" y="15"/>
                    </a:lnTo>
                    <a:lnTo>
                      <a:pt x="443" y="14"/>
                    </a:lnTo>
                    <a:lnTo>
                      <a:pt x="446" y="13"/>
                    </a:lnTo>
                    <a:lnTo>
                      <a:pt x="449" y="12"/>
                    </a:lnTo>
                    <a:lnTo>
                      <a:pt x="453" y="12"/>
                    </a:lnTo>
                    <a:lnTo>
                      <a:pt x="456" y="11"/>
                    </a:lnTo>
                    <a:lnTo>
                      <a:pt x="459" y="11"/>
                    </a:lnTo>
                    <a:lnTo>
                      <a:pt x="463" y="11"/>
                    </a:lnTo>
                    <a:lnTo>
                      <a:pt x="466" y="10"/>
                    </a:lnTo>
                    <a:lnTo>
                      <a:pt x="489" y="5"/>
                    </a:lnTo>
                    <a:lnTo>
                      <a:pt x="514" y="2"/>
                    </a:lnTo>
                    <a:lnTo>
                      <a:pt x="527" y="1"/>
                    </a:lnTo>
                    <a:lnTo>
                      <a:pt x="540" y="0"/>
                    </a:lnTo>
                    <a:lnTo>
                      <a:pt x="553" y="0"/>
                    </a:lnTo>
                    <a:lnTo>
                      <a:pt x="567" y="0"/>
                    </a:lnTo>
                    <a:lnTo>
                      <a:pt x="580" y="1"/>
                    </a:lnTo>
                    <a:lnTo>
                      <a:pt x="593" y="3"/>
                    </a:lnTo>
                    <a:lnTo>
                      <a:pt x="605" y="6"/>
                    </a:lnTo>
                    <a:lnTo>
                      <a:pt x="616" y="11"/>
                    </a:lnTo>
                    <a:lnTo>
                      <a:pt x="627" y="16"/>
                    </a:lnTo>
                    <a:lnTo>
                      <a:pt x="637" y="23"/>
                    </a:lnTo>
                    <a:lnTo>
                      <a:pt x="646" y="30"/>
                    </a:lnTo>
                    <a:lnTo>
                      <a:pt x="652" y="40"/>
                    </a:lnTo>
                    <a:lnTo>
                      <a:pt x="653" y="41"/>
                    </a:lnTo>
                    <a:lnTo>
                      <a:pt x="654" y="42"/>
                    </a:lnTo>
                    <a:lnTo>
                      <a:pt x="654" y="44"/>
                    </a:lnTo>
                    <a:lnTo>
                      <a:pt x="655" y="44"/>
                    </a:lnTo>
                    <a:lnTo>
                      <a:pt x="657" y="44"/>
                    </a:lnTo>
                    <a:lnTo>
                      <a:pt x="658" y="44"/>
                    </a:lnTo>
                    <a:lnTo>
                      <a:pt x="658" y="45"/>
                    </a:lnTo>
                    <a:lnTo>
                      <a:pt x="509" y="42"/>
                    </a:lnTo>
                    <a:lnTo>
                      <a:pt x="509" y="44"/>
                    </a:lnTo>
                    <a:lnTo>
                      <a:pt x="511" y="45"/>
                    </a:lnTo>
                    <a:lnTo>
                      <a:pt x="511" y="46"/>
                    </a:lnTo>
                    <a:lnTo>
                      <a:pt x="511" y="47"/>
                    </a:lnTo>
                    <a:lnTo>
                      <a:pt x="512" y="48"/>
                    </a:lnTo>
                    <a:lnTo>
                      <a:pt x="512" y="49"/>
                    </a:lnTo>
                    <a:lnTo>
                      <a:pt x="512" y="50"/>
                    </a:lnTo>
                    <a:lnTo>
                      <a:pt x="522" y="50"/>
                    </a:lnTo>
                    <a:lnTo>
                      <a:pt x="536" y="52"/>
                    </a:lnTo>
                    <a:lnTo>
                      <a:pt x="551" y="55"/>
                    </a:lnTo>
                    <a:lnTo>
                      <a:pt x="566" y="60"/>
                    </a:lnTo>
                    <a:lnTo>
                      <a:pt x="574" y="62"/>
                    </a:lnTo>
                    <a:lnTo>
                      <a:pt x="580" y="65"/>
                    </a:lnTo>
                    <a:lnTo>
                      <a:pt x="587" y="70"/>
                    </a:lnTo>
                    <a:lnTo>
                      <a:pt x="592" y="73"/>
                    </a:lnTo>
                    <a:lnTo>
                      <a:pt x="598" y="77"/>
                    </a:lnTo>
                    <a:lnTo>
                      <a:pt x="601" y="83"/>
                    </a:lnTo>
                    <a:lnTo>
                      <a:pt x="603" y="87"/>
                    </a:lnTo>
                    <a:lnTo>
                      <a:pt x="604" y="93"/>
                    </a:lnTo>
                    <a:lnTo>
                      <a:pt x="599" y="94"/>
                    </a:lnTo>
                    <a:lnTo>
                      <a:pt x="593" y="95"/>
                    </a:lnTo>
                    <a:lnTo>
                      <a:pt x="588" y="96"/>
                    </a:lnTo>
                    <a:lnTo>
                      <a:pt x="582" y="98"/>
                    </a:lnTo>
                    <a:lnTo>
                      <a:pt x="577" y="100"/>
                    </a:lnTo>
                    <a:lnTo>
                      <a:pt x="572" y="102"/>
                    </a:lnTo>
                    <a:lnTo>
                      <a:pt x="566" y="105"/>
                    </a:lnTo>
                    <a:lnTo>
                      <a:pt x="561" y="106"/>
                    </a:lnTo>
                    <a:lnTo>
                      <a:pt x="561" y="111"/>
                    </a:lnTo>
                    <a:lnTo>
                      <a:pt x="573" y="114"/>
                    </a:lnTo>
                    <a:lnTo>
                      <a:pt x="590" y="119"/>
                    </a:lnTo>
                    <a:lnTo>
                      <a:pt x="610" y="123"/>
                    </a:lnTo>
                    <a:lnTo>
                      <a:pt x="629" y="130"/>
                    </a:lnTo>
                    <a:lnTo>
                      <a:pt x="639" y="133"/>
                    </a:lnTo>
                    <a:lnTo>
                      <a:pt x="648" y="136"/>
                    </a:lnTo>
                    <a:lnTo>
                      <a:pt x="657" y="140"/>
                    </a:lnTo>
                    <a:lnTo>
                      <a:pt x="663" y="145"/>
                    </a:lnTo>
                    <a:lnTo>
                      <a:pt x="670" y="149"/>
                    </a:lnTo>
                    <a:lnTo>
                      <a:pt x="674" y="155"/>
                    </a:lnTo>
                    <a:lnTo>
                      <a:pt x="677" y="161"/>
                    </a:lnTo>
                    <a:lnTo>
                      <a:pt x="678" y="168"/>
                    </a:lnTo>
                    <a:lnTo>
                      <a:pt x="675" y="168"/>
                    </a:lnTo>
                    <a:lnTo>
                      <a:pt x="671" y="169"/>
                    </a:lnTo>
                    <a:lnTo>
                      <a:pt x="667" y="170"/>
                    </a:lnTo>
                    <a:lnTo>
                      <a:pt x="664" y="172"/>
                    </a:lnTo>
                    <a:lnTo>
                      <a:pt x="661" y="174"/>
                    </a:lnTo>
                    <a:lnTo>
                      <a:pt x="659" y="176"/>
                    </a:lnTo>
                    <a:lnTo>
                      <a:pt x="657" y="179"/>
                    </a:lnTo>
                    <a:lnTo>
                      <a:pt x="654" y="182"/>
                    </a:lnTo>
                    <a:lnTo>
                      <a:pt x="655" y="182"/>
                    </a:lnTo>
                    <a:lnTo>
                      <a:pt x="657" y="183"/>
                    </a:lnTo>
                    <a:lnTo>
                      <a:pt x="658" y="184"/>
                    </a:lnTo>
                    <a:lnTo>
                      <a:pt x="659" y="185"/>
                    </a:lnTo>
                    <a:lnTo>
                      <a:pt x="660" y="185"/>
                    </a:lnTo>
                    <a:lnTo>
                      <a:pt x="660" y="186"/>
                    </a:lnTo>
                    <a:lnTo>
                      <a:pt x="660" y="187"/>
                    </a:lnTo>
                    <a:lnTo>
                      <a:pt x="662" y="188"/>
                    </a:lnTo>
                    <a:lnTo>
                      <a:pt x="664" y="190"/>
                    </a:lnTo>
                    <a:lnTo>
                      <a:pt x="666" y="191"/>
                    </a:lnTo>
                    <a:lnTo>
                      <a:pt x="670" y="192"/>
                    </a:lnTo>
                    <a:lnTo>
                      <a:pt x="672" y="193"/>
                    </a:lnTo>
                    <a:lnTo>
                      <a:pt x="674" y="195"/>
                    </a:lnTo>
                    <a:lnTo>
                      <a:pt x="676" y="197"/>
                    </a:lnTo>
                    <a:lnTo>
                      <a:pt x="676" y="200"/>
                    </a:lnTo>
                    <a:lnTo>
                      <a:pt x="677" y="200"/>
                    </a:lnTo>
                    <a:lnTo>
                      <a:pt x="678" y="202"/>
                    </a:lnTo>
                    <a:lnTo>
                      <a:pt x="679" y="203"/>
                    </a:lnTo>
                    <a:lnTo>
                      <a:pt x="681" y="204"/>
                    </a:lnTo>
                    <a:lnTo>
                      <a:pt x="681" y="206"/>
                    </a:lnTo>
                    <a:lnTo>
                      <a:pt x="682" y="207"/>
                    </a:lnTo>
                    <a:lnTo>
                      <a:pt x="682" y="208"/>
                    </a:lnTo>
                    <a:lnTo>
                      <a:pt x="682" y="209"/>
                    </a:lnTo>
                    <a:lnTo>
                      <a:pt x="687" y="215"/>
                    </a:lnTo>
                    <a:lnTo>
                      <a:pt x="690" y="220"/>
                    </a:lnTo>
                    <a:lnTo>
                      <a:pt x="695" y="225"/>
                    </a:lnTo>
                    <a:lnTo>
                      <a:pt x="698" y="232"/>
                    </a:lnTo>
                    <a:lnTo>
                      <a:pt x="703" y="245"/>
                    </a:lnTo>
                    <a:lnTo>
                      <a:pt x="708" y="259"/>
                    </a:lnTo>
                    <a:lnTo>
                      <a:pt x="710" y="273"/>
                    </a:lnTo>
                    <a:lnTo>
                      <a:pt x="711" y="289"/>
                    </a:lnTo>
                    <a:lnTo>
                      <a:pt x="712" y="303"/>
                    </a:lnTo>
                    <a:lnTo>
                      <a:pt x="712" y="318"/>
                    </a:lnTo>
                    <a:lnTo>
                      <a:pt x="717" y="321"/>
                    </a:lnTo>
                    <a:lnTo>
                      <a:pt x="717" y="324"/>
                    </a:lnTo>
                    <a:lnTo>
                      <a:pt x="717" y="325"/>
                    </a:lnTo>
                    <a:lnTo>
                      <a:pt x="718" y="325"/>
                    </a:lnTo>
                    <a:lnTo>
                      <a:pt x="719" y="325"/>
                    </a:lnTo>
                    <a:lnTo>
                      <a:pt x="720" y="325"/>
                    </a:lnTo>
                    <a:lnTo>
                      <a:pt x="721" y="324"/>
                    </a:lnTo>
                    <a:lnTo>
                      <a:pt x="722" y="324"/>
                    </a:lnTo>
                    <a:lnTo>
                      <a:pt x="723" y="324"/>
                    </a:lnTo>
                    <a:lnTo>
                      <a:pt x="724" y="322"/>
                    </a:lnTo>
                    <a:lnTo>
                      <a:pt x="725" y="320"/>
                    </a:lnTo>
                    <a:lnTo>
                      <a:pt x="726" y="319"/>
                    </a:lnTo>
                    <a:lnTo>
                      <a:pt x="727" y="318"/>
                    </a:lnTo>
                    <a:lnTo>
                      <a:pt x="729" y="317"/>
                    </a:lnTo>
                    <a:lnTo>
                      <a:pt x="730" y="317"/>
                    </a:lnTo>
                    <a:lnTo>
                      <a:pt x="731" y="316"/>
                    </a:lnTo>
                    <a:lnTo>
                      <a:pt x="731" y="310"/>
                    </a:lnTo>
                    <a:lnTo>
                      <a:pt x="733" y="304"/>
                    </a:lnTo>
                    <a:lnTo>
                      <a:pt x="735" y="296"/>
                    </a:lnTo>
                    <a:lnTo>
                      <a:pt x="737" y="289"/>
                    </a:lnTo>
                    <a:lnTo>
                      <a:pt x="741" y="281"/>
                    </a:lnTo>
                    <a:lnTo>
                      <a:pt x="744" y="273"/>
                    </a:lnTo>
                    <a:lnTo>
                      <a:pt x="747" y="268"/>
                    </a:lnTo>
                    <a:lnTo>
                      <a:pt x="750" y="264"/>
                    </a:lnTo>
                    <a:lnTo>
                      <a:pt x="751" y="264"/>
                    </a:lnTo>
                    <a:lnTo>
                      <a:pt x="752" y="264"/>
                    </a:lnTo>
                    <a:lnTo>
                      <a:pt x="754" y="264"/>
                    </a:lnTo>
                    <a:close/>
                  </a:path>
                </a:pathLst>
              </a:custGeom>
              <a:solidFill>
                <a:srgbClr val="5E5933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97" name="Shape 1197"/>
              <p:cNvSpPr/>
              <p:nvPr/>
            </p:nvSpPr>
            <p:spPr>
              <a:xfrm>
                <a:off x="1038225" y="1911350"/>
                <a:ext cx="1241425" cy="406400"/>
              </a:xfrm>
              <a:custGeom>
                <a:avLst/>
                <a:gdLst/>
                <a:ahLst/>
                <a:cxnLst/>
                <a:rect l="0" t="0" r="0" b="0"/>
                <a:pathLst>
                  <a:path w="782" h="256" extrusionOk="0">
                    <a:moveTo>
                      <a:pt x="496" y="17"/>
                    </a:moveTo>
                    <a:lnTo>
                      <a:pt x="543" y="0"/>
                    </a:lnTo>
                    <a:lnTo>
                      <a:pt x="653" y="13"/>
                    </a:lnTo>
                    <a:lnTo>
                      <a:pt x="714" y="52"/>
                    </a:lnTo>
                    <a:lnTo>
                      <a:pt x="757" y="113"/>
                    </a:lnTo>
                    <a:lnTo>
                      <a:pt x="782" y="219"/>
                    </a:lnTo>
                    <a:lnTo>
                      <a:pt x="781" y="223"/>
                    </a:lnTo>
                    <a:lnTo>
                      <a:pt x="780" y="227"/>
                    </a:lnTo>
                    <a:lnTo>
                      <a:pt x="778" y="232"/>
                    </a:lnTo>
                    <a:lnTo>
                      <a:pt x="777" y="236"/>
                    </a:lnTo>
                    <a:lnTo>
                      <a:pt x="776" y="239"/>
                    </a:lnTo>
                    <a:lnTo>
                      <a:pt x="775" y="244"/>
                    </a:lnTo>
                    <a:lnTo>
                      <a:pt x="774" y="247"/>
                    </a:lnTo>
                    <a:lnTo>
                      <a:pt x="773" y="251"/>
                    </a:lnTo>
                    <a:lnTo>
                      <a:pt x="765" y="240"/>
                    </a:lnTo>
                    <a:lnTo>
                      <a:pt x="758" y="227"/>
                    </a:lnTo>
                    <a:lnTo>
                      <a:pt x="750" y="214"/>
                    </a:lnTo>
                    <a:lnTo>
                      <a:pt x="744" y="200"/>
                    </a:lnTo>
                    <a:lnTo>
                      <a:pt x="737" y="185"/>
                    </a:lnTo>
                    <a:lnTo>
                      <a:pt x="731" y="171"/>
                    </a:lnTo>
                    <a:lnTo>
                      <a:pt x="725" y="155"/>
                    </a:lnTo>
                    <a:lnTo>
                      <a:pt x="721" y="142"/>
                    </a:lnTo>
                    <a:lnTo>
                      <a:pt x="714" y="139"/>
                    </a:lnTo>
                    <a:lnTo>
                      <a:pt x="708" y="135"/>
                    </a:lnTo>
                    <a:lnTo>
                      <a:pt x="703" y="129"/>
                    </a:lnTo>
                    <a:lnTo>
                      <a:pt x="700" y="124"/>
                    </a:lnTo>
                    <a:lnTo>
                      <a:pt x="697" y="118"/>
                    </a:lnTo>
                    <a:lnTo>
                      <a:pt x="693" y="112"/>
                    </a:lnTo>
                    <a:lnTo>
                      <a:pt x="691" y="105"/>
                    </a:lnTo>
                    <a:lnTo>
                      <a:pt x="688" y="99"/>
                    </a:lnTo>
                    <a:lnTo>
                      <a:pt x="687" y="99"/>
                    </a:lnTo>
                    <a:lnTo>
                      <a:pt x="686" y="99"/>
                    </a:lnTo>
                    <a:lnTo>
                      <a:pt x="685" y="98"/>
                    </a:lnTo>
                    <a:lnTo>
                      <a:pt x="684" y="98"/>
                    </a:lnTo>
                    <a:lnTo>
                      <a:pt x="683" y="98"/>
                    </a:lnTo>
                    <a:lnTo>
                      <a:pt x="684" y="95"/>
                    </a:lnTo>
                    <a:lnTo>
                      <a:pt x="686" y="94"/>
                    </a:lnTo>
                    <a:lnTo>
                      <a:pt x="689" y="93"/>
                    </a:lnTo>
                    <a:lnTo>
                      <a:pt x="693" y="93"/>
                    </a:lnTo>
                    <a:lnTo>
                      <a:pt x="698" y="93"/>
                    </a:lnTo>
                    <a:lnTo>
                      <a:pt x="702" y="92"/>
                    </a:lnTo>
                    <a:lnTo>
                      <a:pt x="705" y="92"/>
                    </a:lnTo>
                    <a:lnTo>
                      <a:pt x="708" y="92"/>
                    </a:lnTo>
                    <a:lnTo>
                      <a:pt x="710" y="90"/>
                    </a:lnTo>
                    <a:lnTo>
                      <a:pt x="710" y="88"/>
                    </a:lnTo>
                    <a:lnTo>
                      <a:pt x="710" y="87"/>
                    </a:lnTo>
                    <a:lnTo>
                      <a:pt x="709" y="85"/>
                    </a:lnTo>
                    <a:lnTo>
                      <a:pt x="708" y="82"/>
                    </a:lnTo>
                    <a:lnTo>
                      <a:pt x="708" y="80"/>
                    </a:lnTo>
                    <a:lnTo>
                      <a:pt x="705" y="78"/>
                    </a:lnTo>
                    <a:lnTo>
                      <a:pt x="705" y="77"/>
                    </a:lnTo>
                    <a:lnTo>
                      <a:pt x="704" y="76"/>
                    </a:lnTo>
                    <a:lnTo>
                      <a:pt x="704" y="74"/>
                    </a:lnTo>
                    <a:lnTo>
                      <a:pt x="704" y="71"/>
                    </a:lnTo>
                    <a:lnTo>
                      <a:pt x="703" y="71"/>
                    </a:lnTo>
                    <a:lnTo>
                      <a:pt x="701" y="70"/>
                    </a:lnTo>
                    <a:lnTo>
                      <a:pt x="699" y="68"/>
                    </a:lnTo>
                    <a:lnTo>
                      <a:pt x="697" y="67"/>
                    </a:lnTo>
                    <a:lnTo>
                      <a:pt x="695" y="65"/>
                    </a:lnTo>
                    <a:lnTo>
                      <a:pt x="693" y="63"/>
                    </a:lnTo>
                    <a:lnTo>
                      <a:pt x="692" y="61"/>
                    </a:lnTo>
                    <a:lnTo>
                      <a:pt x="691" y="59"/>
                    </a:lnTo>
                    <a:lnTo>
                      <a:pt x="684" y="58"/>
                    </a:lnTo>
                    <a:lnTo>
                      <a:pt x="676" y="58"/>
                    </a:lnTo>
                    <a:lnTo>
                      <a:pt x="669" y="56"/>
                    </a:lnTo>
                    <a:lnTo>
                      <a:pt x="662" y="55"/>
                    </a:lnTo>
                    <a:lnTo>
                      <a:pt x="654" y="54"/>
                    </a:lnTo>
                    <a:lnTo>
                      <a:pt x="647" y="52"/>
                    </a:lnTo>
                    <a:lnTo>
                      <a:pt x="639" y="51"/>
                    </a:lnTo>
                    <a:lnTo>
                      <a:pt x="631" y="50"/>
                    </a:lnTo>
                    <a:lnTo>
                      <a:pt x="614" y="49"/>
                    </a:lnTo>
                    <a:lnTo>
                      <a:pt x="603" y="47"/>
                    </a:lnTo>
                    <a:lnTo>
                      <a:pt x="598" y="46"/>
                    </a:lnTo>
                    <a:lnTo>
                      <a:pt x="598" y="47"/>
                    </a:lnTo>
                    <a:lnTo>
                      <a:pt x="602" y="47"/>
                    </a:lnTo>
                    <a:lnTo>
                      <a:pt x="611" y="50"/>
                    </a:lnTo>
                    <a:lnTo>
                      <a:pt x="623" y="51"/>
                    </a:lnTo>
                    <a:lnTo>
                      <a:pt x="637" y="54"/>
                    </a:lnTo>
                    <a:lnTo>
                      <a:pt x="640" y="54"/>
                    </a:lnTo>
                    <a:lnTo>
                      <a:pt x="644" y="54"/>
                    </a:lnTo>
                    <a:lnTo>
                      <a:pt x="649" y="54"/>
                    </a:lnTo>
                    <a:lnTo>
                      <a:pt x="652" y="54"/>
                    </a:lnTo>
                    <a:lnTo>
                      <a:pt x="656" y="54"/>
                    </a:lnTo>
                    <a:lnTo>
                      <a:pt x="660" y="54"/>
                    </a:lnTo>
                    <a:lnTo>
                      <a:pt x="663" y="54"/>
                    </a:lnTo>
                    <a:lnTo>
                      <a:pt x="666" y="54"/>
                    </a:lnTo>
                    <a:lnTo>
                      <a:pt x="662" y="53"/>
                    </a:lnTo>
                    <a:lnTo>
                      <a:pt x="657" y="52"/>
                    </a:lnTo>
                    <a:lnTo>
                      <a:pt x="653" y="50"/>
                    </a:lnTo>
                    <a:lnTo>
                      <a:pt x="649" y="46"/>
                    </a:lnTo>
                    <a:lnTo>
                      <a:pt x="644" y="43"/>
                    </a:lnTo>
                    <a:lnTo>
                      <a:pt x="640" y="40"/>
                    </a:lnTo>
                    <a:lnTo>
                      <a:pt x="637" y="37"/>
                    </a:lnTo>
                    <a:lnTo>
                      <a:pt x="634" y="33"/>
                    </a:lnTo>
                    <a:lnTo>
                      <a:pt x="634" y="28"/>
                    </a:lnTo>
                    <a:lnTo>
                      <a:pt x="632" y="28"/>
                    </a:lnTo>
                    <a:lnTo>
                      <a:pt x="631" y="28"/>
                    </a:lnTo>
                    <a:lnTo>
                      <a:pt x="629" y="27"/>
                    </a:lnTo>
                    <a:lnTo>
                      <a:pt x="627" y="26"/>
                    </a:lnTo>
                    <a:lnTo>
                      <a:pt x="626" y="25"/>
                    </a:lnTo>
                    <a:lnTo>
                      <a:pt x="624" y="22"/>
                    </a:lnTo>
                    <a:lnTo>
                      <a:pt x="623" y="21"/>
                    </a:lnTo>
                    <a:lnTo>
                      <a:pt x="610" y="20"/>
                    </a:lnTo>
                    <a:lnTo>
                      <a:pt x="596" y="20"/>
                    </a:lnTo>
                    <a:lnTo>
                      <a:pt x="583" y="18"/>
                    </a:lnTo>
                    <a:lnTo>
                      <a:pt x="571" y="17"/>
                    </a:lnTo>
                    <a:lnTo>
                      <a:pt x="558" y="17"/>
                    </a:lnTo>
                    <a:lnTo>
                      <a:pt x="545" y="17"/>
                    </a:lnTo>
                    <a:lnTo>
                      <a:pt x="532" y="17"/>
                    </a:lnTo>
                    <a:lnTo>
                      <a:pt x="519" y="19"/>
                    </a:lnTo>
                    <a:lnTo>
                      <a:pt x="517" y="20"/>
                    </a:lnTo>
                    <a:lnTo>
                      <a:pt x="514" y="20"/>
                    </a:lnTo>
                    <a:lnTo>
                      <a:pt x="510" y="20"/>
                    </a:lnTo>
                    <a:lnTo>
                      <a:pt x="507" y="19"/>
                    </a:lnTo>
                    <a:lnTo>
                      <a:pt x="504" y="19"/>
                    </a:lnTo>
                    <a:lnTo>
                      <a:pt x="501" y="19"/>
                    </a:lnTo>
                    <a:lnTo>
                      <a:pt x="498" y="18"/>
                    </a:lnTo>
                    <a:lnTo>
                      <a:pt x="496" y="17"/>
                    </a:lnTo>
                    <a:close/>
                    <a:moveTo>
                      <a:pt x="1" y="256"/>
                    </a:moveTo>
                    <a:lnTo>
                      <a:pt x="0" y="244"/>
                    </a:lnTo>
                    <a:lnTo>
                      <a:pt x="8" y="165"/>
                    </a:lnTo>
                    <a:lnTo>
                      <a:pt x="35" y="101"/>
                    </a:lnTo>
                    <a:lnTo>
                      <a:pt x="56" y="74"/>
                    </a:lnTo>
                    <a:lnTo>
                      <a:pt x="174" y="18"/>
                    </a:lnTo>
                    <a:lnTo>
                      <a:pt x="252" y="5"/>
                    </a:lnTo>
                    <a:lnTo>
                      <a:pt x="254" y="3"/>
                    </a:lnTo>
                    <a:lnTo>
                      <a:pt x="260" y="6"/>
                    </a:lnTo>
                    <a:lnTo>
                      <a:pt x="265" y="9"/>
                    </a:lnTo>
                    <a:lnTo>
                      <a:pt x="271" y="13"/>
                    </a:lnTo>
                    <a:lnTo>
                      <a:pt x="275" y="16"/>
                    </a:lnTo>
                    <a:lnTo>
                      <a:pt x="279" y="19"/>
                    </a:lnTo>
                    <a:lnTo>
                      <a:pt x="283" y="21"/>
                    </a:lnTo>
                    <a:lnTo>
                      <a:pt x="285" y="25"/>
                    </a:lnTo>
                    <a:lnTo>
                      <a:pt x="286" y="27"/>
                    </a:lnTo>
                    <a:lnTo>
                      <a:pt x="281" y="27"/>
                    </a:lnTo>
                    <a:lnTo>
                      <a:pt x="278" y="28"/>
                    </a:lnTo>
                    <a:lnTo>
                      <a:pt x="275" y="29"/>
                    </a:lnTo>
                    <a:lnTo>
                      <a:pt x="271" y="30"/>
                    </a:lnTo>
                    <a:lnTo>
                      <a:pt x="267" y="31"/>
                    </a:lnTo>
                    <a:lnTo>
                      <a:pt x="264" y="32"/>
                    </a:lnTo>
                    <a:lnTo>
                      <a:pt x="260" y="33"/>
                    </a:lnTo>
                    <a:lnTo>
                      <a:pt x="256" y="33"/>
                    </a:lnTo>
                    <a:lnTo>
                      <a:pt x="256" y="35"/>
                    </a:lnTo>
                    <a:lnTo>
                      <a:pt x="256" y="38"/>
                    </a:lnTo>
                    <a:lnTo>
                      <a:pt x="260" y="43"/>
                    </a:lnTo>
                    <a:lnTo>
                      <a:pt x="262" y="43"/>
                    </a:lnTo>
                    <a:lnTo>
                      <a:pt x="265" y="45"/>
                    </a:lnTo>
                    <a:lnTo>
                      <a:pt x="269" y="46"/>
                    </a:lnTo>
                    <a:lnTo>
                      <a:pt x="274" y="49"/>
                    </a:lnTo>
                    <a:lnTo>
                      <a:pt x="279" y="51"/>
                    </a:lnTo>
                    <a:lnTo>
                      <a:pt x="285" y="53"/>
                    </a:lnTo>
                    <a:lnTo>
                      <a:pt x="289" y="55"/>
                    </a:lnTo>
                    <a:lnTo>
                      <a:pt x="291" y="57"/>
                    </a:lnTo>
                    <a:lnTo>
                      <a:pt x="292" y="59"/>
                    </a:lnTo>
                    <a:lnTo>
                      <a:pt x="275" y="61"/>
                    </a:lnTo>
                    <a:lnTo>
                      <a:pt x="256" y="63"/>
                    </a:lnTo>
                    <a:lnTo>
                      <a:pt x="237" y="66"/>
                    </a:lnTo>
                    <a:lnTo>
                      <a:pt x="217" y="70"/>
                    </a:lnTo>
                    <a:lnTo>
                      <a:pt x="199" y="75"/>
                    </a:lnTo>
                    <a:lnTo>
                      <a:pt x="180" y="79"/>
                    </a:lnTo>
                    <a:lnTo>
                      <a:pt x="162" y="81"/>
                    </a:lnTo>
                    <a:lnTo>
                      <a:pt x="144" y="82"/>
                    </a:lnTo>
                    <a:lnTo>
                      <a:pt x="145" y="80"/>
                    </a:lnTo>
                    <a:lnTo>
                      <a:pt x="147" y="77"/>
                    </a:lnTo>
                    <a:lnTo>
                      <a:pt x="150" y="75"/>
                    </a:lnTo>
                    <a:lnTo>
                      <a:pt x="152" y="73"/>
                    </a:lnTo>
                    <a:lnTo>
                      <a:pt x="154" y="70"/>
                    </a:lnTo>
                    <a:lnTo>
                      <a:pt x="157" y="68"/>
                    </a:lnTo>
                    <a:lnTo>
                      <a:pt x="159" y="66"/>
                    </a:lnTo>
                    <a:lnTo>
                      <a:pt x="163" y="65"/>
                    </a:lnTo>
                    <a:lnTo>
                      <a:pt x="154" y="65"/>
                    </a:lnTo>
                    <a:lnTo>
                      <a:pt x="145" y="66"/>
                    </a:lnTo>
                    <a:lnTo>
                      <a:pt x="136" y="67"/>
                    </a:lnTo>
                    <a:lnTo>
                      <a:pt x="127" y="69"/>
                    </a:lnTo>
                    <a:lnTo>
                      <a:pt x="109" y="76"/>
                    </a:lnTo>
                    <a:lnTo>
                      <a:pt x="92" y="85"/>
                    </a:lnTo>
                    <a:lnTo>
                      <a:pt x="83" y="89"/>
                    </a:lnTo>
                    <a:lnTo>
                      <a:pt x="74" y="94"/>
                    </a:lnTo>
                    <a:lnTo>
                      <a:pt x="68" y="100"/>
                    </a:lnTo>
                    <a:lnTo>
                      <a:pt x="60" y="106"/>
                    </a:lnTo>
                    <a:lnTo>
                      <a:pt x="55" y="112"/>
                    </a:lnTo>
                    <a:lnTo>
                      <a:pt x="49" y="119"/>
                    </a:lnTo>
                    <a:lnTo>
                      <a:pt x="44" y="126"/>
                    </a:lnTo>
                    <a:lnTo>
                      <a:pt x="41" y="134"/>
                    </a:lnTo>
                    <a:lnTo>
                      <a:pt x="39" y="137"/>
                    </a:lnTo>
                    <a:lnTo>
                      <a:pt x="37" y="140"/>
                    </a:lnTo>
                    <a:lnTo>
                      <a:pt x="36" y="144"/>
                    </a:lnTo>
                    <a:lnTo>
                      <a:pt x="34" y="149"/>
                    </a:lnTo>
                    <a:lnTo>
                      <a:pt x="32" y="153"/>
                    </a:lnTo>
                    <a:lnTo>
                      <a:pt x="31" y="156"/>
                    </a:lnTo>
                    <a:lnTo>
                      <a:pt x="29" y="160"/>
                    </a:lnTo>
                    <a:lnTo>
                      <a:pt x="26" y="162"/>
                    </a:lnTo>
                    <a:lnTo>
                      <a:pt x="25" y="172"/>
                    </a:lnTo>
                    <a:lnTo>
                      <a:pt x="24" y="184"/>
                    </a:lnTo>
                    <a:lnTo>
                      <a:pt x="21" y="196"/>
                    </a:lnTo>
                    <a:lnTo>
                      <a:pt x="18" y="208"/>
                    </a:lnTo>
                    <a:lnTo>
                      <a:pt x="14" y="221"/>
                    </a:lnTo>
                    <a:lnTo>
                      <a:pt x="10" y="233"/>
                    </a:lnTo>
                    <a:lnTo>
                      <a:pt x="6" y="245"/>
                    </a:lnTo>
                    <a:lnTo>
                      <a:pt x="1" y="256"/>
                    </a:lnTo>
                    <a:close/>
                  </a:path>
                </a:pathLst>
              </a:custGeom>
              <a:solidFill>
                <a:srgbClr val="A39959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98" name="Shape 1198"/>
              <p:cNvSpPr/>
              <p:nvPr/>
            </p:nvSpPr>
            <p:spPr>
              <a:xfrm>
                <a:off x="1468437" y="2947986"/>
                <a:ext cx="458787" cy="152400"/>
              </a:xfrm>
              <a:custGeom>
                <a:avLst/>
                <a:gdLst/>
                <a:ahLst/>
                <a:cxnLst/>
                <a:rect l="0" t="0" r="0" b="0"/>
                <a:pathLst>
                  <a:path w="289" h="96" extrusionOk="0">
                    <a:moveTo>
                      <a:pt x="2" y="22"/>
                    </a:moveTo>
                    <a:lnTo>
                      <a:pt x="3" y="26"/>
                    </a:lnTo>
                    <a:lnTo>
                      <a:pt x="4" y="31"/>
                    </a:lnTo>
                    <a:lnTo>
                      <a:pt x="5" y="35"/>
                    </a:lnTo>
                    <a:lnTo>
                      <a:pt x="7" y="41"/>
                    </a:lnTo>
                    <a:lnTo>
                      <a:pt x="8" y="45"/>
                    </a:lnTo>
                    <a:lnTo>
                      <a:pt x="9" y="49"/>
                    </a:lnTo>
                    <a:lnTo>
                      <a:pt x="10" y="53"/>
                    </a:lnTo>
                    <a:lnTo>
                      <a:pt x="10" y="57"/>
                    </a:lnTo>
                    <a:lnTo>
                      <a:pt x="12" y="57"/>
                    </a:lnTo>
                    <a:lnTo>
                      <a:pt x="13" y="58"/>
                    </a:lnTo>
                    <a:lnTo>
                      <a:pt x="14" y="59"/>
                    </a:lnTo>
                    <a:lnTo>
                      <a:pt x="15" y="60"/>
                    </a:lnTo>
                    <a:lnTo>
                      <a:pt x="16" y="60"/>
                    </a:lnTo>
                    <a:lnTo>
                      <a:pt x="16" y="64"/>
                    </a:lnTo>
                    <a:lnTo>
                      <a:pt x="18" y="64"/>
                    </a:lnTo>
                    <a:lnTo>
                      <a:pt x="18" y="66"/>
                    </a:lnTo>
                    <a:lnTo>
                      <a:pt x="18" y="68"/>
                    </a:lnTo>
                    <a:lnTo>
                      <a:pt x="20" y="68"/>
                    </a:lnTo>
                    <a:lnTo>
                      <a:pt x="20" y="69"/>
                    </a:lnTo>
                    <a:lnTo>
                      <a:pt x="20" y="71"/>
                    </a:lnTo>
                    <a:lnTo>
                      <a:pt x="21" y="71"/>
                    </a:lnTo>
                    <a:lnTo>
                      <a:pt x="21" y="74"/>
                    </a:lnTo>
                    <a:lnTo>
                      <a:pt x="22" y="74"/>
                    </a:lnTo>
                    <a:lnTo>
                      <a:pt x="24" y="76"/>
                    </a:lnTo>
                    <a:lnTo>
                      <a:pt x="24" y="77"/>
                    </a:lnTo>
                    <a:lnTo>
                      <a:pt x="25" y="77"/>
                    </a:lnTo>
                    <a:lnTo>
                      <a:pt x="26" y="77"/>
                    </a:lnTo>
                    <a:lnTo>
                      <a:pt x="26" y="79"/>
                    </a:lnTo>
                    <a:lnTo>
                      <a:pt x="26" y="80"/>
                    </a:lnTo>
                    <a:lnTo>
                      <a:pt x="27" y="81"/>
                    </a:lnTo>
                    <a:lnTo>
                      <a:pt x="28" y="81"/>
                    </a:lnTo>
                    <a:lnTo>
                      <a:pt x="30" y="82"/>
                    </a:lnTo>
                    <a:lnTo>
                      <a:pt x="31" y="83"/>
                    </a:lnTo>
                    <a:lnTo>
                      <a:pt x="31" y="84"/>
                    </a:lnTo>
                    <a:lnTo>
                      <a:pt x="32" y="85"/>
                    </a:lnTo>
                    <a:lnTo>
                      <a:pt x="40" y="85"/>
                    </a:lnTo>
                    <a:lnTo>
                      <a:pt x="40" y="88"/>
                    </a:lnTo>
                    <a:lnTo>
                      <a:pt x="42" y="88"/>
                    </a:lnTo>
                    <a:lnTo>
                      <a:pt x="47" y="89"/>
                    </a:lnTo>
                    <a:lnTo>
                      <a:pt x="54" y="89"/>
                    </a:lnTo>
                    <a:lnTo>
                      <a:pt x="61" y="88"/>
                    </a:lnTo>
                    <a:lnTo>
                      <a:pt x="68" y="88"/>
                    </a:lnTo>
                    <a:lnTo>
                      <a:pt x="74" y="88"/>
                    </a:lnTo>
                    <a:lnTo>
                      <a:pt x="78" y="86"/>
                    </a:lnTo>
                    <a:lnTo>
                      <a:pt x="80" y="85"/>
                    </a:lnTo>
                    <a:lnTo>
                      <a:pt x="112" y="85"/>
                    </a:lnTo>
                    <a:lnTo>
                      <a:pt x="113" y="86"/>
                    </a:lnTo>
                    <a:lnTo>
                      <a:pt x="113" y="88"/>
                    </a:lnTo>
                    <a:lnTo>
                      <a:pt x="114" y="88"/>
                    </a:lnTo>
                    <a:lnTo>
                      <a:pt x="114" y="89"/>
                    </a:lnTo>
                    <a:lnTo>
                      <a:pt x="114" y="90"/>
                    </a:lnTo>
                    <a:lnTo>
                      <a:pt x="118" y="90"/>
                    </a:lnTo>
                    <a:lnTo>
                      <a:pt x="125" y="91"/>
                    </a:lnTo>
                    <a:lnTo>
                      <a:pt x="131" y="93"/>
                    </a:lnTo>
                    <a:lnTo>
                      <a:pt x="139" y="94"/>
                    </a:lnTo>
                    <a:lnTo>
                      <a:pt x="146" y="95"/>
                    </a:lnTo>
                    <a:lnTo>
                      <a:pt x="152" y="96"/>
                    </a:lnTo>
                    <a:lnTo>
                      <a:pt x="159" y="96"/>
                    </a:lnTo>
                    <a:lnTo>
                      <a:pt x="163" y="95"/>
                    </a:lnTo>
                    <a:lnTo>
                      <a:pt x="163" y="93"/>
                    </a:lnTo>
                    <a:lnTo>
                      <a:pt x="166" y="92"/>
                    </a:lnTo>
                    <a:lnTo>
                      <a:pt x="172" y="91"/>
                    </a:lnTo>
                    <a:lnTo>
                      <a:pt x="179" y="89"/>
                    </a:lnTo>
                    <a:lnTo>
                      <a:pt x="187" y="88"/>
                    </a:lnTo>
                    <a:lnTo>
                      <a:pt x="195" y="86"/>
                    </a:lnTo>
                    <a:lnTo>
                      <a:pt x="200" y="84"/>
                    </a:lnTo>
                    <a:lnTo>
                      <a:pt x="203" y="83"/>
                    </a:lnTo>
                    <a:lnTo>
                      <a:pt x="204" y="81"/>
                    </a:lnTo>
                    <a:lnTo>
                      <a:pt x="207" y="80"/>
                    </a:lnTo>
                    <a:lnTo>
                      <a:pt x="207" y="79"/>
                    </a:lnTo>
                    <a:lnTo>
                      <a:pt x="208" y="79"/>
                    </a:lnTo>
                    <a:lnTo>
                      <a:pt x="209" y="78"/>
                    </a:lnTo>
                    <a:lnTo>
                      <a:pt x="210" y="78"/>
                    </a:lnTo>
                    <a:lnTo>
                      <a:pt x="211" y="78"/>
                    </a:lnTo>
                    <a:lnTo>
                      <a:pt x="212" y="77"/>
                    </a:lnTo>
                    <a:lnTo>
                      <a:pt x="213" y="77"/>
                    </a:lnTo>
                    <a:lnTo>
                      <a:pt x="213" y="76"/>
                    </a:lnTo>
                    <a:lnTo>
                      <a:pt x="214" y="74"/>
                    </a:lnTo>
                    <a:lnTo>
                      <a:pt x="272" y="74"/>
                    </a:lnTo>
                    <a:lnTo>
                      <a:pt x="273" y="73"/>
                    </a:lnTo>
                    <a:lnTo>
                      <a:pt x="274" y="71"/>
                    </a:lnTo>
                    <a:lnTo>
                      <a:pt x="275" y="69"/>
                    </a:lnTo>
                    <a:lnTo>
                      <a:pt x="277" y="67"/>
                    </a:lnTo>
                    <a:lnTo>
                      <a:pt x="280" y="65"/>
                    </a:lnTo>
                    <a:lnTo>
                      <a:pt x="282" y="61"/>
                    </a:lnTo>
                    <a:lnTo>
                      <a:pt x="284" y="59"/>
                    </a:lnTo>
                    <a:lnTo>
                      <a:pt x="285" y="58"/>
                    </a:lnTo>
                    <a:lnTo>
                      <a:pt x="286" y="57"/>
                    </a:lnTo>
                    <a:lnTo>
                      <a:pt x="286" y="53"/>
                    </a:lnTo>
                    <a:lnTo>
                      <a:pt x="288" y="53"/>
                    </a:lnTo>
                    <a:lnTo>
                      <a:pt x="289" y="49"/>
                    </a:lnTo>
                    <a:lnTo>
                      <a:pt x="289" y="43"/>
                    </a:lnTo>
                    <a:lnTo>
                      <a:pt x="288" y="35"/>
                    </a:lnTo>
                    <a:lnTo>
                      <a:pt x="287" y="28"/>
                    </a:lnTo>
                    <a:lnTo>
                      <a:pt x="286" y="19"/>
                    </a:lnTo>
                    <a:lnTo>
                      <a:pt x="284" y="11"/>
                    </a:lnTo>
                    <a:lnTo>
                      <a:pt x="283" y="5"/>
                    </a:lnTo>
                    <a:lnTo>
                      <a:pt x="283" y="0"/>
                    </a:lnTo>
                    <a:lnTo>
                      <a:pt x="282" y="0"/>
                    </a:lnTo>
                    <a:lnTo>
                      <a:pt x="281" y="0"/>
                    </a:lnTo>
                    <a:lnTo>
                      <a:pt x="281" y="1"/>
                    </a:lnTo>
                    <a:lnTo>
                      <a:pt x="281" y="3"/>
                    </a:lnTo>
                    <a:lnTo>
                      <a:pt x="280" y="3"/>
                    </a:lnTo>
                    <a:lnTo>
                      <a:pt x="279" y="3"/>
                    </a:lnTo>
                    <a:lnTo>
                      <a:pt x="279" y="17"/>
                    </a:lnTo>
                    <a:lnTo>
                      <a:pt x="275" y="19"/>
                    </a:lnTo>
                    <a:lnTo>
                      <a:pt x="275" y="20"/>
                    </a:lnTo>
                    <a:lnTo>
                      <a:pt x="275" y="21"/>
                    </a:lnTo>
                    <a:lnTo>
                      <a:pt x="274" y="23"/>
                    </a:lnTo>
                    <a:lnTo>
                      <a:pt x="273" y="24"/>
                    </a:lnTo>
                    <a:lnTo>
                      <a:pt x="273" y="25"/>
                    </a:lnTo>
                    <a:lnTo>
                      <a:pt x="272" y="26"/>
                    </a:lnTo>
                    <a:lnTo>
                      <a:pt x="272" y="29"/>
                    </a:lnTo>
                    <a:lnTo>
                      <a:pt x="272" y="30"/>
                    </a:lnTo>
                    <a:lnTo>
                      <a:pt x="271" y="30"/>
                    </a:lnTo>
                    <a:lnTo>
                      <a:pt x="270" y="31"/>
                    </a:lnTo>
                    <a:lnTo>
                      <a:pt x="269" y="32"/>
                    </a:lnTo>
                    <a:lnTo>
                      <a:pt x="268" y="32"/>
                    </a:lnTo>
                    <a:lnTo>
                      <a:pt x="267" y="33"/>
                    </a:lnTo>
                    <a:lnTo>
                      <a:pt x="266" y="34"/>
                    </a:lnTo>
                    <a:lnTo>
                      <a:pt x="264" y="35"/>
                    </a:lnTo>
                    <a:lnTo>
                      <a:pt x="264" y="36"/>
                    </a:lnTo>
                    <a:lnTo>
                      <a:pt x="255" y="36"/>
                    </a:lnTo>
                    <a:lnTo>
                      <a:pt x="243" y="36"/>
                    </a:lnTo>
                    <a:lnTo>
                      <a:pt x="228" y="35"/>
                    </a:lnTo>
                    <a:lnTo>
                      <a:pt x="213" y="35"/>
                    </a:lnTo>
                    <a:lnTo>
                      <a:pt x="199" y="36"/>
                    </a:lnTo>
                    <a:lnTo>
                      <a:pt x="186" y="37"/>
                    </a:lnTo>
                    <a:lnTo>
                      <a:pt x="179" y="38"/>
                    </a:lnTo>
                    <a:lnTo>
                      <a:pt x="175" y="41"/>
                    </a:lnTo>
                    <a:lnTo>
                      <a:pt x="171" y="43"/>
                    </a:lnTo>
                    <a:lnTo>
                      <a:pt x="166" y="46"/>
                    </a:lnTo>
                    <a:lnTo>
                      <a:pt x="154" y="47"/>
                    </a:lnTo>
                    <a:lnTo>
                      <a:pt x="139" y="49"/>
                    </a:lnTo>
                    <a:lnTo>
                      <a:pt x="123" y="52"/>
                    </a:lnTo>
                    <a:lnTo>
                      <a:pt x="105" y="55"/>
                    </a:lnTo>
                    <a:lnTo>
                      <a:pt x="88" y="56"/>
                    </a:lnTo>
                    <a:lnTo>
                      <a:pt x="71" y="56"/>
                    </a:lnTo>
                    <a:lnTo>
                      <a:pt x="64" y="55"/>
                    </a:lnTo>
                    <a:lnTo>
                      <a:pt x="57" y="53"/>
                    </a:lnTo>
                    <a:lnTo>
                      <a:pt x="52" y="49"/>
                    </a:lnTo>
                    <a:lnTo>
                      <a:pt x="47" y="46"/>
                    </a:lnTo>
                    <a:lnTo>
                      <a:pt x="45" y="46"/>
                    </a:lnTo>
                    <a:lnTo>
                      <a:pt x="43" y="46"/>
                    </a:lnTo>
                    <a:lnTo>
                      <a:pt x="42" y="44"/>
                    </a:lnTo>
                    <a:lnTo>
                      <a:pt x="40" y="43"/>
                    </a:lnTo>
                    <a:lnTo>
                      <a:pt x="38" y="42"/>
                    </a:lnTo>
                    <a:lnTo>
                      <a:pt x="35" y="41"/>
                    </a:lnTo>
                    <a:lnTo>
                      <a:pt x="33" y="38"/>
                    </a:lnTo>
                    <a:lnTo>
                      <a:pt x="31" y="37"/>
                    </a:lnTo>
                    <a:lnTo>
                      <a:pt x="29" y="36"/>
                    </a:lnTo>
                    <a:lnTo>
                      <a:pt x="27" y="35"/>
                    </a:lnTo>
                    <a:lnTo>
                      <a:pt x="26" y="34"/>
                    </a:lnTo>
                    <a:lnTo>
                      <a:pt x="24" y="34"/>
                    </a:lnTo>
                    <a:lnTo>
                      <a:pt x="22" y="34"/>
                    </a:lnTo>
                    <a:lnTo>
                      <a:pt x="21" y="33"/>
                    </a:lnTo>
                    <a:lnTo>
                      <a:pt x="20" y="33"/>
                    </a:lnTo>
                    <a:lnTo>
                      <a:pt x="20" y="32"/>
                    </a:lnTo>
                    <a:lnTo>
                      <a:pt x="20" y="31"/>
                    </a:lnTo>
                    <a:lnTo>
                      <a:pt x="18" y="31"/>
                    </a:lnTo>
                    <a:lnTo>
                      <a:pt x="16" y="31"/>
                    </a:lnTo>
                    <a:lnTo>
                      <a:pt x="13" y="31"/>
                    </a:lnTo>
                    <a:lnTo>
                      <a:pt x="10" y="30"/>
                    </a:lnTo>
                    <a:lnTo>
                      <a:pt x="8" y="29"/>
                    </a:lnTo>
                    <a:lnTo>
                      <a:pt x="6" y="28"/>
                    </a:lnTo>
                    <a:lnTo>
                      <a:pt x="4" y="25"/>
                    </a:lnTo>
                    <a:lnTo>
                      <a:pt x="4" y="24"/>
                    </a:lnTo>
                    <a:lnTo>
                      <a:pt x="2" y="24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1" y="22"/>
                    </a:lnTo>
                    <a:lnTo>
                      <a:pt x="2" y="22"/>
                    </a:lnTo>
                    <a:close/>
                  </a:path>
                </a:pathLst>
              </a:custGeom>
              <a:solidFill>
                <a:srgbClr val="D6CCAB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99" name="Shape 1199"/>
              <p:cNvSpPr/>
              <p:nvPr/>
            </p:nvSpPr>
            <p:spPr>
              <a:xfrm>
                <a:off x="1468437" y="2947986"/>
                <a:ext cx="458787" cy="152400"/>
              </a:xfrm>
              <a:custGeom>
                <a:avLst/>
                <a:gdLst/>
                <a:ahLst/>
                <a:cxnLst/>
                <a:rect l="0" t="0" r="0" b="0"/>
                <a:pathLst>
                  <a:path w="289" h="96" extrusionOk="0">
                    <a:moveTo>
                      <a:pt x="231" y="74"/>
                    </a:moveTo>
                    <a:lnTo>
                      <a:pt x="230" y="74"/>
                    </a:lnTo>
                    <a:lnTo>
                      <a:pt x="227" y="74"/>
                    </a:lnTo>
                    <a:lnTo>
                      <a:pt x="214" y="74"/>
                    </a:lnTo>
                    <a:lnTo>
                      <a:pt x="213" y="76"/>
                    </a:lnTo>
                    <a:lnTo>
                      <a:pt x="213" y="77"/>
                    </a:lnTo>
                    <a:lnTo>
                      <a:pt x="212" y="77"/>
                    </a:lnTo>
                    <a:lnTo>
                      <a:pt x="211" y="78"/>
                    </a:lnTo>
                    <a:lnTo>
                      <a:pt x="210" y="78"/>
                    </a:lnTo>
                    <a:lnTo>
                      <a:pt x="209" y="78"/>
                    </a:lnTo>
                    <a:lnTo>
                      <a:pt x="208" y="79"/>
                    </a:lnTo>
                    <a:lnTo>
                      <a:pt x="207" y="79"/>
                    </a:lnTo>
                    <a:lnTo>
                      <a:pt x="207" y="80"/>
                    </a:lnTo>
                    <a:lnTo>
                      <a:pt x="204" y="81"/>
                    </a:lnTo>
                    <a:lnTo>
                      <a:pt x="203" y="83"/>
                    </a:lnTo>
                    <a:lnTo>
                      <a:pt x="200" y="84"/>
                    </a:lnTo>
                    <a:lnTo>
                      <a:pt x="195" y="86"/>
                    </a:lnTo>
                    <a:lnTo>
                      <a:pt x="187" y="88"/>
                    </a:lnTo>
                    <a:lnTo>
                      <a:pt x="179" y="89"/>
                    </a:lnTo>
                    <a:lnTo>
                      <a:pt x="172" y="91"/>
                    </a:lnTo>
                    <a:lnTo>
                      <a:pt x="166" y="92"/>
                    </a:lnTo>
                    <a:lnTo>
                      <a:pt x="163" y="93"/>
                    </a:lnTo>
                    <a:lnTo>
                      <a:pt x="163" y="95"/>
                    </a:lnTo>
                    <a:lnTo>
                      <a:pt x="159" y="96"/>
                    </a:lnTo>
                    <a:lnTo>
                      <a:pt x="152" y="96"/>
                    </a:lnTo>
                    <a:lnTo>
                      <a:pt x="146" y="95"/>
                    </a:lnTo>
                    <a:lnTo>
                      <a:pt x="139" y="94"/>
                    </a:lnTo>
                    <a:lnTo>
                      <a:pt x="131" y="93"/>
                    </a:lnTo>
                    <a:lnTo>
                      <a:pt x="125" y="91"/>
                    </a:lnTo>
                    <a:lnTo>
                      <a:pt x="118" y="90"/>
                    </a:lnTo>
                    <a:lnTo>
                      <a:pt x="114" y="90"/>
                    </a:lnTo>
                    <a:lnTo>
                      <a:pt x="114" y="89"/>
                    </a:lnTo>
                    <a:lnTo>
                      <a:pt x="114" y="88"/>
                    </a:lnTo>
                    <a:lnTo>
                      <a:pt x="113" y="88"/>
                    </a:lnTo>
                    <a:lnTo>
                      <a:pt x="113" y="86"/>
                    </a:lnTo>
                    <a:lnTo>
                      <a:pt x="112" y="85"/>
                    </a:lnTo>
                    <a:lnTo>
                      <a:pt x="80" y="85"/>
                    </a:lnTo>
                    <a:lnTo>
                      <a:pt x="78" y="86"/>
                    </a:lnTo>
                    <a:lnTo>
                      <a:pt x="74" y="88"/>
                    </a:lnTo>
                    <a:lnTo>
                      <a:pt x="68" y="88"/>
                    </a:lnTo>
                    <a:lnTo>
                      <a:pt x="61" y="88"/>
                    </a:lnTo>
                    <a:lnTo>
                      <a:pt x="54" y="89"/>
                    </a:lnTo>
                    <a:lnTo>
                      <a:pt x="47" y="89"/>
                    </a:lnTo>
                    <a:lnTo>
                      <a:pt x="42" y="88"/>
                    </a:lnTo>
                    <a:lnTo>
                      <a:pt x="40" y="88"/>
                    </a:lnTo>
                    <a:lnTo>
                      <a:pt x="40" y="85"/>
                    </a:lnTo>
                    <a:lnTo>
                      <a:pt x="32" y="85"/>
                    </a:lnTo>
                    <a:lnTo>
                      <a:pt x="31" y="84"/>
                    </a:lnTo>
                    <a:lnTo>
                      <a:pt x="31" y="83"/>
                    </a:lnTo>
                    <a:lnTo>
                      <a:pt x="30" y="82"/>
                    </a:lnTo>
                    <a:lnTo>
                      <a:pt x="28" y="81"/>
                    </a:lnTo>
                    <a:lnTo>
                      <a:pt x="27" y="81"/>
                    </a:lnTo>
                    <a:lnTo>
                      <a:pt x="26" y="80"/>
                    </a:lnTo>
                    <a:lnTo>
                      <a:pt x="26" y="79"/>
                    </a:lnTo>
                    <a:lnTo>
                      <a:pt x="26" y="77"/>
                    </a:lnTo>
                    <a:lnTo>
                      <a:pt x="25" y="77"/>
                    </a:lnTo>
                    <a:lnTo>
                      <a:pt x="24" y="77"/>
                    </a:lnTo>
                    <a:lnTo>
                      <a:pt x="24" y="76"/>
                    </a:lnTo>
                    <a:lnTo>
                      <a:pt x="22" y="74"/>
                    </a:lnTo>
                    <a:lnTo>
                      <a:pt x="21" y="74"/>
                    </a:lnTo>
                    <a:lnTo>
                      <a:pt x="21" y="71"/>
                    </a:lnTo>
                    <a:lnTo>
                      <a:pt x="20" y="71"/>
                    </a:lnTo>
                    <a:lnTo>
                      <a:pt x="20" y="69"/>
                    </a:lnTo>
                    <a:lnTo>
                      <a:pt x="20" y="68"/>
                    </a:lnTo>
                    <a:lnTo>
                      <a:pt x="18" y="68"/>
                    </a:lnTo>
                    <a:lnTo>
                      <a:pt x="18" y="66"/>
                    </a:lnTo>
                    <a:lnTo>
                      <a:pt x="18" y="64"/>
                    </a:lnTo>
                    <a:lnTo>
                      <a:pt x="16" y="64"/>
                    </a:lnTo>
                    <a:lnTo>
                      <a:pt x="16" y="60"/>
                    </a:lnTo>
                    <a:lnTo>
                      <a:pt x="15" y="60"/>
                    </a:lnTo>
                    <a:lnTo>
                      <a:pt x="14" y="59"/>
                    </a:lnTo>
                    <a:lnTo>
                      <a:pt x="13" y="58"/>
                    </a:lnTo>
                    <a:lnTo>
                      <a:pt x="12" y="57"/>
                    </a:lnTo>
                    <a:lnTo>
                      <a:pt x="10" y="57"/>
                    </a:lnTo>
                    <a:lnTo>
                      <a:pt x="10" y="55"/>
                    </a:lnTo>
                    <a:lnTo>
                      <a:pt x="10" y="54"/>
                    </a:lnTo>
                    <a:lnTo>
                      <a:pt x="10" y="53"/>
                    </a:lnTo>
                    <a:lnTo>
                      <a:pt x="10" y="50"/>
                    </a:lnTo>
                    <a:lnTo>
                      <a:pt x="9" y="49"/>
                    </a:lnTo>
                    <a:lnTo>
                      <a:pt x="9" y="47"/>
                    </a:lnTo>
                    <a:lnTo>
                      <a:pt x="9" y="46"/>
                    </a:lnTo>
                    <a:lnTo>
                      <a:pt x="8" y="44"/>
                    </a:lnTo>
                    <a:lnTo>
                      <a:pt x="33" y="79"/>
                    </a:lnTo>
                    <a:lnTo>
                      <a:pt x="64" y="82"/>
                    </a:lnTo>
                    <a:lnTo>
                      <a:pt x="107" y="74"/>
                    </a:lnTo>
                    <a:lnTo>
                      <a:pt x="138" y="88"/>
                    </a:lnTo>
                    <a:lnTo>
                      <a:pt x="195" y="82"/>
                    </a:lnTo>
                    <a:lnTo>
                      <a:pt x="216" y="66"/>
                    </a:lnTo>
                    <a:lnTo>
                      <a:pt x="263" y="74"/>
                    </a:lnTo>
                    <a:lnTo>
                      <a:pt x="282" y="48"/>
                    </a:lnTo>
                    <a:lnTo>
                      <a:pt x="277" y="18"/>
                    </a:lnTo>
                    <a:lnTo>
                      <a:pt x="279" y="17"/>
                    </a:lnTo>
                    <a:lnTo>
                      <a:pt x="279" y="3"/>
                    </a:lnTo>
                    <a:lnTo>
                      <a:pt x="280" y="3"/>
                    </a:lnTo>
                    <a:lnTo>
                      <a:pt x="281" y="3"/>
                    </a:lnTo>
                    <a:lnTo>
                      <a:pt x="281" y="1"/>
                    </a:lnTo>
                    <a:lnTo>
                      <a:pt x="281" y="0"/>
                    </a:lnTo>
                    <a:lnTo>
                      <a:pt x="282" y="0"/>
                    </a:lnTo>
                    <a:lnTo>
                      <a:pt x="283" y="0"/>
                    </a:lnTo>
                    <a:lnTo>
                      <a:pt x="283" y="5"/>
                    </a:lnTo>
                    <a:lnTo>
                      <a:pt x="284" y="11"/>
                    </a:lnTo>
                    <a:lnTo>
                      <a:pt x="286" y="19"/>
                    </a:lnTo>
                    <a:lnTo>
                      <a:pt x="287" y="28"/>
                    </a:lnTo>
                    <a:lnTo>
                      <a:pt x="288" y="35"/>
                    </a:lnTo>
                    <a:lnTo>
                      <a:pt x="289" y="43"/>
                    </a:lnTo>
                    <a:lnTo>
                      <a:pt x="289" y="49"/>
                    </a:lnTo>
                    <a:lnTo>
                      <a:pt x="288" y="53"/>
                    </a:lnTo>
                    <a:lnTo>
                      <a:pt x="286" y="53"/>
                    </a:lnTo>
                    <a:lnTo>
                      <a:pt x="286" y="57"/>
                    </a:lnTo>
                    <a:lnTo>
                      <a:pt x="285" y="58"/>
                    </a:lnTo>
                    <a:lnTo>
                      <a:pt x="284" y="59"/>
                    </a:lnTo>
                    <a:lnTo>
                      <a:pt x="282" y="61"/>
                    </a:lnTo>
                    <a:lnTo>
                      <a:pt x="280" y="65"/>
                    </a:lnTo>
                    <a:lnTo>
                      <a:pt x="277" y="67"/>
                    </a:lnTo>
                    <a:lnTo>
                      <a:pt x="275" y="69"/>
                    </a:lnTo>
                    <a:lnTo>
                      <a:pt x="274" y="71"/>
                    </a:lnTo>
                    <a:lnTo>
                      <a:pt x="273" y="73"/>
                    </a:lnTo>
                    <a:lnTo>
                      <a:pt x="272" y="74"/>
                    </a:lnTo>
                    <a:lnTo>
                      <a:pt x="231" y="74"/>
                    </a:lnTo>
                    <a:close/>
                    <a:moveTo>
                      <a:pt x="9" y="30"/>
                    </a:moveTo>
                    <a:lnTo>
                      <a:pt x="8" y="43"/>
                    </a:lnTo>
                    <a:lnTo>
                      <a:pt x="7" y="40"/>
                    </a:lnTo>
                    <a:lnTo>
                      <a:pt x="6" y="37"/>
                    </a:lnTo>
                    <a:lnTo>
                      <a:pt x="5" y="35"/>
                    </a:lnTo>
                    <a:lnTo>
                      <a:pt x="4" y="32"/>
                    </a:lnTo>
                    <a:lnTo>
                      <a:pt x="4" y="30"/>
                    </a:lnTo>
                    <a:lnTo>
                      <a:pt x="3" y="28"/>
                    </a:lnTo>
                    <a:lnTo>
                      <a:pt x="2" y="24"/>
                    </a:lnTo>
                    <a:lnTo>
                      <a:pt x="2" y="22"/>
                    </a:lnTo>
                    <a:lnTo>
                      <a:pt x="1" y="22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2" y="24"/>
                    </a:lnTo>
                    <a:lnTo>
                      <a:pt x="4" y="24"/>
                    </a:lnTo>
                    <a:lnTo>
                      <a:pt x="4" y="25"/>
                    </a:lnTo>
                    <a:lnTo>
                      <a:pt x="5" y="26"/>
                    </a:lnTo>
                    <a:lnTo>
                      <a:pt x="5" y="28"/>
                    </a:lnTo>
                    <a:lnTo>
                      <a:pt x="6" y="28"/>
                    </a:lnTo>
                    <a:lnTo>
                      <a:pt x="7" y="29"/>
                    </a:lnTo>
                    <a:lnTo>
                      <a:pt x="8" y="29"/>
                    </a:lnTo>
                    <a:lnTo>
                      <a:pt x="9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00" name="Shape 1200"/>
              <p:cNvSpPr/>
              <p:nvPr/>
            </p:nvSpPr>
            <p:spPr>
              <a:xfrm>
                <a:off x="1589087" y="2827336"/>
                <a:ext cx="238125" cy="152400"/>
              </a:xfrm>
              <a:custGeom>
                <a:avLst/>
                <a:gdLst/>
                <a:ahLst/>
                <a:cxnLst/>
                <a:rect l="0" t="0" r="0" b="0"/>
                <a:pathLst>
                  <a:path w="150" h="96" extrusionOk="0">
                    <a:moveTo>
                      <a:pt x="75" y="0"/>
                    </a:moveTo>
                    <a:lnTo>
                      <a:pt x="90" y="1"/>
                    </a:lnTo>
                    <a:lnTo>
                      <a:pt x="104" y="4"/>
                    </a:lnTo>
                    <a:lnTo>
                      <a:pt x="118" y="9"/>
                    </a:lnTo>
                    <a:lnTo>
                      <a:pt x="128" y="14"/>
                    </a:lnTo>
                    <a:lnTo>
                      <a:pt x="133" y="17"/>
                    </a:lnTo>
                    <a:lnTo>
                      <a:pt x="137" y="22"/>
                    </a:lnTo>
                    <a:lnTo>
                      <a:pt x="142" y="25"/>
                    </a:lnTo>
                    <a:lnTo>
                      <a:pt x="145" y="29"/>
                    </a:lnTo>
                    <a:lnTo>
                      <a:pt x="147" y="34"/>
                    </a:lnTo>
                    <a:lnTo>
                      <a:pt x="149" y="38"/>
                    </a:lnTo>
                    <a:lnTo>
                      <a:pt x="150" y="44"/>
                    </a:lnTo>
                    <a:lnTo>
                      <a:pt x="150" y="48"/>
                    </a:lnTo>
                    <a:lnTo>
                      <a:pt x="150" y="53"/>
                    </a:lnTo>
                    <a:lnTo>
                      <a:pt x="149" y="58"/>
                    </a:lnTo>
                    <a:lnTo>
                      <a:pt x="147" y="62"/>
                    </a:lnTo>
                    <a:lnTo>
                      <a:pt x="145" y="67"/>
                    </a:lnTo>
                    <a:lnTo>
                      <a:pt x="142" y="71"/>
                    </a:lnTo>
                    <a:lnTo>
                      <a:pt x="137" y="75"/>
                    </a:lnTo>
                    <a:lnTo>
                      <a:pt x="133" y="79"/>
                    </a:lnTo>
                    <a:lnTo>
                      <a:pt x="128" y="83"/>
                    </a:lnTo>
                    <a:lnTo>
                      <a:pt x="118" y="88"/>
                    </a:lnTo>
                    <a:lnTo>
                      <a:pt x="104" y="93"/>
                    </a:lnTo>
                    <a:lnTo>
                      <a:pt x="90" y="96"/>
                    </a:lnTo>
                    <a:lnTo>
                      <a:pt x="75" y="96"/>
                    </a:lnTo>
                    <a:lnTo>
                      <a:pt x="60" y="96"/>
                    </a:lnTo>
                    <a:lnTo>
                      <a:pt x="46" y="93"/>
                    </a:lnTo>
                    <a:lnTo>
                      <a:pt x="34" y="88"/>
                    </a:lnTo>
                    <a:lnTo>
                      <a:pt x="22" y="83"/>
                    </a:lnTo>
                    <a:lnTo>
                      <a:pt x="17" y="79"/>
                    </a:lnTo>
                    <a:lnTo>
                      <a:pt x="13" y="75"/>
                    </a:lnTo>
                    <a:lnTo>
                      <a:pt x="10" y="71"/>
                    </a:lnTo>
                    <a:lnTo>
                      <a:pt x="6" y="67"/>
                    </a:lnTo>
                    <a:lnTo>
                      <a:pt x="3" y="62"/>
                    </a:lnTo>
                    <a:lnTo>
                      <a:pt x="2" y="58"/>
                    </a:lnTo>
                    <a:lnTo>
                      <a:pt x="1" y="53"/>
                    </a:lnTo>
                    <a:lnTo>
                      <a:pt x="0" y="48"/>
                    </a:lnTo>
                    <a:lnTo>
                      <a:pt x="1" y="44"/>
                    </a:lnTo>
                    <a:lnTo>
                      <a:pt x="2" y="38"/>
                    </a:lnTo>
                    <a:lnTo>
                      <a:pt x="3" y="34"/>
                    </a:lnTo>
                    <a:lnTo>
                      <a:pt x="6" y="29"/>
                    </a:lnTo>
                    <a:lnTo>
                      <a:pt x="10" y="25"/>
                    </a:lnTo>
                    <a:lnTo>
                      <a:pt x="13" y="22"/>
                    </a:lnTo>
                    <a:lnTo>
                      <a:pt x="17" y="17"/>
                    </a:lnTo>
                    <a:lnTo>
                      <a:pt x="22" y="14"/>
                    </a:lnTo>
                    <a:lnTo>
                      <a:pt x="34" y="9"/>
                    </a:lnTo>
                    <a:lnTo>
                      <a:pt x="46" y="4"/>
                    </a:lnTo>
                    <a:lnTo>
                      <a:pt x="60" y="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01" name="Shape 1201"/>
              <p:cNvSpPr/>
              <p:nvPr/>
            </p:nvSpPr>
            <p:spPr>
              <a:xfrm>
                <a:off x="1600200" y="2838450"/>
                <a:ext cx="220661" cy="131762"/>
              </a:xfrm>
              <a:custGeom>
                <a:avLst/>
                <a:gdLst/>
                <a:ahLst/>
                <a:cxnLst/>
                <a:rect l="0" t="0" r="0" b="0"/>
                <a:pathLst>
                  <a:path w="139" h="83" extrusionOk="0">
                    <a:moveTo>
                      <a:pt x="70" y="0"/>
                    </a:moveTo>
                    <a:lnTo>
                      <a:pt x="83" y="0"/>
                    </a:lnTo>
                    <a:lnTo>
                      <a:pt x="96" y="3"/>
                    </a:lnTo>
                    <a:lnTo>
                      <a:pt x="108" y="6"/>
                    </a:lnTo>
                    <a:lnTo>
                      <a:pt x="118" y="12"/>
                    </a:lnTo>
                    <a:lnTo>
                      <a:pt x="127" y="18"/>
                    </a:lnTo>
                    <a:lnTo>
                      <a:pt x="133" y="25"/>
                    </a:lnTo>
                    <a:lnTo>
                      <a:pt x="136" y="29"/>
                    </a:lnTo>
                    <a:lnTo>
                      <a:pt x="138" y="33"/>
                    </a:lnTo>
                    <a:lnTo>
                      <a:pt x="139" y="37"/>
                    </a:lnTo>
                    <a:lnTo>
                      <a:pt x="139" y="41"/>
                    </a:lnTo>
                    <a:lnTo>
                      <a:pt x="139" y="45"/>
                    </a:lnTo>
                    <a:lnTo>
                      <a:pt x="138" y="50"/>
                    </a:lnTo>
                    <a:lnTo>
                      <a:pt x="136" y="54"/>
                    </a:lnTo>
                    <a:lnTo>
                      <a:pt x="133" y="57"/>
                    </a:lnTo>
                    <a:lnTo>
                      <a:pt x="127" y="65"/>
                    </a:lnTo>
                    <a:lnTo>
                      <a:pt x="118" y="72"/>
                    </a:lnTo>
                    <a:lnTo>
                      <a:pt x="108" y="76"/>
                    </a:lnTo>
                    <a:lnTo>
                      <a:pt x="96" y="80"/>
                    </a:lnTo>
                    <a:lnTo>
                      <a:pt x="83" y="82"/>
                    </a:lnTo>
                    <a:lnTo>
                      <a:pt x="70" y="83"/>
                    </a:lnTo>
                    <a:lnTo>
                      <a:pt x="56" y="82"/>
                    </a:lnTo>
                    <a:lnTo>
                      <a:pt x="43" y="80"/>
                    </a:lnTo>
                    <a:lnTo>
                      <a:pt x="31" y="76"/>
                    </a:lnTo>
                    <a:lnTo>
                      <a:pt x="21" y="72"/>
                    </a:lnTo>
                    <a:lnTo>
                      <a:pt x="12" y="65"/>
                    </a:lnTo>
                    <a:lnTo>
                      <a:pt x="6" y="57"/>
                    </a:lnTo>
                    <a:lnTo>
                      <a:pt x="4" y="54"/>
                    </a:lnTo>
                    <a:lnTo>
                      <a:pt x="3" y="50"/>
                    </a:lnTo>
                    <a:lnTo>
                      <a:pt x="2" y="45"/>
                    </a:lnTo>
                    <a:lnTo>
                      <a:pt x="0" y="41"/>
                    </a:lnTo>
                    <a:lnTo>
                      <a:pt x="2" y="37"/>
                    </a:lnTo>
                    <a:lnTo>
                      <a:pt x="3" y="33"/>
                    </a:lnTo>
                    <a:lnTo>
                      <a:pt x="4" y="29"/>
                    </a:lnTo>
                    <a:lnTo>
                      <a:pt x="6" y="25"/>
                    </a:lnTo>
                    <a:lnTo>
                      <a:pt x="12" y="18"/>
                    </a:lnTo>
                    <a:lnTo>
                      <a:pt x="21" y="12"/>
                    </a:lnTo>
                    <a:lnTo>
                      <a:pt x="31" y="6"/>
                    </a:lnTo>
                    <a:lnTo>
                      <a:pt x="43" y="3"/>
                    </a:lnTo>
                    <a:lnTo>
                      <a:pt x="56" y="0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FF4D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02" name="Shape 1202"/>
              <p:cNvSpPr/>
              <p:nvPr/>
            </p:nvSpPr>
            <p:spPr>
              <a:xfrm>
                <a:off x="1614487" y="2846386"/>
                <a:ext cx="200025" cy="115886"/>
              </a:xfrm>
              <a:custGeom>
                <a:avLst/>
                <a:gdLst/>
                <a:ahLst/>
                <a:cxnLst/>
                <a:rect l="0" t="0" r="0" b="0"/>
                <a:pathLst>
                  <a:path w="126" h="73" extrusionOk="0">
                    <a:moveTo>
                      <a:pt x="62" y="0"/>
                    </a:moveTo>
                    <a:lnTo>
                      <a:pt x="75" y="1"/>
                    </a:lnTo>
                    <a:lnTo>
                      <a:pt x="86" y="3"/>
                    </a:lnTo>
                    <a:lnTo>
                      <a:pt x="97" y="7"/>
                    </a:lnTo>
                    <a:lnTo>
                      <a:pt x="107" y="11"/>
                    </a:lnTo>
                    <a:lnTo>
                      <a:pt x="115" y="16"/>
                    </a:lnTo>
                    <a:lnTo>
                      <a:pt x="120" y="22"/>
                    </a:lnTo>
                    <a:lnTo>
                      <a:pt x="122" y="25"/>
                    </a:lnTo>
                    <a:lnTo>
                      <a:pt x="123" y="29"/>
                    </a:lnTo>
                    <a:lnTo>
                      <a:pt x="124" y="33"/>
                    </a:lnTo>
                    <a:lnTo>
                      <a:pt x="126" y="36"/>
                    </a:lnTo>
                    <a:lnTo>
                      <a:pt x="124" y="40"/>
                    </a:lnTo>
                    <a:lnTo>
                      <a:pt x="123" y="44"/>
                    </a:lnTo>
                    <a:lnTo>
                      <a:pt x="122" y="47"/>
                    </a:lnTo>
                    <a:lnTo>
                      <a:pt x="120" y="50"/>
                    </a:lnTo>
                    <a:lnTo>
                      <a:pt x="115" y="57"/>
                    </a:lnTo>
                    <a:lnTo>
                      <a:pt x="107" y="62"/>
                    </a:lnTo>
                    <a:lnTo>
                      <a:pt x="97" y="67"/>
                    </a:lnTo>
                    <a:lnTo>
                      <a:pt x="86" y="70"/>
                    </a:lnTo>
                    <a:lnTo>
                      <a:pt x="75" y="72"/>
                    </a:lnTo>
                    <a:lnTo>
                      <a:pt x="62" y="73"/>
                    </a:lnTo>
                    <a:lnTo>
                      <a:pt x="50" y="72"/>
                    </a:lnTo>
                    <a:lnTo>
                      <a:pt x="38" y="70"/>
                    </a:lnTo>
                    <a:lnTo>
                      <a:pt x="27" y="67"/>
                    </a:lnTo>
                    <a:lnTo>
                      <a:pt x="19" y="62"/>
                    </a:lnTo>
                    <a:lnTo>
                      <a:pt x="11" y="57"/>
                    </a:lnTo>
                    <a:lnTo>
                      <a:pt x="5" y="50"/>
                    </a:lnTo>
                    <a:lnTo>
                      <a:pt x="2" y="47"/>
                    </a:lnTo>
                    <a:lnTo>
                      <a:pt x="1" y="44"/>
                    </a:lnTo>
                    <a:lnTo>
                      <a:pt x="0" y="40"/>
                    </a:lnTo>
                    <a:lnTo>
                      <a:pt x="0" y="36"/>
                    </a:lnTo>
                    <a:lnTo>
                      <a:pt x="0" y="33"/>
                    </a:lnTo>
                    <a:lnTo>
                      <a:pt x="1" y="29"/>
                    </a:lnTo>
                    <a:lnTo>
                      <a:pt x="2" y="25"/>
                    </a:lnTo>
                    <a:lnTo>
                      <a:pt x="5" y="22"/>
                    </a:lnTo>
                    <a:lnTo>
                      <a:pt x="11" y="16"/>
                    </a:lnTo>
                    <a:lnTo>
                      <a:pt x="19" y="11"/>
                    </a:lnTo>
                    <a:lnTo>
                      <a:pt x="27" y="7"/>
                    </a:lnTo>
                    <a:lnTo>
                      <a:pt x="38" y="3"/>
                    </a:lnTo>
                    <a:lnTo>
                      <a:pt x="50" y="1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FFF6D6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03" name="Shape 1203"/>
              <p:cNvSpPr/>
              <p:nvPr/>
            </p:nvSpPr>
            <p:spPr>
              <a:xfrm>
                <a:off x="1627187" y="2854325"/>
                <a:ext cx="177800" cy="98425"/>
              </a:xfrm>
              <a:custGeom>
                <a:avLst/>
                <a:gdLst/>
                <a:ahLst/>
                <a:cxnLst/>
                <a:rect l="0" t="0" r="0" b="0"/>
                <a:pathLst>
                  <a:path w="112" h="62" extrusionOk="0">
                    <a:moveTo>
                      <a:pt x="56" y="0"/>
                    </a:moveTo>
                    <a:lnTo>
                      <a:pt x="67" y="2"/>
                    </a:lnTo>
                    <a:lnTo>
                      <a:pt x="78" y="3"/>
                    </a:lnTo>
                    <a:lnTo>
                      <a:pt x="87" y="6"/>
                    </a:lnTo>
                    <a:lnTo>
                      <a:pt x="96" y="10"/>
                    </a:lnTo>
                    <a:lnTo>
                      <a:pt x="102" y="15"/>
                    </a:lnTo>
                    <a:lnTo>
                      <a:pt x="108" y="19"/>
                    </a:lnTo>
                    <a:lnTo>
                      <a:pt x="111" y="26"/>
                    </a:lnTo>
                    <a:lnTo>
                      <a:pt x="112" y="31"/>
                    </a:lnTo>
                    <a:lnTo>
                      <a:pt x="111" y="38"/>
                    </a:lnTo>
                    <a:lnTo>
                      <a:pt x="108" y="43"/>
                    </a:lnTo>
                    <a:lnTo>
                      <a:pt x="102" y="48"/>
                    </a:lnTo>
                    <a:lnTo>
                      <a:pt x="96" y="53"/>
                    </a:lnTo>
                    <a:lnTo>
                      <a:pt x="87" y="57"/>
                    </a:lnTo>
                    <a:lnTo>
                      <a:pt x="78" y="59"/>
                    </a:lnTo>
                    <a:lnTo>
                      <a:pt x="67" y="62"/>
                    </a:lnTo>
                    <a:lnTo>
                      <a:pt x="56" y="62"/>
                    </a:lnTo>
                    <a:lnTo>
                      <a:pt x="45" y="62"/>
                    </a:lnTo>
                    <a:lnTo>
                      <a:pt x="35" y="59"/>
                    </a:lnTo>
                    <a:lnTo>
                      <a:pt x="25" y="57"/>
                    </a:lnTo>
                    <a:lnTo>
                      <a:pt x="16" y="53"/>
                    </a:lnTo>
                    <a:lnTo>
                      <a:pt x="10" y="48"/>
                    </a:lnTo>
                    <a:lnTo>
                      <a:pt x="4" y="43"/>
                    </a:lnTo>
                    <a:lnTo>
                      <a:pt x="1" y="38"/>
                    </a:lnTo>
                    <a:lnTo>
                      <a:pt x="0" y="31"/>
                    </a:lnTo>
                    <a:lnTo>
                      <a:pt x="1" y="26"/>
                    </a:lnTo>
                    <a:lnTo>
                      <a:pt x="4" y="19"/>
                    </a:lnTo>
                    <a:lnTo>
                      <a:pt x="10" y="15"/>
                    </a:lnTo>
                    <a:lnTo>
                      <a:pt x="16" y="10"/>
                    </a:lnTo>
                    <a:lnTo>
                      <a:pt x="25" y="6"/>
                    </a:lnTo>
                    <a:lnTo>
                      <a:pt x="35" y="3"/>
                    </a:lnTo>
                    <a:lnTo>
                      <a:pt x="45" y="2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F7DB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04" name="Shape 1204"/>
              <p:cNvSpPr/>
              <p:nvPr/>
            </p:nvSpPr>
            <p:spPr>
              <a:xfrm>
                <a:off x="1638300" y="2865436"/>
                <a:ext cx="160336" cy="77786"/>
              </a:xfrm>
              <a:custGeom>
                <a:avLst/>
                <a:gdLst/>
                <a:ahLst/>
                <a:cxnLst/>
                <a:rect l="0" t="0" r="0" b="0"/>
                <a:pathLst>
                  <a:path w="101" h="49" extrusionOk="0">
                    <a:moveTo>
                      <a:pt x="51" y="0"/>
                    </a:moveTo>
                    <a:lnTo>
                      <a:pt x="60" y="0"/>
                    </a:lnTo>
                    <a:lnTo>
                      <a:pt x="70" y="1"/>
                    </a:lnTo>
                    <a:lnTo>
                      <a:pt x="79" y="3"/>
                    </a:lnTo>
                    <a:lnTo>
                      <a:pt x="85" y="7"/>
                    </a:lnTo>
                    <a:lnTo>
                      <a:pt x="92" y="11"/>
                    </a:lnTo>
                    <a:lnTo>
                      <a:pt x="96" y="15"/>
                    </a:lnTo>
                    <a:lnTo>
                      <a:pt x="100" y="20"/>
                    </a:lnTo>
                    <a:lnTo>
                      <a:pt x="101" y="24"/>
                    </a:lnTo>
                    <a:lnTo>
                      <a:pt x="100" y="29"/>
                    </a:lnTo>
                    <a:lnTo>
                      <a:pt x="96" y="34"/>
                    </a:lnTo>
                    <a:lnTo>
                      <a:pt x="92" y="38"/>
                    </a:lnTo>
                    <a:lnTo>
                      <a:pt x="85" y="41"/>
                    </a:lnTo>
                    <a:lnTo>
                      <a:pt x="79" y="45"/>
                    </a:lnTo>
                    <a:lnTo>
                      <a:pt x="70" y="47"/>
                    </a:lnTo>
                    <a:lnTo>
                      <a:pt x="60" y="49"/>
                    </a:lnTo>
                    <a:lnTo>
                      <a:pt x="51" y="49"/>
                    </a:lnTo>
                    <a:lnTo>
                      <a:pt x="41" y="49"/>
                    </a:lnTo>
                    <a:lnTo>
                      <a:pt x="31" y="47"/>
                    </a:lnTo>
                    <a:lnTo>
                      <a:pt x="23" y="45"/>
                    </a:lnTo>
                    <a:lnTo>
                      <a:pt x="16" y="41"/>
                    </a:lnTo>
                    <a:lnTo>
                      <a:pt x="9" y="38"/>
                    </a:lnTo>
                    <a:lnTo>
                      <a:pt x="5" y="34"/>
                    </a:lnTo>
                    <a:lnTo>
                      <a:pt x="2" y="29"/>
                    </a:lnTo>
                    <a:lnTo>
                      <a:pt x="0" y="24"/>
                    </a:lnTo>
                    <a:lnTo>
                      <a:pt x="2" y="20"/>
                    </a:lnTo>
                    <a:lnTo>
                      <a:pt x="5" y="15"/>
                    </a:lnTo>
                    <a:lnTo>
                      <a:pt x="9" y="11"/>
                    </a:lnTo>
                    <a:lnTo>
                      <a:pt x="16" y="7"/>
                    </a:lnTo>
                    <a:lnTo>
                      <a:pt x="23" y="3"/>
                    </a:lnTo>
                    <a:lnTo>
                      <a:pt x="31" y="1"/>
                    </a:lnTo>
                    <a:lnTo>
                      <a:pt x="41" y="0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9E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05" name="Shape 1205"/>
              <p:cNvSpPr/>
              <p:nvPr/>
            </p:nvSpPr>
            <p:spPr>
              <a:xfrm>
                <a:off x="1652586" y="2873375"/>
                <a:ext cx="138112" cy="61912"/>
              </a:xfrm>
              <a:custGeom>
                <a:avLst/>
                <a:gdLst/>
                <a:ahLst/>
                <a:cxnLst/>
                <a:rect l="0" t="0" r="0" b="0"/>
                <a:pathLst>
                  <a:path w="87" h="39" extrusionOk="0">
                    <a:moveTo>
                      <a:pt x="44" y="0"/>
                    </a:moveTo>
                    <a:lnTo>
                      <a:pt x="52" y="0"/>
                    </a:lnTo>
                    <a:lnTo>
                      <a:pt x="60" y="2"/>
                    </a:lnTo>
                    <a:lnTo>
                      <a:pt x="68" y="4"/>
                    </a:lnTo>
                    <a:lnTo>
                      <a:pt x="74" y="6"/>
                    </a:lnTo>
                    <a:lnTo>
                      <a:pt x="80" y="9"/>
                    </a:lnTo>
                    <a:lnTo>
                      <a:pt x="83" y="12"/>
                    </a:lnTo>
                    <a:lnTo>
                      <a:pt x="86" y="16"/>
                    </a:lnTo>
                    <a:lnTo>
                      <a:pt x="87" y="19"/>
                    </a:lnTo>
                    <a:lnTo>
                      <a:pt x="86" y="23"/>
                    </a:lnTo>
                    <a:lnTo>
                      <a:pt x="83" y="27"/>
                    </a:lnTo>
                    <a:lnTo>
                      <a:pt x="80" y="30"/>
                    </a:lnTo>
                    <a:lnTo>
                      <a:pt x="74" y="33"/>
                    </a:lnTo>
                    <a:lnTo>
                      <a:pt x="68" y="35"/>
                    </a:lnTo>
                    <a:lnTo>
                      <a:pt x="60" y="36"/>
                    </a:lnTo>
                    <a:lnTo>
                      <a:pt x="52" y="38"/>
                    </a:lnTo>
                    <a:lnTo>
                      <a:pt x="44" y="39"/>
                    </a:lnTo>
                    <a:lnTo>
                      <a:pt x="35" y="38"/>
                    </a:lnTo>
                    <a:lnTo>
                      <a:pt x="26" y="36"/>
                    </a:lnTo>
                    <a:lnTo>
                      <a:pt x="19" y="35"/>
                    </a:lnTo>
                    <a:lnTo>
                      <a:pt x="12" y="33"/>
                    </a:lnTo>
                    <a:lnTo>
                      <a:pt x="8" y="30"/>
                    </a:lnTo>
                    <a:lnTo>
                      <a:pt x="3" y="27"/>
                    </a:lnTo>
                    <a:lnTo>
                      <a:pt x="1" y="23"/>
                    </a:lnTo>
                    <a:lnTo>
                      <a:pt x="0" y="19"/>
                    </a:lnTo>
                    <a:lnTo>
                      <a:pt x="1" y="16"/>
                    </a:lnTo>
                    <a:lnTo>
                      <a:pt x="3" y="12"/>
                    </a:lnTo>
                    <a:lnTo>
                      <a:pt x="8" y="9"/>
                    </a:lnTo>
                    <a:lnTo>
                      <a:pt x="12" y="6"/>
                    </a:lnTo>
                    <a:lnTo>
                      <a:pt x="19" y="4"/>
                    </a:lnTo>
                    <a:lnTo>
                      <a:pt x="26" y="2"/>
                    </a:lnTo>
                    <a:lnTo>
                      <a:pt x="35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FFFAE5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06" name="Shape 1206"/>
              <p:cNvSpPr/>
              <p:nvPr/>
            </p:nvSpPr>
            <p:spPr>
              <a:xfrm>
                <a:off x="1404937" y="2462211"/>
                <a:ext cx="630237" cy="239711"/>
              </a:xfrm>
              <a:custGeom>
                <a:avLst/>
                <a:gdLst/>
                <a:ahLst/>
                <a:cxnLst/>
                <a:rect l="0" t="0" r="0" b="0"/>
                <a:pathLst>
                  <a:path w="397" h="151" extrusionOk="0">
                    <a:moveTo>
                      <a:pt x="31" y="104"/>
                    </a:moveTo>
                    <a:lnTo>
                      <a:pt x="30" y="108"/>
                    </a:lnTo>
                    <a:lnTo>
                      <a:pt x="28" y="112"/>
                    </a:lnTo>
                    <a:lnTo>
                      <a:pt x="26" y="118"/>
                    </a:lnTo>
                    <a:lnTo>
                      <a:pt x="24" y="123"/>
                    </a:lnTo>
                    <a:lnTo>
                      <a:pt x="22" y="128"/>
                    </a:lnTo>
                    <a:lnTo>
                      <a:pt x="20" y="133"/>
                    </a:lnTo>
                    <a:lnTo>
                      <a:pt x="17" y="136"/>
                    </a:lnTo>
                    <a:lnTo>
                      <a:pt x="14" y="140"/>
                    </a:lnTo>
                    <a:lnTo>
                      <a:pt x="12" y="140"/>
                    </a:lnTo>
                    <a:lnTo>
                      <a:pt x="12" y="141"/>
                    </a:lnTo>
                    <a:lnTo>
                      <a:pt x="11" y="143"/>
                    </a:lnTo>
                    <a:lnTo>
                      <a:pt x="10" y="144"/>
                    </a:lnTo>
                    <a:lnTo>
                      <a:pt x="10" y="145"/>
                    </a:lnTo>
                    <a:lnTo>
                      <a:pt x="9" y="146"/>
                    </a:lnTo>
                    <a:lnTo>
                      <a:pt x="8" y="147"/>
                    </a:lnTo>
                    <a:lnTo>
                      <a:pt x="7" y="148"/>
                    </a:lnTo>
                    <a:lnTo>
                      <a:pt x="6" y="148"/>
                    </a:lnTo>
                    <a:lnTo>
                      <a:pt x="5" y="146"/>
                    </a:lnTo>
                    <a:lnTo>
                      <a:pt x="5" y="145"/>
                    </a:lnTo>
                    <a:lnTo>
                      <a:pt x="4" y="144"/>
                    </a:lnTo>
                    <a:lnTo>
                      <a:pt x="2" y="142"/>
                    </a:lnTo>
                    <a:lnTo>
                      <a:pt x="1" y="141"/>
                    </a:lnTo>
                    <a:lnTo>
                      <a:pt x="0" y="140"/>
                    </a:lnTo>
                    <a:lnTo>
                      <a:pt x="0" y="134"/>
                    </a:lnTo>
                    <a:lnTo>
                      <a:pt x="2" y="128"/>
                    </a:lnTo>
                    <a:lnTo>
                      <a:pt x="5" y="120"/>
                    </a:lnTo>
                    <a:lnTo>
                      <a:pt x="8" y="112"/>
                    </a:lnTo>
                    <a:lnTo>
                      <a:pt x="12" y="105"/>
                    </a:lnTo>
                    <a:lnTo>
                      <a:pt x="16" y="98"/>
                    </a:lnTo>
                    <a:lnTo>
                      <a:pt x="20" y="94"/>
                    </a:lnTo>
                    <a:lnTo>
                      <a:pt x="23" y="91"/>
                    </a:lnTo>
                    <a:lnTo>
                      <a:pt x="24" y="86"/>
                    </a:lnTo>
                    <a:lnTo>
                      <a:pt x="25" y="81"/>
                    </a:lnTo>
                    <a:lnTo>
                      <a:pt x="26" y="76"/>
                    </a:lnTo>
                    <a:lnTo>
                      <a:pt x="29" y="73"/>
                    </a:lnTo>
                    <a:lnTo>
                      <a:pt x="35" y="66"/>
                    </a:lnTo>
                    <a:lnTo>
                      <a:pt x="43" y="59"/>
                    </a:lnTo>
                    <a:lnTo>
                      <a:pt x="50" y="52"/>
                    </a:lnTo>
                    <a:lnTo>
                      <a:pt x="58" y="46"/>
                    </a:lnTo>
                    <a:lnTo>
                      <a:pt x="65" y="39"/>
                    </a:lnTo>
                    <a:lnTo>
                      <a:pt x="71" y="33"/>
                    </a:lnTo>
                    <a:lnTo>
                      <a:pt x="72" y="33"/>
                    </a:lnTo>
                    <a:lnTo>
                      <a:pt x="73" y="33"/>
                    </a:lnTo>
                    <a:lnTo>
                      <a:pt x="74" y="33"/>
                    </a:lnTo>
                    <a:lnTo>
                      <a:pt x="74" y="32"/>
                    </a:lnTo>
                    <a:lnTo>
                      <a:pt x="75" y="32"/>
                    </a:lnTo>
                    <a:lnTo>
                      <a:pt x="75" y="31"/>
                    </a:lnTo>
                    <a:lnTo>
                      <a:pt x="77" y="30"/>
                    </a:lnTo>
                    <a:lnTo>
                      <a:pt x="78" y="28"/>
                    </a:lnTo>
                    <a:lnTo>
                      <a:pt x="79" y="28"/>
                    </a:lnTo>
                    <a:lnTo>
                      <a:pt x="81" y="27"/>
                    </a:lnTo>
                    <a:lnTo>
                      <a:pt x="82" y="26"/>
                    </a:lnTo>
                    <a:lnTo>
                      <a:pt x="84" y="25"/>
                    </a:lnTo>
                    <a:lnTo>
                      <a:pt x="85" y="24"/>
                    </a:lnTo>
                    <a:lnTo>
                      <a:pt x="86" y="23"/>
                    </a:lnTo>
                    <a:lnTo>
                      <a:pt x="87" y="22"/>
                    </a:lnTo>
                    <a:lnTo>
                      <a:pt x="89" y="22"/>
                    </a:lnTo>
                    <a:lnTo>
                      <a:pt x="91" y="22"/>
                    </a:lnTo>
                    <a:lnTo>
                      <a:pt x="91" y="21"/>
                    </a:lnTo>
                    <a:lnTo>
                      <a:pt x="92" y="21"/>
                    </a:lnTo>
                    <a:lnTo>
                      <a:pt x="93" y="20"/>
                    </a:lnTo>
                    <a:lnTo>
                      <a:pt x="94" y="20"/>
                    </a:lnTo>
                    <a:lnTo>
                      <a:pt x="95" y="19"/>
                    </a:lnTo>
                    <a:lnTo>
                      <a:pt x="96" y="19"/>
                    </a:lnTo>
                    <a:lnTo>
                      <a:pt x="97" y="19"/>
                    </a:lnTo>
                    <a:lnTo>
                      <a:pt x="98" y="19"/>
                    </a:lnTo>
                    <a:lnTo>
                      <a:pt x="98" y="18"/>
                    </a:lnTo>
                    <a:lnTo>
                      <a:pt x="98" y="16"/>
                    </a:lnTo>
                    <a:lnTo>
                      <a:pt x="99" y="16"/>
                    </a:lnTo>
                    <a:lnTo>
                      <a:pt x="99" y="15"/>
                    </a:lnTo>
                    <a:lnTo>
                      <a:pt x="99" y="14"/>
                    </a:lnTo>
                    <a:lnTo>
                      <a:pt x="102" y="14"/>
                    </a:lnTo>
                    <a:lnTo>
                      <a:pt x="105" y="13"/>
                    </a:lnTo>
                    <a:lnTo>
                      <a:pt x="109" y="12"/>
                    </a:lnTo>
                    <a:lnTo>
                      <a:pt x="115" y="10"/>
                    </a:lnTo>
                    <a:lnTo>
                      <a:pt x="119" y="8"/>
                    </a:lnTo>
                    <a:lnTo>
                      <a:pt x="123" y="7"/>
                    </a:lnTo>
                    <a:lnTo>
                      <a:pt x="127" y="4"/>
                    </a:lnTo>
                    <a:lnTo>
                      <a:pt x="129" y="3"/>
                    </a:lnTo>
                    <a:lnTo>
                      <a:pt x="129" y="2"/>
                    </a:lnTo>
                    <a:lnTo>
                      <a:pt x="132" y="1"/>
                    </a:lnTo>
                    <a:lnTo>
                      <a:pt x="137" y="0"/>
                    </a:lnTo>
                    <a:lnTo>
                      <a:pt x="142" y="1"/>
                    </a:lnTo>
                    <a:lnTo>
                      <a:pt x="146" y="2"/>
                    </a:lnTo>
                    <a:lnTo>
                      <a:pt x="152" y="4"/>
                    </a:lnTo>
                    <a:lnTo>
                      <a:pt x="156" y="6"/>
                    </a:lnTo>
                    <a:lnTo>
                      <a:pt x="159" y="7"/>
                    </a:lnTo>
                    <a:lnTo>
                      <a:pt x="163" y="8"/>
                    </a:lnTo>
                    <a:lnTo>
                      <a:pt x="163" y="9"/>
                    </a:lnTo>
                    <a:lnTo>
                      <a:pt x="164" y="9"/>
                    </a:lnTo>
                    <a:lnTo>
                      <a:pt x="165" y="9"/>
                    </a:lnTo>
                    <a:lnTo>
                      <a:pt x="165" y="10"/>
                    </a:lnTo>
                    <a:lnTo>
                      <a:pt x="165" y="11"/>
                    </a:lnTo>
                    <a:lnTo>
                      <a:pt x="166" y="11"/>
                    </a:lnTo>
                    <a:lnTo>
                      <a:pt x="167" y="12"/>
                    </a:lnTo>
                    <a:lnTo>
                      <a:pt x="168" y="12"/>
                    </a:lnTo>
                    <a:lnTo>
                      <a:pt x="168" y="13"/>
                    </a:lnTo>
                    <a:lnTo>
                      <a:pt x="169" y="13"/>
                    </a:lnTo>
                    <a:lnTo>
                      <a:pt x="169" y="14"/>
                    </a:lnTo>
                    <a:lnTo>
                      <a:pt x="170" y="14"/>
                    </a:lnTo>
                    <a:lnTo>
                      <a:pt x="170" y="16"/>
                    </a:lnTo>
                    <a:lnTo>
                      <a:pt x="170" y="18"/>
                    </a:lnTo>
                    <a:lnTo>
                      <a:pt x="171" y="19"/>
                    </a:lnTo>
                    <a:lnTo>
                      <a:pt x="171" y="20"/>
                    </a:lnTo>
                    <a:lnTo>
                      <a:pt x="171" y="21"/>
                    </a:lnTo>
                    <a:lnTo>
                      <a:pt x="173" y="23"/>
                    </a:lnTo>
                    <a:lnTo>
                      <a:pt x="173" y="24"/>
                    </a:lnTo>
                    <a:lnTo>
                      <a:pt x="192" y="24"/>
                    </a:lnTo>
                    <a:lnTo>
                      <a:pt x="196" y="19"/>
                    </a:lnTo>
                    <a:lnTo>
                      <a:pt x="200" y="14"/>
                    </a:lnTo>
                    <a:lnTo>
                      <a:pt x="204" y="11"/>
                    </a:lnTo>
                    <a:lnTo>
                      <a:pt x="208" y="9"/>
                    </a:lnTo>
                    <a:lnTo>
                      <a:pt x="213" y="7"/>
                    </a:lnTo>
                    <a:lnTo>
                      <a:pt x="216" y="6"/>
                    </a:lnTo>
                    <a:lnTo>
                      <a:pt x="220" y="6"/>
                    </a:lnTo>
                    <a:lnTo>
                      <a:pt x="225" y="6"/>
                    </a:lnTo>
                    <a:lnTo>
                      <a:pt x="234" y="8"/>
                    </a:lnTo>
                    <a:lnTo>
                      <a:pt x="242" y="10"/>
                    </a:lnTo>
                    <a:lnTo>
                      <a:pt x="252" y="12"/>
                    </a:lnTo>
                    <a:lnTo>
                      <a:pt x="263" y="13"/>
                    </a:lnTo>
                    <a:lnTo>
                      <a:pt x="263" y="14"/>
                    </a:lnTo>
                    <a:lnTo>
                      <a:pt x="264" y="15"/>
                    </a:lnTo>
                    <a:lnTo>
                      <a:pt x="266" y="16"/>
                    </a:lnTo>
                    <a:lnTo>
                      <a:pt x="267" y="16"/>
                    </a:lnTo>
                    <a:lnTo>
                      <a:pt x="270" y="18"/>
                    </a:lnTo>
                    <a:lnTo>
                      <a:pt x="272" y="18"/>
                    </a:lnTo>
                    <a:lnTo>
                      <a:pt x="274" y="19"/>
                    </a:lnTo>
                    <a:lnTo>
                      <a:pt x="276" y="19"/>
                    </a:lnTo>
                    <a:lnTo>
                      <a:pt x="278" y="20"/>
                    </a:lnTo>
                    <a:lnTo>
                      <a:pt x="282" y="22"/>
                    </a:lnTo>
                    <a:lnTo>
                      <a:pt x="285" y="23"/>
                    </a:lnTo>
                    <a:lnTo>
                      <a:pt x="289" y="25"/>
                    </a:lnTo>
                    <a:lnTo>
                      <a:pt x="292" y="26"/>
                    </a:lnTo>
                    <a:lnTo>
                      <a:pt x="296" y="27"/>
                    </a:lnTo>
                    <a:lnTo>
                      <a:pt x="298" y="30"/>
                    </a:lnTo>
                    <a:lnTo>
                      <a:pt x="299" y="31"/>
                    </a:lnTo>
                    <a:lnTo>
                      <a:pt x="300" y="31"/>
                    </a:lnTo>
                    <a:lnTo>
                      <a:pt x="301" y="32"/>
                    </a:lnTo>
                    <a:lnTo>
                      <a:pt x="302" y="32"/>
                    </a:lnTo>
                    <a:lnTo>
                      <a:pt x="303" y="32"/>
                    </a:lnTo>
                    <a:lnTo>
                      <a:pt x="304" y="33"/>
                    </a:lnTo>
                    <a:lnTo>
                      <a:pt x="306" y="33"/>
                    </a:lnTo>
                    <a:lnTo>
                      <a:pt x="307" y="33"/>
                    </a:lnTo>
                    <a:lnTo>
                      <a:pt x="309" y="35"/>
                    </a:lnTo>
                    <a:lnTo>
                      <a:pt x="313" y="38"/>
                    </a:lnTo>
                    <a:lnTo>
                      <a:pt x="319" y="43"/>
                    </a:lnTo>
                    <a:lnTo>
                      <a:pt x="325" y="47"/>
                    </a:lnTo>
                    <a:lnTo>
                      <a:pt x="333" y="51"/>
                    </a:lnTo>
                    <a:lnTo>
                      <a:pt x="338" y="55"/>
                    </a:lnTo>
                    <a:lnTo>
                      <a:pt x="344" y="57"/>
                    </a:lnTo>
                    <a:lnTo>
                      <a:pt x="346" y="58"/>
                    </a:lnTo>
                    <a:lnTo>
                      <a:pt x="347" y="59"/>
                    </a:lnTo>
                    <a:lnTo>
                      <a:pt x="348" y="61"/>
                    </a:lnTo>
                    <a:lnTo>
                      <a:pt x="350" y="62"/>
                    </a:lnTo>
                    <a:lnTo>
                      <a:pt x="352" y="64"/>
                    </a:lnTo>
                    <a:lnTo>
                      <a:pt x="356" y="67"/>
                    </a:lnTo>
                    <a:lnTo>
                      <a:pt x="358" y="68"/>
                    </a:lnTo>
                    <a:lnTo>
                      <a:pt x="360" y="69"/>
                    </a:lnTo>
                    <a:lnTo>
                      <a:pt x="361" y="69"/>
                    </a:lnTo>
                    <a:lnTo>
                      <a:pt x="361" y="70"/>
                    </a:lnTo>
                    <a:lnTo>
                      <a:pt x="361" y="71"/>
                    </a:lnTo>
                    <a:lnTo>
                      <a:pt x="362" y="72"/>
                    </a:lnTo>
                    <a:lnTo>
                      <a:pt x="363" y="73"/>
                    </a:lnTo>
                    <a:lnTo>
                      <a:pt x="364" y="74"/>
                    </a:lnTo>
                    <a:lnTo>
                      <a:pt x="367" y="75"/>
                    </a:lnTo>
                    <a:lnTo>
                      <a:pt x="368" y="76"/>
                    </a:lnTo>
                    <a:lnTo>
                      <a:pt x="369" y="77"/>
                    </a:lnTo>
                    <a:lnTo>
                      <a:pt x="369" y="79"/>
                    </a:lnTo>
                    <a:lnTo>
                      <a:pt x="370" y="80"/>
                    </a:lnTo>
                    <a:lnTo>
                      <a:pt x="371" y="81"/>
                    </a:lnTo>
                    <a:lnTo>
                      <a:pt x="372" y="82"/>
                    </a:lnTo>
                    <a:lnTo>
                      <a:pt x="373" y="83"/>
                    </a:lnTo>
                    <a:lnTo>
                      <a:pt x="374" y="83"/>
                    </a:lnTo>
                    <a:lnTo>
                      <a:pt x="375" y="84"/>
                    </a:lnTo>
                    <a:lnTo>
                      <a:pt x="380" y="91"/>
                    </a:lnTo>
                    <a:lnTo>
                      <a:pt x="384" y="98"/>
                    </a:lnTo>
                    <a:lnTo>
                      <a:pt x="388" y="106"/>
                    </a:lnTo>
                    <a:lnTo>
                      <a:pt x="393" y="115"/>
                    </a:lnTo>
                    <a:lnTo>
                      <a:pt x="395" y="123"/>
                    </a:lnTo>
                    <a:lnTo>
                      <a:pt x="397" y="132"/>
                    </a:lnTo>
                    <a:lnTo>
                      <a:pt x="397" y="136"/>
                    </a:lnTo>
                    <a:lnTo>
                      <a:pt x="396" y="141"/>
                    </a:lnTo>
                    <a:lnTo>
                      <a:pt x="395" y="145"/>
                    </a:lnTo>
                    <a:lnTo>
                      <a:pt x="394" y="148"/>
                    </a:lnTo>
                    <a:lnTo>
                      <a:pt x="392" y="151"/>
                    </a:lnTo>
                    <a:lnTo>
                      <a:pt x="391" y="151"/>
                    </a:lnTo>
                    <a:lnTo>
                      <a:pt x="388" y="151"/>
                    </a:lnTo>
                    <a:lnTo>
                      <a:pt x="386" y="151"/>
                    </a:lnTo>
                    <a:lnTo>
                      <a:pt x="384" y="149"/>
                    </a:lnTo>
                    <a:lnTo>
                      <a:pt x="383" y="148"/>
                    </a:lnTo>
                    <a:lnTo>
                      <a:pt x="381" y="148"/>
                    </a:lnTo>
                    <a:lnTo>
                      <a:pt x="380" y="147"/>
                    </a:lnTo>
                    <a:lnTo>
                      <a:pt x="379" y="147"/>
                    </a:lnTo>
                    <a:lnTo>
                      <a:pt x="379" y="144"/>
                    </a:lnTo>
                    <a:lnTo>
                      <a:pt x="376" y="142"/>
                    </a:lnTo>
                    <a:lnTo>
                      <a:pt x="373" y="139"/>
                    </a:lnTo>
                    <a:lnTo>
                      <a:pt x="370" y="136"/>
                    </a:lnTo>
                    <a:lnTo>
                      <a:pt x="365" y="134"/>
                    </a:lnTo>
                    <a:lnTo>
                      <a:pt x="362" y="132"/>
                    </a:lnTo>
                    <a:lnTo>
                      <a:pt x="359" y="131"/>
                    </a:lnTo>
                    <a:lnTo>
                      <a:pt x="357" y="129"/>
                    </a:lnTo>
                    <a:lnTo>
                      <a:pt x="357" y="127"/>
                    </a:lnTo>
                    <a:lnTo>
                      <a:pt x="353" y="124"/>
                    </a:lnTo>
                    <a:lnTo>
                      <a:pt x="350" y="121"/>
                    </a:lnTo>
                    <a:lnTo>
                      <a:pt x="346" y="117"/>
                    </a:lnTo>
                    <a:lnTo>
                      <a:pt x="341" y="112"/>
                    </a:lnTo>
                    <a:lnTo>
                      <a:pt x="338" y="108"/>
                    </a:lnTo>
                    <a:lnTo>
                      <a:pt x="335" y="104"/>
                    </a:lnTo>
                    <a:lnTo>
                      <a:pt x="333" y="99"/>
                    </a:lnTo>
                    <a:lnTo>
                      <a:pt x="332" y="95"/>
                    </a:lnTo>
                    <a:lnTo>
                      <a:pt x="331" y="94"/>
                    </a:lnTo>
                    <a:lnTo>
                      <a:pt x="329" y="94"/>
                    </a:lnTo>
                    <a:lnTo>
                      <a:pt x="328" y="93"/>
                    </a:lnTo>
                    <a:lnTo>
                      <a:pt x="328" y="92"/>
                    </a:lnTo>
                    <a:lnTo>
                      <a:pt x="328" y="91"/>
                    </a:lnTo>
                    <a:lnTo>
                      <a:pt x="327" y="91"/>
                    </a:lnTo>
                    <a:lnTo>
                      <a:pt x="326" y="89"/>
                    </a:lnTo>
                    <a:lnTo>
                      <a:pt x="324" y="87"/>
                    </a:lnTo>
                    <a:lnTo>
                      <a:pt x="323" y="85"/>
                    </a:lnTo>
                    <a:lnTo>
                      <a:pt x="321" y="83"/>
                    </a:lnTo>
                    <a:lnTo>
                      <a:pt x="319" y="82"/>
                    </a:lnTo>
                    <a:lnTo>
                      <a:pt x="316" y="81"/>
                    </a:lnTo>
                    <a:lnTo>
                      <a:pt x="315" y="80"/>
                    </a:lnTo>
                    <a:lnTo>
                      <a:pt x="315" y="79"/>
                    </a:lnTo>
                    <a:lnTo>
                      <a:pt x="315" y="77"/>
                    </a:lnTo>
                    <a:lnTo>
                      <a:pt x="314" y="77"/>
                    </a:lnTo>
                    <a:lnTo>
                      <a:pt x="313" y="76"/>
                    </a:lnTo>
                    <a:lnTo>
                      <a:pt x="312" y="76"/>
                    </a:lnTo>
                    <a:lnTo>
                      <a:pt x="312" y="74"/>
                    </a:lnTo>
                    <a:lnTo>
                      <a:pt x="310" y="73"/>
                    </a:lnTo>
                    <a:lnTo>
                      <a:pt x="309" y="72"/>
                    </a:lnTo>
                    <a:lnTo>
                      <a:pt x="307" y="71"/>
                    </a:lnTo>
                    <a:lnTo>
                      <a:pt x="306" y="69"/>
                    </a:lnTo>
                    <a:lnTo>
                      <a:pt x="303" y="67"/>
                    </a:lnTo>
                    <a:lnTo>
                      <a:pt x="302" y="66"/>
                    </a:lnTo>
                    <a:lnTo>
                      <a:pt x="300" y="63"/>
                    </a:lnTo>
                    <a:lnTo>
                      <a:pt x="299" y="62"/>
                    </a:lnTo>
                    <a:lnTo>
                      <a:pt x="299" y="60"/>
                    </a:lnTo>
                    <a:lnTo>
                      <a:pt x="298" y="59"/>
                    </a:lnTo>
                    <a:lnTo>
                      <a:pt x="297" y="58"/>
                    </a:lnTo>
                    <a:lnTo>
                      <a:pt x="296" y="58"/>
                    </a:lnTo>
                    <a:lnTo>
                      <a:pt x="295" y="57"/>
                    </a:lnTo>
                    <a:lnTo>
                      <a:pt x="294" y="56"/>
                    </a:lnTo>
                    <a:lnTo>
                      <a:pt x="292" y="55"/>
                    </a:lnTo>
                    <a:lnTo>
                      <a:pt x="291" y="54"/>
                    </a:lnTo>
                    <a:lnTo>
                      <a:pt x="290" y="52"/>
                    </a:lnTo>
                    <a:lnTo>
                      <a:pt x="290" y="51"/>
                    </a:lnTo>
                    <a:lnTo>
                      <a:pt x="289" y="50"/>
                    </a:lnTo>
                    <a:lnTo>
                      <a:pt x="287" y="49"/>
                    </a:lnTo>
                    <a:lnTo>
                      <a:pt x="285" y="48"/>
                    </a:lnTo>
                    <a:lnTo>
                      <a:pt x="283" y="46"/>
                    </a:lnTo>
                    <a:lnTo>
                      <a:pt x="280" y="45"/>
                    </a:lnTo>
                    <a:lnTo>
                      <a:pt x="279" y="44"/>
                    </a:lnTo>
                    <a:lnTo>
                      <a:pt x="278" y="43"/>
                    </a:lnTo>
                    <a:lnTo>
                      <a:pt x="277" y="42"/>
                    </a:lnTo>
                    <a:lnTo>
                      <a:pt x="270" y="43"/>
                    </a:lnTo>
                    <a:lnTo>
                      <a:pt x="261" y="43"/>
                    </a:lnTo>
                    <a:lnTo>
                      <a:pt x="253" y="44"/>
                    </a:lnTo>
                    <a:lnTo>
                      <a:pt x="244" y="45"/>
                    </a:lnTo>
                    <a:lnTo>
                      <a:pt x="237" y="46"/>
                    </a:lnTo>
                    <a:lnTo>
                      <a:pt x="229" y="47"/>
                    </a:lnTo>
                    <a:lnTo>
                      <a:pt x="222" y="47"/>
                    </a:lnTo>
                    <a:lnTo>
                      <a:pt x="214" y="47"/>
                    </a:lnTo>
                    <a:lnTo>
                      <a:pt x="213" y="50"/>
                    </a:lnTo>
                    <a:lnTo>
                      <a:pt x="212" y="52"/>
                    </a:lnTo>
                    <a:lnTo>
                      <a:pt x="210" y="56"/>
                    </a:lnTo>
                    <a:lnTo>
                      <a:pt x="206" y="58"/>
                    </a:lnTo>
                    <a:lnTo>
                      <a:pt x="204" y="61"/>
                    </a:lnTo>
                    <a:lnTo>
                      <a:pt x="202" y="63"/>
                    </a:lnTo>
                    <a:lnTo>
                      <a:pt x="200" y="67"/>
                    </a:lnTo>
                    <a:lnTo>
                      <a:pt x="200" y="69"/>
                    </a:lnTo>
                    <a:lnTo>
                      <a:pt x="196" y="69"/>
                    </a:lnTo>
                    <a:lnTo>
                      <a:pt x="192" y="69"/>
                    </a:lnTo>
                    <a:lnTo>
                      <a:pt x="188" y="69"/>
                    </a:lnTo>
                    <a:lnTo>
                      <a:pt x="182" y="69"/>
                    </a:lnTo>
                    <a:lnTo>
                      <a:pt x="177" y="69"/>
                    </a:lnTo>
                    <a:lnTo>
                      <a:pt x="173" y="68"/>
                    </a:lnTo>
                    <a:lnTo>
                      <a:pt x="169" y="66"/>
                    </a:lnTo>
                    <a:lnTo>
                      <a:pt x="168" y="63"/>
                    </a:lnTo>
                    <a:lnTo>
                      <a:pt x="167" y="63"/>
                    </a:lnTo>
                    <a:lnTo>
                      <a:pt x="166" y="62"/>
                    </a:lnTo>
                    <a:lnTo>
                      <a:pt x="164" y="61"/>
                    </a:lnTo>
                    <a:lnTo>
                      <a:pt x="163" y="59"/>
                    </a:lnTo>
                    <a:lnTo>
                      <a:pt x="161" y="57"/>
                    </a:lnTo>
                    <a:lnTo>
                      <a:pt x="159" y="56"/>
                    </a:lnTo>
                    <a:lnTo>
                      <a:pt x="158" y="54"/>
                    </a:lnTo>
                    <a:lnTo>
                      <a:pt x="157" y="52"/>
                    </a:lnTo>
                    <a:lnTo>
                      <a:pt x="157" y="51"/>
                    </a:lnTo>
                    <a:lnTo>
                      <a:pt x="157" y="50"/>
                    </a:lnTo>
                    <a:lnTo>
                      <a:pt x="155" y="49"/>
                    </a:lnTo>
                    <a:lnTo>
                      <a:pt x="154" y="48"/>
                    </a:lnTo>
                    <a:lnTo>
                      <a:pt x="152" y="47"/>
                    </a:lnTo>
                    <a:lnTo>
                      <a:pt x="151" y="46"/>
                    </a:lnTo>
                    <a:lnTo>
                      <a:pt x="149" y="45"/>
                    </a:lnTo>
                    <a:lnTo>
                      <a:pt x="147" y="45"/>
                    </a:lnTo>
                    <a:lnTo>
                      <a:pt x="146" y="44"/>
                    </a:lnTo>
                    <a:lnTo>
                      <a:pt x="146" y="42"/>
                    </a:lnTo>
                    <a:lnTo>
                      <a:pt x="141" y="40"/>
                    </a:lnTo>
                    <a:lnTo>
                      <a:pt x="141" y="39"/>
                    </a:lnTo>
                    <a:lnTo>
                      <a:pt x="141" y="38"/>
                    </a:lnTo>
                    <a:lnTo>
                      <a:pt x="140" y="37"/>
                    </a:lnTo>
                    <a:lnTo>
                      <a:pt x="139" y="36"/>
                    </a:lnTo>
                    <a:lnTo>
                      <a:pt x="138" y="35"/>
                    </a:lnTo>
                    <a:lnTo>
                      <a:pt x="137" y="34"/>
                    </a:lnTo>
                    <a:lnTo>
                      <a:pt x="135" y="33"/>
                    </a:lnTo>
                    <a:lnTo>
                      <a:pt x="134" y="33"/>
                    </a:lnTo>
                    <a:lnTo>
                      <a:pt x="132" y="35"/>
                    </a:lnTo>
                    <a:lnTo>
                      <a:pt x="132" y="36"/>
                    </a:lnTo>
                    <a:lnTo>
                      <a:pt x="132" y="38"/>
                    </a:lnTo>
                    <a:lnTo>
                      <a:pt x="129" y="38"/>
                    </a:lnTo>
                    <a:lnTo>
                      <a:pt x="122" y="40"/>
                    </a:lnTo>
                    <a:lnTo>
                      <a:pt x="114" y="42"/>
                    </a:lnTo>
                    <a:lnTo>
                      <a:pt x="105" y="45"/>
                    </a:lnTo>
                    <a:lnTo>
                      <a:pt x="96" y="47"/>
                    </a:lnTo>
                    <a:lnTo>
                      <a:pt x="89" y="50"/>
                    </a:lnTo>
                    <a:lnTo>
                      <a:pt x="83" y="52"/>
                    </a:lnTo>
                    <a:lnTo>
                      <a:pt x="82" y="55"/>
                    </a:lnTo>
                    <a:lnTo>
                      <a:pt x="80" y="55"/>
                    </a:lnTo>
                    <a:lnTo>
                      <a:pt x="78" y="55"/>
                    </a:lnTo>
                    <a:lnTo>
                      <a:pt x="78" y="56"/>
                    </a:lnTo>
                    <a:lnTo>
                      <a:pt x="77" y="56"/>
                    </a:lnTo>
                    <a:lnTo>
                      <a:pt x="77" y="57"/>
                    </a:lnTo>
                    <a:lnTo>
                      <a:pt x="75" y="57"/>
                    </a:lnTo>
                    <a:lnTo>
                      <a:pt x="74" y="58"/>
                    </a:lnTo>
                    <a:lnTo>
                      <a:pt x="74" y="59"/>
                    </a:lnTo>
                    <a:lnTo>
                      <a:pt x="74" y="60"/>
                    </a:lnTo>
                    <a:lnTo>
                      <a:pt x="73" y="60"/>
                    </a:lnTo>
                    <a:lnTo>
                      <a:pt x="72" y="60"/>
                    </a:lnTo>
                    <a:lnTo>
                      <a:pt x="71" y="61"/>
                    </a:lnTo>
                    <a:lnTo>
                      <a:pt x="70" y="61"/>
                    </a:lnTo>
                    <a:lnTo>
                      <a:pt x="70" y="62"/>
                    </a:lnTo>
                    <a:lnTo>
                      <a:pt x="69" y="62"/>
                    </a:lnTo>
                    <a:lnTo>
                      <a:pt x="67" y="63"/>
                    </a:lnTo>
                    <a:lnTo>
                      <a:pt x="67" y="66"/>
                    </a:lnTo>
                    <a:lnTo>
                      <a:pt x="66" y="68"/>
                    </a:lnTo>
                    <a:lnTo>
                      <a:pt x="65" y="68"/>
                    </a:lnTo>
                    <a:lnTo>
                      <a:pt x="64" y="68"/>
                    </a:lnTo>
                    <a:lnTo>
                      <a:pt x="62" y="69"/>
                    </a:lnTo>
                    <a:lnTo>
                      <a:pt x="62" y="70"/>
                    </a:lnTo>
                    <a:lnTo>
                      <a:pt x="61" y="70"/>
                    </a:lnTo>
                    <a:lnTo>
                      <a:pt x="61" y="71"/>
                    </a:lnTo>
                    <a:lnTo>
                      <a:pt x="60" y="73"/>
                    </a:lnTo>
                    <a:lnTo>
                      <a:pt x="58" y="74"/>
                    </a:lnTo>
                    <a:lnTo>
                      <a:pt x="57" y="74"/>
                    </a:lnTo>
                    <a:lnTo>
                      <a:pt x="57" y="75"/>
                    </a:lnTo>
                    <a:lnTo>
                      <a:pt x="56" y="75"/>
                    </a:lnTo>
                    <a:lnTo>
                      <a:pt x="55" y="75"/>
                    </a:lnTo>
                    <a:lnTo>
                      <a:pt x="54" y="76"/>
                    </a:lnTo>
                    <a:lnTo>
                      <a:pt x="53" y="76"/>
                    </a:lnTo>
                    <a:lnTo>
                      <a:pt x="53" y="79"/>
                    </a:lnTo>
                    <a:lnTo>
                      <a:pt x="53" y="80"/>
                    </a:lnTo>
                    <a:lnTo>
                      <a:pt x="52" y="80"/>
                    </a:lnTo>
                    <a:lnTo>
                      <a:pt x="50" y="81"/>
                    </a:lnTo>
                    <a:lnTo>
                      <a:pt x="49" y="81"/>
                    </a:lnTo>
                    <a:lnTo>
                      <a:pt x="49" y="82"/>
                    </a:lnTo>
                    <a:lnTo>
                      <a:pt x="48" y="83"/>
                    </a:lnTo>
                    <a:lnTo>
                      <a:pt x="47" y="84"/>
                    </a:lnTo>
                    <a:lnTo>
                      <a:pt x="47" y="85"/>
                    </a:lnTo>
                    <a:lnTo>
                      <a:pt x="47" y="87"/>
                    </a:lnTo>
                    <a:lnTo>
                      <a:pt x="46" y="87"/>
                    </a:lnTo>
                    <a:lnTo>
                      <a:pt x="45" y="88"/>
                    </a:lnTo>
                    <a:lnTo>
                      <a:pt x="43" y="91"/>
                    </a:lnTo>
                    <a:lnTo>
                      <a:pt x="42" y="92"/>
                    </a:lnTo>
                    <a:lnTo>
                      <a:pt x="41" y="94"/>
                    </a:lnTo>
                    <a:lnTo>
                      <a:pt x="40" y="95"/>
                    </a:lnTo>
                    <a:lnTo>
                      <a:pt x="38" y="96"/>
                    </a:lnTo>
                    <a:lnTo>
                      <a:pt x="38" y="98"/>
                    </a:lnTo>
                    <a:lnTo>
                      <a:pt x="38" y="100"/>
                    </a:lnTo>
                    <a:lnTo>
                      <a:pt x="36" y="100"/>
                    </a:lnTo>
                    <a:lnTo>
                      <a:pt x="31" y="104"/>
                    </a:lnTo>
                    <a:close/>
                  </a:path>
                </a:pathLst>
              </a:custGeom>
              <a:solidFill>
                <a:srgbClr val="D9CFAE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07" name="Shape 1207"/>
              <p:cNvSpPr/>
              <p:nvPr/>
            </p:nvSpPr>
            <p:spPr>
              <a:xfrm>
                <a:off x="1417637" y="2505075"/>
                <a:ext cx="258762" cy="188912"/>
              </a:xfrm>
              <a:custGeom>
                <a:avLst/>
                <a:gdLst/>
                <a:ahLst/>
                <a:cxnLst/>
                <a:rect l="0" t="0" r="0" b="0"/>
                <a:pathLst>
                  <a:path w="163" h="119" extrusionOk="0">
                    <a:moveTo>
                      <a:pt x="0" y="119"/>
                    </a:moveTo>
                    <a:lnTo>
                      <a:pt x="22" y="66"/>
                    </a:lnTo>
                    <a:lnTo>
                      <a:pt x="74" y="18"/>
                    </a:lnTo>
                    <a:lnTo>
                      <a:pt x="113" y="0"/>
                    </a:lnTo>
                    <a:lnTo>
                      <a:pt x="148" y="5"/>
                    </a:lnTo>
                    <a:lnTo>
                      <a:pt x="163" y="41"/>
                    </a:lnTo>
                    <a:lnTo>
                      <a:pt x="163" y="40"/>
                    </a:lnTo>
                    <a:lnTo>
                      <a:pt x="162" y="40"/>
                    </a:lnTo>
                    <a:lnTo>
                      <a:pt x="161" y="39"/>
                    </a:lnTo>
                    <a:lnTo>
                      <a:pt x="161" y="37"/>
                    </a:lnTo>
                    <a:lnTo>
                      <a:pt x="160" y="37"/>
                    </a:lnTo>
                    <a:lnTo>
                      <a:pt x="160" y="36"/>
                    </a:lnTo>
                    <a:lnTo>
                      <a:pt x="159" y="36"/>
                    </a:lnTo>
                    <a:lnTo>
                      <a:pt x="158" y="35"/>
                    </a:lnTo>
                    <a:lnTo>
                      <a:pt x="156" y="34"/>
                    </a:lnTo>
                    <a:lnTo>
                      <a:pt x="155" y="32"/>
                    </a:lnTo>
                    <a:lnTo>
                      <a:pt x="153" y="30"/>
                    </a:lnTo>
                    <a:lnTo>
                      <a:pt x="151" y="29"/>
                    </a:lnTo>
                    <a:lnTo>
                      <a:pt x="150" y="27"/>
                    </a:lnTo>
                    <a:lnTo>
                      <a:pt x="149" y="25"/>
                    </a:lnTo>
                    <a:lnTo>
                      <a:pt x="149" y="24"/>
                    </a:lnTo>
                    <a:lnTo>
                      <a:pt x="149" y="23"/>
                    </a:lnTo>
                    <a:lnTo>
                      <a:pt x="147" y="22"/>
                    </a:lnTo>
                    <a:lnTo>
                      <a:pt x="146" y="21"/>
                    </a:lnTo>
                    <a:lnTo>
                      <a:pt x="144" y="20"/>
                    </a:lnTo>
                    <a:lnTo>
                      <a:pt x="143" y="19"/>
                    </a:lnTo>
                    <a:lnTo>
                      <a:pt x="141" y="18"/>
                    </a:lnTo>
                    <a:lnTo>
                      <a:pt x="139" y="18"/>
                    </a:lnTo>
                    <a:lnTo>
                      <a:pt x="138" y="17"/>
                    </a:lnTo>
                    <a:lnTo>
                      <a:pt x="138" y="15"/>
                    </a:lnTo>
                    <a:lnTo>
                      <a:pt x="133" y="13"/>
                    </a:lnTo>
                    <a:lnTo>
                      <a:pt x="133" y="12"/>
                    </a:lnTo>
                    <a:lnTo>
                      <a:pt x="133" y="11"/>
                    </a:lnTo>
                    <a:lnTo>
                      <a:pt x="132" y="10"/>
                    </a:lnTo>
                    <a:lnTo>
                      <a:pt x="131" y="9"/>
                    </a:lnTo>
                    <a:lnTo>
                      <a:pt x="130" y="8"/>
                    </a:lnTo>
                    <a:lnTo>
                      <a:pt x="129" y="7"/>
                    </a:lnTo>
                    <a:lnTo>
                      <a:pt x="127" y="6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4" y="9"/>
                    </a:lnTo>
                    <a:lnTo>
                      <a:pt x="124" y="11"/>
                    </a:lnTo>
                    <a:lnTo>
                      <a:pt x="121" y="11"/>
                    </a:lnTo>
                    <a:lnTo>
                      <a:pt x="114" y="13"/>
                    </a:lnTo>
                    <a:lnTo>
                      <a:pt x="106" y="15"/>
                    </a:lnTo>
                    <a:lnTo>
                      <a:pt x="97" y="18"/>
                    </a:lnTo>
                    <a:lnTo>
                      <a:pt x="88" y="20"/>
                    </a:lnTo>
                    <a:lnTo>
                      <a:pt x="81" y="23"/>
                    </a:lnTo>
                    <a:lnTo>
                      <a:pt x="75" y="25"/>
                    </a:lnTo>
                    <a:lnTo>
                      <a:pt x="74" y="28"/>
                    </a:lnTo>
                    <a:lnTo>
                      <a:pt x="72" y="28"/>
                    </a:lnTo>
                    <a:lnTo>
                      <a:pt x="70" y="28"/>
                    </a:lnTo>
                    <a:lnTo>
                      <a:pt x="70" y="29"/>
                    </a:lnTo>
                    <a:lnTo>
                      <a:pt x="69" y="29"/>
                    </a:lnTo>
                    <a:lnTo>
                      <a:pt x="69" y="30"/>
                    </a:lnTo>
                    <a:lnTo>
                      <a:pt x="67" y="30"/>
                    </a:lnTo>
                    <a:lnTo>
                      <a:pt x="66" y="31"/>
                    </a:lnTo>
                    <a:lnTo>
                      <a:pt x="66" y="32"/>
                    </a:lnTo>
                    <a:lnTo>
                      <a:pt x="66" y="33"/>
                    </a:lnTo>
                    <a:lnTo>
                      <a:pt x="65" y="33"/>
                    </a:lnTo>
                    <a:lnTo>
                      <a:pt x="64" y="33"/>
                    </a:lnTo>
                    <a:lnTo>
                      <a:pt x="63" y="34"/>
                    </a:lnTo>
                    <a:lnTo>
                      <a:pt x="62" y="34"/>
                    </a:lnTo>
                    <a:lnTo>
                      <a:pt x="62" y="35"/>
                    </a:lnTo>
                    <a:lnTo>
                      <a:pt x="61" y="35"/>
                    </a:lnTo>
                    <a:lnTo>
                      <a:pt x="59" y="36"/>
                    </a:lnTo>
                    <a:lnTo>
                      <a:pt x="59" y="39"/>
                    </a:lnTo>
                    <a:lnTo>
                      <a:pt x="58" y="41"/>
                    </a:lnTo>
                    <a:lnTo>
                      <a:pt x="57" y="41"/>
                    </a:lnTo>
                    <a:lnTo>
                      <a:pt x="56" y="41"/>
                    </a:lnTo>
                    <a:lnTo>
                      <a:pt x="54" y="42"/>
                    </a:lnTo>
                    <a:lnTo>
                      <a:pt x="54" y="43"/>
                    </a:lnTo>
                    <a:lnTo>
                      <a:pt x="53" y="43"/>
                    </a:lnTo>
                    <a:lnTo>
                      <a:pt x="53" y="44"/>
                    </a:lnTo>
                    <a:lnTo>
                      <a:pt x="52" y="46"/>
                    </a:lnTo>
                    <a:lnTo>
                      <a:pt x="50" y="47"/>
                    </a:lnTo>
                    <a:lnTo>
                      <a:pt x="49" y="47"/>
                    </a:lnTo>
                    <a:lnTo>
                      <a:pt x="49" y="48"/>
                    </a:lnTo>
                    <a:lnTo>
                      <a:pt x="48" y="48"/>
                    </a:lnTo>
                    <a:lnTo>
                      <a:pt x="47" y="48"/>
                    </a:lnTo>
                    <a:lnTo>
                      <a:pt x="46" y="49"/>
                    </a:lnTo>
                    <a:lnTo>
                      <a:pt x="45" y="49"/>
                    </a:lnTo>
                    <a:lnTo>
                      <a:pt x="45" y="52"/>
                    </a:lnTo>
                    <a:lnTo>
                      <a:pt x="45" y="53"/>
                    </a:lnTo>
                    <a:lnTo>
                      <a:pt x="44" y="53"/>
                    </a:lnTo>
                    <a:lnTo>
                      <a:pt x="42" y="54"/>
                    </a:lnTo>
                    <a:lnTo>
                      <a:pt x="41" y="54"/>
                    </a:lnTo>
                    <a:lnTo>
                      <a:pt x="41" y="55"/>
                    </a:lnTo>
                    <a:lnTo>
                      <a:pt x="40" y="56"/>
                    </a:lnTo>
                    <a:lnTo>
                      <a:pt x="39" y="57"/>
                    </a:lnTo>
                    <a:lnTo>
                      <a:pt x="39" y="58"/>
                    </a:lnTo>
                    <a:lnTo>
                      <a:pt x="39" y="60"/>
                    </a:lnTo>
                    <a:lnTo>
                      <a:pt x="38" y="60"/>
                    </a:lnTo>
                    <a:lnTo>
                      <a:pt x="37" y="61"/>
                    </a:lnTo>
                    <a:lnTo>
                      <a:pt x="35" y="64"/>
                    </a:lnTo>
                    <a:lnTo>
                      <a:pt x="34" y="65"/>
                    </a:lnTo>
                    <a:lnTo>
                      <a:pt x="33" y="67"/>
                    </a:lnTo>
                    <a:lnTo>
                      <a:pt x="32" y="68"/>
                    </a:lnTo>
                    <a:lnTo>
                      <a:pt x="30" y="69"/>
                    </a:lnTo>
                    <a:lnTo>
                      <a:pt x="30" y="71"/>
                    </a:lnTo>
                    <a:lnTo>
                      <a:pt x="30" y="73"/>
                    </a:lnTo>
                    <a:lnTo>
                      <a:pt x="28" y="73"/>
                    </a:lnTo>
                    <a:lnTo>
                      <a:pt x="23" y="77"/>
                    </a:lnTo>
                    <a:lnTo>
                      <a:pt x="22" y="81"/>
                    </a:lnTo>
                    <a:lnTo>
                      <a:pt x="20" y="85"/>
                    </a:lnTo>
                    <a:lnTo>
                      <a:pt x="18" y="91"/>
                    </a:lnTo>
                    <a:lnTo>
                      <a:pt x="16" y="96"/>
                    </a:lnTo>
                    <a:lnTo>
                      <a:pt x="14" y="101"/>
                    </a:lnTo>
                    <a:lnTo>
                      <a:pt x="12" y="106"/>
                    </a:lnTo>
                    <a:lnTo>
                      <a:pt x="9" y="109"/>
                    </a:lnTo>
                    <a:lnTo>
                      <a:pt x="6" y="113"/>
                    </a:lnTo>
                    <a:lnTo>
                      <a:pt x="4" y="113"/>
                    </a:lnTo>
                    <a:lnTo>
                      <a:pt x="4" y="114"/>
                    </a:lnTo>
                    <a:lnTo>
                      <a:pt x="4" y="115"/>
                    </a:lnTo>
                    <a:lnTo>
                      <a:pt x="3" y="116"/>
                    </a:lnTo>
                    <a:lnTo>
                      <a:pt x="2" y="117"/>
                    </a:lnTo>
                    <a:lnTo>
                      <a:pt x="2" y="118"/>
                    </a:lnTo>
                    <a:lnTo>
                      <a:pt x="1" y="119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08" name="Shape 1208"/>
              <p:cNvSpPr/>
              <p:nvPr/>
            </p:nvSpPr>
            <p:spPr>
              <a:xfrm>
                <a:off x="1722436" y="2505075"/>
                <a:ext cx="304800" cy="196850"/>
              </a:xfrm>
              <a:custGeom>
                <a:avLst/>
                <a:gdLst/>
                <a:ahLst/>
                <a:cxnLst/>
                <a:rect l="0" t="0" r="0" b="0"/>
                <a:pathLst>
                  <a:path w="192" h="124" extrusionOk="0">
                    <a:moveTo>
                      <a:pt x="125" y="40"/>
                    </a:moveTo>
                    <a:lnTo>
                      <a:pt x="192" y="124"/>
                    </a:lnTo>
                    <a:lnTo>
                      <a:pt x="189" y="124"/>
                    </a:lnTo>
                    <a:lnTo>
                      <a:pt x="188" y="124"/>
                    </a:lnTo>
                    <a:lnTo>
                      <a:pt x="186" y="124"/>
                    </a:lnTo>
                    <a:lnTo>
                      <a:pt x="184" y="122"/>
                    </a:lnTo>
                    <a:lnTo>
                      <a:pt x="183" y="121"/>
                    </a:lnTo>
                    <a:lnTo>
                      <a:pt x="181" y="120"/>
                    </a:lnTo>
                    <a:lnTo>
                      <a:pt x="180" y="120"/>
                    </a:lnTo>
                    <a:lnTo>
                      <a:pt x="179" y="120"/>
                    </a:lnTo>
                    <a:lnTo>
                      <a:pt x="179" y="117"/>
                    </a:lnTo>
                    <a:lnTo>
                      <a:pt x="176" y="115"/>
                    </a:lnTo>
                    <a:lnTo>
                      <a:pt x="173" y="112"/>
                    </a:lnTo>
                    <a:lnTo>
                      <a:pt x="170" y="109"/>
                    </a:lnTo>
                    <a:lnTo>
                      <a:pt x="165" y="107"/>
                    </a:lnTo>
                    <a:lnTo>
                      <a:pt x="162" y="105"/>
                    </a:lnTo>
                    <a:lnTo>
                      <a:pt x="159" y="104"/>
                    </a:lnTo>
                    <a:lnTo>
                      <a:pt x="157" y="102"/>
                    </a:lnTo>
                    <a:lnTo>
                      <a:pt x="157" y="100"/>
                    </a:lnTo>
                    <a:lnTo>
                      <a:pt x="153" y="97"/>
                    </a:lnTo>
                    <a:lnTo>
                      <a:pt x="150" y="94"/>
                    </a:lnTo>
                    <a:lnTo>
                      <a:pt x="146" y="90"/>
                    </a:lnTo>
                    <a:lnTo>
                      <a:pt x="141" y="85"/>
                    </a:lnTo>
                    <a:lnTo>
                      <a:pt x="138" y="81"/>
                    </a:lnTo>
                    <a:lnTo>
                      <a:pt x="135" y="77"/>
                    </a:lnTo>
                    <a:lnTo>
                      <a:pt x="133" y="72"/>
                    </a:lnTo>
                    <a:lnTo>
                      <a:pt x="132" y="68"/>
                    </a:lnTo>
                    <a:lnTo>
                      <a:pt x="131" y="67"/>
                    </a:lnTo>
                    <a:lnTo>
                      <a:pt x="129" y="67"/>
                    </a:lnTo>
                    <a:lnTo>
                      <a:pt x="128" y="66"/>
                    </a:lnTo>
                    <a:lnTo>
                      <a:pt x="128" y="65"/>
                    </a:lnTo>
                    <a:lnTo>
                      <a:pt x="128" y="64"/>
                    </a:lnTo>
                    <a:lnTo>
                      <a:pt x="127" y="64"/>
                    </a:lnTo>
                    <a:lnTo>
                      <a:pt x="126" y="62"/>
                    </a:lnTo>
                    <a:lnTo>
                      <a:pt x="124" y="60"/>
                    </a:lnTo>
                    <a:lnTo>
                      <a:pt x="123" y="58"/>
                    </a:lnTo>
                    <a:lnTo>
                      <a:pt x="121" y="56"/>
                    </a:lnTo>
                    <a:lnTo>
                      <a:pt x="119" y="55"/>
                    </a:lnTo>
                    <a:lnTo>
                      <a:pt x="116" y="54"/>
                    </a:lnTo>
                    <a:lnTo>
                      <a:pt x="115" y="53"/>
                    </a:lnTo>
                    <a:lnTo>
                      <a:pt x="115" y="52"/>
                    </a:lnTo>
                    <a:lnTo>
                      <a:pt x="115" y="50"/>
                    </a:lnTo>
                    <a:lnTo>
                      <a:pt x="114" y="50"/>
                    </a:lnTo>
                    <a:lnTo>
                      <a:pt x="113" y="49"/>
                    </a:lnTo>
                    <a:lnTo>
                      <a:pt x="112" y="49"/>
                    </a:lnTo>
                    <a:lnTo>
                      <a:pt x="112" y="47"/>
                    </a:lnTo>
                    <a:lnTo>
                      <a:pt x="110" y="46"/>
                    </a:lnTo>
                    <a:lnTo>
                      <a:pt x="109" y="45"/>
                    </a:lnTo>
                    <a:lnTo>
                      <a:pt x="107" y="44"/>
                    </a:lnTo>
                    <a:lnTo>
                      <a:pt x="106" y="42"/>
                    </a:lnTo>
                    <a:lnTo>
                      <a:pt x="103" y="40"/>
                    </a:lnTo>
                    <a:lnTo>
                      <a:pt x="102" y="39"/>
                    </a:lnTo>
                    <a:lnTo>
                      <a:pt x="100" y="36"/>
                    </a:lnTo>
                    <a:lnTo>
                      <a:pt x="99" y="35"/>
                    </a:lnTo>
                    <a:lnTo>
                      <a:pt x="99" y="33"/>
                    </a:lnTo>
                    <a:lnTo>
                      <a:pt x="98" y="32"/>
                    </a:lnTo>
                    <a:lnTo>
                      <a:pt x="97" y="31"/>
                    </a:lnTo>
                    <a:lnTo>
                      <a:pt x="96" y="31"/>
                    </a:lnTo>
                    <a:lnTo>
                      <a:pt x="95" y="30"/>
                    </a:lnTo>
                    <a:lnTo>
                      <a:pt x="94" y="29"/>
                    </a:lnTo>
                    <a:lnTo>
                      <a:pt x="92" y="28"/>
                    </a:lnTo>
                    <a:lnTo>
                      <a:pt x="91" y="27"/>
                    </a:lnTo>
                    <a:lnTo>
                      <a:pt x="90" y="25"/>
                    </a:lnTo>
                    <a:lnTo>
                      <a:pt x="90" y="24"/>
                    </a:lnTo>
                    <a:lnTo>
                      <a:pt x="89" y="23"/>
                    </a:lnTo>
                    <a:lnTo>
                      <a:pt x="87" y="22"/>
                    </a:lnTo>
                    <a:lnTo>
                      <a:pt x="85" y="21"/>
                    </a:lnTo>
                    <a:lnTo>
                      <a:pt x="83" y="19"/>
                    </a:lnTo>
                    <a:lnTo>
                      <a:pt x="80" y="18"/>
                    </a:lnTo>
                    <a:lnTo>
                      <a:pt x="79" y="17"/>
                    </a:lnTo>
                    <a:lnTo>
                      <a:pt x="78" y="16"/>
                    </a:lnTo>
                    <a:lnTo>
                      <a:pt x="77" y="15"/>
                    </a:lnTo>
                    <a:lnTo>
                      <a:pt x="70" y="16"/>
                    </a:lnTo>
                    <a:lnTo>
                      <a:pt x="61" y="16"/>
                    </a:lnTo>
                    <a:lnTo>
                      <a:pt x="53" y="17"/>
                    </a:lnTo>
                    <a:lnTo>
                      <a:pt x="44" y="18"/>
                    </a:lnTo>
                    <a:lnTo>
                      <a:pt x="37" y="19"/>
                    </a:lnTo>
                    <a:lnTo>
                      <a:pt x="29" y="20"/>
                    </a:lnTo>
                    <a:lnTo>
                      <a:pt x="22" y="20"/>
                    </a:lnTo>
                    <a:lnTo>
                      <a:pt x="14" y="20"/>
                    </a:lnTo>
                    <a:lnTo>
                      <a:pt x="14" y="23"/>
                    </a:lnTo>
                    <a:lnTo>
                      <a:pt x="12" y="25"/>
                    </a:lnTo>
                    <a:lnTo>
                      <a:pt x="11" y="28"/>
                    </a:lnTo>
                    <a:lnTo>
                      <a:pt x="8" y="30"/>
                    </a:lnTo>
                    <a:lnTo>
                      <a:pt x="5" y="32"/>
                    </a:lnTo>
                    <a:lnTo>
                      <a:pt x="3" y="35"/>
                    </a:lnTo>
                    <a:lnTo>
                      <a:pt x="1" y="37"/>
                    </a:lnTo>
                    <a:lnTo>
                      <a:pt x="0" y="40"/>
                    </a:lnTo>
                    <a:lnTo>
                      <a:pt x="0" y="27"/>
                    </a:lnTo>
                    <a:lnTo>
                      <a:pt x="17" y="0"/>
                    </a:lnTo>
                    <a:lnTo>
                      <a:pt x="73" y="5"/>
                    </a:lnTo>
                    <a:lnTo>
                      <a:pt x="125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09" name="Shape 1209"/>
              <p:cNvSpPr/>
              <p:nvPr/>
            </p:nvSpPr>
            <p:spPr>
              <a:xfrm>
                <a:off x="1098550" y="3001961"/>
                <a:ext cx="1168400" cy="546100"/>
              </a:xfrm>
              <a:custGeom>
                <a:avLst/>
                <a:gdLst/>
                <a:ahLst/>
                <a:cxnLst/>
                <a:rect l="0" t="0" r="0" b="0"/>
                <a:pathLst>
                  <a:path w="736" h="344" extrusionOk="0">
                    <a:moveTo>
                      <a:pt x="736" y="0"/>
                    </a:moveTo>
                    <a:lnTo>
                      <a:pt x="736" y="45"/>
                    </a:lnTo>
                    <a:lnTo>
                      <a:pt x="723" y="48"/>
                    </a:lnTo>
                    <a:lnTo>
                      <a:pt x="701" y="35"/>
                    </a:lnTo>
                    <a:lnTo>
                      <a:pt x="649" y="40"/>
                    </a:lnTo>
                    <a:lnTo>
                      <a:pt x="627" y="79"/>
                    </a:lnTo>
                    <a:lnTo>
                      <a:pt x="627" y="167"/>
                    </a:lnTo>
                    <a:lnTo>
                      <a:pt x="640" y="235"/>
                    </a:lnTo>
                    <a:lnTo>
                      <a:pt x="640" y="253"/>
                    </a:lnTo>
                    <a:lnTo>
                      <a:pt x="563" y="296"/>
                    </a:lnTo>
                    <a:lnTo>
                      <a:pt x="524" y="331"/>
                    </a:lnTo>
                    <a:lnTo>
                      <a:pt x="428" y="344"/>
                    </a:lnTo>
                    <a:lnTo>
                      <a:pt x="284" y="336"/>
                    </a:lnTo>
                    <a:lnTo>
                      <a:pt x="227" y="318"/>
                    </a:lnTo>
                    <a:lnTo>
                      <a:pt x="157" y="296"/>
                    </a:lnTo>
                    <a:lnTo>
                      <a:pt x="136" y="279"/>
                    </a:lnTo>
                    <a:lnTo>
                      <a:pt x="180" y="214"/>
                    </a:lnTo>
                    <a:lnTo>
                      <a:pt x="192" y="165"/>
                    </a:lnTo>
                    <a:lnTo>
                      <a:pt x="192" y="169"/>
                    </a:lnTo>
                    <a:lnTo>
                      <a:pt x="193" y="174"/>
                    </a:lnTo>
                    <a:lnTo>
                      <a:pt x="194" y="179"/>
                    </a:lnTo>
                    <a:lnTo>
                      <a:pt x="195" y="183"/>
                    </a:lnTo>
                    <a:lnTo>
                      <a:pt x="198" y="188"/>
                    </a:lnTo>
                    <a:lnTo>
                      <a:pt x="200" y="191"/>
                    </a:lnTo>
                    <a:lnTo>
                      <a:pt x="202" y="194"/>
                    </a:lnTo>
                    <a:lnTo>
                      <a:pt x="205" y="196"/>
                    </a:lnTo>
                    <a:lnTo>
                      <a:pt x="206" y="200"/>
                    </a:lnTo>
                    <a:lnTo>
                      <a:pt x="207" y="203"/>
                    </a:lnTo>
                    <a:lnTo>
                      <a:pt x="209" y="205"/>
                    </a:lnTo>
                    <a:lnTo>
                      <a:pt x="211" y="207"/>
                    </a:lnTo>
                    <a:lnTo>
                      <a:pt x="215" y="212"/>
                    </a:lnTo>
                    <a:lnTo>
                      <a:pt x="222" y="216"/>
                    </a:lnTo>
                    <a:lnTo>
                      <a:pt x="228" y="219"/>
                    </a:lnTo>
                    <a:lnTo>
                      <a:pt x="234" y="222"/>
                    </a:lnTo>
                    <a:lnTo>
                      <a:pt x="239" y="225"/>
                    </a:lnTo>
                    <a:lnTo>
                      <a:pt x="243" y="228"/>
                    </a:lnTo>
                    <a:lnTo>
                      <a:pt x="243" y="229"/>
                    </a:lnTo>
                    <a:lnTo>
                      <a:pt x="249" y="231"/>
                    </a:lnTo>
                    <a:lnTo>
                      <a:pt x="249" y="233"/>
                    </a:lnTo>
                    <a:lnTo>
                      <a:pt x="251" y="233"/>
                    </a:lnTo>
                    <a:lnTo>
                      <a:pt x="252" y="234"/>
                    </a:lnTo>
                    <a:lnTo>
                      <a:pt x="253" y="235"/>
                    </a:lnTo>
                    <a:lnTo>
                      <a:pt x="254" y="237"/>
                    </a:lnTo>
                    <a:lnTo>
                      <a:pt x="255" y="239"/>
                    </a:lnTo>
                    <a:lnTo>
                      <a:pt x="255" y="240"/>
                    </a:lnTo>
                    <a:lnTo>
                      <a:pt x="257" y="242"/>
                    </a:lnTo>
                    <a:lnTo>
                      <a:pt x="257" y="244"/>
                    </a:lnTo>
                    <a:lnTo>
                      <a:pt x="262" y="250"/>
                    </a:lnTo>
                    <a:lnTo>
                      <a:pt x="262" y="253"/>
                    </a:lnTo>
                    <a:lnTo>
                      <a:pt x="263" y="258"/>
                    </a:lnTo>
                    <a:lnTo>
                      <a:pt x="264" y="263"/>
                    </a:lnTo>
                    <a:lnTo>
                      <a:pt x="265" y="267"/>
                    </a:lnTo>
                    <a:lnTo>
                      <a:pt x="267" y="270"/>
                    </a:lnTo>
                    <a:lnTo>
                      <a:pt x="271" y="275"/>
                    </a:lnTo>
                    <a:lnTo>
                      <a:pt x="273" y="278"/>
                    </a:lnTo>
                    <a:lnTo>
                      <a:pt x="276" y="280"/>
                    </a:lnTo>
                    <a:lnTo>
                      <a:pt x="276" y="281"/>
                    </a:lnTo>
                    <a:lnTo>
                      <a:pt x="277" y="283"/>
                    </a:lnTo>
                    <a:lnTo>
                      <a:pt x="277" y="285"/>
                    </a:lnTo>
                    <a:lnTo>
                      <a:pt x="278" y="286"/>
                    </a:lnTo>
                    <a:lnTo>
                      <a:pt x="279" y="287"/>
                    </a:lnTo>
                    <a:lnTo>
                      <a:pt x="280" y="288"/>
                    </a:lnTo>
                    <a:lnTo>
                      <a:pt x="283" y="289"/>
                    </a:lnTo>
                    <a:lnTo>
                      <a:pt x="284" y="289"/>
                    </a:lnTo>
                    <a:lnTo>
                      <a:pt x="284" y="290"/>
                    </a:lnTo>
                    <a:lnTo>
                      <a:pt x="284" y="291"/>
                    </a:lnTo>
                    <a:lnTo>
                      <a:pt x="285" y="291"/>
                    </a:lnTo>
                    <a:lnTo>
                      <a:pt x="285" y="292"/>
                    </a:lnTo>
                    <a:lnTo>
                      <a:pt x="286" y="292"/>
                    </a:lnTo>
                    <a:lnTo>
                      <a:pt x="288" y="293"/>
                    </a:lnTo>
                    <a:lnTo>
                      <a:pt x="291" y="295"/>
                    </a:lnTo>
                    <a:lnTo>
                      <a:pt x="296" y="298"/>
                    </a:lnTo>
                    <a:lnTo>
                      <a:pt x="300" y="301"/>
                    </a:lnTo>
                    <a:lnTo>
                      <a:pt x="306" y="303"/>
                    </a:lnTo>
                    <a:lnTo>
                      <a:pt x="309" y="306"/>
                    </a:lnTo>
                    <a:lnTo>
                      <a:pt x="312" y="308"/>
                    </a:lnTo>
                    <a:lnTo>
                      <a:pt x="314" y="311"/>
                    </a:lnTo>
                    <a:lnTo>
                      <a:pt x="327" y="311"/>
                    </a:lnTo>
                    <a:lnTo>
                      <a:pt x="343" y="311"/>
                    </a:lnTo>
                    <a:lnTo>
                      <a:pt x="358" y="311"/>
                    </a:lnTo>
                    <a:lnTo>
                      <a:pt x="374" y="311"/>
                    </a:lnTo>
                    <a:lnTo>
                      <a:pt x="391" y="312"/>
                    </a:lnTo>
                    <a:lnTo>
                      <a:pt x="406" y="313"/>
                    </a:lnTo>
                    <a:lnTo>
                      <a:pt x="421" y="314"/>
                    </a:lnTo>
                    <a:lnTo>
                      <a:pt x="434" y="316"/>
                    </a:lnTo>
                    <a:lnTo>
                      <a:pt x="439" y="317"/>
                    </a:lnTo>
                    <a:lnTo>
                      <a:pt x="443" y="318"/>
                    </a:lnTo>
                    <a:lnTo>
                      <a:pt x="448" y="318"/>
                    </a:lnTo>
                    <a:lnTo>
                      <a:pt x="455" y="319"/>
                    </a:lnTo>
                    <a:lnTo>
                      <a:pt x="460" y="319"/>
                    </a:lnTo>
                    <a:lnTo>
                      <a:pt x="465" y="318"/>
                    </a:lnTo>
                    <a:lnTo>
                      <a:pt x="469" y="318"/>
                    </a:lnTo>
                    <a:lnTo>
                      <a:pt x="472" y="316"/>
                    </a:lnTo>
                    <a:lnTo>
                      <a:pt x="476" y="316"/>
                    </a:lnTo>
                    <a:lnTo>
                      <a:pt x="480" y="315"/>
                    </a:lnTo>
                    <a:lnTo>
                      <a:pt x="483" y="315"/>
                    </a:lnTo>
                    <a:lnTo>
                      <a:pt x="488" y="314"/>
                    </a:lnTo>
                    <a:lnTo>
                      <a:pt x="492" y="313"/>
                    </a:lnTo>
                    <a:lnTo>
                      <a:pt x="495" y="312"/>
                    </a:lnTo>
                    <a:lnTo>
                      <a:pt x="500" y="311"/>
                    </a:lnTo>
                    <a:lnTo>
                      <a:pt x="503" y="311"/>
                    </a:lnTo>
                    <a:lnTo>
                      <a:pt x="503" y="310"/>
                    </a:lnTo>
                    <a:lnTo>
                      <a:pt x="504" y="308"/>
                    </a:lnTo>
                    <a:lnTo>
                      <a:pt x="506" y="306"/>
                    </a:lnTo>
                    <a:lnTo>
                      <a:pt x="507" y="305"/>
                    </a:lnTo>
                    <a:lnTo>
                      <a:pt x="509" y="304"/>
                    </a:lnTo>
                    <a:lnTo>
                      <a:pt x="512" y="303"/>
                    </a:lnTo>
                    <a:lnTo>
                      <a:pt x="513" y="303"/>
                    </a:lnTo>
                    <a:lnTo>
                      <a:pt x="514" y="302"/>
                    </a:lnTo>
                    <a:lnTo>
                      <a:pt x="515" y="299"/>
                    </a:lnTo>
                    <a:lnTo>
                      <a:pt x="516" y="292"/>
                    </a:lnTo>
                    <a:lnTo>
                      <a:pt x="518" y="285"/>
                    </a:lnTo>
                    <a:lnTo>
                      <a:pt x="519" y="277"/>
                    </a:lnTo>
                    <a:lnTo>
                      <a:pt x="521" y="269"/>
                    </a:lnTo>
                    <a:lnTo>
                      <a:pt x="524" y="263"/>
                    </a:lnTo>
                    <a:lnTo>
                      <a:pt x="525" y="261"/>
                    </a:lnTo>
                    <a:lnTo>
                      <a:pt x="527" y="258"/>
                    </a:lnTo>
                    <a:lnTo>
                      <a:pt x="528" y="257"/>
                    </a:lnTo>
                    <a:lnTo>
                      <a:pt x="530" y="256"/>
                    </a:lnTo>
                    <a:lnTo>
                      <a:pt x="530" y="255"/>
                    </a:lnTo>
                    <a:lnTo>
                      <a:pt x="531" y="255"/>
                    </a:lnTo>
                    <a:lnTo>
                      <a:pt x="531" y="254"/>
                    </a:lnTo>
                    <a:lnTo>
                      <a:pt x="532" y="254"/>
                    </a:lnTo>
                    <a:lnTo>
                      <a:pt x="532" y="253"/>
                    </a:lnTo>
                    <a:lnTo>
                      <a:pt x="533" y="253"/>
                    </a:lnTo>
                    <a:lnTo>
                      <a:pt x="534" y="253"/>
                    </a:lnTo>
                    <a:lnTo>
                      <a:pt x="536" y="252"/>
                    </a:lnTo>
                    <a:lnTo>
                      <a:pt x="538" y="252"/>
                    </a:lnTo>
                    <a:lnTo>
                      <a:pt x="539" y="252"/>
                    </a:lnTo>
                    <a:lnTo>
                      <a:pt x="540" y="252"/>
                    </a:lnTo>
                    <a:lnTo>
                      <a:pt x="541" y="251"/>
                    </a:lnTo>
                    <a:lnTo>
                      <a:pt x="543" y="251"/>
                    </a:lnTo>
                    <a:lnTo>
                      <a:pt x="544" y="251"/>
                    </a:lnTo>
                    <a:lnTo>
                      <a:pt x="546" y="251"/>
                    </a:lnTo>
                    <a:lnTo>
                      <a:pt x="551" y="251"/>
                    </a:lnTo>
                    <a:lnTo>
                      <a:pt x="556" y="251"/>
                    </a:lnTo>
                    <a:lnTo>
                      <a:pt x="562" y="251"/>
                    </a:lnTo>
                    <a:lnTo>
                      <a:pt x="566" y="251"/>
                    </a:lnTo>
                    <a:lnTo>
                      <a:pt x="570" y="251"/>
                    </a:lnTo>
                    <a:lnTo>
                      <a:pt x="574" y="251"/>
                    </a:lnTo>
                    <a:lnTo>
                      <a:pt x="574" y="250"/>
                    </a:lnTo>
                    <a:lnTo>
                      <a:pt x="576" y="250"/>
                    </a:lnTo>
                    <a:lnTo>
                      <a:pt x="577" y="247"/>
                    </a:lnTo>
                    <a:lnTo>
                      <a:pt x="579" y="246"/>
                    </a:lnTo>
                    <a:lnTo>
                      <a:pt x="581" y="245"/>
                    </a:lnTo>
                    <a:lnTo>
                      <a:pt x="584" y="244"/>
                    </a:lnTo>
                    <a:lnTo>
                      <a:pt x="586" y="244"/>
                    </a:lnTo>
                    <a:lnTo>
                      <a:pt x="587" y="244"/>
                    </a:lnTo>
                    <a:lnTo>
                      <a:pt x="587" y="243"/>
                    </a:lnTo>
                    <a:lnTo>
                      <a:pt x="588" y="242"/>
                    </a:lnTo>
                    <a:lnTo>
                      <a:pt x="589" y="241"/>
                    </a:lnTo>
                    <a:lnTo>
                      <a:pt x="589" y="240"/>
                    </a:lnTo>
                    <a:lnTo>
                      <a:pt x="590" y="239"/>
                    </a:lnTo>
                    <a:lnTo>
                      <a:pt x="591" y="239"/>
                    </a:lnTo>
                    <a:lnTo>
                      <a:pt x="591" y="238"/>
                    </a:lnTo>
                    <a:lnTo>
                      <a:pt x="592" y="238"/>
                    </a:lnTo>
                    <a:lnTo>
                      <a:pt x="593" y="237"/>
                    </a:lnTo>
                    <a:lnTo>
                      <a:pt x="593" y="235"/>
                    </a:lnTo>
                    <a:lnTo>
                      <a:pt x="593" y="234"/>
                    </a:lnTo>
                    <a:lnTo>
                      <a:pt x="594" y="234"/>
                    </a:lnTo>
                    <a:lnTo>
                      <a:pt x="596" y="233"/>
                    </a:lnTo>
                    <a:lnTo>
                      <a:pt x="597" y="233"/>
                    </a:lnTo>
                    <a:lnTo>
                      <a:pt x="598" y="232"/>
                    </a:lnTo>
                    <a:lnTo>
                      <a:pt x="598" y="231"/>
                    </a:lnTo>
                    <a:lnTo>
                      <a:pt x="599" y="230"/>
                    </a:lnTo>
                    <a:lnTo>
                      <a:pt x="600" y="230"/>
                    </a:lnTo>
                    <a:lnTo>
                      <a:pt x="601" y="229"/>
                    </a:lnTo>
                    <a:lnTo>
                      <a:pt x="601" y="228"/>
                    </a:lnTo>
                    <a:lnTo>
                      <a:pt x="601" y="226"/>
                    </a:lnTo>
                    <a:lnTo>
                      <a:pt x="604" y="223"/>
                    </a:lnTo>
                    <a:lnTo>
                      <a:pt x="608" y="219"/>
                    </a:lnTo>
                    <a:lnTo>
                      <a:pt x="610" y="214"/>
                    </a:lnTo>
                    <a:lnTo>
                      <a:pt x="611" y="208"/>
                    </a:lnTo>
                    <a:lnTo>
                      <a:pt x="612" y="202"/>
                    </a:lnTo>
                    <a:lnTo>
                      <a:pt x="612" y="190"/>
                    </a:lnTo>
                    <a:lnTo>
                      <a:pt x="612" y="177"/>
                    </a:lnTo>
                    <a:lnTo>
                      <a:pt x="612" y="162"/>
                    </a:lnTo>
                    <a:lnTo>
                      <a:pt x="612" y="149"/>
                    </a:lnTo>
                    <a:lnTo>
                      <a:pt x="613" y="137"/>
                    </a:lnTo>
                    <a:lnTo>
                      <a:pt x="615" y="125"/>
                    </a:lnTo>
                    <a:lnTo>
                      <a:pt x="617" y="118"/>
                    </a:lnTo>
                    <a:lnTo>
                      <a:pt x="617" y="110"/>
                    </a:lnTo>
                    <a:lnTo>
                      <a:pt x="617" y="101"/>
                    </a:lnTo>
                    <a:lnTo>
                      <a:pt x="616" y="93"/>
                    </a:lnTo>
                    <a:lnTo>
                      <a:pt x="615" y="84"/>
                    </a:lnTo>
                    <a:lnTo>
                      <a:pt x="615" y="75"/>
                    </a:lnTo>
                    <a:lnTo>
                      <a:pt x="615" y="68"/>
                    </a:lnTo>
                    <a:lnTo>
                      <a:pt x="617" y="61"/>
                    </a:lnTo>
                    <a:lnTo>
                      <a:pt x="618" y="58"/>
                    </a:lnTo>
                    <a:lnTo>
                      <a:pt x="622" y="54"/>
                    </a:lnTo>
                    <a:lnTo>
                      <a:pt x="625" y="49"/>
                    </a:lnTo>
                    <a:lnTo>
                      <a:pt x="628" y="45"/>
                    </a:lnTo>
                    <a:lnTo>
                      <a:pt x="633" y="40"/>
                    </a:lnTo>
                    <a:lnTo>
                      <a:pt x="636" y="36"/>
                    </a:lnTo>
                    <a:lnTo>
                      <a:pt x="638" y="33"/>
                    </a:lnTo>
                    <a:lnTo>
                      <a:pt x="639" y="30"/>
                    </a:lnTo>
                    <a:lnTo>
                      <a:pt x="641" y="30"/>
                    </a:lnTo>
                    <a:lnTo>
                      <a:pt x="643" y="31"/>
                    </a:lnTo>
                    <a:lnTo>
                      <a:pt x="646" y="31"/>
                    </a:lnTo>
                    <a:lnTo>
                      <a:pt x="648" y="31"/>
                    </a:lnTo>
                    <a:lnTo>
                      <a:pt x="650" y="31"/>
                    </a:lnTo>
                    <a:lnTo>
                      <a:pt x="652" y="32"/>
                    </a:lnTo>
                    <a:lnTo>
                      <a:pt x="654" y="32"/>
                    </a:lnTo>
                    <a:lnTo>
                      <a:pt x="657" y="32"/>
                    </a:lnTo>
                    <a:lnTo>
                      <a:pt x="658" y="30"/>
                    </a:lnTo>
                    <a:lnTo>
                      <a:pt x="659" y="28"/>
                    </a:lnTo>
                    <a:lnTo>
                      <a:pt x="662" y="27"/>
                    </a:lnTo>
                    <a:lnTo>
                      <a:pt x="665" y="25"/>
                    </a:lnTo>
                    <a:lnTo>
                      <a:pt x="673" y="23"/>
                    </a:lnTo>
                    <a:lnTo>
                      <a:pt x="683" y="20"/>
                    </a:lnTo>
                    <a:lnTo>
                      <a:pt x="693" y="19"/>
                    </a:lnTo>
                    <a:lnTo>
                      <a:pt x="701" y="16"/>
                    </a:lnTo>
                    <a:lnTo>
                      <a:pt x="709" y="15"/>
                    </a:lnTo>
                    <a:lnTo>
                      <a:pt x="713" y="15"/>
                    </a:lnTo>
                    <a:lnTo>
                      <a:pt x="713" y="16"/>
                    </a:lnTo>
                    <a:lnTo>
                      <a:pt x="714" y="16"/>
                    </a:lnTo>
                    <a:lnTo>
                      <a:pt x="714" y="18"/>
                    </a:lnTo>
                    <a:lnTo>
                      <a:pt x="715" y="18"/>
                    </a:lnTo>
                    <a:lnTo>
                      <a:pt x="717" y="19"/>
                    </a:lnTo>
                    <a:lnTo>
                      <a:pt x="718" y="19"/>
                    </a:lnTo>
                    <a:lnTo>
                      <a:pt x="719" y="19"/>
                    </a:lnTo>
                    <a:lnTo>
                      <a:pt x="720" y="19"/>
                    </a:lnTo>
                    <a:lnTo>
                      <a:pt x="720" y="18"/>
                    </a:lnTo>
                    <a:lnTo>
                      <a:pt x="721" y="18"/>
                    </a:lnTo>
                    <a:lnTo>
                      <a:pt x="722" y="16"/>
                    </a:lnTo>
                    <a:lnTo>
                      <a:pt x="723" y="15"/>
                    </a:lnTo>
                    <a:lnTo>
                      <a:pt x="724" y="15"/>
                    </a:lnTo>
                    <a:lnTo>
                      <a:pt x="726" y="15"/>
                    </a:lnTo>
                    <a:lnTo>
                      <a:pt x="727" y="13"/>
                    </a:lnTo>
                    <a:lnTo>
                      <a:pt x="727" y="12"/>
                    </a:lnTo>
                    <a:lnTo>
                      <a:pt x="729" y="11"/>
                    </a:lnTo>
                    <a:lnTo>
                      <a:pt x="730" y="9"/>
                    </a:lnTo>
                    <a:lnTo>
                      <a:pt x="731" y="7"/>
                    </a:lnTo>
                    <a:lnTo>
                      <a:pt x="732" y="6"/>
                    </a:lnTo>
                    <a:lnTo>
                      <a:pt x="733" y="3"/>
                    </a:lnTo>
                    <a:lnTo>
                      <a:pt x="735" y="2"/>
                    </a:lnTo>
                    <a:lnTo>
                      <a:pt x="736" y="0"/>
                    </a:lnTo>
                    <a:close/>
                    <a:moveTo>
                      <a:pt x="183" y="105"/>
                    </a:moveTo>
                    <a:lnTo>
                      <a:pt x="162" y="93"/>
                    </a:lnTo>
                    <a:lnTo>
                      <a:pt x="140" y="96"/>
                    </a:lnTo>
                    <a:lnTo>
                      <a:pt x="136" y="100"/>
                    </a:lnTo>
                    <a:lnTo>
                      <a:pt x="122" y="71"/>
                    </a:lnTo>
                    <a:lnTo>
                      <a:pt x="89" y="54"/>
                    </a:lnTo>
                    <a:lnTo>
                      <a:pt x="67" y="65"/>
                    </a:lnTo>
                    <a:lnTo>
                      <a:pt x="22" y="35"/>
                    </a:lnTo>
                    <a:lnTo>
                      <a:pt x="9" y="40"/>
                    </a:lnTo>
                    <a:lnTo>
                      <a:pt x="0" y="4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10" y="7"/>
                    </a:lnTo>
                    <a:lnTo>
                      <a:pt x="10" y="8"/>
                    </a:lnTo>
                    <a:lnTo>
                      <a:pt x="10" y="9"/>
                    </a:lnTo>
                    <a:lnTo>
                      <a:pt x="11" y="9"/>
                    </a:lnTo>
                    <a:lnTo>
                      <a:pt x="11" y="10"/>
                    </a:lnTo>
                    <a:lnTo>
                      <a:pt x="12" y="10"/>
                    </a:lnTo>
                    <a:lnTo>
                      <a:pt x="13" y="11"/>
                    </a:lnTo>
                    <a:lnTo>
                      <a:pt x="13" y="12"/>
                    </a:lnTo>
                    <a:lnTo>
                      <a:pt x="15" y="16"/>
                    </a:lnTo>
                    <a:lnTo>
                      <a:pt x="16" y="21"/>
                    </a:lnTo>
                    <a:lnTo>
                      <a:pt x="18" y="24"/>
                    </a:lnTo>
                    <a:lnTo>
                      <a:pt x="21" y="27"/>
                    </a:lnTo>
                    <a:lnTo>
                      <a:pt x="30" y="32"/>
                    </a:lnTo>
                    <a:lnTo>
                      <a:pt x="40" y="35"/>
                    </a:lnTo>
                    <a:lnTo>
                      <a:pt x="49" y="36"/>
                    </a:lnTo>
                    <a:lnTo>
                      <a:pt x="60" y="37"/>
                    </a:lnTo>
                    <a:lnTo>
                      <a:pt x="70" y="37"/>
                    </a:lnTo>
                    <a:lnTo>
                      <a:pt x="77" y="37"/>
                    </a:lnTo>
                    <a:lnTo>
                      <a:pt x="80" y="39"/>
                    </a:lnTo>
                    <a:lnTo>
                      <a:pt x="84" y="40"/>
                    </a:lnTo>
                    <a:lnTo>
                      <a:pt x="90" y="44"/>
                    </a:lnTo>
                    <a:lnTo>
                      <a:pt x="96" y="46"/>
                    </a:lnTo>
                    <a:lnTo>
                      <a:pt x="103" y="48"/>
                    </a:lnTo>
                    <a:lnTo>
                      <a:pt x="109" y="50"/>
                    </a:lnTo>
                    <a:lnTo>
                      <a:pt x="114" y="51"/>
                    </a:lnTo>
                    <a:lnTo>
                      <a:pt x="117" y="51"/>
                    </a:lnTo>
                    <a:lnTo>
                      <a:pt x="117" y="54"/>
                    </a:lnTo>
                    <a:lnTo>
                      <a:pt x="118" y="55"/>
                    </a:lnTo>
                    <a:lnTo>
                      <a:pt x="119" y="56"/>
                    </a:lnTo>
                    <a:lnTo>
                      <a:pt x="120" y="58"/>
                    </a:lnTo>
                    <a:lnTo>
                      <a:pt x="121" y="59"/>
                    </a:lnTo>
                    <a:lnTo>
                      <a:pt x="124" y="60"/>
                    </a:lnTo>
                    <a:lnTo>
                      <a:pt x="125" y="62"/>
                    </a:lnTo>
                    <a:lnTo>
                      <a:pt x="126" y="62"/>
                    </a:lnTo>
                    <a:lnTo>
                      <a:pt x="127" y="63"/>
                    </a:lnTo>
                    <a:lnTo>
                      <a:pt x="127" y="64"/>
                    </a:lnTo>
                    <a:lnTo>
                      <a:pt x="128" y="67"/>
                    </a:lnTo>
                    <a:lnTo>
                      <a:pt x="130" y="68"/>
                    </a:lnTo>
                    <a:lnTo>
                      <a:pt x="131" y="69"/>
                    </a:lnTo>
                    <a:lnTo>
                      <a:pt x="132" y="71"/>
                    </a:lnTo>
                    <a:lnTo>
                      <a:pt x="133" y="71"/>
                    </a:lnTo>
                    <a:lnTo>
                      <a:pt x="133" y="72"/>
                    </a:lnTo>
                    <a:lnTo>
                      <a:pt x="133" y="73"/>
                    </a:lnTo>
                    <a:lnTo>
                      <a:pt x="133" y="75"/>
                    </a:lnTo>
                    <a:lnTo>
                      <a:pt x="157" y="81"/>
                    </a:lnTo>
                    <a:lnTo>
                      <a:pt x="157" y="83"/>
                    </a:lnTo>
                    <a:lnTo>
                      <a:pt x="161" y="83"/>
                    </a:lnTo>
                    <a:lnTo>
                      <a:pt x="164" y="85"/>
                    </a:lnTo>
                    <a:lnTo>
                      <a:pt x="167" y="88"/>
                    </a:lnTo>
                    <a:lnTo>
                      <a:pt x="170" y="91"/>
                    </a:lnTo>
                    <a:lnTo>
                      <a:pt x="174" y="94"/>
                    </a:lnTo>
                    <a:lnTo>
                      <a:pt x="176" y="96"/>
                    </a:lnTo>
                    <a:lnTo>
                      <a:pt x="179" y="99"/>
                    </a:lnTo>
                    <a:lnTo>
                      <a:pt x="181" y="101"/>
                    </a:lnTo>
                    <a:lnTo>
                      <a:pt x="183" y="105"/>
                    </a:lnTo>
                    <a:close/>
                  </a:path>
                </a:pathLst>
              </a:custGeom>
              <a:solidFill>
                <a:srgbClr val="D9CFAE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10" name="Shape 1210"/>
              <p:cNvSpPr/>
              <p:nvPr/>
            </p:nvSpPr>
            <p:spPr>
              <a:xfrm>
                <a:off x="1527175" y="3149600"/>
                <a:ext cx="495300" cy="119061"/>
              </a:xfrm>
              <a:custGeom>
                <a:avLst/>
                <a:gdLst/>
                <a:ahLst/>
                <a:cxnLst/>
                <a:rect l="0" t="0" r="0" b="0"/>
                <a:pathLst>
                  <a:path w="312" h="75" extrusionOk="0">
                    <a:moveTo>
                      <a:pt x="19" y="43"/>
                    </a:moveTo>
                    <a:lnTo>
                      <a:pt x="16" y="43"/>
                    </a:lnTo>
                    <a:lnTo>
                      <a:pt x="13" y="42"/>
                    </a:lnTo>
                    <a:lnTo>
                      <a:pt x="9" y="41"/>
                    </a:lnTo>
                    <a:lnTo>
                      <a:pt x="6" y="40"/>
                    </a:lnTo>
                    <a:lnTo>
                      <a:pt x="4" y="38"/>
                    </a:lnTo>
                    <a:lnTo>
                      <a:pt x="2" y="36"/>
                    </a:lnTo>
                    <a:lnTo>
                      <a:pt x="0" y="34"/>
                    </a:lnTo>
                    <a:lnTo>
                      <a:pt x="0" y="29"/>
                    </a:lnTo>
                    <a:lnTo>
                      <a:pt x="4" y="25"/>
                    </a:lnTo>
                    <a:lnTo>
                      <a:pt x="10" y="22"/>
                    </a:lnTo>
                    <a:lnTo>
                      <a:pt x="16" y="18"/>
                    </a:lnTo>
                    <a:lnTo>
                      <a:pt x="24" y="16"/>
                    </a:lnTo>
                    <a:lnTo>
                      <a:pt x="38" y="14"/>
                    </a:lnTo>
                    <a:lnTo>
                      <a:pt x="53" y="12"/>
                    </a:lnTo>
                    <a:lnTo>
                      <a:pt x="69" y="12"/>
                    </a:lnTo>
                    <a:lnTo>
                      <a:pt x="85" y="11"/>
                    </a:lnTo>
                    <a:lnTo>
                      <a:pt x="99" y="8"/>
                    </a:lnTo>
                    <a:lnTo>
                      <a:pt x="112" y="6"/>
                    </a:lnTo>
                    <a:lnTo>
                      <a:pt x="121" y="3"/>
                    </a:lnTo>
                    <a:lnTo>
                      <a:pt x="129" y="2"/>
                    </a:lnTo>
                    <a:lnTo>
                      <a:pt x="138" y="1"/>
                    </a:lnTo>
                    <a:lnTo>
                      <a:pt x="148" y="0"/>
                    </a:lnTo>
                    <a:lnTo>
                      <a:pt x="167" y="0"/>
                    </a:lnTo>
                    <a:lnTo>
                      <a:pt x="187" y="1"/>
                    </a:lnTo>
                    <a:lnTo>
                      <a:pt x="207" y="2"/>
                    </a:lnTo>
                    <a:lnTo>
                      <a:pt x="225" y="4"/>
                    </a:lnTo>
                    <a:lnTo>
                      <a:pt x="245" y="5"/>
                    </a:lnTo>
                    <a:lnTo>
                      <a:pt x="262" y="6"/>
                    </a:lnTo>
                    <a:lnTo>
                      <a:pt x="266" y="8"/>
                    </a:lnTo>
                    <a:lnTo>
                      <a:pt x="269" y="11"/>
                    </a:lnTo>
                    <a:lnTo>
                      <a:pt x="272" y="14"/>
                    </a:lnTo>
                    <a:lnTo>
                      <a:pt x="276" y="17"/>
                    </a:lnTo>
                    <a:lnTo>
                      <a:pt x="280" y="19"/>
                    </a:lnTo>
                    <a:lnTo>
                      <a:pt x="282" y="22"/>
                    </a:lnTo>
                    <a:lnTo>
                      <a:pt x="284" y="23"/>
                    </a:lnTo>
                    <a:lnTo>
                      <a:pt x="284" y="24"/>
                    </a:lnTo>
                    <a:lnTo>
                      <a:pt x="284" y="26"/>
                    </a:lnTo>
                    <a:lnTo>
                      <a:pt x="285" y="27"/>
                    </a:lnTo>
                    <a:lnTo>
                      <a:pt x="285" y="28"/>
                    </a:lnTo>
                    <a:lnTo>
                      <a:pt x="286" y="28"/>
                    </a:lnTo>
                    <a:lnTo>
                      <a:pt x="286" y="29"/>
                    </a:lnTo>
                    <a:lnTo>
                      <a:pt x="287" y="30"/>
                    </a:lnTo>
                    <a:lnTo>
                      <a:pt x="287" y="31"/>
                    </a:lnTo>
                    <a:lnTo>
                      <a:pt x="288" y="31"/>
                    </a:lnTo>
                    <a:lnTo>
                      <a:pt x="290" y="32"/>
                    </a:lnTo>
                    <a:lnTo>
                      <a:pt x="291" y="34"/>
                    </a:lnTo>
                    <a:lnTo>
                      <a:pt x="292" y="35"/>
                    </a:lnTo>
                    <a:lnTo>
                      <a:pt x="293" y="36"/>
                    </a:lnTo>
                    <a:lnTo>
                      <a:pt x="293" y="37"/>
                    </a:lnTo>
                    <a:lnTo>
                      <a:pt x="294" y="37"/>
                    </a:lnTo>
                    <a:lnTo>
                      <a:pt x="295" y="37"/>
                    </a:lnTo>
                    <a:lnTo>
                      <a:pt x="295" y="38"/>
                    </a:lnTo>
                    <a:lnTo>
                      <a:pt x="296" y="38"/>
                    </a:lnTo>
                    <a:lnTo>
                      <a:pt x="297" y="38"/>
                    </a:lnTo>
                    <a:lnTo>
                      <a:pt x="298" y="38"/>
                    </a:lnTo>
                    <a:lnTo>
                      <a:pt x="298" y="42"/>
                    </a:lnTo>
                    <a:lnTo>
                      <a:pt x="300" y="42"/>
                    </a:lnTo>
                    <a:lnTo>
                      <a:pt x="300" y="45"/>
                    </a:lnTo>
                    <a:lnTo>
                      <a:pt x="306" y="51"/>
                    </a:lnTo>
                    <a:lnTo>
                      <a:pt x="306" y="53"/>
                    </a:lnTo>
                    <a:lnTo>
                      <a:pt x="306" y="54"/>
                    </a:lnTo>
                    <a:lnTo>
                      <a:pt x="307" y="56"/>
                    </a:lnTo>
                    <a:lnTo>
                      <a:pt x="308" y="57"/>
                    </a:lnTo>
                    <a:lnTo>
                      <a:pt x="309" y="60"/>
                    </a:lnTo>
                    <a:lnTo>
                      <a:pt x="310" y="61"/>
                    </a:lnTo>
                    <a:lnTo>
                      <a:pt x="311" y="62"/>
                    </a:lnTo>
                    <a:lnTo>
                      <a:pt x="312" y="62"/>
                    </a:lnTo>
                    <a:lnTo>
                      <a:pt x="312" y="69"/>
                    </a:lnTo>
                    <a:lnTo>
                      <a:pt x="311" y="69"/>
                    </a:lnTo>
                    <a:lnTo>
                      <a:pt x="310" y="71"/>
                    </a:lnTo>
                    <a:lnTo>
                      <a:pt x="309" y="72"/>
                    </a:lnTo>
                    <a:lnTo>
                      <a:pt x="308" y="72"/>
                    </a:lnTo>
                    <a:lnTo>
                      <a:pt x="308" y="73"/>
                    </a:lnTo>
                    <a:lnTo>
                      <a:pt x="307" y="74"/>
                    </a:lnTo>
                    <a:lnTo>
                      <a:pt x="307" y="75"/>
                    </a:lnTo>
                    <a:lnTo>
                      <a:pt x="291" y="75"/>
                    </a:lnTo>
                    <a:lnTo>
                      <a:pt x="291" y="74"/>
                    </a:lnTo>
                    <a:lnTo>
                      <a:pt x="290" y="73"/>
                    </a:lnTo>
                    <a:lnTo>
                      <a:pt x="288" y="72"/>
                    </a:lnTo>
                    <a:lnTo>
                      <a:pt x="287" y="72"/>
                    </a:lnTo>
                    <a:lnTo>
                      <a:pt x="286" y="71"/>
                    </a:lnTo>
                    <a:lnTo>
                      <a:pt x="285" y="71"/>
                    </a:lnTo>
                    <a:lnTo>
                      <a:pt x="284" y="69"/>
                    </a:lnTo>
                    <a:lnTo>
                      <a:pt x="284" y="68"/>
                    </a:lnTo>
                    <a:lnTo>
                      <a:pt x="282" y="66"/>
                    </a:lnTo>
                    <a:lnTo>
                      <a:pt x="281" y="65"/>
                    </a:lnTo>
                    <a:lnTo>
                      <a:pt x="280" y="65"/>
                    </a:lnTo>
                    <a:lnTo>
                      <a:pt x="278" y="64"/>
                    </a:lnTo>
                    <a:lnTo>
                      <a:pt x="276" y="64"/>
                    </a:lnTo>
                    <a:lnTo>
                      <a:pt x="275" y="61"/>
                    </a:lnTo>
                    <a:lnTo>
                      <a:pt x="273" y="57"/>
                    </a:lnTo>
                    <a:lnTo>
                      <a:pt x="270" y="54"/>
                    </a:lnTo>
                    <a:lnTo>
                      <a:pt x="266" y="52"/>
                    </a:lnTo>
                    <a:lnTo>
                      <a:pt x="261" y="49"/>
                    </a:lnTo>
                    <a:lnTo>
                      <a:pt x="258" y="45"/>
                    </a:lnTo>
                    <a:lnTo>
                      <a:pt x="256" y="42"/>
                    </a:lnTo>
                    <a:lnTo>
                      <a:pt x="255" y="38"/>
                    </a:lnTo>
                    <a:lnTo>
                      <a:pt x="254" y="37"/>
                    </a:lnTo>
                    <a:lnTo>
                      <a:pt x="251" y="36"/>
                    </a:lnTo>
                    <a:lnTo>
                      <a:pt x="250" y="35"/>
                    </a:lnTo>
                    <a:lnTo>
                      <a:pt x="248" y="32"/>
                    </a:lnTo>
                    <a:lnTo>
                      <a:pt x="247" y="31"/>
                    </a:lnTo>
                    <a:lnTo>
                      <a:pt x="245" y="30"/>
                    </a:lnTo>
                    <a:lnTo>
                      <a:pt x="244" y="29"/>
                    </a:lnTo>
                    <a:lnTo>
                      <a:pt x="242" y="28"/>
                    </a:lnTo>
                    <a:lnTo>
                      <a:pt x="233" y="28"/>
                    </a:lnTo>
                    <a:lnTo>
                      <a:pt x="227" y="26"/>
                    </a:lnTo>
                    <a:lnTo>
                      <a:pt x="219" y="24"/>
                    </a:lnTo>
                    <a:lnTo>
                      <a:pt x="208" y="24"/>
                    </a:lnTo>
                    <a:lnTo>
                      <a:pt x="195" y="24"/>
                    </a:lnTo>
                    <a:lnTo>
                      <a:pt x="182" y="25"/>
                    </a:lnTo>
                    <a:lnTo>
                      <a:pt x="170" y="26"/>
                    </a:lnTo>
                    <a:lnTo>
                      <a:pt x="160" y="27"/>
                    </a:lnTo>
                    <a:lnTo>
                      <a:pt x="153" y="28"/>
                    </a:lnTo>
                    <a:lnTo>
                      <a:pt x="146" y="28"/>
                    </a:lnTo>
                    <a:lnTo>
                      <a:pt x="146" y="29"/>
                    </a:lnTo>
                    <a:lnTo>
                      <a:pt x="143" y="30"/>
                    </a:lnTo>
                    <a:lnTo>
                      <a:pt x="140" y="30"/>
                    </a:lnTo>
                    <a:lnTo>
                      <a:pt x="137" y="31"/>
                    </a:lnTo>
                    <a:lnTo>
                      <a:pt x="133" y="31"/>
                    </a:lnTo>
                    <a:lnTo>
                      <a:pt x="128" y="32"/>
                    </a:lnTo>
                    <a:lnTo>
                      <a:pt x="124" y="32"/>
                    </a:lnTo>
                    <a:lnTo>
                      <a:pt x="121" y="32"/>
                    </a:lnTo>
                    <a:lnTo>
                      <a:pt x="118" y="32"/>
                    </a:lnTo>
                    <a:lnTo>
                      <a:pt x="118" y="34"/>
                    </a:lnTo>
                    <a:lnTo>
                      <a:pt x="117" y="35"/>
                    </a:lnTo>
                    <a:lnTo>
                      <a:pt x="116" y="36"/>
                    </a:lnTo>
                    <a:lnTo>
                      <a:pt x="114" y="37"/>
                    </a:lnTo>
                    <a:lnTo>
                      <a:pt x="113" y="37"/>
                    </a:lnTo>
                    <a:lnTo>
                      <a:pt x="111" y="38"/>
                    </a:lnTo>
                    <a:lnTo>
                      <a:pt x="110" y="38"/>
                    </a:lnTo>
                    <a:lnTo>
                      <a:pt x="80" y="43"/>
                    </a:lnTo>
                    <a:lnTo>
                      <a:pt x="78" y="44"/>
                    </a:lnTo>
                    <a:lnTo>
                      <a:pt x="73" y="44"/>
                    </a:lnTo>
                    <a:lnTo>
                      <a:pt x="65" y="45"/>
                    </a:lnTo>
                    <a:lnTo>
                      <a:pt x="56" y="47"/>
                    </a:lnTo>
                    <a:lnTo>
                      <a:pt x="48" y="48"/>
                    </a:lnTo>
                    <a:lnTo>
                      <a:pt x="41" y="48"/>
                    </a:lnTo>
                    <a:lnTo>
                      <a:pt x="36" y="47"/>
                    </a:lnTo>
                    <a:lnTo>
                      <a:pt x="33" y="45"/>
                    </a:lnTo>
                    <a:lnTo>
                      <a:pt x="32" y="45"/>
                    </a:lnTo>
                    <a:lnTo>
                      <a:pt x="30" y="45"/>
                    </a:lnTo>
                    <a:lnTo>
                      <a:pt x="28" y="44"/>
                    </a:lnTo>
                    <a:lnTo>
                      <a:pt x="25" y="44"/>
                    </a:lnTo>
                    <a:lnTo>
                      <a:pt x="22" y="43"/>
                    </a:lnTo>
                    <a:lnTo>
                      <a:pt x="20" y="43"/>
                    </a:lnTo>
                    <a:lnTo>
                      <a:pt x="19" y="43"/>
                    </a:lnTo>
                    <a:close/>
                  </a:path>
                </a:pathLst>
              </a:custGeom>
              <a:solidFill>
                <a:srgbClr val="D9CFAE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11" name="Shape 1211"/>
              <p:cNvSpPr/>
              <p:nvPr/>
            </p:nvSpPr>
            <p:spPr>
              <a:xfrm>
                <a:off x="1565275" y="3170236"/>
                <a:ext cx="436562" cy="98425"/>
              </a:xfrm>
              <a:custGeom>
                <a:avLst/>
                <a:gdLst/>
                <a:ahLst/>
                <a:cxnLst/>
                <a:rect l="0" t="0" r="0" b="0"/>
                <a:pathLst>
                  <a:path w="275" h="62" extrusionOk="0">
                    <a:moveTo>
                      <a:pt x="260" y="30"/>
                    </a:moveTo>
                    <a:lnTo>
                      <a:pt x="275" y="62"/>
                    </a:lnTo>
                    <a:lnTo>
                      <a:pt x="267" y="62"/>
                    </a:lnTo>
                    <a:lnTo>
                      <a:pt x="267" y="61"/>
                    </a:lnTo>
                    <a:lnTo>
                      <a:pt x="266" y="60"/>
                    </a:lnTo>
                    <a:lnTo>
                      <a:pt x="264" y="59"/>
                    </a:lnTo>
                    <a:lnTo>
                      <a:pt x="263" y="59"/>
                    </a:lnTo>
                    <a:lnTo>
                      <a:pt x="262" y="58"/>
                    </a:lnTo>
                    <a:lnTo>
                      <a:pt x="261" y="58"/>
                    </a:lnTo>
                    <a:lnTo>
                      <a:pt x="260" y="56"/>
                    </a:lnTo>
                    <a:lnTo>
                      <a:pt x="260" y="55"/>
                    </a:lnTo>
                    <a:lnTo>
                      <a:pt x="258" y="53"/>
                    </a:lnTo>
                    <a:lnTo>
                      <a:pt x="257" y="52"/>
                    </a:lnTo>
                    <a:lnTo>
                      <a:pt x="256" y="52"/>
                    </a:lnTo>
                    <a:lnTo>
                      <a:pt x="254" y="51"/>
                    </a:lnTo>
                    <a:lnTo>
                      <a:pt x="252" y="51"/>
                    </a:lnTo>
                    <a:lnTo>
                      <a:pt x="251" y="48"/>
                    </a:lnTo>
                    <a:lnTo>
                      <a:pt x="249" y="44"/>
                    </a:lnTo>
                    <a:lnTo>
                      <a:pt x="246" y="41"/>
                    </a:lnTo>
                    <a:lnTo>
                      <a:pt x="242" y="39"/>
                    </a:lnTo>
                    <a:lnTo>
                      <a:pt x="237" y="36"/>
                    </a:lnTo>
                    <a:lnTo>
                      <a:pt x="234" y="32"/>
                    </a:lnTo>
                    <a:lnTo>
                      <a:pt x="232" y="29"/>
                    </a:lnTo>
                    <a:lnTo>
                      <a:pt x="231" y="25"/>
                    </a:lnTo>
                    <a:lnTo>
                      <a:pt x="230" y="24"/>
                    </a:lnTo>
                    <a:lnTo>
                      <a:pt x="227" y="23"/>
                    </a:lnTo>
                    <a:lnTo>
                      <a:pt x="226" y="22"/>
                    </a:lnTo>
                    <a:lnTo>
                      <a:pt x="224" y="19"/>
                    </a:lnTo>
                    <a:lnTo>
                      <a:pt x="223" y="18"/>
                    </a:lnTo>
                    <a:lnTo>
                      <a:pt x="221" y="17"/>
                    </a:lnTo>
                    <a:lnTo>
                      <a:pt x="220" y="16"/>
                    </a:lnTo>
                    <a:lnTo>
                      <a:pt x="218" y="15"/>
                    </a:lnTo>
                    <a:lnTo>
                      <a:pt x="209" y="15"/>
                    </a:lnTo>
                    <a:lnTo>
                      <a:pt x="203" y="13"/>
                    </a:lnTo>
                    <a:lnTo>
                      <a:pt x="195" y="11"/>
                    </a:lnTo>
                    <a:lnTo>
                      <a:pt x="184" y="11"/>
                    </a:lnTo>
                    <a:lnTo>
                      <a:pt x="171" y="11"/>
                    </a:lnTo>
                    <a:lnTo>
                      <a:pt x="158" y="12"/>
                    </a:lnTo>
                    <a:lnTo>
                      <a:pt x="146" y="13"/>
                    </a:lnTo>
                    <a:lnTo>
                      <a:pt x="136" y="14"/>
                    </a:lnTo>
                    <a:lnTo>
                      <a:pt x="129" y="15"/>
                    </a:lnTo>
                    <a:lnTo>
                      <a:pt x="122" y="15"/>
                    </a:lnTo>
                    <a:lnTo>
                      <a:pt x="122" y="16"/>
                    </a:lnTo>
                    <a:lnTo>
                      <a:pt x="119" y="17"/>
                    </a:lnTo>
                    <a:lnTo>
                      <a:pt x="116" y="17"/>
                    </a:lnTo>
                    <a:lnTo>
                      <a:pt x="113" y="18"/>
                    </a:lnTo>
                    <a:lnTo>
                      <a:pt x="109" y="18"/>
                    </a:lnTo>
                    <a:lnTo>
                      <a:pt x="104" y="19"/>
                    </a:lnTo>
                    <a:lnTo>
                      <a:pt x="100" y="19"/>
                    </a:lnTo>
                    <a:lnTo>
                      <a:pt x="97" y="19"/>
                    </a:lnTo>
                    <a:lnTo>
                      <a:pt x="94" y="19"/>
                    </a:lnTo>
                    <a:lnTo>
                      <a:pt x="94" y="21"/>
                    </a:lnTo>
                    <a:lnTo>
                      <a:pt x="93" y="22"/>
                    </a:lnTo>
                    <a:lnTo>
                      <a:pt x="92" y="23"/>
                    </a:lnTo>
                    <a:lnTo>
                      <a:pt x="90" y="24"/>
                    </a:lnTo>
                    <a:lnTo>
                      <a:pt x="89" y="24"/>
                    </a:lnTo>
                    <a:lnTo>
                      <a:pt x="87" y="25"/>
                    </a:lnTo>
                    <a:lnTo>
                      <a:pt x="86" y="25"/>
                    </a:lnTo>
                    <a:lnTo>
                      <a:pt x="56" y="30"/>
                    </a:lnTo>
                    <a:lnTo>
                      <a:pt x="54" y="31"/>
                    </a:lnTo>
                    <a:lnTo>
                      <a:pt x="49" y="31"/>
                    </a:lnTo>
                    <a:lnTo>
                      <a:pt x="41" y="32"/>
                    </a:lnTo>
                    <a:lnTo>
                      <a:pt x="32" y="34"/>
                    </a:lnTo>
                    <a:lnTo>
                      <a:pt x="24" y="35"/>
                    </a:lnTo>
                    <a:lnTo>
                      <a:pt x="17" y="35"/>
                    </a:lnTo>
                    <a:lnTo>
                      <a:pt x="12" y="34"/>
                    </a:lnTo>
                    <a:lnTo>
                      <a:pt x="9" y="32"/>
                    </a:lnTo>
                    <a:lnTo>
                      <a:pt x="8" y="32"/>
                    </a:lnTo>
                    <a:lnTo>
                      <a:pt x="7" y="32"/>
                    </a:lnTo>
                    <a:lnTo>
                      <a:pt x="6" y="32"/>
                    </a:lnTo>
                    <a:lnTo>
                      <a:pt x="5" y="32"/>
                    </a:lnTo>
                    <a:lnTo>
                      <a:pt x="4" y="31"/>
                    </a:lnTo>
                    <a:lnTo>
                      <a:pt x="3" y="31"/>
                    </a:lnTo>
                    <a:lnTo>
                      <a:pt x="2" y="31"/>
                    </a:lnTo>
                    <a:lnTo>
                      <a:pt x="0" y="30"/>
                    </a:lnTo>
                    <a:lnTo>
                      <a:pt x="77" y="21"/>
                    </a:lnTo>
                    <a:lnTo>
                      <a:pt x="129" y="3"/>
                    </a:lnTo>
                    <a:lnTo>
                      <a:pt x="160" y="0"/>
                    </a:lnTo>
                    <a:lnTo>
                      <a:pt x="230" y="9"/>
                    </a:lnTo>
                    <a:lnTo>
                      <a:pt x="260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12" name="Shape 1212"/>
              <p:cNvSpPr/>
              <p:nvPr/>
            </p:nvSpPr>
            <p:spPr>
              <a:xfrm>
                <a:off x="1595437" y="3255961"/>
                <a:ext cx="327025" cy="100012"/>
              </a:xfrm>
              <a:custGeom>
                <a:avLst/>
                <a:gdLst/>
                <a:ahLst/>
                <a:cxnLst/>
                <a:rect l="0" t="0" r="0" b="0"/>
                <a:pathLst>
                  <a:path w="206" h="63" extrusionOk="0">
                    <a:moveTo>
                      <a:pt x="37" y="36"/>
                    </a:moveTo>
                    <a:lnTo>
                      <a:pt x="35" y="36"/>
                    </a:lnTo>
                    <a:lnTo>
                      <a:pt x="32" y="37"/>
                    </a:lnTo>
                    <a:lnTo>
                      <a:pt x="29" y="37"/>
                    </a:lnTo>
                    <a:lnTo>
                      <a:pt x="25" y="38"/>
                    </a:lnTo>
                    <a:lnTo>
                      <a:pt x="21" y="40"/>
                    </a:lnTo>
                    <a:lnTo>
                      <a:pt x="19" y="42"/>
                    </a:lnTo>
                    <a:lnTo>
                      <a:pt x="17" y="43"/>
                    </a:lnTo>
                    <a:lnTo>
                      <a:pt x="15" y="46"/>
                    </a:lnTo>
                    <a:lnTo>
                      <a:pt x="14" y="46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9" y="46"/>
                    </a:lnTo>
                    <a:lnTo>
                      <a:pt x="7" y="47"/>
                    </a:lnTo>
                    <a:lnTo>
                      <a:pt x="6" y="47"/>
                    </a:lnTo>
                    <a:lnTo>
                      <a:pt x="3" y="47"/>
                    </a:lnTo>
                    <a:lnTo>
                      <a:pt x="1" y="47"/>
                    </a:lnTo>
                    <a:lnTo>
                      <a:pt x="0" y="43"/>
                    </a:lnTo>
                    <a:lnTo>
                      <a:pt x="0" y="37"/>
                    </a:lnTo>
                    <a:lnTo>
                      <a:pt x="2" y="32"/>
                    </a:lnTo>
                    <a:lnTo>
                      <a:pt x="5" y="26"/>
                    </a:lnTo>
                    <a:lnTo>
                      <a:pt x="9" y="22"/>
                    </a:lnTo>
                    <a:lnTo>
                      <a:pt x="13" y="18"/>
                    </a:lnTo>
                    <a:lnTo>
                      <a:pt x="18" y="16"/>
                    </a:lnTo>
                    <a:lnTo>
                      <a:pt x="23" y="14"/>
                    </a:lnTo>
                    <a:lnTo>
                      <a:pt x="25" y="13"/>
                    </a:lnTo>
                    <a:lnTo>
                      <a:pt x="29" y="11"/>
                    </a:lnTo>
                    <a:lnTo>
                      <a:pt x="34" y="9"/>
                    </a:lnTo>
                    <a:lnTo>
                      <a:pt x="41" y="8"/>
                    </a:lnTo>
                    <a:lnTo>
                      <a:pt x="47" y="7"/>
                    </a:lnTo>
                    <a:lnTo>
                      <a:pt x="53" y="6"/>
                    </a:lnTo>
                    <a:lnTo>
                      <a:pt x="58" y="5"/>
                    </a:lnTo>
                    <a:lnTo>
                      <a:pt x="61" y="4"/>
                    </a:lnTo>
                    <a:lnTo>
                      <a:pt x="72" y="1"/>
                    </a:lnTo>
                    <a:lnTo>
                      <a:pt x="85" y="0"/>
                    </a:lnTo>
                    <a:lnTo>
                      <a:pt x="99" y="0"/>
                    </a:lnTo>
                    <a:lnTo>
                      <a:pt x="114" y="0"/>
                    </a:lnTo>
                    <a:lnTo>
                      <a:pt x="128" y="1"/>
                    </a:lnTo>
                    <a:lnTo>
                      <a:pt x="142" y="2"/>
                    </a:lnTo>
                    <a:lnTo>
                      <a:pt x="154" y="4"/>
                    </a:lnTo>
                    <a:lnTo>
                      <a:pt x="165" y="4"/>
                    </a:lnTo>
                    <a:lnTo>
                      <a:pt x="165" y="6"/>
                    </a:lnTo>
                    <a:lnTo>
                      <a:pt x="167" y="7"/>
                    </a:lnTo>
                    <a:lnTo>
                      <a:pt x="169" y="9"/>
                    </a:lnTo>
                    <a:lnTo>
                      <a:pt x="171" y="11"/>
                    </a:lnTo>
                    <a:lnTo>
                      <a:pt x="175" y="13"/>
                    </a:lnTo>
                    <a:lnTo>
                      <a:pt x="177" y="16"/>
                    </a:lnTo>
                    <a:lnTo>
                      <a:pt x="179" y="17"/>
                    </a:lnTo>
                    <a:lnTo>
                      <a:pt x="179" y="19"/>
                    </a:lnTo>
                    <a:lnTo>
                      <a:pt x="181" y="19"/>
                    </a:lnTo>
                    <a:lnTo>
                      <a:pt x="182" y="19"/>
                    </a:lnTo>
                    <a:lnTo>
                      <a:pt x="183" y="19"/>
                    </a:lnTo>
                    <a:lnTo>
                      <a:pt x="184" y="20"/>
                    </a:lnTo>
                    <a:lnTo>
                      <a:pt x="186" y="21"/>
                    </a:lnTo>
                    <a:lnTo>
                      <a:pt x="187" y="22"/>
                    </a:lnTo>
                    <a:lnTo>
                      <a:pt x="187" y="23"/>
                    </a:lnTo>
                    <a:lnTo>
                      <a:pt x="188" y="24"/>
                    </a:lnTo>
                    <a:lnTo>
                      <a:pt x="188" y="25"/>
                    </a:lnTo>
                    <a:lnTo>
                      <a:pt x="191" y="26"/>
                    </a:lnTo>
                    <a:lnTo>
                      <a:pt x="193" y="28"/>
                    </a:lnTo>
                    <a:lnTo>
                      <a:pt x="196" y="30"/>
                    </a:lnTo>
                    <a:lnTo>
                      <a:pt x="199" y="33"/>
                    </a:lnTo>
                    <a:lnTo>
                      <a:pt x="201" y="35"/>
                    </a:lnTo>
                    <a:lnTo>
                      <a:pt x="203" y="38"/>
                    </a:lnTo>
                    <a:lnTo>
                      <a:pt x="205" y="41"/>
                    </a:lnTo>
                    <a:lnTo>
                      <a:pt x="206" y="42"/>
                    </a:lnTo>
                    <a:lnTo>
                      <a:pt x="206" y="44"/>
                    </a:lnTo>
                    <a:lnTo>
                      <a:pt x="206" y="46"/>
                    </a:lnTo>
                    <a:lnTo>
                      <a:pt x="206" y="48"/>
                    </a:lnTo>
                    <a:lnTo>
                      <a:pt x="205" y="50"/>
                    </a:lnTo>
                    <a:lnTo>
                      <a:pt x="205" y="52"/>
                    </a:lnTo>
                    <a:lnTo>
                      <a:pt x="205" y="54"/>
                    </a:lnTo>
                    <a:lnTo>
                      <a:pt x="204" y="55"/>
                    </a:lnTo>
                    <a:lnTo>
                      <a:pt x="204" y="57"/>
                    </a:lnTo>
                    <a:lnTo>
                      <a:pt x="195" y="63"/>
                    </a:lnTo>
                    <a:lnTo>
                      <a:pt x="179" y="63"/>
                    </a:lnTo>
                    <a:lnTo>
                      <a:pt x="179" y="62"/>
                    </a:lnTo>
                    <a:lnTo>
                      <a:pt x="176" y="62"/>
                    </a:lnTo>
                    <a:lnTo>
                      <a:pt x="174" y="59"/>
                    </a:lnTo>
                    <a:lnTo>
                      <a:pt x="170" y="57"/>
                    </a:lnTo>
                    <a:lnTo>
                      <a:pt x="166" y="55"/>
                    </a:lnTo>
                    <a:lnTo>
                      <a:pt x="162" y="52"/>
                    </a:lnTo>
                    <a:lnTo>
                      <a:pt x="157" y="50"/>
                    </a:lnTo>
                    <a:lnTo>
                      <a:pt x="152" y="48"/>
                    </a:lnTo>
                    <a:lnTo>
                      <a:pt x="148" y="48"/>
                    </a:lnTo>
                    <a:lnTo>
                      <a:pt x="145" y="47"/>
                    </a:lnTo>
                    <a:lnTo>
                      <a:pt x="143" y="44"/>
                    </a:lnTo>
                    <a:lnTo>
                      <a:pt x="140" y="44"/>
                    </a:lnTo>
                    <a:lnTo>
                      <a:pt x="138" y="43"/>
                    </a:lnTo>
                    <a:lnTo>
                      <a:pt x="135" y="42"/>
                    </a:lnTo>
                    <a:lnTo>
                      <a:pt x="133" y="41"/>
                    </a:lnTo>
                    <a:lnTo>
                      <a:pt x="131" y="38"/>
                    </a:lnTo>
                    <a:lnTo>
                      <a:pt x="128" y="37"/>
                    </a:lnTo>
                    <a:lnTo>
                      <a:pt x="126" y="37"/>
                    </a:lnTo>
                    <a:lnTo>
                      <a:pt x="123" y="36"/>
                    </a:lnTo>
                    <a:lnTo>
                      <a:pt x="122" y="35"/>
                    </a:lnTo>
                    <a:lnTo>
                      <a:pt x="122" y="34"/>
                    </a:lnTo>
                    <a:lnTo>
                      <a:pt x="120" y="34"/>
                    </a:lnTo>
                    <a:lnTo>
                      <a:pt x="119" y="33"/>
                    </a:lnTo>
                    <a:lnTo>
                      <a:pt x="118" y="33"/>
                    </a:lnTo>
                    <a:lnTo>
                      <a:pt x="117" y="32"/>
                    </a:lnTo>
                    <a:lnTo>
                      <a:pt x="116" y="32"/>
                    </a:lnTo>
                    <a:lnTo>
                      <a:pt x="116" y="31"/>
                    </a:lnTo>
                    <a:lnTo>
                      <a:pt x="110" y="31"/>
                    </a:lnTo>
                    <a:lnTo>
                      <a:pt x="108" y="30"/>
                    </a:lnTo>
                    <a:lnTo>
                      <a:pt x="102" y="30"/>
                    </a:lnTo>
                    <a:lnTo>
                      <a:pt x="92" y="30"/>
                    </a:lnTo>
                    <a:lnTo>
                      <a:pt x="82" y="30"/>
                    </a:lnTo>
                    <a:lnTo>
                      <a:pt x="71" y="31"/>
                    </a:lnTo>
                    <a:lnTo>
                      <a:pt x="61" y="32"/>
                    </a:lnTo>
                    <a:lnTo>
                      <a:pt x="54" y="33"/>
                    </a:lnTo>
                    <a:lnTo>
                      <a:pt x="50" y="33"/>
                    </a:lnTo>
                    <a:lnTo>
                      <a:pt x="49" y="34"/>
                    </a:lnTo>
                    <a:lnTo>
                      <a:pt x="48" y="34"/>
                    </a:lnTo>
                    <a:lnTo>
                      <a:pt x="46" y="35"/>
                    </a:lnTo>
                    <a:lnTo>
                      <a:pt x="44" y="36"/>
                    </a:lnTo>
                    <a:lnTo>
                      <a:pt x="41" y="36"/>
                    </a:lnTo>
                    <a:lnTo>
                      <a:pt x="39" y="37"/>
                    </a:lnTo>
                    <a:lnTo>
                      <a:pt x="37" y="37"/>
                    </a:lnTo>
                    <a:lnTo>
                      <a:pt x="37" y="36"/>
                    </a:lnTo>
                    <a:close/>
                  </a:path>
                </a:pathLst>
              </a:custGeom>
              <a:solidFill>
                <a:srgbClr val="D9CFAE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13" name="Shape 1213"/>
              <p:cNvSpPr/>
              <p:nvPr/>
            </p:nvSpPr>
            <p:spPr>
              <a:xfrm>
                <a:off x="1600200" y="3286125"/>
                <a:ext cx="296862" cy="69850"/>
              </a:xfrm>
              <a:custGeom>
                <a:avLst/>
                <a:gdLst/>
                <a:ahLst/>
                <a:cxnLst/>
                <a:rect l="0" t="0" r="0" b="0"/>
                <a:pathLst>
                  <a:path w="187" h="44" extrusionOk="0">
                    <a:moveTo>
                      <a:pt x="180" y="35"/>
                    </a:moveTo>
                    <a:lnTo>
                      <a:pt x="187" y="44"/>
                    </a:lnTo>
                    <a:lnTo>
                      <a:pt x="176" y="44"/>
                    </a:lnTo>
                    <a:lnTo>
                      <a:pt x="176" y="43"/>
                    </a:lnTo>
                    <a:lnTo>
                      <a:pt x="173" y="43"/>
                    </a:lnTo>
                    <a:lnTo>
                      <a:pt x="171" y="40"/>
                    </a:lnTo>
                    <a:lnTo>
                      <a:pt x="167" y="38"/>
                    </a:lnTo>
                    <a:lnTo>
                      <a:pt x="163" y="36"/>
                    </a:lnTo>
                    <a:lnTo>
                      <a:pt x="159" y="33"/>
                    </a:lnTo>
                    <a:lnTo>
                      <a:pt x="154" y="31"/>
                    </a:lnTo>
                    <a:lnTo>
                      <a:pt x="149" y="29"/>
                    </a:lnTo>
                    <a:lnTo>
                      <a:pt x="145" y="29"/>
                    </a:lnTo>
                    <a:lnTo>
                      <a:pt x="142" y="28"/>
                    </a:lnTo>
                    <a:lnTo>
                      <a:pt x="140" y="25"/>
                    </a:lnTo>
                    <a:lnTo>
                      <a:pt x="137" y="25"/>
                    </a:lnTo>
                    <a:lnTo>
                      <a:pt x="135" y="24"/>
                    </a:lnTo>
                    <a:lnTo>
                      <a:pt x="132" y="23"/>
                    </a:lnTo>
                    <a:lnTo>
                      <a:pt x="130" y="22"/>
                    </a:lnTo>
                    <a:lnTo>
                      <a:pt x="128" y="19"/>
                    </a:lnTo>
                    <a:lnTo>
                      <a:pt x="125" y="18"/>
                    </a:lnTo>
                    <a:lnTo>
                      <a:pt x="123" y="18"/>
                    </a:lnTo>
                    <a:lnTo>
                      <a:pt x="120" y="17"/>
                    </a:lnTo>
                    <a:lnTo>
                      <a:pt x="119" y="16"/>
                    </a:lnTo>
                    <a:lnTo>
                      <a:pt x="119" y="15"/>
                    </a:lnTo>
                    <a:lnTo>
                      <a:pt x="117" y="15"/>
                    </a:lnTo>
                    <a:lnTo>
                      <a:pt x="116" y="14"/>
                    </a:lnTo>
                    <a:lnTo>
                      <a:pt x="115" y="14"/>
                    </a:lnTo>
                    <a:lnTo>
                      <a:pt x="114" y="13"/>
                    </a:lnTo>
                    <a:lnTo>
                      <a:pt x="113" y="13"/>
                    </a:lnTo>
                    <a:lnTo>
                      <a:pt x="113" y="12"/>
                    </a:lnTo>
                    <a:lnTo>
                      <a:pt x="107" y="12"/>
                    </a:lnTo>
                    <a:lnTo>
                      <a:pt x="106" y="11"/>
                    </a:lnTo>
                    <a:lnTo>
                      <a:pt x="104" y="11"/>
                    </a:lnTo>
                    <a:lnTo>
                      <a:pt x="102" y="11"/>
                    </a:lnTo>
                    <a:lnTo>
                      <a:pt x="100" y="11"/>
                    </a:lnTo>
                    <a:lnTo>
                      <a:pt x="96" y="11"/>
                    </a:lnTo>
                    <a:lnTo>
                      <a:pt x="93" y="11"/>
                    </a:lnTo>
                    <a:lnTo>
                      <a:pt x="90" y="11"/>
                    </a:lnTo>
                    <a:lnTo>
                      <a:pt x="85" y="9"/>
                    </a:lnTo>
                    <a:lnTo>
                      <a:pt x="75" y="12"/>
                    </a:lnTo>
                    <a:lnTo>
                      <a:pt x="70" y="12"/>
                    </a:lnTo>
                    <a:lnTo>
                      <a:pt x="66" y="12"/>
                    </a:lnTo>
                    <a:lnTo>
                      <a:pt x="60" y="13"/>
                    </a:lnTo>
                    <a:lnTo>
                      <a:pt x="57" y="13"/>
                    </a:lnTo>
                    <a:lnTo>
                      <a:pt x="54" y="14"/>
                    </a:lnTo>
                    <a:lnTo>
                      <a:pt x="51" y="14"/>
                    </a:lnTo>
                    <a:lnTo>
                      <a:pt x="48" y="14"/>
                    </a:lnTo>
                    <a:lnTo>
                      <a:pt x="47" y="14"/>
                    </a:lnTo>
                    <a:lnTo>
                      <a:pt x="46" y="15"/>
                    </a:lnTo>
                    <a:lnTo>
                      <a:pt x="45" y="15"/>
                    </a:lnTo>
                    <a:lnTo>
                      <a:pt x="43" y="16"/>
                    </a:lnTo>
                    <a:lnTo>
                      <a:pt x="41" y="17"/>
                    </a:lnTo>
                    <a:lnTo>
                      <a:pt x="38" y="17"/>
                    </a:lnTo>
                    <a:lnTo>
                      <a:pt x="36" y="18"/>
                    </a:lnTo>
                    <a:lnTo>
                      <a:pt x="34" y="18"/>
                    </a:lnTo>
                    <a:lnTo>
                      <a:pt x="34" y="17"/>
                    </a:lnTo>
                    <a:lnTo>
                      <a:pt x="32" y="17"/>
                    </a:lnTo>
                    <a:lnTo>
                      <a:pt x="29" y="18"/>
                    </a:lnTo>
                    <a:lnTo>
                      <a:pt x="26" y="18"/>
                    </a:lnTo>
                    <a:lnTo>
                      <a:pt x="22" y="19"/>
                    </a:lnTo>
                    <a:lnTo>
                      <a:pt x="18" y="21"/>
                    </a:lnTo>
                    <a:lnTo>
                      <a:pt x="16" y="23"/>
                    </a:lnTo>
                    <a:lnTo>
                      <a:pt x="14" y="24"/>
                    </a:lnTo>
                    <a:lnTo>
                      <a:pt x="12" y="27"/>
                    </a:lnTo>
                    <a:lnTo>
                      <a:pt x="11" y="27"/>
                    </a:lnTo>
                    <a:lnTo>
                      <a:pt x="9" y="27"/>
                    </a:lnTo>
                    <a:lnTo>
                      <a:pt x="8" y="27"/>
                    </a:lnTo>
                    <a:lnTo>
                      <a:pt x="6" y="27"/>
                    </a:lnTo>
                    <a:lnTo>
                      <a:pt x="5" y="28"/>
                    </a:lnTo>
                    <a:lnTo>
                      <a:pt x="4" y="28"/>
                    </a:lnTo>
                    <a:lnTo>
                      <a:pt x="2" y="28"/>
                    </a:lnTo>
                    <a:lnTo>
                      <a:pt x="0" y="28"/>
                    </a:lnTo>
                    <a:lnTo>
                      <a:pt x="24" y="13"/>
                    </a:lnTo>
                    <a:lnTo>
                      <a:pt x="81" y="0"/>
                    </a:lnTo>
                    <a:lnTo>
                      <a:pt x="150" y="13"/>
                    </a:lnTo>
                    <a:lnTo>
                      <a:pt x="180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14" name="Shape 1214"/>
              <p:cNvSpPr/>
              <p:nvPr/>
            </p:nvSpPr>
            <p:spPr>
              <a:xfrm>
                <a:off x="844550" y="3503612"/>
                <a:ext cx="639762" cy="454025"/>
              </a:xfrm>
              <a:custGeom>
                <a:avLst/>
                <a:gdLst/>
                <a:ahLst/>
                <a:cxnLst/>
                <a:rect l="0" t="0" r="0" b="0"/>
                <a:pathLst>
                  <a:path w="403" h="286" extrusionOk="0">
                    <a:moveTo>
                      <a:pt x="403" y="95"/>
                    </a:moveTo>
                    <a:lnTo>
                      <a:pt x="400" y="116"/>
                    </a:lnTo>
                    <a:lnTo>
                      <a:pt x="330" y="206"/>
                    </a:lnTo>
                    <a:lnTo>
                      <a:pt x="304" y="286"/>
                    </a:lnTo>
                    <a:lnTo>
                      <a:pt x="265" y="286"/>
                    </a:lnTo>
                    <a:lnTo>
                      <a:pt x="230" y="267"/>
                    </a:lnTo>
                    <a:lnTo>
                      <a:pt x="234" y="267"/>
                    </a:lnTo>
                    <a:lnTo>
                      <a:pt x="249" y="229"/>
                    </a:lnTo>
                    <a:lnTo>
                      <a:pt x="252" y="229"/>
                    </a:lnTo>
                    <a:lnTo>
                      <a:pt x="261" y="220"/>
                    </a:lnTo>
                    <a:lnTo>
                      <a:pt x="252" y="181"/>
                    </a:lnTo>
                    <a:lnTo>
                      <a:pt x="239" y="159"/>
                    </a:lnTo>
                    <a:lnTo>
                      <a:pt x="64" y="72"/>
                    </a:lnTo>
                    <a:lnTo>
                      <a:pt x="18" y="28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2" y="10"/>
                    </a:lnTo>
                    <a:lnTo>
                      <a:pt x="4" y="11"/>
                    </a:lnTo>
                    <a:lnTo>
                      <a:pt x="7" y="12"/>
                    </a:lnTo>
                    <a:lnTo>
                      <a:pt x="8" y="12"/>
                    </a:lnTo>
                    <a:lnTo>
                      <a:pt x="10" y="13"/>
                    </a:lnTo>
                    <a:lnTo>
                      <a:pt x="11" y="14"/>
                    </a:lnTo>
                    <a:lnTo>
                      <a:pt x="12" y="14"/>
                    </a:lnTo>
                    <a:lnTo>
                      <a:pt x="13" y="14"/>
                    </a:lnTo>
                    <a:lnTo>
                      <a:pt x="14" y="12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1" y="6"/>
                    </a:lnTo>
                    <a:lnTo>
                      <a:pt x="22" y="4"/>
                    </a:lnTo>
                    <a:lnTo>
                      <a:pt x="24" y="2"/>
                    </a:lnTo>
                    <a:lnTo>
                      <a:pt x="26" y="1"/>
                    </a:lnTo>
                    <a:lnTo>
                      <a:pt x="27" y="0"/>
                    </a:lnTo>
                    <a:lnTo>
                      <a:pt x="30" y="6"/>
                    </a:lnTo>
                    <a:lnTo>
                      <a:pt x="34" y="6"/>
                    </a:lnTo>
                    <a:lnTo>
                      <a:pt x="38" y="9"/>
                    </a:lnTo>
                    <a:lnTo>
                      <a:pt x="45" y="12"/>
                    </a:lnTo>
                    <a:lnTo>
                      <a:pt x="51" y="15"/>
                    </a:lnTo>
                    <a:lnTo>
                      <a:pt x="58" y="19"/>
                    </a:lnTo>
                    <a:lnTo>
                      <a:pt x="66" y="22"/>
                    </a:lnTo>
                    <a:lnTo>
                      <a:pt x="72" y="25"/>
                    </a:lnTo>
                    <a:lnTo>
                      <a:pt x="80" y="25"/>
                    </a:lnTo>
                    <a:lnTo>
                      <a:pt x="80" y="24"/>
                    </a:lnTo>
                    <a:lnTo>
                      <a:pt x="81" y="23"/>
                    </a:lnTo>
                    <a:lnTo>
                      <a:pt x="83" y="22"/>
                    </a:lnTo>
                    <a:lnTo>
                      <a:pt x="85" y="20"/>
                    </a:lnTo>
                    <a:lnTo>
                      <a:pt x="87" y="19"/>
                    </a:lnTo>
                    <a:lnTo>
                      <a:pt x="89" y="18"/>
                    </a:lnTo>
                    <a:lnTo>
                      <a:pt x="92" y="16"/>
                    </a:lnTo>
                    <a:lnTo>
                      <a:pt x="93" y="16"/>
                    </a:lnTo>
                    <a:lnTo>
                      <a:pt x="97" y="22"/>
                    </a:lnTo>
                    <a:lnTo>
                      <a:pt x="103" y="26"/>
                    </a:lnTo>
                    <a:lnTo>
                      <a:pt x="110" y="31"/>
                    </a:lnTo>
                    <a:lnTo>
                      <a:pt x="119" y="34"/>
                    </a:lnTo>
                    <a:lnTo>
                      <a:pt x="128" y="36"/>
                    </a:lnTo>
                    <a:lnTo>
                      <a:pt x="137" y="38"/>
                    </a:lnTo>
                    <a:lnTo>
                      <a:pt x="145" y="39"/>
                    </a:lnTo>
                    <a:lnTo>
                      <a:pt x="152" y="39"/>
                    </a:lnTo>
                    <a:lnTo>
                      <a:pt x="153" y="38"/>
                    </a:lnTo>
                    <a:lnTo>
                      <a:pt x="153" y="37"/>
                    </a:lnTo>
                    <a:lnTo>
                      <a:pt x="154" y="37"/>
                    </a:lnTo>
                    <a:lnTo>
                      <a:pt x="155" y="36"/>
                    </a:lnTo>
                    <a:lnTo>
                      <a:pt x="156" y="35"/>
                    </a:lnTo>
                    <a:lnTo>
                      <a:pt x="157" y="35"/>
                    </a:lnTo>
                    <a:lnTo>
                      <a:pt x="158" y="35"/>
                    </a:lnTo>
                    <a:lnTo>
                      <a:pt x="159" y="35"/>
                    </a:lnTo>
                    <a:lnTo>
                      <a:pt x="161" y="33"/>
                    </a:lnTo>
                    <a:lnTo>
                      <a:pt x="161" y="31"/>
                    </a:lnTo>
                    <a:lnTo>
                      <a:pt x="164" y="27"/>
                    </a:lnTo>
                    <a:lnTo>
                      <a:pt x="166" y="27"/>
                    </a:lnTo>
                    <a:lnTo>
                      <a:pt x="168" y="31"/>
                    </a:lnTo>
                    <a:lnTo>
                      <a:pt x="168" y="33"/>
                    </a:lnTo>
                    <a:lnTo>
                      <a:pt x="170" y="35"/>
                    </a:lnTo>
                    <a:lnTo>
                      <a:pt x="171" y="35"/>
                    </a:lnTo>
                    <a:lnTo>
                      <a:pt x="172" y="35"/>
                    </a:lnTo>
                    <a:lnTo>
                      <a:pt x="175" y="36"/>
                    </a:lnTo>
                    <a:lnTo>
                      <a:pt x="176" y="37"/>
                    </a:lnTo>
                    <a:lnTo>
                      <a:pt x="177" y="38"/>
                    </a:lnTo>
                    <a:lnTo>
                      <a:pt x="178" y="39"/>
                    </a:lnTo>
                    <a:lnTo>
                      <a:pt x="179" y="40"/>
                    </a:lnTo>
                    <a:lnTo>
                      <a:pt x="179" y="42"/>
                    </a:lnTo>
                    <a:lnTo>
                      <a:pt x="184" y="42"/>
                    </a:lnTo>
                    <a:lnTo>
                      <a:pt x="191" y="43"/>
                    </a:lnTo>
                    <a:lnTo>
                      <a:pt x="197" y="44"/>
                    </a:lnTo>
                    <a:lnTo>
                      <a:pt x="204" y="45"/>
                    </a:lnTo>
                    <a:lnTo>
                      <a:pt x="210" y="46"/>
                    </a:lnTo>
                    <a:lnTo>
                      <a:pt x="218" y="47"/>
                    </a:lnTo>
                    <a:lnTo>
                      <a:pt x="225" y="48"/>
                    </a:lnTo>
                    <a:lnTo>
                      <a:pt x="231" y="48"/>
                    </a:lnTo>
                    <a:lnTo>
                      <a:pt x="233" y="52"/>
                    </a:lnTo>
                    <a:lnTo>
                      <a:pt x="236" y="52"/>
                    </a:lnTo>
                    <a:lnTo>
                      <a:pt x="237" y="54"/>
                    </a:lnTo>
                    <a:lnTo>
                      <a:pt x="237" y="55"/>
                    </a:lnTo>
                    <a:lnTo>
                      <a:pt x="237" y="56"/>
                    </a:lnTo>
                    <a:lnTo>
                      <a:pt x="238" y="57"/>
                    </a:lnTo>
                    <a:lnTo>
                      <a:pt x="239" y="58"/>
                    </a:lnTo>
                    <a:lnTo>
                      <a:pt x="240" y="59"/>
                    </a:lnTo>
                    <a:lnTo>
                      <a:pt x="241" y="59"/>
                    </a:lnTo>
                    <a:lnTo>
                      <a:pt x="243" y="60"/>
                    </a:lnTo>
                    <a:lnTo>
                      <a:pt x="243" y="64"/>
                    </a:lnTo>
                    <a:lnTo>
                      <a:pt x="245" y="68"/>
                    </a:lnTo>
                    <a:lnTo>
                      <a:pt x="248" y="71"/>
                    </a:lnTo>
                    <a:lnTo>
                      <a:pt x="251" y="74"/>
                    </a:lnTo>
                    <a:lnTo>
                      <a:pt x="258" y="79"/>
                    </a:lnTo>
                    <a:lnTo>
                      <a:pt x="267" y="82"/>
                    </a:lnTo>
                    <a:lnTo>
                      <a:pt x="277" y="85"/>
                    </a:lnTo>
                    <a:lnTo>
                      <a:pt x="286" y="88"/>
                    </a:lnTo>
                    <a:lnTo>
                      <a:pt x="290" y="89"/>
                    </a:lnTo>
                    <a:lnTo>
                      <a:pt x="293" y="92"/>
                    </a:lnTo>
                    <a:lnTo>
                      <a:pt x="296" y="94"/>
                    </a:lnTo>
                    <a:lnTo>
                      <a:pt x="298" y="96"/>
                    </a:lnTo>
                    <a:lnTo>
                      <a:pt x="304" y="96"/>
                    </a:lnTo>
                    <a:lnTo>
                      <a:pt x="304" y="98"/>
                    </a:lnTo>
                    <a:lnTo>
                      <a:pt x="306" y="98"/>
                    </a:lnTo>
                    <a:lnTo>
                      <a:pt x="309" y="98"/>
                    </a:lnTo>
                    <a:lnTo>
                      <a:pt x="309" y="100"/>
                    </a:lnTo>
                    <a:lnTo>
                      <a:pt x="316" y="103"/>
                    </a:lnTo>
                    <a:lnTo>
                      <a:pt x="327" y="105"/>
                    </a:lnTo>
                    <a:lnTo>
                      <a:pt x="340" y="106"/>
                    </a:lnTo>
                    <a:lnTo>
                      <a:pt x="355" y="106"/>
                    </a:lnTo>
                    <a:lnTo>
                      <a:pt x="371" y="106"/>
                    </a:lnTo>
                    <a:lnTo>
                      <a:pt x="385" y="104"/>
                    </a:lnTo>
                    <a:lnTo>
                      <a:pt x="391" y="103"/>
                    </a:lnTo>
                    <a:lnTo>
                      <a:pt x="397" y="100"/>
                    </a:lnTo>
                    <a:lnTo>
                      <a:pt x="401" y="98"/>
                    </a:lnTo>
                    <a:lnTo>
                      <a:pt x="403" y="95"/>
                    </a:lnTo>
                    <a:close/>
                  </a:path>
                </a:pathLst>
              </a:custGeom>
              <a:solidFill>
                <a:srgbClr val="D9CFAE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15" name="Shape 1215"/>
              <p:cNvSpPr/>
              <p:nvPr/>
            </p:nvSpPr>
            <p:spPr>
              <a:xfrm>
                <a:off x="2079625" y="3460750"/>
                <a:ext cx="382586" cy="331787"/>
              </a:xfrm>
              <a:custGeom>
                <a:avLst/>
                <a:gdLst/>
                <a:ahLst/>
                <a:cxnLst/>
                <a:rect l="0" t="0" r="0" b="0"/>
                <a:pathLst>
                  <a:path w="241" h="209" extrusionOk="0">
                    <a:moveTo>
                      <a:pt x="241" y="17"/>
                    </a:moveTo>
                    <a:lnTo>
                      <a:pt x="240" y="21"/>
                    </a:lnTo>
                    <a:lnTo>
                      <a:pt x="157" y="99"/>
                    </a:lnTo>
                    <a:lnTo>
                      <a:pt x="101" y="130"/>
                    </a:lnTo>
                    <a:lnTo>
                      <a:pt x="75" y="164"/>
                    </a:lnTo>
                    <a:lnTo>
                      <a:pt x="83" y="177"/>
                    </a:lnTo>
                    <a:lnTo>
                      <a:pt x="94" y="177"/>
                    </a:lnTo>
                    <a:lnTo>
                      <a:pt x="94" y="181"/>
                    </a:lnTo>
                    <a:lnTo>
                      <a:pt x="93" y="184"/>
                    </a:lnTo>
                    <a:lnTo>
                      <a:pt x="93" y="187"/>
                    </a:lnTo>
                    <a:lnTo>
                      <a:pt x="93" y="191"/>
                    </a:lnTo>
                    <a:lnTo>
                      <a:pt x="92" y="194"/>
                    </a:lnTo>
                    <a:lnTo>
                      <a:pt x="92" y="196"/>
                    </a:lnTo>
                    <a:lnTo>
                      <a:pt x="92" y="199"/>
                    </a:lnTo>
                    <a:lnTo>
                      <a:pt x="92" y="203"/>
                    </a:lnTo>
                    <a:lnTo>
                      <a:pt x="90" y="205"/>
                    </a:lnTo>
                    <a:lnTo>
                      <a:pt x="88" y="205"/>
                    </a:lnTo>
                    <a:lnTo>
                      <a:pt x="88" y="207"/>
                    </a:lnTo>
                    <a:lnTo>
                      <a:pt x="85" y="209"/>
                    </a:lnTo>
                    <a:lnTo>
                      <a:pt x="78" y="209"/>
                    </a:lnTo>
                    <a:lnTo>
                      <a:pt x="76" y="207"/>
                    </a:lnTo>
                    <a:lnTo>
                      <a:pt x="76" y="204"/>
                    </a:lnTo>
                    <a:lnTo>
                      <a:pt x="75" y="199"/>
                    </a:lnTo>
                    <a:lnTo>
                      <a:pt x="72" y="195"/>
                    </a:lnTo>
                    <a:lnTo>
                      <a:pt x="70" y="191"/>
                    </a:lnTo>
                    <a:lnTo>
                      <a:pt x="68" y="186"/>
                    </a:lnTo>
                    <a:lnTo>
                      <a:pt x="66" y="182"/>
                    </a:lnTo>
                    <a:lnTo>
                      <a:pt x="65" y="177"/>
                    </a:lnTo>
                    <a:lnTo>
                      <a:pt x="65" y="173"/>
                    </a:lnTo>
                    <a:lnTo>
                      <a:pt x="63" y="171"/>
                    </a:lnTo>
                    <a:lnTo>
                      <a:pt x="60" y="169"/>
                    </a:lnTo>
                    <a:lnTo>
                      <a:pt x="58" y="167"/>
                    </a:lnTo>
                    <a:lnTo>
                      <a:pt x="56" y="164"/>
                    </a:lnTo>
                    <a:lnTo>
                      <a:pt x="54" y="162"/>
                    </a:lnTo>
                    <a:lnTo>
                      <a:pt x="53" y="160"/>
                    </a:lnTo>
                    <a:lnTo>
                      <a:pt x="52" y="157"/>
                    </a:lnTo>
                    <a:lnTo>
                      <a:pt x="51" y="155"/>
                    </a:lnTo>
                    <a:lnTo>
                      <a:pt x="47" y="155"/>
                    </a:lnTo>
                    <a:lnTo>
                      <a:pt x="45" y="152"/>
                    </a:lnTo>
                    <a:lnTo>
                      <a:pt x="43" y="150"/>
                    </a:lnTo>
                    <a:lnTo>
                      <a:pt x="41" y="148"/>
                    </a:lnTo>
                    <a:lnTo>
                      <a:pt x="39" y="146"/>
                    </a:lnTo>
                    <a:lnTo>
                      <a:pt x="36" y="144"/>
                    </a:lnTo>
                    <a:lnTo>
                      <a:pt x="33" y="142"/>
                    </a:lnTo>
                    <a:lnTo>
                      <a:pt x="31" y="142"/>
                    </a:lnTo>
                    <a:lnTo>
                      <a:pt x="28" y="136"/>
                    </a:lnTo>
                    <a:lnTo>
                      <a:pt x="27" y="136"/>
                    </a:lnTo>
                    <a:lnTo>
                      <a:pt x="25" y="136"/>
                    </a:lnTo>
                    <a:lnTo>
                      <a:pt x="24" y="135"/>
                    </a:lnTo>
                    <a:lnTo>
                      <a:pt x="22" y="134"/>
                    </a:lnTo>
                    <a:lnTo>
                      <a:pt x="21" y="133"/>
                    </a:lnTo>
                    <a:lnTo>
                      <a:pt x="20" y="132"/>
                    </a:lnTo>
                    <a:lnTo>
                      <a:pt x="19" y="132"/>
                    </a:lnTo>
                    <a:lnTo>
                      <a:pt x="19" y="131"/>
                    </a:lnTo>
                    <a:lnTo>
                      <a:pt x="18" y="130"/>
                    </a:lnTo>
                    <a:lnTo>
                      <a:pt x="18" y="128"/>
                    </a:lnTo>
                    <a:lnTo>
                      <a:pt x="18" y="127"/>
                    </a:lnTo>
                    <a:lnTo>
                      <a:pt x="17" y="127"/>
                    </a:lnTo>
                    <a:lnTo>
                      <a:pt x="17" y="126"/>
                    </a:lnTo>
                    <a:lnTo>
                      <a:pt x="17" y="125"/>
                    </a:lnTo>
                    <a:lnTo>
                      <a:pt x="16" y="125"/>
                    </a:lnTo>
                    <a:lnTo>
                      <a:pt x="15" y="124"/>
                    </a:lnTo>
                    <a:lnTo>
                      <a:pt x="13" y="124"/>
                    </a:lnTo>
                    <a:lnTo>
                      <a:pt x="12" y="123"/>
                    </a:lnTo>
                    <a:lnTo>
                      <a:pt x="11" y="122"/>
                    </a:lnTo>
                    <a:lnTo>
                      <a:pt x="10" y="121"/>
                    </a:lnTo>
                    <a:lnTo>
                      <a:pt x="10" y="120"/>
                    </a:lnTo>
                    <a:lnTo>
                      <a:pt x="10" y="119"/>
                    </a:lnTo>
                    <a:lnTo>
                      <a:pt x="9" y="118"/>
                    </a:lnTo>
                    <a:lnTo>
                      <a:pt x="8" y="116"/>
                    </a:lnTo>
                    <a:lnTo>
                      <a:pt x="7" y="115"/>
                    </a:lnTo>
                    <a:lnTo>
                      <a:pt x="6" y="115"/>
                    </a:lnTo>
                    <a:lnTo>
                      <a:pt x="4" y="114"/>
                    </a:lnTo>
                    <a:lnTo>
                      <a:pt x="3" y="113"/>
                    </a:lnTo>
                    <a:lnTo>
                      <a:pt x="1" y="112"/>
                    </a:lnTo>
                    <a:lnTo>
                      <a:pt x="0" y="112"/>
                    </a:lnTo>
                    <a:lnTo>
                      <a:pt x="1" y="107"/>
                    </a:lnTo>
                    <a:lnTo>
                      <a:pt x="3" y="101"/>
                    </a:lnTo>
                    <a:lnTo>
                      <a:pt x="5" y="97"/>
                    </a:lnTo>
                    <a:lnTo>
                      <a:pt x="8" y="91"/>
                    </a:lnTo>
                    <a:lnTo>
                      <a:pt x="10" y="87"/>
                    </a:lnTo>
                    <a:lnTo>
                      <a:pt x="12" y="82"/>
                    </a:lnTo>
                    <a:lnTo>
                      <a:pt x="13" y="77"/>
                    </a:lnTo>
                    <a:lnTo>
                      <a:pt x="15" y="73"/>
                    </a:lnTo>
                    <a:lnTo>
                      <a:pt x="16" y="73"/>
                    </a:lnTo>
                    <a:lnTo>
                      <a:pt x="17" y="72"/>
                    </a:lnTo>
                    <a:lnTo>
                      <a:pt x="18" y="71"/>
                    </a:lnTo>
                    <a:lnTo>
                      <a:pt x="20" y="70"/>
                    </a:lnTo>
                    <a:lnTo>
                      <a:pt x="21" y="67"/>
                    </a:lnTo>
                    <a:lnTo>
                      <a:pt x="22" y="66"/>
                    </a:lnTo>
                    <a:lnTo>
                      <a:pt x="23" y="65"/>
                    </a:lnTo>
                    <a:lnTo>
                      <a:pt x="23" y="64"/>
                    </a:lnTo>
                    <a:lnTo>
                      <a:pt x="27" y="63"/>
                    </a:lnTo>
                    <a:lnTo>
                      <a:pt x="30" y="61"/>
                    </a:lnTo>
                    <a:lnTo>
                      <a:pt x="34" y="58"/>
                    </a:lnTo>
                    <a:lnTo>
                      <a:pt x="39" y="54"/>
                    </a:lnTo>
                    <a:lnTo>
                      <a:pt x="43" y="51"/>
                    </a:lnTo>
                    <a:lnTo>
                      <a:pt x="45" y="48"/>
                    </a:lnTo>
                    <a:lnTo>
                      <a:pt x="47" y="45"/>
                    </a:lnTo>
                    <a:lnTo>
                      <a:pt x="48" y="43"/>
                    </a:lnTo>
                    <a:lnTo>
                      <a:pt x="51" y="42"/>
                    </a:lnTo>
                    <a:lnTo>
                      <a:pt x="53" y="41"/>
                    </a:lnTo>
                    <a:lnTo>
                      <a:pt x="55" y="38"/>
                    </a:lnTo>
                    <a:lnTo>
                      <a:pt x="56" y="36"/>
                    </a:lnTo>
                    <a:lnTo>
                      <a:pt x="58" y="33"/>
                    </a:lnTo>
                    <a:lnTo>
                      <a:pt x="59" y="30"/>
                    </a:lnTo>
                    <a:lnTo>
                      <a:pt x="60" y="28"/>
                    </a:lnTo>
                    <a:lnTo>
                      <a:pt x="63" y="27"/>
                    </a:lnTo>
                    <a:lnTo>
                      <a:pt x="63" y="26"/>
                    </a:lnTo>
                    <a:lnTo>
                      <a:pt x="63" y="24"/>
                    </a:lnTo>
                    <a:lnTo>
                      <a:pt x="63" y="23"/>
                    </a:lnTo>
                    <a:lnTo>
                      <a:pt x="64" y="21"/>
                    </a:lnTo>
                    <a:lnTo>
                      <a:pt x="64" y="19"/>
                    </a:lnTo>
                    <a:lnTo>
                      <a:pt x="64" y="17"/>
                    </a:lnTo>
                    <a:lnTo>
                      <a:pt x="65" y="16"/>
                    </a:lnTo>
                    <a:lnTo>
                      <a:pt x="65" y="14"/>
                    </a:lnTo>
                    <a:lnTo>
                      <a:pt x="68" y="14"/>
                    </a:lnTo>
                    <a:lnTo>
                      <a:pt x="75" y="14"/>
                    </a:lnTo>
                    <a:lnTo>
                      <a:pt x="82" y="14"/>
                    </a:lnTo>
                    <a:lnTo>
                      <a:pt x="91" y="14"/>
                    </a:lnTo>
                    <a:lnTo>
                      <a:pt x="99" y="13"/>
                    </a:lnTo>
                    <a:lnTo>
                      <a:pt x="106" y="11"/>
                    </a:lnTo>
                    <a:lnTo>
                      <a:pt x="108" y="10"/>
                    </a:lnTo>
                    <a:lnTo>
                      <a:pt x="111" y="9"/>
                    </a:lnTo>
                    <a:lnTo>
                      <a:pt x="112" y="6"/>
                    </a:lnTo>
                    <a:lnTo>
                      <a:pt x="113" y="5"/>
                    </a:lnTo>
                    <a:lnTo>
                      <a:pt x="124" y="5"/>
                    </a:lnTo>
                    <a:lnTo>
                      <a:pt x="130" y="12"/>
                    </a:lnTo>
                    <a:lnTo>
                      <a:pt x="134" y="12"/>
                    </a:lnTo>
                    <a:lnTo>
                      <a:pt x="140" y="11"/>
                    </a:lnTo>
                    <a:lnTo>
                      <a:pt x="145" y="10"/>
                    </a:lnTo>
                    <a:lnTo>
                      <a:pt x="151" y="9"/>
                    </a:lnTo>
                    <a:lnTo>
                      <a:pt x="156" y="6"/>
                    </a:lnTo>
                    <a:lnTo>
                      <a:pt x="162" y="5"/>
                    </a:lnTo>
                    <a:lnTo>
                      <a:pt x="166" y="3"/>
                    </a:lnTo>
                    <a:lnTo>
                      <a:pt x="169" y="0"/>
                    </a:lnTo>
                    <a:lnTo>
                      <a:pt x="176" y="0"/>
                    </a:lnTo>
                    <a:lnTo>
                      <a:pt x="176" y="2"/>
                    </a:lnTo>
                    <a:lnTo>
                      <a:pt x="177" y="4"/>
                    </a:lnTo>
                    <a:lnTo>
                      <a:pt x="178" y="5"/>
                    </a:lnTo>
                    <a:lnTo>
                      <a:pt x="179" y="7"/>
                    </a:lnTo>
                    <a:lnTo>
                      <a:pt x="180" y="9"/>
                    </a:lnTo>
                    <a:lnTo>
                      <a:pt x="181" y="11"/>
                    </a:lnTo>
                    <a:lnTo>
                      <a:pt x="182" y="12"/>
                    </a:lnTo>
                    <a:lnTo>
                      <a:pt x="182" y="14"/>
                    </a:lnTo>
                    <a:lnTo>
                      <a:pt x="191" y="14"/>
                    </a:lnTo>
                    <a:lnTo>
                      <a:pt x="193" y="12"/>
                    </a:lnTo>
                    <a:lnTo>
                      <a:pt x="196" y="11"/>
                    </a:lnTo>
                    <a:lnTo>
                      <a:pt x="198" y="9"/>
                    </a:lnTo>
                    <a:lnTo>
                      <a:pt x="201" y="7"/>
                    </a:lnTo>
                    <a:lnTo>
                      <a:pt x="203" y="5"/>
                    </a:lnTo>
                    <a:lnTo>
                      <a:pt x="205" y="4"/>
                    </a:lnTo>
                    <a:lnTo>
                      <a:pt x="208" y="2"/>
                    </a:lnTo>
                    <a:lnTo>
                      <a:pt x="210" y="0"/>
                    </a:lnTo>
                    <a:lnTo>
                      <a:pt x="222" y="0"/>
                    </a:lnTo>
                    <a:lnTo>
                      <a:pt x="224" y="3"/>
                    </a:lnTo>
                    <a:lnTo>
                      <a:pt x="224" y="10"/>
                    </a:lnTo>
                    <a:lnTo>
                      <a:pt x="225" y="11"/>
                    </a:lnTo>
                    <a:lnTo>
                      <a:pt x="227" y="12"/>
                    </a:lnTo>
                    <a:lnTo>
                      <a:pt x="229" y="13"/>
                    </a:lnTo>
                    <a:lnTo>
                      <a:pt x="232" y="14"/>
                    </a:lnTo>
                    <a:lnTo>
                      <a:pt x="234" y="15"/>
                    </a:lnTo>
                    <a:lnTo>
                      <a:pt x="236" y="16"/>
                    </a:lnTo>
                    <a:lnTo>
                      <a:pt x="239" y="16"/>
                    </a:lnTo>
                    <a:lnTo>
                      <a:pt x="241" y="17"/>
                    </a:lnTo>
                    <a:close/>
                  </a:path>
                </a:pathLst>
              </a:custGeom>
              <a:solidFill>
                <a:srgbClr val="D9CFAE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16" name="Shape 1216"/>
              <p:cNvSpPr/>
              <p:nvPr/>
            </p:nvSpPr>
            <p:spPr>
              <a:xfrm>
                <a:off x="1971675" y="3424237"/>
                <a:ext cx="173037" cy="198436"/>
              </a:xfrm>
              <a:custGeom>
                <a:avLst/>
                <a:gdLst/>
                <a:ahLst/>
                <a:cxnLst/>
                <a:rect l="0" t="0" r="0" b="0"/>
                <a:pathLst>
                  <a:path w="109" h="125" extrusionOk="0">
                    <a:moveTo>
                      <a:pt x="0" y="119"/>
                    </a:moveTo>
                    <a:lnTo>
                      <a:pt x="4" y="65"/>
                    </a:lnTo>
                    <a:lnTo>
                      <a:pt x="90" y="0"/>
                    </a:lnTo>
                    <a:lnTo>
                      <a:pt x="109" y="8"/>
                    </a:lnTo>
                    <a:lnTo>
                      <a:pt x="107" y="10"/>
                    </a:lnTo>
                    <a:lnTo>
                      <a:pt x="103" y="11"/>
                    </a:lnTo>
                    <a:lnTo>
                      <a:pt x="101" y="13"/>
                    </a:lnTo>
                    <a:lnTo>
                      <a:pt x="98" y="15"/>
                    </a:lnTo>
                    <a:lnTo>
                      <a:pt x="96" y="17"/>
                    </a:lnTo>
                    <a:lnTo>
                      <a:pt x="93" y="19"/>
                    </a:lnTo>
                    <a:lnTo>
                      <a:pt x="92" y="21"/>
                    </a:lnTo>
                    <a:lnTo>
                      <a:pt x="91" y="21"/>
                    </a:lnTo>
                    <a:lnTo>
                      <a:pt x="81" y="22"/>
                    </a:lnTo>
                    <a:lnTo>
                      <a:pt x="73" y="25"/>
                    </a:lnTo>
                    <a:lnTo>
                      <a:pt x="65" y="28"/>
                    </a:lnTo>
                    <a:lnTo>
                      <a:pt x="59" y="34"/>
                    </a:lnTo>
                    <a:lnTo>
                      <a:pt x="52" y="40"/>
                    </a:lnTo>
                    <a:lnTo>
                      <a:pt x="47" y="48"/>
                    </a:lnTo>
                    <a:lnTo>
                      <a:pt x="41" y="56"/>
                    </a:lnTo>
                    <a:lnTo>
                      <a:pt x="36" y="64"/>
                    </a:lnTo>
                    <a:lnTo>
                      <a:pt x="28" y="82"/>
                    </a:lnTo>
                    <a:lnTo>
                      <a:pt x="19" y="99"/>
                    </a:lnTo>
                    <a:lnTo>
                      <a:pt x="16" y="107"/>
                    </a:lnTo>
                    <a:lnTo>
                      <a:pt x="12" y="114"/>
                    </a:lnTo>
                    <a:lnTo>
                      <a:pt x="7" y="120"/>
                    </a:lnTo>
                    <a:lnTo>
                      <a:pt x="3" y="125"/>
                    </a:lnTo>
                    <a:lnTo>
                      <a:pt x="2" y="124"/>
                    </a:lnTo>
                    <a:lnTo>
                      <a:pt x="2" y="123"/>
                    </a:lnTo>
                    <a:lnTo>
                      <a:pt x="2" y="122"/>
                    </a:lnTo>
                    <a:lnTo>
                      <a:pt x="1" y="121"/>
                    </a:lnTo>
                    <a:lnTo>
                      <a:pt x="1" y="120"/>
                    </a:lnTo>
                    <a:lnTo>
                      <a:pt x="0" y="120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FFFAE5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17" name="Shape 1217"/>
              <p:cNvSpPr/>
              <p:nvPr/>
            </p:nvSpPr>
            <p:spPr>
              <a:xfrm>
                <a:off x="1271587" y="3479800"/>
                <a:ext cx="222250" cy="153987"/>
              </a:xfrm>
              <a:custGeom>
                <a:avLst/>
                <a:gdLst/>
                <a:ahLst/>
                <a:cxnLst/>
                <a:rect l="0" t="0" r="0" b="0"/>
                <a:pathLst>
                  <a:path w="140" h="97" extrusionOk="0">
                    <a:moveTo>
                      <a:pt x="0" y="13"/>
                    </a:moveTo>
                    <a:lnTo>
                      <a:pt x="0" y="13"/>
                    </a:lnTo>
                    <a:lnTo>
                      <a:pt x="13" y="0"/>
                    </a:lnTo>
                    <a:lnTo>
                      <a:pt x="92" y="35"/>
                    </a:lnTo>
                    <a:lnTo>
                      <a:pt x="105" y="35"/>
                    </a:lnTo>
                    <a:lnTo>
                      <a:pt x="140" y="78"/>
                    </a:lnTo>
                    <a:lnTo>
                      <a:pt x="138" y="97"/>
                    </a:lnTo>
                    <a:lnTo>
                      <a:pt x="137" y="96"/>
                    </a:lnTo>
                    <a:lnTo>
                      <a:pt x="137" y="95"/>
                    </a:lnTo>
                    <a:lnTo>
                      <a:pt x="136" y="94"/>
                    </a:lnTo>
                    <a:lnTo>
                      <a:pt x="134" y="94"/>
                    </a:lnTo>
                    <a:lnTo>
                      <a:pt x="133" y="92"/>
                    </a:lnTo>
                    <a:lnTo>
                      <a:pt x="133" y="84"/>
                    </a:lnTo>
                    <a:lnTo>
                      <a:pt x="130" y="82"/>
                    </a:lnTo>
                    <a:lnTo>
                      <a:pt x="128" y="80"/>
                    </a:lnTo>
                    <a:lnTo>
                      <a:pt x="122" y="78"/>
                    </a:lnTo>
                    <a:lnTo>
                      <a:pt x="115" y="74"/>
                    </a:lnTo>
                    <a:lnTo>
                      <a:pt x="107" y="70"/>
                    </a:lnTo>
                    <a:lnTo>
                      <a:pt x="100" y="66"/>
                    </a:lnTo>
                    <a:lnTo>
                      <a:pt x="94" y="62"/>
                    </a:lnTo>
                    <a:lnTo>
                      <a:pt x="89" y="60"/>
                    </a:lnTo>
                    <a:lnTo>
                      <a:pt x="88" y="59"/>
                    </a:lnTo>
                    <a:lnTo>
                      <a:pt x="81" y="59"/>
                    </a:lnTo>
                    <a:lnTo>
                      <a:pt x="81" y="58"/>
                    </a:lnTo>
                    <a:lnTo>
                      <a:pt x="80" y="57"/>
                    </a:lnTo>
                    <a:lnTo>
                      <a:pt x="79" y="55"/>
                    </a:lnTo>
                    <a:lnTo>
                      <a:pt x="79" y="54"/>
                    </a:lnTo>
                    <a:lnTo>
                      <a:pt x="78" y="53"/>
                    </a:lnTo>
                    <a:lnTo>
                      <a:pt x="77" y="53"/>
                    </a:lnTo>
                    <a:lnTo>
                      <a:pt x="76" y="52"/>
                    </a:lnTo>
                    <a:lnTo>
                      <a:pt x="73" y="52"/>
                    </a:lnTo>
                    <a:lnTo>
                      <a:pt x="71" y="52"/>
                    </a:lnTo>
                    <a:lnTo>
                      <a:pt x="71" y="51"/>
                    </a:lnTo>
                    <a:lnTo>
                      <a:pt x="70" y="50"/>
                    </a:lnTo>
                    <a:lnTo>
                      <a:pt x="69" y="48"/>
                    </a:lnTo>
                    <a:lnTo>
                      <a:pt x="67" y="47"/>
                    </a:lnTo>
                    <a:lnTo>
                      <a:pt x="65" y="46"/>
                    </a:lnTo>
                    <a:lnTo>
                      <a:pt x="62" y="43"/>
                    </a:lnTo>
                    <a:lnTo>
                      <a:pt x="61" y="43"/>
                    </a:lnTo>
                    <a:lnTo>
                      <a:pt x="60" y="42"/>
                    </a:lnTo>
                    <a:lnTo>
                      <a:pt x="60" y="40"/>
                    </a:lnTo>
                    <a:lnTo>
                      <a:pt x="60" y="38"/>
                    </a:lnTo>
                    <a:lnTo>
                      <a:pt x="58" y="38"/>
                    </a:lnTo>
                    <a:lnTo>
                      <a:pt x="56" y="38"/>
                    </a:lnTo>
                    <a:lnTo>
                      <a:pt x="55" y="36"/>
                    </a:lnTo>
                    <a:lnTo>
                      <a:pt x="54" y="34"/>
                    </a:lnTo>
                    <a:lnTo>
                      <a:pt x="50" y="31"/>
                    </a:lnTo>
                    <a:lnTo>
                      <a:pt x="47" y="29"/>
                    </a:lnTo>
                    <a:lnTo>
                      <a:pt x="40" y="26"/>
                    </a:lnTo>
                    <a:lnTo>
                      <a:pt x="30" y="24"/>
                    </a:lnTo>
                    <a:lnTo>
                      <a:pt x="20" y="22"/>
                    </a:lnTo>
                    <a:lnTo>
                      <a:pt x="11" y="19"/>
                    </a:lnTo>
                    <a:lnTo>
                      <a:pt x="8" y="18"/>
                    </a:lnTo>
                    <a:lnTo>
                      <a:pt x="6" y="17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AE5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18" name="Shape 1218"/>
              <p:cNvSpPr/>
              <p:nvPr/>
            </p:nvSpPr>
            <p:spPr>
              <a:xfrm>
                <a:off x="615950" y="4027487"/>
                <a:ext cx="1109661" cy="792161"/>
              </a:xfrm>
              <a:custGeom>
                <a:avLst/>
                <a:gdLst/>
                <a:ahLst/>
                <a:cxnLst/>
                <a:rect l="0" t="0" r="0" b="0"/>
                <a:pathLst>
                  <a:path w="699" h="499" extrusionOk="0">
                    <a:moveTo>
                      <a:pt x="654" y="205"/>
                    </a:moveTo>
                    <a:lnTo>
                      <a:pt x="670" y="280"/>
                    </a:lnTo>
                    <a:lnTo>
                      <a:pt x="666" y="279"/>
                    </a:lnTo>
                    <a:lnTo>
                      <a:pt x="664" y="278"/>
                    </a:lnTo>
                    <a:lnTo>
                      <a:pt x="662" y="278"/>
                    </a:lnTo>
                    <a:lnTo>
                      <a:pt x="661" y="277"/>
                    </a:lnTo>
                    <a:lnTo>
                      <a:pt x="659" y="276"/>
                    </a:lnTo>
                    <a:lnTo>
                      <a:pt x="658" y="276"/>
                    </a:lnTo>
                    <a:lnTo>
                      <a:pt x="656" y="275"/>
                    </a:lnTo>
                    <a:lnTo>
                      <a:pt x="655" y="275"/>
                    </a:lnTo>
                    <a:lnTo>
                      <a:pt x="635" y="274"/>
                    </a:lnTo>
                    <a:lnTo>
                      <a:pt x="614" y="273"/>
                    </a:lnTo>
                    <a:lnTo>
                      <a:pt x="592" y="271"/>
                    </a:lnTo>
                    <a:lnTo>
                      <a:pt x="570" y="267"/>
                    </a:lnTo>
                    <a:lnTo>
                      <a:pt x="549" y="264"/>
                    </a:lnTo>
                    <a:lnTo>
                      <a:pt x="528" y="260"/>
                    </a:lnTo>
                    <a:lnTo>
                      <a:pt x="509" y="254"/>
                    </a:lnTo>
                    <a:lnTo>
                      <a:pt x="491" y="250"/>
                    </a:lnTo>
                    <a:lnTo>
                      <a:pt x="491" y="242"/>
                    </a:lnTo>
                    <a:lnTo>
                      <a:pt x="492" y="235"/>
                    </a:lnTo>
                    <a:lnTo>
                      <a:pt x="493" y="226"/>
                    </a:lnTo>
                    <a:lnTo>
                      <a:pt x="495" y="218"/>
                    </a:lnTo>
                    <a:lnTo>
                      <a:pt x="498" y="210"/>
                    </a:lnTo>
                    <a:lnTo>
                      <a:pt x="503" y="203"/>
                    </a:lnTo>
                    <a:lnTo>
                      <a:pt x="505" y="200"/>
                    </a:lnTo>
                    <a:lnTo>
                      <a:pt x="508" y="198"/>
                    </a:lnTo>
                    <a:lnTo>
                      <a:pt x="511" y="195"/>
                    </a:lnTo>
                    <a:lnTo>
                      <a:pt x="516" y="194"/>
                    </a:lnTo>
                    <a:lnTo>
                      <a:pt x="520" y="194"/>
                    </a:lnTo>
                    <a:lnTo>
                      <a:pt x="526" y="193"/>
                    </a:lnTo>
                    <a:lnTo>
                      <a:pt x="532" y="193"/>
                    </a:lnTo>
                    <a:lnTo>
                      <a:pt x="540" y="194"/>
                    </a:lnTo>
                    <a:lnTo>
                      <a:pt x="547" y="194"/>
                    </a:lnTo>
                    <a:lnTo>
                      <a:pt x="554" y="194"/>
                    </a:lnTo>
                    <a:lnTo>
                      <a:pt x="559" y="194"/>
                    </a:lnTo>
                    <a:lnTo>
                      <a:pt x="564" y="194"/>
                    </a:lnTo>
                    <a:lnTo>
                      <a:pt x="574" y="195"/>
                    </a:lnTo>
                    <a:lnTo>
                      <a:pt x="584" y="196"/>
                    </a:lnTo>
                    <a:lnTo>
                      <a:pt x="595" y="198"/>
                    </a:lnTo>
                    <a:lnTo>
                      <a:pt x="607" y="200"/>
                    </a:lnTo>
                    <a:lnTo>
                      <a:pt x="618" y="201"/>
                    </a:lnTo>
                    <a:lnTo>
                      <a:pt x="630" y="202"/>
                    </a:lnTo>
                    <a:lnTo>
                      <a:pt x="642" y="203"/>
                    </a:lnTo>
                    <a:lnTo>
                      <a:pt x="654" y="205"/>
                    </a:lnTo>
                    <a:close/>
                    <a:moveTo>
                      <a:pt x="687" y="302"/>
                    </a:moveTo>
                    <a:lnTo>
                      <a:pt x="692" y="308"/>
                    </a:lnTo>
                    <a:lnTo>
                      <a:pt x="699" y="351"/>
                    </a:lnTo>
                    <a:lnTo>
                      <a:pt x="698" y="345"/>
                    </a:lnTo>
                    <a:lnTo>
                      <a:pt x="696" y="338"/>
                    </a:lnTo>
                    <a:lnTo>
                      <a:pt x="695" y="333"/>
                    </a:lnTo>
                    <a:lnTo>
                      <a:pt x="692" y="326"/>
                    </a:lnTo>
                    <a:lnTo>
                      <a:pt x="691" y="321"/>
                    </a:lnTo>
                    <a:lnTo>
                      <a:pt x="689" y="314"/>
                    </a:lnTo>
                    <a:lnTo>
                      <a:pt x="688" y="309"/>
                    </a:lnTo>
                    <a:lnTo>
                      <a:pt x="687" y="302"/>
                    </a:lnTo>
                    <a:close/>
                    <a:moveTo>
                      <a:pt x="699" y="382"/>
                    </a:moveTo>
                    <a:lnTo>
                      <a:pt x="697" y="412"/>
                    </a:lnTo>
                    <a:lnTo>
                      <a:pt x="570" y="434"/>
                    </a:lnTo>
                    <a:lnTo>
                      <a:pt x="518" y="456"/>
                    </a:lnTo>
                    <a:lnTo>
                      <a:pt x="461" y="469"/>
                    </a:lnTo>
                    <a:lnTo>
                      <a:pt x="396" y="499"/>
                    </a:lnTo>
                    <a:lnTo>
                      <a:pt x="340" y="438"/>
                    </a:lnTo>
                    <a:lnTo>
                      <a:pt x="313" y="425"/>
                    </a:lnTo>
                    <a:lnTo>
                      <a:pt x="347" y="368"/>
                    </a:lnTo>
                    <a:lnTo>
                      <a:pt x="348" y="369"/>
                    </a:lnTo>
                    <a:lnTo>
                      <a:pt x="348" y="370"/>
                    </a:lnTo>
                    <a:lnTo>
                      <a:pt x="349" y="371"/>
                    </a:lnTo>
                    <a:lnTo>
                      <a:pt x="351" y="371"/>
                    </a:lnTo>
                    <a:lnTo>
                      <a:pt x="357" y="378"/>
                    </a:lnTo>
                    <a:lnTo>
                      <a:pt x="362" y="385"/>
                    </a:lnTo>
                    <a:lnTo>
                      <a:pt x="369" y="391"/>
                    </a:lnTo>
                    <a:lnTo>
                      <a:pt x="375" y="397"/>
                    </a:lnTo>
                    <a:lnTo>
                      <a:pt x="382" y="402"/>
                    </a:lnTo>
                    <a:lnTo>
                      <a:pt x="389" y="407"/>
                    </a:lnTo>
                    <a:lnTo>
                      <a:pt x="398" y="411"/>
                    </a:lnTo>
                    <a:lnTo>
                      <a:pt x="406" y="414"/>
                    </a:lnTo>
                    <a:lnTo>
                      <a:pt x="414" y="417"/>
                    </a:lnTo>
                    <a:lnTo>
                      <a:pt x="423" y="418"/>
                    </a:lnTo>
                    <a:lnTo>
                      <a:pt x="432" y="419"/>
                    </a:lnTo>
                    <a:lnTo>
                      <a:pt x="441" y="418"/>
                    </a:lnTo>
                    <a:lnTo>
                      <a:pt x="449" y="415"/>
                    </a:lnTo>
                    <a:lnTo>
                      <a:pt x="458" y="413"/>
                    </a:lnTo>
                    <a:lnTo>
                      <a:pt x="467" y="409"/>
                    </a:lnTo>
                    <a:lnTo>
                      <a:pt x="474" y="402"/>
                    </a:lnTo>
                    <a:lnTo>
                      <a:pt x="474" y="400"/>
                    </a:lnTo>
                    <a:lnTo>
                      <a:pt x="475" y="400"/>
                    </a:lnTo>
                    <a:lnTo>
                      <a:pt x="477" y="400"/>
                    </a:lnTo>
                    <a:lnTo>
                      <a:pt x="479" y="399"/>
                    </a:lnTo>
                    <a:lnTo>
                      <a:pt x="480" y="398"/>
                    </a:lnTo>
                    <a:lnTo>
                      <a:pt x="482" y="397"/>
                    </a:lnTo>
                    <a:lnTo>
                      <a:pt x="483" y="396"/>
                    </a:lnTo>
                    <a:lnTo>
                      <a:pt x="483" y="395"/>
                    </a:lnTo>
                    <a:lnTo>
                      <a:pt x="484" y="394"/>
                    </a:lnTo>
                    <a:lnTo>
                      <a:pt x="493" y="394"/>
                    </a:lnTo>
                    <a:lnTo>
                      <a:pt x="502" y="391"/>
                    </a:lnTo>
                    <a:lnTo>
                      <a:pt x="510" y="390"/>
                    </a:lnTo>
                    <a:lnTo>
                      <a:pt x="520" y="388"/>
                    </a:lnTo>
                    <a:lnTo>
                      <a:pt x="529" y="386"/>
                    </a:lnTo>
                    <a:lnTo>
                      <a:pt x="539" y="384"/>
                    </a:lnTo>
                    <a:lnTo>
                      <a:pt x="550" y="383"/>
                    </a:lnTo>
                    <a:lnTo>
                      <a:pt x="559" y="382"/>
                    </a:lnTo>
                    <a:lnTo>
                      <a:pt x="561" y="379"/>
                    </a:lnTo>
                    <a:lnTo>
                      <a:pt x="564" y="376"/>
                    </a:lnTo>
                    <a:lnTo>
                      <a:pt x="569" y="373"/>
                    </a:lnTo>
                    <a:lnTo>
                      <a:pt x="575" y="369"/>
                    </a:lnTo>
                    <a:lnTo>
                      <a:pt x="581" y="365"/>
                    </a:lnTo>
                    <a:lnTo>
                      <a:pt x="588" y="362"/>
                    </a:lnTo>
                    <a:lnTo>
                      <a:pt x="592" y="360"/>
                    </a:lnTo>
                    <a:lnTo>
                      <a:pt x="596" y="359"/>
                    </a:lnTo>
                    <a:lnTo>
                      <a:pt x="600" y="362"/>
                    </a:lnTo>
                    <a:lnTo>
                      <a:pt x="603" y="364"/>
                    </a:lnTo>
                    <a:lnTo>
                      <a:pt x="607" y="365"/>
                    </a:lnTo>
                    <a:lnTo>
                      <a:pt x="613" y="368"/>
                    </a:lnTo>
                    <a:lnTo>
                      <a:pt x="624" y="369"/>
                    </a:lnTo>
                    <a:lnTo>
                      <a:pt x="635" y="370"/>
                    </a:lnTo>
                    <a:lnTo>
                      <a:pt x="646" y="370"/>
                    </a:lnTo>
                    <a:lnTo>
                      <a:pt x="655" y="371"/>
                    </a:lnTo>
                    <a:lnTo>
                      <a:pt x="659" y="372"/>
                    </a:lnTo>
                    <a:lnTo>
                      <a:pt x="663" y="374"/>
                    </a:lnTo>
                    <a:lnTo>
                      <a:pt x="665" y="375"/>
                    </a:lnTo>
                    <a:lnTo>
                      <a:pt x="667" y="377"/>
                    </a:lnTo>
                    <a:lnTo>
                      <a:pt x="671" y="377"/>
                    </a:lnTo>
                    <a:lnTo>
                      <a:pt x="674" y="378"/>
                    </a:lnTo>
                    <a:lnTo>
                      <a:pt x="678" y="378"/>
                    </a:lnTo>
                    <a:lnTo>
                      <a:pt x="682" y="379"/>
                    </a:lnTo>
                    <a:lnTo>
                      <a:pt x="686" y="381"/>
                    </a:lnTo>
                    <a:lnTo>
                      <a:pt x="690" y="381"/>
                    </a:lnTo>
                    <a:lnTo>
                      <a:pt x="695" y="382"/>
                    </a:lnTo>
                    <a:lnTo>
                      <a:pt x="699" y="382"/>
                    </a:lnTo>
                    <a:close/>
                    <a:moveTo>
                      <a:pt x="334" y="332"/>
                    </a:moveTo>
                    <a:lnTo>
                      <a:pt x="310" y="390"/>
                    </a:lnTo>
                    <a:lnTo>
                      <a:pt x="291" y="408"/>
                    </a:lnTo>
                    <a:lnTo>
                      <a:pt x="230" y="399"/>
                    </a:lnTo>
                    <a:lnTo>
                      <a:pt x="162" y="421"/>
                    </a:lnTo>
                    <a:lnTo>
                      <a:pt x="83" y="412"/>
                    </a:lnTo>
                    <a:lnTo>
                      <a:pt x="22" y="377"/>
                    </a:lnTo>
                    <a:lnTo>
                      <a:pt x="0" y="338"/>
                    </a:lnTo>
                    <a:lnTo>
                      <a:pt x="1" y="330"/>
                    </a:lnTo>
                    <a:lnTo>
                      <a:pt x="5" y="334"/>
                    </a:lnTo>
                    <a:lnTo>
                      <a:pt x="8" y="337"/>
                    </a:lnTo>
                    <a:lnTo>
                      <a:pt x="10" y="340"/>
                    </a:lnTo>
                    <a:lnTo>
                      <a:pt x="13" y="344"/>
                    </a:lnTo>
                    <a:lnTo>
                      <a:pt x="17" y="347"/>
                    </a:lnTo>
                    <a:lnTo>
                      <a:pt x="19" y="351"/>
                    </a:lnTo>
                    <a:lnTo>
                      <a:pt x="22" y="356"/>
                    </a:lnTo>
                    <a:lnTo>
                      <a:pt x="24" y="359"/>
                    </a:lnTo>
                    <a:lnTo>
                      <a:pt x="32" y="362"/>
                    </a:lnTo>
                    <a:lnTo>
                      <a:pt x="42" y="364"/>
                    </a:lnTo>
                    <a:lnTo>
                      <a:pt x="51" y="365"/>
                    </a:lnTo>
                    <a:lnTo>
                      <a:pt x="62" y="366"/>
                    </a:lnTo>
                    <a:lnTo>
                      <a:pt x="72" y="366"/>
                    </a:lnTo>
                    <a:lnTo>
                      <a:pt x="83" y="366"/>
                    </a:lnTo>
                    <a:lnTo>
                      <a:pt x="93" y="366"/>
                    </a:lnTo>
                    <a:lnTo>
                      <a:pt x="102" y="366"/>
                    </a:lnTo>
                    <a:lnTo>
                      <a:pt x="104" y="363"/>
                    </a:lnTo>
                    <a:lnTo>
                      <a:pt x="106" y="360"/>
                    </a:lnTo>
                    <a:lnTo>
                      <a:pt x="107" y="357"/>
                    </a:lnTo>
                    <a:lnTo>
                      <a:pt x="108" y="353"/>
                    </a:lnTo>
                    <a:lnTo>
                      <a:pt x="110" y="350"/>
                    </a:lnTo>
                    <a:lnTo>
                      <a:pt x="111" y="347"/>
                    </a:lnTo>
                    <a:lnTo>
                      <a:pt x="114" y="344"/>
                    </a:lnTo>
                    <a:lnTo>
                      <a:pt x="116" y="341"/>
                    </a:lnTo>
                    <a:lnTo>
                      <a:pt x="115" y="329"/>
                    </a:lnTo>
                    <a:lnTo>
                      <a:pt x="112" y="320"/>
                    </a:lnTo>
                    <a:lnTo>
                      <a:pt x="108" y="310"/>
                    </a:lnTo>
                    <a:lnTo>
                      <a:pt x="105" y="301"/>
                    </a:lnTo>
                    <a:lnTo>
                      <a:pt x="102" y="293"/>
                    </a:lnTo>
                    <a:lnTo>
                      <a:pt x="99" y="285"/>
                    </a:lnTo>
                    <a:lnTo>
                      <a:pt x="98" y="275"/>
                    </a:lnTo>
                    <a:lnTo>
                      <a:pt x="99" y="265"/>
                    </a:lnTo>
                    <a:lnTo>
                      <a:pt x="108" y="262"/>
                    </a:lnTo>
                    <a:lnTo>
                      <a:pt x="117" y="260"/>
                    </a:lnTo>
                    <a:lnTo>
                      <a:pt x="126" y="257"/>
                    </a:lnTo>
                    <a:lnTo>
                      <a:pt x="134" y="255"/>
                    </a:lnTo>
                    <a:lnTo>
                      <a:pt x="143" y="254"/>
                    </a:lnTo>
                    <a:lnTo>
                      <a:pt x="153" y="253"/>
                    </a:lnTo>
                    <a:lnTo>
                      <a:pt x="163" y="252"/>
                    </a:lnTo>
                    <a:lnTo>
                      <a:pt x="172" y="252"/>
                    </a:lnTo>
                    <a:lnTo>
                      <a:pt x="174" y="255"/>
                    </a:lnTo>
                    <a:lnTo>
                      <a:pt x="175" y="259"/>
                    </a:lnTo>
                    <a:lnTo>
                      <a:pt x="177" y="263"/>
                    </a:lnTo>
                    <a:lnTo>
                      <a:pt x="179" y="266"/>
                    </a:lnTo>
                    <a:lnTo>
                      <a:pt x="181" y="269"/>
                    </a:lnTo>
                    <a:lnTo>
                      <a:pt x="182" y="273"/>
                    </a:lnTo>
                    <a:lnTo>
                      <a:pt x="184" y="275"/>
                    </a:lnTo>
                    <a:lnTo>
                      <a:pt x="187" y="277"/>
                    </a:lnTo>
                    <a:lnTo>
                      <a:pt x="207" y="255"/>
                    </a:lnTo>
                    <a:lnTo>
                      <a:pt x="227" y="232"/>
                    </a:lnTo>
                    <a:lnTo>
                      <a:pt x="236" y="221"/>
                    </a:lnTo>
                    <a:lnTo>
                      <a:pt x="243" y="210"/>
                    </a:lnTo>
                    <a:lnTo>
                      <a:pt x="250" y="199"/>
                    </a:lnTo>
                    <a:lnTo>
                      <a:pt x="256" y="187"/>
                    </a:lnTo>
                    <a:lnTo>
                      <a:pt x="261" y="174"/>
                    </a:lnTo>
                    <a:lnTo>
                      <a:pt x="265" y="162"/>
                    </a:lnTo>
                    <a:lnTo>
                      <a:pt x="268" y="148"/>
                    </a:lnTo>
                    <a:lnTo>
                      <a:pt x="271" y="134"/>
                    </a:lnTo>
                    <a:lnTo>
                      <a:pt x="271" y="120"/>
                    </a:lnTo>
                    <a:lnTo>
                      <a:pt x="269" y="105"/>
                    </a:lnTo>
                    <a:lnTo>
                      <a:pt x="267" y="90"/>
                    </a:lnTo>
                    <a:lnTo>
                      <a:pt x="264" y="73"/>
                    </a:lnTo>
                    <a:lnTo>
                      <a:pt x="263" y="70"/>
                    </a:lnTo>
                    <a:lnTo>
                      <a:pt x="263" y="66"/>
                    </a:lnTo>
                    <a:lnTo>
                      <a:pt x="263" y="61"/>
                    </a:lnTo>
                    <a:lnTo>
                      <a:pt x="262" y="57"/>
                    </a:lnTo>
                    <a:lnTo>
                      <a:pt x="262" y="53"/>
                    </a:lnTo>
                    <a:lnTo>
                      <a:pt x="262" y="49"/>
                    </a:lnTo>
                    <a:lnTo>
                      <a:pt x="262" y="45"/>
                    </a:lnTo>
                    <a:lnTo>
                      <a:pt x="262" y="42"/>
                    </a:lnTo>
                    <a:lnTo>
                      <a:pt x="266" y="40"/>
                    </a:lnTo>
                    <a:lnTo>
                      <a:pt x="268" y="36"/>
                    </a:lnTo>
                    <a:lnTo>
                      <a:pt x="269" y="36"/>
                    </a:lnTo>
                    <a:lnTo>
                      <a:pt x="269" y="35"/>
                    </a:lnTo>
                    <a:lnTo>
                      <a:pt x="271" y="33"/>
                    </a:lnTo>
                    <a:lnTo>
                      <a:pt x="272" y="32"/>
                    </a:lnTo>
                    <a:lnTo>
                      <a:pt x="273" y="31"/>
                    </a:lnTo>
                    <a:lnTo>
                      <a:pt x="274" y="30"/>
                    </a:lnTo>
                    <a:lnTo>
                      <a:pt x="275" y="29"/>
                    </a:lnTo>
                    <a:lnTo>
                      <a:pt x="276" y="28"/>
                    </a:lnTo>
                    <a:lnTo>
                      <a:pt x="276" y="26"/>
                    </a:lnTo>
                    <a:lnTo>
                      <a:pt x="276" y="25"/>
                    </a:lnTo>
                    <a:lnTo>
                      <a:pt x="276" y="24"/>
                    </a:lnTo>
                    <a:lnTo>
                      <a:pt x="277" y="23"/>
                    </a:lnTo>
                    <a:lnTo>
                      <a:pt x="277" y="22"/>
                    </a:lnTo>
                    <a:lnTo>
                      <a:pt x="277" y="21"/>
                    </a:lnTo>
                    <a:lnTo>
                      <a:pt x="278" y="20"/>
                    </a:lnTo>
                    <a:lnTo>
                      <a:pt x="278" y="19"/>
                    </a:lnTo>
                    <a:lnTo>
                      <a:pt x="279" y="18"/>
                    </a:lnTo>
                    <a:lnTo>
                      <a:pt x="280" y="17"/>
                    </a:lnTo>
                    <a:lnTo>
                      <a:pt x="283" y="14"/>
                    </a:lnTo>
                    <a:lnTo>
                      <a:pt x="284" y="12"/>
                    </a:lnTo>
                    <a:lnTo>
                      <a:pt x="286" y="9"/>
                    </a:lnTo>
                    <a:lnTo>
                      <a:pt x="288" y="6"/>
                    </a:lnTo>
                    <a:lnTo>
                      <a:pt x="289" y="4"/>
                    </a:lnTo>
                    <a:lnTo>
                      <a:pt x="290" y="0"/>
                    </a:lnTo>
                    <a:lnTo>
                      <a:pt x="349" y="42"/>
                    </a:lnTo>
                    <a:lnTo>
                      <a:pt x="393" y="50"/>
                    </a:lnTo>
                    <a:lnTo>
                      <a:pt x="457" y="38"/>
                    </a:lnTo>
                    <a:lnTo>
                      <a:pt x="457" y="56"/>
                    </a:lnTo>
                    <a:lnTo>
                      <a:pt x="365" y="200"/>
                    </a:lnTo>
                    <a:lnTo>
                      <a:pt x="313" y="233"/>
                    </a:lnTo>
                    <a:lnTo>
                      <a:pt x="301" y="233"/>
                    </a:lnTo>
                    <a:lnTo>
                      <a:pt x="236" y="304"/>
                    </a:lnTo>
                    <a:lnTo>
                      <a:pt x="239" y="316"/>
                    </a:lnTo>
                    <a:lnTo>
                      <a:pt x="252" y="329"/>
                    </a:lnTo>
                    <a:lnTo>
                      <a:pt x="288" y="316"/>
                    </a:lnTo>
                    <a:lnTo>
                      <a:pt x="300" y="301"/>
                    </a:lnTo>
                    <a:lnTo>
                      <a:pt x="300" y="303"/>
                    </a:lnTo>
                    <a:lnTo>
                      <a:pt x="301" y="305"/>
                    </a:lnTo>
                    <a:lnTo>
                      <a:pt x="302" y="308"/>
                    </a:lnTo>
                    <a:lnTo>
                      <a:pt x="302" y="309"/>
                    </a:lnTo>
                    <a:lnTo>
                      <a:pt x="302" y="311"/>
                    </a:lnTo>
                    <a:lnTo>
                      <a:pt x="303" y="313"/>
                    </a:lnTo>
                    <a:lnTo>
                      <a:pt x="303" y="314"/>
                    </a:lnTo>
                    <a:lnTo>
                      <a:pt x="303" y="316"/>
                    </a:lnTo>
                    <a:lnTo>
                      <a:pt x="302" y="316"/>
                    </a:lnTo>
                    <a:lnTo>
                      <a:pt x="301" y="317"/>
                    </a:lnTo>
                    <a:lnTo>
                      <a:pt x="301" y="318"/>
                    </a:lnTo>
                    <a:lnTo>
                      <a:pt x="300" y="320"/>
                    </a:lnTo>
                    <a:lnTo>
                      <a:pt x="299" y="321"/>
                    </a:lnTo>
                    <a:lnTo>
                      <a:pt x="299" y="322"/>
                    </a:lnTo>
                    <a:lnTo>
                      <a:pt x="299" y="323"/>
                    </a:lnTo>
                    <a:lnTo>
                      <a:pt x="297" y="325"/>
                    </a:lnTo>
                    <a:lnTo>
                      <a:pt x="293" y="327"/>
                    </a:lnTo>
                    <a:lnTo>
                      <a:pt x="292" y="327"/>
                    </a:lnTo>
                    <a:lnTo>
                      <a:pt x="290" y="328"/>
                    </a:lnTo>
                    <a:lnTo>
                      <a:pt x="288" y="330"/>
                    </a:lnTo>
                    <a:lnTo>
                      <a:pt x="286" y="332"/>
                    </a:lnTo>
                    <a:lnTo>
                      <a:pt x="284" y="334"/>
                    </a:lnTo>
                    <a:lnTo>
                      <a:pt x="281" y="335"/>
                    </a:lnTo>
                    <a:lnTo>
                      <a:pt x="279" y="336"/>
                    </a:lnTo>
                    <a:lnTo>
                      <a:pt x="278" y="336"/>
                    </a:lnTo>
                    <a:lnTo>
                      <a:pt x="277" y="338"/>
                    </a:lnTo>
                    <a:lnTo>
                      <a:pt x="276" y="339"/>
                    </a:lnTo>
                    <a:lnTo>
                      <a:pt x="274" y="341"/>
                    </a:lnTo>
                    <a:lnTo>
                      <a:pt x="273" y="345"/>
                    </a:lnTo>
                    <a:lnTo>
                      <a:pt x="271" y="347"/>
                    </a:lnTo>
                    <a:lnTo>
                      <a:pt x="268" y="348"/>
                    </a:lnTo>
                    <a:lnTo>
                      <a:pt x="267" y="350"/>
                    </a:lnTo>
                    <a:lnTo>
                      <a:pt x="266" y="350"/>
                    </a:lnTo>
                    <a:lnTo>
                      <a:pt x="267" y="352"/>
                    </a:lnTo>
                    <a:lnTo>
                      <a:pt x="268" y="354"/>
                    </a:lnTo>
                    <a:lnTo>
                      <a:pt x="269" y="356"/>
                    </a:lnTo>
                    <a:lnTo>
                      <a:pt x="272" y="357"/>
                    </a:lnTo>
                    <a:lnTo>
                      <a:pt x="277" y="358"/>
                    </a:lnTo>
                    <a:lnTo>
                      <a:pt x="285" y="358"/>
                    </a:lnTo>
                    <a:lnTo>
                      <a:pt x="291" y="357"/>
                    </a:lnTo>
                    <a:lnTo>
                      <a:pt x="298" y="356"/>
                    </a:lnTo>
                    <a:lnTo>
                      <a:pt x="302" y="353"/>
                    </a:lnTo>
                    <a:lnTo>
                      <a:pt x="305" y="352"/>
                    </a:lnTo>
                    <a:lnTo>
                      <a:pt x="309" y="351"/>
                    </a:lnTo>
                    <a:lnTo>
                      <a:pt x="312" y="349"/>
                    </a:lnTo>
                    <a:lnTo>
                      <a:pt x="315" y="346"/>
                    </a:lnTo>
                    <a:lnTo>
                      <a:pt x="319" y="344"/>
                    </a:lnTo>
                    <a:lnTo>
                      <a:pt x="323" y="340"/>
                    </a:lnTo>
                    <a:lnTo>
                      <a:pt x="326" y="337"/>
                    </a:lnTo>
                    <a:lnTo>
                      <a:pt x="329" y="334"/>
                    </a:lnTo>
                    <a:lnTo>
                      <a:pt x="334" y="332"/>
                    </a:lnTo>
                    <a:close/>
                    <a:moveTo>
                      <a:pt x="479" y="24"/>
                    </a:moveTo>
                    <a:lnTo>
                      <a:pt x="461" y="8"/>
                    </a:lnTo>
                    <a:lnTo>
                      <a:pt x="467" y="0"/>
                    </a:lnTo>
                    <a:lnTo>
                      <a:pt x="470" y="0"/>
                    </a:lnTo>
                    <a:lnTo>
                      <a:pt x="472" y="2"/>
                    </a:lnTo>
                    <a:lnTo>
                      <a:pt x="474" y="5"/>
                    </a:lnTo>
                    <a:lnTo>
                      <a:pt x="479" y="24"/>
                    </a:lnTo>
                    <a:close/>
                  </a:path>
                </a:pathLst>
              </a:custGeom>
              <a:solidFill>
                <a:srgbClr val="78707D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19" name="Shape 1219"/>
              <p:cNvSpPr/>
              <p:nvPr/>
            </p:nvSpPr>
            <p:spPr>
              <a:xfrm>
                <a:off x="1770061" y="3708400"/>
                <a:ext cx="450850" cy="1008062"/>
              </a:xfrm>
              <a:custGeom>
                <a:avLst/>
                <a:gdLst/>
                <a:ahLst/>
                <a:cxnLst/>
                <a:rect l="0" t="0" r="0" b="0"/>
                <a:pathLst>
                  <a:path w="284" h="635" extrusionOk="0">
                    <a:moveTo>
                      <a:pt x="223" y="100"/>
                    </a:moveTo>
                    <a:lnTo>
                      <a:pt x="226" y="122"/>
                    </a:lnTo>
                    <a:lnTo>
                      <a:pt x="187" y="126"/>
                    </a:lnTo>
                    <a:lnTo>
                      <a:pt x="187" y="144"/>
                    </a:lnTo>
                    <a:lnTo>
                      <a:pt x="275" y="300"/>
                    </a:lnTo>
                    <a:lnTo>
                      <a:pt x="253" y="487"/>
                    </a:lnTo>
                    <a:lnTo>
                      <a:pt x="270" y="561"/>
                    </a:lnTo>
                    <a:lnTo>
                      <a:pt x="284" y="578"/>
                    </a:lnTo>
                    <a:lnTo>
                      <a:pt x="192" y="626"/>
                    </a:lnTo>
                    <a:lnTo>
                      <a:pt x="149" y="635"/>
                    </a:lnTo>
                    <a:lnTo>
                      <a:pt x="5" y="613"/>
                    </a:lnTo>
                    <a:lnTo>
                      <a:pt x="0" y="570"/>
                    </a:lnTo>
                    <a:lnTo>
                      <a:pt x="8" y="536"/>
                    </a:lnTo>
                    <a:lnTo>
                      <a:pt x="8" y="535"/>
                    </a:lnTo>
                    <a:lnTo>
                      <a:pt x="9" y="535"/>
                    </a:lnTo>
                    <a:lnTo>
                      <a:pt x="9" y="538"/>
                    </a:lnTo>
                    <a:lnTo>
                      <a:pt x="10" y="540"/>
                    </a:lnTo>
                    <a:lnTo>
                      <a:pt x="11" y="543"/>
                    </a:lnTo>
                    <a:lnTo>
                      <a:pt x="12" y="547"/>
                    </a:lnTo>
                    <a:lnTo>
                      <a:pt x="13" y="549"/>
                    </a:lnTo>
                    <a:lnTo>
                      <a:pt x="16" y="551"/>
                    </a:lnTo>
                    <a:lnTo>
                      <a:pt x="18" y="554"/>
                    </a:lnTo>
                    <a:lnTo>
                      <a:pt x="20" y="555"/>
                    </a:lnTo>
                    <a:lnTo>
                      <a:pt x="20" y="558"/>
                    </a:lnTo>
                    <a:lnTo>
                      <a:pt x="25" y="562"/>
                    </a:lnTo>
                    <a:lnTo>
                      <a:pt x="31" y="564"/>
                    </a:lnTo>
                    <a:lnTo>
                      <a:pt x="36" y="567"/>
                    </a:lnTo>
                    <a:lnTo>
                      <a:pt x="43" y="570"/>
                    </a:lnTo>
                    <a:lnTo>
                      <a:pt x="56" y="572"/>
                    </a:lnTo>
                    <a:lnTo>
                      <a:pt x="70" y="574"/>
                    </a:lnTo>
                    <a:lnTo>
                      <a:pt x="84" y="574"/>
                    </a:lnTo>
                    <a:lnTo>
                      <a:pt x="98" y="574"/>
                    </a:lnTo>
                    <a:lnTo>
                      <a:pt x="113" y="574"/>
                    </a:lnTo>
                    <a:lnTo>
                      <a:pt x="126" y="574"/>
                    </a:lnTo>
                    <a:lnTo>
                      <a:pt x="126" y="573"/>
                    </a:lnTo>
                    <a:lnTo>
                      <a:pt x="128" y="573"/>
                    </a:lnTo>
                    <a:lnTo>
                      <a:pt x="129" y="572"/>
                    </a:lnTo>
                    <a:lnTo>
                      <a:pt x="130" y="571"/>
                    </a:lnTo>
                    <a:lnTo>
                      <a:pt x="131" y="571"/>
                    </a:lnTo>
                    <a:lnTo>
                      <a:pt x="133" y="570"/>
                    </a:lnTo>
                    <a:lnTo>
                      <a:pt x="135" y="570"/>
                    </a:lnTo>
                    <a:lnTo>
                      <a:pt x="137" y="570"/>
                    </a:lnTo>
                    <a:lnTo>
                      <a:pt x="189" y="545"/>
                    </a:lnTo>
                    <a:lnTo>
                      <a:pt x="190" y="542"/>
                    </a:lnTo>
                    <a:lnTo>
                      <a:pt x="192" y="540"/>
                    </a:lnTo>
                    <a:lnTo>
                      <a:pt x="194" y="538"/>
                    </a:lnTo>
                    <a:lnTo>
                      <a:pt x="196" y="536"/>
                    </a:lnTo>
                    <a:lnTo>
                      <a:pt x="199" y="534"/>
                    </a:lnTo>
                    <a:lnTo>
                      <a:pt x="201" y="531"/>
                    </a:lnTo>
                    <a:lnTo>
                      <a:pt x="203" y="529"/>
                    </a:lnTo>
                    <a:lnTo>
                      <a:pt x="205" y="528"/>
                    </a:lnTo>
                    <a:lnTo>
                      <a:pt x="205" y="526"/>
                    </a:lnTo>
                    <a:lnTo>
                      <a:pt x="205" y="525"/>
                    </a:lnTo>
                    <a:lnTo>
                      <a:pt x="206" y="523"/>
                    </a:lnTo>
                    <a:lnTo>
                      <a:pt x="206" y="519"/>
                    </a:lnTo>
                    <a:lnTo>
                      <a:pt x="206" y="517"/>
                    </a:lnTo>
                    <a:lnTo>
                      <a:pt x="207" y="515"/>
                    </a:lnTo>
                    <a:lnTo>
                      <a:pt x="207" y="513"/>
                    </a:lnTo>
                    <a:lnTo>
                      <a:pt x="207" y="510"/>
                    </a:lnTo>
                    <a:lnTo>
                      <a:pt x="206" y="509"/>
                    </a:lnTo>
                    <a:lnTo>
                      <a:pt x="205" y="507"/>
                    </a:lnTo>
                    <a:lnTo>
                      <a:pt x="204" y="506"/>
                    </a:lnTo>
                    <a:lnTo>
                      <a:pt x="203" y="504"/>
                    </a:lnTo>
                    <a:lnTo>
                      <a:pt x="202" y="503"/>
                    </a:lnTo>
                    <a:lnTo>
                      <a:pt x="201" y="502"/>
                    </a:lnTo>
                    <a:lnTo>
                      <a:pt x="200" y="501"/>
                    </a:lnTo>
                    <a:lnTo>
                      <a:pt x="199" y="501"/>
                    </a:lnTo>
                    <a:lnTo>
                      <a:pt x="198" y="499"/>
                    </a:lnTo>
                    <a:lnTo>
                      <a:pt x="196" y="497"/>
                    </a:lnTo>
                    <a:lnTo>
                      <a:pt x="195" y="494"/>
                    </a:lnTo>
                    <a:lnTo>
                      <a:pt x="194" y="493"/>
                    </a:lnTo>
                    <a:lnTo>
                      <a:pt x="192" y="491"/>
                    </a:lnTo>
                    <a:lnTo>
                      <a:pt x="191" y="490"/>
                    </a:lnTo>
                    <a:lnTo>
                      <a:pt x="190" y="489"/>
                    </a:lnTo>
                    <a:lnTo>
                      <a:pt x="189" y="487"/>
                    </a:lnTo>
                    <a:lnTo>
                      <a:pt x="186" y="487"/>
                    </a:lnTo>
                    <a:lnTo>
                      <a:pt x="182" y="486"/>
                    </a:lnTo>
                    <a:lnTo>
                      <a:pt x="179" y="485"/>
                    </a:lnTo>
                    <a:lnTo>
                      <a:pt x="176" y="484"/>
                    </a:lnTo>
                    <a:lnTo>
                      <a:pt x="174" y="481"/>
                    </a:lnTo>
                    <a:lnTo>
                      <a:pt x="170" y="479"/>
                    </a:lnTo>
                    <a:lnTo>
                      <a:pt x="168" y="477"/>
                    </a:lnTo>
                    <a:lnTo>
                      <a:pt x="166" y="476"/>
                    </a:lnTo>
                    <a:lnTo>
                      <a:pt x="158" y="475"/>
                    </a:lnTo>
                    <a:lnTo>
                      <a:pt x="152" y="474"/>
                    </a:lnTo>
                    <a:lnTo>
                      <a:pt x="144" y="472"/>
                    </a:lnTo>
                    <a:lnTo>
                      <a:pt x="138" y="468"/>
                    </a:lnTo>
                    <a:lnTo>
                      <a:pt x="131" y="465"/>
                    </a:lnTo>
                    <a:lnTo>
                      <a:pt x="125" y="461"/>
                    </a:lnTo>
                    <a:lnTo>
                      <a:pt x="119" y="455"/>
                    </a:lnTo>
                    <a:lnTo>
                      <a:pt x="114" y="451"/>
                    </a:lnTo>
                    <a:lnTo>
                      <a:pt x="114" y="439"/>
                    </a:lnTo>
                    <a:lnTo>
                      <a:pt x="126" y="428"/>
                    </a:lnTo>
                    <a:lnTo>
                      <a:pt x="203" y="424"/>
                    </a:lnTo>
                    <a:lnTo>
                      <a:pt x="207" y="418"/>
                    </a:lnTo>
                    <a:lnTo>
                      <a:pt x="211" y="413"/>
                    </a:lnTo>
                    <a:lnTo>
                      <a:pt x="214" y="408"/>
                    </a:lnTo>
                    <a:lnTo>
                      <a:pt x="216" y="403"/>
                    </a:lnTo>
                    <a:lnTo>
                      <a:pt x="218" y="392"/>
                    </a:lnTo>
                    <a:lnTo>
                      <a:pt x="220" y="380"/>
                    </a:lnTo>
                    <a:lnTo>
                      <a:pt x="222" y="368"/>
                    </a:lnTo>
                    <a:lnTo>
                      <a:pt x="223" y="356"/>
                    </a:lnTo>
                    <a:lnTo>
                      <a:pt x="226" y="344"/>
                    </a:lnTo>
                    <a:lnTo>
                      <a:pt x="230" y="332"/>
                    </a:lnTo>
                    <a:lnTo>
                      <a:pt x="230" y="320"/>
                    </a:lnTo>
                    <a:lnTo>
                      <a:pt x="228" y="307"/>
                    </a:lnTo>
                    <a:lnTo>
                      <a:pt x="225" y="292"/>
                    </a:lnTo>
                    <a:lnTo>
                      <a:pt x="220" y="278"/>
                    </a:lnTo>
                    <a:lnTo>
                      <a:pt x="217" y="271"/>
                    </a:lnTo>
                    <a:lnTo>
                      <a:pt x="214" y="263"/>
                    </a:lnTo>
                    <a:lnTo>
                      <a:pt x="211" y="258"/>
                    </a:lnTo>
                    <a:lnTo>
                      <a:pt x="206" y="253"/>
                    </a:lnTo>
                    <a:lnTo>
                      <a:pt x="202" y="248"/>
                    </a:lnTo>
                    <a:lnTo>
                      <a:pt x="196" y="245"/>
                    </a:lnTo>
                    <a:lnTo>
                      <a:pt x="191" y="243"/>
                    </a:lnTo>
                    <a:lnTo>
                      <a:pt x="185" y="243"/>
                    </a:lnTo>
                    <a:lnTo>
                      <a:pt x="182" y="237"/>
                    </a:lnTo>
                    <a:lnTo>
                      <a:pt x="176" y="238"/>
                    </a:lnTo>
                    <a:lnTo>
                      <a:pt x="170" y="239"/>
                    </a:lnTo>
                    <a:lnTo>
                      <a:pt x="165" y="242"/>
                    </a:lnTo>
                    <a:lnTo>
                      <a:pt x="159" y="244"/>
                    </a:lnTo>
                    <a:lnTo>
                      <a:pt x="154" y="246"/>
                    </a:lnTo>
                    <a:lnTo>
                      <a:pt x="149" y="248"/>
                    </a:lnTo>
                    <a:lnTo>
                      <a:pt x="143" y="251"/>
                    </a:lnTo>
                    <a:lnTo>
                      <a:pt x="137" y="254"/>
                    </a:lnTo>
                    <a:lnTo>
                      <a:pt x="143" y="235"/>
                    </a:lnTo>
                    <a:lnTo>
                      <a:pt x="140" y="0"/>
                    </a:lnTo>
                    <a:lnTo>
                      <a:pt x="178" y="30"/>
                    </a:lnTo>
                    <a:lnTo>
                      <a:pt x="223" y="100"/>
                    </a:lnTo>
                    <a:close/>
                  </a:path>
                </a:pathLst>
              </a:custGeom>
              <a:solidFill>
                <a:srgbClr val="78707D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20" name="Shape 1220"/>
              <p:cNvSpPr/>
              <p:nvPr/>
            </p:nvSpPr>
            <p:spPr>
              <a:xfrm>
                <a:off x="2179636" y="4056062"/>
                <a:ext cx="485775" cy="639762"/>
              </a:xfrm>
              <a:custGeom>
                <a:avLst/>
                <a:gdLst/>
                <a:ahLst/>
                <a:cxnLst/>
                <a:rect l="0" t="0" r="0" b="0"/>
                <a:pathLst>
                  <a:path w="306" h="403" extrusionOk="0">
                    <a:moveTo>
                      <a:pt x="306" y="341"/>
                    </a:moveTo>
                    <a:lnTo>
                      <a:pt x="278" y="381"/>
                    </a:lnTo>
                    <a:lnTo>
                      <a:pt x="264" y="390"/>
                    </a:lnTo>
                    <a:lnTo>
                      <a:pt x="250" y="403"/>
                    </a:lnTo>
                    <a:lnTo>
                      <a:pt x="199" y="359"/>
                    </a:lnTo>
                    <a:lnTo>
                      <a:pt x="90" y="342"/>
                    </a:lnTo>
                    <a:lnTo>
                      <a:pt x="64" y="355"/>
                    </a:lnTo>
                    <a:lnTo>
                      <a:pt x="29" y="298"/>
                    </a:lnTo>
                    <a:lnTo>
                      <a:pt x="33" y="137"/>
                    </a:lnTo>
                    <a:lnTo>
                      <a:pt x="48" y="99"/>
                    </a:lnTo>
                    <a:lnTo>
                      <a:pt x="42" y="68"/>
                    </a:lnTo>
                    <a:lnTo>
                      <a:pt x="0" y="0"/>
                    </a:lnTo>
                    <a:lnTo>
                      <a:pt x="9" y="1"/>
                    </a:lnTo>
                    <a:lnTo>
                      <a:pt x="13" y="5"/>
                    </a:lnTo>
                    <a:lnTo>
                      <a:pt x="19" y="10"/>
                    </a:lnTo>
                    <a:lnTo>
                      <a:pt x="28" y="14"/>
                    </a:lnTo>
                    <a:lnTo>
                      <a:pt x="37" y="18"/>
                    </a:lnTo>
                    <a:lnTo>
                      <a:pt x="46" y="23"/>
                    </a:lnTo>
                    <a:lnTo>
                      <a:pt x="56" y="28"/>
                    </a:lnTo>
                    <a:lnTo>
                      <a:pt x="64" y="34"/>
                    </a:lnTo>
                    <a:lnTo>
                      <a:pt x="68" y="39"/>
                    </a:lnTo>
                    <a:lnTo>
                      <a:pt x="70" y="42"/>
                    </a:lnTo>
                    <a:lnTo>
                      <a:pt x="73" y="45"/>
                    </a:lnTo>
                    <a:lnTo>
                      <a:pt x="76" y="47"/>
                    </a:lnTo>
                    <a:lnTo>
                      <a:pt x="78" y="49"/>
                    </a:lnTo>
                    <a:lnTo>
                      <a:pt x="82" y="50"/>
                    </a:lnTo>
                    <a:lnTo>
                      <a:pt x="86" y="51"/>
                    </a:lnTo>
                    <a:lnTo>
                      <a:pt x="90" y="52"/>
                    </a:lnTo>
                    <a:lnTo>
                      <a:pt x="93" y="53"/>
                    </a:lnTo>
                    <a:lnTo>
                      <a:pt x="94" y="55"/>
                    </a:lnTo>
                    <a:lnTo>
                      <a:pt x="95" y="57"/>
                    </a:lnTo>
                    <a:lnTo>
                      <a:pt x="99" y="60"/>
                    </a:lnTo>
                    <a:lnTo>
                      <a:pt x="102" y="62"/>
                    </a:lnTo>
                    <a:lnTo>
                      <a:pt x="110" y="65"/>
                    </a:lnTo>
                    <a:lnTo>
                      <a:pt x="119" y="67"/>
                    </a:lnTo>
                    <a:lnTo>
                      <a:pt x="129" y="69"/>
                    </a:lnTo>
                    <a:lnTo>
                      <a:pt x="139" y="71"/>
                    </a:lnTo>
                    <a:lnTo>
                      <a:pt x="147" y="72"/>
                    </a:lnTo>
                    <a:lnTo>
                      <a:pt x="151" y="72"/>
                    </a:lnTo>
                    <a:lnTo>
                      <a:pt x="155" y="76"/>
                    </a:lnTo>
                    <a:lnTo>
                      <a:pt x="154" y="83"/>
                    </a:lnTo>
                    <a:lnTo>
                      <a:pt x="153" y="88"/>
                    </a:lnTo>
                    <a:lnTo>
                      <a:pt x="150" y="93"/>
                    </a:lnTo>
                    <a:lnTo>
                      <a:pt x="147" y="98"/>
                    </a:lnTo>
                    <a:lnTo>
                      <a:pt x="137" y="108"/>
                    </a:lnTo>
                    <a:lnTo>
                      <a:pt x="125" y="116"/>
                    </a:lnTo>
                    <a:lnTo>
                      <a:pt x="114" y="125"/>
                    </a:lnTo>
                    <a:lnTo>
                      <a:pt x="102" y="134"/>
                    </a:lnTo>
                    <a:lnTo>
                      <a:pt x="98" y="139"/>
                    </a:lnTo>
                    <a:lnTo>
                      <a:pt x="93" y="145"/>
                    </a:lnTo>
                    <a:lnTo>
                      <a:pt x="90" y="150"/>
                    </a:lnTo>
                    <a:lnTo>
                      <a:pt x="87" y="156"/>
                    </a:lnTo>
                    <a:lnTo>
                      <a:pt x="85" y="164"/>
                    </a:lnTo>
                    <a:lnTo>
                      <a:pt x="83" y="172"/>
                    </a:lnTo>
                    <a:lnTo>
                      <a:pt x="83" y="181"/>
                    </a:lnTo>
                    <a:lnTo>
                      <a:pt x="85" y="188"/>
                    </a:lnTo>
                    <a:lnTo>
                      <a:pt x="88" y="203"/>
                    </a:lnTo>
                    <a:lnTo>
                      <a:pt x="92" y="219"/>
                    </a:lnTo>
                    <a:lnTo>
                      <a:pt x="99" y="233"/>
                    </a:lnTo>
                    <a:lnTo>
                      <a:pt x="106" y="247"/>
                    </a:lnTo>
                    <a:lnTo>
                      <a:pt x="113" y="260"/>
                    </a:lnTo>
                    <a:lnTo>
                      <a:pt x="118" y="272"/>
                    </a:lnTo>
                    <a:lnTo>
                      <a:pt x="123" y="280"/>
                    </a:lnTo>
                    <a:lnTo>
                      <a:pt x="127" y="285"/>
                    </a:lnTo>
                    <a:lnTo>
                      <a:pt x="131" y="291"/>
                    </a:lnTo>
                    <a:lnTo>
                      <a:pt x="138" y="295"/>
                    </a:lnTo>
                    <a:lnTo>
                      <a:pt x="151" y="303"/>
                    </a:lnTo>
                    <a:lnTo>
                      <a:pt x="166" y="309"/>
                    </a:lnTo>
                    <a:lnTo>
                      <a:pt x="182" y="315"/>
                    </a:lnTo>
                    <a:lnTo>
                      <a:pt x="197" y="320"/>
                    </a:lnTo>
                    <a:lnTo>
                      <a:pt x="203" y="324"/>
                    </a:lnTo>
                    <a:lnTo>
                      <a:pt x="210" y="328"/>
                    </a:lnTo>
                    <a:lnTo>
                      <a:pt x="216" y="332"/>
                    </a:lnTo>
                    <a:lnTo>
                      <a:pt x="222" y="336"/>
                    </a:lnTo>
                    <a:lnTo>
                      <a:pt x="228" y="336"/>
                    </a:lnTo>
                    <a:lnTo>
                      <a:pt x="236" y="334"/>
                    </a:lnTo>
                    <a:lnTo>
                      <a:pt x="245" y="332"/>
                    </a:lnTo>
                    <a:lnTo>
                      <a:pt x="252" y="330"/>
                    </a:lnTo>
                    <a:lnTo>
                      <a:pt x="260" y="328"/>
                    </a:lnTo>
                    <a:lnTo>
                      <a:pt x="267" y="326"/>
                    </a:lnTo>
                    <a:lnTo>
                      <a:pt x="273" y="323"/>
                    </a:lnTo>
                    <a:lnTo>
                      <a:pt x="279" y="323"/>
                    </a:lnTo>
                    <a:lnTo>
                      <a:pt x="279" y="307"/>
                    </a:lnTo>
                    <a:lnTo>
                      <a:pt x="273" y="298"/>
                    </a:lnTo>
                    <a:lnTo>
                      <a:pt x="268" y="287"/>
                    </a:lnTo>
                    <a:lnTo>
                      <a:pt x="262" y="273"/>
                    </a:lnTo>
                    <a:lnTo>
                      <a:pt x="258" y="257"/>
                    </a:lnTo>
                    <a:lnTo>
                      <a:pt x="255" y="242"/>
                    </a:lnTo>
                    <a:lnTo>
                      <a:pt x="251" y="226"/>
                    </a:lnTo>
                    <a:lnTo>
                      <a:pt x="250" y="213"/>
                    </a:lnTo>
                    <a:lnTo>
                      <a:pt x="249" y="205"/>
                    </a:lnTo>
                    <a:lnTo>
                      <a:pt x="251" y="201"/>
                    </a:lnTo>
                    <a:lnTo>
                      <a:pt x="255" y="202"/>
                    </a:lnTo>
                    <a:lnTo>
                      <a:pt x="258" y="203"/>
                    </a:lnTo>
                    <a:lnTo>
                      <a:pt x="261" y="206"/>
                    </a:lnTo>
                    <a:lnTo>
                      <a:pt x="263" y="208"/>
                    </a:lnTo>
                    <a:lnTo>
                      <a:pt x="266" y="210"/>
                    </a:lnTo>
                    <a:lnTo>
                      <a:pt x="269" y="211"/>
                    </a:lnTo>
                    <a:lnTo>
                      <a:pt x="270" y="212"/>
                    </a:lnTo>
                    <a:lnTo>
                      <a:pt x="272" y="213"/>
                    </a:lnTo>
                    <a:lnTo>
                      <a:pt x="272" y="214"/>
                    </a:lnTo>
                    <a:lnTo>
                      <a:pt x="273" y="217"/>
                    </a:lnTo>
                    <a:lnTo>
                      <a:pt x="274" y="219"/>
                    </a:lnTo>
                    <a:lnTo>
                      <a:pt x="275" y="220"/>
                    </a:lnTo>
                    <a:lnTo>
                      <a:pt x="276" y="222"/>
                    </a:lnTo>
                    <a:lnTo>
                      <a:pt x="278" y="223"/>
                    </a:lnTo>
                    <a:lnTo>
                      <a:pt x="279" y="225"/>
                    </a:lnTo>
                    <a:lnTo>
                      <a:pt x="279" y="227"/>
                    </a:lnTo>
                    <a:lnTo>
                      <a:pt x="282" y="237"/>
                    </a:lnTo>
                    <a:lnTo>
                      <a:pt x="283" y="248"/>
                    </a:lnTo>
                    <a:lnTo>
                      <a:pt x="285" y="259"/>
                    </a:lnTo>
                    <a:lnTo>
                      <a:pt x="287" y="269"/>
                    </a:lnTo>
                    <a:lnTo>
                      <a:pt x="289" y="280"/>
                    </a:lnTo>
                    <a:lnTo>
                      <a:pt x="292" y="291"/>
                    </a:lnTo>
                    <a:lnTo>
                      <a:pt x="294" y="302"/>
                    </a:lnTo>
                    <a:lnTo>
                      <a:pt x="297" y="311"/>
                    </a:lnTo>
                    <a:lnTo>
                      <a:pt x="298" y="315"/>
                    </a:lnTo>
                    <a:lnTo>
                      <a:pt x="299" y="318"/>
                    </a:lnTo>
                    <a:lnTo>
                      <a:pt x="300" y="321"/>
                    </a:lnTo>
                    <a:lnTo>
                      <a:pt x="301" y="326"/>
                    </a:lnTo>
                    <a:lnTo>
                      <a:pt x="303" y="329"/>
                    </a:lnTo>
                    <a:lnTo>
                      <a:pt x="304" y="333"/>
                    </a:lnTo>
                    <a:lnTo>
                      <a:pt x="305" y="336"/>
                    </a:lnTo>
                    <a:lnTo>
                      <a:pt x="306" y="341"/>
                    </a:lnTo>
                    <a:close/>
                  </a:path>
                </a:pathLst>
              </a:custGeom>
              <a:solidFill>
                <a:srgbClr val="78707D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21" name="Shape 1221"/>
              <p:cNvSpPr/>
              <p:nvPr/>
            </p:nvSpPr>
            <p:spPr>
              <a:xfrm>
                <a:off x="720725" y="4851400"/>
                <a:ext cx="703261" cy="1184275"/>
              </a:xfrm>
              <a:custGeom>
                <a:avLst/>
                <a:gdLst/>
                <a:ahLst/>
                <a:cxnLst/>
                <a:rect l="0" t="0" r="0" b="0"/>
                <a:pathLst>
                  <a:path w="443" h="746" extrusionOk="0">
                    <a:moveTo>
                      <a:pt x="305" y="7"/>
                    </a:moveTo>
                    <a:lnTo>
                      <a:pt x="317" y="46"/>
                    </a:lnTo>
                    <a:lnTo>
                      <a:pt x="330" y="150"/>
                    </a:lnTo>
                    <a:lnTo>
                      <a:pt x="333" y="157"/>
                    </a:lnTo>
                    <a:lnTo>
                      <a:pt x="332" y="156"/>
                    </a:lnTo>
                    <a:lnTo>
                      <a:pt x="331" y="155"/>
                    </a:lnTo>
                    <a:lnTo>
                      <a:pt x="330" y="155"/>
                    </a:lnTo>
                    <a:lnTo>
                      <a:pt x="329" y="154"/>
                    </a:lnTo>
                    <a:lnTo>
                      <a:pt x="328" y="153"/>
                    </a:lnTo>
                    <a:lnTo>
                      <a:pt x="327" y="151"/>
                    </a:lnTo>
                    <a:lnTo>
                      <a:pt x="327" y="150"/>
                    </a:lnTo>
                    <a:lnTo>
                      <a:pt x="327" y="149"/>
                    </a:lnTo>
                    <a:lnTo>
                      <a:pt x="317" y="144"/>
                    </a:lnTo>
                    <a:lnTo>
                      <a:pt x="308" y="137"/>
                    </a:lnTo>
                    <a:lnTo>
                      <a:pt x="302" y="130"/>
                    </a:lnTo>
                    <a:lnTo>
                      <a:pt x="297" y="122"/>
                    </a:lnTo>
                    <a:lnTo>
                      <a:pt x="293" y="113"/>
                    </a:lnTo>
                    <a:lnTo>
                      <a:pt x="291" y="103"/>
                    </a:lnTo>
                    <a:lnTo>
                      <a:pt x="288" y="95"/>
                    </a:lnTo>
                    <a:lnTo>
                      <a:pt x="287" y="85"/>
                    </a:lnTo>
                    <a:lnTo>
                      <a:pt x="287" y="64"/>
                    </a:lnTo>
                    <a:lnTo>
                      <a:pt x="290" y="42"/>
                    </a:lnTo>
                    <a:lnTo>
                      <a:pt x="291" y="23"/>
                    </a:lnTo>
                    <a:lnTo>
                      <a:pt x="292" y="3"/>
                    </a:lnTo>
                    <a:lnTo>
                      <a:pt x="294" y="0"/>
                    </a:lnTo>
                    <a:lnTo>
                      <a:pt x="300" y="0"/>
                    </a:lnTo>
                    <a:lnTo>
                      <a:pt x="302" y="2"/>
                    </a:lnTo>
                    <a:lnTo>
                      <a:pt x="302" y="3"/>
                    </a:lnTo>
                    <a:lnTo>
                      <a:pt x="303" y="4"/>
                    </a:lnTo>
                    <a:lnTo>
                      <a:pt x="303" y="5"/>
                    </a:lnTo>
                    <a:lnTo>
                      <a:pt x="304" y="5"/>
                    </a:lnTo>
                    <a:lnTo>
                      <a:pt x="304" y="7"/>
                    </a:lnTo>
                    <a:lnTo>
                      <a:pt x="305" y="7"/>
                    </a:lnTo>
                    <a:close/>
                    <a:moveTo>
                      <a:pt x="372" y="235"/>
                    </a:moveTo>
                    <a:lnTo>
                      <a:pt x="374" y="238"/>
                    </a:lnTo>
                    <a:lnTo>
                      <a:pt x="374" y="243"/>
                    </a:lnTo>
                    <a:lnTo>
                      <a:pt x="374" y="242"/>
                    </a:lnTo>
                    <a:lnTo>
                      <a:pt x="374" y="241"/>
                    </a:lnTo>
                    <a:lnTo>
                      <a:pt x="374" y="240"/>
                    </a:lnTo>
                    <a:lnTo>
                      <a:pt x="374" y="239"/>
                    </a:lnTo>
                    <a:lnTo>
                      <a:pt x="374" y="238"/>
                    </a:lnTo>
                    <a:lnTo>
                      <a:pt x="374" y="236"/>
                    </a:lnTo>
                    <a:lnTo>
                      <a:pt x="372" y="235"/>
                    </a:lnTo>
                    <a:close/>
                    <a:moveTo>
                      <a:pt x="370" y="305"/>
                    </a:moveTo>
                    <a:lnTo>
                      <a:pt x="369" y="315"/>
                    </a:lnTo>
                    <a:lnTo>
                      <a:pt x="357" y="333"/>
                    </a:lnTo>
                    <a:lnTo>
                      <a:pt x="343" y="245"/>
                    </a:lnTo>
                    <a:lnTo>
                      <a:pt x="330" y="220"/>
                    </a:lnTo>
                    <a:lnTo>
                      <a:pt x="312" y="202"/>
                    </a:lnTo>
                    <a:lnTo>
                      <a:pt x="296" y="202"/>
                    </a:lnTo>
                    <a:lnTo>
                      <a:pt x="296" y="238"/>
                    </a:lnTo>
                    <a:lnTo>
                      <a:pt x="317" y="284"/>
                    </a:lnTo>
                    <a:lnTo>
                      <a:pt x="343" y="446"/>
                    </a:lnTo>
                    <a:lnTo>
                      <a:pt x="344" y="448"/>
                    </a:lnTo>
                    <a:lnTo>
                      <a:pt x="340" y="450"/>
                    </a:lnTo>
                    <a:lnTo>
                      <a:pt x="335" y="451"/>
                    </a:lnTo>
                    <a:lnTo>
                      <a:pt x="330" y="452"/>
                    </a:lnTo>
                    <a:lnTo>
                      <a:pt x="326" y="453"/>
                    </a:lnTo>
                    <a:lnTo>
                      <a:pt x="321" y="454"/>
                    </a:lnTo>
                    <a:lnTo>
                      <a:pt x="317" y="455"/>
                    </a:lnTo>
                    <a:lnTo>
                      <a:pt x="312" y="455"/>
                    </a:lnTo>
                    <a:lnTo>
                      <a:pt x="308" y="455"/>
                    </a:lnTo>
                    <a:lnTo>
                      <a:pt x="304" y="460"/>
                    </a:lnTo>
                    <a:lnTo>
                      <a:pt x="296" y="455"/>
                    </a:lnTo>
                    <a:lnTo>
                      <a:pt x="291" y="450"/>
                    </a:lnTo>
                    <a:lnTo>
                      <a:pt x="287" y="443"/>
                    </a:lnTo>
                    <a:lnTo>
                      <a:pt x="285" y="437"/>
                    </a:lnTo>
                    <a:lnTo>
                      <a:pt x="285" y="430"/>
                    </a:lnTo>
                    <a:lnTo>
                      <a:pt x="286" y="423"/>
                    </a:lnTo>
                    <a:lnTo>
                      <a:pt x="288" y="415"/>
                    </a:lnTo>
                    <a:lnTo>
                      <a:pt x="291" y="408"/>
                    </a:lnTo>
                    <a:lnTo>
                      <a:pt x="298" y="392"/>
                    </a:lnTo>
                    <a:lnTo>
                      <a:pt x="306" y="378"/>
                    </a:lnTo>
                    <a:lnTo>
                      <a:pt x="311" y="365"/>
                    </a:lnTo>
                    <a:lnTo>
                      <a:pt x="315" y="355"/>
                    </a:lnTo>
                    <a:lnTo>
                      <a:pt x="316" y="346"/>
                    </a:lnTo>
                    <a:lnTo>
                      <a:pt x="316" y="339"/>
                    </a:lnTo>
                    <a:lnTo>
                      <a:pt x="315" y="330"/>
                    </a:lnTo>
                    <a:lnTo>
                      <a:pt x="314" y="321"/>
                    </a:lnTo>
                    <a:lnTo>
                      <a:pt x="312" y="313"/>
                    </a:lnTo>
                    <a:lnTo>
                      <a:pt x="311" y="304"/>
                    </a:lnTo>
                    <a:lnTo>
                      <a:pt x="309" y="296"/>
                    </a:lnTo>
                    <a:lnTo>
                      <a:pt x="308" y="289"/>
                    </a:lnTo>
                    <a:lnTo>
                      <a:pt x="308" y="287"/>
                    </a:lnTo>
                    <a:lnTo>
                      <a:pt x="307" y="282"/>
                    </a:lnTo>
                    <a:lnTo>
                      <a:pt x="307" y="278"/>
                    </a:lnTo>
                    <a:lnTo>
                      <a:pt x="306" y="272"/>
                    </a:lnTo>
                    <a:lnTo>
                      <a:pt x="305" y="268"/>
                    </a:lnTo>
                    <a:lnTo>
                      <a:pt x="304" y="263"/>
                    </a:lnTo>
                    <a:lnTo>
                      <a:pt x="304" y="259"/>
                    </a:lnTo>
                    <a:lnTo>
                      <a:pt x="304" y="257"/>
                    </a:lnTo>
                    <a:lnTo>
                      <a:pt x="303" y="256"/>
                    </a:lnTo>
                    <a:lnTo>
                      <a:pt x="302" y="255"/>
                    </a:lnTo>
                    <a:lnTo>
                      <a:pt x="300" y="254"/>
                    </a:lnTo>
                    <a:lnTo>
                      <a:pt x="300" y="252"/>
                    </a:lnTo>
                    <a:lnTo>
                      <a:pt x="299" y="250"/>
                    </a:lnTo>
                    <a:lnTo>
                      <a:pt x="298" y="248"/>
                    </a:lnTo>
                    <a:lnTo>
                      <a:pt x="297" y="246"/>
                    </a:lnTo>
                    <a:lnTo>
                      <a:pt x="296" y="245"/>
                    </a:lnTo>
                    <a:lnTo>
                      <a:pt x="294" y="245"/>
                    </a:lnTo>
                    <a:lnTo>
                      <a:pt x="291" y="240"/>
                    </a:lnTo>
                    <a:lnTo>
                      <a:pt x="287" y="234"/>
                    </a:lnTo>
                    <a:lnTo>
                      <a:pt x="285" y="228"/>
                    </a:lnTo>
                    <a:lnTo>
                      <a:pt x="283" y="220"/>
                    </a:lnTo>
                    <a:lnTo>
                      <a:pt x="282" y="214"/>
                    </a:lnTo>
                    <a:lnTo>
                      <a:pt x="281" y="206"/>
                    </a:lnTo>
                    <a:lnTo>
                      <a:pt x="281" y="198"/>
                    </a:lnTo>
                    <a:lnTo>
                      <a:pt x="281" y="191"/>
                    </a:lnTo>
                    <a:lnTo>
                      <a:pt x="285" y="188"/>
                    </a:lnTo>
                    <a:lnTo>
                      <a:pt x="285" y="185"/>
                    </a:lnTo>
                    <a:lnTo>
                      <a:pt x="288" y="183"/>
                    </a:lnTo>
                    <a:lnTo>
                      <a:pt x="292" y="182"/>
                    </a:lnTo>
                    <a:lnTo>
                      <a:pt x="295" y="182"/>
                    </a:lnTo>
                    <a:lnTo>
                      <a:pt x="298" y="182"/>
                    </a:lnTo>
                    <a:lnTo>
                      <a:pt x="305" y="183"/>
                    </a:lnTo>
                    <a:lnTo>
                      <a:pt x="312" y="186"/>
                    </a:lnTo>
                    <a:lnTo>
                      <a:pt x="319" y="190"/>
                    </a:lnTo>
                    <a:lnTo>
                      <a:pt x="326" y="194"/>
                    </a:lnTo>
                    <a:lnTo>
                      <a:pt x="331" y="198"/>
                    </a:lnTo>
                    <a:lnTo>
                      <a:pt x="335" y="202"/>
                    </a:lnTo>
                    <a:lnTo>
                      <a:pt x="335" y="203"/>
                    </a:lnTo>
                    <a:lnTo>
                      <a:pt x="336" y="204"/>
                    </a:lnTo>
                    <a:lnTo>
                      <a:pt x="336" y="205"/>
                    </a:lnTo>
                    <a:lnTo>
                      <a:pt x="338" y="206"/>
                    </a:lnTo>
                    <a:lnTo>
                      <a:pt x="339" y="208"/>
                    </a:lnTo>
                    <a:lnTo>
                      <a:pt x="340" y="209"/>
                    </a:lnTo>
                    <a:lnTo>
                      <a:pt x="340" y="210"/>
                    </a:lnTo>
                    <a:lnTo>
                      <a:pt x="340" y="211"/>
                    </a:lnTo>
                    <a:lnTo>
                      <a:pt x="344" y="214"/>
                    </a:lnTo>
                    <a:lnTo>
                      <a:pt x="345" y="223"/>
                    </a:lnTo>
                    <a:lnTo>
                      <a:pt x="347" y="234"/>
                    </a:lnTo>
                    <a:lnTo>
                      <a:pt x="351" y="245"/>
                    </a:lnTo>
                    <a:lnTo>
                      <a:pt x="355" y="257"/>
                    </a:lnTo>
                    <a:lnTo>
                      <a:pt x="358" y="268"/>
                    </a:lnTo>
                    <a:lnTo>
                      <a:pt x="362" y="280"/>
                    </a:lnTo>
                    <a:lnTo>
                      <a:pt x="365" y="291"/>
                    </a:lnTo>
                    <a:lnTo>
                      <a:pt x="365" y="303"/>
                    </a:lnTo>
                    <a:lnTo>
                      <a:pt x="366" y="303"/>
                    </a:lnTo>
                    <a:lnTo>
                      <a:pt x="367" y="303"/>
                    </a:lnTo>
                    <a:lnTo>
                      <a:pt x="368" y="303"/>
                    </a:lnTo>
                    <a:lnTo>
                      <a:pt x="368" y="304"/>
                    </a:lnTo>
                    <a:lnTo>
                      <a:pt x="369" y="304"/>
                    </a:lnTo>
                    <a:lnTo>
                      <a:pt x="369" y="305"/>
                    </a:lnTo>
                    <a:lnTo>
                      <a:pt x="370" y="305"/>
                    </a:lnTo>
                    <a:close/>
                    <a:moveTo>
                      <a:pt x="443" y="653"/>
                    </a:moveTo>
                    <a:lnTo>
                      <a:pt x="443" y="668"/>
                    </a:lnTo>
                    <a:lnTo>
                      <a:pt x="435" y="681"/>
                    </a:lnTo>
                    <a:lnTo>
                      <a:pt x="426" y="689"/>
                    </a:lnTo>
                    <a:lnTo>
                      <a:pt x="395" y="672"/>
                    </a:lnTo>
                    <a:lnTo>
                      <a:pt x="357" y="664"/>
                    </a:lnTo>
                    <a:lnTo>
                      <a:pt x="296" y="681"/>
                    </a:lnTo>
                    <a:lnTo>
                      <a:pt x="200" y="746"/>
                    </a:lnTo>
                    <a:lnTo>
                      <a:pt x="152" y="746"/>
                    </a:lnTo>
                    <a:lnTo>
                      <a:pt x="139" y="738"/>
                    </a:lnTo>
                    <a:lnTo>
                      <a:pt x="130" y="637"/>
                    </a:lnTo>
                    <a:lnTo>
                      <a:pt x="125" y="450"/>
                    </a:lnTo>
                    <a:lnTo>
                      <a:pt x="26" y="284"/>
                    </a:lnTo>
                    <a:lnTo>
                      <a:pt x="0" y="168"/>
                    </a:lnTo>
                    <a:lnTo>
                      <a:pt x="8" y="59"/>
                    </a:lnTo>
                    <a:lnTo>
                      <a:pt x="18" y="27"/>
                    </a:lnTo>
                    <a:lnTo>
                      <a:pt x="21" y="41"/>
                    </a:lnTo>
                    <a:lnTo>
                      <a:pt x="26" y="57"/>
                    </a:lnTo>
                    <a:lnTo>
                      <a:pt x="30" y="71"/>
                    </a:lnTo>
                    <a:lnTo>
                      <a:pt x="33" y="85"/>
                    </a:lnTo>
                    <a:lnTo>
                      <a:pt x="37" y="99"/>
                    </a:lnTo>
                    <a:lnTo>
                      <a:pt x="40" y="113"/>
                    </a:lnTo>
                    <a:lnTo>
                      <a:pt x="42" y="126"/>
                    </a:lnTo>
                    <a:lnTo>
                      <a:pt x="42" y="139"/>
                    </a:lnTo>
                    <a:lnTo>
                      <a:pt x="45" y="144"/>
                    </a:lnTo>
                    <a:lnTo>
                      <a:pt x="48" y="148"/>
                    </a:lnTo>
                    <a:lnTo>
                      <a:pt x="50" y="154"/>
                    </a:lnTo>
                    <a:lnTo>
                      <a:pt x="51" y="160"/>
                    </a:lnTo>
                    <a:lnTo>
                      <a:pt x="53" y="174"/>
                    </a:lnTo>
                    <a:lnTo>
                      <a:pt x="53" y="190"/>
                    </a:lnTo>
                    <a:lnTo>
                      <a:pt x="53" y="206"/>
                    </a:lnTo>
                    <a:lnTo>
                      <a:pt x="53" y="221"/>
                    </a:lnTo>
                    <a:lnTo>
                      <a:pt x="52" y="234"/>
                    </a:lnTo>
                    <a:lnTo>
                      <a:pt x="52" y="245"/>
                    </a:lnTo>
                    <a:lnTo>
                      <a:pt x="57" y="248"/>
                    </a:lnTo>
                    <a:lnTo>
                      <a:pt x="63" y="255"/>
                    </a:lnTo>
                    <a:lnTo>
                      <a:pt x="68" y="261"/>
                    </a:lnTo>
                    <a:lnTo>
                      <a:pt x="74" y="270"/>
                    </a:lnTo>
                    <a:lnTo>
                      <a:pt x="79" y="278"/>
                    </a:lnTo>
                    <a:lnTo>
                      <a:pt x="84" y="285"/>
                    </a:lnTo>
                    <a:lnTo>
                      <a:pt x="89" y="292"/>
                    </a:lnTo>
                    <a:lnTo>
                      <a:pt x="93" y="297"/>
                    </a:lnTo>
                    <a:lnTo>
                      <a:pt x="97" y="302"/>
                    </a:lnTo>
                    <a:lnTo>
                      <a:pt x="101" y="305"/>
                    </a:lnTo>
                    <a:lnTo>
                      <a:pt x="105" y="308"/>
                    </a:lnTo>
                    <a:lnTo>
                      <a:pt x="110" y="313"/>
                    </a:lnTo>
                    <a:lnTo>
                      <a:pt x="115" y="317"/>
                    </a:lnTo>
                    <a:lnTo>
                      <a:pt x="120" y="320"/>
                    </a:lnTo>
                    <a:lnTo>
                      <a:pt x="124" y="324"/>
                    </a:lnTo>
                    <a:lnTo>
                      <a:pt x="127" y="328"/>
                    </a:lnTo>
                    <a:lnTo>
                      <a:pt x="133" y="327"/>
                    </a:lnTo>
                    <a:lnTo>
                      <a:pt x="138" y="326"/>
                    </a:lnTo>
                    <a:lnTo>
                      <a:pt x="142" y="323"/>
                    </a:lnTo>
                    <a:lnTo>
                      <a:pt x="147" y="320"/>
                    </a:lnTo>
                    <a:lnTo>
                      <a:pt x="151" y="317"/>
                    </a:lnTo>
                    <a:lnTo>
                      <a:pt x="155" y="314"/>
                    </a:lnTo>
                    <a:lnTo>
                      <a:pt x="160" y="312"/>
                    </a:lnTo>
                    <a:lnTo>
                      <a:pt x="164" y="309"/>
                    </a:lnTo>
                    <a:lnTo>
                      <a:pt x="164" y="308"/>
                    </a:lnTo>
                    <a:lnTo>
                      <a:pt x="164" y="307"/>
                    </a:lnTo>
                    <a:lnTo>
                      <a:pt x="165" y="306"/>
                    </a:lnTo>
                    <a:lnTo>
                      <a:pt x="166" y="305"/>
                    </a:lnTo>
                    <a:lnTo>
                      <a:pt x="167" y="303"/>
                    </a:lnTo>
                    <a:lnTo>
                      <a:pt x="167" y="302"/>
                    </a:lnTo>
                    <a:lnTo>
                      <a:pt x="169" y="301"/>
                    </a:lnTo>
                    <a:lnTo>
                      <a:pt x="169" y="300"/>
                    </a:lnTo>
                    <a:lnTo>
                      <a:pt x="173" y="297"/>
                    </a:lnTo>
                    <a:lnTo>
                      <a:pt x="177" y="300"/>
                    </a:lnTo>
                    <a:lnTo>
                      <a:pt x="177" y="328"/>
                    </a:lnTo>
                    <a:lnTo>
                      <a:pt x="177" y="355"/>
                    </a:lnTo>
                    <a:lnTo>
                      <a:pt x="176" y="384"/>
                    </a:lnTo>
                    <a:lnTo>
                      <a:pt x="175" y="412"/>
                    </a:lnTo>
                    <a:lnTo>
                      <a:pt x="173" y="440"/>
                    </a:lnTo>
                    <a:lnTo>
                      <a:pt x="170" y="469"/>
                    </a:lnTo>
                    <a:lnTo>
                      <a:pt x="166" y="497"/>
                    </a:lnTo>
                    <a:lnTo>
                      <a:pt x="162" y="524"/>
                    </a:lnTo>
                    <a:lnTo>
                      <a:pt x="161" y="531"/>
                    </a:lnTo>
                    <a:lnTo>
                      <a:pt x="161" y="538"/>
                    </a:lnTo>
                    <a:lnTo>
                      <a:pt x="162" y="546"/>
                    </a:lnTo>
                    <a:lnTo>
                      <a:pt x="163" y="554"/>
                    </a:lnTo>
                    <a:lnTo>
                      <a:pt x="165" y="561"/>
                    </a:lnTo>
                    <a:lnTo>
                      <a:pt x="167" y="569"/>
                    </a:lnTo>
                    <a:lnTo>
                      <a:pt x="169" y="575"/>
                    </a:lnTo>
                    <a:lnTo>
                      <a:pt x="171" y="582"/>
                    </a:lnTo>
                    <a:lnTo>
                      <a:pt x="171" y="583"/>
                    </a:lnTo>
                    <a:lnTo>
                      <a:pt x="172" y="584"/>
                    </a:lnTo>
                    <a:lnTo>
                      <a:pt x="173" y="586"/>
                    </a:lnTo>
                    <a:lnTo>
                      <a:pt x="174" y="588"/>
                    </a:lnTo>
                    <a:lnTo>
                      <a:pt x="175" y="589"/>
                    </a:lnTo>
                    <a:lnTo>
                      <a:pt x="176" y="592"/>
                    </a:lnTo>
                    <a:lnTo>
                      <a:pt x="177" y="593"/>
                    </a:lnTo>
                    <a:lnTo>
                      <a:pt x="179" y="593"/>
                    </a:lnTo>
                    <a:lnTo>
                      <a:pt x="179" y="594"/>
                    </a:lnTo>
                    <a:lnTo>
                      <a:pt x="181" y="594"/>
                    </a:lnTo>
                    <a:lnTo>
                      <a:pt x="181" y="595"/>
                    </a:lnTo>
                    <a:lnTo>
                      <a:pt x="181" y="596"/>
                    </a:lnTo>
                    <a:lnTo>
                      <a:pt x="182" y="597"/>
                    </a:lnTo>
                    <a:lnTo>
                      <a:pt x="183" y="597"/>
                    </a:lnTo>
                    <a:lnTo>
                      <a:pt x="185" y="597"/>
                    </a:lnTo>
                    <a:lnTo>
                      <a:pt x="185" y="598"/>
                    </a:lnTo>
                    <a:lnTo>
                      <a:pt x="185" y="599"/>
                    </a:lnTo>
                    <a:lnTo>
                      <a:pt x="185" y="600"/>
                    </a:lnTo>
                    <a:lnTo>
                      <a:pt x="186" y="600"/>
                    </a:lnTo>
                    <a:lnTo>
                      <a:pt x="187" y="601"/>
                    </a:lnTo>
                    <a:lnTo>
                      <a:pt x="187" y="603"/>
                    </a:lnTo>
                    <a:lnTo>
                      <a:pt x="188" y="604"/>
                    </a:lnTo>
                    <a:lnTo>
                      <a:pt x="189" y="605"/>
                    </a:lnTo>
                    <a:lnTo>
                      <a:pt x="193" y="605"/>
                    </a:lnTo>
                    <a:lnTo>
                      <a:pt x="196" y="605"/>
                    </a:lnTo>
                    <a:lnTo>
                      <a:pt x="200" y="604"/>
                    </a:lnTo>
                    <a:lnTo>
                      <a:pt x="205" y="604"/>
                    </a:lnTo>
                    <a:lnTo>
                      <a:pt x="208" y="603"/>
                    </a:lnTo>
                    <a:lnTo>
                      <a:pt x="211" y="601"/>
                    </a:lnTo>
                    <a:lnTo>
                      <a:pt x="213" y="599"/>
                    </a:lnTo>
                    <a:lnTo>
                      <a:pt x="214" y="597"/>
                    </a:lnTo>
                    <a:lnTo>
                      <a:pt x="220" y="594"/>
                    </a:lnTo>
                    <a:lnTo>
                      <a:pt x="226" y="588"/>
                    </a:lnTo>
                    <a:lnTo>
                      <a:pt x="233" y="581"/>
                    </a:lnTo>
                    <a:lnTo>
                      <a:pt x="239" y="573"/>
                    </a:lnTo>
                    <a:lnTo>
                      <a:pt x="245" y="564"/>
                    </a:lnTo>
                    <a:lnTo>
                      <a:pt x="251" y="556"/>
                    </a:lnTo>
                    <a:lnTo>
                      <a:pt x="257" y="548"/>
                    </a:lnTo>
                    <a:lnTo>
                      <a:pt x="262" y="543"/>
                    </a:lnTo>
                    <a:lnTo>
                      <a:pt x="268" y="544"/>
                    </a:lnTo>
                    <a:lnTo>
                      <a:pt x="273" y="547"/>
                    </a:lnTo>
                    <a:lnTo>
                      <a:pt x="278" y="551"/>
                    </a:lnTo>
                    <a:lnTo>
                      <a:pt x="282" y="557"/>
                    </a:lnTo>
                    <a:lnTo>
                      <a:pt x="285" y="561"/>
                    </a:lnTo>
                    <a:lnTo>
                      <a:pt x="290" y="566"/>
                    </a:lnTo>
                    <a:lnTo>
                      <a:pt x="294" y="569"/>
                    </a:lnTo>
                    <a:lnTo>
                      <a:pt x="299" y="570"/>
                    </a:lnTo>
                    <a:lnTo>
                      <a:pt x="300" y="575"/>
                    </a:lnTo>
                    <a:lnTo>
                      <a:pt x="303" y="581"/>
                    </a:lnTo>
                    <a:lnTo>
                      <a:pt x="303" y="585"/>
                    </a:lnTo>
                    <a:lnTo>
                      <a:pt x="303" y="591"/>
                    </a:lnTo>
                    <a:lnTo>
                      <a:pt x="299" y="601"/>
                    </a:lnTo>
                    <a:lnTo>
                      <a:pt x="295" y="611"/>
                    </a:lnTo>
                    <a:lnTo>
                      <a:pt x="288" y="621"/>
                    </a:lnTo>
                    <a:lnTo>
                      <a:pt x="282" y="630"/>
                    </a:lnTo>
                    <a:lnTo>
                      <a:pt x="274" y="639"/>
                    </a:lnTo>
                    <a:lnTo>
                      <a:pt x="267" y="645"/>
                    </a:lnTo>
                    <a:lnTo>
                      <a:pt x="267" y="655"/>
                    </a:lnTo>
                    <a:lnTo>
                      <a:pt x="269" y="651"/>
                    </a:lnTo>
                    <a:lnTo>
                      <a:pt x="271" y="651"/>
                    </a:lnTo>
                    <a:lnTo>
                      <a:pt x="273" y="645"/>
                    </a:lnTo>
                    <a:lnTo>
                      <a:pt x="279" y="645"/>
                    </a:lnTo>
                    <a:lnTo>
                      <a:pt x="279" y="643"/>
                    </a:lnTo>
                    <a:lnTo>
                      <a:pt x="285" y="642"/>
                    </a:lnTo>
                    <a:lnTo>
                      <a:pt x="293" y="641"/>
                    </a:lnTo>
                    <a:lnTo>
                      <a:pt x="299" y="641"/>
                    </a:lnTo>
                    <a:lnTo>
                      <a:pt x="307" y="641"/>
                    </a:lnTo>
                    <a:lnTo>
                      <a:pt x="315" y="641"/>
                    </a:lnTo>
                    <a:lnTo>
                      <a:pt x="321" y="641"/>
                    </a:lnTo>
                    <a:lnTo>
                      <a:pt x="329" y="641"/>
                    </a:lnTo>
                    <a:lnTo>
                      <a:pt x="335" y="641"/>
                    </a:lnTo>
                    <a:lnTo>
                      <a:pt x="340" y="645"/>
                    </a:lnTo>
                    <a:lnTo>
                      <a:pt x="350" y="646"/>
                    </a:lnTo>
                    <a:lnTo>
                      <a:pt x="362" y="648"/>
                    </a:lnTo>
                    <a:lnTo>
                      <a:pt x="374" y="651"/>
                    </a:lnTo>
                    <a:lnTo>
                      <a:pt x="387" y="654"/>
                    </a:lnTo>
                    <a:lnTo>
                      <a:pt x="400" y="656"/>
                    </a:lnTo>
                    <a:lnTo>
                      <a:pt x="413" y="658"/>
                    </a:lnTo>
                    <a:lnTo>
                      <a:pt x="424" y="658"/>
                    </a:lnTo>
                    <a:lnTo>
                      <a:pt x="433" y="657"/>
                    </a:lnTo>
                    <a:lnTo>
                      <a:pt x="433" y="655"/>
                    </a:lnTo>
                    <a:lnTo>
                      <a:pt x="435" y="655"/>
                    </a:lnTo>
                    <a:lnTo>
                      <a:pt x="436" y="655"/>
                    </a:lnTo>
                    <a:lnTo>
                      <a:pt x="437" y="655"/>
                    </a:lnTo>
                    <a:lnTo>
                      <a:pt x="438" y="654"/>
                    </a:lnTo>
                    <a:lnTo>
                      <a:pt x="439" y="654"/>
                    </a:lnTo>
                    <a:lnTo>
                      <a:pt x="441" y="654"/>
                    </a:lnTo>
                    <a:lnTo>
                      <a:pt x="442" y="653"/>
                    </a:lnTo>
                    <a:lnTo>
                      <a:pt x="443" y="653"/>
                    </a:lnTo>
                    <a:close/>
                  </a:path>
                </a:pathLst>
              </a:custGeom>
              <a:solidFill>
                <a:srgbClr val="78707D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22" name="Shape 1222"/>
              <p:cNvSpPr/>
              <p:nvPr/>
            </p:nvSpPr>
            <p:spPr>
              <a:xfrm>
                <a:off x="1279525" y="4778375"/>
                <a:ext cx="1292225" cy="1214436"/>
              </a:xfrm>
              <a:custGeom>
                <a:avLst/>
                <a:gdLst/>
                <a:ahLst/>
                <a:cxnLst/>
                <a:rect l="0" t="0" r="0" b="0"/>
                <a:pathLst>
                  <a:path w="814" h="765" extrusionOk="0">
                    <a:moveTo>
                      <a:pt x="813" y="96"/>
                    </a:moveTo>
                    <a:lnTo>
                      <a:pt x="814" y="126"/>
                    </a:lnTo>
                    <a:lnTo>
                      <a:pt x="779" y="201"/>
                    </a:lnTo>
                    <a:lnTo>
                      <a:pt x="757" y="230"/>
                    </a:lnTo>
                    <a:lnTo>
                      <a:pt x="762" y="187"/>
                    </a:lnTo>
                    <a:lnTo>
                      <a:pt x="762" y="175"/>
                    </a:lnTo>
                    <a:lnTo>
                      <a:pt x="753" y="166"/>
                    </a:lnTo>
                    <a:lnTo>
                      <a:pt x="749" y="166"/>
                    </a:lnTo>
                    <a:lnTo>
                      <a:pt x="736" y="192"/>
                    </a:lnTo>
                    <a:lnTo>
                      <a:pt x="718" y="288"/>
                    </a:lnTo>
                    <a:lnTo>
                      <a:pt x="596" y="749"/>
                    </a:lnTo>
                    <a:lnTo>
                      <a:pt x="593" y="762"/>
                    </a:lnTo>
                    <a:lnTo>
                      <a:pt x="587" y="765"/>
                    </a:lnTo>
                    <a:lnTo>
                      <a:pt x="513" y="710"/>
                    </a:lnTo>
                    <a:lnTo>
                      <a:pt x="418" y="675"/>
                    </a:lnTo>
                    <a:lnTo>
                      <a:pt x="361" y="657"/>
                    </a:lnTo>
                    <a:lnTo>
                      <a:pt x="318" y="653"/>
                    </a:lnTo>
                    <a:lnTo>
                      <a:pt x="318" y="627"/>
                    </a:lnTo>
                    <a:lnTo>
                      <a:pt x="343" y="621"/>
                    </a:lnTo>
                    <a:lnTo>
                      <a:pt x="368" y="615"/>
                    </a:lnTo>
                    <a:lnTo>
                      <a:pt x="393" y="607"/>
                    </a:lnTo>
                    <a:lnTo>
                      <a:pt x="418" y="600"/>
                    </a:lnTo>
                    <a:lnTo>
                      <a:pt x="444" y="592"/>
                    </a:lnTo>
                    <a:lnTo>
                      <a:pt x="470" y="585"/>
                    </a:lnTo>
                    <a:lnTo>
                      <a:pt x="482" y="583"/>
                    </a:lnTo>
                    <a:lnTo>
                      <a:pt x="495" y="581"/>
                    </a:lnTo>
                    <a:lnTo>
                      <a:pt x="507" y="580"/>
                    </a:lnTo>
                    <a:lnTo>
                      <a:pt x="519" y="580"/>
                    </a:lnTo>
                    <a:lnTo>
                      <a:pt x="519" y="584"/>
                    </a:lnTo>
                    <a:lnTo>
                      <a:pt x="521" y="584"/>
                    </a:lnTo>
                    <a:lnTo>
                      <a:pt x="521" y="586"/>
                    </a:lnTo>
                    <a:lnTo>
                      <a:pt x="521" y="589"/>
                    </a:lnTo>
                    <a:lnTo>
                      <a:pt x="523" y="589"/>
                    </a:lnTo>
                    <a:lnTo>
                      <a:pt x="523" y="593"/>
                    </a:lnTo>
                    <a:lnTo>
                      <a:pt x="526" y="596"/>
                    </a:lnTo>
                    <a:lnTo>
                      <a:pt x="528" y="600"/>
                    </a:lnTo>
                    <a:lnTo>
                      <a:pt x="532" y="603"/>
                    </a:lnTo>
                    <a:lnTo>
                      <a:pt x="534" y="607"/>
                    </a:lnTo>
                    <a:lnTo>
                      <a:pt x="536" y="610"/>
                    </a:lnTo>
                    <a:lnTo>
                      <a:pt x="539" y="615"/>
                    </a:lnTo>
                    <a:lnTo>
                      <a:pt x="541" y="618"/>
                    </a:lnTo>
                    <a:lnTo>
                      <a:pt x="544" y="620"/>
                    </a:lnTo>
                    <a:lnTo>
                      <a:pt x="556" y="620"/>
                    </a:lnTo>
                    <a:lnTo>
                      <a:pt x="557" y="619"/>
                    </a:lnTo>
                    <a:lnTo>
                      <a:pt x="559" y="617"/>
                    </a:lnTo>
                    <a:lnTo>
                      <a:pt x="561" y="615"/>
                    </a:lnTo>
                    <a:lnTo>
                      <a:pt x="563" y="613"/>
                    </a:lnTo>
                    <a:lnTo>
                      <a:pt x="565" y="609"/>
                    </a:lnTo>
                    <a:lnTo>
                      <a:pt x="568" y="607"/>
                    </a:lnTo>
                    <a:lnTo>
                      <a:pt x="569" y="604"/>
                    </a:lnTo>
                    <a:lnTo>
                      <a:pt x="569" y="603"/>
                    </a:lnTo>
                    <a:lnTo>
                      <a:pt x="575" y="586"/>
                    </a:lnTo>
                    <a:lnTo>
                      <a:pt x="581" y="570"/>
                    </a:lnTo>
                    <a:lnTo>
                      <a:pt x="586" y="553"/>
                    </a:lnTo>
                    <a:lnTo>
                      <a:pt x="591" y="534"/>
                    </a:lnTo>
                    <a:lnTo>
                      <a:pt x="595" y="517"/>
                    </a:lnTo>
                    <a:lnTo>
                      <a:pt x="599" y="499"/>
                    </a:lnTo>
                    <a:lnTo>
                      <a:pt x="604" y="482"/>
                    </a:lnTo>
                    <a:lnTo>
                      <a:pt x="608" y="465"/>
                    </a:lnTo>
                    <a:lnTo>
                      <a:pt x="619" y="428"/>
                    </a:lnTo>
                    <a:lnTo>
                      <a:pt x="628" y="392"/>
                    </a:lnTo>
                    <a:lnTo>
                      <a:pt x="635" y="355"/>
                    </a:lnTo>
                    <a:lnTo>
                      <a:pt x="642" y="318"/>
                    </a:lnTo>
                    <a:lnTo>
                      <a:pt x="648" y="280"/>
                    </a:lnTo>
                    <a:lnTo>
                      <a:pt x="655" y="243"/>
                    </a:lnTo>
                    <a:lnTo>
                      <a:pt x="661" y="205"/>
                    </a:lnTo>
                    <a:lnTo>
                      <a:pt x="668" y="168"/>
                    </a:lnTo>
                    <a:lnTo>
                      <a:pt x="671" y="155"/>
                    </a:lnTo>
                    <a:lnTo>
                      <a:pt x="676" y="144"/>
                    </a:lnTo>
                    <a:lnTo>
                      <a:pt x="681" y="133"/>
                    </a:lnTo>
                    <a:lnTo>
                      <a:pt x="688" y="123"/>
                    </a:lnTo>
                    <a:lnTo>
                      <a:pt x="694" y="114"/>
                    </a:lnTo>
                    <a:lnTo>
                      <a:pt x="702" y="104"/>
                    </a:lnTo>
                    <a:lnTo>
                      <a:pt x="707" y="94"/>
                    </a:lnTo>
                    <a:lnTo>
                      <a:pt x="714" y="83"/>
                    </a:lnTo>
                    <a:lnTo>
                      <a:pt x="719" y="84"/>
                    </a:lnTo>
                    <a:lnTo>
                      <a:pt x="727" y="86"/>
                    </a:lnTo>
                    <a:lnTo>
                      <a:pt x="737" y="91"/>
                    </a:lnTo>
                    <a:lnTo>
                      <a:pt x="746" y="95"/>
                    </a:lnTo>
                    <a:lnTo>
                      <a:pt x="756" y="99"/>
                    </a:lnTo>
                    <a:lnTo>
                      <a:pt x="765" y="104"/>
                    </a:lnTo>
                    <a:lnTo>
                      <a:pt x="773" y="108"/>
                    </a:lnTo>
                    <a:lnTo>
                      <a:pt x="777" y="110"/>
                    </a:lnTo>
                    <a:lnTo>
                      <a:pt x="777" y="112"/>
                    </a:lnTo>
                    <a:lnTo>
                      <a:pt x="781" y="114"/>
                    </a:lnTo>
                    <a:lnTo>
                      <a:pt x="786" y="114"/>
                    </a:lnTo>
                    <a:lnTo>
                      <a:pt x="790" y="112"/>
                    </a:lnTo>
                    <a:lnTo>
                      <a:pt x="794" y="110"/>
                    </a:lnTo>
                    <a:lnTo>
                      <a:pt x="799" y="107"/>
                    </a:lnTo>
                    <a:lnTo>
                      <a:pt x="802" y="104"/>
                    </a:lnTo>
                    <a:lnTo>
                      <a:pt x="804" y="100"/>
                    </a:lnTo>
                    <a:lnTo>
                      <a:pt x="805" y="97"/>
                    </a:lnTo>
                    <a:lnTo>
                      <a:pt x="806" y="96"/>
                    </a:lnTo>
                    <a:lnTo>
                      <a:pt x="807" y="96"/>
                    </a:lnTo>
                    <a:lnTo>
                      <a:pt x="809" y="96"/>
                    </a:lnTo>
                    <a:lnTo>
                      <a:pt x="810" y="95"/>
                    </a:lnTo>
                    <a:lnTo>
                      <a:pt x="811" y="95"/>
                    </a:lnTo>
                    <a:lnTo>
                      <a:pt x="812" y="95"/>
                    </a:lnTo>
                    <a:lnTo>
                      <a:pt x="813" y="95"/>
                    </a:lnTo>
                    <a:lnTo>
                      <a:pt x="813" y="96"/>
                    </a:lnTo>
                    <a:close/>
                    <a:moveTo>
                      <a:pt x="525" y="197"/>
                    </a:moveTo>
                    <a:lnTo>
                      <a:pt x="562" y="87"/>
                    </a:lnTo>
                    <a:lnTo>
                      <a:pt x="593" y="53"/>
                    </a:lnTo>
                    <a:lnTo>
                      <a:pt x="574" y="53"/>
                    </a:lnTo>
                    <a:lnTo>
                      <a:pt x="535" y="92"/>
                    </a:lnTo>
                    <a:lnTo>
                      <a:pt x="547" y="51"/>
                    </a:lnTo>
                    <a:lnTo>
                      <a:pt x="558" y="51"/>
                    </a:lnTo>
                    <a:lnTo>
                      <a:pt x="560" y="46"/>
                    </a:lnTo>
                    <a:lnTo>
                      <a:pt x="562" y="46"/>
                    </a:lnTo>
                    <a:lnTo>
                      <a:pt x="564" y="45"/>
                    </a:lnTo>
                    <a:lnTo>
                      <a:pt x="567" y="44"/>
                    </a:lnTo>
                    <a:lnTo>
                      <a:pt x="569" y="43"/>
                    </a:lnTo>
                    <a:lnTo>
                      <a:pt x="571" y="41"/>
                    </a:lnTo>
                    <a:lnTo>
                      <a:pt x="572" y="38"/>
                    </a:lnTo>
                    <a:lnTo>
                      <a:pt x="573" y="37"/>
                    </a:lnTo>
                    <a:lnTo>
                      <a:pt x="574" y="35"/>
                    </a:lnTo>
                    <a:lnTo>
                      <a:pt x="575" y="35"/>
                    </a:lnTo>
                    <a:lnTo>
                      <a:pt x="576" y="34"/>
                    </a:lnTo>
                    <a:lnTo>
                      <a:pt x="577" y="33"/>
                    </a:lnTo>
                    <a:lnTo>
                      <a:pt x="580" y="32"/>
                    </a:lnTo>
                    <a:lnTo>
                      <a:pt x="581" y="30"/>
                    </a:lnTo>
                    <a:lnTo>
                      <a:pt x="583" y="29"/>
                    </a:lnTo>
                    <a:lnTo>
                      <a:pt x="584" y="26"/>
                    </a:lnTo>
                    <a:lnTo>
                      <a:pt x="585" y="26"/>
                    </a:lnTo>
                    <a:lnTo>
                      <a:pt x="591" y="25"/>
                    </a:lnTo>
                    <a:lnTo>
                      <a:pt x="596" y="24"/>
                    </a:lnTo>
                    <a:lnTo>
                      <a:pt x="601" y="23"/>
                    </a:lnTo>
                    <a:lnTo>
                      <a:pt x="607" y="21"/>
                    </a:lnTo>
                    <a:lnTo>
                      <a:pt x="613" y="20"/>
                    </a:lnTo>
                    <a:lnTo>
                      <a:pt x="619" y="18"/>
                    </a:lnTo>
                    <a:lnTo>
                      <a:pt x="625" y="17"/>
                    </a:lnTo>
                    <a:lnTo>
                      <a:pt x="631" y="17"/>
                    </a:lnTo>
                    <a:lnTo>
                      <a:pt x="633" y="19"/>
                    </a:lnTo>
                    <a:lnTo>
                      <a:pt x="634" y="21"/>
                    </a:lnTo>
                    <a:lnTo>
                      <a:pt x="635" y="23"/>
                    </a:lnTo>
                    <a:lnTo>
                      <a:pt x="635" y="24"/>
                    </a:lnTo>
                    <a:lnTo>
                      <a:pt x="634" y="26"/>
                    </a:lnTo>
                    <a:lnTo>
                      <a:pt x="634" y="29"/>
                    </a:lnTo>
                    <a:lnTo>
                      <a:pt x="633" y="31"/>
                    </a:lnTo>
                    <a:lnTo>
                      <a:pt x="633" y="33"/>
                    </a:lnTo>
                    <a:lnTo>
                      <a:pt x="630" y="33"/>
                    </a:lnTo>
                    <a:lnTo>
                      <a:pt x="626" y="35"/>
                    </a:lnTo>
                    <a:lnTo>
                      <a:pt x="622" y="36"/>
                    </a:lnTo>
                    <a:lnTo>
                      <a:pt x="618" y="39"/>
                    </a:lnTo>
                    <a:lnTo>
                      <a:pt x="613" y="43"/>
                    </a:lnTo>
                    <a:lnTo>
                      <a:pt x="609" y="45"/>
                    </a:lnTo>
                    <a:lnTo>
                      <a:pt x="606" y="48"/>
                    </a:lnTo>
                    <a:lnTo>
                      <a:pt x="604" y="51"/>
                    </a:lnTo>
                    <a:lnTo>
                      <a:pt x="600" y="51"/>
                    </a:lnTo>
                    <a:lnTo>
                      <a:pt x="599" y="51"/>
                    </a:lnTo>
                    <a:lnTo>
                      <a:pt x="599" y="53"/>
                    </a:lnTo>
                    <a:lnTo>
                      <a:pt x="598" y="53"/>
                    </a:lnTo>
                    <a:lnTo>
                      <a:pt x="597" y="54"/>
                    </a:lnTo>
                    <a:lnTo>
                      <a:pt x="595" y="54"/>
                    </a:lnTo>
                    <a:lnTo>
                      <a:pt x="592" y="58"/>
                    </a:lnTo>
                    <a:lnTo>
                      <a:pt x="587" y="64"/>
                    </a:lnTo>
                    <a:lnTo>
                      <a:pt x="583" y="71"/>
                    </a:lnTo>
                    <a:lnTo>
                      <a:pt x="579" y="79"/>
                    </a:lnTo>
                    <a:lnTo>
                      <a:pt x="575" y="86"/>
                    </a:lnTo>
                    <a:lnTo>
                      <a:pt x="573" y="94"/>
                    </a:lnTo>
                    <a:lnTo>
                      <a:pt x="573" y="97"/>
                    </a:lnTo>
                    <a:lnTo>
                      <a:pt x="573" y="102"/>
                    </a:lnTo>
                    <a:lnTo>
                      <a:pt x="574" y="105"/>
                    </a:lnTo>
                    <a:lnTo>
                      <a:pt x="576" y="108"/>
                    </a:lnTo>
                    <a:lnTo>
                      <a:pt x="579" y="108"/>
                    </a:lnTo>
                    <a:lnTo>
                      <a:pt x="579" y="112"/>
                    </a:lnTo>
                    <a:lnTo>
                      <a:pt x="608" y="112"/>
                    </a:lnTo>
                    <a:lnTo>
                      <a:pt x="608" y="123"/>
                    </a:lnTo>
                    <a:lnTo>
                      <a:pt x="606" y="134"/>
                    </a:lnTo>
                    <a:lnTo>
                      <a:pt x="604" y="146"/>
                    </a:lnTo>
                    <a:lnTo>
                      <a:pt x="601" y="158"/>
                    </a:lnTo>
                    <a:lnTo>
                      <a:pt x="593" y="182"/>
                    </a:lnTo>
                    <a:lnTo>
                      <a:pt x="584" y="207"/>
                    </a:lnTo>
                    <a:lnTo>
                      <a:pt x="573" y="231"/>
                    </a:lnTo>
                    <a:lnTo>
                      <a:pt x="562" y="254"/>
                    </a:lnTo>
                    <a:lnTo>
                      <a:pt x="552" y="276"/>
                    </a:lnTo>
                    <a:lnTo>
                      <a:pt x="544" y="296"/>
                    </a:lnTo>
                    <a:lnTo>
                      <a:pt x="539" y="300"/>
                    </a:lnTo>
                    <a:lnTo>
                      <a:pt x="539" y="303"/>
                    </a:lnTo>
                    <a:lnTo>
                      <a:pt x="539" y="305"/>
                    </a:lnTo>
                    <a:lnTo>
                      <a:pt x="538" y="307"/>
                    </a:lnTo>
                    <a:lnTo>
                      <a:pt x="538" y="311"/>
                    </a:lnTo>
                    <a:lnTo>
                      <a:pt x="538" y="313"/>
                    </a:lnTo>
                    <a:lnTo>
                      <a:pt x="537" y="315"/>
                    </a:lnTo>
                    <a:lnTo>
                      <a:pt x="537" y="317"/>
                    </a:lnTo>
                    <a:lnTo>
                      <a:pt x="537" y="318"/>
                    </a:lnTo>
                    <a:lnTo>
                      <a:pt x="536" y="328"/>
                    </a:lnTo>
                    <a:lnTo>
                      <a:pt x="535" y="339"/>
                    </a:lnTo>
                    <a:lnTo>
                      <a:pt x="535" y="350"/>
                    </a:lnTo>
                    <a:lnTo>
                      <a:pt x="536" y="363"/>
                    </a:lnTo>
                    <a:lnTo>
                      <a:pt x="538" y="389"/>
                    </a:lnTo>
                    <a:lnTo>
                      <a:pt x="540" y="415"/>
                    </a:lnTo>
                    <a:lnTo>
                      <a:pt x="541" y="428"/>
                    </a:lnTo>
                    <a:lnTo>
                      <a:pt x="543" y="442"/>
                    </a:lnTo>
                    <a:lnTo>
                      <a:pt x="543" y="455"/>
                    </a:lnTo>
                    <a:lnTo>
                      <a:pt x="541" y="467"/>
                    </a:lnTo>
                    <a:lnTo>
                      <a:pt x="539" y="477"/>
                    </a:lnTo>
                    <a:lnTo>
                      <a:pt x="536" y="487"/>
                    </a:lnTo>
                    <a:lnTo>
                      <a:pt x="532" y="496"/>
                    </a:lnTo>
                    <a:lnTo>
                      <a:pt x="526" y="504"/>
                    </a:lnTo>
                    <a:lnTo>
                      <a:pt x="523" y="503"/>
                    </a:lnTo>
                    <a:lnTo>
                      <a:pt x="521" y="499"/>
                    </a:lnTo>
                    <a:lnTo>
                      <a:pt x="519" y="495"/>
                    </a:lnTo>
                    <a:lnTo>
                      <a:pt x="515" y="491"/>
                    </a:lnTo>
                    <a:lnTo>
                      <a:pt x="511" y="480"/>
                    </a:lnTo>
                    <a:lnTo>
                      <a:pt x="507" y="468"/>
                    </a:lnTo>
                    <a:lnTo>
                      <a:pt x="501" y="457"/>
                    </a:lnTo>
                    <a:lnTo>
                      <a:pt x="497" y="447"/>
                    </a:lnTo>
                    <a:lnTo>
                      <a:pt x="495" y="443"/>
                    </a:lnTo>
                    <a:lnTo>
                      <a:pt x="491" y="440"/>
                    </a:lnTo>
                    <a:lnTo>
                      <a:pt x="489" y="438"/>
                    </a:lnTo>
                    <a:lnTo>
                      <a:pt x="487" y="437"/>
                    </a:lnTo>
                    <a:lnTo>
                      <a:pt x="487" y="431"/>
                    </a:lnTo>
                    <a:lnTo>
                      <a:pt x="486" y="424"/>
                    </a:lnTo>
                    <a:lnTo>
                      <a:pt x="485" y="418"/>
                    </a:lnTo>
                    <a:lnTo>
                      <a:pt x="485" y="412"/>
                    </a:lnTo>
                    <a:lnTo>
                      <a:pt x="485" y="406"/>
                    </a:lnTo>
                    <a:lnTo>
                      <a:pt x="485" y="399"/>
                    </a:lnTo>
                    <a:lnTo>
                      <a:pt x="486" y="394"/>
                    </a:lnTo>
                    <a:lnTo>
                      <a:pt x="489" y="387"/>
                    </a:lnTo>
                    <a:lnTo>
                      <a:pt x="491" y="387"/>
                    </a:lnTo>
                    <a:lnTo>
                      <a:pt x="496" y="381"/>
                    </a:lnTo>
                    <a:lnTo>
                      <a:pt x="499" y="373"/>
                    </a:lnTo>
                    <a:lnTo>
                      <a:pt x="501" y="364"/>
                    </a:lnTo>
                    <a:lnTo>
                      <a:pt x="503" y="355"/>
                    </a:lnTo>
                    <a:lnTo>
                      <a:pt x="505" y="337"/>
                    </a:lnTo>
                    <a:lnTo>
                      <a:pt x="508" y="318"/>
                    </a:lnTo>
                    <a:lnTo>
                      <a:pt x="509" y="299"/>
                    </a:lnTo>
                    <a:lnTo>
                      <a:pt x="510" y="280"/>
                    </a:lnTo>
                    <a:lnTo>
                      <a:pt x="512" y="262"/>
                    </a:lnTo>
                    <a:lnTo>
                      <a:pt x="516" y="245"/>
                    </a:lnTo>
                    <a:lnTo>
                      <a:pt x="517" y="240"/>
                    </a:lnTo>
                    <a:lnTo>
                      <a:pt x="520" y="234"/>
                    </a:lnTo>
                    <a:lnTo>
                      <a:pt x="521" y="229"/>
                    </a:lnTo>
                    <a:lnTo>
                      <a:pt x="522" y="223"/>
                    </a:lnTo>
                    <a:lnTo>
                      <a:pt x="523" y="216"/>
                    </a:lnTo>
                    <a:lnTo>
                      <a:pt x="524" y="209"/>
                    </a:lnTo>
                    <a:lnTo>
                      <a:pt x="525" y="204"/>
                    </a:lnTo>
                    <a:lnTo>
                      <a:pt x="525" y="197"/>
                    </a:lnTo>
                    <a:close/>
                    <a:moveTo>
                      <a:pt x="557" y="14"/>
                    </a:moveTo>
                    <a:lnTo>
                      <a:pt x="557" y="13"/>
                    </a:lnTo>
                    <a:lnTo>
                      <a:pt x="561" y="10"/>
                    </a:lnTo>
                    <a:lnTo>
                      <a:pt x="560" y="11"/>
                    </a:lnTo>
                    <a:lnTo>
                      <a:pt x="559" y="12"/>
                    </a:lnTo>
                    <a:lnTo>
                      <a:pt x="558" y="13"/>
                    </a:lnTo>
                    <a:lnTo>
                      <a:pt x="557" y="14"/>
                    </a:lnTo>
                    <a:close/>
                    <a:moveTo>
                      <a:pt x="538" y="0"/>
                    </a:moveTo>
                    <a:lnTo>
                      <a:pt x="537" y="2"/>
                    </a:lnTo>
                    <a:lnTo>
                      <a:pt x="537" y="0"/>
                    </a:lnTo>
                    <a:lnTo>
                      <a:pt x="538" y="0"/>
                    </a:lnTo>
                    <a:close/>
                    <a:moveTo>
                      <a:pt x="537" y="3"/>
                    </a:moveTo>
                    <a:lnTo>
                      <a:pt x="504" y="92"/>
                    </a:lnTo>
                    <a:lnTo>
                      <a:pt x="510" y="122"/>
                    </a:lnTo>
                    <a:lnTo>
                      <a:pt x="471" y="147"/>
                    </a:lnTo>
                    <a:lnTo>
                      <a:pt x="454" y="147"/>
                    </a:lnTo>
                    <a:lnTo>
                      <a:pt x="454" y="148"/>
                    </a:lnTo>
                    <a:lnTo>
                      <a:pt x="453" y="149"/>
                    </a:lnTo>
                    <a:lnTo>
                      <a:pt x="451" y="151"/>
                    </a:lnTo>
                    <a:lnTo>
                      <a:pt x="449" y="152"/>
                    </a:lnTo>
                    <a:lnTo>
                      <a:pt x="447" y="154"/>
                    </a:lnTo>
                    <a:lnTo>
                      <a:pt x="443" y="156"/>
                    </a:lnTo>
                    <a:lnTo>
                      <a:pt x="439" y="157"/>
                    </a:lnTo>
                    <a:lnTo>
                      <a:pt x="436" y="159"/>
                    </a:lnTo>
                    <a:lnTo>
                      <a:pt x="344" y="147"/>
                    </a:lnTo>
                    <a:lnTo>
                      <a:pt x="269" y="114"/>
                    </a:lnTo>
                    <a:lnTo>
                      <a:pt x="266" y="114"/>
                    </a:lnTo>
                    <a:lnTo>
                      <a:pt x="257" y="122"/>
                    </a:lnTo>
                    <a:lnTo>
                      <a:pt x="257" y="135"/>
                    </a:lnTo>
                    <a:lnTo>
                      <a:pt x="296" y="166"/>
                    </a:lnTo>
                    <a:lnTo>
                      <a:pt x="213" y="192"/>
                    </a:lnTo>
                    <a:lnTo>
                      <a:pt x="39" y="192"/>
                    </a:lnTo>
                    <a:lnTo>
                      <a:pt x="5" y="178"/>
                    </a:lnTo>
                    <a:lnTo>
                      <a:pt x="0" y="153"/>
                    </a:lnTo>
                    <a:lnTo>
                      <a:pt x="2" y="152"/>
                    </a:lnTo>
                    <a:lnTo>
                      <a:pt x="3" y="151"/>
                    </a:lnTo>
                    <a:lnTo>
                      <a:pt x="4" y="149"/>
                    </a:lnTo>
                    <a:lnTo>
                      <a:pt x="4" y="148"/>
                    </a:lnTo>
                    <a:lnTo>
                      <a:pt x="5" y="147"/>
                    </a:lnTo>
                    <a:lnTo>
                      <a:pt x="6" y="146"/>
                    </a:lnTo>
                    <a:lnTo>
                      <a:pt x="6" y="145"/>
                    </a:lnTo>
                    <a:lnTo>
                      <a:pt x="18" y="145"/>
                    </a:lnTo>
                    <a:lnTo>
                      <a:pt x="32" y="145"/>
                    </a:lnTo>
                    <a:lnTo>
                      <a:pt x="48" y="146"/>
                    </a:lnTo>
                    <a:lnTo>
                      <a:pt x="64" y="146"/>
                    </a:lnTo>
                    <a:lnTo>
                      <a:pt x="79" y="145"/>
                    </a:lnTo>
                    <a:lnTo>
                      <a:pt x="93" y="144"/>
                    </a:lnTo>
                    <a:lnTo>
                      <a:pt x="100" y="143"/>
                    </a:lnTo>
                    <a:lnTo>
                      <a:pt x="107" y="141"/>
                    </a:lnTo>
                    <a:lnTo>
                      <a:pt x="112" y="139"/>
                    </a:lnTo>
                    <a:lnTo>
                      <a:pt x="116" y="135"/>
                    </a:lnTo>
                    <a:lnTo>
                      <a:pt x="116" y="132"/>
                    </a:lnTo>
                    <a:lnTo>
                      <a:pt x="115" y="129"/>
                    </a:lnTo>
                    <a:lnTo>
                      <a:pt x="115" y="127"/>
                    </a:lnTo>
                    <a:lnTo>
                      <a:pt x="115" y="123"/>
                    </a:lnTo>
                    <a:lnTo>
                      <a:pt x="114" y="120"/>
                    </a:lnTo>
                    <a:lnTo>
                      <a:pt x="113" y="117"/>
                    </a:lnTo>
                    <a:lnTo>
                      <a:pt x="112" y="114"/>
                    </a:lnTo>
                    <a:lnTo>
                      <a:pt x="112" y="110"/>
                    </a:lnTo>
                    <a:lnTo>
                      <a:pt x="104" y="108"/>
                    </a:lnTo>
                    <a:lnTo>
                      <a:pt x="96" y="105"/>
                    </a:lnTo>
                    <a:lnTo>
                      <a:pt x="87" y="102"/>
                    </a:lnTo>
                    <a:lnTo>
                      <a:pt x="77" y="97"/>
                    </a:lnTo>
                    <a:lnTo>
                      <a:pt x="68" y="94"/>
                    </a:lnTo>
                    <a:lnTo>
                      <a:pt x="60" y="91"/>
                    </a:lnTo>
                    <a:lnTo>
                      <a:pt x="52" y="88"/>
                    </a:lnTo>
                    <a:lnTo>
                      <a:pt x="45" y="87"/>
                    </a:lnTo>
                    <a:lnTo>
                      <a:pt x="45" y="85"/>
                    </a:lnTo>
                    <a:lnTo>
                      <a:pt x="45" y="83"/>
                    </a:lnTo>
                    <a:lnTo>
                      <a:pt x="57" y="83"/>
                    </a:lnTo>
                    <a:lnTo>
                      <a:pt x="69" y="83"/>
                    </a:lnTo>
                    <a:lnTo>
                      <a:pt x="81" y="83"/>
                    </a:lnTo>
                    <a:lnTo>
                      <a:pt x="95" y="84"/>
                    </a:lnTo>
                    <a:lnTo>
                      <a:pt x="107" y="84"/>
                    </a:lnTo>
                    <a:lnTo>
                      <a:pt x="120" y="85"/>
                    </a:lnTo>
                    <a:lnTo>
                      <a:pt x="132" y="86"/>
                    </a:lnTo>
                    <a:lnTo>
                      <a:pt x="144" y="87"/>
                    </a:lnTo>
                    <a:lnTo>
                      <a:pt x="163" y="90"/>
                    </a:lnTo>
                    <a:lnTo>
                      <a:pt x="187" y="92"/>
                    </a:lnTo>
                    <a:lnTo>
                      <a:pt x="213" y="92"/>
                    </a:lnTo>
                    <a:lnTo>
                      <a:pt x="241" y="92"/>
                    </a:lnTo>
                    <a:lnTo>
                      <a:pt x="267" y="90"/>
                    </a:lnTo>
                    <a:lnTo>
                      <a:pt x="291" y="85"/>
                    </a:lnTo>
                    <a:lnTo>
                      <a:pt x="302" y="83"/>
                    </a:lnTo>
                    <a:lnTo>
                      <a:pt x="311" y="80"/>
                    </a:lnTo>
                    <a:lnTo>
                      <a:pt x="320" y="76"/>
                    </a:lnTo>
                    <a:lnTo>
                      <a:pt x="327" y="72"/>
                    </a:lnTo>
                    <a:lnTo>
                      <a:pt x="328" y="71"/>
                    </a:lnTo>
                    <a:lnTo>
                      <a:pt x="329" y="70"/>
                    </a:lnTo>
                    <a:lnTo>
                      <a:pt x="330" y="68"/>
                    </a:lnTo>
                    <a:lnTo>
                      <a:pt x="331" y="67"/>
                    </a:lnTo>
                    <a:lnTo>
                      <a:pt x="332" y="66"/>
                    </a:lnTo>
                    <a:lnTo>
                      <a:pt x="333" y="64"/>
                    </a:lnTo>
                    <a:lnTo>
                      <a:pt x="333" y="63"/>
                    </a:lnTo>
                    <a:lnTo>
                      <a:pt x="333" y="62"/>
                    </a:lnTo>
                    <a:lnTo>
                      <a:pt x="338" y="62"/>
                    </a:lnTo>
                    <a:lnTo>
                      <a:pt x="343" y="61"/>
                    </a:lnTo>
                    <a:lnTo>
                      <a:pt x="347" y="61"/>
                    </a:lnTo>
                    <a:lnTo>
                      <a:pt x="353" y="60"/>
                    </a:lnTo>
                    <a:lnTo>
                      <a:pt x="358" y="59"/>
                    </a:lnTo>
                    <a:lnTo>
                      <a:pt x="363" y="59"/>
                    </a:lnTo>
                    <a:lnTo>
                      <a:pt x="368" y="58"/>
                    </a:lnTo>
                    <a:lnTo>
                      <a:pt x="373" y="58"/>
                    </a:lnTo>
                    <a:lnTo>
                      <a:pt x="373" y="60"/>
                    </a:lnTo>
                    <a:lnTo>
                      <a:pt x="373" y="61"/>
                    </a:lnTo>
                    <a:lnTo>
                      <a:pt x="371" y="63"/>
                    </a:lnTo>
                    <a:lnTo>
                      <a:pt x="371" y="66"/>
                    </a:lnTo>
                    <a:lnTo>
                      <a:pt x="370" y="68"/>
                    </a:lnTo>
                    <a:lnTo>
                      <a:pt x="370" y="70"/>
                    </a:lnTo>
                    <a:lnTo>
                      <a:pt x="370" y="72"/>
                    </a:lnTo>
                    <a:lnTo>
                      <a:pt x="370" y="74"/>
                    </a:lnTo>
                    <a:lnTo>
                      <a:pt x="369" y="74"/>
                    </a:lnTo>
                    <a:lnTo>
                      <a:pt x="368" y="75"/>
                    </a:lnTo>
                    <a:lnTo>
                      <a:pt x="367" y="76"/>
                    </a:lnTo>
                    <a:lnTo>
                      <a:pt x="366" y="76"/>
                    </a:lnTo>
                    <a:lnTo>
                      <a:pt x="365" y="78"/>
                    </a:lnTo>
                    <a:lnTo>
                      <a:pt x="364" y="79"/>
                    </a:lnTo>
                    <a:lnTo>
                      <a:pt x="363" y="80"/>
                    </a:lnTo>
                    <a:lnTo>
                      <a:pt x="363" y="81"/>
                    </a:lnTo>
                    <a:lnTo>
                      <a:pt x="362" y="82"/>
                    </a:lnTo>
                    <a:lnTo>
                      <a:pt x="362" y="83"/>
                    </a:lnTo>
                    <a:lnTo>
                      <a:pt x="361" y="85"/>
                    </a:lnTo>
                    <a:lnTo>
                      <a:pt x="361" y="86"/>
                    </a:lnTo>
                    <a:lnTo>
                      <a:pt x="361" y="88"/>
                    </a:lnTo>
                    <a:lnTo>
                      <a:pt x="361" y="90"/>
                    </a:lnTo>
                    <a:lnTo>
                      <a:pt x="364" y="92"/>
                    </a:lnTo>
                    <a:lnTo>
                      <a:pt x="369" y="94"/>
                    </a:lnTo>
                    <a:lnTo>
                      <a:pt x="377" y="94"/>
                    </a:lnTo>
                    <a:lnTo>
                      <a:pt x="385" y="93"/>
                    </a:lnTo>
                    <a:lnTo>
                      <a:pt x="392" y="92"/>
                    </a:lnTo>
                    <a:lnTo>
                      <a:pt x="400" y="90"/>
                    </a:lnTo>
                    <a:lnTo>
                      <a:pt x="407" y="87"/>
                    </a:lnTo>
                    <a:lnTo>
                      <a:pt x="414" y="86"/>
                    </a:lnTo>
                    <a:lnTo>
                      <a:pt x="420" y="85"/>
                    </a:lnTo>
                    <a:lnTo>
                      <a:pt x="425" y="81"/>
                    </a:lnTo>
                    <a:lnTo>
                      <a:pt x="429" y="75"/>
                    </a:lnTo>
                    <a:lnTo>
                      <a:pt x="435" y="71"/>
                    </a:lnTo>
                    <a:lnTo>
                      <a:pt x="440" y="68"/>
                    </a:lnTo>
                    <a:lnTo>
                      <a:pt x="453" y="60"/>
                    </a:lnTo>
                    <a:lnTo>
                      <a:pt x="466" y="53"/>
                    </a:lnTo>
                    <a:lnTo>
                      <a:pt x="480" y="46"/>
                    </a:lnTo>
                    <a:lnTo>
                      <a:pt x="492" y="38"/>
                    </a:lnTo>
                    <a:lnTo>
                      <a:pt x="498" y="34"/>
                    </a:lnTo>
                    <a:lnTo>
                      <a:pt x="502" y="30"/>
                    </a:lnTo>
                    <a:lnTo>
                      <a:pt x="507" y="24"/>
                    </a:lnTo>
                    <a:lnTo>
                      <a:pt x="510" y="19"/>
                    </a:lnTo>
                    <a:lnTo>
                      <a:pt x="512" y="19"/>
                    </a:lnTo>
                    <a:lnTo>
                      <a:pt x="514" y="18"/>
                    </a:lnTo>
                    <a:lnTo>
                      <a:pt x="516" y="17"/>
                    </a:lnTo>
                    <a:lnTo>
                      <a:pt x="519" y="14"/>
                    </a:lnTo>
                    <a:lnTo>
                      <a:pt x="522" y="12"/>
                    </a:lnTo>
                    <a:lnTo>
                      <a:pt x="524" y="11"/>
                    </a:lnTo>
                    <a:lnTo>
                      <a:pt x="526" y="10"/>
                    </a:lnTo>
                    <a:lnTo>
                      <a:pt x="528" y="10"/>
                    </a:lnTo>
                    <a:lnTo>
                      <a:pt x="528" y="9"/>
                    </a:lnTo>
                    <a:lnTo>
                      <a:pt x="528" y="8"/>
                    </a:lnTo>
                    <a:lnTo>
                      <a:pt x="529" y="8"/>
                    </a:lnTo>
                    <a:lnTo>
                      <a:pt x="529" y="7"/>
                    </a:lnTo>
                    <a:lnTo>
                      <a:pt x="531" y="7"/>
                    </a:lnTo>
                    <a:lnTo>
                      <a:pt x="531" y="6"/>
                    </a:lnTo>
                    <a:lnTo>
                      <a:pt x="537" y="3"/>
                    </a:lnTo>
                    <a:close/>
                  </a:path>
                </a:pathLst>
              </a:custGeom>
              <a:solidFill>
                <a:srgbClr val="78707D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23" name="Shape 1223"/>
              <p:cNvSpPr/>
              <p:nvPr/>
            </p:nvSpPr>
            <p:spPr>
              <a:xfrm>
                <a:off x="793750" y="4689475"/>
                <a:ext cx="487362" cy="947736"/>
              </a:xfrm>
              <a:custGeom>
                <a:avLst/>
                <a:gdLst/>
                <a:ahLst/>
                <a:cxnLst/>
                <a:rect l="0" t="0" r="0" b="0"/>
                <a:pathLst>
                  <a:path w="307" h="597" extrusionOk="0">
                    <a:moveTo>
                      <a:pt x="292" y="268"/>
                    </a:moveTo>
                    <a:lnTo>
                      <a:pt x="307" y="298"/>
                    </a:lnTo>
                    <a:lnTo>
                      <a:pt x="306" y="297"/>
                    </a:lnTo>
                    <a:lnTo>
                      <a:pt x="305" y="296"/>
                    </a:lnTo>
                    <a:lnTo>
                      <a:pt x="304" y="295"/>
                    </a:lnTo>
                    <a:lnTo>
                      <a:pt x="302" y="295"/>
                    </a:lnTo>
                    <a:lnTo>
                      <a:pt x="302" y="294"/>
                    </a:lnTo>
                    <a:lnTo>
                      <a:pt x="301" y="294"/>
                    </a:lnTo>
                    <a:lnTo>
                      <a:pt x="301" y="293"/>
                    </a:lnTo>
                    <a:lnTo>
                      <a:pt x="298" y="292"/>
                    </a:lnTo>
                    <a:lnTo>
                      <a:pt x="294" y="290"/>
                    </a:lnTo>
                    <a:lnTo>
                      <a:pt x="288" y="289"/>
                    </a:lnTo>
                    <a:lnTo>
                      <a:pt x="283" y="287"/>
                    </a:lnTo>
                    <a:lnTo>
                      <a:pt x="278" y="285"/>
                    </a:lnTo>
                    <a:lnTo>
                      <a:pt x="274" y="283"/>
                    </a:lnTo>
                    <a:lnTo>
                      <a:pt x="271" y="281"/>
                    </a:lnTo>
                    <a:lnTo>
                      <a:pt x="269" y="279"/>
                    </a:lnTo>
                    <a:lnTo>
                      <a:pt x="262" y="277"/>
                    </a:lnTo>
                    <a:lnTo>
                      <a:pt x="254" y="275"/>
                    </a:lnTo>
                    <a:lnTo>
                      <a:pt x="248" y="273"/>
                    </a:lnTo>
                    <a:lnTo>
                      <a:pt x="240" y="270"/>
                    </a:lnTo>
                    <a:lnTo>
                      <a:pt x="233" y="267"/>
                    </a:lnTo>
                    <a:lnTo>
                      <a:pt x="225" y="263"/>
                    </a:lnTo>
                    <a:lnTo>
                      <a:pt x="217" y="261"/>
                    </a:lnTo>
                    <a:lnTo>
                      <a:pt x="210" y="260"/>
                    </a:lnTo>
                    <a:lnTo>
                      <a:pt x="210" y="267"/>
                    </a:lnTo>
                    <a:lnTo>
                      <a:pt x="209" y="274"/>
                    </a:lnTo>
                    <a:lnTo>
                      <a:pt x="209" y="283"/>
                    </a:lnTo>
                    <a:lnTo>
                      <a:pt x="208" y="292"/>
                    </a:lnTo>
                    <a:lnTo>
                      <a:pt x="207" y="300"/>
                    </a:lnTo>
                    <a:lnTo>
                      <a:pt x="205" y="309"/>
                    </a:lnTo>
                    <a:lnTo>
                      <a:pt x="204" y="316"/>
                    </a:lnTo>
                    <a:lnTo>
                      <a:pt x="202" y="320"/>
                    </a:lnTo>
                    <a:lnTo>
                      <a:pt x="208" y="332"/>
                    </a:lnTo>
                    <a:lnTo>
                      <a:pt x="212" y="346"/>
                    </a:lnTo>
                    <a:lnTo>
                      <a:pt x="214" y="359"/>
                    </a:lnTo>
                    <a:lnTo>
                      <a:pt x="216" y="374"/>
                    </a:lnTo>
                    <a:lnTo>
                      <a:pt x="216" y="390"/>
                    </a:lnTo>
                    <a:lnTo>
                      <a:pt x="216" y="405"/>
                    </a:lnTo>
                    <a:lnTo>
                      <a:pt x="215" y="421"/>
                    </a:lnTo>
                    <a:lnTo>
                      <a:pt x="213" y="437"/>
                    </a:lnTo>
                    <a:lnTo>
                      <a:pt x="209" y="468"/>
                    </a:lnTo>
                    <a:lnTo>
                      <a:pt x="202" y="500"/>
                    </a:lnTo>
                    <a:lnTo>
                      <a:pt x="197" y="529"/>
                    </a:lnTo>
                    <a:lnTo>
                      <a:pt x="191" y="555"/>
                    </a:lnTo>
                    <a:lnTo>
                      <a:pt x="191" y="556"/>
                    </a:lnTo>
                    <a:lnTo>
                      <a:pt x="190" y="557"/>
                    </a:lnTo>
                    <a:lnTo>
                      <a:pt x="189" y="560"/>
                    </a:lnTo>
                    <a:lnTo>
                      <a:pt x="188" y="561"/>
                    </a:lnTo>
                    <a:lnTo>
                      <a:pt x="187" y="562"/>
                    </a:lnTo>
                    <a:lnTo>
                      <a:pt x="186" y="563"/>
                    </a:lnTo>
                    <a:lnTo>
                      <a:pt x="185" y="564"/>
                    </a:lnTo>
                    <a:lnTo>
                      <a:pt x="184" y="568"/>
                    </a:lnTo>
                    <a:lnTo>
                      <a:pt x="183" y="573"/>
                    </a:lnTo>
                    <a:lnTo>
                      <a:pt x="180" y="577"/>
                    </a:lnTo>
                    <a:lnTo>
                      <a:pt x="178" y="581"/>
                    </a:lnTo>
                    <a:lnTo>
                      <a:pt x="175" y="586"/>
                    </a:lnTo>
                    <a:lnTo>
                      <a:pt x="172" y="590"/>
                    </a:lnTo>
                    <a:lnTo>
                      <a:pt x="168" y="593"/>
                    </a:lnTo>
                    <a:lnTo>
                      <a:pt x="166" y="597"/>
                    </a:lnTo>
                    <a:lnTo>
                      <a:pt x="165" y="597"/>
                    </a:lnTo>
                    <a:lnTo>
                      <a:pt x="164" y="597"/>
                    </a:lnTo>
                    <a:lnTo>
                      <a:pt x="163" y="596"/>
                    </a:lnTo>
                    <a:lnTo>
                      <a:pt x="162" y="595"/>
                    </a:lnTo>
                    <a:lnTo>
                      <a:pt x="161" y="595"/>
                    </a:lnTo>
                    <a:lnTo>
                      <a:pt x="160" y="595"/>
                    </a:lnTo>
                    <a:lnTo>
                      <a:pt x="159" y="595"/>
                    </a:lnTo>
                    <a:lnTo>
                      <a:pt x="159" y="575"/>
                    </a:lnTo>
                    <a:lnTo>
                      <a:pt x="159" y="554"/>
                    </a:lnTo>
                    <a:lnTo>
                      <a:pt x="159" y="533"/>
                    </a:lnTo>
                    <a:lnTo>
                      <a:pt x="159" y="513"/>
                    </a:lnTo>
                    <a:lnTo>
                      <a:pt x="161" y="491"/>
                    </a:lnTo>
                    <a:lnTo>
                      <a:pt x="163" y="469"/>
                    </a:lnTo>
                    <a:lnTo>
                      <a:pt x="167" y="448"/>
                    </a:lnTo>
                    <a:lnTo>
                      <a:pt x="173" y="428"/>
                    </a:lnTo>
                    <a:lnTo>
                      <a:pt x="173" y="397"/>
                    </a:lnTo>
                    <a:lnTo>
                      <a:pt x="171" y="397"/>
                    </a:lnTo>
                    <a:lnTo>
                      <a:pt x="169" y="396"/>
                    </a:lnTo>
                    <a:lnTo>
                      <a:pt x="169" y="394"/>
                    </a:lnTo>
                    <a:lnTo>
                      <a:pt x="171" y="392"/>
                    </a:lnTo>
                    <a:lnTo>
                      <a:pt x="171" y="390"/>
                    </a:lnTo>
                    <a:lnTo>
                      <a:pt x="172" y="387"/>
                    </a:lnTo>
                    <a:lnTo>
                      <a:pt x="172" y="384"/>
                    </a:lnTo>
                    <a:lnTo>
                      <a:pt x="173" y="383"/>
                    </a:lnTo>
                    <a:lnTo>
                      <a:pt x="173" y="382"/>
                    </a:lnTo>
                    <a:lnTo>
                      <a:pt x="173" y="377"/>
                    </a:lnTo>
                    <a:lnTo>
                      <a:pt x="169" y="362"/>
                    </a:lnTo>
                    <a:lnTo>
                      <a:pt x="166" y="348"/>
                    </a:lnTo>
                    <a:lnTo>
                      <a:pt x="162" y="334"/>
                    </a:lnTo>
                    <a:lnTo>
                      <a:pt x="159" y="321"/>
                    </a:lnTo>
                    <a:lnTo>
                      <a:pt x="156" y="307"/>
                    </a:lnTo>
                    <a:lnTo>
                      <a:pt x="156" y="293"/>
                    </a:lnTo>
                    <a:lnTo>
                      <a:pt x="157" y="285"/>
                    </a:lnTo>
                    <a:lnTo>
                      <a:pt x="159" y="277"/>
                    </a:lnTo>
                    <a:lnTo>
                      <a:pt x="161" y="270"/>
                    </a:lnTo>
                    <a:lnTo>
                      <a:pt x="164" y="262"/>
                    </a:lnTo>
                    <a:lnTo>
                      <a:pt x="164" y="261"/>
                    </a:lnTo>
                    <a:lnTo>
                      <a:pt x="165" y="261"/>
                    </a:lnTo>
                    <a:lnTo>
                      <a:pt x="166" y="259"/>
                    </a:lnTo>
                    <a:lnTo>
                      <a:pt x="167" y="258"/>
                    </a:lnTo>
                    <a:lnTo>
                      <a:pt x="168" y="258"/>
                    </a:lnTo>
                    <a:lnTo>
                      <a:pt x="169" y="257"/>
                    </a:lnTo>
                    <a:lnTo>
                      <a:pt x="171" y="256"/>
                    </a:lnTo>
                    <a:lnTo>
                      <a:pt x="171" y="239"/>
                    </a:lnTo>
                    <a:lnTo>
                      <a:pt x="169" y="223"/>
                    </a:lnTo>
                    <a:lnTo>
                      <a:pt x="168" y="207"/>
                    </a:lnTo>
                    <a:lnTo>
                      <a:pt x="167" y="191"/>
                    </a:lnTo>
                    <a:lnTo>
                      <a:pt x="164" y="175"/>
                    </a:lnTo>
                    <a:lnTo>
                      <a:pt x="160" y="160"/>
                    </a:lnTo>
                    <a:lnTo>
                      <a:pt x="154" y="144"/>
                    </a:lnTo>
                    <a:lnTo>
                      <a:pt x="148" y="130"/>
                    </a:lnTo>
                    <a:lnTo>
                      <a:pt x="145" y="128"/>
                    </a:lnTo>
                    <a:lnTo>
                      <a:pt x="142" y="126"/>
                    </a:lnTo>
                    <a:lnTo>
                      <a:pt x="138" y="123"/>
                    </a:lnTo>
                    <a:lnTo>
                      <a:pt x="133" y="119"/>
                    </a:lnTo>
                    <a:lnTo>
                      <a:pt x="128" y="117"/>
                    </a:lnTo>
                    <a:lnTo>
                      <a:pt x="124" y="115"/>
                    </a:lnTo>
                    <a:lnTo>
                      <a:pt x="121" y="113"/>
                    </a:lnTo>
                    <a:lnTo>
                      <a:pt x="120" y="112"/>
                    </a:lnTo>
                    <a:lnTo>
                      <a:pt x="115" y="110"/>
                    </a:lnTo>
                    <a:lnTo>
                      <a:pt x="109" y="105"/>
                    </a:lnTo>
                    <a:lnTo>
                      <a:pt x="104" y="99"/>
                    </a:lnTo>
                    <a:lnTo>
                      <a:pt x="98" y="91"/>
                    </a:lnTo>
                    <a:lnTo>
                      <a:pt x="92" y="82"/>
                    </a:lnTo>
                    <a:lnTo>
                      <a:pt x="88" y="74"/>
                    </a:lnTo>
                    <a:lnTo>
                      <a:pt x="84" y="67"/>
                    </a:lnTo>
                    <a:lnTo>
                      <a:pt x="83" y="62"/>
                    </a:lnTo>
                    <a:lnTo>
                      <a:pt x="78" y="62"/>
                    </a:lnTo>
                    <a:lnTo>
                      <a:pt x="70" y="62"/>
                    </a:lnTo>
                    <a:lnTo>
                      <a:pt x="60" y="63"/>
                    </a:lnTo>
                    <a:lnTo>
                      <a:pt x="50" y="63"/>
                    </a:lnTo>
                    <a:lnTo>
                      <a:pt x="38" y="64"/>
                    </a:lnTo>
                    <a:lnTo>
                      <a:pt x="24" y="64"/>
                    </a:lnTo>
                    <a:lnTo>
                      <a:pt x="12" y="64"/>
                    </a:lnTo>
                    <a:lnTo>
                      <a:pt x="0" y="63"/>
                    </a:lnTo>
                    <a:lnTo>
                      <a:pt x="19" y="39"/>
                    </a:lnTo>
                    <a:lnTo>
                      <a:pt x="45" y="21"/>
                    </a:lnTo>
                    <a:lnTo>
                      <a:pt x="93" y="8"/>
                    </a:lnTo>
                    <a:lnTo>
                      <a:pt x="109" y="8"/>
                    </a:lnTo>
                    <a:lnTo>
                      <a:pt x="127" y="0"/>
                    </a:lnTo>
                    <a:lnTo>
                      <a:pt x="214" y="47"/>
                    </a:lnTo>
                    <a:lnTo>
                      <a:pt x="237" y="79"/>
                    </a:lnTo>
                    <a:lnTo>
                      <a:pt x="237" y="89"/>
                    </a:lnTo>
                    <a:lnTo>
                      <a:pt x="237" y="99"/>
                    </a:lnTo>
                    <a:lnTo>
                      <a:pt x="237" y="109"/>
                    </a:lnTo>
                    <a:lnTo>
                      <a:pt x="236" y="117"/>
                    </a:lnTo>
                    <a:lnTo>
                      <a:pt x="234" y="126"/>
                    </a:lnTo>
                    <a:lnTo>
                      <a:pt x="232" y="134"/>
                    </a:lnTo>
                    <a:lnTo>
                      <a:pt x="227" y="140"/>
                    </a:lnTo>
                    <a:lnTo>
                      <a:pt x="223" y="146"/>
                    </a:lnTo>
                    <a:lnTo>
                      <a:pt x="221" y="214"/>
                    </a:lnTo>
                    <a:lnTo>
                      <a:pt x="222" y="216"/>
                    </a:lnTo>
                    <a:lnTo>
                      <a:pt x="224" y="220"/>
                    </a:lnTo>
                    <a:lnTo>
                      <a:pt x="227" y="223"/>
                    </a:lnTo>
                    <a:lnTo>
                      <a:pt x="229" y="227"/>
                    </a:lnTo>
                    <a:lnTo>
                      <a:pt x="233" y="233"/>
                    </a:lnTo>
                    <a:lnTo>
                      <a:pt x="235" y="237"/>
                    </a:lnTo>
                    <a:lnTo>
                      <a:pt x="236" y="241"/>
                    </a:lnTo>
                    <a:lnTo>
                      <a:pt x="237" y="245"/>
                    </a:lnTo>
                    <a:lnTo>
                      <a:pt x="242" y="245"/>
                    </a:lnTo>
                    <a:lnTo>
                      <a:pt x="249" y="246"/>
                    </a:lnTo>
                    <a:lnTo>
                      <a:pt x="256" y="248"/>
                    </a:lnTo>
                    <a:lnTo>
                      <a:pt x="263" y="251"/>
                    </a:lnTo>
                    <a:lnTo>
                      <a:pt x="270" y="255"/>
                    </a:lnTo>
                    <a:lnTo>
                      <a:pt x="277" y="259"/>
                    </a:lnTo>
                    <a:lnTo>
                      <a:pt x="285" y="263"/>
                    </a:lnTo>
                    <a:lnTo>
                      <a:pt x="292" y="268"/>
                    </a:lnTo>
                    <a:close/>
                  </a:path>
                </a:pathLst>
              </a:custGeom>
              <a:solidFill>
                <a:srgbClr val="A699AB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24" name="Shape 1224"/>
              <p:cNvSpPr/>
              <p:nvPr/>
            </p:nvSpPr>
            <p:spPr>
              <a:xfrm>
                <a:off x="1244600" y="4702175"/>
                <a:ext cx="892175" cy="153987"/>
              </a:xfrm>
              <a:custGeom>
                <a:avLst/>
                <a:gdLst/>
                <a:ahLst/>
                <a:cxnLst/>
                <a:rect l="0" t="0" r="0" b="0"/>
                <a:pathLst>
                  <a:path w="562" h="97" extrusionOk="0">
                    <a:moveTo>
                      <a:pt x="5" y="97"/>
                    </a:moveTo>
                    <a:lnTo>
                      <a:pt x="0" y="87"/>
                    </a:lnTo>
                    <a:lnTo>
                      <a:pt x="91" y="53"/>
                    </a:lnTo>
                    <a:lnTo>
                      <a:pt x="170" y="35"/>
                    </a:lnTo>
                    <a:lnTo>
                      <a:pt x="222" y="18"/>
                    </a:lnTo>
                    <a:lnTo>
                      <a:pt x="331" y="13"/>
                    </a:lnTo>
                    <a:lnTo>
                      <a:pt x="474" y="31"/>
                    </a:lnTo>
                    <a:lnTo>
                      <a:pt x="562" y="0"/>
                    </a:lnTo>
                    <a:lnTo>
                      <a:pt x="559" y="4"/>
                    </a:lnTo>
                    <a:lnTo>
                      <a:pt x="556" y="7"/>
                    </a:lnTo>
                    <a:lnTo>
                      <a:pt x="553" y="11"/>
                    </a:lnTo>
                    <a:lnTo>
                      <a:pt x="549" y="14"/>
                    </a:lnTo>
                    <a:lnTo>
                      <a:pt x="546" y="17"/>
                    </a:lnTo>
                    <a:lnTo>
                      <a:pt x="544" y="19"/>
                    </a:lnTo>
                    <a:lnTo>
                      <a:pt x="542" y="21"/>
                    </a:lnTo>
                    <a:lnTo>
                      <a:pt x="541" y="21"/>
                    </a:lnTo>
                    <a:lnTo>
                      <a:pt x="538" y="24"/>
                    </a:lnTo>
                    <a:lnTo>
                      <a:pt x="535" y="26"/>
                    </a:lnTo>
                    <a:lnTo>
                      <a:pt x="531" y="30"/>
                    </a:lnTo>
                    <a:lnTo>
                      <a:pt x="525" y="32"/>
                    </a:lnTo>
                    <a:lnTo>
                      <a:pt x="520" y="35"/>
                    </a:lnTo>
                    <a:lnTo>
                      <a:pt x="516" y="37"/>
                    </a:lnTo>
                    <a:lnTo>
                      <a:pt x="512" y="39"/>
                    </a:lnTo>
                    <a:lnTo>
                      <a:pt x="511" y="42"/>
                    </a:lnTo>
                    <a:lnTo>
                      <a:pt x="492" y="42"/>
                    </a:lnTo>
                    <a:lnTo>
                      <a:pt x="472" y="43"/>
                    </a:lnTo>
                    <a:lnTo>
                      <a:pt x="452" y="44"/>
                    </a:lnTo>
                    <a:lnTo>
                      <a:pt x="433" y="46"/>
                    </a:lnTo>
                    <a:lnTo>
                      <a:pt x="413" y="48"/>
                    </a:lnTo>
                    <a:lnTo>
                      <a:pt x="393" y="50"/>
                    </a:lnTo>
                    <a:lnTo>
                      <a:pt x="374" y="53"/>
                    </a:lnTo>
                    <a:lnTo>
                      <a:pt x="355" y="56"/>
                    </a:lnTo>
                    <a:lnTo>
                      <a:pt x="335" y="58"/>
                    </a:lnTo>
                    <a:lnTo>
                      <a:pt x="313" y="58"/>
                    </a:lnTo>
                    <a:lnTo>
                      <a:pt x="290" y="57"/>
                    </a:lnTo>
                    <a:lnTo>
                      <a:pt x="268" y="56"/>
                    </a:lnTo>
                    <a:lnTo>
                      <a:pt x="245" y="55"/>
                    </a:lnTo>
                    <a:lnTo>
                      <a:pt x="223" y="56"/>
                    </a:lnTo>
                    <a:lnTo>
                      <a:pt x="212" y="57"/>
                    </a:lnTo>
                    <a:lnTo>
                      <a:pt x="202" y="59"/>
                    </a:lnTo>
                    <a:lnTo>
                      <a:pt x="192" y="61"/>
                    </a:lnTo>
                    <a:lnTo>
                      <a:pt x="182" y="65"/>
                    </a:lnTo>
                    <a:lnTo>
                      <a:pt x="178" y="66"/>
                    </a:lnTo>
                    <a:lnTo>
                      <a:pt x="172" y="67"/>
                    </a:lnTo>
                    <a:lnTo>
                      <a:pt x="167" y="67"/>
                    </a:lnTo>
                    <a:lnTo>
                      <a:pt x="161" y="68"/>
                    </a:lnTo>
                    <a:lnTo>
                      <a:pt x="155" y="69"/>
                    </a:lnTo>
                    <a:lnTo>
                      <a:pt x="150" y="70"/>
                    </a:lnTo>
                    <a:lnTo>
                      <a:pt x="147" y="71"/>
                    </a:lnTo>
                    <a:lnTo>
                      <a:pt x="145" y="71"/>
                    </a:lnTo>
                    <a:lnTo>
                      <a:pt x="136" y="71"/>
                    </a:lnTo>
                    <a:lnTo>
                      <a:pt x="126" y="72"/>
                    </a:lnTo>
                    <a:lnTo>
                      <a:pt x="117" y="72"/>
                    </a:lnTo>
                    <a:lnTo>
                      <a:pt x="106" y="72"/>
                    </a:lnTo>
                    <a:lnTo>
                      <a:pt x="95" y="73"/>
                    </a:lnTo>
                    <a:lnTo>
                      <a:pt x="84" y="75"/>
                    </a:lnTo>
                    <a:lnTo>
                      <a:pt x="75" y="78"/>
                    </a:lnTo>
                    <a:lnTo>
                      <a:pt x="67" y="81"/>
                    </a:lnTo>
                    <a:lnTo>
                      <a:pt x="62" y="83"/>
                    </a:lnTo>
                    <a:lnTo>
                      <a:pt x="55" y="86"/>
                    </a:lnTo>
                    <a:lnTo>
                      <a:pt x="48" y="89"/>
                    </a:lnTo>
                    <a:lnTo>
                      <a:pt x="40" y="92"/>
                    </a:lnTo>
                    <a:lnTo>
                      <a:pt x="32" y="94"/>
                    </a:lnTo>
                    <a:lnTo>
                      <a:pt x="23" y="95"/>
                    </a:lnTo>
                    <a:lnTo>
                      <a:pt x="14" y="97"/>
                    </a:lnTo>
                    <a:lnTo>
                      <a:pt x="5" y="97"/>
                    </a:lnTo>
                    <a:close/>
                  </a:path>
                </a:pathLst>
              </a:custGeom>
              <a:solidFill>
                <a:srgbClr val="A699AB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25" name="Shape 1225"/>
              <p:cNvSpPr/>
              <p:nvPr/>
            </p:nvSpPr>
            <p:spPr>
              <a:xfrm>
                <a:off x="1790700" y="4625975"/>
                <a:ext cx="774700" cy="1092200"/>
              </a:xfrm>
              <a:custGeom>
                <a:avLst/>
                <a:gdLst/>
                <a:ahLst/>
                <a:cxnLst/>
                <a:rect l="0" t="0" r="0" b="0"/>
                <a:pathLst>
                  <a:path w="488" h="688" extrusionOk="0">
                    <a:moveTo>
                      <a:pt x="453" y="35"/>
                    </a:moveTo>
                    <a:lnTo>
                      <a:pt x="488" y="92"/>
                    </a:lnTo>
                    <a:lnTo>
                      <a:pt x="488" y="117"/>
                    </a:lnTo>
                    <a:lnTo>
                      <a:pt x="483" y="116"/>
                    </a:lnTo>
                    <a:lnTo>
                      <a:pt x="479" y="115"/>
                    </a:lnTo>
                    <a:lnTo>
                      <a:pt x="475" y="114"/>
                    </a:lnTo>
                    <a:lnTo>
                      <a:pt x="470" y="111"/>
                    </a:lnTo>
                    <a:lnTo>
                      <a:pt x="466" y="110"/>
                    </a:lnTo>
                    <a:lnTo>
                      <a:pt x="461" y="108"/>
                    </a:lnTo>
                    <a:lnTo>
                      <a:pt x="457" y="105"/>
                    </a:lnTo>
                    <a:lnTo>
                      <a:pt x="453" y="102"/>
                    </a:lnTo>
                    <a:lnTo>
                      <a:pt x="451" y="104"/>
                    </a:lnTo>
                    <a:lnTo>
                      <a:pt x="448" y="107"/>
                    </a:lnTo>
                    <a:lnTo>
                      <a:pt x="446" y="110"/>
                    </a:lnTo>
                    <a:lnTo>
                      <a:pt x="445" y="114"/>
                    </a:lnTo>
                    <a:lnTo>
                      <a:pt x="443" y="118"/>
                    </a:lnTo>
                    <a:lnTo>
                      <a:pt x="443" y="121"/>
                    </a:lnTo>
                    <a:lnTo>
                      <a:pt x="442" y="126"/>
                    </a:lnTo>
                    <a:lnTo>
                      <a:pt x="442" y="129"/>
                    </a:lnTo>
                    <a:lnTo>
                      <a:pt x="440" y="129"/>
                    </a:lnTo>
                    <a:lnTo>
                      <a:pt x="439" y="128"/>
                    </a:lnTo>
                    <a:lnTo>
                      <a:pt x="436" y="127"/>
                    </a:lnTo>
                    <a:lnTo>
                      <a:pt x="434" y="127"/>
                    </a:lnTo>
                    <a:lnTo>
                      <a:pt x="432" y="126"/>
                    </a:lnTo>
                    <a:lnTo>
                      <a:pt x="430" y="125"/>
                    </a:lnTo>
                    <a:lnTo>
                      <a:pt x="428" y="125"/>
                    </a:lnTo>
                    <a:lnTo>
                      <a:pt x="425" y="125"/>
                    </a:lnTo>
                    <a:lnTo>
                      <a:pt x="423" y="121"/>
                    </a:lnTo>
                    <a:lnTo>
                      <a:pt x="420" y="119"/>
                    </a:lnTo>
                    <a:lnTo>
                      <a:pt x="418" y="116"/>
                    </a:lnTo>
                    <a:lnTo>
                      <a:pt x="416" y="113"/>
                    </a:lnTo>
                    <a:lnTo>
                      <a:pt x="414" y="109"/>
                    </a:lnTo>
                    <a:lnTo>
                      <a:pt x="412" y="107"/>
                    </a:lnTo>
                    <a:lnTo>
                      <a:pt x="410" y="104"/>
                    </a:lnTo>
                    <a:lnTo>
                      <a:pt x="409" y="102"/>
                    </a:lnTo>
                    <a:lnTo>
                      <a:pt x="408" y="102"/>
                    </a:lnTo>
                    <a:lnTo>
                      <a:pt x="407" y="102"/>
                    </a:lnTo>
                    <a:lnTo>
                      <a:pt x="405" y="102"/>
                    </a:lnTo>
                    <a:lnTo>
                      <a:pt x="404" y="103"/>
                    </a:lnTo>
                    <a:lnTo>
                      <a:pt x="403" y="103"/>
                    </a:lnTo>
                    <a:lnTo>
                      <a:pt x="402" y="103"/>
                    </a:lnTo>
                    <a:lnTo>
                      <a:pt x="399" y="104"/>
                    </a:lnTo>
                    <a:lnTo>
                      <a:pt x="398" y="104"/>
                    </a:lnTo>
                    <a:lnTo>
                      <a:pt x="396" y="110"/>
                    </a:lnTo>
                    <a:lnTo>
                      <a:pt x="392" y="120"/>
                    </a:lnTo>
                    <a:lnTo>
                      <a:pt x="385" y="130"/>
                    </a:lnTo>
                    <a:lnTo>
                      <a:pt x="376" y="141"/>
                    </a:lnTo>
                    <a:lnTo>
                      <a:pt x="368" y="153"/>
                    </a:lnTo>
                    <a:lnTo>
                      <a:pt x="360" y="163"/>
                    </a:lnTo>
                    <a:lnTo>
                      <a:pt x="352" y="171"/>
                    </a:lnTo>
                    <a:lnTo>
                      <a:pt x="348" y="179"/>
                    </a:lnTo>
                    <a:lnTo>
                      <a:pt x="346" y="182"/>
                    </a:lnTo>
                    <a:lnTo>
                      <a:pt x="345" y="186"/>
                    </a:lnTo>
                    <a:lnTo>
                      <a:pt x="344" y="190"/>
                    </a:lnTo>
                    <a:lnTo>
                      <a:pt x="343" y="193"/>
                    </a:lnTo>
                    <a:lnTo>
                      <a:pt x="340" y="198"/>
                    </a:lnTo>
                    <a:lnTo>
                      <a:pt x="339" y="201"/>
                    </a:lnTo>
                    <a:lnTo>
                      <a:pt x="338" y="204"/>
                    </a:lnTo>
                    <a:lnTo>
                      <a:pt x="336" y="206"/>
                    </a:lnTo>
                    <a:lnTo>
                      <a:pt x="336" y="218"/>
                    </a:lnTo>
                    <a:lnTo>
                      <a:pt x="335" y="230"/>
                    </a:lnTo>
                    <a:lnTo>
                      <a:pt x="333" y="242"/>
                    </a:lnTo>
                    <a:lnTo>
                      <a:pt x="330" y="253"/>
                    </a:lnTo>
                    <a:lnTo>
                      <a:pt x="323" y="276"/>
                    </a:lnTo>
                    <a:lnTo>
                      <a:pt x="314" y="299"/>
                    </a:lnTo>
                    <a:lnTo>
                      <a:pt x="307" y="323"/>
                    </a:lnTo>
                    <a:lnTo>
                      <a:pt x="300" y="346"/>
                    </a:lnTo>
                    <a:lnTo>
                      <a:pt x="297" y="358"/>
                    </a:lnTo>
                    <a:lnTo>
                      <a:pt x="295" y="370"/>
                    </a:lnTo>
                    <a:lnTo>
                      <a:pt x="294" y="382"/>
                    </a:lnTo>
                    <a:lnTo>
                      <a:pt x="293" y="394"/>
                    </a:lnTo>
                    <a:lnTo>
                      <a:pt x="288" y="399"/>
                    </a:lnTo>
                    <a:lnTo>
                      <a:pt x="288" y="406"/>
                    </a:lnTo>
                    <a:lnTo>
                      <a:pt x="287" y="408"/>
                    </a:lnTo>
                    <a:lnTo>
                      <a:pt x="286" y="409"/>
                    </a:lnTo>
                    <a:lnTo>
                      <a:pt x="285" y="411"/>
                    </a:lnTo>
                    <a:lnTo>
                      <a:pt x="285" y="413"/>
                    </a:lnTo>
                    <a:lnTo>
                      <a:pt x="284" y="415"/>
                    </a:lnTo>
                    <a:lnTo>
                      <a:pt x="284" y="418"/>
                    </a:lnTo>
                    <a:lnTo>
                      <a:pt x="284" y="420"/>
                    </a:lnTo>
                    <a:lnTo>
                      <a:pt x="284" y="422"/>
                    </a:lnTo>
                    <a:lnTo>
                      <a:pt x="281" y="438"/>
                    </a:lnTo>
                    <a:lnTo>
                      <a:pt x="277" y="456"/>
                    </a:lnTo>
                    <a:lnTo>
                      <a:pt x="275" y="475"/>
                    </a:lnTo>
                    <a:lnTo>
                      <a:pt x="273" y="496"/>
                    </a:lnTo>
                    <a:lnTo>
                      <a:pt x="271" y="516"/>
                    </a:lnTo>
                    <a:lnTo>
                      <a:pt x="269" y="535"/>
                    </a:lnTo>
                    <a:lnTo>
                      <a:pt x="269" y="554"/>
                    </a:lnTo>
                    <a:lnTo>
                      <a:pt x="267" y="570"/>
                    </a:lnTo>
                    <a:lnTo>
                      <a:pt x="265" y="573"/>
                    </a:lnTo>
                    <a:lnTo>
                      <a:pt x="263" y="577"/>
                    </a:lnTo>
                    <a:lnTo>
                      <a:pt x="260" y="581"/>
                    </a:lnTo>
                    <a:lnTo>
                      <a:pt x="258" y="585"/>
                    </a:lnTo>
                    <a:lnTo>
                      <a:pt x="255" y="590"/>
                    </a:lnTo>
                    <a:lnTo>
                      <a:pt x="253" y="593"/>
                    </a:lnTo>
                    <a:lnTo>
                      <a:pt x="251" y="597"/>
                    </a:lnTo>
                    <a:lnTo>
                      <a:pt x="250" y="600"/>
                    </a:lnTo>
                    <a:lnTo>
                      <a:pt x="247" y="600"/>
                    </a:lnTo>
                    <a:lnTo>
                      <a:pt x="247" y="601"/>
                    </a:lnTo>
                    <a:lnTo>
                      <a:pt x="247" y="602"/>
                    </a:lnTo>
                    <a:lnTo>
                      <a:pt x="246" y="603"/>
                    </a:lnTo>
                    <a:lnTo>
                      <a:pt x="246" y="604"/>
                    </a:lnTo>
                    <a:lnTo>
                      <a:pt x="246" y="605"/>
                    </a:lnTo>
                    <a:lnTo>
                      <a:pt x="245" y="606"/>
                    </a:lnTo>
                    <a:lnTo>
                      <a:pt x="245" y="607"/>
                    </a:lnTo>
                    <a:lnTo>
                      <a:pt x="242" y="608"/>
                    </a:lnTo>
                    <a:lnTo>
                      <a:pt x="239" y="612"/>
                    </a:lnTo>
                    <a:lnTo>
                      <a:pt x="236" y="616"/>
                    </a:lnTo>
                    <a:lnTo>
                      <a:pt x="233" y="620"/>
                    </a:lnTo>
                    <a:lnTo>
                      <a:pt x="229" y="626"/>
                    </a:lnTo>
                    <a:lnTo>
                      <a:pt x="226" y="631"/>
                    </a:lnTo>
                    <a:lnTo>
                      <a:pt x="223" y="635"/>
                    </a:lnTo>
                    <a:lnTo>
                      <a:pt x="219" y="637"/>
                    </a:lnTo>
                    <a:lnTo>
                      <a:pt x="219" y="639"/>
                    </a:lnTo>
                    <a:lnTo>
                      <a:pt x="219" y="641"/>
                    </a:lnTo>
                    <a:lnTo>
                      <a:pt x="216" y="642"/>
                    </a:lnTo>
                    <a:lnTo>
                      <a:pt x="213" y="643"/>
                    </a:lnTo>
                    <a:lnTo>
                      <a:pt x="210" y="644"/>
                    </a:lnTo>
                    <a:lnTo>
                      <a:pt x="206" y="646"/>
                    </a:lnTo>
                    <a:lnTo>
                      <a:pt x="203" y="649"/>
                    </a:lnTo>
                    <a:lnTo>
                      <a:pt x="200" y="650"/>
                    </a:lnTo>
                    <a:lnTo>
                      <a:pt x="197" y="651"/>
                    </a:lnTo>
                    <a:lnTo>
                      <a:pt x="192" y="650"/>
                    </a:lnTo>
                    <a:lnTo>
                      <a:pt x="179" y="649"/>
                    </a:lnTo>
                    <a:lnTo>
                      <a:pt x="166" y="649"/>
                    </a:lnTo>
                    <a:lnTo>
                      <a:pt x="154" y="651"/>
                    </a:lnTo>
                    <a:lnTo>
                      <a:pt x="141" y="653"/>
                    </a:lnTo>
                    <a:lnTo>
                      <a:pt x="129" y="656"/>
                    </a:lnTo>
                    <a:lnTo>
                      <a:pt x="116" y="658"/>
                    </a:lnTo>
                    <a:lnTo>
                      <a:pt x="104" y="661"/>
                    </a:lnTo>
                    <a:lnTo>
                      <a:pt x="92" y="662"/>
                    </a:lnTo>
                    <a:lnTo>
                      <a:pt x="90" y="666"/>
                    </a:lnTo>
                    <a:lnTo>
                      <a:pt x="80" y="670"/>
                    </a:lnTo>
                    <a:lnTo>
                      <a:pt x="69" y="675"/>
                    </a:lnTo>
                    <a:lnTo>
                      <a:pt x="58" y="678"/>
                    </a:lnTo>
                    <a:lnTo>
                      <a:pt x="46" y="681"/>
                    </a:lnTo>
                    <a:lnTo>
                      <a:pt x="34" y="684"/>
                    </a:lnTo>
                    <a:lnTo>
                      <a:pt x="23" y="686"/>
                    </a:lnTo>
                    <a:lnTo>
                      <a:pt x="11" y="687"/>
                    </a:lnTo>
                    <a:lnTo>
                      <a:pt x="0" y="688"/>
                    </a:lnTo>
                    <a:lnTo>
                      <a:pt x="60" y="579"/>
                    </a:lnTo>
                    <a:lnTo>
                      <a:pt x="143" y="466"/>
                    </a:lnTo>
                    <a:lnTo>
                      <a:pt x="148" y="453"/>
                    </a:lnTo>
                    <a:lnTo>
                      <a:pt x="149" y="454"/>
                    </a:lnTo>
                    <a:lnTo>
                      <a:pt x="149" y="455"/>
                    </a:lnTo>
                    <a:lnTo>
                      <a:pt x="149" y="456"/>
                    </a:lnTo>
                    <a:lnTo>
                      <a:pt x="149" y="457"/>
                    </a:lnTo>
                    <a:lnTo>
                      <a:pt x="149" y="458"/>
                    </a:lnTo>
                    <a:lnTo>
                      <a:pt x="151" y="458"/>
                    </a:lnTo>
                    <a:lnTo>
                      <a:pt x="151" y="462"/>
                    </a:lnTo>
                    <a:lnTo>
                      <a:pt x="153" y="462"/>
                    </a:lnTo>
                    <a:lnTo>
                      <a:pt x="155" y="462"/>
                    </a:lnTo>
                    <a:lnTo>
                      <a:pt x="155" y="468"/>
                    </a:lnTo>
                    <a:lnTo>
                      <a:pt x="154" y="474"/>
                    </a:lnTo>
                    <a:lnTo>
                      <a:pt x="152" y="482"/>
                    </a:lnTo>
                    <a:lnTo>
                      <a:pt x="150" y="492"/>
                    </a:lnTo>
                    <a:lnTo>
                      <a:pt x="146" y="500"/>
                    </a:lnTo>
                    <a:lnTo>
                      <a:pt x="144" y="508"/>
                    </a:lnTo>
                    <a:lnTo>
                      <a:pt x="142" y="515"/>
                    </a:lnTo>
                    <a:lnTo>
                      <a:pt x="140" y="520"/>
                    </a:lnTo>
                    <a:lnTo>
                      <a:pt x="140" y="529"/>
                    </a:lnTo>
                    <a:lnTo>
                      <a:pt x="140" y="538"/>
                    </a:lnTo>
                    <a:lnTo>
                      <a:pt x="141" y="546"/>
                    </a:lnTo>
                    <a:lnTo>
                      <a:pt x="142" y="556"/>
                    </a:lnTo>
                    <a:lnTo>
                      <a:pt x="143" y="565"/>
                    </a:lnTo>
                    <a:lnTo>
                      <a:pt x="143" y="575"/>
                    </a:lnTo>
                    <a:lnTo>
                      <a:pt x="144" y="583"/>
                    </a:lnTo>
                    <a:lnTo>
                      <a:pt x="144" y="593"/>
                    </a:lnTo>
                    <a:lnTo>
                      <a:pt x="148" y="594"/>
                    </a:lnTo>
                    <a:lnTo>
                      <a:pt x="155" y="595"/>
                    </a:lnTo>
                    <a:lnTo>
                      <a:pt x="164" y="599"/>
                    </a:lnTo>
                    <a:lnTo>
                      <a:pt x="175" y="602"/>
                    </a:lnTo>
                    <a:lnTo>
                      <a:pt x="185" y="606"/>
                    </a:lnTo>
                    <a:lnTo>
                      <a:pt x="193" y="611"/>
                    </a:lnTo>
                    <a:lnTo>
                      <a:pt x="197" y="613"/>
                    </a:lnTo>
                    <a:lnTo>
                      <a:pt x="199" y="615"/>
                    </a:lnTo>
                    <a:lnTo>
                      <a:pt x="201" y="616"/>
                    </a:lnTo>
                    <a:lnTo>
                      <a:pt x="201" y="618"/>
                    </a:lnTo>
                    <a:lnTo>
                      <a:pt x="205" y="618"/>
                    </a:lnTo>
                    <a:lnTo>
                      <a:pt x="210" y="616"/>
                    </a:lnTo>
                    <a:lnTo>
                      <a:pt x="213" y="615"/>
                    </a:lnTo>
                    <a:lnTo>
                      <a:pt x="217" y="613"/>
                    </a:lnTo>
                    <a:lnTo>
                      <a:pt x="221" y="611"/>
                    </a:lnTo>
                    <a:lnTo>
                      <a:pt x="224" y="608"/>
                    </a:lnTo>
                    <a:lnTo>
                      <a:pt x="228" y="607"/>
                    </a:lnTo>
                    <a:lnTo>
                      <a:pt x="231" y="607"/>
                    </a:lnTo>
                    <a:lnTo>
                      <a:pt x="231" y="606"/>
                    </a:lnTo>
                    <a:lnTo>
                      <a:pt x="231" y="605"/>
                    </a:lnTo>
                    <a:lnTo>
                      <a:pt x="233" y="604"/>
                    </a:lnTo>
                    <a:lnTo>
                      <a:pt x="234" y="603"/>
                    </a:lnTo>
                    <a:lnTo>
                      <a:pt x="235" y="602"/>
                    </a:lnTo>
                    <a:lnTo>
                      <a:pt x="236" y="601"/>
                    </a:lnTo>
                    <a:lnTo>
                      <a:pt x="237" y="600"/>
                    </a:lnTo>
                    <a:lnTo>
                      <a:pt x="238" y="600"/>
                    </a:lnTo>
                    <a:lnTo>
                      <a:pt x="238" y="599"/>
                    </a:lnTo>
                    <a:lnTo>
                      <a:pt x="239" y="596"/>
                    </a:lnTo>
                    <a:lnTo>
                      <a:pt x="240" y="594"/>
                    </a:lnTo>
                    <a:lnTo>
                      <a:pt x="241" y="591"/>
                    </a:lnTo>
                    <a:lnTo>
                      <a:pt x="243" y="589"/>
                    </a:lnTo>
                    <a:lnTo>
                      <a:pt x="245" y="587"/>
                    </a:lnTo>
                    <a:lnTo>
                      <a:pt x="246" y="584"/>
                    </a:lnTo>
                    <a:lnTo>
                      <a:pt x="247" y="584"/>
                    </a:lnTo>
                    <a:lnTo>
                      <a:pt x="247" y="569"/>
                    </a:lnTo>
                    <a:lnTo>
                      <a:pt x="246" y="553"/>
                    </a:lnTo>
                    <a:lnTo>
                      <a:pt x="245" y="536"/>
                    </a:lnTo>
                    <a:lnTo>
                      <a:pt x="242" y="520"/>
                    </a:lnTo>
                    <a:lnTo>
                      <a:pt x="242" y="504"/>
                    </a:lnTo>
                    <a:lnTo>
                      <a:pt x="242" y="487"/>
                    </a:lnTo>
                    <a:lnTo>
                      <a:pt x="243" y="472"/>
                    </a:lnTo>
                    <a:lnTo>
                      <a:pt x="247" y="458"/>
                    </a:lnTo>
                    <a:lnTo>
                      <a:pt x="249" y="453"/>
                    </a:lnTo>
                    <a:lnTo>
                      <a:pt x="251" y="447"/>
                    </a:lnTo>
                    <a:lnTo>
                      <a:pt x="252" y="442"/>
                    </a:lnTo>
                    <a:lnTo>
                      <a:pt x="253" y="435"/>
                    </a:lnTo>
                    <a:lnTo>
                      <a:pt x="254" y="429"/>
                    </a:lnTo>
                    <a:lnTo>
                      <a:pt x="255" y="422"/>
                    </a:lnTo>
                    <a:lnTo>
                      <a:pt x="257" y="417"/>
                    </a:lnTo>
                    <a:lnTo>
                      <a:pt x="257" y="410"/>
                    </a:lnTo>
                    <a:lnTo>
                      <a:pt x="259" y="407"/>
                    </a:lnTo>
                    <a:lnTo>
                      <a:pt x="261" y="403"/>
                    </a:lnTo>
                    <a:lnTo>
                      <a:pt x="262" y="399"/>
                    </a:lnTo>
                    <a:lnTo>
                      <a:pt x="263" y="395"/>
                    </a:lnTo>
                    <a:lnTo>
                      <a:pt x="264" y="390"/>
                    </a:lnTo>
                    <a:lnTo>
                      <a:pt x="266" y="387"/>
                    </a:lnTo>
                    <a:lnTo>
                      <a:pt x="267" y="383"/>
                    </a:lnTo>
                    <a:lnTo>
                      <a:pt x="270" y="381"/>
                    </a:lnTo>
                    <a:lnTo>
                      <a:pt x="272" y="366"/>
                    </a:lnTo>
                    <a:lnTo>
                      <a:pt x="275" y="352"/>
                    </a:lnTo>
                    <a:lnTo>
                      <a:pt x="281" y="337"/>
                    </a:lnTo>
                    <a:lnTo>
                      <a:pt x="287" y="321"/>
                    </a:lnTo>
                    <a:lnTo>
                      <a:pt x="294" y="305"/>
                    </a:lnTo>
                    <a:lnTo>
                      <a:pt x="300" y="289"/>
                    </a:lnTo>
                    <a:lnTo>
                      <a:pt x="306" y="275"/>
                    </a:lnTo>
                    <a:lnTo>
                      <a:pt x="309" y="262"/>
                    </a:lnTo>
                    <a:lnTo>
                      <a:pt x="311" y="251"/>
                    </a:lnTo>
                    <a:lnTo>
                      <a:pt x="313" y="239"/>
                    </a:lnTo>
                    <a:lnTo>
                      <a:pt x="316" y="226"/>
                    </a:lnTo>
                    <a:lnTo>
                      <a:pt x="319" y="213"/>
                    </a:lnTo>
                    <a:lnTo>
                      <a:pt x="321" y="201"/>
                    </a:lnTo>
                    <a:lnTo>
                      <a:pt x="323" y="188"/>
                    </a:lnTo>
                    <a:lnTo>
                      <a:pt x="324" y="176"/>
                    </a:lnTo>
                    <a:lnTo>
                      <a:pt x="325" y="165"/>
                    </a:lnTo>
                    <a:lnTo>
                      <a:pt x="323" y="163"/>
                    </a:lnTo>
                    <a:lnTo>
                      <a:pt x="322" y="163"/>
                    </a:lnTo>
                    <a:lnTo>
                      <a:pt x="321" y="162"/>
                    </a:lnTo>
                    <a:lnTo>
                      <a:pt x="320" y="160"/>
                    </a:lnTo>
                    <a:lnTo>
                      <a:pt x="319" y="159"/>
                    </a:lnTo>
                    <a:lnTo>
                      <a:pt x="318" y="159"/>
                    </a:lnTo>
                    <a:lnTo>
                      <a:pt x="316" y="158"/>
                    </a:lnTo>
                    <a:lnTo>
                      <a:pt x="315" y="158"/>
                    </a:lnTo>
                    <a:lnTo>
                      <a:pt x="315" y="157"/>
                    </a:lnTo>
                    <a:lnTo>
                      <a:pt x="315" y="155"/>
                    </a:lnTo>
                    <a:lnTo>
                      <a:pt x="316" y="154"/>
                    </a:lnTo>
                    <a:lnTo>
                      <a:pt x="316" y="152"/>
                    </a:lnTo>
                    <a:lnTo>
                      <a:pt x="316" y="151"/>
                    </a:lnTo>
                    <a:lnTo>
                      <a:pt x="318" y="150"/>
                    </a:lnTo>
                    <a:lnTo>
                      <a:pt x="319" y="149"/>
                    </a:lnTo>
                    <a:lnTo>
                      <a:pt x="321" y="147"/>
                    </a:lnTo>
                    <a:lnTo>
                      <a:pt x="321" y="144"/>
                    </a:lnTo>
                    <a:lnTo>
                      <a:pt x="322" y="142"/>
                    </a:lnTo>
                    <a:lnTo>
                      <a:pt x="323" y="140"/>
                    </a:lnTo>
                    <a:lnTo>
                      <a:pt x="325" y="138"/>
                    </a:lnTo>
                    <a:lnTo>
                      <a:pt x="326" y="137"/>
                    </a:lnTo>
                    <a:lnTo>
                      <a:pt x="328" y="134"/>
                    </a:lnTo>
                    <a:lnTo>
                      <a:pt x="330" y="133"/>
                    </a:lnTo>
                    <a:lnTo>
                      <a:pt x="330" y="131"/>
                    </a:lnTo>
                    <a:lnTo>
                      <a:pt x="331" y="131"/>
                    </a:lnTo>
                    <a:lnTo>
                      <a:pt x="332" y="130"/>
                    </a:lnTo>
                    <a:lnTo>
                      <a:pt x="333" y="130"/>
                    </a:lnTo>
                    <a:lnTo>
                      <a:pt x="334" y="129"/>
                    </a:lnTo>
                    <a:lnTo>
                      <a:pt x="335" y="128"/>
                    </a:lnTo>
                    <a:lnTo>
                      <a:pt x="336" y="127"/>
                    </a:lnTo>
                    <a:lnTo>
                      <a:pt x="337" y="127"/>
                    </a:lnTo>
                    <a:lnTo>
                      <a:pt x="338" y="127"/>
                    </a:lnTo>
                    <a:lnTo>
                      <a:pt x="339" y="122"/>
                    </a:lnTo>
                    <a:lnTo>
                      <a:pt x="343" y="118"/>
                    </a:lnTo>
                    <a:lnTo>
                      <a:pt x="348" y="114"/>
                    </a:lnTo>
                    <a:lnTo>
                      <a:pt x="354" y="108"/>
                    </a:lnTo>
                    <a:lnTo>
                      <a:pt x="359" y="104"/>
                    </a:lnTo>
                    <a:lnTo>
                      <a:pt x="364" y="99"/>
                    </a:lnTo>
                    <a:lnTo>
                      <a:pt x="370" y="95"/>
                    </a:lnTo>
                    <a:lnTo>
                      <a:pt x="373" y="92"/>
                    </a:lnTo>
                    <a:lnTo>
                      <a:pt x="372" y="92"/>
                    </a:lnTo>
                    <a:lnTo>
                      <a:pt x="371" y="92"/>
                    </a:lnTo>
                    <a:lnTo>
                      <a:pt x="370" y="92"/>
                    </a:lnTo>
                    <a:lnTo>
                      <a:pt x="370" y="91"/>
                    </a:lnTo>
                    <a:lnTo>
                      <a:pt x="369" y="91"/>
                    </a:lnTo>
                    <a:lnTo>
                      <a:pt x="368" y="90"/>
                    </a:lnTo>
                    <a:lnTo>
                      <a:pt x="367" y="90"/>
                    </a:lnTo>
                    <a:lnTo>
                      <a:pt x="359" y="84"/>
                    </a:lnTo>
                    <a:lnTo>
                      <a:pt x="351" y="80"/>
                    </a:lnTo>
                    <a:lnTo>
                      <a:pt x="344" y="78"/>
                    </a:lnTo>
                    <a:lnTo>
                      <a:pt x="336" y="78"/>
                    </a:lnTo>
                    <a:lnTo>
                      <a:pt x="327" y="78"/>
                    </a:lnTo>
                    <a:lnTo>
                      <a:pt x="319" y="80"/>
                    </a:lnTo>
                    <a:lnTo>
                      <a:pt x="311" y="82"/>
                    </a:lnTo>
                    <a:lnTo>
                      <a:pt x="302" y="85"/>
                    </a:lnTo>
                    <a:lnTo>
                      <a:pt x="285" y="93"/>
                    </a:lnTo>
                    <a:lnTo>
                      <a:pt x="269" y="101"/>
                    </a:lnTo>
                    <a:lnTo>
                      <a:pt x="260" y="104"/>
                    </a:lnTo>
                    <a:lnTo>
                      <a:pt x="252" y="106"/>
                    </a:lnTo>
                    <a:lnTo>
                      <a:pt x="246" y="107"/>
                    </a:lnTo>
                    <a:lnTo>
                      <a:pt x="238" y="108"/>
                    </a:lnTo>
                    <a:lnTo>
                      <a:pt x="238" y="107"/>
                    </a:lnTo>
                    <a:lnTo>
                      <a:pt x="262" y="87"/>
                    </a:lnTo>
                    <a:lnTo>
                      <a:pt x="259" y="85"/>
                    </a:lnTo>
                    <a:lnTo>
                      <a:pt x="261" y="85"/>
                    </a:lnTo>
                    <a:lnTo>
                      <a:pt x="261" y="83"/>
                    </a:lnTo>
                    <a:lnTo>
                      <a:pt x="263" y="83"/>
                    </a:lnTo>
                    <a:lnTo>
                      <a:pt x="265" y="83"/>
                    </a:lnTo>
                    <a:lnTo>
                      <a:pt x="265" y="81"/>
                    </a:lnTo>
                    <a:lnTo>
                      <a:pt x="270" y="81"/>
                    </a:lnTo>
                    <a:lnTo>
                      <a:pt x="271" y="79"/>
                    </a:lnTo>
                    <a:lnTo>
                      <a:pt x="272" y="78"/>
                    </a:lnTo>
                    <a:lnTo>
                      <a:pt x="273" y="76"/>
                    </a:lnTo>
                    <a:lnTo>
                      <a:pt x="275" y="73"/>
                    </a:lnTo>
                    <a:lnTo>
                      <a:pt x="276" y="72"/>
                    </a:lnTo>
                    <a:lnTo>
                      <a:pt x="277" y="70"/>
                    </a:lnTo>
                    <a:lnTo>
                      <a:pt x="278" y="69"/>
                    </a:lnTo>
                    <a:lnTo>
                      <a:pt x="279" y="67"/>
                    </a:lnTo>
                    <a:lnTo>
                      <a:pt x="291" y="67"/>
                    </a:lnTo>
                    <a:lnTo>
                      <a:pt x="304" y="65"/>
                    </a:lnTo>
                    <a:lnTo>
                      <a:pt x="319" y="62"/>
                    </a:lnTo>
                    <a:lnTo>
                      <a:pt x="334" y="60"/>
                    </a:lnTo>
                    <a:lnTo>
                      <a:pt x="348" y="57"/>
                    </a:lnTo>
                    <a:lnTo>
                      <a:pt x="362" y="54"/>
                    </a:lnTo>
                    <a:lnTo>
                      <a:pt x="375" y="49"/>
                    </a:lnTo>
                    <a:lnTo>
                      <a:pt x="386" y="46"/>
                    </a:lnTo>
                    <a:lnTo>
                      <a:pt x="382" y="43"/>
                    </a:lnTo>
                    <a:lnTo>
                      <a:pt x="375" y="41"/>
                    </a:lnTo>
                    <a:lnTo>
                      <a:pt x="368" y="38"/>
                    </a:lnTo>
                    <a:lnTo>
                      <a:pt x="359" y="36"/>
                    </a:lnTo>
                    <a:lnTo>
                      <a:pt x="339" y="35"/>
                    </a:lnTo>
                    <a:lnTo>
                      <a:pt x="318" y="35"/>
                    </a:lnTo>
                    <a:lnTo>
                      <a:pt x="295" y="36"/>
                    </a:lnTo>
                    <a:lnTo>
                      <a:pt x="273" y="37"/>
                    </a:lnTo>
                    <a:lnTo>
                      <a:pt x="253" y="38"/>
                    </a:lnTo>
                    <a:lnTo>
                      <a:pt x="239" y="40"/>
                    </a:lnTo>
                    <a:lnTo>
                      <a:pt x="274" y="18"/>
                    </a:lnTo>
                    <a:lnTo>
                      <a:pt x="331" y="5"/>
                    </a:lnTo>
                    <a:lnTo>
                      <a:pt x="335" y="0"/>
                    </a:lnTo>
                    <a:lnTo>
                      <a:pt x="396" y="9"/>
                    </a:lnTo>
                    <a:lnTo>
                      <a:pt x="453" y="35"/>
                    </a:lnTo>
                    <a:close/>
                  </a:path>
                </a:pathLst>
              </a:custGeom>
              <a:solidFill>
                <a:srgbClr val="A699AB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26" name="Shape 1226"/>
              <p:cNvSpPr/>
              <p:nvPr/>
            </p:nvSpPr>
            <p:spPr>
              <a:xfrm>
                <a:off x="625475" y="3852862"/>
                <a:ext cx="461962" cy="674687"/>
              </a:xfrm>
              <a:custGeom>
                <a:avLst/>
                <a:gdLst/>
                <a:ahLst/>
                <a:cxnLst/>
                <a:rect l="0" t="0" r="0" b="0"/>
                <a:pathLst>
                  <a:path w="291" h="425" extrusionOk="0">
                    <a:moveTo>
                      <a:pt x="0" y="407"/>
                    </a:moveTo>
                    <a:lnTo>
                      <a:pt x="7" y="357"/>
                    </a:lnTo>
                    <a:lnTo>
                      <a:pt x="38" y="282"/>
                    </a:lnTo>
                    <a:lnTo>
                      <a:pt x="73" y="209"/>
                    </a:lnTo>
                    <a:lnTo>
                      <a:pt x="147" y="91"/>
                    </a:lnTo>
                    <a:lnTo>
                      <a:pt x="212" y="0"/>
                    </a:lnTo>
                    <a:lnTo>
                      <a:pt x="268" y="78"/>
                    </a:lnTo>
                    <a:lnTo>
                      <a:pt x="277" y="105"/>
                    </a:lnTo>
                    <a:lnTo>
                      <a:pt x="291" y="115"/>
                    </a:lnTo>
                    <a:lnTo>
                      <a:pt x="291" y="116"/>
                    </a:lnTo>
                    <a:lnTo>
                      <a:pt x="283" y="115"/>
                    </a:lnTo>
                    <a:lnTo>
                      <a:pt x="275" y="112"/>
                    </a:lnTo>
                    <a:lnTo>
                      <a:pt x="269" y="108"/>
                    </a:lnTo>
                    <a:lnTo>
                      <a:pt x="262" y="103"/>
                    </a:lnTo>
                    <a:lnTo>
                      <a:pt x="256" y="98"/>
                    </a:lnTo>
                    <a:lnTo>
                      <a:pt x="248" y="94"/>
                    </a:lnTo>
                    <a:lnTo>
                      <a:pt x="242" y="91"/>
                    </a:lnTo>
                    <a:lnTo>
                      <a:pt x="235" y="90"/>
                    </a:lnTo>
                    <a:lnTo>
                      <a:pt x="231" y="102"/>
                    </a:lnTo>
                    <a:lnTo>
                      <a:pt x="226" y="114"/>
                    </a:lnTo>
                    <a:lnTo>
                      <a:pt x="224" y="127"/>
                    </a:lnTo>
                    <a:lnTo>
                      <a:pt x="222" y="140"/>
                    </a:lnTo>
                    <a:lnTo>
                      <a:pt x="221" y="166"/>
                    </a:lnTo>
                    <a:lnTo>
                      <a:pt x="220" y="193"/>
                    </a:lnTo>
                    <a:lnTo>
                      <a:pt x="220" y="221"/>
                    </a:lnTo>
                    <a:lnTo>
                      <a:pt x="217" y="248"/>
                    </a:lnTo>
                    <a:lnTo>
                      <a:pt x="213" y="261"/>
                    </a:lnTo>
                    <a:lnTo>
                      <a:pt x="210" y="274"/>
                    </a:lnTo>
                    <a:lnTo>
                      <a:pt x="205" y="286"/>
                    </a:lnTo>
                    <a:lnTo>
                      <a:pt x="198" y="298"/>
                    </a:lnTo>
                    <a:lnTo>
                      <a:pt x="195" y="293"/>
                    </a:lnTo>
                    <a:lnTo>
                      <a:pt x="193" y="288"/>
                    </a:lnTo>
                    <a:lnTo>
                      <a:pt x="192" y="281"/>
                    </a:lnTo>
                    <a:lnTo>
                      <a:pt x="192" y="275"/>
                    </a:lnTo>
                    <a:lnTo>
                      <a:pt x="192" y="267"/>
                    </a:lnTo>
                    <a:lnTo>
                      <a:pt x="192" y="261"/>
                    </a:lnTo>
                    <a:lnTo>
                      <a:pt x="192" y="255"/>
                    </a:lnTo>
                    <a:lnTo>
                      <a:pt x="189" y="250"/>
                    </a:lnTo>
                    <a:lnTo>
                      <a:pt x="187" y="243"/>
                    </a:lnTo>
                    <a:lnTo>
                      <a:pt x="183" y="237"/>
                    </a:lnTo>
                    <a:lnTo>
                      <a:pt x="178" y="230"/>
                    </a:lnTo>
                    <a:lnTo>
                      <a:pt x="173" y="223"/>
                    </a:lnTo>
                    <a:lnTo>
                      <a:pt x="169" y="216"/>
                    </a:lnTo>
                    <a:lnTo>
                      <a:pt x="164" y="209"/>
                    </a:lnTo>
                    <a:lnTo>
                      <a:pt x="161" y="203"/>
                    </a:lnTo>
                    <a:lnTo>
                      <a:pt x="160" y="196"/>
                    </a:lnTo>
                    <a:lnTo>
                      <a:pt x="160" y="195"/>
                    </a:lnTo>
                    <a:lnTo>
                      <a:pt x="159" y="194"/>
                    </a:lnTo>
                    <a:lnTo>
                      <a:pt x="158" y="192"/>
                    </a:lnTo>
                    <a:lnTo>
                      <a:pt x="157" y="191"/>
                    </a:lnTo>
                    <a:lnTo>
                      <a:pt x="156" y="190"/>
                    </a:lnTo>
                    <a:lnTo>
                      <a:pt x="154" y="188"/>
                    </a:lnTo>
                    <a:lnTo>
                      <a:pt x="153" y="187"/>
                    </a:lnTo>
                    <a:lnTo>
                      <a:pt x="152" y="185"/>
                    </a:lnTo>
                    <a:lnTo>
                      <a:pt x="151" y="187"/>
                    </a:lnTo>
                    <a:lnTo>
                      <a:pt x="149" y="188"/>
                    </a:lnTo>
                    <a:lnTo>
                      <a:pt x="148" y="189"/>
                    </a:lnTo>
                    <a:lnTo>
                      <a:pt x="146" y="191"/>
                    </a:lnTo>
                    <a:lnTo>
                      <a:pt x="144" y="192"/>
                    </a:lnTo>
                    <a:lnTo>
                      <a:pt x="140" y="193"/>
                    </a:lnTo>
                    <a:lnTo>
                      <a:pt x="138" y="193"/>
                    </a:lnTo>
                    <a:lnTo>
                      <a:pt x="136" y="193"/>
                    </a:lnTo>
                    <a:lnTo>
                      <a:pt x="135" y="196"/>
                    </a:lnTo>
                    <a:lnTo>
                      <a:pt x="132" y="199"/>
                    </a:lnTo>
                    <a:lnTo>
                      <a:pt x="128" y="202"/>
                    </a:lnTo>
                    <a:lnTo>
                      <a:pt x="124" y="205"/>
                    </a:lnTo>
                    <a:lnTo>
                      <a:pt x="120" y="208"/>
                    </a:lnTo>
                    <a:lnTo>
                      <a:pt x="116" y="212"/>
                    </a:lnTo>
                    <a:lnTo>
                      <a:pt x="112" y="214"/>
                    </a:lnTo>
                    <a:lnTo>
                      <a:pt x="110" y="215"/>
                    </a:lnTo>
                    <a:lnTo>
                      <a:pt x="110" y="217"/>
                    </a:lnTo>
                    <a:lnTo>
                      <a:pt x="109" y="219"/>
                    </a:lnTo>
                    <a:lnTo>
                      <a:pt x="108" y="223"/>
                    </a:lnTo>
                    <a:lnTo>
                      <a:pt x="108" y="226"/>
                    </a:lnTo>
                    <a:lnTo>
                      <a:pt x="106" y="228"/>
                    </a:lnTo>
                    <a:lnTo>
                      <a:pt x="105" y="231"/>
                    </a:lnTo>
                    <a:lnTo>
                      <a:pt x="104" y="233"/>
                    </a:lnTo>
                    <a:lnTo>
                      <a:pt x="104" y="237"/>
                    </a:lnTo>
                    <a:lnTo>
                      <a:pt x="98" y="240"/>
                    </a:lnTo>
                    <a:lnTo>
                      <a:pt x="91" y="245"/>
                    </a:lnTo>
                    <a:lnTo>
                      <a:pt x="85" y="254"/>
                    </a:lnTo>
                    <a:lnTo>
                      <a:pt x="78" y="263"/>
                    </a:lnTo>
                    <a:lnTo>
                      <a:pt x="73" y="273"/>
                    </a:lnTo>
                    <a:lnTo>
                      <a:pt x="68" y="284"/>
                    </a:lnTo>
                    <a:lnTo>
                      <a:pt x="65" y="292"/>
                    </a:lnTo>
                    <a:lnTo>
                      <a:pt x="64" y="300"/>
                    </a:lnTo>
                    <a:lnTo>
                      <a:pt x="59" y="304"/>
                    </a:lnTo>
                    <a:lnTo>
                      <a:pt x="53" y="309"/>
                    </a:lnTo>
                    <a:lnTo>
                      <a:pt x="50" y="315"/>
                    </a:lnTo>
                    <a:lnTo>
                      <a:pt x="47" y="322"/>
                    </a:lnTo>
                    <a:lnTo>
                      <a:pt x="43" y="329"/>
                    </a:lnTo>
                    <a:lnTo>
                      <a:pt x="40" y="336"/>
                    </a:lnTo>
                    <a:lnTo>
                      <a:pt x="37" y="342"/>
                    </a:lnTo>
                    <a:lnTo>
                      <a:pt x="32" y="348"/>
                    </a:lnTo>
                    <a:lnTo>
                      <a:pt x="33" y="359"/>
                    </a:lnTo>
                    <a:lnTo>
                      <a:pt x="36" y="370"/>
                    </a:lnTo>
                    <a:lnTo>
                      <a:pt x="39" y="379"/>
                    </a:lnTo>
                    <a:lnTo>
                      <a:pt x="43" y="389"/>
                    </a:lnTo>
                    <a:lnTo>
                      <a:pt x="47" y="399"/>
                    </a:lnTo>
                    <a:lnTo>
                      <a:pt x="51" y="409"/>
                    </a:lnTo>
                    <a:lnTo>
                      <a:pt x="53" y="418"/>
                    </a:lnTo>
                    <a:lnTo>
                      <a:pt x="54" y="425"/>
                    </a:lnTo>
                    <a:lnTo>
                      <a:pt x="44" y="425"/>
                    </a:lnTo>
                    <a:lnTo>
                      <a:pt x="36" y="424"/>
                    </a:lnTo>
                    <a:lnTo>
                      <a:pt x="28" y="423"/>
                    </a:lnTo>
                    <a:lnTo>
                      <a:pt x="21" y="421"/>
                    </a:lnTo>
                    <a:lnTo>
                      <a:pt x="16" y="418"/>
                    </a:lnTo>
                    <a:lnTo>
                      <a:pt x="11" y="414"/>
                    </a:lnTo>
                    <a:lnTo>
                      <a:pt x="5" y="411"/>
                    </a:lnTo>
                    <a:lnTo>
                      <a:pt x="0" y="407"/>
                    </a:lnTo>
                    <a:close/>
                  </a:path>
                </a:pathLst>
              </a:custGeom>
              <a:solidFill>
                <a:srgbClr val="A699AB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27" name="Shape 1227"/>
              <p:cNvSpPr/>
              <p:nvPr/>
            </p:nvSpPr>
            <p:spPr>
              <a:xfrm>
                <a:off x="1279525" y="3817937"/>
                <a:ext cx="404811" cy="765175"/>
              </a:xfrm>
              <a:custGeom>
                <a:avLst/>
                <a:gdLst/>
                <a:ahLst/>
                <a:cxnLst/>
                <a:rect l="0" t="0" r="0" b="0"/>
                <a:pathLst>
                  <a:path w="255" h="482" extrusionOk="0">
                    <a:moveTo>
                      <a:pt x="122" y="83"/>
                    </a:moveTo>
                    <a:lnTo>
                      <a:pt x="144" y="195"/>
                    </a:lnTo>
                    <a:lnTo>
                      <a:pt x="174" y="252"/>
                    </a:lnTo>
                    <a:lnTo>
                      <a:pt x="208" y="296"/>
                    </a:lnTo>
                    <a:lnTo>
                      <a:pt x="189" y="292"/>
                    </a:lnTo>
                    <a:lnTo>
                      <a:pt x="171" y="290"/>
                    </a:lnTo>
                    <a:lnTo>
                      <a:pt x="152" y="287"/>
                    </a:lnTo>
                    <a:lnTo>
                      <a:pt x="134" y="286"/>
                    </a:lnTo>
                    <a:lnTo>
                      <a:pt x="116" y="285"/>
                    </a:lnTo>
                    <a:lnTo>
                      <a:pt x="100" y="285"/>
                    </a:lnTo>
                    <a:lnTo>
                      <a:pt x="85" y="287"/>
                    </a:lnTo>
                    <a:lnTo>
                      <a:pt x="71" y="290"/>
                    </a:lnTo>
                    <a:lnTo>
                      <a:pt x="68" y="290"/>
                    </a:lnTo>
                    <a:lnTo>
                      <a:pt x="67" y="291"/>
                    </a:lnTo>
                    <a:lnTo>
                      <a:pt x="65" y="292"/>
                    </a:lnTo>
                    <a:lnTo>
                      <a:pt x="63" y="295"/>
                    </a:lnTo>
                    <a:lnTo>
                      <a:pt x="61" y="296"/>
                    </a:lnTo>
                    <a:lnTo>
                      <a:pt x="59" y="297"/>
                    </a:lnTo>
                    <a:lnTo>
                      <a:pt x="56" y="298"/>
                    </a:lnTo>
                    <a:lnTo>
                      <a:pt x="55" y="298"/>
                    </a:lnTo>
                    <a:lnTo>
                      <a:pt x="54" y="300"/>
                    </a:lnTo>
                    <a:lnTo>
                      <a:pt x="54" y="302"/>
                    </a:lnTo>
                    <a:lnTo>
                      <a:pt x="53" y="304"/>
                    </a:lnTo>
                    <a:lnTo>
                      <a:pt x="52" y="307"/>
                    </a:lnTo>
                    <a:lnTo>
                      <a:pt x="50" y="309"/>
                    </a:lnTo>
                    <a:lnTo>
                      <a:pt x="48" y="310"/>
                    </a:lnTo>
                    <a:lnTo>
                      <a:pt x="47" y="311"/>
                    </a:lnTo>
                    <a:lnTo>
                      <a:pt x="44" y="311"/>
                    </a:lnTo>
                    <a:lnTo>
                      <a:pt x="43" y="318"/>
                    </a:lnTo>
                    <a:lnTo>
                      <a:pt x="42" y="324"/>
                    </a:lnTo>
                    <a:lnTo>
                      <a:pt x="41" y="331"/>
                    </a:lnTo>
                    <a:lnTo>
                      <a:pt x="39" y="337"/>
                    </a:lnTo>
                    <a:lnTo>
                      <a:pt x="33" y="350"/>
                    </a:lnTo>
                    <a:lnTo>
                      <a:pt x="29" y="363"/>
                    </a:lnTo>
                    <a:lnTo>
                      <a:pt x="27" y="370"/>
                    </a:lnTo>
                    <a:lnTo>
                      <a:pt x="26" y="376"/>
                    </a:lnTo>
                    <a:lnTo>
                      <a:pt x="25" y="383"/>
                    </a:lnTo>
                    <a:lnTo>
                      <a:pt x="25" y="389"/>
                    </a:lnTo>
                    <a:lnTo>
                      <a:pt x="27" y="396"/>
                    </a:lnTo>
                    <a:lnTo>
                      <a:pt x="29" y="403"/>
                    </a:lnTo>
                    <a:lnTo>
                      <a:pt x="33" y="409"/>
                    </a:lnTo>
                    <a:lnTo>
                      <a:pt x="39" y="416"/>
                    </a:lnTo>
                    <a:lnTo>
                      <a:pt x="39" y="423"/>
                    </a:lnTo>
                    <a:lnTo>
                      <a:pt x="40" y="423"/>
                    </a:lnTo>
                    <a:lnTo>
                      <a:pt x="41" y="424"/>
                    </a:lnTo>
                    <a:lnTo>
                      <a:pt x="43" y="425"/>
                    </a:lnTo>
                    <a:lnTo>
                      <a:pt x="44" y="426"/>
                    </a:lnTo>
                    <a:lnTo>
                      <a:pt x="45" y="428"/>
                    </a:lnTo>
                    <a:lnTo>
                      <a:pt x="48" y="429"/>
                    </a:lnTo>
                    <a:lnTo>
                      <a:pt x="49" y="430"/>
                    </a:lnTo>
                    <a:lnTo>
                      <a:pt x="50" y="432"/>
                    </a:lnTo>
                    <a:lnTo>
                      <a:pt x="63" y="432"/>
                    </a:lnTo>
                    <a:lnTo>
                      <a:pt x="76" y="433"/>
                    </a:lnTo>
                    <a:lnTo>
                      <a:pt x="89" y="434"/>
                    </a:lnTo>
                    <a:lnTo>
                      <a:pt x="102" y="436"/>
                    </a:lnTo>
                    <a:lnTo>
                      <a:pt x="128" y="442"/>
                    </a:lnTo>
                    <a:lnTo>
                      <a:pt x="154" y="447"/>
                    </a:lnTo>
                    <a:lnTo>
                      <a:pt x="180" y="454"/>
                    </a:lnTo>
                    <a:lnTo>
                      <a:pt x="206" y="458"/>
                    </a:lnTo>
                    <a:lnTo>
                      <a:pt x="231" y="462"/>
                    </a:lnTo>
                    <a:lnTo>
                      <a:pt x="255" y="464"/>
                    </a:lnTo>
                    <a:lnTo>
                      <a:pt x="255" y="480"/>
                    </a:lnTo>
                    <a:lnTo>
                      <a:pt x="254" y="480"/>
                    </a:lnTo>
                    <a:lnTo>
                      <a:pt x="253" y="480"/>
                    </a:lnTo>
                    <a:lnTo>
                      <a:pt x="252" y="480"/>
                    </a:lnTo>
                    <a:lnTo>
                      <a:pt x="250" y="481"/>
                    </a:lnTo>
                    <a:lnTo>
                      <a:pt x="249" y="481"/>
                    </a:lnTo>
                    <a:lnTo>
                      <a:pt x="249" y="482"/>
                    </a:lnTo>
                    <a:lnTo>
                      <a:pt x="248" y="482"/>
                    </a:lnTo>
                    <a:lnTo>
                      <a:pt x="247" y="482"/>
                    </a:lnTo>
                    <a:lnTo>
                      <a:pt x="244" y="482"/>
                    </a:lnTo>
                    <a:lnTo>
                      <a:pt x="231" y="480"/>
                    </a:lnTo>
                    <a:lnTo>
                      <a:pt x="218" y="478"/>
                    </a:lnTo>
                    <a:lnTo>
                      <a:pt x="202" y="478"/>
                    </a:lnTo>
                    <a:lnTo>
                      <a:pt x="187" y="478"/>
                    </a:lnTo>
                    <a:lnTo>
                      <a:pt x="156" y="479"/>
                    </a:lnTo>
                    <a:lnTo>
                      <a:pt x="123" y="480"/>
                    </a:lnTo>
                    <a:lnTo>
                      <a:pt x="108" y="481"/>
                    </a:lnTo>
                    <a:lnTo>
                      <a:pt x="91" y="481"/>
                    </a:lnTo>
                    <a:lnTo>
                      <a:pt x="76" y="480"/>
                    </a:lnTo>
                    <a:lnTo>
                      <a:pt x="62" y="479"/>
                    </a:lnTo>
                    <a:lnTo>
                      <a:pt x="48" y="477"/>
                    </a:lnTo>
                    <a:lnTo>
                      <a:pt x="35" y="472"/>
                    </a:lnTo>
                    <a:lnTo>
                      <a:pt x="23" y="468"/>
                    </a:lnTo>
                    <a:lnTo>
                      <a:pt x="13" y="460"/>
                    </a:lnTo>
                    <a:lnTo>
                      <a:pt x="8" y="458"/>
                    </a:lnTo>
                    <a:lnTo>
                      <a:pt x="6" y="455"/>
                    </a:lnTo>
                    <a:lnTo>
                      <a:pt x="4" y="452"/>
                    </a:lnTo>
                    <a:lnTo>
                      <a:pt x="2" y="447"/>
                    </a:lnTo>
                    <a:lnTo>
                      <a:pt x="0" y="440"/>
                    </a:lnTo>
                    <a:lnTo>
                      <a:pt x="0" y="431"/>
                    </a:lnTo>
                    <a:lnTo>
                      <a:pt x="1" y="421"/>
                    </a:lnTo>
                    <a:lnTo>
                      <a:pt x="3" y="411"/>
                    </a:lnTo>
                    <a:lnTo>
                      <a:pt x="6" y="401"/>
                    </a:lnTo>
                    <a:lnTo>
                      <a:pt x="11" y="392"/>
                    </a:lnTo>
                    <a:lnTo>
                      <a:pt x="20" y="371"/>
                    </a:lnTo>
                    <a:lnTo>
                      <a:pt x="29" y="352"/>
                    </a:lnTo>
                    <a:lnTo>
                      <a:pt x="33" y="344"/>
                    </a:lnTo>
                    <a:lnTo>
                      <a:pt x="36" y="335"/>
                    </a:lnTo>
                    <a:lnTo>
                      <a:pt x="38" y="328"/>
                    </a:lnTo>
                    <a:lnTo>
                      <a:pt x="39" y="322"/>
                    </a:lnTo>
                    <a:lnTo>
                      <a:pt x="42" y="319"/>
                    </a:lnTo>
                    <a:lnTo>
                      <a:pt x="45" y="315"/>
                    </a:lnTo>
                    <a:lnTo>
                      <a:pt x="48" y="311"/>
                    </a:lnTo>
                    <a:lnTo>
                      <a:pt x="51" y="308"/>
                    </a:lnTo>
                    <a:lnTo>
                      <a:pt x="54" y="303"/>
                    </a:lnTo>
                    <a:lnTo>
                      <a:pt x="59" y="300"/>
                    </a:lnTo>
                    <a:lnTo>
                      <a:pt x="62" y="296"/>
                    </a:lnTo>
                    <a:lnTo>
                      <a:pt x="65" y="292"/>
                    </a:lnTo>
                    <a:lnTo>
                      <a:pt x="66" y="290"/>
                    </a:lnTo>
                    <a:lnTo>
                      <a:pt x="66" y="288"/>
                    </a:lnTo>
                    <a:lnTo>
                      <a:pt x="67" y="286"/>
                    </a:lnTo>
                    <a:lnTo>
                      <a:pt x="68" y="284"/>
                    </a:lnTo>
                    <a:lnTo>
                      <a:pt x="71" y="283"/>
                    </a:lnTo>
                    <a:lnTo>
                      <a:pt x="73" y="280"/>
                    </a:lnTo>
                    <a:lnTo>
                      <a:pt x="74" y="279"/>
                    </a:lnTo>
                    <a:lnTo>
                      <a:pt x="76" y="279"/>
                    </a:lnTo>
                    <a:lnTo>
                      <a:pt x="76" y="278"/>
                    </a:lnTo>
                    <a:lnTo>
                      <a:pt x="77" y="277"/>
                    </a:lnTo>
                    <a:lnTo>
                      <a:pt x="77" y="276"/>
                    </a:lnTo>
                    <a:lnTo>
                      <a:pt x="77" y="275"/>
                    </a:lnTo>
                    <a:lnTo>
                      <a:pt x="78" y="274"/>
                    </a:lnTo>
                    <a:lnTo>
                      <a:pt x="78" y="273"/>
                    </a:lnTo>
                    <a:lnTo>
                      <a:pt x="79" y="271"/>
                    </a:lnTo>
                    <a:lnTo>
                      <a:pt x="79" y="268"/>
                    </a:lnTo>
                    <a:lnTo>
                      <a:pt x="78" y="268"/>
                    </a:lnTo>
                    <a:lnTo>
                      <a:pt x="77" y="266"/>
                    </a:lnTo>
                    <a:lnTo>
                      <a:pt x="77" y="264"/>
                    </a:lnTo>
                    <a:lnTo>
                      <a:pt x="77" y="261"/>
                    </a:lnTo>
                    <a:lnTo>
                      <a:pt x="76" y="258"/>
                    </a:lnTo>
                    <a:lnTo>
                      <a:pt x="76" y="254"/>
                    </a:lnTo>
                    <a:lnTo>
                      <a:pt x="76" y="252"/>
                    </a:lnTo>
                    <a:lnTo>
                      <a:pt x="76" y="250"/>
                    </a:lnTo>
                    <a:lnTo>
                      <a:pt x="75" y="249"/>
                    </a:lnTo>
                    <a:lnTo>
                      <a:pt x="74" y="248"/>
                    </a:lnTo>
                    <a:lnTo>
                      <a:pt x="74" y="247"/>
                    </a:lnTo>
                    <a:lnTo>
                      <a:pt x="73" y="247"/>
                    </a:lnTo>
                    <a:lnTo>
                      <a:pt x="72" y="246"/>
                    </a:lnTo>
                    <a:lnTo>
                      <a:pt x="72" y="245"/>
                    </a:lnTo>
                    <a:lnTo>
                      <a:pt x="71" y="243"/>
                    </a:lnTo>
                    <a:lnTo>
                      <a:pt x="71" y="242"/>
                    </a:lnTo>
                    <a:lnTo>
                      <a:pt x="69" y="242"/>
                    </a:lnTo>
                    <a:lnTo>
                      <a:pt x="67" y="241"/>
                    </a:lnTo>
                    <a:lnTo>
                      <a:pt x="65" y="239"/>
                    </a:lnTo>
                    <a:lnTo>
                      <a:pt x="64" y="238"/>
                    </a:lnTo>
                    <a:lnTo>
                      <a:pt x="62" y="236"/>
                    </a:lnTo>
                    <a:lnTo>
                      <a:pt x="61" y="235"/>
                    </a:lnTo>
                    <a:lnTo>
                      <a:pt x="61" y="233"/>
                    </a:lnTo>
                    <a:lnTo>
                      <a:pt x="61" y="231"/>
                    </a:lnTo>
                    <a:lnTo>
                      <a:pt x="59" y="231"/>
                    </a:lnTo>
                    <a:lnTo>
                      <a:pt x="57" y="231"/>
                    </a:lnTo>
                    <a:lnTo>
                      <a:pt x="56" y="230"/>
                    </a:lnTo>
                    <a:lnTo>
                      <a:pt x="55" y="230"/>
                    </a:lnTo>
                    <a:lnTo>
                      <a:pt x="54" y="229"/>
                    </a:lnTo>
                    <a:lnTo>
                      <a:pt x="52" y="228"/>
                    </a:lnTo>
                    <a:lnTo>
                      <a:pt x="51" y="227"/>
                    </a:lnTo>
                    <a:lnTo>
                      <a:pt x="50" y="226"/>
                    </a:lnTo>
                    <a:lnTo>
                      <a:pt x="66" y="204"/>
                    </a:lnTo>
                    <a:lnTo>
                      <a:pt x="74" y="170"/>
                    </a:lnTo>
                    <a:lnTo>
                      <a:pt x="43" y="140"/>
                    </a:lnTo>
                    <a:lnTo>
                      <a:pt x="61" y="109"/>
                    </a:lnTo>
                    <a:lnTo>
                      <a:pt x="61" y="75"/>
                    </a:lnTo>
                    <a:lnTo>
                      <a:pt x="87" y="0"/>
                    </a:lnTo>
                    <a:lnTo>
                      <a:pt x="97" y="0"/>
                    </a:lnTo>
                    <a:lnTo>
                      <a:pt x="122" y="83"/>
                    </a:lnTo>
                    <a:close/>
                  </a:path>
                </a:pathLst>
              </a:custGeom>
              <a:solidFill>
                <a:srgbClr val="A699AB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28" name="Shape 1228"/>
              <p:cNvSpPr/>
              <p:nvPr/>
            </p:nvSpPr>
            <p:spPr>
              <a:xfrm>
                <a:off x="2290761" y="3879850"/>
                <a:ext cx="392112" cy="627062"/>
              </a:xfrm>
              <a:custGeom>
                <a:avLst/>
                <a:gdLst/>
                <a:ahLst/>
                <a:cxnLst/>
                <a:rect l="0" t="0" r="0" b="0"/>
                <a:pathLst>
                  <a:path w="247" h="395" extrusionOk="0">
                    <a:moveTo>
                      <a:pt x="187" y="225"/>
                    </a:moveTo>
                    <a:lnTo>
                      <a:pt x="247" y="331"/>
                    </a:lnTo>
                    <a:lnTo>
                      <a:pt x="247" y="333"/>
                    </a:lnTo>
                    <a:lnTo>
                      <a:pt x="246" y="333"/>
                    </a:lnTo>
                    <a:lnTo>
                      <a:pt x="243" y="332"/>
                    </a:lnTo>
                    <a:lnTo>
                      <a:pt x="242" y="331"/>
                    </a:lnTo>
                    <a:lnTo>
                      <a:pt x="241" y="330"/>
                    </a:lnTo>
                    <a:lnTo>
                      <a:pt x="240" y="329"/>
                    </a:lnTo>
                    <a:lnTo>
                      <a:pt x="239" y="328"/>
                    </a:lnTo>
                    <a:lnTo>
                      <a:pt x="239" y="325"/>
                    </a:lnTo>
                    <a:lnTo>
                      <a:pt x="239" y="323"/>
                    </a:lnTo>
                    <a:lnTo>
                      <a:pt x="230" y="319"/>
                    </a:lnTo>
                    <a:lnTo>
                      <a:pt x="222" y="313"/>
                    </a:lnTo>
                    <a:lnTo>
                      <a:pt x="213" y="308"/>
                    </a:lnTo>
                    <a:lnTo>
                      <a:pt x="203" y="301"/>
                    </a:lnTo>
                    <a:lnTo>
                      <a:pt x="194" y="295"/>
                    </a:lnTo>
                    <a:lnTo>
                      <a:pt x="187" y="288"/>
                    </a:lnTo>
                    <a:lnTo>
                      <a:pt x="179" y="282"/>
                    </a:lnTo>
                    <a:lnTo>
                      <a:pt x="173" y="275"/>
                    </a:lnTo>
                    <a:lnTo>
                      <a:pt x="168" y="272"/>
                    </a:lnTo>
                    <a:lnTo>
                      <a:pt x="165" y="269"/>
                    </a:lnTo>
                    <a:lnTo>
                      <a:pt x="161" y="268"/>
                    </a:lnTo>
                    <a:lnTo>
                      <a:pt x="157" y="267"/>
                    </a:lnTo>
                    <a:lnTo>
                      <a:pt x="154" y="268"/>
                    </a:lnTo>
                    <a:lnTo>
                      <a:pt x="151" y="268"/>
                    </a:lnTo>
                    <a:lnTo>
                      <a:pt x="149" y="270"/>
                    </a:lnTo>
                    <a:lnTo>
                      <a:pt x="145" y="272"/>
                    </a:lnTo>
                    <a:lnTo>
                      <a:pt x="140" y="279"/>
                    </a:lnTo>
                    <a:lnTo>
                      <a:pt x="136" y="287"/>
                    </a:lnTo>
                    <a:lnTo>
                      <a:pt x="132" y="297"/>
                    </a:lnTo>
                    <a:lnTo>
                      <a:pt x="128" y="308"/>
                    </a:lnTo>
                    <a:lnTo>
                      <a:pt x="122" y="332"/>
                    </a:lnTo>
                    <a:lnTo>
                      <a:pt x="119" y="355"/>
                    </a:lnTo>
                    <a:lnTo>
                      <a:pt x="117" y="373"/>
                    </a:lnTo>
                    <a:lnTo>
                      <a:pt x="116" y="384"/>
                    </a:lnTo>
                    <a:lnTo>
                      <a:pt x="115" y="385"/>
                    </a:lnTo>
                    <a:lnTo>
                      <a:pt x="113" y="387"/>
                    </a:lnTo>
                    <a:lnTo>
                      <a:pt x="110" y="389"/>
                    </a:lnTo>
                    <a:lnTo>
                      <a:pt x="108" y="391"/>
                    </a:lnTo>
                    <a:lnTo>
                      <a:pt x="105" y="393"/>
                    </a:lnTo>
                    <a:lnTo>
                      <a:pt x="103" y="394"/>
                    </a:lnTo>
                    <a:lnTo>
                      <a:pt x="100" y="395"/>
                    </a:lnTo>
                    <a:lnTo>
                      <a:pt x="97" y="395"/>
                    </a:lnTo>
                    <a:lnTo>
                      <a:pt x="90" y="378"/>
                    </a:lnTo>
                    <a:lnTo>
                      <a:pt x="84" y="360"/>
                    </a:lnTo>
                    <a:lnTo>
                      <a:pt x="80" y="343"/>
                    </a:lnTo>
                    <a:lnTo>
                      <a:pt x="78" y="325"/>
                    </a:lnTo>
                    <a:lnTo>
                      <a:pt x="77" y="308"/>
                    </a:lnTo>
                    <a:lnTo>
                      <a:pt x="77" y="289"/>
                    </a:lnTo>
                    <a:lnTo>
                      <a:pt x="77" y="271"/>
                    </a:lnTo>
                    <a:lnTo>
                      <a:pt x="77" y="251"/>
                    </a:lnTo>
                    <a:lnTo>
                      <a:pt x="85" y="248"/>
                    </a:lnTo>
                    <a:lnTo>
                      <a:pt x="95" y="246"/>
                    </a:lnTo>
                    <a:lnTo>
                      <a:pt x="106" y="244"/>
                    </a:lnTo>
                    <a:lnTo>
                      <a:pt x="117" y="244"/>
                    </a:lnTo>
                    <a:lnTo>
                      <a:pt x="129" y="243"/>
                    </a:lnTo>
                    <a:lnTo>
                      <a:pt x="140" y="243"/>
                    </a:lnTo>
                    <a:lnTo>
                      <a:pt x="151" y="243"/>
                    </a:lnTo>
                    <a:lnTo>
                      <a:pt x="162" y="244"/>
                    </a:lnTo>
                    <a:lnTo>
                      <a:pt x="162" y="243"/>
                    </a:lnTo>
                    <a:lnTo>
                      <a:pt x="163" y="241"/>
                    </a:lnTo>
                    <a:lnTo>
                      <a:pt x="165" y="240"/>
                    </a:lnTo>
                    <a:lnTo>
                      <a:pt x="167" y="239"/>
                    </a:lnTo>
                    <a:lnTo>
                      <a:pt x="169" y="239"/>
                    </a:lnTo>
                    <a:lnTo>
                      <a:pt x="172" y="238"/>
                    </a:lnTo>
                    <a:lnTo>
                      <a:pt x="174" y="238"/>
                    </a:lnTo>
                    <a:lnTo>
                      <a:pt x="175" y="238"/>
                    </a:lnTo>
                    <a:lnTo>
                      <a:pt x="176" y="237"/>
                    </a:lnTo>
                    <a:lnTo>
                      <a:pt x="177" y="235"/>
                    </a:lnTo>
                    <a:lnTo>
                      <a:pt x="178" y="234"/>
                    </a:lnTo>
                    <a:lnTo>
                      <a:pt x="179" y="233"/>
                    </a:lnTo>
                    <a:lnTo>
                      <a:pt x="180" y="232"/>
                    </a:lnTo>
                    <a:lnTo>
                      <a:pt x="181" y="231"/>
                    </a:lnTo>
                    <a:lnTo>
                      <a:pt x="182" y="231"/>
                    </a:lnTo>
                    <a:lnTo>
                      <a:pt x="182" y="229"/>
                    </a:lnTo>
                    <a:lnTo>
                      <a:pt x="184" y="229"/>
                    </a:lnTo>
                    <a:lnTo>
                      <a:pt x="184" y="228"/>
                    </a:lnTo>
                    <a:lnTo>
                      <a:pt x="185" y="227"/>
                    </a:lnTo>
                    <a:lnTo>
                      <a:pt x="186" y="226"/>
                    </a:lnTo>
                    <a:lnTo>
                      <a:pt x="186" y="225"/>
                    </a:lnTo>
                    <a:lnTo>
                      <a:pt x="187" y="225"/>
                    </a:lnTo>
                    <a:close/>
                    <a:moveTo>
                      <a:pt x="0" y="81"/>
                    </a:moveTo>
                    <a:lnTo>
                      <a:pt x="99" y="21"/>
                    </a:lnTo>
                    <a:lnTo>
                      <a:pt x="133" y="0"/>
                    </a:lnTo>
                    <a:lnTo>
                      <a:pt x="155" y="30"/>
                    </a:lnTo>
                    <a:lnTo>
                      <a:pt x="167" y="134"/>
                    </a:lnTo>
                    <a:lnTo>
                      <a:pt x="166" y="134"/>
                    </a:lnTo>
                    <a:lnTo>
                      <a:pt x="165" y="134"/>
                    </a:lnTo>
                    <a:lnTo>
                      <a:pt x="164" y="134"/>
                    </a:lnTo>
                    <a:lnTo>
                      <a:pt x="162" y="137"/>
                    </a:lnTo>
                    <a:lnTo>
                      <a:pt x="158" y="140"/>
                    </a:lnTo>
                    <a:lnTo>
                      <a:pt x="155" y="143"/>
                    </a:lnTo>
                    <a:lnTo>
                      <a:pt x="152" y="148"/>
                    </a:lnTo>
                    <a:lnTo>
                      <a:pt x="149" y="152"/>
                    </a:lnTo>
                    <a:lnTo>
                      <a:pt x="144" y="155"/>
                    </a:lnTo>
                    <a:lnTo>
                      <a:pt x="141" y="158"/>
                    </a:lnTo>
                    <a:lnTo>
                      <a:pt x="138" y="158"/>
                    </a:lnTo>
                    <a:lnTo>
                      <a:pt x="134" y="161"/>
                    </a:lnTo>
                    <a:lnTo>
                      <a:pt x="134" y="162"/>
                    </a:lnTo>
                    <a:lnTo>
                      <a:pt x="133" y="164"/>
                    </a:lnTo>
                    <a:lnTo>
                      <a:pt x="132" y="165"/>
                    </a:lnTo>
                    <a:lnTo>
                      <a:pt x="131" y="167"/>
                    </a:lnTo>
                    <a:lnTo>
                      <a:pt x="129" y="168"/>
                    </a:lnTo>
                    <a:lnTo>
                      <a:pt x="128" y="170"/>
                    </a:lnTo>
                    <a:lnTo>
                      <a:pt x="127" y="171"/>
                    </a:lnTo>
                    <a:lnTo>
                      <a:pt x="127" y="172"/>
                    </a:lnTo>
                    <a:lnTo>
                      <a:pt x="122" y="172"/>
                    </a:lnTo>
                    <a:lnTo>
                      <a:pt x="117" y="171"/>
                    </a:lnTo>
                    <a:lnTo>
                      <a:pt x="110" y="171"/>
                    </a:lnTo>
                    <a:lnTo>
                      <a:pt x="104" y="171"/>
                    </a:lnTo>
                    <a:lnTo>
                      <a:pt x="97" y="170"/>
                    </a:lnTo>
                    <a:lnTo>
                      <a:pt x="92" y="168"/>
                    </a:lnTo>
                    <a:lnTo>
                      <a:pt x="88" y="167"/>
                    </a:lnTo>
                    <a:lnTo>
                      <a:pt x="84" y="166"/>
                    </a:lnTo>
                    <a:lnTo>
                      <a:pt x="83" y="166"/>
                    </a:lnTo>
                    <a:lnTo>
                      <a:pt x="81" y="165"/>
                    </a:lnTo>
                    <a:lnTo>
                      <a:pt x="79" y="165"/>
                    </a:lnTo>
                    <a:lnTo>
                      <a:pt x="77" y="164"/>
                    </a:lnTo>
                    <a:lnTo>
                      <a:pt x="75" y="163"/>
                    </a:lnTo>
                    <a:lnTo>
                      <a:pt x="72" y="163"/>
                    </a:lnTo>
                    <a:lnTo>
                      <a:pt x="71" y="162"/>
                    </a:lnTo>
                    <a:lnTo>
                      <a:pt x="71" y="161"/>
                    </a:lnTo>
                    <a:lnTo>
                      <a:pt x="68" y="161"/>
                    </a:lnTo>
                    <a:lnTo>
                      <a:pt x="66" y="161"/>
                    </a:lnTo>
                    <a:lnTo>
                      <a:pt x="60" y="155"/>
                    </a:lnTo>
                    <a:lnTo>
                      <a:pt x="58" y="155"/>
                    </a:lnTo>
                    <a:lnTo>
                      <a:pt x="55" y="155"/>
                    </a:lnTo>
                    <a:lnTo>
                      <a:pt x="54" y="154"/>
                    </a:lnTo>
                    <a:lnTo>
                      <a:pt x="52" y="152"/>
                    </a:lnTo>
                    <a:lnTo>
                      <a:pt x="47" y="150"/>
                    </a:lnTo>
                    <a:lnTo>
                      <a:pt x="42" y="148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9" y="142"/>
                    </a:lnTo>
                    <a:lnTo>
                      <a:pt x="25" y="142"/>
                    </a:lnTo>
                    <a:lnTo>
                      <a:pt x="25" y="141"/>
                    </a:lnTo>
                    <a:lnTo>
                      <a:pt x="25" y="140"/>
                    </a:lnTo>
                    <a:lnTo>
                      <a:pt x="24" y="139"/>
                    </a:lnTo>
                    <a:lnTo>
                      <a:pt x="24" y="138"/>
                    </a:lnTo>
                    <a:lnTo>
                      <a:pt x="23" y="137"/>
                    </a:lnTo>
                    <a:lnTo>
                      <a:pt x="22" y="136"/>
                    </a:lnTo>
                    <a:lnTo>
                      <a:pt x="21" y="135"/>
                    </a:lnTo>
                    <a:lnTo>
                      <a:pt x="20" y="134"/>
                    </a:lnTo>
                    <a:lnTo>
                      <a:pt x="18" y="134"/>
                    </a:lnTo>
                    <a:lnTo>
                      <a:pt x="15" y="134"/>
                    </a:lnTo>
                    <a:lnTo>
                      <a:pt x="13" y="133"/>
                    </a:lnTo>
                    <a:lnTo>
                      <a:pt x="12" y="131"/>
                    </a:lnTo>
                    <a:lnTo>
                      <a:pt x="11" y="131"/>
                    </a:lnTo>
                    <a:lnTo>
                      <a:pt x="10" y="130"/>
                    </a:lnTo>
                    <a:lnTo>
                      <a:pt x="9" y="129"/>
                    </a:lnTo>
                    <a:lnTo>
                      <a:pt x="8" y="128"/>
                    </a:lnTo>
                    <a:lnTo>
                      <a:pt x="7" y="127"/>
                    </a:lnTo>
                    <a:lnTo>
                      <a:pt x="7" y="126"/>
                    </a:lnTo>
                    <a:lnTo>
                      <a:pt x="15" y="129"/>
                    </a:lnTo>
                    <a:lnTo>
                      <a:pt x="21" y="131"/>
                    </a:lnTo>
                    <a:lnTo>
                      <a:pt x="29" y="134"/>
                    </a:lnTo>
                    <a:lnTo>
                      <a:pt x="36" y="135"/>
                    </a:lnTo>
                    <a:lnTo>
                      <a:pt x="52" y="136"/>
                    </a:lnTo>
                    <a:lnTo>
                      <a:pt x="67" y="136"/>
                    </a:lnTo>
                    <a:lnTo>
                      <a:pt x="82" y="135"/>
                    </a:lnTo>
                    <a:lnTo>
                      <a:pt x="96" y="133"/>
                    </a:lnTo>
                    <a:lnTo>
                      <a:pt x="110" y="131"/>
                    </a:lnTo>
                    <a:lnTo>
                      <a:pt x="125" y="131"/>
                    </a:lnTo>
                    <a:lnTo>
                      <a:pt x="125" y="125"/>
                    </a:lnTo>
                    <a:lnTo>
                      <a:pt x="124" y="118"/>
                    </a:lnTo>
                    <a:lnTo>
                      <a:pt x="124" y="111"/>
                    </a:lnTo>
                    <a:lnTo>
                      <a:pt x="122" y="103"/>
                    </a:lnTo>
                    <a:lnTo>
                      <a:pt x="121" y="97"/>
                    </a:lnTo>
                    <a:lnTo>
                      <a:pt x="118" y="90"/>
                    </a:lnTo>
                    <a:lnTo>
                      <a:pt x="115" y="83"/>
                    </a:lnTo>
                    <a:lnTo>
                      <a:pt x="110" y="78"/>
                    </a:lnTo>
                    <a:lnTo>
                      <a:pt x="110" y="70"/>
                    </a:lnTo>
                    <a:lnTo>
                      <a:pt x="42" y="70"/>
                    </a:lnTo>
                    <a:lnTo>
                      <a:pt x="41" y="73"/>
                    </a:lnTo>
                    <a:lnTo>
                      <a:pt x="39" y="74"/>
                    </a:lnTo>
                    <a:lnTo>
                      <a:pt x="36" y="75"/>
                    </a:lnTo>
                    <a:lnTo>
                      <a:pt x="33" y="76"/>
                    </a:lnTo>
                    <a:lnTo>
                      <a:pt x="31" y="76"/>
                    </a:lnTo>
                    <a:lnTo>
                      <a:pt x="28" y="77"/>
                    </a:lnTo>
                    <a:lnTo>
                      <a:pt x="25" y="77"/>
                    </a:lnTo>
                    <a:lnTo>
                      <a:pt x="23" y="78"/>
                    </a:lnTo>
                    <a:lnTo>
                      <a:pt x="23" y="80"/>
                    </a:lnTo>
                    <a:lnTo>
                      <a:pt x="20" y="81"/>
                    </a:lnTo>
                    <a:lnTo>
                      <a:pt x="18" y="82"/>
                    </a:lnTo>
                    <a:lnTo>
                      <a:pt x="15" y="82"/>
                    </a:lnTo>
                    <a:lnTo>
                      <a:pt x="12" y="82"/>
                    </a:lnTo>
                    <a:lnTo>
                      <a:pt x="9" y="82"/>
                    </a:lnTo>
                    <a:lnTo>
                      <a:pt x="7" y="82"/>
                    </a:lnTo>
                    <a:lnTo>
                      <a:pt x="4" y="81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A699AB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sp>
        <p:nvSpPr>
          <p:cNvPr id="1229" name="Shape 1229"/>
          <p:cNvSpPr txBox="1"/>
          <p:nvPr/>
        </p:nvSpPr>
        <p:spPr>
          <a:xfrm>
            <a:off x="295275" y="6681786"/>
            <a:ext cx="863599" cy="1762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Quattrocento"/>
              <a:buNone/>
            </a:pPr>
            <a:r>
              <a:rPr lang="en-US" sz="1100" b="1" i="1" u="none" strike="noStrike" cap="none" baseline="0">
                <a:solidFill>
                  <a:srgbClr val="000000"/>
                </a:solidFill>
                <a:latin typeface="Quattrocento"/>
                <a:ea typeface="Quattrocento"/>
                <a:cs typeface="Quattrocento"/>
                <a:sym typeface="Quattrocento"/>
              </a:rPr>
              <a:t>McGraw-Hill</a:t>
            </a:r>
          </a:p>
        </p:txBody>
      </p:sp>
      <p:sp>
        <p:nvSpPr>
          <p:cNvPr id="1230" name="Shape 1230"/>
          <p:cNvSpPr txBox="1"/>
          <p:nvPr/>
        </p:nvSpPr>
        <p:spPr>
          <a:xfrm>
            <a:off x="5275262" y="6677025"/>
            <a:ext cx="3849686" cy="1762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Quattrocento"/>
              <a:buNone/>
            </a:pPr>
            <a:r>
              <a:rPr lang="en-US" sz="1100" b="1" i="1" u="none" strike="noStrike" cap="none" baseline="0">
                <a:solidFill>
                  <a:srgbClr val="000000"/>
                </a:solidFill>
                <a:latin typeface="Quattrocento"/>
                <a:ea typeface="Quattrocento"/>
                <a:cs typeface="Quattrocento"/>
                <a:sym typeface="Quattrocento"/>
              </a:rPr>
              <a:t>© 2004 The McGraw-Hill Companies, Inc. All rights reserved.</a:t>
            </a:r>
          </a:p>
        </p:txBody>
      </p:sp>
      <p:sp>
        <p:nvSpPr>
          <p:cNvPr id="1231" name="Shape 1231"/>
          <p:cNvSpPr txBox="1"/>
          <p:nvPr/>
        </p:nvSpPr>
        <p:spPr>
          <a:xfrm>
            <a:off x="2818025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Shape 1236"/>
          <p:cNvSpPr txBox="1">
            <a:spLocks noGrp="1"/>
          </p:cNvSpPr>
          <p:nvPr>
            <p:ph type="ctrTitle"/>
          </p:nvPr>
        </p:nvSpPr>
        <p:spPr>
          <a:xfrm>
            <a:off x="1547812" y="1773236"/>
            <a:ext cx="7596186" cy="15748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Cultural Environment</a:t>
            </a:r>
            <a:br>
              <a:rPr lang="en-US" sz="3200" b="0" i="1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 b="0" i="1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A few general ideas to start with…….</a:t>
            </a:r>
          </a:p>
        </p:txBody>
      </p:sp>
      <p:sp>
        <p:nvSpPr>
          <p:cNvPr id="1237" name="Shape 1237"/>
          <p:cNvSpPr txBox="1">
            <a:spLocks noGrp="1"/>
          </p:cNvSpPr>
          <p:nvPr>
            <p:ph type="subTitle" idx="1"/>
          </p:nvPr>
        </p:nvSpPr>
        <p:spPr>
          <a:xfrm>
            <a:off x="1547812" y="3357562"/>
            <a:ext cx="7596186" cy="3311524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All about working and living with people….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16666"/>
              <a:buFont typeface="Tahoma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Culture as software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Perceptions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Feelings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Adapting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Awareness / Competence</a:t>
            </a:r>
          </a:p>
        </p:txBody>
      </p:sp>
      <p:sp>
        <p:nvSpPr>
          <p:cNvPr id="1238" name="Shape 1238"/>
          <p:cNvSpPr txBox="1"/>
          <p:nvPr/>
        </p:nvSpPr>
        <p:spPr>
          <a:xfrm>
            <a:off x="32004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9390" y="476672"/>
            <a:ext cx="7704857" cy="1143000"/>
          </a:xfrm>
        </p:spPr>
        <p:txBody>
          <a:bodyPr/>
          <a:lstStyle/>
          <a:p>
            <a:r>
              <a:rPr lang="fr-FR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Cultural </a:t>
            </a:r>
            <a:r>
              <a:rPr lang="fr-FR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differences</a:t>
            </a:r>
            <a:r>
              <a:rPr lang="fr-FR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fr-FR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similarities</a:t>
            </a:r>
            <a:endParaRPr lang="fr-FR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60848"/>
            <a:ext cx="6783594" cy="4224394"/>
          </a:xfr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Masaryk U Brno 2019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657188" y="2060848"/>
            <a:ext cx="466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A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092280" y="2060848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B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180064" y="2814392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x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123728" y="4437112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x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329304" y="5260558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x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657188" y="3469650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x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228184" y="328498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Y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796136" y="278092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Y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5954994" y="462177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Y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653898" y="4170585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Y</a:t>
            </a:r>
          </a:p>
        </p:txBody>
      </p:sp>
      <p:sp>
        <p:nvSpPr>
          <p:cNvPr id="18" name="Étoile à 5 branches 17"/>
          <p:cNvSpPr/>
          <p:nvPr/>
        </p:nvSpPr>
        <p:spPr bwMode="auto">
          <a:xfrm>
            <a:off x="4533836" y="3911915"/>
            <a:ext cx="241176" cy="272534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Étoile à 5 branches 18"/>
          <p:cNvSpPr/>
          <p:nvPr/>
        </p:nvSpPr>
        <p:spPr bwMode="auto">
          <a:xfrm>
            <a:off x="3745659" y="4406208"/>
            <a:ext cx="430306" cy="369332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Étoile à 5 branches 20"/>
          <p:cNvSpPr/>
          <p:nvPr/>
        </p:nvSpPr>
        <p:spPr bwMode="auto">
          <a:xfrm>
            <a:off x="3994212" y="3381782"/>
            <a:ext cx="363506" cy="272534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654316"/>
            <a:ext cx="274637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97396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Shape 1427"/>
          <p:cNvSpPr txBox="1">
            <a:spLocks noGrp="1"/>
          </p:cNvSpPr>
          <p:nvPr>
            <p:ph type="title"/>
          </p:nvPr>
        </p:nvSpPr>
        <p:spPr>
          <a:xfrm>
            <a:off x="1043608" y="620712"/>
            <a:ext cx="8100392" cy="1498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3600" b="1" i="1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Space, Time and Context Across Cultures</a:t>
            </a:r>
            <a:br>
              <a:rPr lang="en-US" sz="3600" b="1" i="1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 b="1" i="1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work of </a:t>
            </a:r>
            <a:r>
              <a:rPr lang="en-US" sz="3600" b="1" i="1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E.T.Hall</a:t>
            </a:r>
            <a:endParaRPr lang="en-US" sz="3600" b="1" i="1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8" name="Shape 1428"/>
          <p:cNvSpPr txBox="1">
            <a:spLocks noGrp="1"/>
          </p:cNvSpPr>
          <p:nvPr>
            <p:ph type="body" idx="1"/>
          </p:nvPr>
        </p:nvSpPr>
        <p:spPr>
          <a:xfrm>
            <a:off x="457200" y="2025125"/>
            <a:ext cx="8534399" cy="4643999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ct val="100000"/>
              <a:buFont typeface="Tahoma"/>
              <a:buChar char="•"/>
            </a:pPr>
            <a:r>
              <a:rPr lang="en-US" sz="3200" b="0" i="0" u="none" strike="noStrike" cap="none" baseline="0">
                <a:solidFill>
                  <a:srgbClr val="3366FF"/>
                </a:solidFill>
                <a:latin typeface="Tahoma"/>
                <a:ea typeface="Tahoma"/>
                <a:cs typeface="Tahoma"/>
                <a:sym typeface="Tahoma"/>
              </a:rPr>
              <a:t>What is the appropriate </a:t>
            </a:r>
            <a:r>
              <a:rPr lang="en-US" sz="3200" b="1" i="0" u="none" strike="noStrike" cap="none" baseline="0">
                <a:solidFill>
                  <a:srgbClr val="3366FF"/>
                </a:solidFill>
                <a:latin typeface="Tahoma"/>
                <a:ea typeface="Tahoma"/>
                <a:cs typeface="Tahoma"/>
                <a:sym typeface="Tahoma"/>
              </a:rPr>
              <a:t>personal distance</a:t>
            </a:r>
            <a:r>
              <a:rPr lang="en-US" sz="3200" b="0" i="0" u="none" strike="noStrike" cap="none" baseline="0">
                <a:solidFill>
                  <a:srgbClr val="3366FF"/>
                </a:solidFill>
                <a:latin typeface="Tahoma"/>
                <a:ea typeface="Tahoma"/>
                <a:cs typeface="Tahoma"/>
                <a:sym typeface="Tahoma"/>
              </a:rPr>
              <a:t>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366FF"/>
              </a:buClr>
              <a:buSzPct val="100000"/>
              <a:buFont typeface="Tahoma"/>
              <a:buChar char="•"/>
            </a:pPr>
            <a:r>
              <a:rPr lang="en-US" sz="3200" b="1" i="0" u="none" strike="noStrike" cap="none" baseline="0">
                <a:solidFill>
                  <a:srgbClr val="3366FF"/>
                </a:solidFill>
                <a:latin typeface="Tahoma"/>
                <a:ea typeface="Tahoma"/>
                <a:cs typeface="Tahoma"/>
                <a:sym typeface="Tahoma"/>
              </a:rPr>
              <a:t>Monochronic</a:t>
            </a:r>
            <a:r>
              <a:rPr lang="en-US" sz="3200" b="0" i="0" u="none" strike="noStrike" cap="none" baseline="0">
                <a:solidFill>
                  <a:srgbClr val="3366FF"/>
                </a:solidFill>
                <a:latin typeface="Tahoma"/>
                <a:ea typeface="Tahoma"/>
                <a:cs typeface="Tahoma"/>
                <a:sym typeface="Tahoma"/>
              </a:rPr>
              <a:t> time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366FF"/>
              </a:buClr>
              <a:buSzPct val="25000"/>
              <a:buFont typeface="Tahoma"/>
              <a:buNone/>
            </a:pPr>
            <a:r>
              <a:rPr lang="en-US" sz="3200" b="0" i="0" u="none" strike="noStrike" cap="none" baseline="0">
                <a:solidFill>
                  <a:srgbClr val="3366FF"/>
                </a:solidFill>
                <a:latin typeface="Tahoma"/>
                <a:ea typeface="Tahoma"/>
                <a:cs typeface="Tahoma"/>
                <a:sym typeface="Tahoma"/>
              </a:rPr>
              <a:t>    (clock time, sequential, linear)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366FF"/>
              </a:buClr>
              <a:buSzPct val="100000"/>
              <a:buFont typeface="Tahoma"/>
              <a:buChar char="•"/>
            </a:pPr>
            <a:r>
              <a:rPr lang="en-US" sz="3200" b="1" i="0" u="none" strike="noStrike" cap="none" baseline="0">
                <a:solidFill>
                  <a:srgbClr val="3366FF"/>
                </a:solidFill>
                <a:latin typeface="Tahoma"/>
                <a:ea typeface="Tahoma"/>
                <a:cs typeface="Tahoma"/>
                <a:sym typeface="Tahoma"/>
              </a:rPr>
              <a:t>Polychronic</a:t>
            </a:r>
            <a:r>
              <a:rPr lang="en-US" sz="3200" b="0" i="0" u="none" strike="noStrike" cap="none" baseline="0">
                <a:solidFill>
                  <a:srgbClr val="3366FF"/>
                </a:solidFill>
                <a:latin typeface="Tahoma"/>
                <a:ea typeface="Tahoma"/>
                <a:cs typeface="Tahoma"/>
                <a:sym typeface="Tahoma"/>
              </a:rPr>
              <a:t> time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366FF"/>
              </a:buClr>
              <a:buSzPct val="25000"/>
              <a:buFont typeface="Tahoma"/>
              <a:buNone/>
            </a:pPr>
            <a:r>
              <a:rPr lang="en-US" sz="3200" b="1" i="0" u="none" strike="noStrike" cap="none" baseline="0">
                <a:solidFill>
                  <a:srgbClr val="3366FF"/>
                </a:solidFill>
                <a:latin typeface="Tahoma"/>
                <a:ea typeface="Tahoma"/>
                <a:cs typeface="Tahoma"/>
                <a:sym typeface="Tahoma"/>
              </a:rPr>
              <a:t>   (relational time</a:t>
            </a:r>
            <a:r>
              <a:rPr lang="en-US" sz="3200" b="0" i="0" u="none" strike="noStrike" cap="none" baseline="0">
                <a:solidFill>
                  <a:srgbClr val="3366FF"/>
                </a:solidFill>
                <a:latin typeface="Tahoma"/>
                <a:ea typeface="Tahoma"/>
                <a:cs typeface="Tahoma"/>
                <a:sym typeface="Tahoma"/>
              </a:rPr>
              <a:t>, simultaneous activities, circular)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366FF"/>
              </a:buClr>
              <a:buSzPct val="100000"/>
              <a:buFont typeface="Tahoma"/>
              <a:buChar char="•"/>
            </a:pPr>
            <a:r>
              <a:rPr lang="en-US" sz="3200" b="1" i="0" u="none" strike="noStrike" cap="none" baseline="0">
                <a:solidFill>
                  <a:srgbClr val="3366FF"/>
                </a:solidFill>
                <a:latin typeface="Tahoma"/>
                <a:ea typeface="Tahoma"/>
                <a:cs typeface="Tahoma"/>
                <a:sym typeface="Tahoma"/>
              </a:rPr>
              <a:t>Low</a:t>
            </a:r>
            <a:r>
              <a:rPr lang="en-US" sz="3200" b="0" i="0" u="none" strike="noStrike" cap="none" baseline="0">
                <a:solidFill>
                  <a:srgbClr val="3366FF"/>
                </a:solidFill>
                <a:latin typeface="Tahoma"/>
                <a:ea typeface="Tahoma"/>
                <a:cs typeface="Tahoma"/>
                <a:sym typeface="Tahoma"/>
              </a:rPr>
              <a:t> &amp; </a:t>
            </a:r>
            <a:r>
              <a:rPr lang="en-US" sz="3200" b="1" i="0" u="none" strike="noStrike" cap="none" baseline="0">
                <a:solidFill>
                  <a:srgbClr val="3366FF"/>
                </a:solidFill>
                <a:latin typeface="Tahoma"/>
                <a:ea typeface="Tahoma"/>
                <a:cs typeface="Tahoma"/>
                <a:sym typeface="Tahoma"/>
              </a:rPr>
              <a:t>High</a:t>
            </a:r>
            <a:r>
              <a:rPr lang="en-US" sz="3200" b="0" i="0" u="none" strike="noStrike" cap="none" baseline="0">
                <a:solidFill>
                  <a:srgbClr val="3366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1" i="0" u="none" strike="noStrike" cap="none" baseline="0">
                <a:solidFill>
                  <a:srgbClr val="3366FF"/>
                </a:solidFill>
                <a:latin typeface="Tahoma"/>
                <a:ea typeface="Tahoma"/>
                <a:cs typeface="Tahoma"/>
                <a:sym typeface="Tahoma"/>
              </a:rPr>
              <a:t>Context</a:t>
            </a:r>
            <a:r>
              <a:rPr lang="en-US" sz="3200" b="0" i="0" u="none" strike="noStrike" cap="none" baseline="0">
                <a:solidFill>
                  <a:srgbClr val="3366FF"/>
                </a:solidFill>
                <a:latin typeface="Tahoma"/>
                <a:ea typeface="Tahoma"/>
                <a:cs typeface="Tahoma"/>
                <a:sym typeface="Tahoma"/>
              </a:rPr>
              <a:t> Communication</a:t>
            </a:r>
          </a:p>
        </p:txBody>
      </p:sp>
      <p:sp>
        <p:nvSpPr>
          <p:cNvPr id="1429" name="Shape 1429"/>
          <p:cNvSpPr txBox="1"/>
          <p:nvPr/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632847" cy="504056"/>
          </a:xfrm>
        </p:spPr>
        <p:txBody>
          <a:bodyPr/>
          <a:lstStyle/>
          <a:p>
            <a:r>
              <a:rPr lang="fr-FR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Concepts &amp; </a:t>
            </a:r>
            <a:r>
              <a:rPr lang="fr-FR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competencies</a:t>
            </a:r>
            <a:r>
              <a:rPr lang="fr-FR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r>
              <a:rPr lang="fr-FR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</a:t>
            </a:r>
            <a:endParaRPr lang="fr-FR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Masaryk U Brno 2019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ED36F06-233D-4470-AFB9-42780CA20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21188" y="2027772"/>
            <a:ext cx="4003717" cy="2654935"/>
          </a:xfrm>
        </p:spPr>
        <p:txBody>
          <a:bodyPr/>
          <a:lstStyle/>
          <a:p>
            <a:pPr marL="203200" indent="0">
              <a:buNone/>
            </a:pPr>
            <a:r>
              <a:rPr lang="fr-FR" dirty="0"/>
              <a:t>                                                                      </a:t>
            </a:r>
          </a:p>
          <a:p>
            <a:pPr marL="203200" indent="0">
              <a:buNone/>
            </a:pPr>
            <a:endParaRPr lang="fr-FR" dirty="0"/>
          </a:p>
          <a:p>
            <a:pPr marL="203200" indent="0">
              <a:buNone/>
            </a:pPr>
            <a:endParaRPr lang="fr-FR" dirty="0"/>
          </a:p>
          <a:p>
            <a:pPr marL="203200" indent="0">
              <a:buNone/>
            </a:pPr>
            <a:endParaRPr lang="fr-FR" dirty="0"/>
          </a:p>
          <a:p>
            <a:pPr marL="203200" indent="0">
              <a:buNone/>
            </a:pPr>
            <a:endParaRPr lang="fr-FR" dirty="0"/>
          </a:p>
          <a:p>
            <a:pPr marL="203200" indent="0">
              <a:buNone/>
            </a:pPr>
            <a:endParaRPr lang="fr-FR" dirty="0"/>
          </a:p>
          <a:p>
            <a:pPr marL="203200" indent="0">
              <a:buNone/>
            </a:pPr>
            <a:endParaRPr lang="fr-FR" dirty="0"/>
          </a:p>
          <a:p>
            <a:pPr marL="203200" indent="0">
              <a:buNone/>
            </a:pPr>
            <a:endParaRPr lang="fr-FR" dirty="0"/>
          </a:p>
          <a:p>
            <a:pPr marL="203200" indent="0">
              <a:buNone/>
            </a:pPr>
            <a:r>
              <a:rPr lang="fr-FR" dirty="0"/>
              <a:t>                                                 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006AD17-B8A3-4A5C-8745-234A02FA97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35999" y="2585123"/>
            <a:ext cx="1828958" cy="182895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1969B07-452E-43D7-A15F-9AD62DC740F9}"/>
              </a:ext>
            </a:extLst>
          </p:cNvPr>
          <p:cNvSpPr txBox="1"/>
          <p:nvPr/>
        </p:nvSpPr>
        <p:spPr>
          <a:xfrm>
            <a:off x="3657521" y="4343479"/>
            <a:ext cx="18289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900" dirty="0"/>
          </a:p>
        </p:txBody>
      </p:sp>
      <p:pic>
        <p:nvPicPr>
          <p:cNvPr id="1026" name="Picture 2" descr="Image result for personal space">
            <a:extLst>
              <a:ext uri="{FF2B5EF4-FFF2-40B4-BE49-F238E27FC236}">
                <a16:creationId xmlns:a16="http://schemas.microsoft.com/office/drawing/2014/main" id="{19BB31E7-45C8-4EA6-AF17-4159B2394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91018"/>
            <a:ext cx="2495912" cy="156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ersonal space">
            <a:extLst>
              <a:ext uri="{FF2B5EF4-FFF2-40B4-BE49-F238E27FC236}">
                <a16:creationId xmlns:a16="http://schemas.microsoft.com/office/drawing/2014/main" id="{269F0F76-D87E-4FB1-860D-EAD096BA0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78870"/>
            <a:ext cx="4355976" cy="145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>
            <a:extLst>
              <a:ext uri="{FF2B5EF4-FFF2-40B4-BE49-F238E27FC236}">
                <a16:creationId xmlns:a16="http://schemas.microsoft.com/office/drawing/2014/main" id="{C38C3745-9E4E-4059-9EEB-A5AAAE9D3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957" y="947114"/>
            <a:ext cx="3357767" cy="223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boundary">
            <a:extLst>
              <a:ext uri="{FF2B5EF4-FFF2-40B4-BE49-F238E27FC236}">
                <a16:creationId xmlns:a16="http://schemas.microsoft.com/office/drawing/2014/main" id="{0D3E9629-2408-4BE1-BB62-FD8F42A56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844" y="3368035"/>
            <a:ext cx="3065378" cy="153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his fence forms a boundary.">
            <a:extLst>
              <a:ext uri="{FF2B5EF4-FFF2-40B4-BE49-F238E27FC236}">
                <a16:creationId xmlns:a16="http://schemas.microsoft.com/office/drawing/2014/main" id="{C23D5727-D5FF-497F-8437-5FD1A9936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579" y="5064227"/>
            <a:ext cx="2480651" cy="164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7019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" name="Shape 14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16012" y="-458787"/>
            <a:ext cx="11009312" cy="7807324"/>
          </a:xfrm>
          <a:prstGeom prst="rect">
            <a:avLst/>
          </a:prstGeom>
          <a:noFill/>
          <a:ln>
            <a:noFill/>
          </a:ln>
        </p:spPr>
      </p:pic>
      <p:sp>
        <p:nvSpPr>
          <p:cNvPr id="1436" name="Shape 1436"/>
          <p:cNvSpPr txBox="1"/>
          <p:nvPr/>
        </p:nvSpPr>
        <p:spPr>
          <a:xfrm>
            <a:off x="1455737" y="-339725"/>
            <a:ext cx="3509961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Personal space……………</a:t>
            </a:r>
          </a:p>
        </p:txBody>
      </p:sp>
      <p:sp>
        <p:nvSpPr>
          <p:cNvPr id="1437" name="Shape 1437"/>
          <p:cNvSpPr txBox="1"/>
          <p:nvPr/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endParaRPr lang="en-US" sz="1400" b="0" i="0" u="none" strike="noStrike" cap="none" baseline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/>
              <a:t>Masaryk U Brno 2019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Shape 1443"/>
          <p:cNvSpPr txBox="1">
            <a:spLocks noGrp="1"/>
          </p:cNvSpPr>
          <p:nvPr>
            <p:ph type="title"/>
          </p:nvPr>
        </p:nvSpPr>
        <p:spPr>
          <a:xfrm>
            <a:off x="1042987" y="930275"/>
            <a:ext cx="6975475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0" i="1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Personal space</a:t>
            </a:r>
          </a:p>
        </p:txBody>
      </p:sp>
      <p:pic>
        <p:nvPicPr>
          <p:cNvPr id="1444" name="Shape 144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1700211"/>
            <a:ext cx="7772400" cy="4537074"/>
          </a:xfrm>
          <a:prstGeom prst="rect">
            <a:avLst/>
          </a:prstGeom>
          <a:noFill/>
          <a:ln>
            <a:noFill/>
          </a:ln>
        </p:spPr>
      </p:pic>
      <p:sp>
        <p:nvSpPr>
          <p:cNvPr id="1445" name="Shape 1445"/>
          <p:cNvSpPr txBox="1"/>
          <p:nvPr/>
        </p:nvSpPr>
        <p:spPr>
          <a:xfrm>
            <a:off x="2915816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endParaRPr lang="en-US" sz="1400" b="0" i="0" u="none" strike="noStrike" cap="none" baseline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Shape 1243"/>
          <p:cNvSpPr txBox="1">
            <a:spLocks noGrp="1"/>
          </p:cNvSpPr>
          <p:nvPr>
            <p:ph type="title"/>
          </p:nvPr>
        </p:nvSpPr>
        <p:spPr>
          <a:xfrm>
            <a:off x="246062" y="9302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0" i="1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CULTURAL AWARENESS</a:t>
            </a:r>
          </a:p>
        </p:txBody>
      </p:sp>
      <p:sp>
        <p:nvSpPr>
          <p:cNvPr id="1244" name="Shape 1244"/>
          <p:cNvSpPr txBox="1">
            <a:spLocks noGrp="1"/>
          </p:cNvSpPr>
          <p:nvPr>
            <p:ph type="body" idx="1"/>
          </p:nvPr>
        </p:nvSpPr>
        <p:spPr>
          <a:xfrm>
            <a:off x="685800" y="2147886"/>
            <a:ext cx="7772400" cy="4114800"/>
          </a:xfrm>
          <a:prstGeom prst="rect">
            <a:avLst/>
          </a:prstGeom>
          <a:solidFill>
            <a:srgbClr val="FAFF8C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Doing something familiar (signing your name) in an unfamiliar way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Seeing a familar thing (your signature) from an unfamiliar angle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Feeling delighted / amused / uncomfortable / strange / irritated / unhappy ……………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with the unfamiliar object/activity</a:t>
            </a:r>
          </a:p>
        </p:txBody>
      </p:sp>
      <p:sp>
        <p:nvSpPr>
          <p:cNvPr id="1245" name="Shape 1245"/>
          <p:cNvSpPr txBox="1"/>
          <p:nvPr/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Shape 1450"/>
          <p:cNvSpPr txBox="1">
            <a:spLocks noGrp="1"/>
          </p:cNvSpPr>
          <p:nvPr>
            <p:ph type="title"/>
          </p:nvPr>
        </p:nvSpPr>
        <p:spPr>
          <a:xfrm>
            <a:off x="1258887" y="930275"/>
            <a:ext cx="6759575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0" i="1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Work space</a:t>
            </a:r>
          </a:p>
        </p:txBody>
      </p:sp>
      <p:pic>
        <p:nvPicPr>
          <p:cNvPr id="1451" name="Shape 145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9386" y="1844675"/>
            <a:ext cx="4176711" cy="4105275"/>
          </a:xfrm>
          <a:prstGeom prst="rect">
            <a:avLst/>
          </a:prstGeom>
          <a:noFill/>
          <a:ln>
            <a:noFill/>
          </a:ln>
        </p:spPr>
      </p:pic>
      <p:sp>
        <p:nvSpPr>
          <p:cNvPr id="1452" name="Shape 1452"/>
          <p:cNvSpPr txBox="1"/>
          <p:nvPr/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endParaRPr lang="en-US" sz="1400" b="0" i="0" u="none" strike="noStrike" cap="none" baseline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53" name="Shape 14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43400" y="1844675"/>
            <a:ext cx="4800600" cy="3671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Shape 1458"/>
          <p:cNvSpPr txBox="1">
            <a:spLocks noGrp="1"/>
          </p:cNvSpPr>
          <p:nvPr>
            <p:ph type="title"/>
          </p:nvPr>
        </p:nvSpPr>
        <p:spPr>
          <a:xfrm>
            <a:off x="246062" y="9302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0" i="1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Territoriality – Hall: Proxemics</a:t>
            </a:r>
          </a:p>
        </p:txBody>
      </p:sp>
      <p:sp>
        <p:nvSpPr>
          <p:cNvPr id="1459" name="Shape 1459"/>
          <p:cNvSpPr txBox="1">
            <a:spLocks noGrp="1"/>
          </p:cNvSpPr>
          <p:nvPr>
            <p:ph type="body" idx="1"/>
          </p:nvPr>
        </p:nvSpPr>
        <p:spPr>
          <a:xfrm>
            <a:off x="685800" y="2171126"/>
            <a:ext cx="7772400" cy="4066199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High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territoriality = property &amp; boundaries are important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Tahoma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Ownership of material things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Tahoma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Security of property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Tahoma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Developed concept of « mine »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Tahoma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Feel comfortable in « own » space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High territoriality often = low context</a:t>
            </a:r>
          </a:p>
        </p:txBody>
      </p:sp>
      <p:sp>
        <p:nvSpPr>
          <p:cNvPr id="1460" name="Shape 1460"/>
          <p:cNvSpPr txBox="1"/>
          <p:nvPr/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Shape 1465"/>
          <p:cNvSpPr txBox="1">
            <a:spLocks noGrp="1"/>
          </p:cNvSpPr>
          <p:nvPr>
            <p:ph type="title"/>
          </p:nvPr>
        </p:nvSpPr>
        <p:spPr>
          <a:xfrm>
            <a:off x="1154425" y="626125"/>
            <a:ext cx="7368900" cy="921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0" i="1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High territoriality</a:t>
            </a:r>
          </a:p>
        </p:txBody>
      </p:sp>
      <p:pic>
        <p:nvPicPr>
          <p:cNvPr id="1466" name="Shape 146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39750" y="1484312"/>
            <a:ext cx="5829299" cy="3600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67" name="Shape 1467"/>
          <p:cNvSpPr txBox="1"/>
          <p:nvPr/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/>
          </a:p>
        </p:txBody>
      </p:sp>
      <p:pic>
        <p:nvPicPr>
          <p:cNvPr id="1468" name="Shape 14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37087" y="3500437"/>
            <a:ext cx="4481512" cy="2935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Shape 1473"/>
          <p:cNvSpPr txBox="1">
            <a:spLocks noGrp="1"/>
          </p:cNvSpPr>
          <p:nvPr>
            <p:ph type="title"/>
          </p:nvPr>
        </p:nvSpPr>
        <p:spPr>
          <a:xfrm>
            <a:off x="1116012" y="930275"/>
            <a:ext cx="690245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0" i="1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Low territoriality</a:t>
            </a:r>
          </a:p>
        </p:txBody>
      </p:sp>
      <p:sp>
        <p:nvSpPr>
          <p:cNvPr id="1474" name="Shape 1474"/>
          <p:cNvSpPr txBox="1">
            <a:spLocks noGrp="1"/>
          </p:cNvSpPr>
          <p:nvPr>
            <p:ph type="body" idx="1"/>
          </p:nvPr>
        </p:nvSpPr>
        <p:spPr>
          <a:xfrm>
            <a:off x="685800" y="2147886"/>
            <a:ext cx="7772400" cy="41148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Ownership of space and boundaries less important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Share territory and objects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Sense of « stealing » less developed</a:t>
            </a:r>
          </a:p>
        </p:txBody>
      </p:sp>
      <p:sp>
        <p:nvSpPr>
          <p:cNvPr id="1475" name="Shape 1475"/>
          <p:cNvSpPr txBox="1"/>
          <p:nvPr/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Shape 1480"/>
          <p:cNvSpPr txBox="1">
            <a:spLocks noGrp="1"/>
          </p:cNvSpPr>
          <p:nvPr>
            <p:ph type="title"/>
          </p:nvPr>
        </p:nvSpPr>
        <p:spPr>
          <a:xfrm>
            <a:off x="246062" y="9302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0" i="1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Low territoriality</a:t>
            </a:r>
          </a:p>
        </p:txBody>
      </p:sp>
      <p:pic>
        <p:nvPicPr>
          <p:cNvPr id="1481" name="Shape 148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1773236"/>
            <a:ext cx="5038724" cy="3384550"/>
          </a:xfrm>
          <a:prstGeom prst="rect">
            <a:avLst/>
          </a:prstGeom>
          <a:noFill/>
          <a:ln>
            <a:noFill/>
          </a:ln>
        </p:spPr>
      </p:pic>
      <p:sp>
        <p:nvSpPr>
          <p:cNvPr id="1482" name="Shape 1482"/>
          <p:cNvSpPr txBox="1"/>
          <p:nvPr/>
        </p:nvSpPr>
        <p:spPr>
          <a:xfrm>
            <a:off x="2254404" y="633804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endParaRPr lang="en-US" sz="1400" b="0" i="0" u="none" strike="noStrike" cap="none" baseline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83" name="Shape 148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48262" y="3357562"/>
            <a:ext cx="3860799" cy="3362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7632847" cy="1143000"/>
          </a:xfrm>
        </p:spPr>
        <p:txBody>
          <a:bodyPr/>
          <a:lstStyle/>
          <a:p>
            <a:r>
              <a:rPr lang="fr-FR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Concepts &amp; </a:t>
            </a:r>
            <a:r>
              <a:rPr lang="fr-FR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competencies</a:t>
            </a:r>
            <a:r>
              <a:rPr lang="fr-FR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…..Time</a:t>
            </a:r>
          </a:p>
        </p:txBody>
      </p:sp>
      <p:pic>
        <p:nvPicPr>
          <p:cNvPr id="4100" name="Picture 4" descr="http://blog.innotas.com/wp-content/uploads/2014/06/Time-Track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328496"/>
            <a:ext cx="3024336" cy="157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r>
              <a:rPr lang="fr-FR" dirty="0"/>
              <a:t>                                     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16832"/>
            <a:ext cx="2395984" cy="239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 descr="Punctuality">
            <a:hlinkClick r:id="rId4" tooltip="Download Punctuality Royalty Free Stock Photography - Image: 27426507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912" y="4409306"/>
            <a:ext cx="2337048" cy="233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https://lh3.ggpht.com/1IfZLL2QDSjZ0wS7sUhaMlsAOS8BBzdR3wZ1WawgRn7KZAM8nEVZYMOUM-lqQb0ikIzp=w3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14908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Masaryk U Brno 2019</a:t>
            </a:r>
          </a:p>
        </p:txBody>
      </p:sp>
    </p:spTree>
    <p:extLst>
      <p:ext uri="{BB962C8B-B14F-4D97-AF65-F5344CB8AC3E}">
        <p14:creationId xmlns:p14="http://schemas.microsoft.com/office/powerpoint/2010/main" val="31901202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Shape 1488"/>
          <p:cNvSpPr txBox="1">
            <a:spLocks noGrp="1"/>
          </p:cNvSpPr>
          <p:nvPr>
            <p:ph type="title"/>
          </p:nvPr>
        </p:nvSpPr>
        <p:spPr>
          <a:xfrm>
            <a:off x="1116012" y="930275"/>
            <a:ext cx="690245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0" i="1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MONOCHRONIC</a:t>
            </a:r>
          </a:p>
        </p:txBody>
      </p:sp>
      <p:sp>
        <p:nvSpPr>
          <p:cNvPr id="1489" name="Shape 1489"/>
          <p:cNvSpPr txBox="1">
            <a:spLocks noGrp="1"/>
          </p:cNvSpPr>
          <p:nvPr>
            <p:ph type="body" idx="1"/>
          </p:nvPr>
        </p:nvSpPr>
        <p:spPr>
          <a:xfrm>
            <a:off x="685800" y="2147886"/>
            <a:ext cx="7772400" cy="41148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SzPct val="100000"/>
              <a:buFont typeface="Tahoma"/>
              <a:buChar char="•"/>
            </a:pPr>
            <a:r>
              <a:rPr lang="en-US" sz="2800" b="0" i="0" u="none" strike="noStrike" cap="none" baseline="0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rPr>
              <a:t>Does one thing at a time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66FF"/>
              </a:buClr>
              <a:buSzPct val="100000"/>
              <a:buFont typeface="Tahoma"/>
              <a:buChar char="•"/>
            </a:pPr>
            <a:r>
              <a:rPr lang="en-US" sz="2800" b="0" i="0" u="none" strike="noStrike" cap="none" baseline="0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rPr>
              <a:t>Makes time-based commitments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66FF"/>
              </a:buClr>
              <a:buSzPct val="100000"/>
              <a:buFont typeface="Tahoma"/>
              <a:buChar char="•"/>
            </a:pPr>
            <a:r>
              <a:rPr lang="en-US" sz="2800" b="0" i="0" u="none" strike="noStrike" cap="none" baseline="0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rPr>
              <a:t>Sticks to deadlines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66FF"/>
              </a:buClr>
              <a:buSzPct val="100000"/>
              <a:buFont typeface="Tahoma"/>
              <a:buChar char="•"/>
            </a:pPr>
            <a:r>
              <a:rPr lang="en-US" sz="2800" b="0" i="0" u="none" strike="noStrike" cap="none" baseline="0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rPr>
              <a:t>Adheres to plans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66FF"/>
              </a:buClr>
              <a:buSzPct val="100000"/>
              <a:buFont typeface="Tahoma"/>
              <a:buChar char="•"/>
            </a:pPr>
            <a:r>
              <a:rPr lang="en-US" sz="2800" b="0" i="0" u="none" strike="noStrike" cap="none" baseline="0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rPr>
              <a:t>Emphasises promptness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66FF"/>
              </a:buClr>
              <a:buSzPct val="100000"/>
              <a:buFont typeface="Tahoma"/>
              <a:buChar char="•"/>
            </a:pPr>
            <a:r>
              <a:rPr lang="en-US" sz="2800" b="0" i="0" u="none" strike="noStrike" cap="none" baseline="0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rPr>
              <a:t>Is committed to job in hand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66FF"/>
              </a:buClr>
              <a:buSzPct val="100000"/>
              <a:buFont typeface="Tahoma"/>
              <a:buChar char="•"/>
            </a:pPr>
            <a:r>
              <a:rPr lang="en-US" sz="2800" b="0" i="0" u="none" strike="noStrike" cap="none" baseline="0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rPr>
              <a:t>Is used to short-term relationships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66FF"/>
              </a:buClr>
              <a:buSzPct val="100000"/>
              <a:buFont typeface="Tahoma"/>
              <a:buChar char="•"/>
            </a:pPr>
            <a:r>
              <a:rPr lang="en-US" sz="2800" b="0" i="0" u="none" strike="noStrike" cap="none" baseline="0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rPr>
              <a:t>Is low context, needs information</a:t>
            </a:r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800" b="0" i="0" u="none" strike="noStrike" cap="none" baseline="0">
              <a:solidFill>
                <a:srgbClr val="0066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90" name="Shape 1490"/>
          <p:cNvSpPr txBox="1"/>
          <p:nvPr/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Shape 1495"/>
          <p:cNvSpPr txBox="1">
            <a:spLocks noGrp="1"/>
          </p:cNvSpPr>
          <p:nvPr>
            <p:ph type="title"/>
          </p:nvPr>
        </p:nvSpPr>
        <p:spPr>
          <a:xfrm>
            <a:off x="1116012" y="930275"/>
            <a:ext cx="690245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0" i="1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POLYCHRONIC</a:t>
            </a:r>
          </a:p>
        </p:txBody>
      </p:sp>
      <p:sp>
        <p:nvSpPr>
          <p:cNvPr id="1496" name="Shape 1496"/>
          <p:cNvSpPr txBox="1">
            <a:spLocks noGrp="1"/>
          </p:cNvSpPr>
          <p:nvPr>
            <p:ph type="body" idx="1"/>
          </p:nvPr>
        </p:nvSpPr>
        <p:spPr>
          <a:xfrm>
            <a:off x="685800" y="2147886"/>
            <a:ext cx="7772400" cy="41148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SzPct val="100000"/>
              <a:buFont typeface="Tahoma"/>
              <a:buChar char="•"/>
            </a:pPr>
            <a:r>
              <a:rPr lang="en-US" sz="3200" b="0" i="0" u="none" strike="noStrike" cap="none" baseline="0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rPr>
              <a:t>Does many things at once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66FF"/>
              </a:buClr>
              <a:buSzPct val="100000"/>
              <a:buFont typeface="Tahoma"/>
              <a:buChar char="•"/>
            </a:pPr>
            <a:r>
              <a:rPr lang="en-US" sz="3200" b="0" i="0" u="none" strike="noStrike" cap="none" baseline="0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rPr>
              <a:t>Considers time commitments as flexible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66FF"/>
              </a:buClr>
              <a:buSzPct val="100000"/>
              <a:buFont typeface="Tahoma"/>
              <a:buChar char="•"/>
            </a:pPr>
            <a:r>
              <a:rPr lang="en-US" sz="3200" b="0" i="0" u="none" strike="noStrike" cap="none" baseline="0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rPr>
              <a:t>Is committed to relationships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66FF"/>
              </a:buClr>
              <a:buSzPct val="100000"/>
              <a:buFont typeface="Tahoma"/>
              <a:buChar char="•"/>
            </a:pPr>
            <a:r>
              <a:rPr lang="en-US" sz="3200" b="0" i="0" u="none" strike="noStrike" cap="none" baseline="0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rPr>
              <a:t>Is easily distracted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66FF"/>
              </a:buClr>
              <a:buSzPct val="100000"/>
              <a:buFont typeface="Tahoma"/>
              <a:buChar char="•"/>
            </a:pPr>
            <a:r>
              <a:rPr lang="en-US" sz="3200" b="0" i="0" u="none" strike="noStrike" cap="none" baseline="0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rPr>
              <a:t>Tends to form long-term relationships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66FF"/>
              </a:buClr>
              <a:buSzPct val="100000"/>
              <a:buFont typeface="Tahoma"/>
              <a:buChar char="•"/>
            </a:pPr>
            <a:r>
              <a:rPr lang="en-US" sz="3200" b="0" i="0" u="none" strike="noStrike" cap="none" baseline="0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rPr>
              <a:t>Changes plans frequently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66FF"/>
              </a:buClr>
              <a:buSzPct val="100000"/>
              <a:buFont typeface="Tahoma"/>
              <a:buChar char="•"/>
            </a:pPr>
            <a:r>
              <a:rPr lang="en-US" sz="3200" b="0" i="0" u="none" strike="noStrike" cap="none" baseline="0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rPr>
              <a:t>Is high context, interprets situation</a:t>
            </a: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3200" b="0" i="0" u="none" strike="noStrike" cap="none" baseline="0">
              <a:solidFill>
                <a:srgbClr val="0066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3200" b="0" i="0" u="none" strike="noStrike" cap="none" baseline="0">
              <a:solidFill>
                <a:srgbClr val="0066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3200" b="0" i="0" u="none" strike="noStrike" cap="none" baseline="0">
              <a:solidFill>
                <a:srgbClr val="0066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3200" b="0" i="0" u="none" strike="noStrike" cap="none" baseline="0">
              <a:solidFill>
                <a:srgbClr val="0066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97" name="Shape 1497"/>
          <p:cNvSpPr txBox="1"/>
          <p:nvPr/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956376" cy="360040"/>
          </a:xfrm>
        </p:spPr>
        <p:txBody>
          <a:bodyPr/>
          <a:lstStyle/>
          <a:p>
            <a:r>
              <a:rPr lang="fr-FR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Concepts &amp; </a:t>
            </a:r>
            <a:r>
              <a:rPr lang="fr-FR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competencies</a:t>
            </a:r>
            <a:r>
              <a:rPr lang="fr-FR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</a:t>
            </a:r>
            <a:r>
              <a:rPr lang="fr-FR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Context</a:t>
            </a:r>
            <a:endParaRPr lang="fr-FR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Masaryk U Brno 2019</a:t>
            </a:r>
          </a:p>
        </p:txBody>
      </p:sp>
      <p:pic>
        <p:nvPicPr>
          <p:cNvPr id="2050" name="Picture 2" descr="Image result for context">
            <a:extLst>
              <a:ext uri="{FF2B5EF4-FFF2-40B4-BE49-F238E27FC236}">
                <a16:creationId xmlns:a16="http://schemas.microsoft.com/office/drawing/2014/main" id="{6C9E9A02-5A73-42D1-A991-932CA2378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875" y="1673315"/>
            <a:ext cx="2739261" cy="263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context">
            <a:extLst>
              <a:ext uri="{FF2B5EF4-FFF2-40B4-BE49-F238E27FC236}">
                <a16:creationId xmlns:a16="http://schemas.microsoft.com/office/drawing/2014/main" id="{FBFBD64C-6C25-4443-8DEF-2148F27AA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521" y="4326736"/>
            <a:ext cx="28575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lated image">
            <a:extLst>
              <a:ext uri="{FF2B5EF4-FFF2-40B4-BE49-F238E27FC236}">
                <a16:creationId xmlns:a16="http://schemas.microsoft.com/office/drawing/2014/main" id="{87314E56-E66A-49C8-8687-0DA104C16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073" y="102882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matti finnish nightmares">
            <a:extLst>
              <a:ext uri="{FF2B5EF4-FFF2-40B4-BE49-F238E27FC236}">
                <a16:creationId xmlns:a16="http://schemas.microsoft.com/office/drawing/2014/main" id="{D6C578A8-F5A4-4DD5-A600-71FB53ED3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6398"/>
            <a:ext cx="2651787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 descr="https://img.buzzfeed.com/buzzfeed-static/static/enhanced/webdr03/2013/5/21/17/enhanced-buzz-32147-1369171343-1.jpg?downsize=800:*&amp;output-format=auto&amp;output-quality=auto">
            <a:extLst>
              <a:ext uri="{FF2B5EF4-FFF2-40B4-BE49-F238E27FC236}">
                <a16:creationId xmlns:a16="http://schemas.microsoft.com/office/drawing/2014/main" id="{700E0C7E-08AE-4767-A87C-6E2AC9CCFA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E46366F-3695-4332-8340-8237BF15B5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013" y="1233937"/>
            <a:ext cx="2423157" cy="2011220"/>
          </a:xfrm>
          <a:prstGeom prst="rect">
            <a:avLst/>
          </a:prstGeom>
        </p:spPr>
      </p:pic>
      <p:pic>
        <p:nvPicPr>
          <p:cNvPr id="2062" name="Picture 14" descr="Image result for high and low context">
            <a:extLst>
              <a:ext uri="{FF2B5EF4-FFF2-40B4-BE49-F238E27FC236}">
                <a16:creationId xmlns:a16="http://schemas.microsoft.com/office/drawing/2014/main" id="{4CDACD4D-D782-42E2-8F67-CCE5C28430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5" y="5816600"/>
            <a:ext cx="88585" cy="4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mage result for east meets west">
            <a:extLst>
              <a:ext uri="{FF2B5EF4-FFF2-40B4-BE49-F238E27FC236}">
                <a16:creationId xmlns:a16="http://schemas.microsoft.com/office/drawing/2014/main" id="{C01D45D3-FBAD-44AF-90BC-E182EB1EC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336089" y="4699210"/>
            <a:ext cx="3244023" cy="162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4243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Shape 1502"/>
          <p:cNvSpPr txBox="1">
            <a:spLocks noGrp="1"/>
          </p:cNvSpPr>
          <p:nvPr>
            <p:ph type="title"/>
          </p:nvPr>
        </p:nvSpPr>
        <p:spPr>
          <a:xfrm>
            <a:off x="1042987" y="930275"/>
            <a:ext cx="6975475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0" i="1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Communication &amp; context</a:t>
            </a:r>
          </a:p>
        </p:txBody>
      </p:sp>
      <p:sp>
        <p:nvSpPr>
          <p:cNvPr id="1503" name="Shape 1503"/>
          <p:cNvSpPr txBox="1">
            <a:spLocks noGrp="1"/>
          </p:cNvSpPr>
          <p:nvPr>
            <p:ph type="body" idx="1"/>
          </p:nvPr>
        </p:nvSpPr>
        <p:spPr>
          <a:xfrm>
            <a:off x="781472" y="1817114"/>
            <a:ext cx="7772400" cy="485224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0066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3200" b="0" i="0" u="none" strike="noStrike" cap="none" baseline="0" dirty="0">
              <a:solidFill>
                <a:srgbClr val="0066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04" name="Shape 1504"/>
          <p:cNvSpPr txBox="1"/>
          <p:nvPr/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0ECB9379-2C98-42A7-A557-8A6A21DC79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971007"/>
              </p:ext>
            </p:extLst>
          </p:nvPr>
        </p:nvGraphicFramePr>
        <p:xfrm>
          <a:off x="1619672" y="2204864"/>
          <a:ext cx="6096000" cy="2214240"/>
        </p:xfrm>
        <a:graphic>
          <a:graphicData uri="http://schemas.openxmlformats.org/drawingml/2006/table">
            <a:tbl>
              <a:tblPr firstRow="1" bandRow="1">
                <a:tableStyleId>{689616CD-6AD0-4118-A240-352CA5C07BAB}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24971611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69092211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                LOW CONTEXT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                HIGH CONTEXT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3436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                    EXPLICIT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                     IMPLICIT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929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                VERBAL CUES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             NON-VERBAL CUES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41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                      DIRECT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                    INDIRECT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779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            TASK-ORIENTED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      RELATIONSHIP-FOCUSSED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435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            MONOCHRONIC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              POLYCHRONIC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187556"/>
                  </a:ext>
                </a:extLst>
              </a:tr>
            </a:tbl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DF335DD8-749C-469A-83C7-E5F329AD2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2887" y="4435237"/>
            <a:ext cx="1829569" cy="224028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27E725F-DC9C-4D10-8BA4-0958E28E4B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8809" y="4747837"/>
            <a:ext cx="2613719" cy="136784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35FD00D-570A-4009-83CC-7D44EC4EAA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987" y="4616034"/>
            <a:ext cx="1845066" cy="1845066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Shape 1251"/>
          <p:cNvSpPr txBox="1">
            <a:spLocks noGrp="1"/>
          </p:cNvSpPr>
          <p:nvPr>
            <p:ph type="title"/>
          </p:nvPr>
        </p:nvSpPr>
        <p:spPr>
          <a:xfrm>
            <a:off x="1222901" y="930275"/>
            <a:ext cx="67955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0" i="1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Introductory comments</a:t>
            </a:r>
          </a:p>
        </p:txBody>
      </p:sp>
      <p:sp>
        <p:nvSpPr>
          <p:cNvPr id="1252" name="Shape 1252"/>
          <p:cNvSpPr txBox="1">
            <a:spLocks noGrp="1"/>
          </p:cNvSpPr>
          <p:nvPr>
            <p:ph type="body" idx="1"/>
          </p:nvPr>
        </p:nvSpPr>
        <p:spPr>
          <a:xfrm>
            <a:off x="1066375" y="2147875"/>
            <a:ext cx="6730799" cy="41148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lang="en-US" sz="4400" b="0" i="0" u="none" strike="noStrike" cap="none" baseline="0" dirty="0">
                <a:solidFill>
                  <a:srgbClr val="FF0000"/>
                </a:solidFill>
                <a:latin typeface="Haettenschweiler" panose="020B0706040902060204" pitchFamily="34" charset="0"/>
                <a:ea typeface="Tahoma"/>
                <a:cs typeface="Tahoma"/>
                <a:sym typeface="Tahoma"/>
              </a:rPr>
              <a:t>7 images to make you think about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4400" b="0" i="0" u="none" strike="noStrike" cap="none" baseline="0" dirty="0">
                <a:solidFill>
                  <a:srgbClr val="FF0000"/>
                </a:solidFill>
                <a:latin typeface="Haettenschweiler" panose="020B0706040902060204" pitchFamily="34" charset="0"/>
                <a:ea typeface="Tahoma"/>
                <a:cs typeface="Tahoma"/>
                <a:sym typeface="Tahoma"/>
              </a:rPr>
              <a:t>	</a:t>
            </a:r>
            <a:r>
              <a:rPr lang="en-US" sz="4400" b="0" i="0" u="none" strike="noStrike" cap="none" baseline="0" dirty="0">
                <a:solidFill>
                  <a:srgbClr val="FF0000"/>
                </a:solidFill>
                <a:latin typeface="Haettenschweiler" panose="020B0706040902060204" pitchFamily="34" charset="0"/>
                <a:sym typeface="Arial"/>
              </a:rPr>
              <a:t>culture</a:t>
            </a:r>
            <a:r>
              <a:rPr lang="en-US" sz="4400" b="0" i="0" u="none" strike="noStrike" cap="none" baseline="0" dirty="0">
                <a:solidFill>
                  <a:srgbClr val="FF0000"/>
                </a:solidFill>
                <a:latin typeface="Haettenschweiler" panose="020B0706040902060204" pitchFamily="34" charset="0"/>
                <a:ea typeface="Tahoma"/>
                <a:cs typeface="Tahoma"/>
                <a:sym typeface="Tahoma"/>
              </a:rPr>
              <a:t>……………..an</a:t>
            </a:r>
            <a:r>
              <a:rPr lang="en-US" sz="4400" dirty="0">
                <a:solidFill>
                  <a:srgbClr val="FF0000"/>
                </a:solidFill>
                <a:latin typeface="Haettenschweiler" panose="020B0706040902060204" pitchFamily="34" charset="0"/>
                <a:ea typeface="Tahoma"/>
                <a:cs typeface="Tahoma"/>
                <a:sym typeface="Tahoma"/>
              </a:rPr>
              <a:t>d </a:t>
            </a:r>
            <a:r>
              <a:rPr lang="en-US" sz="4400" b="0" i="0" u="none" strike="noStrike" cap="none" baseline="0" dirty="0">
                <a:solidFill>
                  <a:srgbClr val="FF0000"/>
                </a:solidFill>
                <a:latin typeface="Haettenschweiler" panose="020B0706040902060204" pitchFamily="34" charset="0"/>
                <a:ea typeface="Tahoma"/>
                <a:cs typeface="Tahoma"/>
                <a:sym typeface="Tahoma"/>
              </a:rPr>
              <a:t>its influence on our lives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53" name="Shape 1253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Shape 1509"/>
          <p:cNvSpPr txBox="1">
            <a:spLocks noGrp="1"/>
          </p:cNvSpPr>
          <p:nvPr>
            <p:ph type="title"/>
          </p:nvPr>
        </p:nvSpPr>
        <p:spPr>
          <a:xfrm>
            <a:off x="685800" y="692150"/>
            <a:ext cx="8207375" cy="865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4000" b="0" i="1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Communication = </a:t>
            </a:r>
            <a:r>
              <a:rPr lang="en-US" sz="4000" b="1" i="1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Low</a:t>
            </a:r>
            <a:r>
              <a:rPr lang="en-US" sz="4000" b="0" i="1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Context</a:t>
            </a:r>
          </a:p>
        </p:txBody>
      </p:sp>
      <p:sp>
        <p:nvSpPr>
          <p:cNvPr id="1510" name="Shape 1510"/>
          <p:cNvSpPr txBox="1"/>
          <p:nvPr/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endParaRPr lang="en-US" sz="1400" b="0" i="0" u="none" strike="noStrike" cap="none" baseline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11" name="Shape 1511"/>
          <p:cNvSpPr txBox="1"/>
          <p:nvPr/>
        </p:nvSpPr>
        <p:spPr>
          <a:xfrm>
            <a:off x="2743200" y="1600200"/>
            <a:ext cx="3930649" cy="2286000"/>
          </a:xfrm>
          <a:prstGeom prst="rect">
            <a:avLst/>
          </a:prstGeom>
          <a:solidFill>
            <a:srgbClr val="00FF00"/>
          </a:solidFill>
          <a:ln w="12700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10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1DDB"/>
              </a:buClr>
              <a:buSzPct val="25000"/>
              <a:buFont typeface="Times New Roman"/>
              <a:buNone/>
            </a:pPr>
            <a:r>
              <a:rPr lang="en-US" sz="2800" b="1" i="0" u="none" strike="noStrike" cap="none" baseline="0">
                <a:solidFill>
                  <a:srgbClr val="341DD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  O  N  T  E X  T</a:t>
            </a:r>
          </a:p>
        </p:txBody>
      </p:sp>
      <p:grpSp>
        <p:nvGrpSpPr>
          <p:cNvPr id="1512" name="Shape 1512"/>
          <p:cNvGrpSpPr/>
          <p:nvPr/>
        </p:nvGrpSpPr>
        <p:grpSpPr>
          <a:xfrm>
            <a:off x="1981199" y="2590800"/>
            <a:ext cx="4946650" cy="273050"/>
            <a:chOff x="5029199" y="22853649"/>
            <a:chExt cx="12363451" cy="684212"/>
          </a:xfrm>
        </p:grpSpPr>
        <p:grpSp>
          <p:nvGrpSpPr>
            <p:cNvPr id="1513" name="Shape 1513"/>
            <p:cNvGrpSpPr/>
            <p:nvPr/>
          </p:nvGrpSpPr>
          <p:grpSpPr>
            <a:xfrm>
              <a:off x="5029200" y="22853649"/>
              <a:ext cx="12363450" cy="425449"/>
              <a:chOff x="4051300" y="16446500"/>
              <a:chExt cx="11906249" cy="571500"/>
            </a:xfrm>
          </p:grpSpPr>
          <p:sp>
            <p:nvSpPr>
              <p:cNvPr id="1514" name="Shape 1514"/>
              <p:cNvSpPr/>
              <p:nvPr/>
            </p:nvSpPr>
            <p:spPr>
              <a:xfrm>
                <a:off x="15259050" y="16446500"/>
                <a:ext cx="698500" cy="571500"/>
              </a:xfrm>
              <a:custGeom>
                <a:avLst/>
                <a:gdLst/>
                <a:ahLst/>
                <a:cxnLst/>
                <a:rect l="0" t="0" r="0" b="0"/>
                <a:pathLst>
                  <a:path w="440" h="360" extrusionOk="0">
                    <a:moveTo>
                      <a:pt x="440" y="180"/>
                    </a:moveTo>
                    <a:lnTo>
                      <a:pt x="0" y="360"/>
                    </a:lnTo>
                    <a:lnTo>
                      <a:pt x="0" y="0"/>
                    </a:lnTo>
                    <a:lnTo>
                      <a:pt x="440" y="1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1515" name="Shape 1515"/>
              <p:cNvCxnSpPr/>
              <p:nvPr/>
            </p:nvCxnSpPr>
            <p:spPr>
              <a:xfrm flipH="1">
                <a:off x="4051300" y="16732250"/>
                <a:ext cx="11525249" cy="1587"/>
              </a:xfrm>
              <a:prstGeom prst="straightConnector1">
                <a:avLst/>
              </a:prstGeom>
              <a:noFill/>
              <a:ln w="76200" cap="flat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  <p:grpSp>
          <p:nvGrpSpPr>
            <p:cNvPr id="1516" name="Shape 1516"/>
            <p:cNvGrpSpPr/>
            <p:nvPr/>
          </p:nvGrpSpPr>
          <p:grpSpPr>
            <a:xfrm>
              <a:off x="5029199" y="23310849"/>
              <a:ext cx="12236450" cy="227012"/>
              <a:chOff x="3956049" y="16859250"/>
              <a:chExt cx="11938000" cy="254000"/>
            </a:xfrm>
          </p:grpSpPr>
          <p:sp>
            <p:nvSpPr>
              <p:cNvPr id="1517" name="Shape 1517"/>
              <p:cNvSpPr/>
              <p:nvPr/>
            </p:nvSpPr>
            <p:spPr>
              <a:xfrm>
                <a:off x="15544800" y="16859250"/>
                <a:ext cx="349250" cy="254000"/>
              </a:xfrm>
              <a:custGeom>
                <a:avLst/>
                <a:gdLst/>
                <a:ahLst/>
                <a:cxnLst/>
                <a:rect l="0" t="0" r="0" b="0"/>
                <a:pathLst>
                  <a:path w="220" h="160" extrusionOk="0">
                    <a:moveTo>
                      <a:pt x="220" y="80"/>
                    </a:moveTo>
                    <a:lnTo>
                      <a:pt x="0" y="160"/>
                    </a:lnTo>
                    <a:lnTo>
                      <a:pt x="0" y="0"/>
                    </a:lnTo>
                    <a:lnTo>
                      <a:pt x="220" y="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1518" name="Shape 1518"/>
              <p:cNvCxnSpPr/>
              <p:nvPr/>
            </p:nvCxnSpPr>
            <p:spPr>
              <a:xfrm flipH="1">
                <a:off x="3956049" y="16986250"/>
                <a:ext cx="11842750" cy="1587"/>
              </a:xfrm>
              <a:prstGeom prst="straightConnector1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</p:grpSp>
      <p:sp>
        <p:nvSpPr>
          <p:cNvPr id="1519" name="Shape 1519"/>
          <p:cNvSpPr txBox="1"/>
          <p:nvPr/>
        </p:nvSpPr>
        <p:spPr>
          <a:xfrm>
            <a:off x="1371600" y="18288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Verbal</a:t>
            </a:r>
          </a:p>
        </p:txBody>
      </p:sp>
      <p:sp>
        <p:nvSpPr>
          <p:cNvPr id="1520" name="Shape 1520"/>
          <p:cNvSpPr txBox="1"/>
          <p:nvPr/>
        </p:nvSpPr>
        <p:spPr>
          <a:xfrm>
            <a:off x="762000" y="30480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Non-Verbal</a:t>
            </a:r>
          </a:p>
        </p:txBody>
      </p:sp>
      <p:cxnSp>
        <p:nvCxnSpPr>
          <p:cNvPr id="1521" name="Shape 1521"/>
          <p:cNvCxnSpPr/>
          <p:nvPr/>
        </p:nvCxnSpPr>
        <p:spPr>
          <a:xfrm>
            <a:off x="2895600" y="1981200"/>
            <a:ext cx="0" cy="45720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522" name="Shape 1522"/>
          <p:cNvCxnSpPr/>
          <p:nvPr/>
        </p:nvCxnSpPr>
        <p:spPr>
          <a:xfrm>
            <a:off x="2971800" y="3124200"/>
            <a:ext cx="0" cy="45720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miter/>
            <a:headEnd type="triangle" w="lg" len="lg"/>
            <a:tailEnd type="none" w="med" len="med"/>
          </a:ln>
        </p:spPr>
      </p:cxnSp>
      <p:sp>
        <p:nvSpPr>
          <p:cNvPr id="1523" name="Shape 1523"/>
          <p:cNvSpPr txBox="1"/>
          <p:nvPr/>
        </p:nvSpPr>
        <p:spPr>
          <a:xfrm>
            <a:off x="1468374" y="3886201"/>
            <a:ext cx="6480299" cy="25671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009900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rgbClr val="009900"/>
                </a:solidFill>
              </a:rPr>
              <a:t>  Meaning is in the verbal message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  Seek clarity of expression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 “Speaking one’s mind”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 Face-to-face communication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 dirty="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-&gt; BUT </a:t>
            </a:r>
            <a:r>
              <a:rPr lang="en-US" sz="2000" b="0" i="1" u="none" strike="noStrike" cap="none" baseline="0" dirty="0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can be perceived as pushy, unsophisticated or aggressive by those with less direct communication style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fr-FR" sz="2000" b="0" i="1" u="none" strike="noStrike" cap="none" baseline="0" dirty="0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                             </a:t>
            </a:r>
            <a:endParaRPr sz="2000" b="0" i="1" u="none" strike="noStrike" cap="none" baseline="0" dirty="0">
              <a:solidFill>
                <a:srgbClr val="0099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1" u="none" strike="noStrike" cap="none" baseline="0" dirty="0">
              <a:solidFill>
                <a:srgbClr val="0099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idx="11"/>
          </p:nvPr>
        </p:nvSpPr>
        <p:spPr>
          <a:xfrm>
            <a:off x="5868144" y="6342529"/>
            <a:ext cx="2895600" cy="457200"/>
          </a:xfrm>
        </p:spPr>
        <p:txBody>
          <a:bodyPr/>
          <a:lstStyle/>
          <a:p>
            <a:r>
              <a:rPr lang="fr-FR"/>
              <a:t>Masaryk U Brno 2019</a:t>
            </a:r>
            <a:endParaRPr lang="fr-FR" dirty="0"/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" name="Shape 1529"/>
          <p:cNvSpPr txBox="1">
            <a:spLocks noGrp="1"/>
          </p:cNvSpPr>
          <p:nvPr>
            <p:ph type="title"/>
          </p:nvPr>
        </p:nvSpPr>
        <p:spPr>
          <a:xfrm>
            <a:off x="1187450" y="549275"/>
            <a:ext cx="7848599" cy="1150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ct val="25000"/>
              <a:buFont typeface="Times New Roman"/>
              <a:buNone/>
            </a:pPr>
            <a:r>
              <a:rPr lang="en-US" sz="3600" b="0" i="1" u="none" strike="noStrike" cap="none" baseline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Indirect Communication = </a:t>
            </a:r>
            <a:r>
              <a:rPr lang="en-US" sz="3600" b="1" i="1" u="none" strike="noStrike" cap="none" baseline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High </a:t>
            </a:r>
            <a:r>
              <a:rPr lang="en-US" sz="3600" b="0" i="1" u="none" strike="noStrike" cap="none" baseline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Context</a:t>
            </a:r>
          </a:p>
        </p:txBody>
      </p:sp>
      <p:sp>
        <p:nvSpPr>
          <p:cNvPr id="1530" name="Shape 1530"/>
          <p:cNvSpPr txBox="1"/>
          <p:nvPr/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/>
          </a:p>
        </p:txBody>
      </p:sp>
      <p:sp>
        <p:nvSpPr>
          <p:cNvPr id="1531" name="Shape 1531"/>
          <p:cNvSpPr txBox="1"/>
          <p:nvPr/>
        </p:nvSpPr>
        <p:spPr>
          <a:xfrm>
            <a:off x="2529188" y="1720997"/>
            <a:ext cx="3930649" cy="2449512"/>
          </a:xfrm>
          <a:prstGeom prst="rect">
            <a:avLst/>
          </a:prstGeom>
          <a:solidFill>
            <a:srgbClr val="C9DAF8"/>
          </a:solidFill>
          <a:ln w="12700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1000" b="0" i="0" u="none" strike="noStrike" cap="none" baseline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1DDB"/>
              </a:buClr>
              <a:buSzPct val="25000"/>
              <a:buFont typeface="Times New Roman"/>
              <a:buNone/>
            </a:pPr>
            <a:r>
              <a:rPr lang="en-US" sz="2800" b="1" i="0" u="none" strike="noStrike" cap="none" baseline="0">
                <a:solidFill>
                  <a:srgbClr val="341D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C  O  N  T  E X  T</a:t>
            </a:r>
          </a:p>
        </p:txBody>
      </p:sp>
      <p:sp>
        <p:nvSpPr>
          <p:cNvPr id="1564" name="Shape 1564"/>
          <p:cNvSpPr txBox="1"/>
          <p:nvPr/>
        </p:nvSpPr>
        <p:spPr>
          <a:xfrm>
            <a:off x="3492500" y="1773236"/>
            <a:ext cx="184149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5" name="Shape 1565"/>
          <p:cNvSpPr txBox="1"/>
          <p:nvPr/>
        </p:nvSpPr>
        <p:spPr>
          <a:xfrm>
            <a:off x="914400" y="21336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Verbal</a:t>
            </a:r>
          </a:p>
        </p:txBody>
      </p:sp>
      <p:sp>
        <p:nvSpPr>
          <p:cNvPr id="1566" name="Shape 1566"/>
          <p:cNvSpPr txBox="1"/>
          <p:nvPr/>
        </p:nvSpPr>
        <p:spPr>
          <a:xfrm>
            <a:off x="762000" y="3500437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Non-Verbal</a:t>
            </a:r>
          </a:p>
        </p:txBody>
      </p:sp>
      <p:cxnSp>
        <p:nvCxnSpPr>
          <p:cNvPr id="1567" name="Shape 1567"/>
          <p:cNvCxnSpPr/>
          <p:nvPr/>
        </p:nvCxnSpPr>
        <p:spPr>
          <a:xfrm>
            <a:off x="2438400" y="2286000"/>
            <a:ext cx="0" cy="45720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568" name="Shape 1568"/>
          <p:cNvCxnSpPr/>
          <p:nvPr/>
        </p:nvCxnSpPr>
        <p:spPr>
          <a:xfrm>
            <a:off x="2590800" y="3429000"/>
            <a:ext cx="0" cy="45720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miter/>
            <a:headEnd type="triangle" w="lg" len="lg"/>
            <a:tailEnd type="none" w="med" len="med"/>
          </a:ln>
        </p:spPr>
      </p:cxnSp>
      <p:sp>
        <p:nvSpPr>
          <p:cNvPr id="1569" name="Shape 1569"/>
          <p:cNvSpPr txBox="1"/>
          <p:nvPr/>
        </p:nvSpPr>
        <p:spPr>
          <a:xfrm>
            <a:off x="1260213" y="4406900"/>
            <a:ext cx="7467600" cy="191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 Meaning is in the context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 Vague and ambiguous language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 Many  things are left “unsaid”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 dirty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BUT </a:t>
            </a:r>
            <a:r>
              <a:rPr lang="en-US" sz="2400" b="0" i="1" u="none" strike="noStrike" cap="none" baseline="0" dirty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 be perceived as deceiving by individuals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ct val="25000"/>
              <a:buFont typeface="Times New Roman"/>
              <a:buNone/>
            </a:pPr>
            <a:r>
              <a:rPr lang="en-US" sz="2400" b="0" i="1" u="none" strike="noStrike" cap="none" baseline="0" dirty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who prefer a more direct communication style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/>
              <a:t>Masaryk U Brno 2019</a:t>
            </a:r>
          </a:p>
        </p:txBody>
      </p:sp>
      <p:grpSp>
        <p:nvGrpSpPr>
          <p:cNvPr id="45" name="Group 20"/>
          <p:cNvGrpSpPr>
            <a:grpSpLocks/>
          </p:cNvGrpSpPr>
          <p:nvPr/>
        </p:nvGrpSpPr>
        <p:grpSpPr bwMode="auto">
          <a:xfrm>
            <a:off x="1979613" y="2492375"/>
            <a:ext cx="4824412" cy="1008063"/>
            <a:chOff x="4608" y="9216"/>
            <a:chExt cx="7488" cy="1800"/>
          </a:xfrm>
        </p:grpSpPr>
        <p:grpSp>
          <p:nvGrpSpPr>
            <p:cNvPr id="46" name="Group 21"/>
            <p:cNvGrpSpPr>
              <a:grpSpLocks/>
            </p:cNvGrpSpPr>
            <p:nvPr/>
          </p:nvGrpSpPr>
          <p:grpSpPr bwMode="auto">
            <a:xfrm>
              <a:off x="6280" y="9886"/>
              <a:ext cx="2740" cy="1130"/>
              <a:chOff x="6280" y="9886"/>
              <a:chExt cx="2740" cy="1130"/>
            </a:xfrm>
          </p:grpSpPr>
          <p:sp>
            <p:nvSpPr>
              <p:cNvPr id="59" name="Arc 22"/>
              <p:cNvSpPr>
                <a:spLocks/>
              </p:cNvSpPr>
              <p:nvPr/>
            </p:nvSpPr>
            <p:spPr bwMode="auto">
              <a:xfrm>
                <a:off x="6280" y="9886"/>
                <a:ext cx="1340" cy="113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kern="1200"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0" name="Arc 23"/>
              <p:cNvSpPr>
                <a:spLocks/>
              </p:cNvSpPr>
              <p:nvPr/>
            </p:nvSpPr>
            <p:spPr bwMode="auto">
              <a:xfrm>
                <a:off x="7680" y="9886"/>
                <a:ext cx="1340" cy="113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kern="1200"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47" name="Group 24"/>
            <p:cNvGrpSpPr>
              <a:grpSpLocks/>
            </p:cNvGrpSpPr>
            <p:nvPr/>
          </p:nvGrpSpPr>
          <p:grpSpPr bwMode="auto">
            <a:xfrm>
              <a:off x="4608" y="9216"/>
              <a:ext cx="7488" cy="1800"/>
              <a:chOff x="4608" y="9216"/>
              <a:chExt cx="7488" cy="1800"/>
            </a:xfrm>
          </p:grpSpPr>
          <p:sp>
            <p:nvSpPr>
              <p:cNvPr id="48" name="Arc 25"/>
              <p:cNvSpPr>
                <a:spLocks/>
              </p:cNvSpPr>
              <p:nvPr/>
            </p:nvSpPr>
            <p:spPr bwMode="auto">
              <a:xfrm>
                <a:off x="6280" y="9216"/>
                <a:ext cx="1140" cy="700"/>
              </a:xfrm>
              <a:custGeom>
                <a:avLst/>
                <a:gdLst>
                  <a:gd name="T0" fmla="*/ 0 w 43200"/>
                  <a:gd name="T1" fmla="*/ 0 h 21600"/>
                  <a:gd name="T2" fmla="*/ 0 w 43200"/>
                  <a:gd name="T3" fmla="*/ 0 h 21600"/>
                  <a:gd name="T4" fmla="*/ 0 w 432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1600" fill="none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</a:path>
                  <a:path w="43200" h="21600" stroke="0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kern="1200"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9" name="Arc 26"/>
              <p:cNvSpPr>
                <a:spLocks/>
              </p:cNvSpPr>
              <p:nvPr/>
            </p:nvSpPr>
            <p:spPr bwMode="auto">
              <a:xfrm>
                <a:off x="5461" y="9836"/>
                <a:ext cx="1979" cy="1180"/>
              </a:xfrm>
              <a:custGeom>
                <a:avLst/>
                <a:gdLst>
                  <a:gd name="T0" fmla="*/ 0 w 41899"/>
                  <a:gd name="T1" fmla="*/ 0 h 21600"/>
                  <a:gd name="T2" fmla="*/ 0 w 41899"/>
                  <a:gd name="T3" fmla="*/ 0 h 21600"/>
                  <a:gd name="T4" fmla="*/ 0 w 4189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1899" h="21600" fill="none" extrusionOk="0">
                    <a:moveTo>
                      <a:pt x="41899" y="0"/>
                    </a:moveTo>
                    <a:cubicBezTo>
                      <a:pt x="41899" y="11929"/>
                      <a:pt x="32228" y="21600"/>
                      <a:pt x="20299" y="21600"/>
                    </a:cubicBezTo>
                    <a:cubicBezTo>
                      <a:pt x="11215" y="21600"/>
                      <a:pt x="3103" y="15917"/>
                      <a:pt x="-1" y="7381"/>
                    </a:cubicBezTo>
                  </a:path>
                  <a:path w="41899" h="21600" stroke="0" extrusionOk="0">
                    <a:moveTo>
                      <a:pt x="41899" y="0"/>
                    </a:moveTo>
                    <a:cubicBezTo>
                      <a:pt x="41899" y="11929"/>
                      <a:pt x="32228" y="21600"/>
                      <a:pt x="20299" y="21600"/>
                    </a:cubicBezTo>
                    <a:cubicBezTo>
                      <a:pt x="11215" y="21600"/>
                      <a:pt x="3103" y="15917"/>
                      <a:pt x="-1" y="7381"/>
                    </a:cubicBezTo>
                    <a:lnTo>
                      <a:pt x="20299" y="0"/>
                    </a:lnTo>
                    <a:lnTo>
                      <a:pt x="41899" y="0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kern="1200"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0" name="Line 27"/>
              <p:cNvSpPr>
                <a:spLocks noChangeShapeType="1"/>
              </p:cNvSpPr>
              <p:nvPr/>
            </p:nvSpPr>
            <p:spPr bwMode="auto">
              <a:xfrm flipH="1" flipV="1">
                <a:off x="4608" y="9936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kern="1200"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1" name="Arc 28"/>
              <p:cNvSpPr>
                <a:spLocks/>
              </p:cNvSpPr>
              <p:nvPr/>
            </p:nvSpPr>
            <p:spPr bwMode="auto">
              <a:xfrm>
                <a:off x="4752" y="9938"/>
                <a:ext cx="798" cy="500"/>
              </a:xfrm>
              <a:custGeom>
                <a:avLst/>
                <a:gdLst>
                  <a:gd name="T0" fmla="*/ 0 w 25351"/>
                  <a:gd name="T1" fmla="*/ 0 h 21600"/>
                  <a:gd name="T2" fmla="*/ 0 w 25351"/>
                  <a:gd name="T3" fmla="*/ 0 h 21600"/>
                  <a:gd name="T4" fmla="*/ 0 w 25351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5351" h="21600" fill="none" extrusionOk="0">
                    <a:moveTo>
                      <a:pt x="0" y="328"/>
                    </a:moveTo>
                    <a:cubicBezTo>
                      <a:pt x="1238" y="109"/>
                      <a:pt x="2493" y="-1"/>
                      <a:pt x="3751" y="0"/>
                    </a:cubicBezTo>
                    <a:cubicBezTo>
                      <a:pt x="15680" y="0"/>
                      <a:pt x="25351" y="9670"/>
                      <a:pt x="25351" y="21600"/>
                    </a:cubicBezTo>
                  </a:path>
                  <a:path w="25351" h="21600" stroke="0" extrusionOk="0">
                    <a:moveTo>
                      <a:pt x="0" y="328"/>
                    </a:moveTo>
                    <a:cubicBezTo>
                      <a:pt x="1238" y="109"/>
                      <a:pt x="2493" y="-1"/>
                      <a:pt x="3751" y="0"/>
                    </a:cubicBezTo>
                    <a:cubicBezTo>
                      <a:pt x="15680" y="0"/>
                      <a:pt x="25351" y="9670"/>
                      <a:pt x="25351" y="21600"/>
                    </a:cubicBezTo>
                    <a:lnTo>
                      <a:pt x="3751" y="21600"/>
                    </a:lnTo>
                    <a:lnTo>
                      <a:pt x="0" y="328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kern="1200"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2" name="Arc 29"/>
              <p:cNvSpPr>
                <a:spLocks/>
              </p:cNvSpPr>
              <p:nvPr/>
            </p:nvSpPr>
            <p:spPr bwMode="auto">
              <a:xfrm>
                <a:off x="7680" y="9216"/>
                <a:ext cx="1140" cy="700"/>
              </a:xfrm>
              <a:custGeom>
                <a:avLst/>
                <a:gdLst>
                  <a:gd name="T0" fmla="*/ 0 w 43200"/>
                  <a:gd name="T1" fmla="*/ 0 h 21600"/>
                  <a:gd name="T2" fmla="*/ 0 w 43200"/>
                  <a:gd name="T3" fmla="*/ 0 h 21600"/>
                  <a:gd name="T4" fmla="*/ 0 w 432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1600" fill="none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</a:path>
                  <a:path w="43200" h="21600" stroke="0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kern="1200"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3" name="Arc 30"/>
              <p:cNvSpPr>
                <a:spLocks/>
              </p:cNvSpPr>
              <p:nvPr/>
            </p:nvSpPr>
            <p:spPr bwMode="auto">
              <a:xfrm>
                <a:off x="7480" y="9886"/>
                <a:ext cx="1340" cy="113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kern="1200"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4" name="Arc 31"/>
              <p:cNvSpPr>
                <a:spLocks/>
              </p:cNvSpPr>
              <p:nvPr/>
            </p:nvSpPr>
            <p:spPr bwMode="auto">
              <a:xfrm>
                <a:off x="9120" y="9216"/>
                <a:ext cx="1140" cy="700"/>
              </a:xfrm>
              <a:custGeom>
                <a:avLst/>
                <a:gdLst>
                  <a:gd name="T0" fmla="*/ 0 w 43200"/>
                  <a:gd name="T1" fmla="*/ 0 h 21600"/>
                  <a:gd name="T2" fmla="*/ 0 w 43200"/>
                  <a:gd name="T3" fmla="*/ 0 h 21600"/>
                  <a:gd name="T4" fmla="*/ 0 w 432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1600" fill="none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</a:path>
                  <a:path w="43200" h="21600" stroke="0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kern="1200"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5" name="Arc 32"/>
              <p:cNvSpPr>
                <a:spLocks/>
              </p:cNvSpPr>
              <p:nvPr/>
            </p:nvSpPr>
            <p:spPr bwMode="auto">
              <a:xfrm>
                <a:off x="9120" y="9836"/>
                <a:ext cx="1979" cy="1180"/>
              </a:xfrm>
              <a:custGeom>
                <a:avLst/>
                <a:gdLst>
                  <a:gd name="T0" fmla="*/ 0 w 41899"/>
                  <a:gd name="T1" fmla="*/ 0 h 21600"/>
                  <a:gd name="T2" fmla="*/ 0 w 41899"/>
                  <a:gd name="T3" fmla="*/ 0 h 21600"/>
                  <a:gd name="T4" fmla="*/ 0 w 4189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1899" h="21600" fill="none" extrusionOk="0">
                    <a:moveTo>
                      <a:pt x="41899" y="7381"/>
                    </a:moveTo>
                    <a:cubicBezTo>
                      <a:pt x="38795" y="15917"/>
                      <a:pt x="30683" y="21599"/>
                      <a:pt x="21600" y="21600"/>
                    </a:cubicBezTo>
                    <a:cubicBezTo>
                      <a:pt x="9670" y="21600"/>
                      <a:pt x="0" y="11929"/>
                      <a:pt x="0" y="0"/>
                    </a:cubicBezTo>
                  </a:path>
                  <a:path w="41899" h="21600" stroke="0" extrusionOk="0">
                    <a:moveTo>
                      <a:pt x="41899" y="7381"/>
                    </a:moveTo>
                    <a:cubicBezTo>
                      <a:pt x="38795" y="15917"/>
                      <a:pt x="30683" y="21599"/>
                      <a:pt x="21600" y="21600"/>
                    </a:cubicBez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lnTo>
                      <a:pt x="41899" y="7381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kern="1200"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6" name="Arc 33"/>
              <p:cNvSpPr>
                <a:spLocks/>
              </p:cNvSpPr>
              <p:nvPr/>
            </p:nvSpPr>
            <p:spPr bwMode="auto">
              <a:xfrm>
                <a:off x="11088" y="9936"/>
                <a:ext cx="788" cy="500"/>
              </a:xfrm>
              <a:custGeom>
                <a:avLst/>
                <a:gdLst>
                  <a:gd name="T0" fmla="*/ 0 w 25020"/>
                  <a:gd name="T1" fmla="*/ 0 h 21600"/>
                  <a:gd name="T2" fmla="*/ 0 w 25020"/>
                  <a:gd name="T3" fmla="*/ 0 h 21600"/>
                  <a:gd name="T4" fmla="*/ 0 w 2502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5020" h="21600" fill="none" extrusionOk="0">
                    <a:moveTo>
                      <a:pt x="-2" y="17838"/>
                    </a:moveTo>
                    <a:cubicBezTo>
                      <a:pt x="1823" y="7520"/>
                      <a:pt x="10790" y="-1"/>
                      <a:pt x="21269" y="0"/>
                    </a:cubicBezTo>
                    <a:cubicBezTo>
                      <a:pt x="22526" y="0"/>
                      <a:pt x="23781" y="109"/>
                      <a:pt x="25020" y="328"/>
                    </a:cubicBezTo>
                  </a:path>
                  <a:path w="25020" h="21600" stroke="0" extrusionOk="0">
                    <a:moveTo>
                      <a:pt x="-2" y="17838"/>
                    </a:moveTo>
                    <a:cubicBezTo>
                      <a:pt x="1823" y="7520"/>
                      <a:pt x="10790" y="-1"/>
                      <a:pt x="21269" y="0"/>
                    </a:cubicBezTo>
                    <a:cubicBezTo>
                      <a:pt x="22526" y="0"/>
                      <a:pt x="23781" y="109"/>
                      <a:pt x="25020" y="328"/>
                    </a:cubicBezTo>
                    <a:lnTo>
                      <a:pt x="21269" y="21600"/>
                    </a:lnTo>
                    <a:lnTo>
                      <a:pt x="-2" y="17838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kern="1200"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7" name="Arc 34"/>
              <p:cNvSpPr>
                <a:spLocks/>
              </p:cNvSpPr>
              <p:nvPr/>
            </p:nvSpPr>
            <p:spPr bwMode="auto">
              <a:xfrm>
                <a:off x="8920" y="9886"/>
                <a:ext cx="1340" cy="113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kern="1200"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8" name="Line 35"/>
              <p:cNvSpPr>
                <a:spLocks noChangeShapeType="1"/>
              </p:cNvSpPr>
              <p:nvPr/>
            </p:nvSpPr>
            <p:spPr bwMode="auto">
              <a:xfrm>
                <a:off x="11808" y="9936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kern="1200"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1" name="Group 20"/>
          <p:cNvGrpSpPr>
            <a:grpSpLocks/>
          </p:cNvGrpSpPr>
          <p:nvPr/>
        </p:nvGrpSpPr>
        <p:grpSpPr bwMode="auto">
          <a:xfrm>
            <a:off x="2001867" y="2545088"/>
            <a:ext cx="4824412" cy="1008063"/>
            <a:chOff x="4608" y="9216"/>
            <a:chExt cx="7488" cy="1800"/>
          </a:xfrm>
        </p:grpSpPr>
        <p:grpSp>
          <p:nvGrpSpPr>
            <p:cNvPr id="62" name="Group 21"/>
            <p:cNvGrpSpPr>
              <a:grpSpLocks/>
            </p:cNvGrpSpPr>
            <p:nvPr/>
          </p:nvGrpSpPr>
          <p:grpSpPr bwMode="auto">
            <a:xfrm>
              <a:off x="6280" y="9886"/>
              <a:ext cx="2740" cy="1130"/>
              <a:chOff x="6280" y="9886"/>
              <a:chExt cx="2740" cy="1130"/>
            </a:xfrm>
          </p:grpSpPr>
          <p:sp>
            <p:nvSpPr>
              <p:cNvPr id="75" name="Arc 22"/>
              <p:cNvSpPr>
                <a:spLocks/>
              </p:cNvSpPr>
              <p:nvPr/>
            </p:nvSpPr>
            <p:spPr bwMode="auto">
              <a:xfrm>
                <a:off x="6280" y="9886"/>
                <a:ext cx="1340" cy="113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u="sng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76" name="Arc 23"/>
              <p:cNvSpPr>
                <a:spLocks/>
              </p:cNvSpPr>
              <p:nvPr/>
            </p:nvSpPr>
            <p:spPr bwMode="auto">
              <a:xfrm>
                <a:off x="7680" y="9886"/>
                <a:ext cx="1340" cy="113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u="sng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</p:grpSp>
        <p:grpSp>
          <p:nvGrpSpPr>
            <p:cNvPr id="63" name="Group 24"/>
            <p:cNvGrpSpPr>
              <a:grpSpLocks/>
            </p:cNvGrpSpPr>
            <p:nvPr/>
          </p:nvGrpSpPr>
          <p:grpSpPr bwMode="auto">
            <a:xfrm>
              <a:off x="4608" y="9216"/>
              <a:ext cx="7488" cy="1800"/>
              <a:chOff x="4608" y="9216"/>
              <a:chExt cx="7488" cy="1800"/>
            </a:xfrm>
          </p:grpSpPr>
          <p:sp>
            <p:nvSpPr>
              <p:cNvPr id="64" name="Arc 25"/>
              <p:cNvSpPr>
                <a:spLocks/>
              </p:cNvSpPr>
              <p:nvPr/>
            </p:nvSpPr>
            <p:spPr bwMode="auto">
              <a:xfrm>
                <a:off x="6280" y="9216"/>
                <a:ext cx="1140" cy="700"/>
              </a:xfrm>
              <a:custGeom>
                <a:avLst/>
                <a:gdLst>
                  <a:gd name="T0" fmla="*/ 0 w 43200"/>
                  <a:gd name="T1" fmla="*/ 0 h 21600"/>
                  <a:gd name="T2" fmla="*/ 0 w 43200"/>
                  <a:gd name="T3" fmla="*/ 0 h 21600"/>
                  <a:gd name="T4" fmla="*/ 0 w 432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1600" fill="none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</a:path>
                  <a:path w="43200" h="21600" stroke="0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u="sng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65" name="Arc 26"/>
              <p:cNvSpPr>
                <a:spLocks/>
              </p:cNvSpPr>
              <p:nvPr/>
            </p:nvSpPr>
            <p:spPr bwMode="auto">
              <a:xfrm>
                <a:off x="5461" y="9836"/>
                <a:ext cx="1979" cy="1180"/>
              </a:xfrm>
              <a:custGeom>
                <a:avLst/>
                <a:gdLst>
                  <a:gd name="T0" fmla="*/ 0 w 41899"/>
                  <a:gd name="T1" fmla="*/ 0 h 21600"/>
                  <a:gd name="T2" fmla="*/ 0 w 41899"/>
                  <a:gd name="T3" fmla="*/ 0 h 21600"/>
                  <a:gd name="T4" fmla="*/ 0 w 4189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1899" h="21600" fill="none" extrusionOk="0">
                    <a:moveTo>
                      <a:pt x="41899" y="0"/>
                    </a:moveTo>
                    <a:cubicBezTo>
                      <a:pt x="41899" y="11929"/>
                      <a:pt x="32228" y="21600"/>
                      <a:pt x="20299" y="21600"/>
                    </a:cubicBezTo>
                    <a:cubicBezTo>
                      <a:pt x="11215" y="21600"/>
                      <a:pt x="3103" y="15917"/>
                      <a:pt x="-1" y="7381"/>
                    </a:cubicBezTo>
                  </a:path>
                  <a:path w="41899" h="21600" stroke="0" extrusionOk="0">
                    <a:moveTo>
                      <a:pt x="41899" y="0"/>
                    </a:moveTo>
                    <a:cubicBezTo>
                      <a:pt x="41899" y="11929"/>
                      <a:pt x="32228" y="21600"/>
                      <a:pt x="20299" y="21600"/>
                    </a:cubicBezTo>
                    <a:cubicBezTo>
                      <a:pt x="11215" y="21600"/>
                      <a:pt x="3103" y="15917"/>
                      <a:pt x="-1" y="7381"/>
                    </a:cubicBezTo>
                    <a:lnTo>
                      <a:pt x="20299" y="0"/>
                    </a:lnTo>
                    <a:lnTo>
                      <a:pt x="41899" y="0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u="sng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66" name="Line 27"/>
              <p:cNvSpPr>
                <a:spLocks noChangeShapeType="1"/>
              </p:cNvSpPr>
              <p:nvPr/>
            </p:nvSpPr>
            <p:spPr bwMode="auto">
              <a:xfrm flipH="1" flipV="1">
                <a:off x="4608" y="9936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u="sng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67" name="Arc 28"/>
              <p:cNvSpPr>
                <a:spLocks/>
              </p:cNvSpPr>
              <p:nvPr/>
            </p:nvSpPr>
            <p:spPr bwMode="auto">
              <a:xfrm>
                <a:off x="4752" y="9938"/>
                <a:ext cx="798" cy="500"/>
              </a:xfrm>
              <a:custGeom>
                <a:avLst/>
                <a:gdLst>
                  <a:gd name="T0" fmla="*/ 0 w 25351"/>
                  <a:gd name="T1" fmla="*/ 0 h 21600"/>
                  <a:gd name="T2" fmla="*/ 0 w 25351"/>
                  <a:gd name="T3" fmla="*/ 0 h 21600"/>
                  <a:gd name="T4" fmla="*/ 0 w 25351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5351" h="21600" fill="none" extrusionOk="0">
                    <a:moveTo>
                      <a:pt x="0" y="328"/>
                    </a:moveTo>
                    <a:cubicBezTo>
                      <a:pt x="1238" y="109"/>
                      <a:pt x="2493" y="-1"/>
                      <a:pt x="3751" y="0"/>
                    </a:cubicBezTo>
                    <a:cubicBezTo>
                      <a:pt x="15680" y="0"/>
                      <a:pt x="25351" y="9670"/>
                      <a:pt x="25351" y="21600"/>
                    </a:cubicBezTo>
                  </a:path>
                  <a:path w="25351" h="21600" stroke="0" extrusionOk="0">
                    <a:moveTo>
                      <a:pt x="0" y="328"/>
                    </a:moveTo>
                    <a:cubicBezTo>
                      <a:pt x="1238" y="109"/>
                      <a:pt x="2493" y="-1"/>
                      <a:pt x="3751" y="0"/>
                    </a:cubicBezTo>
                    <a:cubicBezTo>
                      <a:pt x="15680" y="0"/>
                      <a:pt x="25351" y="9670"/>
                      <a:pt x="25351" y="21600"/>
                    </a:cubicBezTo>
                    <a:lnTo>
                      <a:pt x="3751" y="21600"/>
                    </a:lnTo>
                    <a:lnTo>
                      <a:pt x="0" y="328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u="sng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68" name="Arc 29"/>
              <p:cNvSpPr>
                <a:spLocks/>
              </p:cNvSpPr>
              <p:nvPr/>
            </p:nvSpPr>
            <p:spPr bwMode="auto">
              <a:xfrm>
                <a:off x="7680" y="9216"/>
                <a:ext cx="1140" cy="700"/>
              </a:xfrm>
              <a:custGeom>
                <a:avLst/>
                <a:gdLst>
                  <a:gd name="T0" fmla="*/ 0 w 43200"/>
                  <a:gd name="T1" fmla="*/ 0 h 21600"/>
                  <a:gd name="T2" fmla="*/ 0 w 43200"/>
                  <a:gd name="T3" fmla="*/ 0 h 21600"/>
                  <a:gd name="T4" fmla="*/ 0 w 432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1600" fill="none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</a:path>
                  <a:path w="43200" h="21600" stroke="0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u="sng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69" name="Arc 30"/>
              <p:cNvSpPr>
                <a:spLocks/>
              </p:cNvSpPr>
              <p:nvPr/>
            </p:nvSpPr>
            <p:spPr bwMode="auto">
              <a:xfrm>
                <a:off x="7480" y="9886"/>
                <a:ext cx="1340" cy="113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u="sng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70" name="Arc 31"/>
              <p:cNvSpPr>
                <a:spLocks/>
              </p:cNvSpPr>
              <p:nvPr/>
            </p:nvSpPr>
            <p:spPr bwMode="auto">
              <a:xfrm>
                <a:off x="9120" y="9216"/>
                <a:ext cx="1140" cy="700"/>
              </a:xfrm>
              <a:custGeom>
                <a:avLst/>
                <a:gdLst>
                  <a:gd name="T0" fmla="*/ 0 w 43200"/>
                  <a:gd name="T1" fmla="*/ 0 h 21600"/>
                  <a:gd name="T2" fmla="*/ 0 w 43200"/>
                  <a:gd name="T3" fmla="*/ 0 h 21600"/>
                  <a:gd name="T4" fmla="*/ 0 w 432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1600" fill="none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</a:path>
                  <a:path w="43200" h="21600" stroke="0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u="sng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71" name="Arc 32"/>
              <p:cNvSpPr>
                <a:spLocks/>
              </p:cNvSpPr>
              <p:nvPr/>
            </p:nvSpPr>
            <p:spPr bwMode="auto">
              <a:xfrm>
                <a:off x="9120" y="9836"/>
                <a:ext cx="1979" cy="1180"/>
              </a:xfrm>
              <a:custGeom>
                <a:avLst/>
                <a:gdLst>
                  <a:gd name="T0" fmla="*/ 0 w 41899"/>
                  <a:gd name="T1" fmla="*/ 0 h 21600"/>
                  <a:gd name="T2" fmla="*/ 0 w 41899"/>
                  <a:gd name="T3" fmla="*/ 0 h 21600"/>
                  <a:gd name="T4" fmla="*/ 0 w 4189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1899" h="21600" fill="none" extrusionOk="0">
                    <a:moveTo>
                      <a:pt x="41899" y="7381"/>
                    </a:moveTo>
                    <a:cubicBezTo>
                      <a:pt x="38795" y="15917"/>
                      <a:pt x="30683" y="21599"/>
                      <a:pt x="21600" y="21600"/>
                    </a:cubicBezTo>
                    <a:cubicBezTo>
                      <a:pt x="9670" y="21600"/>
                      <a:pt x="0" y="11929"/>
                      <a:pt x="0" y="0"/>
                    </a:cubicBezTo>
                  </a:path>
                  <a:path w="41899" h="21600" stroke="0" extrusionOk="0">
                    <a:moveTo>
                      <a:pt x="41899" y="7381"/>
                    </a:moveTo>
                    <a:cubicBezTo>
                      <a:pt x="38795" y="15917"/>
                      <a:pt x="30683" y="21599"/>
                      <a:pt x="21600" y="21600"/>
                    </a:cubicBez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lnTo>
                      <a:pt x="41899" y="7381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u="sng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72" name="Arc 33"/>
              <p:cNvSpPr>
                <a:spLocks/>
              </p:cNvSpPr>
              <p:nvPr/>
            </p:nvSpPr>
            <p:spPr bwMode="auto">
              <a:xfrm>
                <a:off x="11088" y="9936"/>
                <a:ext cx="788" cy="500"/>
              </a:xfrm>
              <a:custGeom>
                <a:avLst/>
                <a:gdLst>
                  <a:gd name="T0" fmla="*/ 0 w 25020"/>
                  <a:gd name="T1" fmla="*/ 0 h 21600"/>
                  <a:gd name="T2" fmla="*/ 0 w 25020"/>
                  <a:gd name="T3" fmla="*/ 0 h 21600"/>
                  <a:gd name="T4" fmla="*/ 0 w 2502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5020" h="21600" fill="none" extrusionOk="0">
                    <a:moveTo>
                      <a:pt x="-2" y="17838"/>
                    </a:moveTo>
                    <a:cubicBezTo>
                      <a:pt x="1823" y="7520"/>
                      <a:pt x="10790" y="-1"/>
                      <a:pt x="21269" y="0"/>
                    </a:cubicBezTo>
                    <a:cubicBezTo>
                      <a:pt x="22526" y="0"/>
                      <a:pt x="23781" y="109"/>
                      <a:pt x="25020" y="328"/>
                    </a:cubicBezTo>
                  </a:path>
                  <a:path w="25020" h="21600" stroke="0" extrusionOk="0">
                    <a:moveTo>
                      <a:pt x="-2" y="17838"/>
                    </a:moveTo>
                    <a:cubicBezTo>
                      <a:pt x="1823" y="7520"/>
                      <a:pt x="10790" y="-1"/>
                      <a:pt x="21269" y="0"/>
                    </a:cubicBezTo>
                    <a:cubicBezTo>
                      <a:pt x="22526" y="0"/>
                      <a:pt x="23781" y="109"/>
                      <a:pt x="25020" y="328"/>
                    </a:cubicBezTo>
                    <a:lnTo>
                      <a:pt x="21269" y="21600"/>
                    </a:lnTo>
                    <a:lnTo>
                      <a:pt x="-2" y="17838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u="sng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73" name="Arc 34"/>
              <p:cNvSpPr>
                <a:spLocks/>
              </p:cNvSpPr>
              <p:nvPr/>
            </p:nvSpPr>
            <p:spPr bwMode="auto">
              <a:xfrm>
                <a:off x="8920" y="9886"/>
                <a:ext cx="1340" cy="113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u="sng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74" name="Line 35"/>
              <p:cNvSpPr>
                <a:spLocks noChangeShapeType="1"/>
              </p:cNvSpPr>
              <p:nvPr/>
            </p:nvSpPr>
            <p:spPr bwMode="auto">
              <a:xfrm>
                <a:off x="11808" y="9936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u="sng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5" name="Shape 1575"/>
          <p:cNvSpPr txBox="1">
            <a:spLocks noGrp="1"/>
          </p:cNvSpPr>
          <p:nvPr>
            <p:ph type="body" idx="1"/>
          </p:nvPr>
        </p:nvSpPr>
        <p:spPr>
          <a:xfrm>
            <a:off x="685800" y="2147886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76" name="Shape 1576"/>
          <p:cNvSpPr txBox="1"/>
          <p:nvPr/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/>
          </a:p>
        </p:txBody>
      </p:sp>
      <p:pic>
        <p:nvPicPr>
          <p:cNvPr id="1577" name="Shape 15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662" y="908050"/>
            <a:ext cx="8164511" cy="558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5617"/>
            <a:ext cx="7046863" cy="1027119"/>
          </a:xfrm>
        </p:spPr>
        <p:txBody>
          <a:bodyPr/>
          <a:lstStyle/>
          <a:p>
            <a:pPr eaLnBrk="1" hangingPunct="1"/>
            <a:r>
              <a:rPr lang="fr-FR" altLang="fr-FR" dirty="0"/>
              <a:t>    </a:t>
            </a:r>
            <a:r>
              <a:rPr lang="fr-FR" altLang="fr-FR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images of culture</a:t>
            </a:r>
            <a:r>
              <a:rPr lang="fr-FR" altLang="fr-FR" dirty="0"/>
              <a:t>…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196752"/>
            <a:ext cx="8635556" cy="5568620"/>
          </a:xfrm>
        </p:spPr>
        <p:txBody>
          <a:bodyPr/>
          <a:lstStyle/>
          <a:p>
            <a:pPr eaLnBrk="1" hangingPunct="1"/>
            <a:endParaRPr lang="fr-FR" altLang="fr-FR" dirty="0"/>
          </a:p>
          <a:p>
            <a:pPr eaLnBrk="1" hangingPunct="1">
              <a:buFontTx/>
              <a:buNone/>
            </a:pPr>
            <a:r>
              <a:rPr lang="fr-FR" altLang="fr-FR" dirty="0"/>
              <a:t>	</a:t>
            </a:r>
          </a:p>
          <a:p>
            <a:pPr eaLnBrk="1" hangingPunct="1">
              <a:buFontTx/>
              <a:buNone/>
            </a:pPr>
            <a:endParaRPr lang="fr-FR" altLang="fr-FR" dirty="0"/>
          </a:p>
          <a:p>
            <a:pPr eaLnBrk="1" hangingPunct="1"/>
            <a:endParaRPr lang="fr-FR" alt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39" y="1052736"/>
            <a:ext cx="2916693" cy="193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532" y="2858203"/>
            <a:ext cx="3018784" cy="17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072" y="945990"/>
            <a:ext cx="2737564" cy="182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82" y="3253197"/>
            <a:ext cx="223224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727" y="4369321"/>
            <a:ext cx="1905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0753" y="18262648"/>
            <a:ext cx="2334862" cy="231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151" y="2411250"/>
            <a:ext cx="1978105" cy="1948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094" y="4786773"/>
            <a:ext cx="3107259" cy="2067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5539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Shape 1258"/>
          <p:cNvSpPr txBox="1">
            <a:spLocks noGrp="1"/>
          </p:cNvSpPr>
          <p:nvPr>
            <p:ph type="title"/>
          </p:nvPr>
        </p:nvSpPr>
        <p:spPr>
          <a:xfrm>
            <a:off x="246062" y="9302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ct val="25000"/>
              <a:buFont typeface="Times New Roman"/>
              <a:buNone/>
            </a:pPr>
            <a:r>
              <a:rPr lang="en-US" sz="4400" b="0" i="1" u="none" strike="noStrike" cap="none" baseline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Image 1</a:t>
            </a:r>
          </a:p>
        </p:txBody>
      </p:sp>
      <p:sp>
        <p:nvSpPr>
          <p:cNvPr id="1259" name="Shape 1259"/>
          <p:cNvSpPr txBox="1">
            <a:spLocks noGrp="1"/>
          </p:cNvSpPr>
          <p:nvPr>
            <p:ph type="body" idx="1"/>
          </p:nvPr>
        </p:nvSpPr>
        <p:spPr>
          <a:xfrm>
            <a:off x="685800" y="2147886"/>
            <a:ext cx="7772400" cy="4114800"/>
          </a:xfrm>
          <a:prstGeom prst="rect">
            <a:avLst/>
          </a:prstGeom>
          <a:noFill/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3600" b="0" i="1" u="none" strike="noStrike" cap="none" baseline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9900"/>
              </a:buClr>
              <a:buSzPct val="25000"/>
              <a:buFont typeface="Tahoma"/>
              <a:buNone/>
            </a:pPr>
            <a:r>
              <a:rPr lang="en-US" sz="3600" b="0" i="1" u="none" strike="noStrike" cap="none" baseline="0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Culture is</a:t>
            </a:r>
            <a:r>
              <a:rPr lang="en-US" sz="3600" b="0" i="1" u="none" strike="noStrike" cap="none" baseline="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3600" b="0" i="1" u="none" strike="noStrike" cap="none" baseline="0">
              <a:solidFill>
                <a:srgbClr val="0099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009900"/>
              </a:buClr>
              <a:buSzPct val="25000"/>
              <a:buFont typeface="Arial"/>
              <a:buNone/>
            </a:pPr>
            <a:r>
              <a:rPr lang="en-US" sz="3600" b="0" i="1" u="none" strike="noStrike" cap="none" baseline="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r>
              <a:rPr lang="en-US" sz="3600" b="0" i="1" u="none" strike="noStrike" cap="none" baseline="0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the </a:t>
            </a:r>
            <a:r>
              <a:rPr lang="en-US" sz="4800" b="0" i="1" u="none" strike="noStrike" cap="none" baseline="0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software</a:t>
            </a:r>
            <a:r>
              <a:rPr lang="en-US" sz="3600" b="0" i="1" u="none" strike="noStrike" cap="none" baseline="0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 of the mind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3600" b="0" i="1" u="none" strike="noStrike" cap="none" baseline="0">
              <a:solidFill>
                <a:srgbClr val="0099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9900"/>
              </a:buClr>
              <a:buSzPct val="25000"/>
              <a:buFont typeface="Tahoma"/>
              <a:buNone/>
            </a:pPr>
            <a:r>
              <a:rPr lang="en-US" sz="2800" b="0" i="1" u="none" strike="noStrike" cap="none" baseline="0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                                           Hofstede, 1981</a:t>
            </a:r>
          </a:p>
        </p:txBody>
      </p:sp>
      <p:sp>
        <p:nvSpPr>
          <p:cNvPr id="1260" name="Shape 1260"/>
          <p:cNvSpPr txBox="1"/>
          <p:nvPr/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endParaRPr lang="en-US" sz="1400" b="0" i="0" u="none" strike="noStrike" cap="none" baseline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Shape 1266"/>
          <p:cNvSpPr txBox="1">
            <a:spLocks noGrp="1"/>
          </p:cNvSpPr>
          <p:nvPr>
            <p:ph type="title"/>
          </p:nvPr>
        </p:nvSpPr>
        <p:spPr>
          <a:xfrm>
            <a:off x="1331912" y="260350"/>
            <a:ext cx="7126286" cy="5762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000" b="1" i="1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Some images – reflect</a:t>
            </a:r>
            <a:r>
              <a:rPr lang="en-US" sz="4000" b="0" i="1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…….</a:t>
            </a:r>
          </a:p>
        </p:txBody>
      </p:sp>
      <p:pic>
        <p:nvPicPr>
          <p:cNvPr id="1267" name="Shape 126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95287" y="836612"/>
            <a:ext cx="3960689" cy="3024436"/>
          </a:xfrm>
          <a:prstGeom prst="rect">
            <a:avLst/>
          </a:prstGeom>
          <a:noFill/>
          <a:ln>
            <a:noFill/>
          </a:ln>
        </p:spPr>
      </p:pic>
      <p:sp>
        <p:nvSpPr>
          <p:cNvPr id="1268" name="Shape 1268"/>
          <p:cNvSpPr txBox="1"/>
          <p:nvPr/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endParaRPr lang="en-US" sz="1400" b="0" i="0" u="none" strike="noStrike" cap="none" baseline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69" name="Shape 12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88024" y="836612"/>
            <a:ext cx="3593975" cy="3024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0" name="Shape 127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56702" y="3861048"/>
            <a:ext cx="3045614" cy="3015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1" name="Shape 127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02316" y="3861049"/>
            <a:ext cx="2862261" cy="253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2" name="Shape 127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109" y="3861048"/>
            <a:ext cx="3096593" cy="2708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Shape 1277"/>
          <p:cNvSpPr txBox="1">
            <a:spLocks noGrp="1"/>
          </p:cNvSpPr>
          <p:nvPr>
            <p:ph type="title"/>
          </p:nvPr>
        </p:nvSpPr>
        <p:spPr>
          <a:xfrm>
            <a:off x="1187624" y="930275"/>
            <a:ext cx="7848872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br>
              <a:rPr lang="en-US" sz="4400" b="0" i="1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400" b="0" i="1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0" i="1" u="none" strike="noStrike" cap="none" baseline="0" dirty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Image 2</a:t>
            </a:r>
            <a:r>
              <a:rPr lang="en-US" sz="4400" b="0" i="1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 </a:t>
            </a:r>
            <a:r>
              <a:rPr lang="en-US" sz="3600" b="0" i="1" u="none" strike="noStrike" cap="none" baseline="0" dirty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Durer’s rhinoceros, 1515</a:t>
            </a:r>
            <a:r>
              <a:rPr lang="en-US" sz="4400" b="0" i="1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lang="en-US" sz="4400" b="0" i="1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400" b="0" i="1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PERCEPTION</a:t>
            </a:r>
            <a:br>
              <a:rPr lang="en-US" sz="4400" b="0" i="1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en-US" sz="4400" b="0" i="1" u="none" strike="noStrike" cap="none" baseline="0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78" name="Shape 127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41661" y="2383361"/>
            <a:ext cx="5178299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9" name="Shape 1279"/>
          <p:cNvSpPr txBox="1"/>
          <p:nvPr/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Shape 1285"/>
          <p:cNvSpPr txBox="1"/>
          <p:nvPr/>
        </p:nvSpPr>
        <p:spPr>
          <a:xfrm>
            <a:off x="3124200" y="6427775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/>
          </a:p>
        </p:txBody>
      </p:sp>
      <p:sp>
        <p:nvSpPr>
          <p:cNvPr id="1286" name="Shape 1286"/>
          <p:cNvSpPr txBox="1">
            <a:spLocks noGrp="1"/>
          </p:cNvSpPr>
          <p:nvPr>
            <p:ph type="title"/>
          </p:nvPr>
        </p:nvSpPr>
        <p:spPr>
          <a:xfrm>
            <a:off x="1187450" y="765175"/>
            <a:ext cx="7772400" cy="1235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ct val="25000"/>
              <a:buFont typeface="Times New Roman"/>
              <a:buNone/>
            </a:pPr>
            <a:br>
              <a:rPr lang="en-US" sz="4000" b="0" i="1" u="none" strike="noStrike" cap="none" baseline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000" b="0" i="1" u="none" strike="noStrike" cap="none" baseline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Culture is what water is to a fish</a:t>
            </a:r>
          </a:p>
        </p:txBody>
      </p:sp>
      <p:pic>
        <p:nvPicPr>
          <p:cNvPr id="1287" name="Shape 12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86" y="2133600"/>
            <a:ext cx="8785225" cy="3095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88" name="Shape 1288"/>
          <p:cNvSpPr txBox="1"/>
          <p:nvPr/>
        </p:nvSpPr>
        <p:spPr>
          <a:xfrm>
            <a:off x="457200" y="2396875"/>
            <a:ext cx="8229600" cy="283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8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8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8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8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8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8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algn="r" rtl="0">
              <a:lnSpc>
                <a:spcPct val="80000"/>
              </a:lnSpc>
              <a:spcBef>
                <a:spcPts val="480"/>
              </a:spcBef>
              <a:buClr>
                <a:srgbClr val="009900"/>
              </a:buClr>
              <a:buSzPct val="25000"/>
              <a:buFont typeface="Times New Roman"/>
              <a:buNone/>
            </a:pPr>
            <a:endParaRPr lang="en-US" sz="2400" dirty="0">
              <a:solidFill>
                <a:srgbClr val="0099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algn="r" rtl="0">
              <a:lnSpc>
                <a:spcPct val="80000"/>
              </a:lnSpc>
              <a:spcBef>
                <a:spcPts val="480"/>
              </a:spcBef>
              <a:buClr>
                <a:srgbClr val="009900"/>
              </a:buClr>
              <a:buSzPct val="25000"/>
              <a:buFont typeface="Times New Roman"/>
              <a:buNone/>
            </a:pPr>
            <a:endParaRPr lang="en-US" sz="2400" dirty="0">
              <a:solidFill>
                <a:srgbClr val="0099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algn="r" rtl="0">
              <a:lnSpc>
                <a:spcPct val="80000"/>
              </a:lnSpc>
              <a:spcBef>
                <a:spcPts val="480"/>
              </a:spcBef>
              <a:buClr>
                <a:srgbClr val="009900"/>
              </a:buClr>
              <a:buSzPct val="25000"/>
              <a:buFont typeface="Times New Roman"/>
              <a:buNone/>
            </a:pPr>
            <a:r>
              <a:rPr lang="en-US" sz="2400" dirty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…it takes it for granted until it is out of its environment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400" dirty="0">
              <a:solidFill>
                <a:srgbClr val="0099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r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09900"/>
              </a:buClr>
              <a:buFont typeface="Times New Roman"/>
              <a:buNone/>
            </a:pPr>
            <a:endParaRPr dirty="0"/>
          </a:p>
        </p:txBody>
      </p:sp>
      <p:sp>
        <p:nvSpPr>
          <p:cNvPr id="1289" name="Shape 1289"/>
          <p:cNvSpPr txBox="1"/>
          <p:nvPr/>
        </p:nvSpPr>
        <p:spPr>
          <a:xfrm>
            <a:off x="2268536" y="641350"/>
            <a:ext cx="446405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0" name="Shape 1290"/>
          <p:cNvSpPr txBox="1"/>
          <p:nvPr/>
        </p:nvSpPr>
        <p:spPr>
          <a:xfrm>
            <a:off x="1547812" y="425450"/>
            <a:ext cx="29003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1" name="Shape 1291"/>
          <p:cNvSpPr txBox="1"/>
          <p:nvPr/>
        </p:nvSpPr>
        <p:spPr>
          <a:xfrm>
            <a:off x="1747836" y="869950"/>
            <a:ext cx="5400675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ct val="25000"/>
              <a:buFont typeface="Times New Roman"/>
              <a:buNone/>
            </a:pPr>
            <a:r>
              <a:rPr lang="en-US" sz="3600" b="0" i="0" u="none" strike="noStrike" cap="none" baseline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3600" b="0" i="1" u="none" strike="noStrike" cap="none" baseline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Image 3: the goldfish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/>
              <a:t>Masaryk U Brno 2019</a:t>
            </a:r>
          </a:p>
        </p:txBody>
      </p:sp>
    </p:spTree>
  </p:cSld>
  <p:clrMapOvr>
    <a:masterClrMapping/>
  </p:clrMapOvr>
  <p:transition spd="slow">
    <p:cut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7_Global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lobal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Global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Global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Global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3_Global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">
    <a:dk1>
      <a:srgbClr val="000000"/>
    </a:dk1>
    <a:lt1>
      <a:srgbClr val="FFFFFF"/>
    </a:lt1>
    <a:dk2>
      <a:srgbClr val="CC6600"/>
    </a:dk2>
    <a:lt2>
      <a:srgbClr val="FFFFFF"/>
    </a:lt2>
    <a:accent1>
      <a:srgbClr val="FFFFCC"/>
    </a:accent1>
    <a:accent2>
      <a:srgbClr val="B5E0E3"/>
    </a:accent2>
    <a:accent3>
      <a:srgbClr val="FFFFFF"/>
    </a:accent3>
    <a:accent4>
      <a:srgbClr val="FFFFCC"/>
    </a:accent4>
    <a:accent5>
      <a:srgbClr val="B5E0E3"/>
    </a:accent5>
    <a:accent6>
      <a:srgbClr val="FFFFFF"/>
    </a:accent6>
    <a:hlink>
      <a:srgbClr val="E5D093"/>
    </a:hlink>
    <a:folHlink>
      <a:srgbClr val="CCB3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849</Words>
  <Application>Microsoft Office PowerPoint</Application>
  <PresentationFormat>Affichage à l'écran (4:3)</PresentationFormat>
  <Paragraphs>293</Paragraphs>
  <Slides>42</Slides>
  <Notes>36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42</vt:i4>
      </vt:variant>
    </vt:vector>
  </HeadingPairs>
  <TitlesOfParts>
    <vt:vector size="61" baseType="lpstr">
      <vt:lpstr>Arial</vt:lpstr>
      <vt:lpstr>Bradley Hand ITC</vt:lpstr>
      <vt:lpstr>Britannic Bold</vt:lpstr>
      <vt:lpstr>Cambria</vt:lpstr>
      <vt:lpstr>French Script MT</vt:lpstr>
      <vt:lpstr>Haettenschweiler</vt:lpstr>
      <vt:lpstr>Lucida Calligraphy</vt:lpstr>
      <vt:lpstr>Matura MT Script Capitals</vt:lpstr>
      <vt:lpstr>Niagara Solid</vt:lpstr>
      <vt:lpstr>Noto Symbol</vt:lpstr>
      <vt:lpstr>Quattrocento</vt:lpstr>
      <vt:lpstr>Tahoma</vt:lpstr>
      <vt:lpstr>Times New Roman</vt:lpstr>
      <vt:lpstr>7_Global</vt:lpstr>
      <vt:lpstr>Global</vt:lpstr>
      <vt:lpstr>1_Global</vt:lpstr>
      <vt:lpstr>2_Global</vt:lpstr>
      <vt:lpstr>5_Global</vt:lpstr>
      <vt:lpstr>13_Global</vt:lpstr>
      <vt:lpstr> SSME, Masaryk Uni., Brno Intercultural Management </vt:lpstr>
      <vt:lpstr>Présentation PowerPoint</vt:lpstr>
      <vt:lpstr>CULTURAL AWARENESS</vt:lpstr>
      <vt:lpstr>Introductory comments</vt:lpstr>
      <vt:lpstr>    7 images of culture…</vt:lpstr>
      <vt:lpstr>Image 1</vt:lpstr>
      <vt:lpstr>Some images – reflect…….</vt:lpstr>
      <vt:lpstr>  Image 2 : Durer’s rhinoceros, 1515  PERCEPTION </vt:lpstr>
      <vt:lpstr> Culture is what water is to a fish</vt:lpstr>
      <vt:lpstr>Image 4 - Our identity: a flower</vt:lpstr>
      <vt:lpstr>Derek’s identity</vt:lpstr>
      <vt:lpstr>Clusters of identity</vt:lpstr>
      <vt:lpstr>Image 5 – the stick man</vt:lpstr>
      <vt:lpstr>3 zones</vt:lpstr>
      <vt:lpstr>Image 6: the time curve...</vt:lpstr>
      <vt:lpstr>Image 7 – the Iceberg</vt:lpstr>
      <vt:lpstr>Présentation PowerPoint</vt:lpstr>
      <vt:lpstr>Review of 7 images</vt:lpstr>
      <vt:lpstr>Intercultural Management: contexts</vt:lpstr>
      <vt:lpstr>Contexts</vt:lpstr>
      <vt:lpstr>Keywords</vt:lpstr>
      <vt:lpstr>“The Globally Competent Engineer”</vt:lpstr>
      <vt:lpstr>   Example: Main reasons why American managers fail on foreign assignments</vt:lpstr>
      <vt:lpstr>The Cultural Environment         A few general ideas to start with…….</vt:lpstr>
      <vt:lpstr>Cultural differences &amp; similarities</vt:lpstr>
      <vt:lpstr>Space, Time and Context Across Cultures The work of E.T.Hall</vt:lpstr>
      <vt:lpstr>Concepts &amp; competencies…..Space</vt:lpstr>
      <vt:lpstr>Présentation PowerPoint</vt:lpstr>
      <vt:lpstr>Personal space</vt:lpstr>
      <vt:lpstr>Work space</vt:lpstr>
      <vt:lpstr>Territoriality – Hall: Proxemics</vt:lpstr>
      <vt:lpstr>High territoriality</vt:lpstr>
      <vt:lpstr>Low territoriality</vt:lpstr>
      <vt:lpstr>Low territoriality</vt:lpstr>
      <vt:lpstr>Concepts &amp; competencies…..Time</vt:lpstr>
      <vt:lpstr>MONOCHRONIC</vt:lpstr>
      <vt:lpstr>POLYCHRONIC</vt:lpstr>
      <vt:lpstr>Concepts &amp; competencies....Context</vt:lpstr>
      <vt:lpstr>Communication &amp; context</vt:lpstr>
      <vt:lpstr>Direct Communication = Low Context</vt:lpstr>
      <vt:lpstr>Indirect Communication = High Context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SSME, Masaryk Uni ., Brno Intercultural Management</dc:title>
  <dc:creator>crysstefa</dc:creator>
  <cp:lastModifiedBy>Derek M</cp:lastModifiedBy>
  <cp:revision>20</cp:revision>
  <dcterms:modified xsi:type="dcterms:W3CDTF">2019-04-03T16:51:50Z</dcterms:modified>
</cp:coreProperties>
</file>