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6754" autoAdjust="0"/>
  </p:normalViewPr>
  <p:slideViewPr>
    <p:cSldViewPr snapToGrid="0">
      <p:cViewPr varScale="1">
        <p:scale>
          <a:sx n="95" d="100"/>
          <a:sy n="95" d="100"/>
        </p:scale>
        <p:origin x="78" y="8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all presentations start well before the presenter walks into the room.</a:t>
            </a:r>
          </a:p>
          <a:p>
            <a:pPr>
              <a:buFontTx/>
              <a:buChar char="-"/>
            </a:pPr>
            <a:r>
              <a:rPr lang="en-CA" dirty="0" smtClean="0"/>
              <a:t>Make sure everything works (media,</a:t>
            </a:r>
            <a:r>
              <a:rPr lang="en-CA" baseline="0" dirty="0" smtClean="0"/>
              <a:t> equipment, etc.)</a:t>
            </a:r>
          </a:p>
          <a:p>
            <a:pPr>
              <a:buFontTx/>
              <a:buChar char="-"/>
            </a:pPr>
            <a:r>
              <a:rPr lang="en-CA" baseline="0" dirty="0" smtClean="0"/>
              <a:t>Have backups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38E95-265F-4F35-BA29-FF37967F7A7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391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2381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7801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1375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2941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809D0-FD70-4AA8-BD70-3C97002161E4}" type="slidenum">
              <a:rPr lang="en-US"/>
              <a:pPr/>
              <a:t>4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Your minimum presentations:</a:t>
            </a:r>
          </a:p>
          <a:p>
            <a:r>
              <a:rPr lang="en-US" dirty="0" smtClean="0"/>
              <a:t>-You </a:t>
            </a:r>
            <a:r>
              <a:rPr lang="en-US" dirty="0"/>
              <a:t>are required to give at least one departmental seminar to your peers (other grads) and faculty</a:t>
            </a:r>
          </a:p>
          <a:p>
            <a:r>
              <a:rPr lang="en-US" dirty="0" smtClean="0"/>
              <a:t>-You </a:t>
            </a:r>
            <a:r>
              <a:rPr lang="en-US" dirty="0"/>
              <a:t>should try to publish and present at least one paper and/or outside presentation</a:t>
            </a:r>
          </a:p>
          <a:p>
            <a:r>
              <a:rPr lang="en-US" dirty="0" smtClean="0"/>
              <a:t>-You </a:t>
            </a:r>
            <a:r>
              <a:rPr lang="en-US" dirty="0"/>
              <a:t>have to give a Thesis Oral, where orals are public.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65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2EACC9-8C3F-4813-B4BB-1E7C796F2FFB}" type="slidenum">
              <a:rPr lang="en-US"/>
              <a:pPr/>
              <a:t>5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Audience:</a:t>
            </a:r>
          </a:p>
          <a:p>
            <a:r>
              <a:rPr lang="en-US" dirty="0"/>
              <a:t>-your talk must be prepare at the right level for your audience. </a:t>
            </a:r>
          </a:p>
          <a:p>
            <a:r>
              <a:rPr lang="en-US" dirty="0"/>
              <a:t>-A great talk for one audience may bomb with another.</a:t>
            </a:r>
          </a:p>
          <a:p>
            <a:r>
              <a:rPr lang="en-US" dirty="0"/>
              <a:t>-the audience determines the amount of detail you can get into</a:t>
            </a:r>
          </a:p>
        </p:txBody>
      </p:sp>
    </p:spTree>
    <p:extLst>
      <p:ext uri="{BB962C8B-B14F-4D97-AF65-F5344CB8AC3E}">
        <p14:creationId xmlns:p14="http://schemas.microsoft.com/office/powerpoint/2010/main" val="3876746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9259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1294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6961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Road map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3E468-A0BD-45FA-917F-A336C9AC7D9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99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72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4459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566" y="6048047"/>
            <a:ext cx="85602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31" y="2025162"/>
            <a:ext cx="4069499" cy="2840972"/>
          </a:xfrm>
          <a:prstGeom prst="rect">
            <a:avLst/>
          </a:prstGeom>
        </p:spPr>
      </p:pic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xmlns="" id="{9B93F2E3-D778-4E5D-9FFD-17D41A5647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5AF2A407-AE9A-48C3-9812-33D4EC9D51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CC6D99B2-CAAE-4DC7-9F2C-C9C76E38CF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xmlns="" id="{7185CDBB-97E5-49C5-A2B7-28F124AFCD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3515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824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6" r:id="rId15"/>
    <p:sldLayoutId id="2147483697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TfY8dvbuF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utoLhjUuA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mtClean="0"/>
              <a:t>VV064: Giving a Presentation</a:t>
            </a:r>
            <a:br>
              <a:rPr lang="en-GB" altLang="cs-CZ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z="3200" dirty="0"/>
              <a:t>Antonín Zita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8671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Introduction 2</a:t>
            </a:r>
          </a:p>
          <a:p>
            <a:r>
              <a:rPr lang="en-US" dirty="0" smtClean="0"/>
              <a:t>Motivate audience</a:t>
            </a:r>
          </a:p>
          <a:p>
            <a:pPr lvl="1"/>
            <a:r>
              <a:rPr lang="en-US" sz="1800" dirty="0" smtClean="0"/>
              <a:t>Emphasize goal and importance</a:t>
            </a:r>
          </a:p>
          <a:p>
            <a:r>
              <a:rPr lang="en-US" dirty="0" smtClean="0"/>
              <a:t>Background/Terminology</a:t>
            </a:r>
          </a:p>
          <a:p>
            <a:pPr lvl="1"/>
            <a:r>
              <a:rPr lang="en-US" sz="1800" dirty="0" smtClean="0"/>
              <a:t>Provide greater detail</a:t>
            </a:r>
          </a:p>
          <a:p>
            <a:pPr lvl="1"/>
            <a:r>
              <a:rPr lang="en-US" sz="1800" dirty="0" smtClean="0"/>
              <a:t>Contextualize</a:t>
            </a:r>
          </a:p>
          <a:p>
            <a:pPr lvl="1"/>
            <a:r>
              <a:rPr lang="en-US" sz="1800" dirty="0" smtClean="0"/>
              <a:t>Your own motivation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45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Main Body</a:t>
            </a:r>
          </a:p>
          <a:p>
            <a:r>
              <a:rPr lang="en-US" dirty="0" smtClean="0"/>
              <a:t>Bring out the facts</a:t>
            </a:r>
          </a:p>
          <a:p>
            <a:r>
              <a:rPr lang="en-US" dirty="0" smtClean="0"/>
              <a:t>What you did and how did you do it</a:t>
            </a:r>
          </a:p>
          <a:p>
            <a:r>
              <a:rPr lang="en-US" dirty="0" smtClean="0"/>
              <a:t>Significance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00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Conclusion</a:t>
            </a:r>
          </a:p>
          <a:p>
            <a:r>
              <a:rPr lang="en-US" dirty="0" smtClean="0"/>
              <a:t>Summarize your main points</a:t>
            </a:r>
          </a:p>
          <a:p>
            <a:r>
              <a:rPr lang="en-US" dirty="0" smtClean="0"/>
              <a:t>Purpose</a:t>
            </a:r>
          </a:p>
          <a:p>
            <a:r>
              <a:rPr lang="en-US" dirty="0" smtClean="0"/>
              <a:t>Discuss current work/open problems</a:t>
            </a:r>
          </a:p>
          <a:p>
            <a:r>
              <a:rPr lang="en-US" dirty="0" smtClean="0"/>
              <a:t>Indicate your talk is over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66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“Saul Greenberg, University of Calgary, AB, Canada: Grad Tips, http://saul.cpsc.ucalgary.ca/saul/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52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http://www.google.com/url?source=imglanding&amp;ct=img&amp;q=http://assets.vr-zone.net/16664/bluescreen.gif&amp;sa=X&amp;ei=LFWZUM2RAs_SigKSoIHYBw&amp;ved=0CAkQ8wc&amp;usg=AFQjCNHpiScjEYVzurLN06Uqlk3Psw638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74"/>
            <a:ext cx="12191999" cy="686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68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Presentations: Before You Start…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Who is your audience?</a:t>
            </a:r>
          </a:p>
          <a:p>
            <a:r>
              <a:rPr lang="en-US" dirty="0" smtClean="0"/>
              <a:t>How many people are in the audience? </a:t>
            </a:r>
          </a:p>
          <a:p>
            <a:r>
              <a:rPr lang="en-US" dirty="0" smtClean="0"/>
              <a:t>What media are you using?</a:t>
            </a:r>
          </a:p>
          <a:p>
            <a:r>
              <a:rPr lang="en-US" dirty="0" smtClean="0"/>
              <a:t>What technology is available</a:t>
            </a:r>
            <a:r>
              <a:rPr lang="en-US" dirty="0" smtClean="0"/>
              <a:t>?</a:t>
            </a:r>
            <a:endParaRPr lang="cs-CZ" dirty="0" smtClean="0"/>
          </a:p>
          <a:p>
            <a:r>
              <a:rPr lang="en-US" dirty="0" smtClean="0"/>
              <a:t>Is everything properly set up?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77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64" tIns="46032" rIns="92064" bIns="46032" rtlCol="0" anchor="ctr" anchorCtr="0">
            <a:no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dirty="0"/>
              <a:t>Presentations </a:t>
            </a:r>
            <a:r>
              <a:rPr lang="en-US" dirty="0" smtClean="0"/>
              <a:t>You May Give</a:t>
            </a:r>
            <a:endParaRPr lang="en-US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2064" tIns="46032" rIns="92064" bIns="46032" rtlCol="0">
            <a:normAutofit fontScale="92500" lnSpcReduction="20000"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 dirty="0"/>
              <a:t>Research papers 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seminar/conferences, workshops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FontTx/>
              <a:buNone/>
            </a:pPr>
            <a:endParaRPr lang="en-US" sz="2000" dirty="0"/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 dirty="0"/>
              <a:t>Surveys / topic introductions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tutorials/conferences/class</a:t>
            </a:r>
          </a:p>
          <a:p>
            <a:pPr marL="268255" lvl="1" indent="0">
              <a:lnSpc>
                <a:spcPct val="90000"/>
              </a:lnSpc>
              <a:spcBef>
                <a:spcPct val="30000"/>
              </a:spcBef>
              <a:buNone/>
            </a:pPr>
            <a:endParaRPr lang="en-US" sz="2000" dirty="0"/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 dirty="0"/>
              <a:t>Discussions / points of view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seminars, workshops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panels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FontTx/>
              <a:buNone/>
            </a:pPr>
            <a:endParaRPr lang="en-US" sz="2000" dirty="0"/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 dirty="0"/>
              <a:t>Defense of known subject matter  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thesis, proposals</a:t>
            </a:r>
          </a:p>
        </p:txBody>
      </p:sp>
    </p:spTree>
    <p:extLst>
      <p:ext uri="{BB962C8B-B14F-4D97-AF65-F5344CB8AC3E}">
        <p14:creationId xmlns:p14="http://schemas.microsoft.com/office/powerpoint/2010/main" val="2331120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64" tIns="46032" rIns="92064" bIns="46032" rtlCol="0" anchor="ctr" anchorCtr="0">
            <a:no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dirty="0"/>
              <a:t>Presentations </a:t>
            </a:r>
            <a:r>
              <a:rPr lang="en-US" dirty="0" smtClean="0"/>
              <a:t>You May Give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2064" tIns="46032" rIns="92064" bIns="46032" rtlCol="0">
            <a:norm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dirty="0"/>
              <a:t>Audiences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topic specialists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area specialists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computer scientists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scientists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academics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public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endParaRPr lang="en-US" dirty="0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 flipH="1">
            <a:off x="5791200" y="2209800"/>
            <a:ext cx="0" cy="3811488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6019800" y="2209802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64" tIns="46032" rIns="92064" bIns="46032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800">
                <a:latin typeface="Arial" charset="0"/>
              </a:rPr>
              <a:t>experts</a:t>
            </a: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6096000" y="5654577"/>
            <a:ext cx="1008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64" tIns="46032" rIns="92064" bIns="46032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lay</a:t>
            </a:r>
          </a:p>
        </p:txBody>
      </p:sp>
    </p:spTree>
    <p:extLst>
      <p:ext uri="{BB962C8B-B14F-4D97-AF65-F5344CB8AC3E}">
        <p14:creationId xmlns:p14="http://schemas.microsoft.com/office/powerpoint/2010/main" val="3354296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a Bad 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 you think are some of the features of a bad presentation? Discuss and write down a list.</a:t>
            </a:r>
          </a:p>
          <a:p>
            <a:r>
              <a:rPr lang="en-US" dirty="0" smtClean="0"/>
              <a:t>Watch: </a:t>
            </a:r>
            <a:r>
              <a:rPr lang="en-US" u="sng" dirty="0" smtClean="0">
                <a:hlinkClick r:id="rId3"/>
              </a:rPr>
              <a:t>https://www.youtube.com/watch?v=ATfY8dvbuFg</a:t>
            </a:r>
            <a:endParaRPr lang="en-US" u="sng" dirty="0" smtClean="0"/>
          </a:p>
          <a:p>
            <a:r>
              <a:rPr lang="en-US" dirty="0" smtClean="0"/>
              <a:t>Did the presentation include all the items in your list?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43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a Good 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would a good presentation look like? </a:t>
            </a:r>
          </a:p>
          <a:p>
            <a:r>
              <a:rPr lang="en-US" dirty="0" smtClean="0"/>
              <a:t>Watch </a:t>
            </a:r>
            <a:r>
              <a:rPr lang="en-US" u="sng" dirty="0" smtClean="0">
                <a:hlinkClick r:id="rId3"/>
              </a:rPr>
              <a:t>https://www.youtube.com/watch?v=5utoLhjUuAI</a:t>
            </a:r>
            <a:endParaRPr lang="cs-CZ" dirty="0" smtClean="0"/>
          </a:p>
          <a:p>
            <a:r>
              <a:rPr lang="en-US" dirty="0" smtClean="0"/>
              <a:t>Compare and contrast the good and bad presentation and write down a list of their features.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07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804264"/>
            <a:ext cx="8086635" cy="647700"/>
          </a:xfrm>
        </p:spPr>
        <p:txBody>
          <a:bodyPr/>
          <a:lstStyle/>
          <a:p>
            <a:r>
              <a:rPr lang="en-US" dirty="0" smtClean="0"/>
              <a:t>Good vs. Bad 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5560" y="1447800"/>
            <a:ext cx="4051880" cy="4861520"/>
          </a:xfrm>
        </p:spPr>
        <p:txBody>
          <a:bodyPr>
            <a:noAutofit/>
          </a:bodyPr>
          <a:lstStyle/>
          <a:p>
            <a:r>
              <a:rPr lang="en-US" sz="2400" dirty="0" smtClean="0"/>
              <a:t>- Logical </a:t>
            </a:r>
            <a:r>
              <a:rPr lang="en-US" sz="2400" dirty="0"/>
              <a:t>structure</a:t>
            </a:r>
          </a:p>
          <a:p>
            <a:r>
              <a:rPr lang="en-US" sz="2400" dirty="0" smtClean="0"/>
              <a:t>- Clear </a:t>
            </a:r>
            <a:r>
              <a:rPr lang="en-US" sz="2400" dirty="0"/>
              <a:t>and to the point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- Using </a:t>
            </a:r>
            <a:r>
              <a:rPr lang="en-US" dirty="0"/>
              <a:t>phrases instead of full sentences</a:t>
            </a:r>
          </a:p>
          <a:p>
            <a:r>
              <a:rPr lang="en-US" sz="2400" dirty="0" smtClean="0"/>
              <a:t>- Good </a:t>
            </a:r>
            <a:r>
              <a:rPr lang="en-US" sz="2400" dirty="0"/>
              <a:t>use of visuals</a:t>
            </a:r>
          </a:p>
          <a:p>
            <a:r>
              <a:rPr lang="en-US" sz="2400" dirty="0" smtClean="0"/>
              <a:t>- Speech </a:t>
            </a:r>
            <a:r>
              <a:rPr lang="en-US" sz="2400" dirty="0"/>
              <a:t>-&gt; Presentation</a:t>
            </a:r>
          </a:p>
          <a:p>
            <a:r>
              <a:rPr lang="en-US" sz="2400" dirty="0" smtClean="0"/>
              <a:t>- Interaction </a:t>
            </a:r>
            <a:r>
              <a:rPr lang="en-US" sz="2400" dirty="0"/>
              <a:t>with the audience (eye contact)</a:t>
            </a:r>
          </a:p>
          <a:p>
            <a:r>
              <a:rPr lang="en-US" sz="2400" dirty="0" smtClean="0"/>
              <a:t>- Practice </a:t>
            </a:r>
            <a:r>
              <a:rPr lang="en-US" sz="2400" dirty="0"/>
              <a:t>before</a:t>
            </a:r>
          </a:p>
          <a:p>
            <a:r>
              <a:rPr lang="en-US" sz="2400" dirty="0" smtClean="0"/>
              <a:t>- Fit </a:t>
            </a:r>
            <a:r>
              <a:rPr lang="en-US" sz="2400" dirty="0"/>
              <a:t>the time frame</a:t>
            </a:r>
            <a:endParaRPr lang="en-US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457950" y="1447800"/>
            <a:ext cx="3886522" cy="47895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- Incomprehensible</a:t>
            </a:r>
            <a:endParaRPr lang="en-US" sz="2400" dirty="0" smtClean="0"/>
          </a:p>
          <a:p>
            <a:r>
              <a:rPr lang="en-US" sz="2400" dirty="0" smtClean="0"/>
              <a:t>- Too </a:t>
            </a:r>
            <a:r>
              <a:rPr lang="en-US" sz="2400" dirty="0" smtClean="0"/>
              <a:t>long/short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- Wordy</a:t>
            </a:r>
            <a:endParaRPr lang="en-US" dirty="0" smtClean="0"/>
          </a:p>
          <a:p>
            <a:r>
              <a:rPr lang="en-US" sz="2400" dirty="0" smtClean="0"/>
              <a:t>- Too </a:t>
            </a:r>
            <a:r>
              <a:rPr lang="en-US" sz="2400" dirty="0" smtClean="0"/>
              <a:t>many visuals (or not enough)</a:t>
            </a:r>
          </a:p>
          <a:p>
            <a:r>
              <a:rPr lang="en-US" sz="2400" dirty="0" smtClean="0"/>
              <a:t>- Reading </a:t>
            </a:r>
            <a:r>
              <a:rPr lang="en-US" sz="2400" dirty="0" smtClean="0"/>
              <a:t>the information</a:t>
            </a:r>
          </a:p>
          <a:p>
            <a:r>
              <a:rPr lang="en-US" sz="2400" dirty="0" smtClean="0"/>
              <a:t>- Not </a:t>
            </a:r>
            <a:r>
              <a:rPr lang="en-US" sz="2400" dirty="0" smtClean="0"/>
              <a:t>audible enough</a:t>
            </a:r>
          </a:p>
          <a:p>
            <a:r>
              <a:rPr lang="en-US" sz="2400" dirty="0" smtClean="0"/>
              <a:t>- Speaking </a:t>
            </a:r>
            <a:r>
              <a:rPr lang="en-US" sz="2400" dirty="0" smtClean="0"/>
              <a:t>slowly or too fast</a:t>
            </a:r>
          </a:p>
          <a:p>
            <a:r>
              <a:rPr lang="en-US" sz="2400" dirty="0" smtClean="0"/>
              <a:t>- Simply </a:t>
            </a:r>
            <a:r>
              <a:rPr lang="en-US" sz="2400" dirty="0" smtClean="0"/>
              <a:t>boring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061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Introduction 1</a:t>
            </a:r>
          </a:p>
          <a:p>
            <a:r>
              <a:rPr lang="en-US" dirty="0" smtClean="0"/>
              <a:t>Who are you?</a:t>
            </a:r>
          </a:p>
          <a:p>
            <a:r>
              <a:rPr lang="en-US" dirty="0" smtClean="0"/>
              <a:t>What are you going to talk about?</a:t>
            </a:r>
          </a:p>
          <a:p>
            <a:r>
              <a:rPr lang="en-US" dirty="0" smtClean="0"/>
              <a:t>How are you going to talk about it?</a:t>
            </a:r>
          </a:p>
          <a:p>
            <a:r>
              <a:rPr lang="en-US" dirty="0" smtClean="0"/>
              <a:t>Why is it important?</a:t>
            </a:r>
          </a:p>
          <a:p>
            <a:r>
              <a:rPr lang="en-US" dirty="0" smtClean="0"/>
              <a:t>Different time for presentation = different presentation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66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JV-EN.potx" id="{9354CC38-147E-4D76-BD28-D2AC18064E72}" vid="{1A505D1A-EE06-4AF2-B79B-5CE2F6B04F2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Prezentace-CJV-EN</Template>
  <TotalTime>3</TotalTime>
  <Words>490</Words>
  <Application>Microsoft Office PowerPoint</Application>
  <PresentationFormat>Širokoúhlá obrazovka</PresentationFormat>
  <Paragraphs>110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Presentation_MU_EN</vt:lpstr>
      <vt:lpstr>VV064: Giving a Presentation </vt:lpstr>
      <vt:lpstr>Prezentace aplikace PowerPoint</vt:lpstr>
      <vt:lpstr>Presentations: Before You Start…</vt:lpstr>
      <vt:lpstr>Presentations You May Give</vt:lpstr>
      <vt:lpstr>Presentations You May Give</vt:lpstr>
      <vt:lpstr>Delivering a Bad Presentation</vt:lpstr>
      <vt:lpstr>Delivering a Good Presentation</vt:lpstr>
      <vt:lpstr>Good vs. Bad Presentation</vt:lpstr>
      <vt:lpstr>Structure</vt:lpstr>
      <vt:lpstr>Structure</vt:lpstr>
      <vt:lpstr>Structure</vt:lpstr>
      <vt:lpstr>Structure</vt:lpstr>
      <vt:lpstr>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zita</dc:creator>
  <cp:lastModifiedBy>zita</cp:lastModifiedBy>
  <cp:revision>5</cp:revision>
  <cp:lastPrinted>1601-01-01T00:00:00Z</cp:lastPrinted>
  <dcterms:created xsi:type="dcterms:W3CDTF">2019-04-08T09:12:32Z</dcterms:created>
  <dcterms:modified xsi:type="dcterms:W3CDTF">2019-04-08T09:16:30Z</dcterms:modified>
</cp:coreProperties>
</file>