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embeddedFontLst>
    <p:embeddedFont>
      <p:font typeface="Robo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Italic.fntdata"/><Relationship Id="rId10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Robo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7f4950de24_3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g7f4950de24_3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f4950de24_3_18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f4950de24_3_18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_AND_BODY_1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/>
          <p:nvPr>
            <p:ph type="title"/>
          </p:nvPr>
        </p:nvSpPr>
        <p:spPr>
          <a:xfrm>
            <a:off x="460800" y="2065320"/>
            <a:ext cx="8221800" cy="1012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5" name="Google Shape;65;p13"/>
          <p:cNvSpPr txBox="1"/>
          <p:nvPr>
            <p:ph idx="1" type="subTitle"/>
          </p:nvPr>
        </p:nvSpPr>
        <p:spPr>
          <a:xfrm>
            <a:off x="457200" y="1203480"/>
            <a:ext cx="8229300" cy="2982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160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1600"/>
              </a:spcBef>
              <a:spcAft>
                <a:spcPts val="160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slides.com/lukasgrolig/pb138-introduction-to-css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390600" y="1819440"/>
            <a:ext cx="8221800" cy="933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Cascading StyleSheets (CSS)</a:t>
            </a:r>
            <a:endParaRPr b="0" i="0" sz="4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390600" y="2789280"/>
            <a:ext cx="8221800" cy="43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800" u="none" cap="none" strike="noStrike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T. Pitner, L. Bártek, A. Rambousek, L. Grolig</a:t>
            </a:r>
            <a:endParaRPr b="0" i="0" sz="1800" u="none" cap="none" strike="noStrike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Lecture outline</a:t>
            </a:r>
            <a:endParaRPr/>
          </a:p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https://slides.com/lukasgrolig/pb138-introduction-to-css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