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6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8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1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1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2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7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5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5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0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64B7-95B0-4DE1-8B55-65864465A87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EA843-861A-4A28-90FA-DEEBD6AA3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ppcheck.sourceforge.net/" TargetMode="External"/><Relationship Id="rId2" Type="http://schemas.openxmlformats.org/officeDocument/2006/relationships/hyperlink" Target="http://cecko.eu/public/doxyg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A</a:t>
            </a:r>
            <a:r>
              <a:rPr lang="en-US" altLang="en-US"/>
              <a:t>ssignment – </a:t>
            </a:r>
            <a:r>
              <a:rPr lang="cs-CZ" altLang="en-US"/>
              <a:t>performance </a:t>
            </a:r>
            <a:r>
              <a:rPr lang="en-US" altLang="en-US"/>
              <a:t>analysis</a:t>
            </a:r>
            <a:endParaRPr lang="en-US" altLang="en-US" dirty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Produce detailed speed estimation for:</a:t>
            </a:r>
          </a:p>
          <a:p>
            <a:pPr lvl="1"/>
            <a:r>
              <a:rPr lang="en-US" altLang="en-US" dirty="0"/>
              <a:t>New user registration</a:t>
            </a:r>
          </a:p>
          <a:p>
            <a:pPr lvl="1"/>
            <a:r>
              <a:rPr lang="en-US" altLang="en-US" dirty="0"/>
              <a:t>User authentication to server</a:t>
            </a:r>
          </a:p>
          <a:p>
            <a:pPr lvl="1"/>
            <a:r>
              <a:rPr lang="en-US" altLang="en-US" dirty="0"/>
              <a:t>Obtain list of other users</a:t>
            </a:r>
          </a:p>
          <a:p>
            <a:pPr lvl="1"/>
            <a:r>
              <a:rPr lang="en-US" altLang="en-US" dirty="0"/>
              <a:t>Prepare protected message for another user</a:t>
            </a:r>
          </a:p>
          <a:p>
            <a:pPr lvl="1"/>
            <a:r>
              <a:rPr lang="en-US" altLang="en-US" dirty="0"/>
              <a:t>Unprotect message from another user </a:t>
            </a:r>
          </a:p>
          <a:p>
            <a:r>
              <a:rPr lang="en-US" altLang="en-US" dirty="0"/>
              <a:t>Which function(s) is consuming most of the CPU?</a:t>
            </a:r>
          </a:p>
          <a:p>
            <a:pPr lvl="1" eaLnBrk="1" hangingPunct="1"/>
            <a:r>
              <a:rPr lang="en-US" altLang="en-US" dirty="0"/>
              <a:t>provide a list with %, discuss possible </a:t>
            </a:r>
            <a:r>
              <a:rPr lang="en-US" altLang="en-US" dirty="0" smtClean="0"/>
              <a:t>improvements</a:t>
            </a:r>
          </a:p>
          <a:p>
            <a:pPr marL="457200" lvl="1" indent="0" eaLnBrk="1" hangingPunct="1">
              <a:buNone/>
            </a:pPr>
            <a:endParaRPr lang="en-US" altLang="en-US" dirty="0"/>
          </a:p>
          <a:p>
            <a:r>
              <a:rPr lang="en-US" dirty="0" smtClean="0"/>
              <a:t>Upload:</a:t>
            </a:r>
          </a:p>
          <a:p>
            <a:pPr lvl="1"/>
            <a:r>
              <a:rPr lang="en-US" dirty="0" smtClean="0"/>
              <a:t>2xA4 </a:t>
            </a:r>
            <a:r>
              <a:rPr lang="en-US" dirty="0"/>
              <a:t>with performance analysis</a:t>
            </a:r>
          </a:p>
          <a:p>
            <a:pPr marL="457200" lvl="1" indent="0" eaLnBrk="1" hangingPunct="1">
              <a:buNone/>
            </a:pPr>
            <a:endParaRPr lang="en-US" altLang="en-US" dirty="0"/>
          </a:p>
        </p:txBody>
      </p:sp>
      <p:sp>
        <p:nvSpPr>
          <p:cNvPr id="2457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74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A</a:t>
            </a:r>
            <a:r>
              <a:rPr lang="en-US" altLang="en-US" dirty="0" err="1" smtClean="0"/>
              <a:t>ssignment</a:t>
            </a:r>
            <a:r>
              <a:rPr lang="en-US" altLang="en-US" dirty="0" smtClean="0"/>
              <a:t> – code review</a:t>
            </a:r>
            <a:endParaRPr lang="en-US" altLang="en-US" dirty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</a:t>
            </a:r>
            <a:r>
              <a:rPr lang="en-US" dirty="0"/>
              <a:t>code analysis –use 2 tools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Use </a:t>
            </a:r>
            <a:r>
              <a:rPr lang="en-US" altLang="en-US" sz="2400" dirty="0"/>
              <a:t>some analysis tools</a:t>
            </a:r>
          </a:p>
          <a:p>
            <a:pPr lvl="1" eaLnBrk="1" hangingPunct="1"/>
            <a:r>
              <a:rPr lang="en-US" altLang="en-US" sz="2000" dirty="0" err="1"/>
              <a:t>gcc</a:t>
            </a:r>
            <a:r>
              <a:rPr lang="en-US" altLang="en-US" sz="2000" dirty="0"/>
              <a:t> -Wall -</a:t>
            </a:r>
            <a:r>
              <a:rPr lang="en-US" altLang="en-US" sz="2000" dirty="0" err="1"/>
              <a:t>Wextra</a:t>
            </a:r>
            <a:r>
              <a:rPr lang="en-US" altLang="en-US" sz="2000" dirty="0"/>
              <a:t> </a:t>
            </a:r>
          </a:p>
          <a:p>
            <a:pPr lvl="1" eaLnBrk="1" hangingPunct="1"/>
            <a:r>
              <a:rPr lang="en-US" altLang="en-US" sz="2000" dirty="0" err="1"/>
              <a:t>MSVS:Project</a:t>
            </a:r>
            <a:r>
              <a:rPr lang="en-US" altLang="en-US" sz="2000" dirty="0" err="1">
                <a:sym typeface="Symbol" pitchFamily="18" charset="2"/>
              </a:rPr>
              <a:t>C</a:t>
            </a:r>
            <a:r>
              <a:rPr lang="en-US" altLang="en-US" sz="2000" dirty="0">
                <a:sym typeface="Symbol" pitchFamily="18" charset="2"/>
              </a:rPr>
              <a:t>/C++ General Warning level (/W4 /Wall)</a:t>
            </a: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call graphs (e.g., </a:t>
            </a:r>
            <a:r>
              <a:rPr lang="en-US" altLang="en-US" sz="2000" dirty="0" err="1"/>
              <a:t>Doxygen</a:t>
            </a:r>
            <a:r>
              <a:rPr lang="en-US" altLang="en-US" sz="2000" dirty="0"/>
              <a:t>, </a:t>
            </a:r>
            <a:r>
              <a:rPr lang="en-US" altLang="en-US" sz="2000" dirty="0">
                <a:hlinkClick r:id="rId2"/>
              </a:rPr>
              <a:t>http://cecko.eu/public/doxygen</a:t>
            </a:r>
            <a:r>
              <a:rPr lang="en-US" altLang="en-US" sz="2000" dirty="0"/>
              <a:t>)</a:t>
            </a:r>
          </a:p>
          <a:p>
            <a:pPr lvl="1" eaLnBrk="1" hangingPunct="1"/>
            <a:r>
              <a:rPr lang="en-US" altLang="en-US" sz="2000" dirty="0" err="1"/>
              <a:t>Cppcheck</a:t>
            </a:r>
            <a:r>
              <a:rPr lang="en-US" altLang="en-US" sz="2000" dirty="0"/>
              <a:t> (C/C++, Windows) </a:t>
            </a:r>
            <a:r>
              <a:rPr lang="en-US" altLang="en-US" sz="2000" dirty="0">
                <a:hlinkClick r:id="rId3"/>
              </a:rPr>
              <a:t>http://cppcheck.sourceforge.net/</a:t>
            </a:r>
            <a:endParaRPr lang="en-US" altLang="en-US" sz="2000" dirty="0"/>
          </a:p>
          <a:p>
            <a:pPr lvl="1" eaLnBrk="1" hangingPunct="1"/>
            <a:r>
              <a:rPr lang="cs-CZ" altLang="en-US" sz="2000" dirty="0" err="1"/>
              <a:t>Code</a:t>
            </a:r>
            <a:r>
              <a:rPr lang="cs-CZ" altLang="en-US" sz="2000" dirty="0"/>
              <a:t> </a:t>
            </a:r>
            <a:r>
              <a:rPr lang="cs-CZ" altLang="en-US" sz="2000" dirty="0" err="1"/>
              <a:t>complexity</a:t>
            </a:r>
            <a:r>
              <a:rPr lang="cs-CZ" altLang="en-US" sz="2000" dirty="0"/>
              <a:t> </a:t>
            </a:r>
          </a:p>
          <a:p>
            <a:pPr lvl="1" eaLnBrk="1" hangingPunct="1"/>
            <a:r>
              <a:rPr lang="en-US" altLang="en-US" sz="2000" dirty="0" smtClean="0"/>
              <a:t>...</a:t>
            </a:r>
          </a:p>
          <a:p>
            <a:r>
              <a:rPr lang="en-US" dirty="0" smtClean="0"/>
              <a:t>Upload:</a:t>
            </a:r>
          </a:p>
          <a:p>
            <a:pPr lvl="1"/>
            <a:r>
              <a:rPr lang="en-US" dirty="0" smtClean="0"/>
              <a:t> analysis</a:t>
            </a:r>
          </a:p>
          <a:p>
            <a:pPr marL="361950" lvl="1" indent="0">
              <a:buNone/>
            </a:pPr>
            <a:endParaRPr lang="en-US" altLang="en-US" sz="2000" dirty="0"/>
          </a:p>
          <a:p>
            <a:pPr marL="361950" lvl="1" indent="0">
              <a:buNone/>
            </a:pPr>
            <a:endParaRPr lang="en-US" altLang="en-US" sz="2000" dirty="0"/>
          </a:p>
          <a:p>
            <a:pPr eaLnBrk="1" hangingPunct="1"/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7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131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Office Theme</vt:lpstr>
      <vt:lpstr>Assignment – performance analysis</vt:lpstr>
      <vt:lpstr>Assignment – code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– performance analysis</dc:title>
  <dc:creator>sysox</dc:creator>
  <cp:lastModifiedBy>sysox</cp:lastModifiedBy>
  <cp:revision>1</cp:revision>
  <dcterms:created xsi:type="dcterms:W3CDTF">2020-06-26T08:31:08Z</dcterms:created>
  <dcterms:modified xsi:type="dcterms:W3CDTF">2020-06-26T08:34:50Z</dcterms:modified>
</cp:coreProperties>
</file>