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76" r:id="rId3"/>
    <p:sldId id="280" r:id="rId4"/>
    <p:sldId id="281" r:id="rId5"/>
    <p:sldId id="257" r:id="rId6"/>
    <p:sldId id="258" r:id="rId7"/>
    <p:sldId id="259" r:id="rId8"/>
    <p:sldId id="261" r:id="rId9"/>
    <p:sldId id="260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69" r:id="rId19"/>
    <p:sldId id="271" r:id="rId20"/>
    <p:sldId id="28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F00C69-9DB9-47FE-97BB-3244F3135F28}" v="19" dt="2019-03-11T10:56:22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E4F00C69-9DB9-47FE-97BB-3244F3135F28}"/>
    <pc:docChg chg="custSel addSld delSld modSld">
      <pc:chgData name="Leonard Walletzký" userId="5c6479d8-24c8-4ca4-a5c7-fde0682a328a" providerId="ADAL" clId="{E4F00C69-9DB9-47FE-97BB-3244F3135F28}" dt="2019-03-11T10:57:50.025" v="27" actId="2696"/>
      <pc:docMkLst>
        <pc:docMk/>
      </pc:docMkLst>
      <pc:sldChg chg="addSp delSp modSp modAnim">
        <pc:chgData name="Leonard Walletzký" userId="5c6479d8-24c8-4ca4-a5c7-fde0682a328a" providerId="ADAL" clId="{E4F00C69-9DB9-47FE-97BB-3244F3135F28}" dt="2019-03-11T10:55:22.875" v="16" actId="12084"/>
        <pc:sldMkLst>
          <pc:docMk/>
          <pc:sldMk cId="3081279589" sldId="263"/>
        </pc:sldMkLst>
        <pc:spChg chg="del">
          <ac:chgData name="Leonard Walletzký" userId="5c6479d8-24c8-4ca4-a5c7-fde0682a328a" providerId="ADAL" clId="{E4F00C69-9DB9-47FE-97BB-3244F3135F28}" dt="2019-03-11T10:55:22.875" v="16" actId="12084"/>
          <ac:spMkLst>
            <pc:docMk/>
            <pc:sldMk cId="3081279589" sldId="263"/>
            <ac:spMk id="3" creationId="{00000000-0000-0000-0000-000000000000}"/>
          </ac:spMkLst>
        </pc:spChg>
        <pc:graphicFrameChg chg="add mod">
          <ac:chgData name="Leonard Walletzký" userId="5c6479d8-24c8-4ca4-a5c7-fde0682a328a" providerId="ADAL" clId="{E4F00C69-9DB9-47FE-97BB-3244F3135F28}" dt="2019-03-11T10:55:22.875" v="16" actId="12084"/>
          <ac:graphicFrameMkLst>
            <pc:docMk/>
            <pc:sldMk cId="3081279589" sldId="263"/>
            <ac:graphicFrameMk id="4" creationId="{702B5CF0-FCA0-462C-A275-596FFB6A2FA7}"/>
          </ac:graphicFrameMkLst>
        </pc:graphicFrameChg>
      </pc:sldChg>
      <pc:sldChg chg="modSp">
        <pc:chgData name="Leonard Walletzký" userId="5c6479d8-24c8-4ca4-a5c7-fde0682a328a" providerId="ADAL" clId="{E4F00C69-9DB9-47FE-97BB-3244F3135F28}" dt="2019-03-11T10:55:49.553" v="18" actId="207"/>
        <pc:sldMkLst>
          <pc:docMk/>
          <pc:sldMk cId="2021047686" sldId="264"/>
        </pc:sldMkLst>
        <pc:spChg chg="mod">
          <ac:chgData name="Leonard Walletzký" userId="5c6479d8-24c8-4ca4-a5c7-fde0682a328a" providerId="ADAL" clId="{E4F00C69-9DB9-47FE-97BB-3244F3135F28}" dt="2019-03-11T10:55:49.553" v="18" actId="207"/>
          <ac:spMkLst>
            <pc:docMk/>
            <pc:sldMk cId="2021047686" sldId="264"/>
            <ac:spMk id="3" creationId="{00000000-0000-0000-0000-000000000000}"/>
          </ac:spMkLst>
        </pc:spChg>
      </pc:sldChg>
      <pc:sldChg chg="modSp">
        <pc:chgData name="Leonard Walletzký" userId="5c6479d8-24c8-4ca4-a5c7-fde0682a328a" providerId="ADAL" clId="{E4F00C69-9DB9-47FE-97BB-3244F3135F28}" dt="2019-03-11T10:55:02.432" v="15" actId="20577"/>
        <pc:sldMkLst>
          <pc:docMk/>
          <pc:sldMk cId="999242405" sldId="266"/>
        </pc:sldMkLst>
        <pc:spChg chg="mod">
          <ac:chgData name="Leonard Walletzký" userId="5c6479d8-24c8-4ca4-a5c7-fde0682a328a" providerId="ADAL" clId="{E4F00C69-9DB9-47FE-97BB-3244F3135F28}" dt="2019-03-11T10:55:02.432" v="15" actId="20577"/>
          <ac:spMkLst>
            <pc:docMk/>
            <pc:sldMk cId="999242405" sldId="266"/>
            <ac:spMk id="2" creationId="{00000000-0000-0000-0000-000000000000}"/>
          </ac:spMkLst>
        </pc:spChg>
      </pc:sldChg>
      <pc:sldChg chg="addSp delSp modSp modAnim">
        <pc:chgData name="Leonard Walletzký" userId="5c6479d8-24c8-4ca4-a5c7-fde0682a328a" providerId="ADAL" clId="{E4F00C69-9DB9-47FE-97BB-3244F3135F28}" dt="2019-03-11T10:56:22.541" v="26" actId="20577"/>
        <pc:sldMkLst>
          <pc:docMk/>
          <pc:sldMk cId="929662669" sldId="267"/>
        </pc:sldMkLst>
        <pc:spChg chg="mod">
          <ac:chgData name="Leonard Walletzký" userId="5c6479d8-24c8-4ca4-a5c7-fde0682a328a" providerId="ADAL" clId="{E4F00C69-9DB9-47FE-97BB-3244F3135F28}" dt="2019-03-11T10:55:58.250" v="22" actId="20577"/>
          <ac:spMkLst>
            <pc:docMk/>
            <pc:sldMk cId="929662669" sldId="267"/>
            <ac:spMk id="2" creationId="{00000000-0000-0000-0000-000000000000}"/>
          </ac:spMkLst>
        </pc:spChg>
        <pc:spChg chg="del">
          <ac:chgData name="Leonard Walletzký" userId="5c6479d8-24c8-4ca4-a5c7-fde0682a328a" providerId="ADAL" clId="{E4F00C69-9DB9-47FE-97BB-3244F3135F28}" dt="2019-03-11T10:56:10.175" v="23" actId="12084"/>
          <ac:spMkLst>
            <pc:docMk/>
            <pc:sldMk cId="929662669" sldId="267"/>
            <ac:spMk id="3" creationId="{00000000-0000-0000-0000-000000000000}"/>
          </ac:spMkLst>
        </pc:spChg>
        <pc:graphicFrameChg chg="add mod">
          <ac:chgData name="Leonard Walletzký" userId="5c6479d8-24c8-4ca4-a5c7-fde0682a328a" providerId="ADAL" clId="{E4F00C69-9DB9-47FE-97BB-3244F3135F28}" dt="2019-03-11T10:56:22.541" v="26" actId="20577"/>
          <ac:graphicFrameMkLst>
            <pc:docMk/>
            <pc:sldMk cId="929662669" sldId="267"/>
            <ac:graphicFrameMk id="4" creationId="{25A0F1F9-B4B5-458B-B41A-7891C23BFCFF}"/>
          </ac:graphicFrameMkLst>
        </pc:graphicFrameChg>
      </pc:sldChg>
      <pc:sldChg chg="modSp add del">
        <pc:chgData name="Leonard Walletzký" userId="5c6479d8-24c8-4ca4-a5c7-fde0682a328a" providerId="ADAL" clId="{E4F00C69-9DB9-47FE-97BB-3244F3135F28}" dt="2019-03-11T10:57:50.025" v="27" actId="2696"/>
        <pc:sldMkLst>
          <pc:docMk/>
          <pc:sldMk cId="1502361747" sldId="273"/>
        </pc:sldMkLst>
        <pc:spChg chg="mod">
          <ac:chgData name="Leonard Walletzký" userId="5c6479d8-24c8-4ca4-a5c7-fde0682a328a" providerId="ADAL" clId="{E4F00C69-9DB9-47FE-97BB-3244F3135F28}" dt="2019-03-11T10:54:03.738" v="11" actId="403"/>
          <ac:spMkLst>
            <pc:docMk/>
            <pc:sldMk cId="1502361747" sldId="273"/>
            <ac:spMk id="4" creationId="{00000000-0000-0000-0000-000000000000}"/>
          </ac:spMkLst>
        </pc:spChg>
      </pc:sldChg>
      <pc:sldChg chg="modSp add modAnim">
        <pc:chgData name="Leonard Walletzký" userId="5c6479d8-24c8-4ca4-a5c7-fde0682a328a" providerId="ADAL" clId="{E4F00C69-9DB9-47FE-97BB-3244F3135F28}" dt="2019-03-11T10:53:14.079" v="4"/>
        <pc:sldMkLst>
          <pc:docMk/>
          <pc:sldMk cId="3914144284" sldId="276"/>
        </pc:sldMkLst>
        <pc:spChg chg="mod">
          <ac:chgData name="Leonard Walletzký" userId="5c6479d8-24c8-4ca4-a5c7-fde0682a328a" providerId="ADAL" clId="{E4F00C69-9DB9-47FE-97BB-3244F3135F28}" dt="2019-03-11T10:52:57.274" v="2" actId="27636"/>
          <ac:spMkLst>
            <pc:docMk/>
            <pc:sldMk cId="3914144284" sldId="276"/>
            <ac:spMk id="4" creationId="{00000000-0000-0000-0000-000000000000}"/>
          </ac:spMkLst>
        </pc:spChg>
        <pc:graphicFrameChg chg="mod">
          <ac:chgData name="Leonard Walletzký" userId="5c6479d8-24c8-4ca4-a5c7-fde0682a328a" providerId="ADAL" clId="{E4F00C69-9DB9-47FE-97BB-3244F3135F28}" dt="2019-03-11T10:53:14.079" v="4"/>
          <ac:graphicFrameMkLst>
            <pc:docMk/>
            <pc:sldMk cId="3914144284" sldId="276"/>
            <ac:graphicFrameMk id="6" creationId="{00000000-0000-0000-0000-00000000000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3E14DF-BB60-FB47-9872-6AE469FF3DF2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771D5E-52C5-454D-A394-DC0F5180E3C0}">
      <dgm:prSet/>
      <dgm:spPr/>
      <dgm:t>
        <a:bodyPr/>
        <a:lstStyle/>
        <a:p>
          <a:pPr rtl="0"/>
          <a:r>
            <a:rPr lang="en-US" dirty="0"/>
            <a:t>Avoid the culture to become chaotic!</a:t>
          </a:r>
        </a:p>
      </dgm:t>
    </dgm:pt>
    <dgm:pt modelId="{437239A2-AC07-C84B-A38C-A20231290EF8}" type="parTrans" cxnId="{9C8F85D1-1CC8-0B43-8490-81BB32E064F9}">
      <dgm:prSet/>
      <dgm:spPr/>
      <dgm:t>
        <a:bodyPr/>
        <a:lstStyle/>
        <a:p>
          <a:endParaRPr lang="en-US"/>
        </a:p>
      </dgm:t>
    </dgm:pt>
    <dgm:pt modelId="{880533B5-CD43-AA4E-B69C-2AE0F70074F6}" type="sibTrans" cxnId="{9C8F85D1-1CC8-0B43-8490-81BB32E064F9}">
      <dgm:prSet/>
      <dgm:spPr/>
      <dgm:t>
        <a:bodyPr/>
        <a:lstStyle/>
        <a:p>
          <a:endParaRPr lang="en-US"/>
        </a:p>
      </dgm:t>
    </dgm:pt>
    <dgm:pt modelId="{27B82D45-856D-CC4C-BEAD-20B9D9205808}">
      <dgm:prSet/>
      <dgm:spPr/>
      <dgm:t>
        <a:bodyPr/>
        <a:lstStyle/>
        <a:p>
          <a:pPr rtl="0"/>
          <a:r>
            <a:rPr lang="en-US" dirty="0"/>
            <a:t>Continually transform the culture:</a:t>
          </a:r>
        </a:p>
      </dgm:t>
    </dgm:pt>
    <dgm:pt modelId="{78972502-CE01-434C-94E6-14EEEBB42328}" type="parTrans" cxnId="{14760875-0922-D441-A909-16411405F17B}">
      <dgm:prSet/>
      <dgm:spPr/>
      <dgm:t>
        <a:bodyPr/>
        <a:lstStyle/>
        <a:p>
          <a:endParaRPr lang="en-US"/>
        </a:p>
      </dgm:t>
    </dgm:pt>
    <dgm:pt modelId="{F023D426-5038-A04E-8EA2-96CDA3B168FC}" type="sibTrans" cxnId="{14760875-0922-D441-A909-16411405F17B}">
      <dgm:prSet/>
      <dgm:spPr/>
      <dgm:t>
        <a:bodyPr/>
        <a:lstStyle/>
        <a:p>
          <a:endParaRPr lang="en-US"/>
        </a:p>
      </dgm:t>
    </dgm:pt>
    <dgm:pt modelId="{B9B527AE-E217-4CA3-AE01-0F6AAB1DB859}">
      <dgm:prSet/>
      <dgm:spPr/>
      <dgm:t>
        <a:bodyPr/>
        <a:lstStyle/>
        <a:p>
          <a:r>
            <a:rPr lang="en-US" dirty="0"/>
            <a:t>Company culture is essential part of company identity</a:t>
          </a:r>
        </a:p>
      </dgm:t>
    </dgm:pt>
    <dgm:pt modelId="{7B480B41-461F-4D1A-AE0C-C179D26C9F7A}" type="parTrans" cxnId="{E0588180-96B5-4DDC-9958-B3CBC2C4311E}">
      <dgm:prSet/>
      <dgm:spPr/>
    </dgm:pt>
    <dgm:pt modelId="{FBE3D6C5-4EA1-4622-9CFA-2D7A5AC114F5}" type="sibTrans" cxnId="{E0588180-96B5-4DDC-9958-B3CBC2C4311E}">
      <dgm:prSet/>
      <dgm:spPr/>
    </dgm:pt>
    <dgm:pt modelId="{A4802CB7-9C98-B74E-8F34-F40741C1F486}" type="pres">
      <dgm:prSet presAssocID="{903E14DF-BB60-FB47-9872-6AE469FF3DF2}" presName="linear" presStyleCnt="0">
        <dgm:presLayoutVars>
          <dgm:animLvl val="lvl"/>
          <dgm:resizeHandles val="exact"/>
        </dgm:presLayoutVars>
      </dgm:prSet>
      <dgm:spPr/>
    </dgm:pt>
    <dgm:pt modelId="{F1C38145-FE53-4A5A-AB5F-218DF66D38F5}" type="pres">
      <dgm:prSet presAssocID="{B9B527AE-E217-4CA3-AE01-0F6AAB1DB85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E33C7BD-D4CB-43AE-AA39-022730AD1474}" type="pres">
      <dgm:prSet presAssocID="{FBE3D6C5-4EA1-4622-9CFA-2D7A5AC114F5}" presName="spacer" presStyleCnt="0"/>
      <dgm:spPr/>
    </dgm:pt>
    <dgm:pt modelId="{494C22BF-BD26-054D-A33C-A096DDB3DE3B}" type="pres">
      <dgm:prSet presAssocID="{5D771D5E-52C5-454D-A394-DC0F5180E3C0}" presName="parentText" presStyleLbl="node1" presStyleIdx="1" presStyleCnt="3" custLinFactNeighborY="1315">
        <dgm:presLayoutVars>
          <dgm:chMax val="0"/>
          <dgm:bulletEnabled val="1"/>
        </dgm:presLayoutVars>
      </dgm:prSet>
      <dgm:spPr/>
    </dgm:pt>
    <dgm:pt modelId="{3B3119AD-0652-3347-85FD-F222BD6E6D7A}" type="pres">
      <dgm:prSet presAssocID="{880533B5-CD43-AA4E-B69C-2AE0F70074F6}" presName="spacer" presStyleCnt="0"/>
      <dgm:spPr/>
    </dgm:pt>
    <dgm:pt modelId="{A4CFEAE9-73F3-0948-97C7-61E5E9E5A806}" type="pres">
      <dgm:prSet presAssocID="{27B82D45-856D-CC4C-BEAD-20B9D920580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B26AF1F-D5E7-407D-AED9-C0B7DB4B7F88}" type="presOf" srcId="{27B82D45-856D-CC4C-BEAD-20B9D9205808}" destId="{A4CFEAE9-73F3-0948-97C7-61E5E9E5A806}" srcOrd="0" destOrd="0" presId="urn:microsoft.com/office/officeart/2005/8/layout/vList2"/>
    <dgm:cxn modelId="{9871D974-A4DD-46FC-B724-97796C18AF2C}" type="presOf" srcId="{5D771D5E-52C5-454D-A394-DC0F5180E3C0}" destId="{494C22BF-BD26-054D-A33C-A096DDB3DE3B}" srcOrd="0" destOrd="0" presId="urn:microsoft.com/office/officeart/2005/8/layout/vList2"/>
    <dgm:cxn modelId="{14760875-0922-D441-A909-16411405F17B}" srcId="{903E14DF-BB60-FB47-9872-6AE469FF3DF2}" destId="{27B82D45-856D-CC4C-BEAD-20B9D9205808}" srcOrd="2" destOrd="0" parTransId="{78972502-CE01-434C-94E6-14EEEBB42328}" sibTransId="{F023D426-5038-A04E-8EA2-96CDA3B168FC}"/>
    <dgm:cxn modelId="{9578C05A-6573-4DED-A19C-19EE0F605D49}" type="presOf" srcId="{B9B527AE-E217-4CA3-AE01-0F6AAB1DB859}" destId="{F1C38145-FE53-4A5A-AB5F-218DF66D38F5}" srcOrd="0" destOrd="0" presId="urn:microsoft.com/office/officeart/2005/8/layout/vList2"/>
    <dgm:cxn modelId="{E0588180-96B5-4DDC-9958-B3CBC2C4311E}" srcId="{903E14DF-BB60-FB47-9872-6AE469FF3DF2}" destId="{B9B527AE-E217-4CA3-AE01-0F6AAB1DB859}" srcOrd="0" destOrd="0" parTransId="{7B480B41-461F-4D1A-AE0C-C179D26C9F7A}" sibTransId="{FBE3D6C5-4EA1-4622-9CFA-2D7A5AC114F5}"/>
    <dgm:cxn modelId="{C692D7B7-CBA4-41C2-8710-DD5F9D7B516A}" type="presOf" srcId="{903E14DF-BB60-FB47-9872-6AE469FF3DF2}" destId="{A4802CB7-9C98-B74E-8F34-F40741C1F486}" srcOrd="0" destOrd="0" presId="urn:microsoft.com/office/officeart/2005/8/layout/vList2"/>
    <dgm:cxn modelId="{9C8F85D1-1CC8-0B43-8490-81BB32E064F9}" srcId="{903E14DF-BB60-FB47-9872-6AE469FF3DF2}" destId="{5D771D5E-52C5-454D-A394-DC0F5180E3C0}" srcOrd="1" destOrd="0" parTransId="{437239A2-AC07-C84B-A38C-A20231290EF8}" sibTransId="{880533B5-CD43-AA4E-B69C-2AE0F70074F6}"/>
    <dgm:cxn modelId="{E68FC669-DB38-4C9F-8072-C4EEB93C0B3B}" type="presParOf" srcId="{A4802CB7-9C98-B74E-8F34-F40741C1F486}" destId="{F1C38145-FE53-4A5A-AB5F-218DF66D38F5}" srcOrd="0" destOrd="0" presId="urn:microsoft.com/office/officeart/2005/8/layout/vList2"/>
    <dgm:cxn modelId="{477E189C-3CD6-4433-9308-60C89CFA30E0}" type="presParOf" srcId="{A4802CB7-9C98-B74E-8F34-F40741C1F486}" destId="{DE33C7BD-D4CB-43AE-AA39-022730AD1474}" srcOrd="1" destOrd="0" presId="urn:microsoft.com/office/officeart/2005/8/layout/vList2"/>
    <dgm:cxn modelId="{A3571264-AD68-42BF-AB4F-43243C45340D}" type="presParOf" srcId="{A4802CB7-9C98-B74E-8F34-F40741C1F486}" destId="{494C22BF-BD26-054D-A33C-A096DDB3DE3B}" srcOrd="2" destOrd="0" presId="urn:microsoft.com/office/officeart/2005/8/layout/vList2"/>
    <dgm:cxn modelId="{37A3B426-4EE8-47E7-A966-D4F08706E63E}" type="presParOf" srcId="{A4802CB7-9C98-B74E-8F34-F40741C1F486}" destId="{3B3119AD-0652-3347-85FD-F222BD6E6D7A}" srcOrd="3" destOrd="0" presId="urn:microsoft.com/office/officeart/2005/8/layout/vList2"/>
    <dgm:cxn modelId="{41AFF35B-7BB8-4BA3-B253-8E950AEAD8FC}" type="presParOf" srcId="{A4802CB7-9C98-B74E-8F34-F40741C1F486}" destId="{A4CFEAE9-73F3-0948-97C7-61E5E9E5A80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>
              <a:solidFill>
                <a:schemeClr val="tx1"/>
              </a:solidFill>
            </a:rPr>
            <a:t>Integration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 err="1">
              <a:solidFill>
                <a:schemeClr val="bg1"/>
              </a:solidFill>
            </a:rPr>
            <a:t>Synergetization</a:t>
          </a:r>
          <a:endParaRPr lang="en-US" sz="1200" dirty="0">
            <a:solidFill>
              <a:schemeClr val="bg1"/>
            </a:solidFill>
          </a:endParaRP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Habilitation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DA5B7626-EE35-C640-B44B-6160753CA89B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Motivation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Orientation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>
              <a:solidFill>
                <a:schemeClr val="bg1"/>
              </a:solidFill>
            </a:rPr>
            <a:t>Definition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21D100E-2AD4-4724-8759-F17C7839649D}" type="presOf" srcId="{2E86806D-71DD-CA4D-A2DE-1859FAFC7FDB}" destId="{F5C47C7C-F22E-5745-9FF3-8E8113C17EE8}" srcOrd="0" destOrd="0" presId="urn:microsoft.com/office/officeart/2005/8/layout/pyramid1"/>
    <dgm:cxn modelId="{1E4D7014-25D9-4BED-A10E-8B81B4BD4A74}" type="presOf" srcId="{95098161-E637-7049-BA60-C0AB4DAF5E9F}" destId="{77FFA999-8B80-B141-B319-2DC5121D3529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B22C624-B3EA-492C-B6E7-6FE6AB2850D6}" type="presOf" srcId="{DA5B7626-EE35-C640-B44B-6160753CA89B}" destId="{8F820B19-D61C-B247-A620-06225BB7DFA1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E9546063-CD59-493A-A864-FC6676CE32A6}" type="presOf" srcId="{E8752FC1-491D-B24F-878E-7B27A0993F36}" destId="{0D08230A-6AD0-2B41-BF87-AE86F274EEE3}" srcOrd="1" destOrd="0" presId="urn:microsoft.com/office/officeart/2005/8/layout/pyramid1"/>
    <dgm:cxn modelId="{CD032D4D-3F68-43E9-96D8-9EE9B09E2B91}" type="presOf" srcId="{00644C28-B8FC-6B4A-8563-C5AA90710ABC}" destId="{6C4823E3-61B0-3B4D-AE75-C2F669A0B1E8}" srcOrd="0" destOrd="0" presId="urn:microsoft.com/office/officeart/2005/8/layout/pyramid1"/>
    <dgm:cxn modelId="{13C03771-2115-4A5A-A2B1-ACC37B3A79FF}" type="presOf" srcId="{BC5BF151-6F10-8549-8F0E-B93F8721AFF4}" destId="{7AE28275-8189-304B-BDE5-5E5C671D1A55}" srcOrd="0" destOrd="0" presId="urn:microsoft.com/office/officeart/2005/8/layout/pyramid1"/>
    <dgm:cxn modelId="{E7AF0672-9285-4FB9-AB75-53C2E97A2009}" type="presOf" srcId="{7B5694F9-8EEE-CD45-BBEF-0B9EB738EDF4}" destId="{A43E12FA-7480-EB48-B3E5-17A52D8B8888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331A998C-5E42-4E56-9F58-7E908EC67397}" type="presOf" srcId="{7B5694F9-8EEE-CD45-BBEF-0B9EB738EDF4}" destId="{2B843B4D-9D9C-0F40-8A45-031B67D433C2}" srcOrd="0" destOrd="0" presId="urn:microsoft.com/office/officeart/2005/8/layout/pyramid1"/>
    <dgm:cxn modelId="{47078498-B234-454E-BB54-6D0A034DED83}" type="presOf" srcId="{2E86806D-71DD-CA4D-A2DE-1859FAFC7FDB}" destId="{471F034A-26A6-5C42-9AA1-EE3AF3C79E8E}" srcOrd="1" destOrd="0" presId="urn:microsoft.com/office/officeart/2005/8/layout/pyramid1"/>
    <dgm:cxn modelId="{A9F4E3B0-5D48-4E2A-A67C-B2EB977D0A34}" type="presOf" srcId="{00644C28-B8FC-6B4A-8563-C5AA90710ABC}" destId="{2A2A1913-E03B-0A4C-8983-14D8E6854B04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A9D10D1-BE84-4D71-B6D0-A873A89831A0}" type="presOf" srcId="{E8752FC1-491D-B24F-878E-7B27A0993F36}" destId="{5E181FBA-F664-6B48-BDE0-BF8485876CD3}" srcOrd="0" destOrd="0" presId="urn:microsoft.com/office/officeart/2005/8/layout/pyramid1"/>
    <dgm:cxn modelId="{903774D2-6530-4DFF-8205-F6D996DBC6AA}" type="presOf" srcId="{BC5BF151-6F10-8549-8F0E-B93F8721AFF4}" destId="{06C17BD8-892F-BB41-87CF-5D922E430906}" srcOrd="1" destOrd="0" presId="urn:microsoft.com/office/officeart/2005/8/layout/pyramid1"/>
    <dgm:cxn modelId="{05E733DC-ED2E-43A2-9E4D-ECA3CC761451}" type="presOf" srcId="{DA5B7626-EE35-C640-B44B-6160753CA89B}" destId="{567FA3C0-EAF2-8F47-9CFA-CE0A0C0DC33F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8F8DCB8E-F6A8-4111-8798-1077246A8E37}" type="presParOf" srcId="{77FFA999-8B80-B141-B319-2DC5121D3529}" destId="{1A5506AD-A243-2D41-8F70-DCD5EB38DA18}" srcOrd="0" destOrd="0" presId="urn:microsoft.com/office/officeart/2005/8/layout/pyramid1"/>
    <dgm:cxn modelId="{011B2E0C-92B2-43F0-BE39-A047527F971D}" type="presParOf" srcId="{1A5506AD-A243-2D41-8F70-DCD5EB38DA18}" destId="{6C4823E3-61B0-3B4D-AE75-C2F669A0B1E8}" srcOrd="0" destOrd="0" presId="urn:microsoft.com/office/officeart/2005/8/layout/pyramid1"/>
    <dgm:cxn modelId="{5A10C329-7B92-428C-BC9A-21BD6B3B5A3E}" type="presParOf" srcId="{1A5506AD-A243-2D41-8F70-DCD5EB38DA18}" destId="{2A2A1913-E03B-0A4C-8983-14D8E6854B04}" srcOrd="1" destOrd="0" presId="urn:microsoft.com/office/officeart/2005/8/layout/pyramid1"/>
    <dgm:cxn modelId="{D2149168-57E8-4CCE-9FF7-902F3B66A9D4}" type="presParOf" srcId="{77FFA999-8B80-B141-B319-2DC5121D3529}" destId="{12D3D58B-540D-0B4D-A698-58C2B0292091}" srcOrd="1" destOrd="0" presId="urn:microsoft.com/office/officeart/2005/8/layout/pyramid1"/>
    <dgm:cxn modelId="{0C25A83F-1FE3-46CB-8E99-D08DEDB6430A}" type="presParOf" srcId="{12D3D58B-540D-0B4D-A698-58C2B0292091}" destId="{F5C47C7C-F22E-5745-9FF3-8E8113C17EE8}" srcOrd="0" destOrd="0" presId="urn:microsoft.com/office/officeart/2005/8/layout/pyramid1"/>
    <dgm:cxn modelId="{53907E9E-C6C4-4585-B605-4FC239F088A3}" type="presParOf" srcId="{12D3D58B-540D-0B4D-A698-58C2B0292091}" destId="{471F034A-26A6-5C42-9AA1-EE3AF3C79E8E}" srcOrd="1" destOrd="0" presId="urn:microsoft.com/office/officeart/2005/8/layout/pyramid1"/>
    <dgm:cxn modelId="{D1C9CC74-4103-4A1B-95F9-9644824046EE}" type="presParOf" srcId="{77FFA999-8B80-B141-B319-2DC5121D3529}" destId="{F7A3E1CF-2367-D348-9EA1-6831052B9446}" srcOrd="2" destOrd="0" presId="urn:microsoft.com/office/officeart/2005/8/layout/pyramid1"/>
    <dgm:cxn modelId="{76A73424-3709-4A84-A517-F1370B108F70}" type="presParOf" srcId="{F7A3E1CF-2367-D348-9EA1-6831052B9446}" destId="{5E181FBA-F664-6B48-BDE0-BF8485876CD3}" srcOrd="0" destOrd="0" presId="urn:microsoft.com/office/officeart/2005/8/layout/pyramid1"/>
    <dgm:cxn modelId="{5B9F3440-C79E-46F1-9EEA-CBBAFAFBF868}" type="presParOf" srcId="{F7A3E1CF-2367-D348-9EA1-6831052B9446}" destId="{0D08230A-6AD0-2B41-BF87-AE86F274EEE3}" srcOrd="1" destOrd="0" presId="urn:microsoft.com/office/officeart/2005/8/layout/pyramid1"/>
    <dgm:cxn modelId="{D0FE6A2C-A1E9-4339-A548-F18E58538ABF}" type="presParOf" srcId="{77FFA999-8B80-B141-B319-2DC5121D3529}" destId="{1F1A224B-50CC-B54B-908E-6118EBBD8076}" srcOrd="3" destOrd="0" presId="urn:microsoft.com/office/officeart/2005/8/layout/pyramid1"/>
    <dgm:cxn modelId="{2AD2A546-532A-4CF4-9919-FE8E62C940B3}" type="presParOf" srcId="{1F1A224B-50CC-B54B-908E-6118EBBD8076}" destId="{8F820B19-D61C-B247-A620-06225BB7DFA1}" srcOrd="0" destOrd="0" presId="urn:microsoft.com/office/officeart/2005/8/layout/pyramid1"/>
    <dgm:cxn modelId="{00947240-3AF4-4ABE-881C-5B04DDE81E08}" type="presParOf" srcId="{1F1A224B-50CC-B54B-908E-6118EBBD8076}" destId="{567FA3C0-EAF2-8F47-9CFA-CE0A0C0DC33F}" srcOrd="1" destOrd="0" presId="urn:microsoft.com/office/officeart/2005/8/layout/pyramid1"/>
    <dgm:cxn modelId="{13AE40D5-8DCB-4F5B-B610-B3F2EA8AD81C}" type="presParOf" srcId="{77FFA999-8B80-B141-B319-2DC5121D3529}" destId="{34491244-7400-B043-9703-5F19EA661BED}" srcOrd="4" destOrd="0" presId="urn:microsoft.com/office/officeart/2005/8/layout/pyramid1"/>
    <dgm:cxn modelId="{ACE05B4F-59C1-4667-BB6B-32AB0F63F262}" type="presParOf" srcId="{34491244-7400-B043-9703-5F19EA661BED}" destId="{7AE28275-8189-304B-BDE5-5E5C671D1A55}" srcOrd="0" destOrd="0" presId="urn:microsoft.com/office/officeart/2005/8/layout/pyramid1"/>
    <dgm:cxn modelId="{394D6A56-2705-47E0-A627-B61B4F246AD5}" type="presParOf" srcId="{34491244-7400-B043-9703-5F19EA661BED}" destId="{06C17BD8-892F-BB41-87CF-5D922E430906}" srcOrd="1" destOrd="0" presId="urn:microsoft.com/office/officeart/2005/8/layout/pyramid1"/>
    <dgm:cxn modelId="{D64D3E86-72C1-42F0-A5F3-DACF2420A441}" type="presParOf" srcId="{77FFA999-8B80-B141-B319-2DC5121D3529}" destId="{84EDB3D2-1944-0F46-9BB0-8285AE6DD0AA}" srcOrd="5" destOrd="0" presId="urn:microsoft.com/office/officeart/2005/8/layout/pyramid1"/>
    <dgm:cxn modelId="{AE967210-49CA-42B1-968C-FB2291C79037}" type="presParOf" srcId="{84EDB3D2-1944-0F46-9BB0-8285AE6DD0AA}" destId="{2B843B4D-9D9C-0F40-8A45-031B67D433C2}" srcOrd="0" destOrd="0" presId="urn:microsoft.com/office/officeart/2005/8/layout/pyramid1"/>
    <dgm:cxn modelId="{6A18541E-54A0-4D47-8F4E-5CCA9FF6D9F3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2312D4-1ECD-2449-BA50-25785FB12BD2}" type="doc">
      <dgm:prSet loTypeId="urn:microsoft.com/office/officeart/2005/8/layout/chevron1" loCatId="process" qsTypeId="urn:microsoft.com/office/officeart/2005/8/quickstyle/simple4" qsCatId="simple" csTypeId="urn:microsoft.com/office/officeart/2005/8/colors/accent1_2" csCatId="accent1" phldr="1"/>
      <dgm:spPr/>
    </dgm:pt>
    <dgm:pt modelId="{3BA0E19C-85A0-B04D-9F26-1FF40B3D8E8A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 </a:t>
          </a:r>
        </a:p>
      </dgm:t>
    </dgm:pt>
    <dgm:pt modelId="{0754B094-B0A5-1E45-BBC9-4F5A4FE03253}" type="parTrans" cxnId="{0273EEE0-5CC7-9846-A625-65335D8B4DBA}">
      <dgm:prSet/>
      <dgm:spPr/>
      <dgm:t>
        <a:bodyPr/>
        <a:lstStyle/>
        <a:p>
          <a:endParaRPr lang="en-US"/>
        </a:p>
      </dgm:t>
    </dgm:pt>
    <dgm:pt modelId="{0012D30E-542E-E84C-AE5C-6EC1F130DA1D}" type="sibTrans" cxnId="{0273EEE0-5CC7-9846-A625-65335D8B4DBA}">
      <dgm:prSet/>
      <dgm:spPr/>
      <dgm:t>
        <a:bodyPr/>
        <a:lstStyle/>
        <a:p>
          <a:endParaRPr lang="en-US"/>
        </a:p>
      </dgm:t>
    </dgm:pt>
    <dgm:pt modelId="{EB5F8ACF-A4B2-824C-82F8-D17CC774391A}">
      <dgm:prSet phldrT="[Text]"/>
      <dgm:spPr>
        <a:gradFill rotWithShape="0">
          <a:gsLst>
            <a:gs pos="0">
              <a:srgbClr val="DC9700"/>
            </a:gs>
            <a:gs pos="49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endParaRPr lang="en-US" dirty="0"/>
        </a:p>
      </dgm:t>
    </dgm:pt>
    <dgm:pt modelId="{119C7F57-4D78-1F4D-92D7-AC96D6E5D5CB}" type="parTrans" cxnId="{B305FD21-BF85-D14D-9115-F2A767802E9D}">
      <dgm:prSet/>
      <dgm:spPr/>
      <dgm:t>
        <a:bodyPr/>
        <a:lstStyle/>
        <a:p>
          <a:endParaRPr lang="en-US"/>
        </a:p>
      </dgm:t>
    </dgm:pt>
    <dgm:pt modelId="{57A53974-F85B-574B-B303-9AFB09D93DA4}" type="sibTrans" cxnId="{B305FD21-BF85-D14D-9115-F2A767802E9D}">
      <dgm:prSet/>
      <dgm:spPr/>
      <dgm:t>
        <a:bodyPr/>
        <a:lstStyle/>
        <a:p>
          <a:endParaRPr lang="en-US"/>
        </a:p>
      </dgm:t>
    </dgm:pt>
    <dgm:pt modelId="{5DDA24DE-EF8A-CF47-91F4-84757370F7C6}">
      <dgm:prSet phldrT="[Text]"/>
      <dgm:spPr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 </a:t>
          </a:r>
        </a:p>
      </dgm:t>
    </dgm:pt>
    <dgm:pt modelId="{14A3E0DF-3BDE-6C42-9E39-95BC79D7C83C}" type="parTrans" cxnId="{443649DD-5D39-BD4F-80D9-ED2D3F1D9D6D}">
      <dgm:prSet/>
      <dgm:spPr/>
      <dgm:t>
        <a:bodyPr/>
        <a:lstStyle/>
        <a:p>
          <a:endParaRPr lang="en-US"/>
        </a:p>
      </dgm:t>
    </dgm:pt>
    <dgm:pt modelId="{B0C21A1B-DB5B-4149-9339-2C965D3E186B}" type="sibTrans" cxnId="{443649DD-5D39-BD4F-80D9-ED2D3F1D9D6D}">
      <dgm:prSet/>
      <dgm:spPr/>
      <dgm:t>
        <a:bodyPr/>
        <a:lstStyle/>
        <a:p>
          <a:endParaRPr lang="en-US"/>
        </a:p>
      </dgm:t>
    </dgm:pt>
    <dgm:pt modelId="{DD4DEA01-FACC-4F48-9BBE-9AB7C080AB45}" type="pres">
      <dgm:prSet presAssocID="{5C2312D4-1ECD-2449-BA50-25785FB12BD2}" presName="Name0" presStyleCnt="0">
        <dgm:presLayoutVars>
          <dgm:dir/>
          <dgm:animLvl val="lvl"/>
          <dgm:resizeHandles val="exact"/>
        </dgm:presLayoutVars>
      </dgm:prSet>
      <dgm:spPr/>
    </dgm:pt>
    <dgm:pt modelId="{1CB57497-D04B-AD4C-B2C4-E5C771161FF4}" type="pres">
      <dgm:prSet presAssocID="{3BA0E19C-85A0-B04D-9F26-1FF40B3D8E8A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B06C85C-D921-8D45-BDDE-FEF304CA8494}" type="pres">
      <dgm:prSet presAssocID="{0012D30E-542E-E84C-AE5C-6EC1F130DA1D}" presName="parTxOnlySpace" presStyleCnt="0"/>
      <dgm:spPr/>
    </dgm:pt>
    <dgm:pt modelId="{63BDCFA9-39FC-F941-8671-B6D8B896DB0C}" type="pres">
      <dgm:prSet presAssocID="{EB5F8ACF-A4B2-824C-82F8-D17CC774391A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BD50DCE-C9C2-2B47-B525-1082E9050118}" type="pres">
      <dgm:prSet presAssocID="{57A53974-F85B-574B-B303-9AFB09D93DA4}" presName="parTxOnlySpace" presStyleCnt="0"/>
      <dgm:spPr/>
    </dgm:pt>
    <dgm:pt modelId="{23ED5358-24EB-B542-8D86-CAD89888B037}" type="pres">
      <dgm:prSet presAssocID="{5DDA24DE-EF8A-CF47-91F4-84757370F7C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B305FD21-BF85-D14D-9115-F2A767802E9D}" srcId="{5C2312D4-1ECD-2449-BA50-25785FB12BD2}" destId="{EB5F8ACF-A4B2-824C-82F8-D17CC774391A}" srcOrd="1" destOrd="0" parTransId="{119C7F57-4D78-1F4D-92D7-AC96D6E5D5CB}" sibTransId="{57A53974-F85B-574B-B303-9AFB09D93DA4}"/>
    <dgm:cxn modelId="{FD238922-33DF-482B-990A-33B601F3705C}" type="presOf" srcId="{5C2312D4-1ECD-2449-BA50-25785FB12BD2}" destId="{DD4DEA01-FACC-4F48-9BBE-9AB7C080AB45}" srcOrd="0" destOrd="0" presId="urn:microsoft.com/office/officeart/2005/8/layout/chevron1"/>
    <dgm:cxn modelId="{6356D95E-8309-49D4-9DD6-4DF00043641E}" type="presOf" srcId="{5DDA24DE-EF8A-CF47-91F4-84757370F7C6}" destId="{23ED5358-24EB-B542-8D86-CAD89888B037}" srcOrd="0" destOrd="0" presId="urn:microsoft.com/office/officeart/2005/8/layout/chevron1"/>
    <dgm:cxn modelId="{5172D189-6042-4E89-A43B-7E05EAF3F073}" type="presOf" srcId="{3BA0E19C-85A0-B04D-9F26-1FF40B3D8E8A}" destId="{1CB57497-D04B-AD4C-B2C4-E5C771161FF4}" srcOrd="0" destOrd="0" presId="urn:microsoft.com/office/officeart/2005/8/layout/chevron1"/>
    <dgm:cxn modelId="{516EE591-3D74-4073-B9BD-1F7D58982614}" type="presOf" srcId="{EB5F8ACF-A4B2-824C-82F8-D17CC774391A}" destId="{63BDCFA9-39FC-F941-8671-B6D8B896DB0C}" srcOrd="0" destOrd="0" presId="urn:microsoft.com/office/officeart/2005/8/layout/chevron1"/>
    <dgm:cxn modelId="{443649DD-5D39-BD4F-80D9-ED2D3F1D9D6D}" srcId="{5C2312D4-1ECD-2449-BA50-25785FB12BD2}" destId="{5DDA24DE-EF8A-CF47-91F4-84757370F7C6}" srcOrd="2" destOrd="0" parTransId="{14A3E0DF-3BDE-6C42-9E39-95BC79D7C83C}" sibTransId="{B0C21A1B-DB5B-4149-9339-2C965D3E186B}"/>
    <dgm:cxn modelId="{0273EEE0-5CC7-9846-A625-65335D8B4DBA}" srcId="{5C2312D4-1ECD-2449-BA50-25785FB12BD2}" destId="{3BA0E19C-85A0-B04D-9F26-1FF40B3D8E8A}" srcOrd="0" destOrd="0" parTransId="{0754B094-B0A5-1E45-BBC9-4F5A4FE03253}" sibTransId="{0012D30E-542E-E84C-AE5C-6EC1F130DA1D}"/>
    <dgm:cxn modelId="{C3E6534E-EB6B-4A81-9DF4-4F5B9C179BE9}" type="presParOf" srcId="{DD4DEA01-FACC-4F48-9BBE-9AB7C080AB45}" destId="{1CB57497-D04B-AD4C-B2C4-E5C771161FF4}" srcOrd="0" destOrd="0" presId="urn:microsoft.com/office/officeart/2005/8/layout/chevron1"/>
    <dgm:cxn modelId="{A1CE6D50-23F8-4FD1-BF8B-15E38713E71F}" type="presParOf" srcId="{DD4DEA01-FACC-4F48-9BBE-9AB7C080AB45}" destId="{FB06C85C-D921-8D45-BDDE-FEF304CA8494}" srcOrd="1" destOrd="0" presId="urn:microsoft.com/office/officeart/2005/8/layout/chevron1"/>
    <dgm:cxn modelId="{EB66A7D5-B8C5-4DFE-8B8D-C31BAD12434C}" type="presParOf" srcId="{DD4DEA01-FACC-4F48-9BBE-9AB7C080AB45}" destId="{63BDCFA9-39FC-F941-8671-B6D8B896DB0C}" srcOrd="2" destOrd="0" presId="urn:microsoft.com/office/officeart/2005/8/layout/chevron1"/>
    <dgm:cxn modelId="{F790B5A3-9AEB-4E6A-BE10-2C6AE20CF058}" type="presParOf" srcId="{DD4DEA01-FACC-4F48-9BBE-9AB7C080AB45}" destId="{0BD50DCE-C9C2-2B47-B525-1082E9050118}" srcOrd="3" destOrd="0" presId="urn:microsoft.com/office/officeart/2005/8/layout/chevron1"/>
    <dgm:cxn modelId="{8CAD9CBE-F34D-4AD8-A356-7BF8F2F2619D}" type="presParOf" srcId="{DD4DEA01-FACC-4F48-9BBE-9AB7C080AB45}" destId="{23ED5358-24EB-B542-8D86-CAD89888B03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FF849C-4DD2-5144-8388-B1846543854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2EF154-1D65-7B45-8402-56D579B72DA3}">
      <dgm:prSet/>
      <dgm:spPr/>
      <dgm:t>
        <a:bodyPr/>
        <a:lstStyle/>
        <a:p>
          <a:pPr rtl="0"/>
          <a:r>
            <a:rPr lang="en-US" dirty="0"/>
            <a:t>meaningful</a:t>
          </a:r>
        </a:p>
      </dgm:t>
    </dgm:pt>
    <dgm:pt modelId="{F3F9194E-D6A7-104A-A2C2-F4346BFF20AD}" type="parTrans" cxnId="{195FA406-CA01-7E44-9B38-9226AAEA7D5E}">
      <dgm:prSet/>
      <dgm:spPr/>
      <dgm:t>
        <a:bodyPr/>
        <a:lstStyle/>
        <a:p>
          <a:endParaRPr lang="en-US"/>
        </a:p>
      </dgm:t>
    </dgm:pt>
    <dgm:pt modelId="{610B5084-888D-3E42-995E-3DF1EC8510B2}" type="sibTrans" cxnId="{195FA406-CA01-7E44-9B38-9226AAEA7D5E}">
      <dgm:prSet/>
      <dgm:spPr/>
      <dgm:t>
        <a:bodyPr/>
        <a:lstStyle/>
        <a:p>
          <a:endParaRPr lang="en-US"/>
        </a:p>
      </dgm:t>
    </dgm:pt>
    <dgm:pt modelId="{9A74F83B-F7DC-6D4E-9D6D-9A571A852631}">
      <dgm:prSet/>
      <dgm:spPr/>
      <dgm:t>
        <a:bodyPr/>
        <a:lstStyle/>
        <a:p>
          <a:pPr rtl="0"/>
          <a:r>
            <a:rPr lang="en-US" dirty="0"/>
            <a:t>effective</a:t>
          </a:r>
        </a:p>
      </dgm:t>
    </dgm:pt>
    <dgm:pt modelId="{06DAC4A6-CBAC-0540-9B26-E39B12285E30}" type="parTrans" cxnId="{D3C309BE-D672-AA4C-B973-CAAF78A8AC2F}">
      <dgm:prSet/>
      <dgm:spPr/>
      <dgm:t>
        <a:bodyPr/>
        <a:lstStyle/>
        <a:p>
          <a:endParaRPr lang="en-US"/>
        </a:p>
      </dgm:t>
    </dgm:pt>
    <dgm:pt modelId="{11DD58E2-94BC-1C41-8C05-2BE8912DE6A1}" type="sibTrans" cxnId="{D3C309BE-D672-AA4C-B973-CAAF78A8AC2F}">
      <dgm:prSet/>
      <dgm:spPr/>
      <dgm:t>
        <a:bodyPr/>
        <a:lstStyle/>
        <a:p>
          <a:endParaRPr lang="en-US"/>
        </a:p>
      </dgm:t>
    </dgm:pt>
    <dgm:pt modelId="{6A8E0515-C7F2-9446-A34D-60A6DDADCF44}">
      <dgm:prSet/>
      <dgm:spPr/>
      <dgm:t>
        <a:bodyPr/>
        <a:lstStyle/>
        <a:p>
          <a:pPr rtl="0"/>
          <a:r>
            <a:rPr lang="en-US" dirty="0"/>
            <a:t>resistant</a:t>
          </a:r>
        </a:p>
      </dgm:t>
    </dgm:pt>
    <dgm:pt modelId="{B09A2C69-02A7-2842-970A-2B6851424815}" type="parTrans" cxnId="{58CE874E-6CDF-684B-8F41-BF3C30C22F6D}">
      <dgm:prSet/>
      <dgm:spPr/>
      <dgm:t>
        <a:bodyPr/>
        <a:lstStyle/>
        <a:p>
          <a:endParaRPr lang="en-US"/>
        </a:p>
      </dgm:t>
    </dgm:pt>
    <dgm:pt modelId="{1384013A-9B23-654C-8FE9-E3808A3AFF3E}" type="sibTrans" cxnId="{58CE874E-6CDF-684B-8F41-BF3C30C22F6D}">
      <dgm:prSet/>
      <dgm:spPr/>
      <dgm:t>
        <a:bodyPr/>
        <a:lstStyle/>
        <a:p>
          <a:endParaRPr lang="en-US"/>
        </a:p>
      </dgm:t>
    </dgm:pt>
    <dgm:pt modelId="{7AE0AD50-E7D0-1447-88D0-123A4A119428}">
      <dgm:prSet/>
      <dgm:spPr/>
      <dgm:t>
        <a:bodyPr/>
        <a:lstStyle/>
        <a:p>
          <a:pPr rtl="0"/>
          <a:r>
            <a:rPr lang="en-US" dirty="0"/>
            <a:t>proactive</a:t>
          </a:r>
        </a:p>
      </dgm:t>
    </dgm:pt>
    <dgm:pt modelId="{29C07392-B7B7-9E48-9184-0D305DADBEF9}" type="parTrans" cxnId="{FFAD6245-8BB3-AD40-94A7-502504B43460}">
      <dgm:prSet/>
      <dgm:spPr/>
      <dgm:t>
        <a:bodyPr/>
        <a:lstStyle/>
        <a:p>
          <a:endParaRPr lang="en-US"/>
        </a:p>
      </dgm:t>
    </dgm:pt>
    <dgm:pt modelId="{68A6EDFF-7818-FE41-AFF5-2E703A872592}" type="sibTrans" cxnId="{FFAD6245-8BB3-AD40-94A7-502504B43460}">
      <dgm:prSet/>
      <dgm:spPr/>
      <dgm:t>
        <a:bodyPr/>
        <a:lstStyle/>
        <a:p>
          <a:endParaRPr lang="en-US"/>
        </a:p>
      </dgm:t>
    </dgm:pt>
    <dgm:pt modelId="{B6DE9FD5-1229-DA4B-96F7-59C294033677}">
      <dgm:prSet/>
      <dgm:spPr/>
      <dgm:t>
        <a:bodyPr/>
        <a:lstStyle/>
        <a:p>
          <a:pPr rtl="0"/>
          <a:r>
            <a:rPr lang="en-US" dirty="0"/>
            <a:t>flexible enough to generate changes</a:t>
          </a:r>
        </a:p>
      </dgm:t>
    </dgm:pt>
    <dgm:pt modelId="{4F8A0AFC-393B-6E4B-9FF3-4C7DA7DC50FF}" type="parTrans" cxnId="{B3894ADA-2AE8-994F-89E7-5B4D898A6774}">
      <dgm:prSet/>
      <dgm:spPr/>
      <dgm:t>
        <a:bodyPr/>
        <a:lstStyle/>
        <a:p>
          <a:endParaRPr lang="en-US"/>
        </a:p>
      </dgm:t>
    </dgm:pt>
    <dgm:pt modelId="{145A7265-D0C6-8541-98A9-D78B979F9405}" type="sibTrans" cxnId="{B3894ADA-2AE8-994F-89E7-5B4D898A6774}">
      <dgm:prSet/>
      <dgm:spPr/>
      <dgm:t>
        <a:bodyPr/>
        <a:lstStyle/>
        <a:p>
          <a:endParaRPr lang="en-US"/>
        </a:p>
      </dgm:t>
    </dgm:pt>
    <dgm:pt modelId="{8159D4C9-409A-DF44-BE41-C9A7660DAFFD}">
      <dgm:prSet/>
      <dgm:spPr/>
      <dgm:t>
        <a:bodyPr/>
        <a:lstStyle/>
        <a:p>
          <a:pPr rtl="0"/>
          <a:r>
            <a:rPr lang="en-US" dirty="0"/>
            <a:t>useful to someone, even if to itself</a:t>
          </a:r>
        </a:p>
      </dgm:t>
    </dgm:pt>
    <dgm:pt modelId="{E35A95F1-380C-D54F-86D0-ECACF59803B9}" type="parTrans" cxnId="{436A66BA-9D97-C247-A388-5746366037A2}">
      <dgm:prSet/>
      <dgm:spPr/>
      <dgm:t>
        <a:bodyPr/>
        <a:lstStyle/>
        <a:p>
          <a:endParaRPr lang="en-US"/>
        </a:p>
      </dgm:t>
    </dgm:pt>
    <dgm:pt modelId="{82D0A3DC-1FDC-7549-A6C3-C4EBFAE08CFC}" type="sibTrans" cxnId="{436A66BA-9D97-C247-A388-5746366037A2}">
      <dgm:prSet/>
      <dgm:spPr/>
      <dgm:t>
        <a:bodyPr/>
        <a:lstStyle/>
        <a:p>
          <a:endParaRPr lang="en-US"/>
        </a:p>
      </dgm:t>
    </dgm:pt>
    <dgm:pt modelId="{07E05EAA-C590-D344-809A-3E1BFF6D603E}">
      <dgm:prSet/>
      <dgm:spPr/>
      <dgm:t>
        <a:bodyPr/>
        <a:lstStyle/>
        <a:p>
          <a:pPr rtl="0"/>
          <a:r>
            <a:rPr lang="en-US" dirty="0"/>
            <a:t>it cannot exhaust itself to death</a:t>
          </a:r>
        </a:p>
      </dgm:t>
    </dgm:pt>
    <dgm:pt modelId="{360037C7-EF82-1442-9955-E889A5F3D0F8}" type="parTrans" cxnId="{09ECD28E-FC79-4C4A-9B5A-945A4DAB24EF}">
      <dgm:prSet/>
      <dgm:spPr/>
      <dgm:t>
        <a:bodyPr/>
        <a:lstStyle/>
        <a:p>
          <a:endParaRPr lang="en-US"/>
        </a:p>
      </dgm:t>
    </dgm:pt>
    <dgm:pt modelId="{F93DDAE0-3822-9B4D-95FE-E12E23A877A6}" type="sibTrans" cxnId="{09ECD28E-FC79-4C4A-9B5A-945A4DAB24EF}">
      <dgm:prSet/>
      <dgm:spPr/>
      <dgm:t>
        <a:bodyPr/>
        <a:lstStyle/>
        <a:p>
          <a:endParaRPr lang="en-US"/>
        </a:p>
      </dgm:t>
    </dgm:pt>
    <dgm:pt modelId="{BF2F05D0-6FEE-A846-99B6-D14F9BCF029B}">
      <dgm:prSet/>
      <dgm:spPr/>
      <dgm:t>
        <a:bodyPr/>
        <a:lstStyle/>
        <a:p>
          <a:pPr rtl="0"/>
          <a:r>
            <a:rPr lang="en-US" dirty="0"/>
            <a:t>to threatening forces and environment changes</a:t>
          </a:r>
        </a:p>
      </dgm:t>
    </dgm:pt>
    <dgm:pt modelId="{4F4C86E6-8FA9-4E4B-8A44-0491918C3640}" type="parTrans" cxnId="{185ABE32-F462-5146-8AA8-64EC924B0E9B}">
      <dgm:prSet/>
      <dgm:spPr/>
      <dgm:t>
        <a:bodyPr/>
        <a:lstStyle/>
        <a:p>
          <a:endParaRPr lang="en-US"/>
        </a:p>
      </dgm:t>
    </dgm:pt>
    <dgm:pt modelId="{8B4A2611-2ECF-5B4B-AEAD-BF94ADF5C4FA}" type="sibTrans" cxnId="{185ABE32-F462-5146-8AA8-64EC924B0E9B}">
      <dgm:prSet/>
      <dgm:spPr/>
      <dgm:t>
        <a:bodyPr/>
        <a:lstStyle/>
        <a:p>
          <a:endParaRPr lang="en-US"/>
        </a:p>
      </dgm:t>
    </dgm:pt>
    <dgm:pt modelId="{BB6DFD99-F2A5-064A-B89E-0021F715C725}" type="pres">
      <dgm:prSet presAssocID="{FCFF849C-4DD2-5144-8388-B1846543854B}" presName="Name0" presStyleCnt="0">
        <dgm:presLayoutVars>
          <dgm:dir/>
          <dgm:animLvl val="lvl"/>
          <dgm:resizeHandles val="exact"/>
        </dgm:presLayoutVars>
      </dgm:prSet>
      <dgm:spPr/>
    </dgm:pt>
    <dgm:pt modelId="{FC243597-1535-9D4B-8B56-247B583E7024}" type="pres">
      <dgm:prSet presAssocID="{4D2EF154-1D65-7B45-8402-56D579B72DA3}" presName="linNode" presStyleCnt="0"/>
      <dgm:spPr/>
    </dgm:pt>
    <dgm:pt modelId="{3FB6ED52-3C9E-2D4B-BF35-43F4AB7D1EAA}" type="pres">
      <dgm:prSet presAssocID="{4D2EF154-1D65-7B45-8402-56D579B72DA3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0301AF8D-C6E3-7D40-8BE9-7AAF26652DD1}" type="pres">
      <dgm:prSet presAssocID="{4D2EF154-1D65-7B45-8402-56D579B72DA3}" presName="descendantText" presStyleLbl="alignAccFollowNode1" presStyleIdx="0" presStyleCnt="4">
        <dgm:presLayoutVars>
          <dgm:bulletEnabled val="1"/>
        </dgm:presLayoutVars>
      </dgm:prSet>
      <dgm:spPr/>
    </dgm:pt>
    <dgm:pt modelId="{18DAD8C0-5B27-E54F-A119-2E323FD2D79A}" type="pres">
      <dgm:prSet presAssocID="{610B5084-888D-3E42-995E-3DF1EC8510B2}" presName="sp" presStyleCnt="0"/>
      <dgm:spPr/>
    </dgm:pt>
    <dgm:pt modelId="{28870AE6-9811-1140-8807-DE68C82E9474}" type="pres">
      <dgm:prSet presAssocID="{9A74F83B-F7DC-6D4E-9D6D-9A571A852631}" presName="linNode" presStyleCnt="0"/>
      <dgm:spPr/>
    </dgm:pt>
    <dgm:pt modelId="{AA27A1CD-BC78-1B4F-933D-4FFBC0AF3943}" type="pres">
      <dgm:prSet presAssocID="{9A74F83B-F7DC-6D4E-9D6D-9A571A85263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04A22303-8308-DD45-8EFE-C2A1E567917D}" type="pres">
      <dgm:prSet presAssocID="{9A74F83B-F7DC-6D4E-9D6D-9A571A852631}" presName="descendantText" presStyleLbl="alignAccFollowNode1" presStyleIdx="1" presStyleCnt="4">
        <dgm:presLayoutVars>
          <dgm:bulletEnabled val="1"/>
        </dgm:presLayoutVars>
      </dgm:prSet>
      <dgm:spPr/>
    </dgm:pt>
    <dgm:pt modelId="{36AB2454-D9F4-1D4A-A528-2E74F216EEEF}" type="pres">
      <dgm:prSet presAssocID="{11DD58E2-94BC-1C41-8C05-2BE8912DE6A1}" presName="sp" presStyleCnt="0"/>
      <dgm:spPr/>
    </dgm:pt>
    <dgm:pt modelId="{5DB60E75-4E71-FF44-9D9F-A7E6EC3072C5}" type="pres">
      <dgm:prSet presAssocID="{6A8E0515-C7F2-9446-A34D-60A6DDADCF44}" presName="linNode" presStyleCnt="0"/>
      <dgm:spPr/>
    </dgm:pt>
    <dgm:pt modelId="{CD1C07AE-FF43-A34D-B500-4477A2F24A43}" type="pres">
      <dgm:prSet presAssocID="{6A8E0515-C7F2-9446-A34D-60A6DDADCF44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83542B2B-8824-ED4D-9F4E-FC86E24403DA}" type="pres">
      <dgm:prSet presAssocID="{6A8E0515-C7F2-9446-A34D-60A6DDADCF44}" presName="descendantText" presStyleLbl="alignAccFollowNode1" presStyleIdx="2" presStyleCnt="4">
        <dgm:presLayoutVars>
          <dgm:bulletEnabled val="1"/>
        </dgm:presLayoutVars>
      </dgm:prSet>
      <dgm:spPr/>
    </dgm:pt>
    <dgm:pt modelId="{95982FA8-8279-B448-96A2-F58BDC0C5B0F}" type="pres">
      <dgm:prSet presAssocID="{1384013A-9B23-654C-8FE9-E3808A3AFF3E}" presName="sp" presStyleCnt="0"/>
      <dgm:spPr/>
    </dgm:pt>
    <dgm:pt modelId="{085A3656-004F-C548-AEEE-C503A9F502A0}" type="pres">
      <dgm:prSet presAssocID="{7AE0AD50-E7D0-1447-88D0-123A4A119428}" presName="linNode" presStyleCnt="0"/>
      <dgm:spPr/>
    </dgm:pt>
    <dgm:pt modelId="{A031F71C-A96D-0249-9CC3-4B0C86CF26B7}" type="pres">
      <dgm:prSet presAssocID="{7AE0AD50-E7D0-1447-88D0-123A4A119428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2FBB9C78-AAF4-054D-8968-845E01275DC6}" type="pres">
      <dgm:prSet presAssocID="{7AE0AD50-E7D0-1447-88D0-123A4A119428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195FA406-CA01-7E44-9B38-9226AAEA7D5E}" srcId="{FCFF849C-4DD2-5144-8388-B1846543854B}" destId="{4D2EF154-1D65-7B45-8402-56D579B72DA3}" srcOrd="0" destOrd="0" parTransId="{F3F9194E-D6A7-104A-A2C2-F4346BFF20AD}" sibTransId="{610B5084-888D-3E42-995E-3DF1EC8510B2}"/>
    <dgm:cxn modelId="{46FEAF0B-27FF-4014-A0E0-340B6574B20A}" type="presOf" srcId="{8159D4C9-409A-DF44-BE41-C9A7660DAFFD}" destId="{0301AF8D-C6E3-7D40-8BE9-7AAF26652DD1}" srcOrd="0" destOrd="0" presId="urn:microsoft.com/office/officeart/2005/8/layout/vList5"/>
    <dgm:cxn modelId="{EBF27210-F635-4020-8784-42851B947F12}" type="presOf" srcId="{BF2F05D0-6FEE-A846-99B6-D14F9BCF029B}" destId="{83542B2B-8824-ED4D-9F4E-FC86E24403DA}" srcOrd="0" destOrd="0" presId="urn:microsoft.com/office/officeart/2005/8/layout/vList5"/>
    <dgm:cxn modelId="{8CC9A012-7071-4B19-BDFB-2E4DD00904D5}" type="presOf" srcId="{6A8E0515-C7F2-9446-A34D-60A6DDADCF44}" destId="{CD1C07AE-FF43-A34D-B500-4477A2F24A43}" srcOrd="0" destOrd="0" presId="urn:microsoft.com/office/officeart/2005/8/layout/vList5"/>
    <dgm:cxn modelId="{BFCE911A-C927-452B-82F5-EF05099E53CC}" type="presOf" srcId="{7AE0AD50-E7D0-1447-88D0-123A4A119428}" destId="{A031F71C-A96D-0249-9CC3-4B0C86CF26B7}" srcOrd="0" destOrd="0" presId="urn:microsoft.com/office/officeart/2005/8/layout/vList5"/>
    <dgm:cxn modelId="{185ABE32-F462-5146-8AA8-64EC924B0E9B}" srcId="{6A8E0515-C7F2-9446-A34D-60A6DDADCF44}" destId="{BF2F05D0-6FEE-A846-99B6-D14F9BCF029B}" srcOrd="0" destOrd="0" parTransId="{4F4C86E6-8FA9-4E4B-8A44-0491918C3640}" sibTransId="{8B4A2611-2ECF-5B4B-AEAD-BF94ADF5C4FA}"/>
    <dgm:cxn modelId="{8E27E55C-C416-42A4-9A2A-70E273ED93B0}" type="presOf" srcId="{FCFF849C-4DD2-5144-8388-B1846543854B}" destId="{BB6DFD99-F2A5-064A-B89E-0021F715C725}" srcOrd="0" destOrd="0" presId="urn:microsoft.com/office/officeart/2005/8/layout/vList5"/>
    <dgm:cxn modelId="{FFAD6245-8BB3-AD40-94A7-502504B43460}" srcId="{FCFF849C-4DD2-5144-8388-B1846543854B}" destId="{7AE0AD50-E7D0-1447-88D0-123A4A119428}" srcOrd="3" destOrd="0" parTransId="{29C07392-B7B7-9E48-9184-0D305DADBEF9}" sibTransId="{68A6EDFF-7818-FE41-AFF5-2E703A872592}"/>
    <dgm:cxn modelId="{58CE874E-6CDF-684B-8F41-BF3C30C22F6D}" srcId="{FCFF849C-4DD2-5144-8388-B1846543854B}" destId="{6A8E0515-C7F2-9446-A34D-60A6DDADCF44}" srcOrd="2" destOrd="0" parTransId="{B09A2C69-02A7-2842-970A-2B6851424815}" sibTransId="{1384013A-9B23-654C-8FE9-E3808A3AFF3E}"/>
    <dgm:cxn modelId="{09ECD28E-FC79-4C4A-9B5A-945A4DAB24EF}" srcId="{9A74F83B-F7DC-6D4E-9D6D-9A571A852631}" destId="{07E05EAA-C590-D344-809A-3E1BFF6D603E}" srcOrd="0" destOrd="0" parTransId="{360037C7-EF82-1442-9955-E889A5F3D0F8}" sibTransId="{F93DDAE0-3822-9B4D-95FE-E12E23A877A6}"/>
    <dgm:cxn modelId="{3C4C9C95-481E-4CF5-A8ED-336CC7549B8D}" type="presOf" srcId="{9A74F83B-F7DC-6D4E-9D6D-9A571A852631}" destId="{AA27A1CD-BC78-1B4F-933D-4FFBC0AF3943}" srcOrd="0" destOrd="0" presId="urn:microsoft.com/office/officeart/2005/8/layout/vList5"/>
    <dgm:cxn modelId="{04E5BDA7-8D23-4ED5-9CCA-D20D75657CFB}" type="presOf" srcId="{07E05EAA-C590-D344-809A-3E1BFF6D603E}" destId="{04A22303-8308-DD45-8EFE-C2A1E567917D}" srcOrd="0" destOrd="0" presId="urn:microsoft.com/office/officeart/2005/8/layout/vList5"/>
    <dgm:cxn modelId="{11B268B5-0F4F-47EC-B986-71788A57BFDA}" type="presOf" srcId="{4D2EF154-1D65-7B45-8402-56D579B72DA3}" destId="{3FB6ED52-3C9E-2D4B-BF35-43F4AB7D1EAA}" srcOrd="0" destOrd="0" presId="urn:microsoft.com/office/officeart/2005/8/layout/vList5"/>
    <dgm:cxn modelId="{436A66BA-9D97-C247-A388-5746366037A2}" srcId="{4D2EF154-1D65-7B45-8402-56D579B72DA3}" destId="{8159D4C9-409A-DF44-BE41-C9A7660DAFFD}" srcOrd="0" destOrd="0" parTransId="{E35A95F1-380C-D54F-86D0-ECACF59803B9}" sibTransId="{82D0A3DC-1FDC-7549-A6C3-C4EBFAE08CFC}"/>
    <dgm:cxn modelId="{D3C309BE-D672-AA4C-B973-CAAF78A8AC2F}" srcId="{FCFF849C-4DD2-5144-8388-B1846543854B}" destId="{9A74F83B-F7DC-6D4E-9D6D-9A571A852631}" srcOrd="1" destOrd="0" parTransId="{06DAC4A6-CBAC-0540-9B26-E39B12285E30}" sibTransId="{11DD58E2-94BC-1C41-8C05-2BE8912DE6A1}"/>
    <dgm:cxn modelId="{B3894ADA-2AE8-994F-89E7-5B4D898A6774}" srcId="{7AE0AD50-E7D0-1447-88D0-123A4A119428}" destId="{B6DE9FD5-1229-DA4B-96F7-59C294033677}" srcOrd="0" destOrd="0" parTransId="{4F8A0AFC-393B-6E4B-9FF3-4C7DA7DC50FF}" sibTransId="{145A7265-D0C6-8541-98A9-D78B979F9405}"/>
    <dgm:cxn modelId="{264B40EB-669A-4059-9055-6BC3835E8403}" type="presOf" srcId="{B6DE9FD5-1229-DA4B-96F7-59C294033677}" destId="{2FBB9C78-AAF4-054D-8968-845E01275DC6}" srcOrd="0" destOrd="0" presId="urn:microsoft.com/office/officeart/2005/8/layout/vList5"/>
    <dgm:cxn modelId="{AB80C4D9-B53C-40F0-92BD-B6D320D9B4FF}" type="presParOf" srcId="{BB6DFD99-F2A5-064A-B89E-0021F715C725}" destId="{FC243597-1535-9D4B-8B56-247B583E7024}" srcOrd="0" destOrd="0" presId="urn:microsoft.com/office/officeart/2005/8/layout/vList5"/>
    <dgm:cxn modelId="{FBEB8DB6-B235-48F8-9152-4F8E48A9D7D4}" type="presParOf" srcId="{FC243597-1535-9D4B-8B56-247B583E7024}" destId="{3FB6ED52-3C9E-2D4B-BF35-43F4AB7D1EAA}" srcOrd="0" destOrd="0" presId="urn:microsoft.com/office/officeart/2005/8/layout/vList5"/>
    <dgm:cxn modelId="{9E209D7C-EA9A-483D-A67B-F8FBDBDFD0A9}" type="presParOf" srcId="{FC243597-1535-9D4B-8B56-247B583E7024}" destId="{0301AF8D-C6E3-7D40-8BE9-7AAF26652DD1}" srcOrd="1" destOrd="0" presId="urn:microsoft.com/office/officeart/2005/8/layout/vList5"/>
    <dgm:cxn modelId="{22CC381B-2308-46BA-A71A-B759037E0F74}" type="presParOf" srcId="{BB6DFD99-F2A5-064A-B89E-0021F715C725}" destId="{18DAD8C0-5B27-E54F-A119-2E323FD2D79A}" srcOrd="1" destOrd="0" presId="urn:microsoft.com/office/officeart/2005/8/layout/vList5"/>
    <dgm:cxn modelId="{E9F27B53-057A-41F0-AAF6-8624F19677A8}" type="presParOf" srcId="{BB6DFD99-F2A5-064A-B89E-0021F715C725}" destId="{28870AE6-9811-1140-8807-DE68C82E9474}" srcOrd="2" destOrd="0" presId="urn:microsoft.com/office/officeart/2005/8/layout/vList5"/>
    <dgm:cxn modelId="{1BF2A134-FA11-43AE-8675-C5397610C48B}" type="presParOf" srcId="{28870AE6-9811-1140-8807-DE68C82E9474}" destId="{AA27A1CD-BC78-1B4F-933D-4FFBC0AF3943}" srcOrd="0" destOrd="0" presId="urn:microsoft.com/office/officeart/2005/8/layout/vList5"/>
    <dgm:cxn modelId="{682E96EB-8E2B-4B23-B351-915E38E7E83C}" type="presParOf" srcId="{28870AE6-9811-1140-8807-DE68C82E9474}" destId="{04A22303-8308-DD45-8EFE-C2A1E567917D}" srcOrd="1" destOrd="0" presId="urn:microsoft.com/office/officeart/2005/8/layout/vList5"/>
    <dgm:cxn modelId="{E0296596-5033-43BB-9265-DCBD2E2B10B4}" type="presParOf" srcId="{BB6DFD99-F2A5-064A-B89E-0021F715C725}" destId="{36AB2454-D9F4-1D4A-A528-2E74F216EEEF}" srcOrd="3" destOrd="0" presId="urn:microsoft.com/office/officeart/2005/8/layout/vList5"/>
    <dgm:cxn modelId="{013DD787-90B9-4B2A-8D01-91959805D07D}" type="presParOf" srcId="{BB6DFD99-F2A5-064A-B89E-0021F715C725}" destId="{5DB60E75-4E71-FF44-9D9F-A7E6EC3072C5}" srcOrd="4" destOrd="0" presId="urn:microsoft.com/office/officeart/2005/8/layout/vList5"/>
    <dgm:cxn modelId="{7215BDFD-B6A5-42BE-928C-D58C7CF60061}" type="presParOf" srcId="{5DB60E75-4E71-FF44-9D9F-A7E6EC3072C5}" destId="{CD1C07AE-FF43-A34D-B500-4477A2F24A43}" srcOrd="0" destOrd="0" presId="urn:microsoft.com/office/officeart/2005/8/layout/vList5"/>
    <dgm:cxn modelId="{9F32DBD2-4CF1-4DD3-90D5-8602599C8FF4}" type="presParOf" srcId="{5DB60E75-4E71-FF44-9D9F-A7E6EC3072C5}" destId="{83542B2B-8824-ED4D-9F4E-FC86E24403DA}" srcOrd="1" destOrd="0" presId="urn:microsoft.com/office/officeart/2005/8/layout/vList5"/>
    <dgm:cxn modelId="{835B109A-1B55-4B6E-9028-4BBD0C8BB7EB}" type="presParOf" srcId="{BB6DFD99-F2A5-064A-B89E-0021F715C725}" destId="{95982FA8-8279-B448-96A2-F58BDC0C5B0F}" srcOrd="5" destOrd="0" presId="urn:microsoft.com/office/officeart/2005/8/layout/vList5"/>
    <dgm:cxn modelId="{E33FC233-6647-457C-A459-623BE1CCABF1}" type="presParOf" srcId="{BB6DFD99-F2A5-064A-B89E-0021F715C725}" destId="{085A3656-004F-C548-AEEE-C503A9F502A0}" srcOrd="6" destOrd="0" presId="urn:microsoft.com/office/officeart/2005/8/layout/vList5"/>
    <dgm:cxn modelId="{C3AC2A15-1FB7-4CB5-8DF1-5E8C1EFE0CCF}" type="presParOf" srcId="{085A3656-004F-C548-AEEE-C503A9F502A0}" destId="{A031F71C-A96D-0249-9CC3-4B0C86CF26B7}" srcOrd="0" destOrd="0" presId="urn:microsoft.com/office/officeart/2005/8/layout/vList5"/>
    <dgm:cxn modelId="{D0F78A46-8642-4D92-9BA7-04BE5E1F67B3}" type="presParOf" srcId="{085A3656-004F-C548-AEEE-C503A9F502A0}" destId="{2FBB9C78-AAF4-054D-8968-845E01275D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D7F0CB-C1EA-634A-A48E-B06515647D58}" type="doc">
      <dgm:prSet loTypeId="urn:microsoft.com/office/officeart/2005/8/layout/radial1" loCatId="relationship" qsTypeId="urn:microsoft.com/office/officeart/2005/8/quickstyle/simple5" qsCatId="simple" csTypeId="urn:microsoft.com/office/officeart/2005/8/colors/accent1_2" csCatId="accent1" phldr="1"/>
      <dgm:spPr/>
    </dgm:pt>
    <dgm:pt modelId="{7088DF01-4E82-914F-95DA-536DDBEB5990}">
      <dgm:prSet phldrT="[Text]" custT="1"/>
      <dgm:spPr/>
      <dgm:t>
        <a:bodyPr/>
        <a:lstStyle/>
        <a:p>
          <a:r>
            <a:rPr lang="en-US" sz="2000" dirty="0"/>
            <a:t>Vital signs of systems</a:t>
          </a:r>
        </a:p>
      </dgm:t>
    </dgm:pt>
    <dgm:pt modelId="{BBAFBCA9-C4DD-164E-AF09-8B1117EB21BA}" type="parTrans" cxnId="{8EB3C6C6-893B-ED4E-A4A9-947167F284D8}">
      <dgm:prSet/>
      <dgm:spPr/>
      <dgm:t>
        <a:bodyPr/>
        <a:lstStyle/>
        <a:p>
          <a:endParaRPr lang="en-US" sz="1800"/>
        </a:p>
      </dgm:t>
    </dgm:pt>
    <dgm:pt modelId="{78B0E827-3D66-3F48-A9BB-D3FB2A4254E3}" type="sibTrans" cxnId="{8EB3C6C6-893B-ED4E-A4A9-947167F284D8}">
      <dgm:prSet/>
      <dgm:spPr/>
      <dgm:t>
        <a:bodyPr/>
        <a:lstStyle/>
        <a:p>
          <a:endParaRPr lang="en-US" sz="1800"/>
        </a:p>
      </dgm:t>
    </dgm:pt>
    <dgm:pt modelId="{80D5D3FA-89D4-A64E-8303-3A7EF7766647}">
      <dgm:prSet phldrT="[Text]" custT="1"/>
      <dgm:spPr/>
      <dgm:t>
        <a:bodyPr/>
        <a:lstStyle/>
        <a:p>
          <a:r>
            <a:rPr lang="en-US" sz="1200" dirty="0"/>
            <a:t>USEFULNESS</a:t>
          </a:r>
        </a:p>
      </dgm:t>
    </dgm:pt>
    <dgm:pt modelId="{4386256C-14C4-184E-AB72-1152F0D804CC}" type="parTrans" cxnId="{9CCF9BBB-3FA8-6945-B40E-4F7115F3733B}">
      <dgm:prSet custT="1"/>
      <dgm:spPr/>
      <dgm:t>
        <a:bodyPr/>
        <a:lstStyle/>
        <a:p>
          <a:endParaRPr lang="en-US" sz="500"/>
        </a:p>
      </dgm:t>
    </dgm:pt>
    <dgm:pt modelId="{8105B95C-DF88-5741-8C4E-610C1542A208}" type="sibTrans" cxnId="{9CCF9BBB-3FA8-6945-B40E-4F7115F3733B}">
      <dgm:prSet/>
      <dgm:spPr/>
      <dgm:t>
        <a:bodyPr/>
        <a:lstStyle/>
        <a:p>
          <a:endParaRPr lang="en-US" sz="1800"/>
        </a:p>
      </dgm:t>
    </dgm:pt>
    <dgm:pt modelId="{1CE9F404-3BCF-D54F-A419-CB2F54CAC892}">
      <dgm:prSet phldrT="[Text]" custT="1"/>
      <dgm:spPr/>
      <dgm:t>
        <a:bodyPr/>
        <a:lstStyle/>
        <a:p>
          <a:r>
            <a:rPr lang="en-US" sz="1200" dirty="0"/>
            <a:t>EFFECTIVITY</a:t>
          </a:r>
          <a:endParaRPr lang="en-US" sz="1100" dirty="0"/>
        </a:p>
      </dgm:t>
    </dgm:pt>
    <dgm:pt modelId="{4AEE25E2-3FE8-4943-81B3-9203CB0C9046}" type="parTrans" cxnId="{FCBD092C-9C7D-7944-AC97-2838834DA6FC}">
      <dgm:prSet custT="1"/>
      <dgm:spPr/>
      <dgm:t>
        <a:bodyPr/>
        <a:lstStyle/>
        <a:p>
          <a:endParaRPr lang="en-US" sz="500"/>
        </a:p>
      </dgm:t>
    </dgm:pt>
    <dgm:pt modelId="{6A5DBE16-35B7-8245-8F5C-EB31712C6F11}" type="sibTrans" cxnId="{FCBD092C-9C7D-7944-AC97-2838834DA6FC}">
      <dgm:prSet/>
      <dgm:spPr/>
      <dgm:t>
        <a:bodyPr/>
        <a:lstStyle/>
        <a:p>
          <a:endParaRPr lang="en-US" sz="1800"/>
        </a:p>
      </dgm:t>
    </dgm:pt>
    <dgm:pt modelId="{76938D1E-7AF7-6049-B10D-C9E072760293}">
      <dgm:prSet phldrT="[Text]" custT="1"/>
      <dgm:spPr/>
      <dgm:t>
        <a:bodyPr/>
        <a:lstStyle/>
        <a:p>
          <a:r>
            <a:rPr lang="en-US" sz="1200" dirty="0"/>
            <a:t>STABILITY</a:t>
          </a:r>
          <a:endParaRPr lang="en-US" sz="1100" dirty="0"/>
        </a:p>
      </dgm:t>
    </dgm:pt>
    <dgm:pt modelId="{18BBDE1B-E9F8-324E-91CD-35C1CFA2C719}" type="parTrans" cxnId="{7DE26DAB-2163-6A49-8247-1F523E56C106}">
      <dgm:prSet custT="1"/>
      <dgm:spPr/>
      <dgm:t>
        <a:bodyPr/>
        <a:lstStyle/>
        <a:p>
          <a:endParaRPr lang="en-US" sz="500"/>
        </a:p>
      </dgm:t>
    </dgm:pt>
    <dgm:pt modelId="{060DF126-1FFD-1741-A675-38FDA5F9A446}" type="sibTrans" cxnId="{7DE26DAB-2163-6A49-8247-1F523E56C106}">
      <dgm:prSet/>
      <dgm:spPr/>
      <dgm:t>
        <a:bodyPr/>
        <a:lstStyle/>
        <a:p>
          <a:endParaRPr lang="en-US" sz="1800"/>
        </a:p>
      </dgm:t>
    </dgm:pt>
    <dgm:pt modelId="{4D558710-CDE4-D041-AB80-104A9807CBFD}">
      <dgm:prSet phldrT="[Text]" custT="1"/>
      <dgm:spPr/>
      <dgm:t>
        <a:bodyPr/>
        <a:lstStyle/>
        <a:p>
          <a:r>
            <a:rPr lang="en-US" sz="1200" dirty="0"/>
            <a:t>DYNAMICS</a:t>
          </a:r>
          <a:endParaRPr lang="en-US" sz="1100" dirty="0"/>
        </a:p>
      </dgm:t>
    </dgm:pt>
    <dgm:pt modelId="{0F86453B-A31F-4245-BD52-0184F3420DD7}" type="parTrans" cxnId="{6AA34AD7-FF56-4745-B85A-680CED5C43ED}">
      <dgm:prSet custT="1"/>
      <dgm:spPr/>
      <dgm:t>
        <a:bodyPr/>
        <a:lstStyle/>
        <a:p>
          <a:endParaRPr lang="en-US" sz="500"/>
        </a:p>
      </dgm:t>
    </dgm:pt>
    <dgm:pt modelId="{9692DFF7-A166-F64A-9C25-B2159FAE27EF}" type="sibTrans" cxnId="{6AA34AD7-FF56-4745-B85A-680CED5C43ED}">
      <dgm:prSet/>
      <dgm:spPr/>
      <dgm:t>
        <a:bodyPr/>
        <a:lstStyle/>
        <a:p>
          <a:endParaRPr lang="en-US" sz="1800"/>
        </a:p>
      </dgm:t>
    </dgm:pt>
    <dgm:pt modelId="{272509BA-1AF6-2E42-9C69-6E34E457C550}" type="pres">
      <dgm:prSet presAssocID="{61D7F0CB-C1EA-634A-A48E-B06515647D5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2F777C-646E-9041-B211-765E4F3BCCCA}" type="pres">
      <dgm:prSet presAssocID="{7088DF01-4E82-914F-95DA-536DDBEB5990}" presName="centerShape" presStyleLbl="node0" presStyleIdx="0" presStyleCnt="1"/>
      <dgm:spPr/>
    </dgm:pt>
    <dgm:pt modelId="{C250DC64-5058-F64C-B29B-147CA5A0F081}" type="pres">
      <dgm:prSet presAssocID="{4386256C-14C4-184E-AB72-1152F0D804CC}" presName="Name9" presStyleLbl="parChTrans1D2" presStyleIdx="0" presStyleCnt="4"/>
      <dgm:spPr/>
    </dgm:pt>
    <dgm:pt modelId="{F47FB676-F275-A74A-9CF4-80EE5A32CBE5}" type="pres">
      <dgm:prSet presAssocID="{4386256C-14C4-184E-AB72-1152F0D804CC}" presName="connTx" presStyleLbl="parChTrans1D2" presStyleIdx="0" presStyleCnt="4"/>
      <dgm:spPr/>
    </dgm:pt>
    <dgm:pt modelId="{EA6E6A1F-43F6-4142-9A5C-3E13016D45A8}" type="pres">
      <dgm:prSet presAssocID="{80D5D3FA-89D4-A64E-8303-3A7EF7766647}" presName="node" presStyleLbl="node1" presStyleIdx="0" presStyleCnt="4">
        <dgm:presLayoutVars>
          <dgm:bulletEnabled val="1"/>
        </dgm:presLayoutVars>
      </dgm:prSet>
      <dgm:spPr/>
    </dgm:pt>
    <dgm:pt modelId="{8187223A-D75D-E94C-AD1B-A88E78B4996E}" type="pres">
      <dgm:prSet presAssocID="{4AEE25E2-3FE8-4943-81B3-9203CB0C9046}" presName="Name9" presStyleLbl="parChTrans1D2" presStyleIdx="1" presStyleCnt="4"/>
      <dgm:spPr/>
    </dgm:pt>
    <dgm:pt modelId="{5F207F92-4C72-C543-BBD2-C605F5961B65}" type="pres">
      <dgm:prSet presAssocID="{4AEE25E2-3FE8-4943-81B3-9203CB0C9046}" presName="connTx" presStyleLbl="parChTrans1D2" presStyleIdx="1" presStyleCnt="4"/>
      <dgm:spPr/>
    </dgm:pt>
    <dgm:pt modelId="{2D216928-FAF6-F448-9726-8EB9CF254466}" type="pres">
      <dgm:prSet presAssocID="{1CE9F404-3BCF-D54F-A419-CB2F54CAC892}" presName="node" presStyleLbl="node1" presStyleIdx="1" presStyleCnt="4">
        <dgm:presLayoutVars>
          <dgm:bulletEnabled val="1"/>
        </dgm:presLayoutVars>
      </dgm:prSet>
      <dgm:spPr/>
    </dgm:pt>
    <dgm:pt modelId="{FF0C19BF-C240-F547-9B46-0FA1BB58CE1E}" type="pres">
      <dgm:prSet presAssocID="{18BBDE1B-E9F8-324E-91CD-35C1CFA2C719}" presName="Name9" presStyleLbl="parChTrans1D2" presStyleIdx="2" presStyleCnt="4"/>
      <dgm:spPr/>
    </dgm:pt>
    <dgm:pt modelId="{88A85542-7AD0-1143-91AC-64AAA2BEB17A}" type="pres">
      <dgm:prSet presAssocID="{18BBDE1B-E9F8-324E-91CD-35C1CFA2C719}" presName="connTx" presStyleLbl="parChTrans1D2" presStyleIdx="2" presStyleCnt="4"/>
      <dgm:spPr/>
    </dgm:pt>
    <dgm:pt modelId="{BB5B717F-19A5-0942-BB93-A3D4C0CFB96B}" type="pres">
      <dgm:prSet presAssocID="{76938D1E-7AF7-6049-B10D-C9E072760293}" presName="node" presStyleLbl="node1" presStyleIdx="2" presStyleCnt="4">
        <dgm:presLayoutVars>
          <dgm:bulletEnabled val="1"/>
        </dgm:presLayoutVars>
      </dgm:prSet>
      <dgm:spPr/>
    </dgm:pt>
    <dgm:pt modelId="{D07A5D70-F5A3-AC42-951A-12192B50A5DD}" type="pres">
      <dgm:prSet presAssocID="{0F86453B-A31F-4245-BD52-0184F3420DD7}" presName="Name9" presStyleLbl="parChTrans1D2" presStyleIdx="3" presStyleCnt="4"/>
      <dgm:spPr/>
    </dgm:pt>
    <dgm:pt modelId="{F1985837-7DF7-CC47-B397-EFCEACB554F2}" type="pres">
      <dgm:prSet presAssocID="{0F86453B-A31F-4245-BD52-0184F3420DD7}" presName="connTx" presStyleLbl="parChTrans1D2" presStyleIdx="3" presStyleCnt="4"/>
      <dgm:spPr/>
    </dgm:pt>
    <dgm:pt modelId="{F2F5255C-E12E-7A46-B220-FC1E62831EDF}" type="pres">
      <dgm:prSet presAssocID="{4D558710-CDE4-D041-AB80-104A9807CBFD}" presName="node" presStyleLbl="node1" presStyleIdx="3" presStyleCnt="4">
        <dgm:presLayoutVars>
          <dgm:bulletEnabled val="1"/>
        </dgm:presLayoutVars>
      </dgm:prSet>
      <dgm:spPr/>
    </dgm:pt>
  </dgm:ptLst>
  <dgm:cxnLst>
    <dgm:cxn modelId="{7C030B0F-3805-4B94-A4FB-8BE8CB5DEF50}" type="presOf" srcId="{4AEE25E2-3FE8-4943-81B3-9203CB0C9046}" destId="{8187223A-D75D-E94C-AD1B-A88E78B4996E}" srcOrd="0" destOrd="0" presId="urn:microsoft.com/office/officeart/2005/8/layout/radial1"/>
    <dgm:cxn modelId="{25AA8F16-BE90-4CDA-920A-47CB86DF12E5}" type="presOf" srcId="{0F86453B-A31F-4245-BD52-0184F3420DD7}" destId="{F1985837-7DF7-CC47-B397-EFCEACB554F2}" srcOrd="1" destOrd="0" presId="urn:microsoft.com/office/officeart/2005/8/layout/radial1"/>
    <dgm:cxn modelId="{9CCEE217-8B82-4FEC-94CE-1D939EACB639}" type="presOf" srcId="{0F86453B-A31F-4245-BD52-0184F3420DD7}" destId="{D07A5D70-F5A3-AC42-951A-12192B50A5DD}" srcOrd="0" destOrd="0" presId="urn:microsoft.com/office/officeart/2005/8/layout/radial1"/>
    <dgm:cxn modelId="{FCBD092C-9C7D-7944-AC97-2838834DA6FC}" srcId="{7088DF01-4E82-914F-95DA-536DDBEB5990}" destId="{1CE9F404-3BCF-D54F-A419-CB2F54CAC892}" srcOrd="1" destOrd="0" parTransId="{4AEE25E2-3FE8-4943-81B3-9203CB0C9046}" sibTransId="{6A5DBE16-35B7-8245-8F5C-EB31712C6F11}"/>
    <dgm:cxn modelId="{0D4AA632-2BDD-4119-9E15-AC6266243AF9}" type="presOf" srcId="{61D7F0CB-C1EA-634A-A48E-B06515647D58}" destId="{272509BA-1AF6-2E42-9C69-6E34E457C550}" srcOrd="0" destOrd="0" presId="urn:microsoft.com/office/officeart/2005/8/layout/radial1"/>
    <dgm:cxn modelId="{B12D0B34-14E8-4DCC-9E9F-359739CE57DF}" type="presOf" srcId="{7088DF01-4E82-914F-95DA-536DDBEB5990}" destId="{832F777C-646E-9041-B211-765E4F3BCCCA}" srcOrd="0" destOrd="0" presId="urn:microsoft.com/office/officeart/2005/8/layout/radial1"/>
    <dgm:cxn modelId="{EBD70E60-1D48-4093-AD36-E60004ED0D38}" type="presOf" srcId="{4D558710-CDE4-D041-AB80-104A9807CBFD}" destId="{F2F5255C-E12E-7A46-B220-FC1E62831EDF}" srcOrd="0" destOrd="0" presId="urn:microsoft.com/office/officeart/2005/8/layout/radial1"/>
    <dgm:cxn modelId="{D223AC4B-2339-4B3C-B021-725931F3CF6C}" type="presOf" srcId="{4386256C-14C4-184E-AB72-1152F0D804CC}" destId="{F47FB676-F275-A74A-9CF4-80EE5A32CBE5}" srcOrd="1" destOrd="0" presId="urn:microsoft.com/office/officeart/2005/8/layout/radial1"/>
    <dgm:cxn modelId="{81E6074F-E445-42EE-86E7-9F2620A80A11}" type="presOf" srcId="{18BBDE1B-E9F8-324E-91CD-35C1CFA2C719}" destId="{88A85542-7AD0-1143-91AC-64AAA2BEB17A}" srcOrd="1" destOrd="0" presId="urn:microsoft.com/office/officeart/2005/8/layout/radial1"/>
    <dgm:cxn modelId="{34C4027D-C34C-4239-A6A8-BCAAFFA60339}" type="presOf" srcId="{80D5D3FA-89D4-A64E-8303-3A7EF7766647}" destId="{EA6E6A1F-43F6-4142-9A5C-3E13016D45A8}" srcOrd="0" destOrd="0" presId="urn:microsoft.com/office/officeart/2005/8/layout/radial1"/>
    <dgm:cxn modelId="{9FD4149E-825A-4DD8-B94D-FBFE1D50DDE5}" type="presOf" srcId="{4386256C-14C4-184E-AB72-1152F0D804CC}" destId="{C250DC64-5058-F64C-B29B-147CA5A0F081}" srcOrd="0" destOrd="0" presId="urn:microsoft.com/office/officeart/2005/8/layout/radial1"/>
    <dgm:cxn modelId="{ED96A7A2-423C-4242-B074-1998CE8B9748}" type="presOf" srcId="{4AEE25E2-3FE8-4943-81B3-9203CB0C9046}" destId="{5F207F92-4C72-C543-BBD2-C605F5961B65}" srcOrd="1" destOrd="0" presId="urn:microsoft.com/office/officeart/2005/8/layout/radial1"/>
    <dgm:cxn modelId="{7DE26DAB-2163-6A49-8247-1F523E56C106}" srcId="{7088DF01-4E82-914F-95DA-536DDBEB5990}" destId="{76938D1E-7AF7-6049-B10D-C9E072760293}" srcOrd="2" destOrd="0" parTransId="{18BBDE1B-E9F8-324E-91CD-35C1CFA2C719}" sibTransId="{060DF126-1FFD-1741-A675-38FDA5F9A446}"/>
    <dgm:cxn modelId="{F5B706AD-D869-4B2D-8F44-2561F671846F}" type="presOf" srcId="{1CE9F404-3BCF-D54F-A419-CB2F54CAC892}" destId="{2D216928-FAF6-F448-9726-8EB9CF254466}" srcOrd="0" destOrd="0" presId="urn:microsoft.com/office/officeart/2005/8/layout/radial1"/>
    <dgm:cxn modelId="{9CCF9BBB-3FA8-6945-B40E-4F7115F3733B}" srcId="{7088DF01-4E82-914F-95DA-536DDBEB5990}" destId="{80D5D3FA-89D4-A64E-8303-3A7EF7766647}" srcOrd="0" destOrd="0" parTransId="{4386256C-14C4-184E-AB72-1152F0D804CC}" sibTransId="{8105B95C-DF88-5741-8C4E-610C1542A208}"/>
    <dgm:cxn modelId="{8EB3C6C6-893B-ED4E-A4A9-947167F284D8}" srcId="{61D7F0CB-C1EA-634A-A48E-B06515647D58}" destId="{7088DF01-4E82-914F-95DA-536DDBEB5990}" srcOrd="0" destOrd="0" parTransId="{BBAFBCA9-C4DD-164E-AF09-8B1117EB21BA}" sibTransId="{78B0E827-3D66-3F48-A9BB-D3FB2A4254E3}"/>
    <dgm:cxn modelId="{6AA34AD7-FF56-4745-B85A-680CED5C43ED}" srcId="{7088DF01-4E82-914F-95DA-536DDBEB5990}" destId="{4D558710-CDE4-D041-AB80-104A9807CBFD}" srcOrd="3" destOrd="0" parTransId="{0F86453B-A31F-4245-BD52-0184F3420DD7}" sibTransId="{9692DFF7-A166-F64A-9C25-B2159FAE27EF}"/>
    <dgm:cxn modelId="{A8FA81E3-4D82-4D15-9950-3266F7E20322}" type="presOf" srcId="{76938D1E-7AF7-6049-B10D-C9E072760293}" destId="{BB5B717F-19A5-0942-BB93-A3D4C0CFB96B}" srcOrd="0" destOrd="0" presId="urn:microsoft.com/office/officeart/2005/8/layout/radial1"/>
    <dgm:cxn modelId="{8C178AF3-C05B-43A7-9139-A03479296F16}" type="presOf" srcId="{18BBDE1B-E9F8-324E-91CD-35C1CFA2C719}" destId="{FF0C19BF-C240-F547-9B46-0FA1BB58CE1E}" srcOrd="0" destOrd="0" presId="urn:microsoft.com/office/officeart/2005/8/layout/radial1"/>
    <dgm:cxn modelId="{6FAB73F2-26E0-4F0E-BA12-2D18F4249F0E}" type="presParOf" srcId="{272509BA-1AF6-2E42-9C69-6E34E457C550}" destId="{832F777C-646E-9041-B211-765E4F3BCCCA}" srcOrd="0" destOrd="0" presId="urn:microsoft.com/office/officeart/2005/8/layout/radial1"/>
    <dgm:cxn modelId="{E2E91C7A-2B0E-4316-A4B2-3A2CE5F639AC}" type="presParOf" srcId="{272509BA-1AF6-2E42-9C69-6E34E457C550}" destId="{C250DC64-5058-F64C-B29B-147CA5A0F081}" srcOrd="1" destOrd="0" presId="urn:microsoft.com/office/officeart/2005/8/layout/radial1"/>
    <dgm:cxn modelId="{82F7BCF4-9668-420A-8B3A-235D4F02E7E2}" type="presParOf" srcId="{C250DC64-5058-F64C-B29B-147CA5A0F081}" destId="{F47FB676-F275-A74A-9CF4-80EE5A32CBE5}" srcOrd="0" destOrd="0" presId="urn:microsoft.com/office/officeart/2005/8/layout/radial1"/>
    <dgm:cxn modelId="{25497B41-1476-4323-AE71-7376CA38015E}" type="presParOf" srcId="{272509BA-1AF6-2E42-9C69-6E34E457C550}" destId="{EA6E6A1F-43F6-4142-9A5C-3E13016D45A8}" srcOrd="2" destOrd="0" presId="urn:microsoft.com/office/officeart/2005/8/layout/radial1"/>
    <dgm:cxn modelId="{E252CD8C-384C-4D77-AB06-97488B7A2925}" type="presParOf" srcId="{272509BA-1AF6-2E42-9C69-6E34E457C550}" destId="{8187223A-D75D-E94C-AD1B-A88E78B4996E}" srcOrd="3" destOrd="0" presId="urn:microsoft.com/office/officeart/2005/8/layout/radial1"/>
    <dgm:cxn modelId="{56C22294-4E83-4CFB-9267-9517854658A9}" type="presParOf" srcId="{8187223A-D75D-E94C-AD1B-A88E78B4996E}" destId="{5F207F92-4C72-C543-BBD2-C605F5961B65}" srcOrd="0" destOrd="0" presId="urn:microsoft.com/office/officeart/2005/8/layout/radial1"/>
    <dgm:cxn modelId="{F03B1A17-59CA-41F8-9FD8-97443CC9439A}" type="presParOf" srcId="{272509BA-1AF6-2E42-9C69-6E34E457C550}" destId="{2D216928-FAF6-F448-9726-8EB9CF254466}" srcOrd="4" destOrd="0" presId="urn:microsoft.com/office/officeart/2005/8/layout/radial1"/>
    <dgm:cxn modelId="{5C924C33-C7D8-4450-BA48-C765A9F93718}" type="presParOf" srcId="{272509BA-1AF6-2E42-9C69-6E34E457C550}" destId="{FF0C19BF-C240-F547-9B46-0FA1BB58CE1E}" srcOrd="5" destOrd="0" presId="urn:microsoft.com/office/officeart/2005/8/layout/radial1"/>
    <dgm:cxn modelId="{65BA36D4-F145-4D92-ABB7-B1BFF51A823E}" type="presParOf" srcId="{FF0C19BF-C240-F547-9B46-0FA1BB58CE1E}" destId="{88A85542-7AD0-1143-91AC-64AAA2BEB17A}" srcOrd="0" destOrd="0" presId="urn:microsoft.com/office/officeart/2005/8/layout/radial1"/>
    <dgm:cxn modelId="{0FDF6DA1-60A4-453B-A62A-17157B407C04}" type="presParOf" srcId="{272509BA-1AF6-2E42-9C69-6E34E457C550}" destId="{BB5B717F-19A5-0942-BB93-A3D4C0CFB96B}" srcOrd="6" destOrd="0" presId="urn:microsoft.com/office/officeart/2005/8/layout/radial1"/>
    <dgm:cxn modelId="{E5EA7DE6-5066-4263-9020-D84615D6F4A0}" type="presParOf" srcId="{272509BA-1AF6-2E42-9C69-6E34E457C550}" destId="{D07A5D70-F5A3-AC42-951A-12192B50A5DD}" srcOrd="7" destOrd="0" presId="urn:microsoft.com/office/officeart/2005/8/layout/radial1"/>
    <dgm:cxn modelId="{7654AE5C-F5B2-4F89-A05D-E2D17E1D1EEF}" type="presParOf" srcId="{D07A5D70-F5A3-AC42-951A-12192B50A5DD}" destId="{F1985837-7DF7-CC47-B397-EFCEACB554F2}" srcOrd="0" destOrd="0" presId="urn:microsoft.com/office/officeart/2005/8/layout/radial1"/>
    <dgm:cxn modelId="{56BB6955-6B36-4245-AABB-0E50DF136DF7}" type="presParOf" srcId="{272509BA-1AF6-2E42-9C69-6E34E457C550}" destId="{F2F5255C-E12E-7A46-B220-FC1E62831ED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STABILITY</a:t>
          </a:r>
          <a:endParaRPr lang="en-US" sz="18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</a:rPr>
            <a:t>EFFECTIVITY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USEFULNESS</a:t>
          </a:r>
          <a:endParaRPr lang="en-US" sz="18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  <a:p>
          <a:r>
            <a:rPr lang="en-US" sz="1400" dirty="0">
              <a:solidFill>
                <a:schemeClr val="bg1"/>
              </a:solidFill>
            </a:rPr>
            <a:t>DYNAMICS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897B001-3E93-4BCA-8822-422819E048D9}" type="presOf" srcId="{33A3923C-4783-3243-8AFC-9F65B0F13AD9}" destId="{68995EFD-C25F-CD4A-AB11-E46400D9CFA9}" srcOrd="1" destOrd="0" presId="urn:microsoft.com/office/officeart/2005/8/layout/pyramid1"/>
    <dgm:cxn modelId="{1C7EB604-775A-446A-8FAF-E1226DF3BD17}" type="presOf" srcId="{F916D917-B2D6-454E-8F6F-CB9760AEE5AD}" destId="{193D694C-FBE0-D947-B6CE-E44349E53E94}" srcOrd="1" destOrd="0" presId="urn:microsoft.com/office/officeart/2005/8/layout/pyramid1"/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3BA32325-8DE8-4995-A988-29426C267823}" type="presOf" srcId="{6588EA1D-7EF9-9547-B85A-7DC212FA6820}" destId="{333A3720-FC8D-6F4F-BB2D-0ED218CD97AB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9ED3412E-BB85-47C6-8A75-E9C5FA137D41}" type="presOf" srcId="{3ECE3D16-045D-1649-B677-52D3CC622523}" destId="{93605F6A-A548-3C46-AA7F-1C9F956ECA5E}" srcOrd="1" destOrd="0" presId="urn:microsoft.com/office/officeart/2005/8/layout/pyramid1"/>
    <dgm:cxn modelId="{18E9DF2E-C591-43A8-B899-A896EEA81D76}" type="presOf" srcId="{6588EA1D-7EF9-9547-B85A-7DC212FA6820}" destId="{030317B0-778D-0D46-B0DF-9DAEECBAC3A4}" srcOrd="0" destOrd="0" presId="urn:microsoft.com/office/officeart/2005/8/layout/pyramid1"/>
    <dgm:cxn modelId="{A6F1F04F-611B-4362-91E6-558B7999B535}" type="presOf" srcId="{33A3923C-4783-3243-8AFC-9F65B0F13AD9}" destId="{85923212-7B0E-1448-AA90-F64A0334A140}" srcOrd="0" destOrd="0" presId="urn:microsoft.com/office/officeart/2005/8/layout/pyramid1"/>
    <dgm:cxn modelId="{7B4F4A73-D4D7-4447-8059-B07EFE01FC8D}" type="presOf" srcId="{629DA77C-6353-3A48-80A1-47A8DF657AD1}" destId="{DFCC9940-BA72-4448-8C12-D52A5A993519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531AFABF-AE40-447A-90C8-2A29F96A77F0}" type="presOf" srcId="{F916D917-B2D6-454E-8F6F-CB9760AEE5AD}" destId="{3E0E496B-F89A-2444-A096-0335E5ABBBCE}" srcOrd="0" destOrd="0" presId="urn:microsoft.com/office/officeart/2005/8/layout/pyramid1"/>
    <dgm:cxn modelId="{6594AADE-7377-4C5C-91D5-C7A726EFFF58}" type="presOf" srcId="{3ECE3D16-045D-1649-B677-52D3CC622523}" destId="{74368792-5F3A-8A45-B6DD-4623675BE83C}" srcOrd="0" destOrd="0" presId="urn:microsoft.com/office/officeart/2005/8/layout/pyramid1"/>
    <dgm:cxn modelId="{1E067F51-319D-4C9C-95F1-121A8120500D}" type="presParOf" srcId="{DFCC9940-BA72-4448-8C12-D52A5A993519}" destId="{78F93AC2-CB0E-4946-A02D-C60D0521069E}" srcOrd="0" destOrd="0" presId="urn:microsoft.com/office/officeart/2005/8/layout/pyramid1"/>
    <dgm:cxn modelId="{1E76FF1A-3030-4648-8155-859E80D87819}" type="presParOf" srcId="{78F93AC2-CB0E-4946-A02D-C60D0521069E}" destId="{85923212-7B0E-1448-AA90-F64A0334A140}" srcOrd="0" destOrd="0" presId="urn:microsoft.com/office/officeart/2005/8/layout/pyramid1"/>
    <dgm:cxn modelId="{1497E70A-BBAD-4D10-92D1-DA8725A9C47F}" type="presParOf" srcId="{78F93AC2-CB0E-4946-A02D-C60D0521069E}" destId="{68995EFD-C25F-CD4A-AB11-E46400D9CFA9}" srcOrd="1" destOrd="0" presId="urn:microsoft.com/office/officeart/2005/8/layout/pyramid1"/>
    <dgm:cxn modelId="{D94857C4-2DEB-4578-9D02-3B239942F445}" type="presParOf" srcId="{DFCC9940-BA72-4448-8C12-D52A5A993519}" destId="{4D5CE3E6-3008-3949-96E1-E6263B38CBB4}" srcOrd="1" destOrd="0" presId="urn:microsoft.com/office/officeart/2005/8/layout/pyramid1"/>
    <dgm:cxn modelId="{A0EB4440-BB03-4AA8-94E1-E8A38565BED2}" type="presParOf" srcId="{4D5CE3E6-3008-3949-96E1-E6263B38CBB4}" destId="{030317B0-778D-0D46-B0DF-9DAEECBAC3A4}" srcOrd="0" destOrd="0" presId="urn:microsoft.com/office/officeart/2005/8/layout/pyramid1"/>
    <dgm:cxn modelId="{0D312DAF-AC8D-4DF0-B0A7-E1E45DE08646}" type="presParOf" srcId="{4D5CE3E6-3008-3949-96E1-E6263B38CBB4}" destId="{333A3720-FC8D-6F4F-BB2D-0ED218CD97AB}" srcOrd="1" destOrd="0" presId="urn:microsoft.com/office/officeart/2005/8/layout/pyramid1"/>
    <dgm:cxn modelId="{CF368A50-3EF4-452D-BAE8-F2F628D82DE3}" type="presParOf" srcId="{DFCC9940-BA72-4448-8C12-D52A5A993519}" destId="{885DB716-26C1-9949-B5E7-9F50A6324B26}" srcOrd="2" destOrd="0" presId="urn:microsoft.com/office/officeart/2005/8/layout/pyramid1"/>
    <dgm:cxn modelId="{5D96690D-8626-4E0B-A6B7-380C07F6AA4D}" type="presParOf" srcId="{885DB716-26C1-9949-B5E7-9F50A6324B26}" destId="{74368792-5F3A-8A45-B6DD-4623675BE83C}" srcOrd="0" destOrd="0" presId="urn:microsoft.com/office/officeart/2005/8/layout/pyramid1"/>
    <dgm:cxn modelId="{6B9D25C6-C0A7-4125-996D-3803154FD579}" type="presParOf" srcId="{885DB716-26C1-9949-B5E7-9F50A6324B26}" destId="{93605F6A-A548-3C46-AA7F-1C9F956ECA5E}" srcOrd="1" destOrd="0" presId="urn:microsoft.com/office/officeart/2005/8/layout/pyramid1"/>
    <dgm:cxn modelId="{2B257B18-B288-48DA-919A-671FEF4C8D54}" type="presParOf" srcId="{DFCC9940-BA72-4448-8C12-D52A5A993519}" destId="{B4308910-ECB6-D746-A4ED-D622DEAB6E52}" srcOrd="3" destOrd="0" presId="urn:microsoft.com/office/officeart/2005/8/layout/pyramid1"/>
    <dgm:cxn modelId="{4A167F3E-32B8-442E-B158-F1994FE201AB}" type="presParOf" srcId="{B4308910-ECB6-D746-A4ED-D622DEAB6E52}" destId="{3E0E496B-F89A-2444-A096-0335E5ABBBCE}" srcOrd="0" destOrd="0" presId="urn:microsoft.com/office/officeart/2005/8/layout/pyramid1"/>
    <dgm:cxn modelId="{C6ECAE3D-6534-4E04-8A82-5B0747A2F0AB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D7F0CB-C1EA-634A-A48E-B06515647D58}" type="doc">
      <dgm:prSet loTypeId="urn:microsoft.com/office/officeart/2005/8/layout/radial1" loCatId="relationship" qsTypeId="urn:microsoft.com/office/officeart/2005/8/quickstyle/simple5" qsCatId="simple" csTypeId="urn:microsoft.com/office/officeart/2005/8/colors/accent1_2" csCatId="accent1" phldr="1"/>
      <dgm:spPr/>
    </dgm:pt>
    <dgm:pt modelId="{7088DF01-4E82-914F-95DA-536DDBEB5990}">
      <dgm:prSet phldrT="[Text]" custT="1"/>
      <dgm:spPr/>
      <dgm:t>
        <a:bodyPr/>
        <a:lstStyle/>
        <a:p>
          <a:r>
            <a:rPr lang="en-US" sz="1600" dirty="0"/>
            <a:t>VS</a:t>
          </a:r>
        </a:p>
      </dgm:t>
    </dgm:pt>
    <dgm:pt modelId="{BBAFBCA9-C4DD-164E-AF09-8B1117EB21BA}" type="parTrans" cxnId="{8EB3C6C6-893B-ED4E-A4A9-947167F284D8}">
      <dgm:prSet/>
      <dgm:spPr/>
      <dgm:t>
        <a:bodyPr/>
        <a:lstStyle/>
        <a:p>
          <a:endParaRPr lang="en-US" sz="1800"/>
        </a:p>
      </dgm:t>
    </dgm:pt>
    <dgm:pt modelId="{78B0E827-3D66-3F48-A9BB-D3FB2A4254E3}" type="sibTrans" cxnId="{8EB3C6C6-893B-ED4E-A4A9-947167F284D8}">
      <dgm:prSet/>
      <dgm:spPr/>
      <dgm:t>
        <a:bodyPr/>
        <a:lstStyle/>
        <a:p>
          <a:endParaRPr lang="en-US" sz="1800"/>
        </a:p>
      </dgm:t>
    </dgm:pt>
    <dgm:pt modelId="{80D5D3FA-89D4-A64E-8303-3A7EF7766647}">
      <dgm:prSet phldrT="[Text]" custT="1"/>
      <dgm:spPr/>
      <dgm:t>
        <a:bodyPr/>
        <a:lstStyle/>
        <a:p>
          <a:r>
            <a:rPr lang="en-US" sz="1200" dirty="0"/>
            <a:t>U</a:t>
          </a:r>
        </a:p>
      </dgm:t>
    </dgm:pt>
    <dgm:pt modelId="{4386256C-14C4-184E-AB72-1152F0D804CC}" type="parTrans" cxnId="{9CCF9BBB-3FA8-6945-B40E-4F7115F3733B}">
      <dgm:prSet custT="1"/>
      <dgm:spPr/>
      <dgm:t>
        <a:bodyPr/>
        <a:lstStyle/>
        <a:p>
          <a:endParaRPr lang="en-US" sz="900"/>
        </a:p>
      </dgm:t>
    </dgm:pt>
    <dgm:pt modelId="{8105B95C-DF88-5741-8C4E-610C1542A208}" type="sibTrans" cxnId="{9CCF9BBB-3FA8-6945-B40E-4F7115F3733B}">
      <dgm:prSet/>
      <dgm:spPr/>
      <dgm:t>
        <a:bodyPr/>
        <a:lstStyle/>
        <a:p>
          <a:endParaRPr lang="en-US" sz="1800"/>
        </a:p>
      </dgm:t>
    </dgm:pt>
    <dgm:pt modelId="{1CE9F404-3BCF-D54F-A419-CB2F54CAC892}">
      <dgm:prSet phldrT="[Text]" custT="1"/>
      <dgm:spPr/>
      <dgm:t>
        <a:bodyPr/>
        <a:lstStyle/>
        <a:p>
          <a:r>
            <a:rPr lang="en-US" sz="1200" dirty="0"/>
            <a:t>E</a:t>
          </a:r>
          <a:endParaRPr lang="en-US" sz="1100" dirty="0"/>
        </a:p>
      </dgm:t>
    </dgm:pt>
    <dgm:pt modelId="{4AEE25E2-3FE8-4943-81B3-9203CB0C9046}" type="parTrans" cxnId="{FCBD092C-9C7D-7944-AC97-2838834DA6FC}">
      <dgm:prSet custT="1"/>
      <dgm:spPr/>
      <dgm:t>
        <a:bodyPr/>
        <a:lstStyle/>
        <a:p>
          <a:endParaRPr lang="en-US" sz="900"/>
        </a:p>
      </dgm:t>
    </dgm:pt>
    <dgm:pt modelId="{6A5DBE16-35B7-8245-8F5C-EB31712C6F11}" type="sibTrans" cxnId="{FCBD092C-9C7D-7944-AC97-2838834DA6FC}">
      <dgm:prSet/>
      <dgm:spPr/>
      <dgm:t>
        <a:bodyPr/>
        <a:lstStyle/>
        <a:p>
          <a:endParaRPr lang="en-US" sz="1800"/>
        </a:p>
      </dgm:t>
    </dgm:pt>
    <dgm:pt modelId="{76938D1E-7AF7-6049-B10D-C9E072760293}">
      <dgm:prSet phldrT="[Text]" custT="1"/>
      <dgm:spPr/>
      <dgm:t>
        <a:bodyPr/>
        <a:lstStyle/>
        <a:p>
          <a:r>
            <a:rPr lang="en-US" sz="1200" dirty="0"/>
            <a:t>S</a:t>
          </a:r>
          <a:endParaRPr lang="en-US" sz="1100" dirty="0"/>
        </a:p>
      </dgm:t>
    </dgm:pt>
    <dgm:pt modelId="{18BBDE1B-E9F8-324E-91CD-35C1CFA2C719}" type="parTrans" cxnId="{7DE26DAB-2163-6A49-8247-1F523E56C106}">
      <dgm:prSet custT="1"/>
      <dgm:spPr/>
      <dgm:t>
        <a:bodyPr/>
        <a:lstStyle/>
        <a:p>
          <a:endParaRPr lang="en-US" sz="900"/>
        </a:p>
      </dgm:t>
    </dgm:pt>
    <dgm:pt modelId="{060DF126-1FFD-1741-A675-38FDA5F9A446}" type="sibTrans" cxnId="{7DE26DAB-2163-6A49-8247-1F523E56C106}">
      <dgm:prSet/>
      <dgm:spPr/>
      <dgm:t>
        <a:bodyPr/>
        <a:lstStyle/>
        <a:p>
          <a:endParaRPr lang="en-US" sz="1800"/>
        </a:p>
      </dgm:t>
    </dgm:pt>
    <dgm:pt modelId="{4D558710-CDE4-D041-AB80-104A9807CBFD}">
      <dgm:prSet phldrT="[Text]" custT="1"/>
      <dgm:spPr/>
      <dgm:t>
        <a:bodyPr/>
        <a:lstStyle/>
        <a:p>
          <a:r>
            <a:rPr lang="en-US" sz="1200" dirty="0"/>
            <a:t>D</a:t>
          </a:r>
          <a:endParaRPr lang="en-US" sz="1100" dirty="0"/>
        </a:p>
      </dgm:t>
    </dgm:pt>
    <dgm:pt modelId="{0F86453B-A31F-4245-BD52-0184F3420DD7}" type="parTrans" cxnId="{6AA34AD7-FF56-4745-B85A-680CED5C43ED}">
      <dgm:prSet custT="1"/>
      <dgm:spPr/>
      <dgm:t>
        <a:bodyPr/>
        <a:lstStyle/>
        <a:p>
          <a:endParaRPr lang="en-US" sz="900"/>
        </a:p>
      </dgm:t>
    </dgm:pt>
    <dgm:pt modelId="{9692DFF7-A166-F64A-9C25-B2159FAE27EF}" type="sibTrans" cxnId="{6AA34AD7-FF56-4745-B85A-680CED5C43ED}">
      <dgm:prSet/>
      <dgm:spPr/>
      <dgm:t>
        <a:bodyPr/>
        <a:lstStyle/>
        <a:p>
          <a:endParaRPr lang="en-US" sz="1800"/>
        </a:p>
      </dgm:t>
    </dgm:pt>
    <dgm:pt modelId="{272509BA-1AF6-2E42-9C69-6E34E457C550}" type="pres">
      <dgm:prSet presAssocID="{61D7F0CB-C1EA-634A-A48E-B06515647D5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32F777C-646E-9041-B211-765E4F3BCCCA}" type="pres">
      <dgm:prSet presAssocID="{7088DF01-4E82-914F-95DA-536DDBEB5990}" presName="centerShape" presStyleLbl="node0" presStyleIdx="0" presStyleCnt="1"/>
      <dgm:spPr/>
    </dgm:pt>
    <dgm:pt modelId="{C250DC64-5058-F64C-B29B-147CA5A0F081}" type="pres">
      <dgm:prSet presAssocID="{4386256C-14C4-184E-AB72-1152F0D804CC}" presName="Name9" presStyleLbl="parChTrans1D2" presStyleIdx="0" presStyleCnt="4"/>
      <dgm:spPr/>
    </dgm:pt>
    <dgm:pt modelId="{F47FB676-F275-A74A-9CF4-80EE5A32CBE5}" type="pres">
      <dgm:prSet presAssocID="{4386256C-14C4-184E-AB72-1152F0D804CC}" presName="connTx" presStyleLbl="parChTrans1D2" presStyleIdx="0" presStyleCnt="4"/>
      <dgm:spPr/>
    </dgm:pt>
    <dgm:pt modelId="{EA6E6A1F-43F6-4142-9A5C-3E13016D45A8}" type="pres">
      <dgm:prSet presAssocID="{80D5D3FA-89D4-A64E-8303-3A7EF7766647}" presName="node" presStyleLbl="node1" presStyleIdx="0" presStyleCnt="4">
        <dgm:presLayoutVars>
          <dgm:bulletEnabled val="1"/>
        </dgm:presLayoutVars>
      </dgm:prSet>
      <dgm:spPr/>
    </dgm:pt>
    <dgm:pt modelId="{8187223A-D75D-E94C-AD1B-A88E78B4996E}" type="pres">
      <dgm:prSet presAssocID="{4AEE25E2-3FE8-4943-81B3-9203CB0C9046}" presName="Name9" presStyleLbl="parChTrans1D2" presStyleIdx="1" presStyleCnt="4"/>
      <dgm:spPr/>
    </dgm:pt>
    <dgm:pt modelId="{5F207F92-4C72-C543-BBD2-C605F5961B65}" type="pres">
      <dgm:prSet presAssocID="{4AEE25E2-3FE8-4943-81B3-9203CB0C9046}" presName="connTx" presStyleLbl="parChTrans1D2" presStyleIdx="1" presStyleCnt="4"/>
      <dgm:spPr/>
    </dgm:pt>
    <dgm:pt modelId="{2D216928-FAF6-F448-9726-8EB9CF254466}" type="pres">
      <dgm:prSet presAssocID="{1CE9F404-3BCF-D54F-A419-CB2F54CAC892}" presName="node" presStyleLbl="node1" presStyleIdx="1" presStyleCnt="4">
        <dgm:presLayoutVars>
          <dgm:bulletEnabled val="1"/>
        </dgm:presLayoutVars>
      </dgm:prSet>
      <dgm:spPr/>
    </dgm:pt>
    <dgm:pt modelId="{FF0C19BF-C240-F547-9B46-0FA1BB58CE1E}" type="pres">
      <dgm:prSet presAssocID="{18BBDE1B-E9F8-324E-91CD-35C1CFA2C719}" presName="Name9" presStyleLbl="parChTrans1D2" presStyleIdx="2" presStyleCnt="4"/>
      <dgm:spPr/>
    </dgm:pt>
    <dgm:pt modelId="{88A85542-7AD0-1143-91AC-64AAA2BEB17A}" type="pres">
      <dgm:prSet presAssocID="{18BBDE1B-E9F8-324E-91CD-35C1CFA2C719}" presName="connTx" presStyleLbl="parChTrans1D2" presStyleIdx="2" presStyleCnt="4"/>
      <dgm:spPr/>
    </dgm:pt>
    <dgm:pt modelId="{BB5B717F-19A5-0942-BB93-A3D4C0CFB96B}" type="pres">
      <dgm:prSet presAssocID="{76938D1E-7AF7-6049-B10D-C9E072760293}" presName="node" presStyleLbl="node1" presStyleIdx="2" presStyleCnt="4">
        <dgm:presLayoutVars>
          <dgm:bulletEnabled val="1"/>
        </dgm:presLayoutVars>
      </dgm:prSet>
      <dgm:spPr/>
    </dgm:pt>
    <dgm:pt modelId="{D07A5D70-F5A3-AC42-951A-12192B50A5DD}" type="pres">
      <dgm:prSet presAssocID="{0F86453B-A31F-4245-BD52-0184F3420DD7}" presName="Name9" presStyleLbl="parChTrans1D2" presStyleIdx="3" presStyleCnt="4"/>
      <dgm:spPr/>
    </dgm:pt>
    <dgm:pt modelId="{F1985837-7DF7-CC47-B397-EFCEACB554F2}" type="pres">
      <dgm:prSet presAssocID="{0F86453B-A31F-4245-BD52-0184F3420DD7}" presName="connTx" presStyleLbl="parChTrans1D2" presStyleIdx="3" presStyleCnt="4"/>
      <dgm:spPr/>
    </dgm:pt>
    <dgm:pt modelId="{F2F5255C-E12E-7A46-B220-FC1E62831EDF}" type="pres">
      <dgm:prSet presAssocID="{4D558710-CDE4-D041-AB80-104A9807CBFD}" presName="node" presStyleLbl="node1" presStyleIdx="3" presStyleCnt="4">
        <dgm:presLayoutVars>
          <dgm:bulletEnabled val="1"/>
        </dgm:presLayoutVars>
      </dgm:prSet>
      <dgm:spPr/>
    </dgm:pt>
  </dgm:ptLst>
  <dgm:cxnLst>
    <dgm:cxn modelId="{33F7FC0A-03DB-42D7-9973-2924AF9355DF}" type="presOf" srcId="{4386256C-14C4-184E-AB72-1152F0D804CC}" destId="{F47FB676-F275-A74A-9CF4-80EE5A32CBE5}" srcOrd="1" destOrd="0" presId="urn:microsoft.com/office/officeart/2005/8/layout/radial1"/>
    <dgm:cxn modelId="{FC0D9411-6ACB-4B7E-AD92-A4B4DA557C75}" type="presOf" srcId="{61D7F0CB-C1EA-634A-A48E-B06515647D58}" destId="{272509BA-1AF6-2E42-9C69-6E34E457C550}" srcOrd="0" destOrd="0" presId="urn:microsoft.com/office/officeart/2005/8/layout/radial1"/>
    <dgm:cxn modelId="{FCBD092C-9C7D-7944-AC97-2838834DA6FC}" srcId="{7088DF01-4E82-914F-95DA-536DDBEB5990}" destId="{1CE9F404-3BCF-D54F-A419-CB2F54CAC892}" srcOrd="1" destOrd="0" parTransId="{4AEE25E2-3FE8-4943-81B3-9203CB0C9046}" sibTransId="{6A5DBE16-35B7-8245-8F5C-EB31712C6F11}"/>
    <dgm:cxn modelId="{C73E235C-6078-48F0-95FB-520FD9104FDF}" type="presOf" srcId="{0F86453B-A31F-4245-BD52-0184F3420DD7}" destId="{F1985837-7DF7-CC47-B397-EFCEACB554F2}" srcOrd="1" destOrd="0" presId="urn:microsoft.com/office/officeart/2005/8/layout/radial1"/>
    <dgm:cxn modelId="{7FEFB84D-08BC-401C-87EF-173A43058957}" type="presOf" srcId="{4D558710-CDE4-D041-AB80-104A9807CBFD}" destId="{F2F5255C-E12E-7A46-B220-FC1E62831EDF}" srcOrd="0" destOrd="0" presId="urn:microsoft.com/office/officeart/2005/8/layout/radial1"/>
    <dgm:cxn modelId="{0A16B693-9E94-4AFA-9EFB-554DE2925D37}" type="presOf" srcId="{1CE9F404-3BCF-D54F-A419-CB2F54CAC892}" destId="{2D216928-FAF6-F448-9726-8EB9CF254466}" srcOrd="0" destOrd="0" presId="urn:microsoft.com/office/officeart/2005/8/layout/radial1"/>
    <dgm:cxn modelId="{E1B37A9D-B454-409C-A302-8C632DA1F18D}" type="presOf" srcId="{18BBDE1B-E9F8-324E-91CD-35C1CFA2C719}" destId="{88A85542-7AD0-1143-91AC-64AAA2BEB17A}" srcOrd="1" destOrd="0" presId="urn:microsoft.com/office/officeart/2005/8/layout/radial1"/>
    <dgm:cxn modelId="{FEE6649F-B8CE-4ACB-B016-A5B87C226145}" type="presOf" srcId="{0F86453B-A31F-4245-BD52-0184F3420DD7}" destId="{D07A5D70-F5A3-AC42-951A-12192B50A5DD}" srcOrd="0" destOrd="0" presId="urn:microsoft.com/office/officeart/2005/8/layout/radial1"/>
    <dgm:cxn modelId="{2295F9A9-0813-4E4B-88C6-871F6F06E583}" type="presOf" srcId="{4386256C-14C4-184E-AB72-1152F0D804CC}" destId="{C250DC64-5058-F64C-B29B-147CA5A0F081}" srcOrd="0" destOrd="0" presId="urn:microsoft.com/office/officeart/2005/8/layout/radial1"/>
    <dgm:cxn modelId="{7DE26DAB-2163-6A49-8247-1F523E56C106}" srcId="{7088DF01-4E82-914F-95DA-536DDBEB5990}" destId="{76938D1E-7AF7-6049-B10D-C9E072760293}" srcOrd="2" destOrd="0" parTransId="{18BBDE1B-E9F8-324E-91CD-35C1CFA2C719}" sibTransId="{060DF126-1FFD-1741-A675-38FDA5F9A446}"/>
    <dgm:cxn modelId="{938427AD-B3E2-433D-9881-1026ACA56FC7}" type="presOf" srcId="{76938D1E-7AF7-6049-B10D-C9E072760293}" destId="{BB5B717F-19A5-0942-BB93-A3D4C0CFB96B}" srcOrd="0" destOrd="0" presId="urn:microsoft.com/office/officeart/2005/8/layout/radial1"/>
    <dgm:cxn modelId="{9CCF9BBB-3FA8-6945-B40E-4F7115F3733B}" srcId="{7088DF01-4E82-914F-95DA-536DDBEB5990}" destId="{80D5D3FA-89D4-A64E-8303-3A7EF7766647}" srcOrd="0" destOrd="0" parTransId="{4386256C-14C4-184E-AB72-1152F0D804CC}" sibTransId="{8105B95C-DF88-5741-8C4E-610C1542A208}"/>
    <dgm:cxn modelId="{8EB3C6C6-893B-ED4E-A4A9-947167F284D8}" srcId="{61D7F0CB-C1EA-634A-A48E-B06515647D58}" destId="{7088DF01-4E82-914F-95DA-536DDBEB5990}" srcOrd="0" destOrd="0" parTransId="{BBAFBCA9-C4DD-164E-AF09-8B1117EB21BA}" sibTransId="{78B0E827-3D66-3F48-A9BB-D3FB2A4254E3}"/>
    <dgm:cxn modelId="{6AA34AD7-FF56-4745-B85A-680CED5C43ED}" srcId="{7088DF01-4E82-914F-95DA-536DDBEB5990}" destId="{4D558710-CDE4-D041-AB80-104A9807CBFD}" srcOrd="3" destOrd="0" parTransId="{0F86453B-A31F-4245-BD52-0184F3420DD7}" sibTransId="{9692DFF7-A166-F64A-9C25-B2159FAE27EF}"/>
    <dgm:cxn modelId="{863ED7DC-BE43-4998-ADBF-4BC14B7F6F29}" type="presOf" srcId="{80D5D3FA-89D4-A64E-8303-3A7EF7766647}" destId="{EA6E6A1F-43F6-4142-9A5C-3E13016D45A8}" srcOrd="0" destOrd="0" presId="urn:microsoft.com/office/officeart/2005/8/layout/radial1"/>
    <dgm:cxn modelId="{801F08DD-57CB-4BBB-AD10-61FD99F159F2}" type="presOf" srcId="{4AEE25E2-3FE8-4943-81B3-9203CB0C9046}" destId="{5F207F92-4C72-C543-BBD2-C605F5961B65}" srcOrd="1" destOrd="0" presId="urn:microsoft.com/office/officeart/2005/8/layout/radial1"/>
    <dgm:cxn modelId="{806ADDEF-7D0D-401E-82B4-108E9122BB7D}" type="presOf" srcId="{7088DF01-4E82-914F-95DA-536DDBEB5990}" destId="{832F777C-646E-9041-B211-765E4F3BCCCA}" srcOrd="0" destOrd="0" presId="urn:microsoft.com/office/officeart/2005/8/layout/radial1"/>
    <dgm:cxn modelId="{C2B029F0-8678-48A2-A5C7-63EA6293C63E}" type="presOf" srcId="{18BBDE1B-E9F8-324E-91CD-35C1CFA2C719}" destId="{FF0C19BF-C240-F547-9B46-0FA1BB58CE1E}" srcOrd="0" destOrd="0" presId="urn:microsoft.com/office/officeart/2005/8/layout/radial1"/>
    <dgm:cxn modelId="{0C34E1FB-53F7-44F7-9CA4-846784428B85}" type="presOf" srcId="{4AEE25E2-3FE8-4943-81B3-9203CB0C9046}" destId="{8187223A-D75D-E94C-AD1B-A88E78B4996E}" srcOrd="0" destOrd="0" presId="urn:microsoft.com/office/officeart/2005/8/layout/radial1"/>
    <dgm:cxn modelId="{0AF6115A-6A99-4AD4-901A-0B4C2A189A31}" type="presParOf" srcId="{272509BA-1AF6-2E42-9C69-6E34E457C550}" destId="{832F777C-646E-9041-B211-765E4F3BCCCA}" srcOrd="0" destOrd="0" presId="urn:microsoft.com/office/officeart/2005/8/layout/radial1"/>
    <dgm:cxn modelId="{DCF376B1-093F-4601-8486-9310C544FBE6}" type="presParOf" srcId="{272509BA-1AF6-2E42-9C69-6E34E457C550}" destId="{C250DC64-5058-F64C-B29B-147CA5A0F081}" srcOrd="1" destOrd="0" presId="urn:microsoft.com/office/officeart/2005/8/layout/radial1"/>
    <dgm:cxn modelId="{673027FC-162B-4C6B-BADB-039163C373CE}" type="presParOf" srcId="{C250DC64-5058-F64C-B29B-147CA5A0F081}" destId="{F47FB676-F275-A74A-9CF4-80EE5A32CBE5}" srcOrd="0" destOrd="0" presId="urn:microsoft.com/office/officeart/2005/8/layout/radial1"/>
    <dgm:cxn modelId="{AB72207C-9B57-48E6-9E12-348F1612519E}" type="presParOf" srcId="{272509BA-1AF6-2E42-9C69-6E34E457C550}" destId="{EA6E6A1F-43F6-4142-9A5C-3E13016D45A8}" srcOrd="2" destOrd="0" presId="urn:microsoft.com/office/officeart/2005/8/layout/radial1"/>
    <dgm:cxn modelId="{893E3C79-59F1-4A34-86F5-666EE1AC2701}" type="presParOf" srcId="{272509BA-1AF6-2E42-9C69-6E34E457C550}" destId="{8187223A-D75D-E94C-AD1B-A88E78B4996E}" srcOrd="3" destOrd="0" presId="urn:microsoft.com/office/officeart/2005/8/layout/radial1"/>
    <dgm:cxn modelId="{6BEDE9F9-34CB-45E4-A7DE-5D3F7453481C}" type="presParOf" srcId="{8187223A-D75D-E94C-AD1B-A88E78B4996E}" destId="{5F207F92-4C72-C543-BBD2-C605F5961B65}" srcOrd="0" destOrd="0" presId="urn:microsoft.com/office/officeart/2005/8/layout/radial1"/>
    <dgm:cxn modelId="{B949F881-1599-4866-BB1F-7FFA6AD5708E}" type="presParOf" srcId="{272509BA-1AF6-2E42-9C69-6E34E457C550}" destId="{2D216928-FAF6-F448-9726-8EB9CF254466}" srcOrd="4" destOrd="0" presId="urn:microsoft.com/office/officeart/2005/8/layout/radial1"/>
    <dgm:cxn modelId="{AC627DB4-DA2D-4983-B5B1-1895C17EA2A0}" type="presParOf" srcId="{272509BA-1AF6-2E42-9C69-6E34E457C550}" destId="{FF0C19BF-C240-F547-9B46-0FA1BB58CE1E}" srcOrd="5" destOrd="0" presId="urn:microsoft.com/office/officeart/2005/8/layout/radial1"/>
    <dgm:cxn modelId="{04E2F432-47FF-4006-AABE-C43C871F74EC}" type="presParOf" srcId="{FF0C19BF-C240-F547-9B46-0FA1BB58CE1E}" destId="{88A85542-7AD0-1143-91AC-64AAA2BEB17A}" srcOrd="0" destOrd="0" presId="urn:microsoft.com/office/officeart/2005/8/layout/radial1"/>
    <dgm:cxn modelId="{C2ADC666-8140-42A0-B2E6-DEE17571600F}" type="presParOf" srcId="{272509BA-1AF6-2E42-9C69-6E34E457C550}" destId="{BB5B717F-19A5-0942-BB93-A3D4C0CFB96B}" srcOrd="6" destOrd="0" presId="urn:microsoft.com/office/officeart/2005/8/layout/radial1"/>
    <dgm:cxn modelId="{213374C1-3748-4CEE-AB9B-88CDF33FB987}" type="presParOf" srcId="{272509BA-1AF6-2E42-9C69-6E34E457C550}" destId="{D07A5D70-F5A3-AC42-951A-12192B50A5DD}" srcOrd="7" destOrd="0" presId="urn:microsoft.com/office/officeart/2005/8/layout/radial1"/>
    <dgm:cxn modelId="{960B33CC-6B75-486A-805D-6EB268FB5196}" type="presParOf" srcId="{D07A5D70-F5A3-AC42-951A-12192B50A5DD}" destId="{F1985837-7DF7-CC47-B397-EFCEACB554F2}" srcOrd="0" destOrd="0" presId="urn:microsoft.com/office/officeart/2005/8/layout/radial1"/>
    <dgm:cxn modelId="{98B3EEE3-46A8-4F2E-BC0D-7CD3B7C00783}" type="presParOf" srcId="{272509BA-1AF6-2E42-9C69-6E34E457C550}" destId="{F2F5255C-E12E-7A46-B220-FC1E62831EDF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230C2E-1A10-BE4E-985E-CA22163F1593}" type="doc">
      <dgm:prSet loTypeId="urn:microsoft.com/office/officeart/2005/8/layout/h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5FC1DB-094B-3547-AD9B-4D5D00536396}">
      <dgm:prSet/>
      <dgm:spPr/>
      <dgm:t>
        <a:bodyPr/>
        <a:lstStyle/>
        <a:p>
          <a:pPr rtl="0"/>
          <a:r>
            <a:rPr lang="en-US" dirty="0"/>
            <a:t>Companies driven by people</a:t>
          </a:r>
        </a:p>
      </dgm:t>
    </dgm:pt>
    <dgm:pt modelId="{58B49BDF-8749-0C43-8469-3D0E5565C9DD}" type="parTrans" cxnId="{AE4AAB5A-5E72-0E4F-9A55-51E4B4B46DC9}">
      <dgm:prSet/>
      <dgm:spPr/>
      <dgm:t>
        <a:bodyPr/>
        <a:lstStyle/>
        <a:p>
          <a:endParaRPr lang="en-US"/>
        </a:p>
      </dgm:t>
    </dgm:pt>
    <dgm:pt modelId="{F0F2598C-4754-044D-875F-202B4CD57786}" type="sibTrans" cxnId="{AE4AAB5A-5E72-0E4F-9A55-51E4B4B46DC9}">
      <dgm:prSet/>
      <dgm:spPr/>
      <dgm:t>
        <a:bodyPr/>
        <a:lstStyle/>
        <a:p>
          <a:endParaRPr lang="en-US"/>
        </a:p>
      </dgm:t>
    </dgm:pt>
    <dgm:pt modelId="{8219FFEC-FD66-B34A-9A37-82F0ECABEA4D}">
      <dgm:prSet/>
      <dgm:spPr/>
      <dgm:t>
        <a:bodyPr/>
        <a:lstStyle/>
        <a:p>
          <a:pPr rtl="0"/>
          <a:r>
            <a:rPr lang="en-US" dirty="0"/>
            <a:t>key decision criteria is opinion of superiors</a:t>
          </a:r>
        </a:p>
      </dgm:t>
    </dgm:pt>
    <dgm:pt modelId="{361C7578-9F94-534E-B807-67E8D992E8FD}" type="parTrans" cxnId="{99046A11-2123-8641-BF10-835BD80F4709}">
      <dgm:prSet/>
      <dgm:spPr/>
      <dgm:t>
        <a:bodyPr/>
        <a:lstStyle/>
        <a:p>
          <a:endParaRPr lang="en-US"/>
        </a:p>
      </dgm:t>
    </dgm:pt>
    <dgm:pt modelId="{D12625C8-9191-D04A-A534-B915BBDD439A}" type="sibTrans" cxnId="{99046A11-2123-8641-BF10-835BD80F4709}">
      <dgm:prSet/>
      <dgm:spPr/>
      <dgm:t>
        <a:bodyPr/>
        <a:lstStyle/>
        <a:p>
          <a:endParaRPr lang="en-US"/>
        </a:p>
      </dgm:t>
    </dgm:pt>
    <dgm:pt modelId="{91ECD11A-FF0E-5D47-A580-C1A6DD484A1F}">
      <dgm:prSet/>
      <dgm:spPr/>
      <dgm:t>
        <a:bodyPr/>
        <a:lstStyle/>
        <a:p>
          <a:pPr rtl="0"/>
          <a:r>
            <a:rPr lang="en-US" dirty="0"/>
            <a:t>if people do not know what or how to fulfill a task, they ask their superiors</a:t>
          </a:r>
        </a:p>
      </dgm:t>
    </dgm:pt>
    <dgm:pt modelId="{5A2CEBF8-C355-5D4E-8D63-3047B3209EB1}" type="parTrans" cxnId="{CE1AFA49-B33C-EE4E-B45D-FDFAEB481206}">
      <dgm:prSet/>
      <dgm:spPr/>
      <dgm:t>
        <a:bodyPr/>
        <a:lstStyle/>
        <a:p>
          <a:endParaRPr lang="en-US"/>
        </a:p>
      </dgm:t>
    </dgm:pt>
    <dgm:pt modelId="{5B173663-E4F2-8B4F-99E7-892240B871A1}" type="sibTrans" cxnId="{CE1AFA49-B33C-EE4E-B45D-FDFAEB481206}">
      <dgm:prSet/>
      <dgm:spPr/>
      <dgm:t>
        <a:bodyPr/>
        <a:lstStyle/>
        <a:p>
          <a:endParaRPr lang="en-US"/>
        </a:p>
      </dgm:t>
    </dgm:pt>
    <dgm:pt modelId="{43BEB2F9-CD9F-F94F-8081-9A9B406127BA}">
      <dgm:prSet/>
      <dgm:spPr/>
      <dgm:t>
        <a:bodyPr/>
        <a:lstStyle/>
        <a:p>
          <a:pPr rtl="0"/>
          <a:r>
            <a:rPr lang="en-US" dirty="0"/>
            <a:t>superiors have good overview what is happening, but may be overwhelmed by operational stuff</a:t>
          </a:r>
        </a:p>
      </dgm:t>
    </dgm:pt>
    <dgm:pt modelId="{D96F74EC-93C4-9D46-AEA6-310FB4111A13}" type="parTrans" cxnId="{E0F16AD3-F74C-214D-B1C5-DA5D6A8F4106}">
      <dgm:prSet/>
      <dgm:spPr/>
      <dgm:t>
        <a:bodyPr/>
        <a:lstStyle/>
        <a:p>
          <a:endParaRPr lang="en-US"/>
        </a:p>
      </dgm:t>
    </dgm:pt>
    <dgm:pt modelId="{2FECDB28-59B5-9C42-B471-567F3FEF8280}" type="sibTrans" cxnId="{E0F16AD3-F74C-214D-B1C5-DA5D6A8F4106}">
      <dgm:prSet/>
      <dgm:spPr/>
      <dgm:t>
        <a:bodyPr/>
        <a:lstStyle/>
        <a:p>
          <a:endParaRPr lang="en-US"/>
        </a:p>
      </dgm:t>
    </dgm:pt>
    <dgm:pt modelId="{385A42FB-47AC-2D40-A81F-FB06CE6D0C39}">
      <dgm:prSet/>
      <dgm:spPr/>
      <dgm:t>
        <a:bodyPr/>
        <a:lstStyle/>
        <a:p>
          <a:pPr rtl="0"/>
          <a:r>
            <a:rPr lang="en-US" dirty="0"/>
            <a:t>Companies driven by ideas</a:t>
          </a:r>
        </a:p>
      </dgm:t>
    </dgm:pt>
    <dgm:pt modelId="{56909809-6D25-D14D-81C6-321F7BCC186A}" type="parTrans" cxnId="{1B1BE235-0BFF-E144-AC03-BDF5A9C3813A}">
      <dgm:prSet/>
      <dgm:spPr/>
      <dgm:t>
        <a:bodyPr/>
        <a:lstStyle/>
        <a:p>
          <a:endParaRPr lang="en-US"/>
        </a:p>
      </dgm:t>
    </dgm:pt>
    <dgm:pt modelId="{D84236B9-1BAA-8343-A902-8AFFB093DD8A}" type="sibTrans" cxnId="{1B1BE235-0BFF-E144-AC03-BDF5A9C3813A}">
      <dgm:prSet/>
      <dgm:spPr/>
      <dgm:t>
        <a:bodyPr/>
        <a:lstStyle/>
        <a:p>
          <a:endParaRPr lang="en-US"/>
        </a:p>
      </dgm:t>
    </dgm:pt>
    <dgm:pt modelId="{485BA157-2513-E443-BB9A-1F9B97225B51}">
      <dgm:prSet/>
      <dgm:spPr/>
      <dgm:t>
        <a:bodyPr/>
        <a:lstStyle/>
        <a:p>
          <a:pPr rtl="0"/>
          <a:r>
            <a:rPr lang="en-US" dirty="0"/>
            <a:t>key decision criteria are visions, objectives and tasks, i.e. ideas the company breath for</a:t>
          </a:r>
        </a:p>
      </dgm:t>
    </dgm:pt>
    <dgm:pt modelId="{B8EE9A9B-A981-8542-B587-C33CA7BDBB8E}" type="parTrans" cxnId="{C637AE7A-5001-A345-BACE-D96799C4A2BC}">
      <dgm:prSet/>
      <dgm:spPr/>
      <dgm:t>
        <a:bodyPr/>
        <a:lstStyle/>
        <a:p>
          <a:endParaRPr lang="en-US"/>
        </a:p>
      </dgm:t>
    </dgm:pt>
    <dgm:pt modelId="{85202643-45A2-7C48-BAD5-FEEE44B9BFB9}" type="sibTrans" cxnId="{C637AE7A-5001-A345-BACE-D96799C4A2BC}">
      <dgm:prSet/>
      <dgm:spPr/>
      <dgm:t>
        <a:bodyPr/>
        <a:lstStyle/>
        <a:p>
          <a:endParaRPr lang="en-US"/>
        </a:p>
      </dgm:t>
    </dgm:pt>
    <dgm:pt modelId="{AC72BC36-10FA-A441-A519-B00598873717}">
      <dgm:prSet/>
      <dgm:spPr/>
      <dgm:t>
        <a:bodyPr/>
        <a:lstStyle/>
        <a:p>
          <a:pPr rtl="0"/>
          <a:r>
            <a:rPr lang="en-US" dirty="0"/>
            <a:t>if people are uncertain firstly they ask what will lead at best to support and reinforce these ideas</a:t>
          </a:r>
        </a:p>
      </dgm:t>
    </dgm:pt>
    <dgm:pt modelId="{332A930D-80B2-F941-9394-373F36B0596F}" type="parTrans" cxnId="{985B8CD9-15CD-A740-A53B-1438432F4ED2}">
      <dgm:prSet/>
      <dgm:spPr/>
      <dgm:t>
        <a:bodyPr/>
        <a:lstStyle/>
        <a:p>
          <a:endParaRPr lang="en-US"/>
        </a:p>
      </dgm:t>
    </dgm:pt>
    <dgm:pt modelId="{F910E0B2-3517-1746-B03B-C6E983041355}" type="sibTrans" cxnId="{985B8CD9-15CD-A740-A53B-1438432F4ED2}">
      <dgm:prSet/>
      <dgm:spPr/>
      <dgm:t>
        <a:bodyPr/>
        <a:lstStyle/>
        <a:p>
          <a:endParaRPr lang="en-US"/>
        </a:p>
      </dgm:t>
    </dgm:pt>
    <dgm:pt modelId="{D1F6CAFE-5CE2-6D4F-8059-3550D7A9B28E}">
      <dgm:prSet/>
      <dgm:spPr/>
      <dgm:t>
        <a:bodyPr/>
        <a:lstStyle/>
        <a:p>
          <a:pPr rtl="0"/>
          <a:r>
            <a:rPr lang="en-US" dirty="0"/>
            <a:t>superior can focus more on the broader context of operational affairs</a:t>
          </a:r>
        </a:p>
      </dgm:t>
    </dgm:pt>
    <dgm:pt modelId="{0250C0CF-CEDB-174E-9695-39C1952C0F9A}" type="parTrans" cxnId="{ABF8C58C-772A-364A-9642-7171213933E9}">
      <dgm:prSet/>
      <dgm:spPr/>
      <dgm:t>
        <a:bodyPr/>
        <a:lstStyle/>
        <a:p>
          <a:endParaRPr lang="en-US"/>
        </a:p>
      </dgm:t>
    </dgm:pt>
    <dgm:pt modelId="{92EA22F0-3B6F-B54E-AC0A-2B9F0DA7E41E}" type="sibTrans" cxnId="{ABF8C58C-772A-364A-9642-7171213933E9}">
      <dgm:prSet/>
      <dgm:spPr/>
      <dgm:t>
        <a:bodyPr/>
        <a:lstStyle/>
        <a:p>
          <a:endParaRPr lang="en-US"/>
        </a:p>
      </dgm:t>
    </dgm:pt>
    <dgm:pt modelId="{A0946EE1-1C7A-A948-B317-0CC28824C11C}" type="pres">
      <dgm:prSet presAssocID="{E7230C2E-1A10-BE4E-985E-CA22163F1593}" presName="Name0" presStyleCnt="0">
        <dgm:presLayoutVars>
          <dgm:dir/>
          <dgm:animLvl val="lvl"/>
          <dgm:resizeHandles val="exact"/>
        </dgm:presLayoutVars>
      </dgm:prSet>
      <dgm:spPr/>
    </dgm:pt>
    <dgm:pt modelId="{FF22804A-72F8-604E-8200-C844C902D632}" type="pres">
      <dgm:prSet presAssocID="{385FC1DB-094B-3547-AD9B-4D5D00536396}" presName="composite" presStyleCnt="0"/>
      <dgm:spPr/>
    </dgm:pt>
    <dgm:pt modelId="{2C5CD196-07AB-D647-816A-7995617B0A39}" type="pres">
      <dgm:prSet presAssocID="{385FC1DB-094B-3547-AD9B-4D5D0053639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259A08CA-CD08-4548-A5FE-05DDDA0193C7}" type="pres">
      <dgm:prSet presAssocID="{385FC1DB-094B-3547-AD9B-4D5D00536396}" presName="desTx" presStyleLbl="alignAccFollowNode1" presStyleIdx="0" presStyleCnt="2">
        <dgm:presLayoutVars>
          <dgm:bulletEnabled val="1"/>
        </dgm:presLayoutVars>
      </dgm:prSet>
      <dgm:spPr/>
    </dgm:pt>
    <dgm:pt modelId="{B0E36CFF-195B-204B-8A2D-69A9D2E7303C}" type="pres">
      <dgm:prSet presAssocID="{F0F2598C-4754-044D-875F-202B4CD57786}" presName="space" presStyleCnt="0"/>
      <dgm:spPr/>
    </dgm:pt>
    <dgm:pt modelId="{467B4469-5122-D447-BDB4-E3DF7D3AAD93}" type="pres">
      <dgm:prSet presAssocID="{385A42FB-47AC-2D40-A81F-FB06CE6D0C39}" presName="composite" presStyleCnt="0"/>
      <dgm:spPr/>
    </dgm:pt>
    <dgm:pt modelId="{D14E3B0D-CE96-BA4D-9C16-33744124E5AE}" type="pres">
      <dgm:prSet presAssocID="{385A42FB-47AC-2D40-A81F-FB06CE6D0C39}" presName="parTx" presStyleLbl="alignNode1" presStyleIdx="1" presStyleCnt="2" custLinFactNeighborX="-909" custLinFactNeighborY="2902">
        <dgm:presLayoutVars>
          <dgm:chMax val="0"/>
          <dgm:chPref val="0"/>
          <dgm:bulletEnabled val="1"/>
        </dgm:presLayoutVars>
      </dgm:prSet>
      <dgm:spPr/>
    </dgm:pt>
    <dgm:pt modelId="{BDDB55BD-4062-FF4E-B4B6-9DC779ACF417}" type="pres">
      <dgm:prSet presAssocID="{385A42FB-47AC-2D40-A81F-FB06CE6D0C39}" presName="desTx" presStyleLbl="alignAccFollowNode1" presStyleIdx="1" presStyleCnt="2" custLinFactNeighborX="-909">
        <dgm:presLayoutVars>
          <dgm:bulletEnabled val="1"/>
        </dgm:presLayoutVars>
      </dgm:prSet>
      <dgm:spPr/>
    </dgm:pt>
  </dgm:ptLst>
  <dgm:cxnLst>
    <dgm:cxn modelId="{99046A11-2123-8641-BF10-835BD80F4709}" srcId="{385FC1DB-094B-3547-AD9B-4D5D00536396}" destId="{8219FFEC-FD66-B34A-9A37-82F0ECABEA4D}" srcOrd="0" destOrd="0" parTransId="{361C7578-9F94-534E-B807-67E8D992E8FD}" sibTransId="{D12625C8-9191-D04A-A534-B915BBDD439A}"/>
    <dgm:cxn modelId="{76DE7F22-99A8-4F25-B994-71405DF9A5C5}" type="presOf" srcId="{AC72BC36-10FA-A441-A519-B00598873717}" destId="{BDDB55BD-4062-FF4E-B4B6-9DC779ACF417}" srcOrd="0" destOrd="1" presId="urn:microsoft.com/office/officeart/2005/8/layout/hList1"/>
    <dgm:cxn modelId="{1B1BE235-0BFF-E144-AC03-BDF5A9C3813A}" srcId="{E7230C2E-1A10-BE4E-985E-CA22163F1593}" destId="{385A42FB-47AC-2D40-A81F-FB06CE6D0C39}" srcOrd="1" destOrd="0" parTransId="{56909809-6D25-D14D-81C6-321F7BCC186A}" sibTransId="{D84236B9-1BAA-8343-A902-8AFFB093DD8A}"/>
    <dgm:cxn modelId="{9257A35E-09F9-427C-99FE-7A43B185383F}" type="presOf" srcId="{485BA157-2513-E443-BB9A-1F9B97225B51}" destId="{BDDB55BD-4062-FF4E-B4B6-9DC779ACF417}" srcOrd="0" destOrd="0" presId="urn:microsoft.com/office/officeart/2005/8/layout/hList1"/>
    <dgm:cxn modelId="{CE1AFA49-B33C-EE4E-B45D-FDFAEB481206}" srcId="{385FC1DB-094B-3547-AD9B-4D5D00536396}" destId="{91ECD11A-FF0E-5D47-A580-C1A6DD484A1F}" srcOrd="1" destOrd="0" parTransId="{5A2CEBF8-C355-5D4E-8D63-3047B3209EB1}" sibTransId="{5B173663-E4F2-8B4F-99E7-892240B871A1}"/>
    <dgm:cxn modelId="{528D776B-3045-402D-808B-FC1EC8185D3F}" type="presOf" srcId="{E7230C2E-1A10-BE4E-985E-CA22163F1593}" destId="{A0946EE1-1C7A-A948-B317-0CC28824C11C}" srcOrd="0" destOrd="0" presId="urn:microsoft.com/office/officeart/2005/8/layout/hList1"/>
    <dgm:cxn modelId="{0D72A46C-B32B-415C-A6E0-63A857350129}" type="presOf" srcId="{D1F6CAFE-5CE2-6D4F-8059-3550D7A9B28E}" destId="{BDDB55BD-4062-FF4E-B4B6-9DC779ACF417}" srcOrd="0" destOrd="2" presId="urn:microsoft.com/office/officeart/2005/8/layout/hList1"/>
    <dgm:cxn modelId="{AE4AAB5A-5E72-0E4F-9A55-51E4B4B46DC9}" srcId="{E7230C2E-1A10-BE4E-985E-CA22163F1593}" destId="{385FC1DB-094B-3547-AD9B-4D5D00536396}" srcOrd="0" destOrd="0" parTransId="{58B49BDF-8749-0C43-8469-3D0E5565C9DD}" sibTransId="{F0F2598C-4754-044D-875F-202B4CD57786}"/>
    <dgm:cxn modelId="{C637AE7A-5001-A345-BACE-D96799C4A2BC}" srcId="{385A42FB-47AC-2D40-A81F-FB06CE6D0C39}" destId="{485BA157-2513-E443-BB9A-1F9B97225B51}" srcOrd="0" destOrd="0" parTransId="{B8EE9A9B-A981-8542-B587-C33CA7BDBB8E}" sibTransId="{85202643-45A2-7C48-BAD5-FEEE44B9BFB9}"/>
    <dgm:cxn modelId="{D186AC88-2460-468F-A55F-34D4F704092E}" type="presOf" srcId="{91ECD11A-FF0E-5D47-A580-C1A6DD484A1F}" destId="{259A08CA-CD08-4548-A5FE-05DDDA0193C7}" srcOrd="0" destOrd="1" presId="urn:microsoft.com/office/officeart/2005/8/layout/hList1"/>
    <dgm:cxn modelId="{ABF8C58C-772A-364A-9642-7171213933E9}" srcId="{385A42FB-47AC-2D40-A81F-FB06CE6D0C39}" destId="{D1F6CAFE-5CE2-6D4F-8059-3550D7A9B28E}" srcOrd="2" destOrd="0" parTransId="{0250C0CF-CEDB-174E-9695-39C1952C0F9A}" sibTransId="{92EA22F0-3B6F-B54E-AC0A-2B9F0DA7E41E}"/>
    <dgm:cxn modelId="{6CF1AF8D-0030-443A-BC1A-FD35B6F7903B}" type="presOf" srcId="{8219FFEC-FD66-B34A-9A37-82F0ECABEA4D}" destId="{259A08CA-CD08-4548-A5FE-05DDDA0193C7}" srcOrd="0" destOrd="0" presId="urn:microsoft.com/office/officeart/2005/8/layout/hList1"/>
    <dgm:cxn modelId="{39C2DC9C-C490-43C7-AB0B-4025C5327847}" type="presOf" srcId="{385A42FB-47AC-2D40-A81F-FB06CE6D0C39}" destId="{D14E3B0D-CE96-BA4D-9C16-33744124E5AE}" srcOrd="0" destOrd="0" presId="urn:microsoft.com/office/officeart/2005/8/layout/hList1"/>
    <dgm:cxn modelId="{B21EDABB-007F-438E-A0FB-8863CDD19576}" type="presOf" srcId="{43BEB2F9-CD9F-F94F-8081-9A9B406127BA}" destId="{259A08CA-CD08-4548-A5FE-05DDDA0193C7}" srcOrd="0" destOrd="2" presId="urn:microsoft.com/office/officeart/2005/8/layout/hList1"/>
    <dgm:cxn modelId="{E0F16AD3-F74C-214D-B1C5-DA5D6A8F4106}" srcId="{385FC1DB-094B-3547-AD9B-4D5D00536396}" destId="{43BEB2F9-CD9F-F94F-8081-9A9B406127BA}" srcOrd="2" destOrd="0" parTransId="{D96F74EC-93C4-9D46-AEA6-310FB4111A13}" sibTransId="{2FECDB28-59B5-9C42-B471-567F3FEF8280}"/>
    <dgm:cxn modelId="{985B8CD9-15CD-A740-A53B-1438432F4ED2}" srcId="{385A42FB-47AC-2D40-A81F-FB06CE6D0C39}" destId="{AC72BC36-10FA-A441-A519-B00598873717}" srcOrd="1" destOrd="0" parTransId="{332A930D-80B2-F941-9394-373F36B0596F}" sibTransId="{F910E0B2-3517-1746-B03B-C6E983041355}"/>
    <dgm:cxn modelId="{29AD3EFB-1C2C-4AA3-AE4A-4E397256FE18}" type="presOf" srcId="{385FC1DB-094B-3547-AD9B-4D5D00536396}" destId="{2C5CD196-07AB-D647-816A-7995617B0A39}" srcOrd="0" destOrd="0" presId="urn:microsoft.com/office/officeart/2005/8/layout/hList1"/>
    <dgm:cxn modelId="{E91B777B-C3CE-4D13-8279-F02C8EBB27AB}" type="presParOf" srcId="{A0946EE1-1C7A-A948-B317-0CC28824C11C}" destId="{FF22804A-72F8-604E-8200-C844C902D632}" srcOrd="0" destOrd="0" presId="urn:microsoft.com/office/officeart/2005/8/layout/hList1"/>
    <dgm:cxn modelId="{C3E16271-F167-40FD-8EDB-3F262D94519D}" type="presParOf" srcId="{FF22804A-72F8-604E-8200-C844C902D632}" destId="{2C5CD196-07AB-D647-816A-7995617B0A39}" srcOrd="0" destOrd="0" presId="urn:microsoft.com/office/officeart/2005/8/layout/hList1"/>
    <dgm:cxn modelId="{386DF028-2189-464F-8621-D75AD9F5BBF4}" type="presParOf" srcId="{FF22804A-72F8-604E-8200-C844C902D632}" destId="{259A08CA-CD08-4548-A5FE-05DDDA0193C7}" srcOrd="1" destOrd="0" presId="urn:microsoft.com/office/officeart/2005/8/layout/hList1"/>
    <dgm:cxn modelId="{B75DFB46-9E86-449A-A301-8FDAF8A2A4E7}" type="presParOf" srcId="{A0946EE1-1C7A-A948-B317-0CC28824C11C}" destId="{B0E36CFF-195B-204B-8A2D-69A9D2E7303C}" srcOrd="1" destOrd="0" presId="urn:microsoft.com/office/officeart/2005/8/layout/hList1"/>
    <dgm:cxn modelId="{60908F87-EBE5-43C9-B61A-29190E9E8CA3}" type="presParOf" srcId="{A0946EE1-1C7A-A948-B317-0CC28824C11C}" destId="{467B4469-5122-D447-BDB4-E3DF7D3AAD93}" srcOrd="2" destOrd="0" presId="urn:microsoft.com/office/officeart/2005/8/layout/hList1"/>
    <dgm:cxn modelId="{4DE557E7-851D-4E08-B0BD-4A9B3A9256A3}" type="presParOf" srcId="{467B4469-5122-D447-BDB4-E3DF7D3AAD93}" destId="{D14E3B0D-CE96-BA4D-9C16-33744124E5AE}" srcOrd="0" destOrd="0" presId="urn:microsoft.com/office/officeart/2005/8/layout/hList1"/>
    <dgm:cxn modelId="{5EB2EC69-5816-47BE-BD5E-AA00F07E9448}" type="presParOf" srcId="{467B4469-5122-D447-BDB4-E3DF7D3AAD93}" destId="{BDDB55BD-4062-FF4E-B4B6-9DC779ACF4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288B533-EA42-44BF-808E-C107DFBFED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C629517-3E5E-4157-B42C-36939ACF4A33}">
      <dgm:prSet/>
      <dgm:spPr/>
      <dgm:t>
        <a:bodyPr/>
        <a:lstStyle/>
        <a:p>
          <a:r>
            <a:rPr lang="en-GB"/>
            <a:t>Fight for the </a:t>
          </a:r>
          <a:endParaRPr lang="cs-CZ"/>
        </a:p>
      </dgm:t>
    </dgm:pt>
    <dgm:pt modelId="{27AE40B9-47AA-4D9B-BD2E-D30871CFC14F}" type="parTrans" cxnId="{DFB1CC6E-4904-4A70-98B3-DC70D529917C}">
      <dgm:prSet/>
      <dgm:spPr/>
      <dgm:t>
        <a:bodyPr/>
        <a:lstStyle/>
        <a:p>
          <a:endParaRPr lang="cs-CZ"/>
        </a:p>
      </dgm:t>
    </dgm:pt>
    <dgm:pt modelId="{FD376DF6-C9E0-415D-B089-5BD01A7A1182}" type="sibTrans" cxnId="{DFB1CC6E-4904-4A70-98B3-DC70D529917C}">
      <dgm:prSet/>
      <dgm:spPr/>
      <dgm:t>
        <a:bodyPr/>
        <a:lstStyle/>
        <a:p>
          <a:endParaRPr lang="cs-CZ"/>
        </a:p>
      </dgm:t>
    </dgm:pt>
    <dgm:pt modelId="{351A37DC-AF00-40AA-82F5-F27730767725}">
      <dgm:prSet/>
      <dgm:spPr/>
      <dgm:t>
        <a:bodyPr/>
        <a:lstStyle/>
        <a:p>
          <a:r>
            <a:rPr lang="en-GB"/>
            <a:t>Power</a:t>
          </a:r>
          <a:endParaRPr lang="cs-CZ"/>
        </a:p>
      </dgm:t>
    </dgm:pt>
    <dgm:pt modelId="{B661A5F7-D1B5-426D-BD6A-CDC03CD4FC74}" type="parTrans" cxnId="{AD225D3F-C503-4A2F-B9E5-F1E17665B6EA}">
      <dgm:prSet/>
      <dgm:spPr/>
      <dgm:t>
        <a:bodyPr/>
        <a:lstStyle/>
        <a:p>
          <a:endParaRPr lang="cs-CZ"/>
        </a:p>
      </dgm:t>
    </dgm:pt>
    <dgm:pt modelId="{A864D655-C59B-4992-B781-B696E7EDA1D9}" type="sibTrans" cxnId="{AD225D3F-C503-4A2F-B9E5-F1E17665B6EA}">
      <dgm:prSet/>
      <dgm:spPr/>
      <dgm:t>
        <a:bodyPr/>
        <a:lstStyle/>
        <a:p>
          <a:endParaRPr lang="cs-CZ"/>
        </a:p>
      </dgm:t>
    </dgm:pt>
    <dgm:pt modelId="{C67CBEEC-816D-4E01-B442-7B49073F9119}">
      <dgm:prSet/>
      <dgm:spPr/>
      <dgm:t>
        <a:bodyPr/>
        <a:lstStyle/>
        <a:p>
          <a:r>
            <a:rPr lang="en-GB"/>
            <a:t>Influence</a:t>
          </a:r>
          <a:endParaRPr lang="cs-CZ"/>
        </a:p>
      </dgm:t>
    </dgm:pt>
    <dgm:pt modelId="{42E13615-7E2E-4453-A09C-7F138AB6361B}" type="parTrans" cxnId="{314751CF-A32C-45B0-B9A6-1E4859E02312}">
      <dgm:prSet/>
      <dgm:spPr/>
      <dgm:t>
        <a:bodyPr/>
        <a:lstStyle/>
        <a:p>
          <a:endParaRPr lang="cs-CZ"/>
        </a:p>
      </dgm:t>
    </dgm:pt>
    <dgm:pt modelId="{7635C6C4-2836-4648-9B4F-B51DBDE9B5A4}" type="sibTrans" cxnId="{314751CF-A32C-45B0-B9A6-1E4859E02312}">
      <dgm:prSet/>
      <dgm:spPr/>
      <dgm:t>
        <a:bodyPr/>
        <a:lstStyle/>
        <a:p>
          <a:endParaRPr lang="cs-CZ"/>
        </a:p>
      </dgm:t>
    </dgm:pt>
    <dgm:pt modelId="{ABC686F0-FDC1-4E10-ACF2-E86E3A9642C5}">
      <dgm:prSet/>
      <dgm:spPr/>
      <dgm:t>
        <a:bodyPr/>
        <a:lstStyle/>
        <a:p>
          <a:r>
            <a:rPr lang="en-GB"/>
            <a:t>Money</a:t>
          </a:r>
          <a:endParaRPr lang="cs-CZ"/>
        </a:p>
      </dgm:t>
    </dgm:pt>
    <dgm:pt modelId="{9C30C450-FDB5-45CE-9766-C76EA5BC249D}" type="parTrans" cxnId="{B9C4BAAB-3A38-4FD3-A18D-14DCB4C612A1}">
      <dgm:prSet/>
      <dgm:spPr/>
      <dgm:t>
        <a:bodyPr/>
        <a:lstStyle/>
        <a:p>
          <a:endParaRPr lang="cs-CZ"/>
        </a:p>
      </dgm:t>
    </dgm:pt>
    <dgm:pt modelId="{921700CC-AF34-4C13-A4CF-1BDAEC046743}" type="sibTrans" cxnId="{B9C4BAAB-3A38-4FD3-A18D-14DCB4C612A1}">
      <dgm:prSet/>
      <dgm:spPr/>
      <dgm:t>
        <a:bodyPr/>
        <a:lstStyle/>
        <a:p>
          <a:endParaRPr lang="cs-CZ"/>
        </a:p>
      </dgm:t>
    </dgm:pt>
    <dgm:pt modelId="{E8A4F424-7C00-4FA0-8345-3126523B8FC7}">
      <dgm:prSet/>
      <dgm:spPr/>
      <dgm:t>
        <a:bodyPr/>
        <a:lstStyle/>
        <a:p>
          <a:r>
            <a:rPr lang="en-GB"/>
            <a:t>Support of the high management is the key to vitality</a:t>
          </a:r>
          <a:endParaRPr lang="cs-CZ"/>
        </a:p>
      </dgm:t>
    </dgm:pt>
    <dgm:pt modelId="{FFE0E428-729F-4576-A036-AC31F0D72149}" type="parTrans" cxnId="{0356BFFD-0602-43E8-9BEE-905CF5AD7E92}">
      <dgm:prSet/>
      <dgm:spPr/>
      <dgm:t>
        <a:bodyPr/>
        <a:lstStyle/>
        <a:p>
          <a:endParaRPr lang="cs-CZ"/>
        </a:p>
      </dgm:t>
    </dgm:pt>
    <dgm:pt modelId="{F5FC2E16-D4ED-4024-AB4F-BDE5AB07D167}" type="sibTrans" cxnId="{0356BFFD-0602-43E8-9BEE-905CF5AD7E92}">
      <dgm:prSet/>
      <dgm:spPr/>
      <dgm:t>
        <a:bodyPr/>
        <a:lstStyle/>
        <a:p>
          <a:endParaRPr lang="cs-CZ"/>
        </a:p>
      </dgm:t>
    </dgm:pt>
    <dgm:pt modelId="{31FB3591-F7DA-4D16-B8F4-D24A10A4825A}" type="pres">
      <dgm:prSet presAssocID="{C288B533-EA42-44BF-808E-C107DFBFEDF1}" presName="linear" presStyleCnt="0">
        <dgm:presLayoutVars>
          <dgm:animLvl val="lvl"/>
          <dgm:resizeHandles val="exact"/>
        </dgm:presLayoutVars>
      </dgm:prSet>
      <dgm:spPr/>
    </dgm:pt>
    <dgm:pt modelId="{D1399209-83A6-4B50-9305-6F8D1AA874E8}" type="pres">
      <dgm:prSet presAssocID="{EC629517-3E5E-4157-B42C-36939ACF4A3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ED5827F-D0AB-4EF6-9996-3B04ABFDC12F}" type="pres">
      <dgm:prSet presAssocID="{EC629517-3E5E-4157-B42C-36939ACF4A33}" presName="childText" presStyleLbl="revTx" presStyleIdx="0" presStyleCnt="1">
        <dgm:presLayoutVars>
          <dgm:bulletEnabled val="1"/>
        </dgm:presLayoutVars>
      </dgm:prSet>
      <dgm:spPr/>
    </dgm:pt>
    <dgm:pt modelId="{BD806374-44F2-4E0A-9EFB-A4D26095B177}" type="pres">
      <dgm:prSet presAssocID="{E8A4F424-7C00-4FA0-8345-3126523B8FC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E3B01622-3FF0-4F32-A367-192AA470A577}" type="presOf" srcId="{EC629517-3E5E-4157-B42C-36939ACF4A33}" destId="{D1399209-83A6-4B50-9305-6F8D1AA874E8}" srcOrd="0" destOrd="0" presId="urn:microsoft.com/office/officeart/2005/8/layout/vList2"/>
    <dgm:cxn modelId="{1E25FD2B-3AE9-49AC-8662-83E374653CD3}" type="presOf" srcId="{ABC686F0-FDC1-4E10-ACF2-E86E3A9642C5}" destId="{6ED5827F-D0AB-4EF6-9996-3B04ABFDC12F}" srcOrd="0" destOrd="2" presId="urn:microsoft.com/office/officeart/2005/8/layout/vList2"/>
    <dgm:cxn modelId="{AD225D3F-C503-4A2F-B9E5-F1E17665B6EA}" srcId="{EC629517-3E5E-4157-B42C-36939ACF4A33}" destId="{351A37DC-AF00-40AA-82F5-F27730767725}" srcOrd="0" destOrd="0" parTransId="{B661A5F7-D1B5-426D-BD6A-CDC03CD4FC74}" sibTransId="{A864D655-C59B-4992-B781-B696E7EDA1D9}"/>
    <dgm:cxn modelId="{0085624B-4F29-4C63-96CB-BA8EE11F9D03}" type="presOf" srcId="{351A37DC-AF00-40AA-82F5-F27730767725}" destId="{6ED5827F-D0AB-4EF6-9996-3B04ABFDC12F}" srcOrd="0" destOrd="0" presId="urn:microsoft.com/office/officeart/2005/8/layout/vList2"/>
    <dgm:cxn modelId="{DE89C56C-1FE9-4F98-A3EF-23376CA6BACE}" type="presOf" srcId="{C288B533-EA42-44BF-808E-C107DFBFEDF1}" destId="{31FB3591-F7DA-4D16-B8F4-D24A10A4825A}" srcOrd="0" destOrd="0" presId="urn:microsoft.com/office/officeart/2005/8/layout/vList2"/>
    <dgm:cxn modelId="{DFB1CC6E-4904-4A70-98B3-DC70D529917C}" srcId="{C288B533-EA42-44BF-808E-C107DFBFEDF1}" destId="{EC629517-3E5E-4157-B42C-36939ACF4A33}" srcOrd="0" destOrd="0" parTransId="{27AE40B9-47AA-4D9B-BD2E-D30871CFC14F}" sibTransId="{FD376DF6-C9E0-415D-B089-5BD01A7A1182}"/>
    <dgm:cxn modelId="{9FCB468B-3DBC-4023-A56D-6CABE2214E17}" type="presOf" srcId="{C67CBEEC-816D-4E01-B442-7B49073F9119}" destId="{6ED5827F-D0AB-4EF6-9996-3B04ABFDC12F}" srcOrd="0" destOrd="1" presId="urn:microsoft.com/office/officeart/2005/8/layout/vList2"/>
    <dgm:cxn modelId="{B9C4BAAB-3A38-4FD3-A18D-14DCB4C612A1}" srcId="{EC629517-3E5E-4157-B42C-36939ACF4A33}" destId="{ABC686F0-FDC1-4E10-ACF2-E86E3A9642C5}" srcOrd="2" destOrd="0" parTransId="{9C30C450-FDB5-45CE-9766-C76EA5BC249D}" sibTransId="{921700CC-AF34-4C13-A4CF-1BDAEC046743}"/>
    <dgm:cxn modelId="{2AB280B0-A8F2-438D-B68E-217991959FA0}" type="presOf" srcId="{E8A4F424-7C00-4FA0-8345-3126523B8FC7}" destId="{BD806374-44F2-4E0A-9EFB-A4D26095B177}" srcOrd="0" destOrd="0" presId="urn:microsoft.com/office/officeart/2005/8/layout/vList2"/>
    <dgm:cxn modelId="{314751CF-A32C-45B0-B9A6-1E4859E02312}" srcId="{EC629517-3E5E-4157-B42C-36939ACF4A33}" destId="{C67CBEEC-816D-4E01-B442-7B49073F9119}" srcOrd="1" destOrd="0" parTransId="{42E13615-7E2E-4453-A09C-7F138AB6361B}" sibTransId="{7635C6C4-2836-4648-9B4F-B51DBDE9B5A4}"/>
    <dgm:cxn modelId="{0356BFFD-0602-43E8-9BEE-905CF5AD7E92}" srcId="{C288B533-EA42-44BF-808E-C107DFBFEDF1}" destId="{E8A4F424-7C00-4FA0-8345-3126523B8FC7}" srcOrd="1" destOrd="0" parTransId="{FFE0E428-729F-4576-A036-AC31F0D72149}" sibTransId="{F5FC2E16-D4ED-4024-AB4F-BDE5AB07D167}"/>
    <dgm:cxn modelId="{F71F9B3E-3B56-4697-932D-36AC23BB7546}" type="presParOf" srcId="{31FB3591-F7DA-4D16-B8F4-D24A10A4825A}" destId="{D1399209-83A6-4B50-9305-6F8D1AA874E8}" srcOrd="0" destOrd="0" presId="urn:microsoft.com/office/officeart/2005/8/layout/vList2"/>
    <dgm:cxn modelId="{C0A977B7-12A9-44D7-BBD4-B572C42E4DAD}" type="presParOf" srcId="{31FB3591-F7DA-4D16-B8F4-D24A10A4825A}" destId="{6ED5827F-D0AB-4EF6-9996-3B04ABFDC12F}" srcOrd="1" destOrd="0" presId="urn:microsoft.com/office/officeart/2005/8/layout/vList2"/>
    <dgm:cxn modelId="{EB373653-6F64-479F-9B93-326B9406878B}" type="presParOf" srcId="{31FB3591-F7DA-4D16-B8F4-D24A10A4825A}" destId="{BD806374-44F2-4E0A-9EFB-A4D26095B17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5B40C6A-086D-4D75-9A65-C2E47D9360D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DF5B74E-2200-4333-AB42-7D6BA531A393}">
      <dgm:prSet/>
      <dgm:spPr/>
      <dgm:t>
        <a:bodyPr/>
        <a:lstStyle/>
        <a:p>
          <a:r>
            <a:rPr lang="en-GB"/>
            <a:t>Three types of HR</a:t>
          </a:r>
          <a:endParaRPr lang="cs-CZ"/>
        </a:p>
      </dgm:t>
    </dgm:pt>
    <dgm:pt modelId="{9AB4FB0A-F17F-498B-B178-A73B31D14223}" type="parTrans" cxnId="{0238914B-072C-488C-B207-28A833ACC492}">
      <dgm:prSet/>
      <dgm:spPr/>
      <dgm:t>
        <a:bodyPr/>
        <a:lstStyle/>
        <a:p>
          <a:endParaRPr lang="cs-CZ"/>
        </a:p>
      </dgm:t>
    </dgm:pt>
    <dgm:pt modelId="{13AD3748-D051-4171-84D5-8CBEFE59E205}" type="sibTrans" cxnId="{0238914B-072C-488C-B207-28A833ACC492}">
      <dgm:prSet/>
      <dgm:spPr/>
      <dgm:t>
        <a:bodyPr/>
        <a:lstStyle/>
        <a:p>
          <a:endParaRPr lang="cs-CZ"/>
        </a:p>
      </dgm:t>
    </dgm:pt>
    <dgm:pt modelId="{EF9734B3-A000-4D17-A627-24CAAA59ACED}">
      <dgm:prSet/>
      <dgm:spPr/>
      <dgm:t>
        <a:bodyPr/>
        <a:lstStyle/>
        <a:p>
          <a:r>
            <a:rPr lang="en-GB" dirty="0"/>
            <a:t>Quality</a:t>
          </a:r>
          <a:endParaRPr lang="cs-CZ" dirty="0"/>
        </a:p>
      </dgm:t>
    </dgm:pt>
    <dgm:pt modelId="{3255A1A5-7565-4858-B40B-C13B91200A90}" type="parTrans" cxnId="{A627452D-627F-4F68-986B-8A7A9B1A1BA2}">
      <dgm:prSet/>
      <dgm:spPr/>
      <dgm:t>
        <a:bodyPr/>
        <a:lstStyle/>
        <a:p>
          <a:endParaRPr lang="cs-CZ"/>
        </a:p>
      </dgm:t>
    </dgm:pt>
    <dgm:pt modelId="{1D09A81C-0053-4A48-8DE3-FC348139C2C5}" type="sibTrans" cxnId="{A627452D-627F-4F68-986B-8A7A9B1A1BA2}">
      <dgm:prSet/>
      <dgm:spPr/>
      <dgm:t>
        <a:bodyPr/>
        <a:lstStyle/>
        <a:p>
          <a:endParaRPr lang="cs-CZ"/>
        </a:p>
      </dgm:t>
    </dgm:pt>
    <dgm:pt modelId="{17D40DD8-E7A8-447C-9006-2F4716FDC92B}">
      <dgm:prSet/>
      <dgm:spPr/>
      <dgm:t>
        <a:bodyPr/>
        <a:lstStyle/>
        <a:p>
          <a:r>
            <a:rPr lang="en-GB" dirty="0"/>
            <a:t>What we are</a:t>
          </a:r>
          <a:endParaRPr lang="cs-CZ" dirty="0"/>
        </a:p>
      </dgm:t>
    </dgm:pt>
    <dgm:pt modelId="{06BE39ED-5722-47CD-A47F-9BD4B024DF26}" type="parTrans" cxnId="{B84A7A01-45A2-4422-BCB4-1C5FE6336D82}">
      <dgm:prSet/>
      <dgm:spPr/>
      <dgm:t>
        <a:bodyPr/>
        <a:lstStyle/>
        <a:p>
          <a:endParaRPr lang="cs-CZ"/>
        </a:p>
      </dgm:t>
    </dgm:pt>
    <dgm:pt modelId="{18FCA042-FC93-4B36-A94A-304E5D1226E4}" type="sibTrans" cxnId="{B84A7A01-45A2-4422-BCB4-1C5FE6336D82}">
      <dgm:prSet/>
      <dgm:spPr/>
      <dgm:t>
        <a:bodyPr/>
        <a:lstStyle/>
        <a:p>
          <a:endParaRPr lang="cs-CZ"/>
        </a:p>
      </dgm:t>
    </dgm:pt>
    <dgm:pt modelId="{96A249DF-BF9C-49C8-827E-6629F1C8DC41}">
      <dgm:prSet/>
      <dgm:spPr/>
      <dgm:t>
        <a:bodyPr/>
        <a:lstStyle/>
        <a:p>
          <a:r>
            <a:rPr lang="en-GB" dirty="0"/>
            <a:t>Can not be changed, only accepted</a:t>
          </a:r>
          <a:endParaRPr lang="cs-CZ" dirty="0"/>
        </a:p>
      </dgm:t>
    </dgm:pt>
    <dgm:pt modelId="{D562D4AB-9116-4A78-9C14-6E8BB2279DF7}" type="parTrans" cxnId="{D3E21A6D-76C5-4E9F-8EA6-E9ACAF5A2786}">
      <dgm:prSet/>
      <dgm:spPr/>
      <dgm:t>
        <a:bodyPr/>
        <a:lstStyle/>
        <a:p>
          <a:endParaRPr lang="cs-CZ"/>
        </a:p>
      </dgm:t>
    </dgm:pt>
    <dgm:pt modelId="{96060B62-0672-47A2-9376-6A2904CB9195}" type="sibTrans" cxnId="{D3E21A6D-76C5-4E9F-8EA6-E9ACAF5A2786}">
      <dgm:prSet/>
      <dgm:spPr/>
      <dgm:t>
        <a:bodyPr/>
        <a:lstStyle/>
        <a:p>
          <a:endParaRPr lang="cs-CZ"/>
        </a:p>
      </dgm:t>
    </dgm:pt>
    <dgm:pt modelId="{7C1C770D-E025-498D-94F3-EA914DDF5455}">
      <dgm:prSet/>
      <dgm:spPr/>
      <dgm:t>
        <a:bodyPr/>
        <a:lstStyle/>
        <a:p>
          <a:r>
            <a:rPr lang="en-GB" dirty="0"/>
            <a:t>Attitude</a:t>
          </a:r>
          <a:endParaRPr lang="cs-CZ" dirty="0"/>
        </a:p>
      </dgm:t>
    </dgm:pt>
    <dgm:pt modelId="{AB6B99A0-7EAA-4CB6-84CD-B152067C0CB9}" type="parTrans" cxnId="{59356FB5-0A06-434C-ABFA-35BF46D1336D}">
      <dgm:prSet/>
      <dgm:spPr/>
      <dgm:t>
        <a:bodyPr/>
        <a:lstStyle/>
        <a:p>
          <a:endParaRPr lang="cs-CZ"/>
        </a:p>
      </dgm:t>
    </dgm:pt>
    <dgm:pt modelId="{835CFC87-5432-430D-A321-456653688735}" type="sibTrans" cxnId="{59356FB5-0A06-434C-ABFA-35BF46D1336D}">
      <dgm:prSet/>
      <dgm:spPr/>
      <dgm:t>
        <a:bodyPr/>
        <a:lstStyle/>
        <a:p>
          <a:endParaRPr lang="cs-CZ"/>
        </a:p>
      </dgm:t>
    </dgm:pt>
    <dgm:pt modelId="{8DC5FC1D-A3E2-4086-A784-92AC654CA092}">
      <dgm:prSet/>
      <dgm:spPr/>
      <dgm:t>
        <a:bodyPr/>
        <a:lstStyle/>
        <a:p>
          <a:r>
            <a:rPr lang="en-GB" dirty="0"/>
            <a:t>What we believe in and what we want</a:t>
          </a:r>
          <a:endParaRPr lang="cs-CZ" dirty="0"/>
        </a:p>
      </dgm:t>
    </dgm:pt>
    <dgm:pt modelId="{B64AC7D6-3F0E-411A-8BAB-7E069D712E8E}" type="parTrans" cxnId="{BCD1855D-6BAB-4C27-B35E-1F13F9F2F6BB}">
      <dgm:prSet/>
      <dgm:spPr/>
      <dgm:t>
        <a:bodyPr/>
        <a:lstStyle/>
        <a:p>
          <a:endParaRPr lang="cs-CZ"/>
        </a:p>
      </dgm:t>
    </dgm:pt>
    <dgm:pt modelId="{5A963BBB-3598-4595-923F-EAA52D9A5617}" type="sibTrans" cxnId="{BCD1855D-6BAB-4C27-B35E-1F13F9F2F6BB}">
      <dgm:prSet/>
      <dgm:spPr/>
      <dgm:t>
        <a:bodyPr/>
        <a:lstStyle/>
        <a:p>
          <a:endParaRPr lang="cs-CZ"/>
        </a:p>
      </dgm:t>
    </dgm:pt>
    <dgm:pt modelId="{D504257C-D76D-4D3C-927D-0DCFEAAB4B2D}">
      <dgm:prSet/>
      <dgm:spPr/>
      <dgm:t>
        <a:bodyPr/>
        <a:lstStyle/>
        <a:p>
          <a:r>
            <a:rPr lang="en-GB" dirty="0"/>
            <a:t>Abilities</a:t>
          </a:r>
          <a:endParaRPr lang="cs-CZ" dirty="0"/>
        </a:p>
      </dgm:t>
    </dgm:pt>
    <dgm:pt modelId="{2DCE7FE5-111A-483B-B871-9F34E4B6C770}" type="parTrans" cxnId="{A4E24BA8-8C09-4EA4-8B89-2EF10876C6D7}">
      <dgm:prSet/>
      <dgm:spPr/>
      <dgm:t>
        <a:bodyPr/>
        <a:lstStyle/>
        <a:p>
          <a:endParaRPr lang="cs-CZ"/>
        </a:p>
      </dgm:t>
    </dgm:pt>
    <dgm:pt modelId="{3C6A47C0-37B6-4E2B-B592-A813F350865E}" type="sibTrans" cxnId="{A4E24BA8-8C09-4EA4-8B89-2EF10876C6D7}">
      <dgm:prSet/>
      <dgm:spPr/>
      <dgm:t>
        <a:bodyPr/>
        <a:lstStyle/>
        <a:p>
          <a:endParaRPr lang="cs-CZ"/>
        </a:p>
      </dgm:t>
    </dgm:pt>
    <dgm:pt modelId="{665733D7-9DBA-4C27-8719-97D4B2A6624B}">
      <dgm:prSet/>
      <dgm:spPr/>
      <dgm:t>
        <a:bodyPr/>
        <a:lstStyle/>
        <a:p>
          <a:r>
            <a:rPr lang="en-GB"/>
            <a:t>What we know and what we have learned</a:t>
          </a:r>
          <a:endParaRPr lang="cs-CZ"/>
        </a:p>
      </dgm:t>
    </dgm:pt>
    <dgm:pt modelId="{1A80CF4E-EDF3-4AAB-B23A-3386DA22237D}" type="parTrans" cxnId="{DAA4F9F9-CA81-4BE6-9031-A95E0F6881B6}">
      <dgm:prSet/>
      <dgm:spPr/>
      <dgm:t>
        <a:bodyPr/>
        <a:lstStyle/>
        <a:p>
          <a:endParaRPr lang="cs-CZ"/>
        </a:p>
      </dgm:t>
    </dgm:pt>
    <dgm:pt modelId="{67378F5B-995C-4919-8418-FF22AF570E37}" type="sibTrans" cxnId="{DAA4F9F9-CA81-4BE6-9031-A95E0F6881B6}">
      <dgm:prSet/>
      <dgm:spPr/>
      <dgm:t>
        <a:bodyPr/>
        <a:lstStyle/>
        <a:p>
          <a:endParaRPr lang="cs-CZ"/>
        </a:p>
      </dgm:t>
    </dgm:pt>
    <dgm:pt modelId="{61610D00-73DE-49F3-B53B-DA0317E657FC}" type="pres">
      <dgm:prSet presAssocID="{75B40C6A-086D-4D75-9A65-C2E47D9360D5}" presName="linear" presStyleCnt="0">
        <dgm:presLayoutVars>
          <dgm:animLvl val="lvl"/>
          <dgm:resizeHandles val="exact"/>
        </dgm:presLayoutVars>
      </dgm:prSet>
      <dgm:spPr/>
    </dgm:pt>
    <dgm:pt modelId="{10E5D7E5-90A2-47E5-AB3B-B7C372643AB4}" type="pres">
      <dgm:prSet presAssocID="{7DF5B74E-2200-4333-AB42-7D6BA531A39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CCBEDFD-D63B-47E1-8CFE-2B1FD6597F23}" type="pres">
      <dgm:prSet presAssocID="{13AD3748-D051-4171-84D5-8CBEFE59E205}" presName="spacer" presStyleCnt="0"/>
      <dgm:spPr/>
    </dgm:pt>
    <dgm:pt modelId="{7E0F025E-BA20-472B-9865-5F7CBE3839F7}" type="pres">
      <dgm:prSet presAssocID="{EF9734B3-A000-4D17-A627-24CAAA59ACE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ECE65F9-13E4-415C-B1B3-8BBB40A3FB66}" type="pres">
      <dgm:prSet presAssocID="{EF9734B3-A000-4D17-A627-24CAAA59ACED}" presName="childText" presStyleLbl="revTx" presStyleIdx="0" presStyleCnt="3">
        <dgm:presLayoutVars>
          <dgm:bulletEnabled val="1"/>
        </dgm:presLayoutVars>
      </dgm:prSet>
      <dgm:spPr/>
    </dgm:pt>
    <dgm:pt modelId="{001032A9-16B0-411C-A1BA-D2A72AB5D8C5}" type="pres">
      <dgm:prSet presAssocID="{7C1C770D-E025-498D-94F3-EA914DDF545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3D1F76B-000E-4CDC-9A52-681D9FBB83E9}" type="pres">
      <dgm:prSet presAssocID="{7C1C770D-E025-498D-94F3-EA914DDF5455}" presName="childText" presStyleLbl="revTx" presStyleIdx="1" presStyleCnt="3">
        <dgm:presLayoutVars>
          <dgm:bulletEnabled val="1"/>
        </dgm:presLayoutVars>
      </dgm:prSet>
      <dgm:spPr/>
    </dgm:pt>
    <dgm:pt modelId="{662F97EB-E932-4C52-BE20-76FD4ACB5F47}" type="pres">
      <dgm:prSet presAssocID="{D504257C-D76D-4D3C-927D-0DCFEAAB4B2D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200D478-AEF4-45D6-B12A-A00DB4F4C22C}" type="pres">
      <dgm:prSet presAssocID="{D504257C-D76D-4D3C-927D-0DCFEAAB4B2D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B84A7A01-45A2-4422-BCB4-1C5FE6336D82}" srcId="{EF9734B3-A000-4D17-A627-24CAAA59ACED}" destId="{17D40DD8-E7A8-447C-9006-2F4716FDC92B}" srcOrd="0" destOrd="0" parTransId="{06BE39ED-5722-47CD-A47F-9BD4B024DF26}" sibTransId="{18FCA042-FC93-4B36-A94A-304E5D1226E4}"/>
    <dgm:cxn modelId="{A627452D-627F-4F68-986B-8A7A9B1A1BA2}" srcId="{75B40C6A-086D-4D75-9A65-C2E47D9360D5}" destId="{EF9734B3-A000-4D17-A627-24CAAA59ACED}" srcOrd="1" destOrd="0" parTransId="{3255A1A5-7565-4858-B40B-C13B91200A90}" sibTransId="{1D09A81C-0053-4A48-8DE3-FC348139C2C5}"/>
    <dgm:cxn modelId="{CDCD702D-0994-421C-B506-43B9201D0498}" type="presOf" srcId="{7C1C770D-E025-498D-94F3-EA914DDF5455}" destId="{001032A9-16B0-411C-A1BA-D2A72AB5D8C5}" srcOrd="0" destOrd="0" presId="urn:microsoft.com/office/officeart/2005/8/layout/vList2"/>
    <dgm:cxn modelId="{BCD1855D-6BAB-4C27-B35E-1F13F9F2F6BB}" srcId="{7C1C770D-E025-498D-94F3-EA914DDF5455}" destId="{8DC5FC1D-A3E2-4086-A784-92AC654CA092}" srcOrd="0" destOrd="0" parTransId="{B64AC7D6-3F0E-411A-8BAB-7E069D712E8E}" sibTransId="{5A963BBB-3598-4595-923F-EAA52D9A5617}"/>
    <dgm:cxn modelId="{81801269-2111-433E-AB86-94F5CEFAF8B1}" type="presOf" srcId="{665733D7-9DBA-4C27-8719-97D4B2A6624B}" destId="{F200D478-AEF4-45D6-B12A-A00DB4F4C22C}" srcOrd="0" destOrd="0" presId="urn:microsoft.com/office/officeart/2005/8/layout/vList2"/>
    <dgm:cxn modelId="{4831B24A-47CE-4E20-8425-53B17B649817}" type="presOf" srcId="{96A249DF-BF9C-49C8-827E-6629F1C8DC41}" destId="{CECE65F9-13E4-415C-B1B3-8BBB40A3FB66}" srcOrd="0" destOrd="1" presId="urn:microsoft.com/office/officeart/2005/8/layout/vList2"/>
    <dgm:cxn modelId="{0238914B-072C-488C-B207-28A833ACC492}" srcId="{75B40C6A-086D-4D75-9A65-C2E47D9360D5}" destId="{7DF5B74E-2200-4333-AB42-7D6BA531A393}" srcOrd="0" destOrd="0" parTransId="{9AB4FB0A-F17F-498B-B178-A73B31D14223}" sibTransId="{13AD3748-D051-4171-84D5-8CBEFE59E205}"/>
    <dgm:cxn modelId="{D3E21A6D-76C5-4E9F-8EA6-E9ACAF5A2786}" srcId="{EF9734B3-A000-4D17-A627-24CAAA59ACED}" destId="{96A249DF-BF9C-49C8-827E-6629F1C8DC41}" srcOrd="1" destOrd="0" parTransId="{D562D4AB-9116-4A78-9C14-6E8BB2279DF7}" sibTransId="{96060B62-0672-47A2-9376-6A2904CB9195}"/>
    <dgm:cxn modelId="{DA68C67F-145D-4377-AF41-8C0D6F9776D1}" type="presOf" srcId="{D504257C-D76D-4D3C-927D-0DCFEAAB4B2D}" destId="{662F97EB-E932-4C52-BE20-76FD4ACB5F47}" srcOrd="0" destOrd="0" presId="urn:microsoft.com/office/officeart/2005/8/layout/vList2"/>
    <dgm:cxn modelId="{2CB1E88D-6AB9-40EE-A140-569085D20926}" type="presOf" srcId="{EF9734B3-A000-4D17-A627-24CAAA59ACED}" destId="{7E0F025E-BA20-472B-9865-5F7CBE3839F7}" srcOrd="0" destOrd="0" presId="urn:microsoft.com/office/officeart/2005/8/layout/vList2"/>
    <dgm:cxn modelId="{D086C29B-5721-496D-8970-E34C67180D5F}" type="presOf" srcId="{7DF5B74E-2200-4333-AB42-7D6BA531A393}" destId="{10E5D7E5-90A2-47E5-AB3B-B7C372643AB4}" srcOrd="0" destOrd="0" presId="urn:microsoft.com/office/officeart/2005/8/layout/vList2"/>
    <dgm:cxn modelId="{7C1C4C9C-8E87-434F-A8F3-195D2CFDF7BC}" type="presOf" srcId="{8DC5FC1D-A3E2-4086-A784-92AC654CA092}" destId="{73D1F76B-000E-4CDC-9A52-681D9FBB83E9}" srcOrd="0" destOrd="0" presId="urn:microsoft.com/office/officeart/2005/8/layout/vList2"/>
    <dgm:cxn modelId="{A4E24BA8-8C09-4EA4-8B89-2EF10876C6D7}" srcId="{75B40C6A-086D-4D75-9A65-C2E47D9360D5}" destId="{D504257C-D76D-4D3C-927D-0DCFEAAB4B2D}" srcOrd="3" destOrd="0" parTransId="{2DCE7FE5-111A-483B-B871-9F34E4B6C770}" sibTransId="{3C6A47C0-37B6-4E2B-B592-A813F350865E}"/>
    <dgm:cxn modelId="{B752DFB2-B24A-4DC4-A081-6535BE9111E8}" type="presOf" srcId="{17D40DD8-E7A8-447C-9006-2F4716FDC92B}" destId="{CECE65F9-13E4-415C-B1B3-8BBB40A3FB66}" srcOrd="0" destOrd="0" presId="urn:microsoft.com/office/officeart/2005/8/layout/vList2"/>
    <dgm:cxn modelId="{59356FB5-0A06-434C-ABFA-35BF46D1336D}" srcId="{75B40C6A-086D-4D75-9A65-C2E47D9360D5}" destId="{7C1C770D-E025-498D-94F3-EA914DDF5455}" srcOrd="2" destOrd="0" parTransId="{AB6B99A0-7EAA-4CB6-84CD-B152067C0CB9}" sibTransId="{835CFC87-5432-430D-A321-456653688735}"/>
    <dgm:cxn modelId="{90871BBC-11C5-45D4-9A47-DC94E453258E}" type="presOf" srcId="{75B40C6A-086D-4D75-9A65-C2E47D9360D5}" destId="{61610D00-73DE-49F3-B53B-DA0317E657FC}" srcOrd="0" destOrd="0" presId="urn:microsoft.com/office/officeart/2005/8/layout/vList2"/>
    <dgm:cxn modelId="{DAA4F9F9-CA81-4BE6-9031-A95E0F6881B6}" srcId="{D504257C-D76D-4D3C-927D-0DCFEAAB4B2D}" destId="{665733D7-9DBA-4C27-8719-97D4B2A6624B}" srcOrd="0" destOrd="0" parTransId="{1A80CF4E-EDF3-4AAB-B23A-3386DA22237D}" sibTransId="{67378F5B-995C-4919-8418-FF22AF570E37}"/>
    <dgm:cxn modelId="{77CBE0E2-820D-4F5F-95FB-5909A48EE6D8}" type="presParOf" srcId="{61610D00-73DE-49F3-B53B-DA0317E657FC}" destId="{10E5D7E5-90A2-47E5-AB3B-B7C372643AB4}" srcOrd="0" destOrd="0" presId="urn:microsoft.com/office/officeart/2005/8/layout/vList2"/>
    <dgm:cxn modelId="{AF4FD507-F32E-46BC-81F0-41BB96AB0B21}" type="presParOf" srcId="{61610D00-73DE-49F3-B53B-DA0317E657FC}" destId="{CCCBEDFD-D63B-47E1-8CFE-2B1FD6597F23}" srcOrd="1" destOrd="0" presId="urn:microsoft.com/office/officeart/2005/8/layout/vList2"/>
    <dgm:cxn modelId="{1339DBB3-EC9C-411B-AFFE-17C4D55C4405}" type="presParOf" srcId="{61610D00-73DE-49F3-B53B-DA0317E657FC}" destId="{7E0F025E-BA20-472B-9865-5F7CBE3839F7}" srcOrd="2" destOrd="0" presId="urn:microsoft.com/office/officeart/2005/8/layout/vList2"/>
    <dgm:cxn modelId="{5A5DD701-EFEE-4AE1-9F2D-CB0E92A79D32}" type="presParOf" srcId="{61610D00-73DE-49F3-B53B-DA0317E657FC}" destId="{CECE65F9-13E4-415C-B1B3-8BBB40A3FB66}" srcOrd="3" destOrd="0" presId="urn:microsoft.com/office/officeart/2005/8/layout/vList2"/>
    <dgm:cxn modelId="{DB34BA43-4FB3-46CA-9D22-192D26E676DB}" type="presParOf" srcId="{61610D00-73DE-49F3-B53B-DA0317E657FC}" destId="{001032A9-16B0-411C-A1BA-D2A72AB5D8C5}" srcOrd="4" destOrd="0" presId="urn:microsoft.com/office/officeart/2005/8/layout/vList2"/>
    <dgm:cxn modelId="{1C652707-3813-4214-9FBB-950B2F13A0E3}" type="presParOf" srcId="{61610D00-73DE-49F3-B53B-DA0317E657FC}" destId="{73D1F76B-000E-4CDC-9A52-681D9FBB83E9}" srcOrd="5" destOrd="0" presId="urn:microsoft.com/office/officeart/2005/8/layout/vList2"/>
    <dgm:cxn modelId="{5D99EB2C-0B30-4261-9400-9D35842BA206}" type="presParOf" srcId="{61610D00-73DE-49F3-B53B-DA0317E657FC}" destId="{662F97EB-E932-4C52-BE20-76FD4ACB5F47}" srcOrd="6" destOrd="0" presId="urn:microsoft.com/office/officeart/2005/8/layout/vList2"/>
    <dgm:cxn modelId="{C2D01E0E-0303-459B-B515-66302CFAD088}" type="presParOf" srcId="{61610D00-73DE-49F3-B53B-DA0317E657FC}" destId="{F200D478-AEF4-45D6-B12A-A00DB4F4C22C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C38145-FE53-4A5A-AB5F-218DF66D38F5}">
      <dsp:nvSpPr>
        <dsp:cNvPr id="0" name=""/>
        <dsp:cNvSpPr/>
      </dsp:nvSpPr>
      <dsp:spPr>
        <a:xfrm>
          <a:off x="0" y="76307"/>
          <a:ext cx="8229600" cy="659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Company culture is essential part of company identity</a:t>
          </a:r>
        </a:p>
      </dsp:txBody>
      <dsp:txXfrm>
        <a:off x="32184" y="108491"/>
        <a:ext cx="8165232" cy="594927"/>
      </dsp:txXfrm>
    </dsp:sp>
    <dsp:sp modelId="{494C22BF-BD26-054D-A33C-A096DDB3DE3B}">
      <dsp:nvSpPr>
        <dsp:cNvPr id="0" name=""/>
        <dsp:cNvSpPr/>
      </dsp:nvSpPr>
      <dsp:spPr>
        <a:xfrm>
          <a:off x="0" y="802714"/>
          <a:ext cx="8229600" cy="659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Avoid the culture to become chaotic!</a:t>
          </a:r>
        </a:p>
      </dsp:txBody>
      <dsp:txXfrm>
        <a:off x="32184" y="834898"/>
        <a:ext cx="8165232" cy="594927"/>
      </dsp:txXfrm>
    </dsp:sp>
    <dsp:sp modelId="{A4CFEAE9-73F3-0948-97C7-61E5E9E5A806}">
      <dsp:nvSpPr>
        <dsp:cNvPr id="0" name=""/>
        <dsp:cNvSpPr/>
      </dsp:nvSpPr>
      <dsp:spPr>
        <a:xfrm>
          <a:off x="0" y="1527378"/>
          <a:ext cx="8229600" cy="659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Continually transform the culture:</a:t>
          </a:r>
        </a:p>
      </dsp:txBody>
      <dsp:txXfrm>
        <a:off x="32184" y="1559562"/>
        <a:ext cx="8165232" cy="59492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2280253" y="0"/>
          <a:ext cx="912101" cy="993701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tx1"/>
              </a:solidFill>
            </a:rPr>
            <a:t>Integration</a:t>
          </a:r>
        </a:p>
      </dsp:txBody>
      <dsp:txXfrm>
        <a:off x="2280253" y="0"/>
        <a:ext cx="912101" cy="993701"/>
      </dsp:txXfrm>
    </dsp:sp>
    <dsp:sp modelId="{F5C47C7C-F22E-5745-9FF3-8E8113C17EE8}">
      <dsp:nvSpPr>
        <dsp:cNvPr id="0" name=""/>
        <dsp:cNvSpPr/>
      </dsp:nvSpPr>
      <dsp:spPr>
        <a:xfrm>
          <a:off x="1824202" y="993701"/>
          <a:ext cx="1824202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solidFill>
                <a:schemeClr val="bg1"/>
              </a:solidFill>
            </a:rPr>
            <a:t>Synergetization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143438" y="993701"/>
        <a:ext cx="1185731" cy="993701"/>
      </dsp:txXfrm>
    </dsp:sp>
    <dsp:sp modelId="{5E181FBA-F664-6B48-BDE0-BF8485876CD3}">
      <dsp:nvSpPr>
        <dsp:cNvPr id="0" name=""/>
        <dsp:cNvSpPr/>
      </dsp:nvSpPr>
      <dsp:spPr>
        <a:xfrm>
          <a:off x="1368152" y="1987402"/>
          <a:ext cx="2736304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Habilitation</a:t>
          </a:r>
        </a:p>
      </dsp:txBody>
      <dsp:txXfrm>
        <a:off x="1847005" y="1987402"/>
        <a:ext cx="1778597" cy="993701"/>
      </dsp:txXfrm>
    </dsp:sp>
    <dsp:sp modelId="{8F820B19-D61C-B247-A620-06225BB7DFA1}">
      <dsp:nvSpPr>
        <dsp:cNvPr id="0" name=""/>
        <dsp:cNvSpPr/>
      </dsp:nvSpPr>
      <dsp:spPr>
        <a:xfrm>
          <a:off x="912101" y="2981103"/>
          <a:ext cx="3648405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Motivation</a:t>
          </a:r>
        </a:p>
      </dsp:txBody>
      <dsp:txXfrm>
        <a:off x="1550572" y="2981103"/>
        <a:ext cx="2371463" cy="993701"/>
      </dsp:txXfrm>
    </dsp:sp>
    <dsp:sp modelId="{7AE28275-8189-304B-BDE5-5E5C671D1A55}">
      <dsp:nvSpPr>
        <dsp:cNvPr id="0" name=""/>
        <dsp:cNvSpPr/>
      </dsp:nvSpPr>
      <dsp:spPr>
        <a:xfrm>
          <a:off x="456050" y="3974804"/>
          <a:ext cx="4560506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Orientation</a:t>
          </a:r>
        </a:p>
      </dsp:txBody>
      <dsp:txXfrm>
        <a:off x="1254139" y="3974804"/>
        <a:ext cx="2964329" cy="993701"/>
      </dsp:txXfrm>
    </dsp:sp>
    <dsp:sp modelId="{2B843B4D-9D9C-0F40-8A45-031B67D433C2}">
      <dsp:nvSpPr>
        <dsp:cNvPr id="0" name=""/>
        <dsp:cNvSpPr/>
      </dsp:nvSpPr>
      <dsp:spPr>
        <a:xfrm>
          <a:off x="0" y="4968505"/>
          <a:ext cx="5472607" cy="993701"/>
        </a:xfrm>
        <a:prstGeom prst="trapezoid">
          <a:avLst>
            <a:gd name="adj" fmla="val 4589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</a:rPr>
            <a:t>Definition</a:t>
          </a:r>
        </a:p>
      </dsp:txBody>
      <dsp:txXfrm>
        <a:off x="957706" y="4968505"/>
        <a:ext cx="3557195" cy="993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57497-D04B-AD4C-B2C4-E5C771161FF4}">
      <dsp:nvSpPr>
        <dsp:cNvPr id="0" name=""/>
        <dsp:cNvSpPr/>
      </dsp:nvSpPr>
      <dsp:spPr>
        <a:xfrm>
          <a:off x="2411" y="744333"/>
          <a:ext cx="2937420" cy="1174968"/>
        </a:xfrm>
        <a:prstGeom prst="chevron">
          <a:avLst/>
        </a:prstGeom>
        <a:gradFill rotWithShape="1">
          <a:gsLst>
            <a:gs pos="0">
              <a:schemeClr val="accent2">
                <a:shade val="15000"/>
                <a:satMod val="180000"/>
              </a:schemeClr>
            </a:gs>
            <a:gs pos="50000">
              <a:schemeClr val="accent2">
                <a:shade val="45000"/>
                <a:satMod val="170000"/>
              </a:schemeClr>
            </a:gs>
            <a:gs pos="70000">
              <a:schemeClr val="accent2">
                <a:tint val="99000"/>
                <a:shade val="65000"/>
                <a:satMod val="155000"/>
              </a:schemeClr>
            </a:gs>
            <a:gs pos="100000">
              <a:schemeClr val="accent2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 </a:t>
          </a:r>
        </a:p>
      </dsp:txBody>
      <dsp:txXfrm>
        <a:off x="589895" y="744333"/>
        <a:ext cx="1762452" cy="1174968"/>
      </dsp:txXfrm>
    </dsp:sp>
    <dsp:sp modelId="{63BDCFA9-39FC-F941-8671-B6D8B896DB0C}">
      <dsp:nvSpPr>
        <dsp:cNvPr id="0" name=""/>
        <dsp:cNvSpPr/>
      </dsp:nvSpPr>
      <dsp:spPr>
        <a:xfrm>
          <a:off x="2646089" y="744333"/>
          <a:ext cx="2937420" cy="1174968"/>
        </a:xfrm>
        <a:prstGeom prst="chevron">
          <a:avLst/>
        </a:prstGeom>
        <a:gradFill rotWithShape="0">
          <a:gsLst>
            <a:gs pos="0">
              <a:srgbClr val="DC9700"/>
            </a:gs>
            <a:gs pos="49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3233573" y="744333"/>
        <a:ext cx="1762452" cy="1174968"/>
      </dsp:txXfrm>
    </dsp:sp>
    <dsp:sp modelId="{23ED5358-24EB-B542-8D86-CAD89888B037}">
      <dsp:nvSpPr>
        <dsp:cNvPr id="0" name=""/>
        <dsp:cNvSpPr/>
      </dsp:nvSpPr>
      <dsp:spPr>
        <a:xfrm>
          <a:off x="5289768" y="744333"/>
          <a:ext cx="2937420" cy="1174968"/>
        </a:xfrm>
        <a:prstGeom prst="chevron">
          <a:avLst/>
        </a:prstGeom>
        <a:gradFill rotWithShape="0">
          <a:gsLst>
            <a:gs pos="0">
              <a:srgbClr val="2C7D1D"/>
            </a:gs>
            <a:gs pos="5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28" tIns="74676" rIns="74676" bIns="74676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 </a:t>
          </a:r>
        </a:p>
      </dsp:txBody>
      <dsp:txXfrm>
        <a:off x="5877252" y="744333"/>
        <a:ext cx="1762452" cy="11749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1AF8D-C6E3-7D40-8BE9-7AAF26652DD1}">
      <dsp:nvSpPr>
        <dsp:cNvPr id="0" name=""/>
        <dsp:cNvSpPr/>
      </dsp:nvSpPr>
      <dsp:spPr>
        <a:xfrm rot="5400000">
          <a:off x="5043228" y="-2113388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useful to someone, even if to itself</a:t>
          </a:r>
        </a:p>
      </dsp:txBody>
      <dsp:txXfrm rot="-5400000">
        <a:off x="2845307" y="116873"/>
        <a:ext cx="5025985" cy="597803"/>
      </dsp:txXfrm>
    </dsp:sp>
    <dsp:sp modelId="{3FB6ED52-3C9E-2D4B-BF35-43F4AB7D1EAA}">
      <dsp:nvSpPr>
        <dsp:cNvPr id="0" name=""/>
        <dsp:cNvSpPr/>
      </dsp:nvSpPr>
      <dsp:spPr>
        <a:xfrm>
          <a:off x="0" y="172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meaningful</a:t>
          </a:r>
        </a:p>
      </dsp:txBody>
      <dsp:txXfrm>
        <a:off x="40425" y="42146"/>
        <a:ext cx="2764457" cy="747254"/>
      </dsp:txXfrm>
    </dsp:sp>
    <dsp:sp modelId="{04A22303-8308-DD45-8EFE-C2A1E567917D}">
      <dsp:nvSpPr>
        <dsp:cNvPr id="0" name=""/>
        <dsp:cNvSpPr/>
      </dsp:nvSpPr>
      <dsp:spPr>
        <a:xfrm rot="5400000">
          <a:off x="5043228" y="-1243878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it cannot exhaust itself to death</a:t>
          </a:r>
        </a:p>
      </dsp:txBody>
      <dsp:txXfrm rot="-5400000">
        <a:off x="2845307" y="986383"/>
        <a:ext cx="5025985" cy="597803"/>
      </dsp:txXfrm>
    </dsp:sp>
    <dsp:sp modelId="{AA27A1CD-BC78-1B4F-933D-4FFBC0AF3943}">
      <dsp:nvSpPr>
        <dsp:cNvPr id="0" name=""/>
        <dsp:cNvSpPr/>
      </dsp:nvSpPr>
      <dsp:spPr>
        <a:xfrm>
          <a:off x="0" y="87123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effective</a:t>
          </a:r>
        </a:p>
      </dsp:txBody>
      <dsp:txXfrm>
        <a:off x="40425" y="911656"/>
        <a:ext cx="2764457" cy="747254"/>
      </dsp:txXfrm>
    </dsp:sp>
    <dsp:sp modelId="{83542B2B-8824-ED4D-9F4E-FC86E24403DA}">
      <dsp:nvSpPr>
        <dsp:cNvPr id="0" name=""/>
        <dsp:cNvSpPr/>
      </dsp:nvSpPr>
      <dsp:spPr>
        <a:xfrm rot="5400000">
          <a:off x="5043228" y="-374369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to threatening forces and environment changes</a:t>
          </a:r>
        </a:p>
      </dsp:txBody>
      <dsp:txXfrm rot="-5400000">
        <a:off x="2845307" y="1855892"/>
        <a:ext cx="5025985" cy="597803"/>
      </dsp:txXfrm>
    </dsp:sp>
    <dsp:sp modelId="{CD1C07AE-FF43-A34D-B500-4477A2F24A43}">
      <dsp:nvSpPr>
        <dsp:cNvPr id="0" name=""/>
        <dsp:cNvSpPr/>
      </dsp:nvSpPr>
      <dsp:spPr>
        <a:xfrm>
          <a:off x="0" y="1740741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resistant</a:t>
          </a:r>
        </a:p>
      </dsp:txBody>
      <dsp:txXfrm>
        <a:off x="40425" y="1781166"/>
        <a:ext cx="2764457" cy="747254"/>
      </dsp:txXfrm>
    </dsp:sp>
    <dsp:sp modelId="{2FBB9C78-AAF4-054D-8968-845E01275DC6}">
      <dsp:nvSpPr>
        <dsp:cNvPr id="0" name=""/>
        <dsp:cNvSpPr/>
      </dsp:nvSpPr>
      <dsp:spPr>
        <a:xfrm rot="5400000">
          <a:off x="5043228" y="495140"/>
          <a:ext cx="662483" cy="505832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flexible enough to generate changes</a:t>
          </a:r>
        </a:p>
      </dsp:txBody>
      <dsp:txXfrm rot="-5400000">
        <a:off x="2845307" y="2725401"/>
        <a:ext cx="5025985" cy="597803"/>
      </dsp:txXfrm>
    </dsp:sp>
    <dsp:sp modelId="{A031F71C-A96D-0249-9CC3-4B0C86CF26B7}">
      <dsp:nvSpPr>
        <dsp:cNvPr id="0" name=""/>
        <dsp:cNvSpPr/>
      </dsp:nvSpPr>
      <dsp:spPr>
        <a:xfrm>
          <a:off x="0" y="2610250"/>
          <a:ext cx="2845307" cy="828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proactive</a:t>
          </a:r>
        </a:p>
      </dsp:txBody>
      <dsp:txXfrm>
        <a:off x="40425" y="2650675"/>
        <a:ext cx="2764457" cy="7472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F777C-646E-9041-B211-765E4F3BCCCA}">
      <dsp:nvSpPr>
        <dsp:cNvPr id="0" name=""/>
        <dsp:cNvSpPr/>
      </dsp:nvSpPr>
      <dsp:spPr>
        <a:xfrm>
          <a:off x="3114067" y="1932389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Vital signs of systems</a:t>
          </a:r>
        </a:p>
      </dsp:txBody>
      <dsp:txXfrm>
        <a:off x="3328901" y="2147223"/>
        <a:ext cx="1037309" cy="1037309"/>
      </dsp:txXfrm>
    </dsp:sp>
    <dsp:sp modelId="{C250DC64-5058-F64C-B29B-147CA5A0F081}">
      <dsp:nvSpPr>
        <dsp:cNvPr id="0" name=""/>
        <dsp:cNvSpPr/>
      </dsp:nvSpPr>
      <dsp:spPr>
        <a:xfrm rot="16200000">
          <a:off x="3626401" y="1694077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36498" y="1700177"/>
        <a:ext cx="22115" cy="22115"/>
      </dsp:txXfrm>
    </dsp:sp>
    <dsp:sp modelId="{EA6E6A1F-43F6-4142-9A5C-3E13016D45A8}">
      <dsp:nvSpPr>
        <dsp:cNvPr id="0" name=""/>
        <dsp:cNvSpPr/>
      </dsp:nvSpPr>
      <dsp:spPr>
        <a:xfrm>
          <a:off x="3114067" y="23102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USEFULNESS</a:t>
          </a:r>
        </a:p>
      </dsp:txBody>
      <dsp:txXfrm>
        <a:off x="3328901" y="237936"/>
        <a:ext cx="1037309" cy="1037309"/>
      </dsp:txXfrm>
    </dsp:sp>
    <dsp:sp modelId="{8187223A-D75D-E94C-AD1B-A88E78B4996E}">
      <dsp:nvSpPr>
        <dsp:cNvPr id="0" name=""/>
        <dsp:cNvSpPr/>
      </dsp:nvSpPr>
      <dsp:spPr>
        <a:xfrm>
          <a:off x="4581044" y="2648721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91141" y="2654820"/>
        <a:ext cx="22115" cy="22115"/>
      </dsp:txXfrm>
    </dsp:sp>
    <dsp:sp modelId="{2D216928-FAF6-F448-9726-8EB9CF254466}">
      <dsp:nvSpPr>
        <dsp:cNvPr id="0" name=""/>
        <dsp:cNvSpPr/>
      </dsp:nvSpPr>
      <dsp:spPr>
        <a:xfrm>
          <a:off x="5023354" y="1932389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EFFECTIVITY</a:t>
          </a:r>
          <a:endParaRPr lang="en-US" sz="1100" kern="1200" dirty="0"/>
        </a:p>
      </dsp:txBody>
      <dsp:txXfrm>
        <a:off x="5238188" y="2147223"/>
        <a:ext cx="1037309" cy="1037309"/>
      </dsp:txXfrm>
    </dsp:sp>
    <dsp:sp modelId="{FF0C19BF-C240-F547-9B46-0FA1BB58CE1E}">
      <dsp:nvSpPr>
        <dsp:cNvPr id="0" name=""/>
        <dsp:cNvSpPr/>
      </dsp:nvSpPr>
      <dsp:spPr>
        <a:xfrm rot="5400000">
          <a:off x="3626401" y="3603364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836498" y="3609464"/>
        <a:ext cx="22115" cy="22115"/>
      </dsp:txXfrm>
    </dsp:sp>
    <dsp:sp modelId="{BB5B717F-19A5-0942-BB93-A3D4C0CFB96B}">
      <dsp:nvSpPr>
        <dsp:cNvPr id="0" name=""/>
        <dsp:cNvSpPr/>
      </dsp:nvSpPr>
      <dsp:spPr>
        <a:xfrm>
          <a:off x="3114067" y="3841677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STABILITY</a:t>
          </a:r>
          <a:endParaRPr lang="en-US" sz="1100" kern="1200" dirty="0"/>
        </a:p>
      </dsp:txBody>
      <dsp:txXfrm>
        <a:off x="3328901" y="4056511"/>
        <a:ext cx="1037309" cy="1037309"/>
      </dsp:txXfrm>
    </dsp:sp>
    <dsp:sp modelId="{D07A5D70-F5A3-AC42-951A-12192B50A5DD}">
      <dsp:nvSpPr>
        <dsp:cNvPr id="0" name=""/>
        <dsp:cNvSpPr/>
      </dsp:nvSpPr>
      <dsp:spPr>
        <a:xfrm rot="10800000">
          <a:off x="2671757" y="2648721"/>
          <a:ext cx="442309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442309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881854" y="2654820"/>
        <a:ext cx="22115" cy="22115"/>
      </dsp:txXfrm>
    </dsp:sp>
    <dsp:sp modelId="{F2F5255C-E12E-7A46-B220-FC1E62831EDF}">
      <dsp:nvSpPr>
        <dsp:cNvPr id="0" name=""/>
        <dsp:cNvSpPr/>
      </dsp:nvSpPr>
      <dsp:spPr>
        <a:xfrm>
          <a:off x="1204779" y="1932389"/>
          <a:ext cx="1466977" cy="146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DYNAMICS</a:t>
          </a:r>
          <a:endParaRPr lang="en-US" sz="1100" kern="1200" dirty="0"/>
        </a:p>
      </dsp:txBody>
      <dsp:txXfrm>
        <a:off x="1419613" y="2147223"/>
        <a:ext cx="1037309" cy="10373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2494696" y="0"/>
          <a:ext cx="1663130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bg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</a:rPr>
            <a:t>DYNAMICS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494696" y="0"/>
        <a:ext cx="1663130" cy="1131490"/>
      </dsp:txXfrm>
    </dsp:sp>
    <dsp:sp modelId="{030317B0-778D-0D46-B0DF-9DAEECBAC3A4}">
      <dsp:nvSpPr>
        <dsp:cNvPr id="0" name=""/>
        <dsp:cNvSpPr/>
      </dsp:nvSpPr>
      <dsp:spPr>
        <a:xfrm>
          <a:off x="1663130" y="1131490"/>
          <a:ext cx="3326261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STABILITY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245226" y="1131490"/>
        <a:ext cx="2162069" cy="1131490"/>
      </dsp:txXfrm>
    </dsp:sp>
    <dsp:sp modelId="{74368792-5F3A-8A45-B6DD-4623675BE83C}">
      <dsp:nvSpPr>
        <dsp:cNvPr id="0" name=""/>
        <dsp:cNvSpPr/>
      </dsp:nvSpPr>
      <dsp:spPr>
        <a:xfrm>
          <a:off x="831565" y="2262981"/>
          <a:ext cx="4989392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EFFECTIVITY</a:t>
          </a:r>
        </a:p>
      </dsp:txBody>
      <dsp:txXfrm>
        <a:off x="1704709" y="2262981"/>
        <a:ext cx="3243104" cy="1131490"/>
      </dsp:txXfrm>
    </dsp:sp>
    <dsp:sp modelId="{3E0E496B-F89A-2444-A096-0335E5ABBBCE}">
      <dsp:nvSpPr>
        <dsp:cNvPr id="0" name=""/>
        <dsp:cNvSpPr/>
      </dsp:nvSpPr>
      <dsp:spPr>
        <a:xfrm>
          <a:off x="0" y="3394471"/>
          <a:ext cx="6652522" cy="1131490"/>
        </a:xfrm>
        <a:prstGeom prst="trapezoid">
          <a:avLst>
            <a:gd name="adj" fmla="val 7349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USEFULNESS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164191" y="3394471"/>
        <a:ext cx="4324139" cy="11314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F777C-646E-9041-B211-765E4F3BCCCA}">
      <dsp:nvSpPr>
        <dsp:cNvPr id="0" name=""/>
        <dsp:cNvSpPr/>
      </dsp:nvSpPr>
      <dsp:spPr>
        <a:xfrm>
          <a:off x="79859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VS</a:t>
          </a:r>
        </a:p>
      </dsp:txBody>
      <dsp:txXfrm>
        <a:off x="853684" y="550647"/>
        <a:ext cx="266015" cy="266015"/>
      </dsp:txXfrm>
    </dsp:sp>
    <dsp:sp modelId="{C250DC64-5058-F64C-B29B-147CA5A0F081}">
      <dsp:nvSpPr>
        <dsp:cNvPr id="0" name=""/>
        <dsp:cNvSpPr/>
      </dsp:nvSpPr>
      <dsp:spPr>
        <a:xfrm rot="16200000">
          <a:off x="929977" y="421682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983856" y="436004"/>
        <a:ext cx="5671" cy="5671"/>
      </dsp:txXfrm>
    </dsp:sp>
    <dsp:sp modelId="{EA6E6A1F-43F6-4142-9A5C-3E13016D45A8}">
      <dsp:nvSpPr>
        <dsp:cNvPr id="0" name=""/>
        <dsp:cNvSpPr/>
      </dsp:nvSpPr>
      <dsp:spPr>
        <a:xfrm>
          <a:off x="798591" y="592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</a:t>
          </a:r>
        </a:p>
      </dsp:txBody>
      <dsp:txXfrm>
        <a:off x="853684" y="61017"/>
        <a:ext cx="266015" cy="266015"/>
      </dsp:txXfrm>
    </dsp:sp>
    <dsp:sp modelId="{8187223A-D75D-E94C-AD1B-A88E78B4996E}">
      <dsp:nvSpPr>
        <dsp:cNvPr id="0" name=""/>
        <dsp:cNvSpPr/>
      </dsp:nvSpPr>
      <dsp:spPr>
        <a:xfrm>
          <a:off x="1174792" y="666497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1228671" y="680819"/>
        <a:ext cx="5671" cy="5671"/>
      </dsp:txXfrm>
    </dsp:sp>
    <dsp:sp modelId="{2D216928-FAF6-F448-9726-8EB9CF254466}">
      <dsp:nvSpPr>
        <dsp:cNvPr id="0" name=""/>
        <dsp:cNvSpPr/>
      </dsp:nvSpPr>
      <dsp:spPr>
        <a:xfrm>
          <a:off x="128822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</a:t>
          </a:r>
          <a:endParaRPr lang="en-US" sz="1100" kern="1200" dirty="0"/>
        </a:p>
      </dsp:txBody>
      <dsp:txXfrm>
        <a:off x="1343314" y="550647"/>
        <a:ext cx="266015" cy="266015"/>
      </dsp:txXfrm>
    </dsp:sp>
    <dsp:sp modelId="{FF0C19BF-C240-F547-9B46-0FA1BB58CE1E}">
      <dsp:nvSpPr>
        <dsp:cNvPr id="0" name=""/>
        <dsp:cNvSpPr/>
      </dsp:nvSpPr>
      <dsp:spPr>
        <a:xfrm rot="5400000">
          <a:off x="929977" y="911312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983856" y="925634"/>
        <a:ext cx="5671" cy="5671"/>
      </dsp:txXfrm>
    </dsp:sp>
    <dsp:sp modelId="{BB5B717F-19A5-0942-BB93-A3D4C0CFB96B}">
      <dsp:nvSpPr>
        <dsp:cNvPr id="0" name=""/>
        <dsp:cNvSpPr/>
      </dsp:nvSpPr>
      <dsp:spPr>
        <a:xfrm>
          <a:off x="798591" y="98518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  <a:endParaRPr lang="en-US" sz="1100" kern="1200" dirty="0"/>
        </a:p>
      </dsp:txBody>
      <dsp:txXfrm>
        <a:off x="853684" y="1040277"/>
        <a:ext cx="266015" cy="266015"/>
      </dsp:txXfrm>
    </dsp:sp>
    <dsp:sp modelId="{D07A5D70-F5A3-AC42-951A-12192B50A5DD}">
      <dsp:nvSpPr>
        <dsp:cNvPr id="0" name=""/>
        <dsp:cNvSpPr/>
      </dsp:nvSpPr>
      <dsp:spPr>
        <a:xfrm rot="10800000">
          <a:off x="685162" y="666497"/>
          <a:ext cx="113428" cy="34314"/>
        </a:xfrm>
        <a:custGeom>
          <a:avLst/>
          <a:gdLst/>
          <a:ahLst/>
          <a:cxnLst/>
          <a:rect l="0" t="0" r="0" b="0"/>
          <a:pathLst>
            <a:path>
              <a:moveTo>
                <a:pt x="0" y="17157"/>
              </a:moveTo>
              <a:lnTo>
                <a:pt x="113428" y="17157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739041" y="680819"/>
        <a:ext cx="5671" cy="5671"/>
      </dsp:txXfrm>
    </dsp:sp>
    <dsp:sp modelId="{F2F5255C-E12E-7A46-B220-FC1E62831EDF}">
      <dsp:nvSpPr>
        <dsp:cNvPr id="0" name=""/>
        <dsp:cNvSpPr/>
      </dsp:nvSpPr>
      <dsp:spPr>
        <a:xfrm>
          <a:off x="308961" y="495554"/>
          <a:ext cx="376201" cy="37620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  <a:endParaRPr lang="en-US" sz="1100" kern="1200" dirty="0"/>
        </a:p>
      </dsp:txBody>
      <dsp:txXfrm>
        <a:off x="364054" y="550647"/>
        <a:ext cx="266015" cy="2660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CD196-07AB-D647-816A-7995617B0A39}">
      <dsp:nvSpPr>
        <dsp:cNvPr id="0" name=""/>
        <dsp:cNvSpPr/>
      </dsp:nvSpPr>
      <dsp:spPr>
        <a:xfrm>
          <a:off x="40" y="58522"/>
          <a:ext cx="384556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Companies driven by people</a:t>
          </a:r>
        </a:p>
      </dsp:txBody>
      <dsp:txXfrm>
        <a:off x="40" y="58522"/>
        <a:ext cx="3845569" cy="547200"/>
      </dsp:txXfrm>
    </dsp:sp>
    <dsp:sp modelId="{259A08CA-CD08-4548-A5FE-05DDDA0193C7}">
      <dsp:nvSpPr>
        <dsp:cNvPr id="0" name=""/>
        <dsp:cNvSpPr/>
      </dsp:nvSpPr>
      <dsp:spPr>
        <a:xfrm>
          <a:off x="40" y="605722"/>
          <a:ext cx="3845569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key decision criteria is opinion of superiors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if people do not know what or how to fulfill a task, they ask their superiors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superiors have good overview what is happening, but may be overwhelmed by operational stuff</a:t>
          </a:r>
        </a:p>
      </dsp:txBody>
      <dsp:txXfrm>
        <a:off x="40" y="605722"/>
        <a:ext cx="3845569" cy="4087648"/>
      </dsp:txXfrm>
    </dsp:sp>
    <dsp:sp modelId="{D14E3B0D-CE96-BA4D-9C16-33744124E5AE}">
      <dsp:nvSpPr>
        <dsp:cNvPr id="0" name=""/>
        <dsp:cNvSpPr/>
      </dsp:nvSpPr>
      <dsp:spPr>
        <a:xfrm>
          <a:off x="4349033" y="74402"/>
          <a:ext cx="3845569" cy="5472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Companies driven by ideas</a:t>
          </a:r>
        </a:p>
      </dsp:txBody>
      <dsp:txXfrm>
        <a:off x="4349033" y="74402"/>
        <a:ext cx="3845569" cy="547200"/>
      </dsp:txXfrm>
    </dsp:sp>
    <dsp:sp modelId="{BDDB55BD-4062-FF4E-B4B6-9DC779ACF417}">
      <dsp:nvSpPr>
        <dsp:cNvPr id="0" name=""/>
        <dsp:cNvSpPr/>
      </dsp:nvSpPr>
      <dsp:spPr>
        <a:xfrm>
          <a:off x="4349033" y="605722"/>
          <a:ext cx="3845569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key decision criteria are visions, objectives and tasks, i.e. ideas the company breath for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if people are uncertain firstly they ask what will lead at best to support and reinforce these ideas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superior can focus more on the broader context of operational affairs</a:t>
          </a:r>
        </a:p>
      </dsp:txBody>
      <dsp:txXfrm>
        <a:off x="4349033" y="605722"/>
        <a:ext cx="3845569" cy="40876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399209-83A6-4B50-9305-6F8D1AA874E8}">
      <dsp:nvSpPr>
        <dsp:cNvPr id="0" name=""/>
        <dsp:cNvSpPr/>
      </dsp:nvSpPr>
      <dsp:spPr>
        <a:xfrm>
          <a:off x="0" y="66615"/>
          <a:ext cx="8229600" cy="1451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Fight for the </a:t>
          </a:r>
          <a:endParaRPr lang="cs-CZ" sz="3000" kern="1200"/>
        </a:p>
      </dsp:txBody>
      <dsp:txXfrm>
        <a:off x="70840" y="137455"/>
        <a:ext cx="8087920" cy="1309485"/>
      </dsp:txXfrm>
    </dsp:sp>
    <dsp:sp modelId="{6ED5827F-D0AB-4EF6-9996-3B04ABFDC12F}">
      <dsp:nvSpPr>
        <dsp:cNvPr id="0" name=""/>
        <dsp:cNvSpPr/>
      </dsp:nvSpPr>
      <dsp:spPr>
        <a:xfrm>
          <a:off x="0" y="1517781"/>
          <a:ext cx="8229600" cy="149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/>
            <a:t>Power</a:t>
          </a:r>
          <a:endParaRPr lang="cs-CZ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/>
            <a:t>Influence</a:t>
          </a:r>
          <a:endParaRPr lang="cs-CZ" sz="2300" kern="120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300" kern="1200"/>
            <a:t>Money</a:t>
          </a:r>
          <a:endParaRPr lang="cs-CZ" sz="2300" kern="1200"/>
        </a:p>
      </dsp:txBody>
      <dsp:txXfrm>
        <a:off x="0" y="1517781"/>
        <a:ext cx="8229600" cy="1490400"/>
      </dsp:txXfrm>
    </dsp:sp>
    <dsp:sp modelId="{BD806374-44F2-4E0A-9EFB-A4D26095B177}">
      <dsp:nvSpPr>
        <dsp:cNvPr id="0" name=""/>
        <dsp:cNvSpPr/>
      </dsp:nvSpPr>
      <dsp:spPr>
        <a:xfrm>
          <a:off x="0" y="3008181"/>
          <a:ext cx="8229600" cy="14511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/>
            <a:t>Support of the high management is the key to vitality</a:t>
          </a:r>
          <a:endParaRPr lang="cs-CZ" sz="3000" kern="1200"/>
        </a:p>
      </dsp:txBody>
      <dsp:txXfrm>
        <a:off x="70840" y="3079021"/>
        <a:ext cx="8087920" cy="130948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5D7E5-90A2-47E5-AB3B-B7C372643AB4}">
      <dsp:nvSpPr>
        <dsp:cNvPr id="0" name=""/>
        <dsp:cNvSpPr/>
      </dsp:nvSpPr>
      <dsp:spPr>
        <a:xfrm>
          <a:off x="0" y="32781"/>
          <a:ext cx="8229600" cy="687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Three types of HR</a:t>
          </a:r>
          <a:endParaRPr lang="cs-CZ" sz="2400" kern="1200"/>
        </a:p>
      </dsp:txBody>
      <dsp:txXfrm>
        <a:off x="33583" y="66364"/>
        <a:ext cx="8162434" cy="620794"/>
      </dsp:txXfrm>
    </dsp:sp>
    <dsp:sp modelId="{7E0F025E-BA20-472B-9865-5F7CBE3839F7}">
      <dsp:nvSpPr>
        <dsp:cNvPr id="0" name=""/>
        <dsp:cNvSpPr/>
      </dsp:nvSpPr>
      <dsp:spPr>
        <a:xfrm>
          <a:off x="0" y="789861"/>
          <a:ext cx="8229600" cy="687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Quality</a:t>
          </a:r>
          <a:endParaRPr lang="cs-CZ" sz="2400" kern="1200" dirty="0"/>
        </a:p>
      </dsp:txBody>
      <dsp:txXfrm>
        <a:off x="33583" y="823444"/>
        <a:ext cx="8162434" cy="620794"/>
      </dsp:txXfrm>
    </dsp:sp>
    <dsp:sp modelId="{CECE65F9-13E4-415C-B1B3-8BBB40A3FB66}">
      <dsp:nvSpPr>
        <dsp:cNvPr id="0" name=""/>
        <dsp:cNvSpPr/>
      </dsp:nvSpPr>
      <dsp:spPr>
        <a:xfrm>
          <a:off x="0" y="1477821"/>
          <a:ext cx="82296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/>
            <a:t>What we are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/>
            <a:t>Can not be changed, only accepted</a:t>
          </a:r>
          <a:endParaRPr lang="cs-CZ" sz="1900" kern="1200" dirty="0"/>
        </a:p>
      </dsp:txBody>
      <dsp:txXfrm>
        <a:off x="0" y="1477821"/>
        <a:ext cx="8229600" cy="819720"/>
      </dsp:txXfrm>
    </dsp:sp>
    <dsp:sp modelId="{001032A9-16B0-411C-A1BA-D2A72AB5D8C5}">
      <dsp:nvSpPr>
        <dsp:cNvPr id="0" name=""/>
        <dsp:cNvSpPr/>
      </dsp:nvSpPr>
      <dsp:spPr>
        <a:xfrm>
          <a:off x="0" y="2297541"/>
          <a:ext cx="8229600" cy="687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Attitude</a:t>
          </a:r>
          <a:endParaRPr lang="cs-CZ" sz="2400" kern="1200" dirty="0"/>
        </a:p>
      </dsp:txBody>
      <dsp:txXfrm>
        <a:off x="33583" y="2331124"/>
        <a:ext cx="8162434" cy="620794"/>
      </dsp:txXfrm>
    </dsp:sp>
    <dsp:sp modelId="{73D1F76B-000E-4CDC-9A52-681D9FBB83E9}">
      <dsp:nvSpPr>
        <dsp:cNvPr id="0" name=""/>
        <dsp:cNvSpPr/>
      </dsp:nvSpPr>
      <dsp:spPr>
        <a:xfrm>
          <a:off x="0" y="2985501"/>
          <a:ext cx="8229600" cy="409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 dirty="0"/>
            <a:t>What we believe in and what we want</a:t>
          </a:r>
          <a:endParaRPr lang="cs-CZ" sz="1900" kern="1200" dirty="0"/>
        </a:p>
      </dsp:txBody>
      <dsp:txXfrm>
        <a:off x="0" y="2985501"/>
        <a:ext cx="8229600" cy="409860"/>
      </dsp:txXfrm>
    </dsp:sp>
    <dsp:sp modelId="{662F97EB-E932-4C52-BE20-76FD4ACB5F47}">
      <dsp:nvSpPr>
        <dsp:cNvPr id="0" name=""/>
        <dsp:cNvSpPr/>
      </dsp:nvSpPr>
      <dsp:spPr>
        <a:xfrm>
          <a:off x="0" y="3395361"/>
          <a:ext cx="8229600" cy="687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Abilities</a:t>
          </a:r>
          <a:endParaRPr lang="cs-CZ" sz="2400" kern="1200" dirty="0"/>
        </a:p>
      </dsp:txBody>
      <dsp:txXfrm>
        <a:off x="33583" y="3428944"/>
        <a:ext cx="8162434" cy="620794"/>
      </dsp:txXfrm>
    </dsp:sp>
    <dsp:sp modelId="{F200D478-AEF4-45D6-B12A-A00DB4F4C22C}">
      <dsp:nvSpPr>
        <dsp:cNvPr id="0" name=""/>
        <dsp:cNvSpPr/>
      </dsp:nvSpPr>
      <dsp:spPr>
        <a:xfrm>
          <a:off x="0" y="4083321"/>
          <a:ext cx="8229600" cy="409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900" kern="1200"/>
            <a:t>What we know and what we have learned</a:t>
          </a:r>
          <a:endParaRPr lang="cs-CZ" sz="1900" kern="1200"/>
        </a:p>
      </dsp:txBody>
      <dsp:txXfrm>
        <a:off x="0" y="4083321"/>
        <a:ext cx="8229600" cy="409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752AE-2555-4E1C-9221-132DDCFDBB99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80FF0-C1E7-49BA-855F-3BE115F1C2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271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TODO: by</a:t>
            </a:r>
            <a:r>
              <a:rPr lang="en-US" baseline="0" dirty="0"/>
              <a:t> people to achieve </a:t>
            </a:r>
            <a:r>
              <a:rPr lang="en-US" baseline="0" dirty="0" err="1"/>
              <a:t>equi</a:t>
            </a:r>
            <a:r>
              <a:rPr lang="en-US" baseline="0" dirty="0"/>
              <a:t>, then by thoughts</a:t>
            </a:r>
          </a:p>
          <a:p>
            <a:endParaRPr lang="en-US" baseline="0" dirty="0"/>
          </a:p>
          <a:p>
            <a:r>
              <a:rPr lang="en-US" baseline="0" dirty="0"/>
              <a:t>and how to do that is the subject of few forthcoming lectures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1337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</a:t>
            </a:r>
            <a:r>
              <a:rPr lang="en-US" baseline="0" dirty="0"/>
              <a:t> usefulness and </a:t>
            </a:r>
            <a:r>
              <a:rPr lang="en-US" baseline="0" dirty="0" err="1"/>
              <a:t>effectivity</a:t>
            </a:r>
            <a:r>
              <a:rPr lang="en-US" baseline="0" dirty="0"/>
              <a:t> is built, the balanced state is reached</a:t>
            </a:r>
          </a:p>
          <a:p>
            <a:r>
              <a:rPr lang="en-US" baseline="0" dirty="0"/>
              <a:t>the ability to reached new equilibrium can be called stability</a:t>
            </a:r>
          </a:p>
          <a:p>
            <a:r>
              <a:rPr lang="en-US" baseline="0" dirty="0"/>
              <a:t>dynamics is about innovation, finding new procedures, new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382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05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8117FEBB-8FFF-4D02-98E2-D9EA883D23BC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3B6EED6-987F-42FF-8CA6-4AC9A3F7685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4.png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7.xml"/><Relationship Id="rId9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Management by competencies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Theory of vitality</a:t>
            </a:r>
          </a:p>
        </p:txBody>
      </p:sp>
    </p:spTree>
    <p:extLst>
      <p:ext uri="{BB962C8B-B14F-4D97-AF65-F5344CB8AC3E}">
        <p14:creationId xmlns:p14="http://schemas.microsoft.com/office/powerpoint/2010/main" val="106213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road of ideas</a:t>
            </a:r>
          </a:p>
        </p:txBody>
      </p:sp>
      <p:sp>
        <p:nvSpPr>
          <p:cNvPr id="4" name="Obdélník 3"/>
          <p:cNvSpPr/>
          <p:nvPr/>
        </p:nvSpPr>
        <p:spPr>
          <a:xfrm>
            <a:off x="3491880" y="1440097"/>
            <a:ext cx="216024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Strategy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2492896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Long term goals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3568" y="3573016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Middle term goals</a:t>
            </a:r>
          </a:p>
        </p:txBody>
      </p:sp>
      <p:sp>
        <p:nvSpPr>
          <p:cNvPr id="7" name="Obdélník 6"/>
          <p:cNvSpPr/>
          <p:nvPr/>
        </p:nvSpPr>
        <p:spPr>
          <a:xfrm>
            <a:off x="683568" y="4725144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Short term goals</a:t>
            </a:r>
          </a:p>
        </p:txBody>
      </p:sp>
      <p:sp>
        <p:nvSpPr>
          <p:cNvPr id="8" name="Obdélník 7"/>
          <p:cNvSpPr/>
          <p:nvPr/>
        </p:nvSpPr>
        <p:spPr>
          <a:xfrm>
            <a:off x="688581" y="5877272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Actual tasks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72200" y="2492896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company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372200" y="3573016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departements</a:t>
            </a:r>
            <a:endParaRPr lang="en-GB" dirty="0"/>
          </a:p>
        </p:txBody>
      </p:sp>
      <p:sp>
        <p:nvSpPr>
          <p:cNvPr id="11" name="Obdélník 10"/>
          <p:cNvSpPr/>
          <p:nvPr/>
        </p:nvSpPr>
        <p:spPr>
          <a:xfrm>
            <a:off x="6372200" y="4725144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groups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6392835" y="5877272"/>
            <a:ext cx="1800200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employees</a:t>
            </a:r>
          </a:p>
        </p:txBody>
      </p:sp>
      <p:cxnSp>
        <p:nvCxnSpPr>
          <p:cNvPr id="14" name="Pravoúhlá spojnice 13"/>
          <p:cNvCxnSpPr>
            <a:stCxn id="4" idx="1"/>
            <a:endCxn id="5" idx="0"/>
          </p:cNvCxnSpPr>
          <p:nvPr/>
        </p:nvCxnSpPr>
        <p:spPr>
          <a:xfrm rot="10800000" flipV="1">
            <a:off x="1583668" y="1764132"/>
            <a:ext cx="1908212" cy="7287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ravoúhlá spojnice 15"/>
          <p:cNvCxnSpPr>
            <a:stCxn id="4" idx="3"/>
            <a:endCxn id="9" idx="0"/>
          </p:cNvCxnSpPr>
          <p:nvPr/>
        </p:nvCxnSpPr>
        <p:spPr>
          <a:xfrm>
            <a:off x="5652120" y="1764133"/>
            <a:ext cx="1620180" cy="7287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5" idx="2"/>
            <a:endCxn id="6" idx="0"/>
          </p:cNvCxnSpPr>
          <p:nvPr/>
        </p:nvCxnSpPr>
        <p:spPr>
          <a:xfrm>
            <a:off x="1583668" y="30689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6" idx="2"/>
            <a:endCxn id="7" idx="0"/>
          </p:cNvCxnSpPr>
          <p:nvPr/>
        </p:nvCxnSpPr>
        <p:spPr>
          <a:xfrm>
            <a:off x="1583668" y="41490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7" idx="2"/>
            <a:endCxn id="8" idx="0"/>
          </p:cNvCxnSpPr>
          <p:nvPr/>
        </p:nvCxnSpPr>
        <p:spPr>
          <a:xfrm>
            <a:off x="1583668" y="5301208"/>
            <a:ext cx="5013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9" idx="2"/>
            <a:endCxn id="10" idx="0"/>
          </p:cNvCxnSpPr>
          <p:nvPr/>
        </p:nvCxnSpPr>
        <p:spPr>
          <a:xfrm>
            <a:off x="7272300" y="306896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2"/>
            <a:endCxn id="11" idx="0"/>
          </p:cNvCxnSpPr>
          <p:nvPr/>
        </p:nvCxnSpPr>
        <p:spPr>
          <a:xfrm>
            <a:off x="7272300" y="41490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1" idx="2"/>
            <a:endCxn id="12" idx="0"/>
          </p:cNvCxnSpPr>
          <p:nvPr/>
        </p:nvCxnSpPr>
        <p:spPr>
          <a:xfrm>
            <a:off x="7272300" y="5301208"/>
            <a:ext cx="20635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19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702B5CF0-FCA0-462C-A275-596FFB6A2F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380665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Political barriers</a:t>
            </a:r>
          </a:p>
        </p:txBody>
      </p:sp>
    </p:spTree>
    <p:extLst>
      <p:ext uri="{BB962C8B-B14F-4D97-AF65-F5344CB8AC3E}">
        <p14:creationId xmlns:p14="http://schemas.microsoft.com/office/powerpoint/2010/main" val="308127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processes must be done for OUTPUT</a:t>
            </a:r>
          </a:p>
          <a:p>
            <a:r>
              <a:rPr lang="en-GB" dirty="0"/>
              <a:t>Output is giving the money and profit</a:t>
            </a:r>
          </a:p>
          <a:p>
            <a:r>
              <a:rPr lang="en-GB" dirty="0"/>
              <a:t>Limit the power of OPE and Controlling</a:t>
            </a:r>
          </a:p>
          <a:p>
            <a:pPr lvl="1"/>
            <a:r>
              <a:rPr lang="en-GB" dirty="0"/>
              <a:t>Administration</a:t>
            </a:r>
          </a:p>
          <a:p>
            <a:pPr lvl="1"/>
            <a:r>
              <a:rPr lang="en-GB" dirty="0"/>
              <a:t>Forms filling</a:t>
            </a:r>
          </a:p>
          <a:p>
            <a:pPr lvl="1"/>
            <a:r>
              <a:rPr lang="en-GB" dirty="0"/>
              <a:t>Other non productive tasks</a:t>
            </a:r>
          </a:p>
          <a:p>
            <a:r>
              <a:rPr lang="en-GB" dirty="0"/>
              <a:t>But it is need to have </a:t>
            </a:r>
            <a:r>
              <a:rPr lang="en-GB" dirty="0">
                <a:solidFill>
                  <a:srgbClr val="FF0000"/>
                </a:solidFill>
              </a:rPr>
              <a:t>feedback</a:t>
            </a:r>
            <a:r>
              <a:rPr lang="en-GB" dirty="0"/>
              <a:t>!!!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Processes</a:t>
            </a:r>
          </a:p>
        </p:txBody>
      </p:sp>
    </p:spTree>
    <p:extLst>
      <p:ext uri="{BB962C8B-B14F-4D97-AF65-F5344CB8AC3E}">
        <p14:creationId xmlns:p14="http://schemas.microsoft.com/office/powerpoint/2010/main" val="202104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Needs to be separated from the sources</a:t>
            </a:r>
          </a:p>
          <a:p>
            <a:r>
              <a:rPr lang="en-GB" dirty="0"/>
              <a:t>Only one owner of the problem (project manager)</a:t>
            </a:r>
          </a:p>
          <a:p>
            <a:r>
              <a:rPr lang="en-GB" dirty="0"/>
              <a:t>At last one more level of the sub-process</a:t>
            </a:r>
          </a:p>
          <a:p>
            <a:pPr lvl="1"/>
            <a:r>
              <a:rPr lang="en-GB" dirty="0"/>
              <a:t>More levels adds more problems</a:t>
            </a:r>
          </a:p>
          <a:p>
            <a:pPr lvl="1"/>
            <a:r>
              <a:rPr lang="en-GB" dirty="0"/>
              <a:t>More levels needs more owners</a:t>
            </a:r>
          </a:p>
          <a:p>
            <a:pPr lvl="1"/>
            <a:r>
              <a:rPr lang="en-GB" dirty="0"/>
              <a:t>The space for non-profit tasks</a:t>
            </a:r>
          </a:p>
          <a:p>
            <a:pPr lvl="1"/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of the processes</a:t>
            </a:r>
          </a:p>
        </p:txBody>
      </p:sp>
    </p:spTree>
    <p:extLst>
      <p:ext uri="{BB962C8B-B14F-4D97-AF65-F5344CB8AC3E}">
        <p14:creationId xmlns:p14="http://schemas.microsoft.com/office/powerpoint/2010/main" val="60982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many levels as necessary</a:t>
            </a:r>
          </a:p>
          <a:p>
            <a:r>
              <a:rPr lang="en-GB" dirty="0"/>
              <a:t>Each manager should have at last 5 subordinates</a:t>
            </a:r>
          </a:p>
          <a:p>
            <a:r>
              <a:rPr lang="en-GB" dirty="0"/>
              <a:t>Manager is the keeper of the human resources</a:t>
            </a:r>
          </a:p>
          <a:p>
            <a:pPr lvl="1"/>
            <a:r>
              <a:rPr lang="en-GB" dirty="0"/>
              <a:t>Coach</a:t>
            </a:r>
          </a:p>
          <a:p>
            <a:pPr lvl="1"/>
            <a:r>
              <a:rPr lang="en-GB" dirty="0"/>
              <a:t>Trainer</a:t>
            </a:r>
          </a:p>
          <a:p>
            <a:pPr lvl="1"/>
            <a:r>
              <a:rPr lang="en-GB" dirty="0"/>
              <a:t>Consultant</a:t>
            </a:r>
          </a:p>
          <a:p>
            <a:pPr lvl="1"/>
            <a:endParaRPr lang="en-GB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of the </a:t>
            </a:r>
            <a:r>
              <a:rPr lang="cs-CZ" dirty="0"/>
              <a:t>(re)</a:t>
            </a:r>
            <a:r>
              <a:rPr lang="en-GB" dirty="0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9992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5A0F1F9-B4B5-458B-B41A-7891C23BFC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45082"/>
              </p:ext>
            </p:extLst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Human </a:t>
            </a:r>
            <a:r>
              <a:rPr lang="cs-CZ" dirty="0"/>
              <a:t>(re)</a:t>
            </a:r>
            <a:r>
              <a:rPr lang="en-GB" dirty="0"/>
              <a:t>sources in </a:t>
            </a:r>
            <a:r>
              <a:rPr lang="en-GB" dirty="0" err="1"/>
              <a:t>MbC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66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Suggestibility of human resources</a:t>
            </a:r>
          </a:p>
        </p:txBody>
      </p:sp>
      <p:sp>
        <p:nvSpPr>
          <p:cNvPr id="4" name="Rovnoramenný trojúhelník 3"/>
          <p:cNvSpPr/>
          <p:nvPr/>
        </p:nvSpPr>
        <p:spPr>
          <a:xfrm>
            <a:off x="1691680" y="1253874"/>
            <a:ext cx="5256584" cy="5271469"/>
          </a:xfrm>
          <a:custGeom>
            <a:avLst/>
            <a:gdLst>
              <a:gd name="connsiteX0" fmla="*/ 0 w 5256584"/>
              <a:gd name="connsiteY0" fmla="*/ 5040560 h 5040560"/>
              <a:gd name="connsiteX1" fmla="*/ 2628292 w 5256584"/>
              <a:gd name="connsiteY1" fmla="*/ 0 h 5040560"/>
              <a:gd name="connsiteX2" fmla="*/ 5256584 w 5256584"/>
              <a:gd name="connsiteY2" fmla="*/ 5040560 h 5040560"/>
              <a:gd name="connsiteX3" fmla="*/ 0 w 5256584"/>
              <a:gd name="connsiteY3" fmla="*/ 5040560 h 5040560"/>
              <a:gd name="connsiteX0" fmla="*/ 0 w 5256584"/>
              <a:gd name="connsiteY0" fmla="*/ 5271469 h 5271469"/>
              <a:gd name="connsiteX1" fmla="*/ 4383201 w 5256584"/>
              <a:gd name="connsiteY1" fmla="*/ 0 h 5271469"/>
              <a:gd name="connsiteX2" fmla="*/ 5256584 w 5256584"/>
              <a:gd name="connsiteY2" fmla="*/ 5271469 h 5271469"/>
              <a:gd name="connsiteX3" fmla="*/ 0 w 5256584"/>
              <a:gd name="connsiteY3" fmla="*/ 5271469 h 52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56584" h="5271469">
                <a:moveTo>
                  <a:pt x="0" y="5271469"/>
                </a:moveTo>
                <a:lnTo>
                  <a:pt x="4383201" y="0"/>
                </a:lnTo>
                <a:lnTo>
                  <a:pt x="5256584" y="5271469"/>
                </a:lnTo>
                <a:lnTo>
                  <a:pt x="0" y="5271469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Přímá spojnice 6"/>
          <p:cNvCxnSpPr>
            <a:stCxn id="4" idx="1"/>
          </p:cNvCxnSpPr>
          <p:nvPr/>
        </p:nvCxnSpPr>
        <p:spPr>
          <a:xfrm flipH="1">
            <a:off x="5220072" y="1253874"/>
            <a:ext cx="854809" cy="2391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4067944" y="3645024"/>
            <a:ext cx="11521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H="1">
            <a:off x="4067944" y="3645024"/>
            <a:ext cx="1152128" cy="28803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4788024" y="4725144"/>
            <a:ext cx="1872208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4" idx="1"/>
          </p:cNvCxnSpPr>
          <p:nvPr/>
        </p:nvCxnSpPr>
        <p:spPr>
          <a:xfrm flipH="1">
            <a:off x="5724128" y="1253874"/>
            <a:ext cx="350753" cy="52714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5777608" y="5949280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5899504" y="3284984"/>
            <a:ext cx="5447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 rot="17780874">
            <a:off x="3275856" y="47971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Qualities</a:t>
            </a:r>
          </a:p>
        </p:txBody>
      </p:sp>
      <p:sp>
        <p:nvSpPr>
          <p:cNvPr id="28" name="TextovéPole 27"/>
          <p:cNvSpPr txBox="1"/>
          <p:nvPr/>
        </p:nvSpPr>
        <p:spPr>
          <a:xfrm rot="17780874">
            <a:off x="4591478" y="2419808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Attitudes and abilities</a:t>
            </a:r>
          </a:p>
        </p:txBody>
      </p:sp>
      <p:sp>
        <p:nvSpPr>
          <p:cNvPr id="29" name="TextovéPole 28"/>
          <p:cNvSpPr txBox="1"/>
          <p:nvPr/>
        </p:nvSpPr>
        <p:spPr>
          <a:xfrm rot="17158337">
            <a:off x="4622388" y="530498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Hereditary source</a:t>
            </a:r>
          </a:p>
        </p:txBody>
      </p:sp>
      <p:sp>
        <p:nvSpPr>
          <p:cNvPr id="30" name="TextovéPole 29"/>
          <p:cNvSpPr txBox="1"/>
          <p:nvPr/>
        </p:nvSpPr>
        <p:spPr>
          <a:xfrm rot="17158337">
            <a:off x="4913512" y="3597221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Learned source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899504" y="5949280"/>
            <a:ext cx="1048760" cy="379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shared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975105" y="5289595"/>
            <a:ext cx="8106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Differ.</a:t>
            </a:r>
          </a:p>
        </p:txBody>
      </p:sp>
      <p:sp>
        <p:nvSpPr>
          <p:cNvPr id="33" name="TextovéPole 32"/>
          <p:cNvSpPr txBox="1"/>
          <p:nvPr/>
        </p:nvSpPr>
        <p:spPr>
          <a:xfrm rot="16433885">
            <a:off x="5434577" y="3757683"/>
            <a:ext cx="1474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 unconscious</a:t>
            </a:r>
          </a:p>
        </p:txBody>
      </p:sp>
      <p:sp>
        <p:nvSpPr>
          <p:cNvPr id="34" name="TextovéPole 33"/>
          <p:cNvSpPr txBox="1"/>
          <p:nvPr/>
        </p:nvSpPr>
        <p:spPr>
          <a:xfrm rot="16200000">
            <a:off x="5443746" y="2391585"/>
            <a:ext cx="14320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 conscious</a:t>
            </a:r>
          </a:p>
        </p:txBody>
      </p:sp>
      <p:sp>
        <p:nvSpPr>
          <p:cNvPr id="35" name="Šipka nahoru 34"/>
          <p:cNvSpPr/>
          <p:nvPr/>
        </p:nvSpPr>
        <p:spPr>
          <a:xfrm>
            <a:off x="683568" y="1278778"/>
            <a:ext cx="1008112" cy="5271469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Possibility of influence</a:t>
            </a:r>
          </a:p>
        </p:txBody>
      </p:sp>
    </p:spTree>
    <p:extLst>
      <p:ext uri="{BB962C8B-B14F-4D97-AF65-F5344CB8AC3E}">
        <p14:creationId xmlns:p14="http://schemas.microsoft.com/office/powerpoint/2010/main" val="353284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Strategy of HR development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2843808" y="2132856"/>
            <a:ext cx="4320480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6" name="Přímá spojnice 5"/>
          <p:cNvCxnSpPr>
            <a:stCxn id="4" idx="0"/>
            <a:endCxn id="4" idx="2"/>
          </p:cNvCxnSpPr>
          <p:nvPr/>
        </p:nvCxnSpPr>
        <p:spPr>
          <a:xfrm>
            <a:off x="5004048" y="2132856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4" idx="1"/>
            <a:endCxn id="4" idx="3"/>
          </p:cNvCxnSpPr>
          <p:nvPr/>
        </p:nvCxnSpPr>
        <p:spPr>
          <a:xfrm>
            <a:off x="2843808" y="3861048"/>
            <a:ext cx="43204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 rot="16200000">
            <a:off x="881591" y="3519011"/>
            <a:ext cx="1269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Abilities</a:t>
            </a:r>
          </a:p>
        </p:txBody>
      </p:sp>
      <p:sp>
        <p:nvSpPr>
          <p:cNvPr id="10" name="TextovéPole 9"/>
          <p:cNvSpPr txBox="1"/>
          <p:nvPr/>
        </p:nvSpPr>
        <p:spPr>
          <a:xfrm rot="16200000">
            <a:off x="1671212" y="2729387"/>
            <a:ext cx="1274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Sufficient</a:t>
            </a:r>
          </a:p>
        </p:txBody>
      </p:sp>
      <p:sp>
        <p:nvSpPr>
          <p:cNvPr id="11" name="TextovéPole 10"/>
          <p:cNvSpPr txBox="1"/>
          <p:nvPr/>
        </p:nvSpPr>
        <p:spPr>
          <a:xfrm rot="16200000">
            <a:off x="1581120" y="4475664"/>
            <a:ext cx="1454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Insufficient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427984" y="63093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Attitudes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566752" y="5733256"/>
            <a:ext cx="159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Favourable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843808" y="573325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Unfavourable</a:t>
            </a:r>
          </a:p>
        </p:txBody>
      </p:sp>
      <p:sp>
        <p:nvSpPr>
          <p:cNvPr id="15" name="Šipka doprava 14"/>
          <p:cNvSpPr/>
          <p:nvPr/>
        </p:nvSpPr>
        <p:spPr>
          <a:xfrm>
            <a:off x="3851920" y="4732339"/>
            <a:ext cx="2232248" cy="352845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Šipka nahoru 15"/>
          <p:cNvSpPr/>
          <p:nvPr/>
        </p:nvSpPr>
        <p:spPr>
          <a:xfrm>
            <a:off x="6372200" y="3068960"/>
            <a:ext cx="432048" cy="1839801"/>
          </a:xfrm>
          <a:prstGeom prst="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Vývojový diagram: nebo 16"/>
          <p:cNvSpPr/>
          <p:nvPr/>
        </p:nvSpPr>
        <p:spPr>
          <a:xfrm>
            <a:off x="5760132" y="2626020"/>
            <a:ext cx="648072" cy="576064"/>
          </a:xfrm>
          <a:prstGeom prst="flowChar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Šipka doprava 17"/>
          <p:cNvSpPr/>
          <p:nvPr/>
        </p:nvSpPr>
        <p:spPr>
          <a:xfrm>
            <a:off x="3923928" y="2914052"/>
            <a:ext cx="1728192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Zaoblený obdélníkový popisek 18"/>
          <p:cNvSpPr/>
          <p:nvPr/>
        </p:nvSpPr>
        <p:spPr>
          <a:xfrm>
            <a:off x="1331640" y="1268760"/>
            <a:ext cx="2160240" cy="1440160"/>
          </a:xfrm>
          <a:prstGeom prst="wedgeRoundRectCallout">
            <a:avLst>
              <a:gd name="adj1" fmla="val 42874"/>
              <a:gd name="adj2" fmla="val 7147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This is the most dangerous</a:t>
            </a:r>
          </a:p>
        </p:txBody>
      </p:sp>
    </p:spTree>
    <p:extLst>
      <p:ext uri="{BB962C8B-B14F-4D97-AF65-F5344CB8AC3E}">
        <p14:creationId xmlns:p14="http://schemas.microsoft.com/office/powerpoint/2010/main" val="115724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target is not to exhaust the sources</a:t>
            </a:r>
          </a:p>
          <a:p>
            <a:r>
              <a:rPr lang="en-GB" dirty="0"/>
              <a:t>The management of HR must be</a:t>
            </a:r>
          </a:p>
          <a:p>
            <a:pPr lvl="1"/>
            <a:r>
              <a:rPr lang="en-GB" dirty="0"/>
              <a:t>Efficient</a:t>
            </a:r>
          </a:p>
          <a:p>
            <a:pPr lvl="1"/>
            <a:r>
              <a:rPr lang="en-GB" dirty="0"/>
              <a:t>Effective</a:t>
            </a:r>
          </a:p>
          <a:p>
            <a:r>
              <a:rPr lang="en-GB" dirty="0"/>
              <a:t>The potential and the performance need to be in a harmony</a:t>
            </a:r>
          </a:p>
          <a:p>
            <a:r>
              <a:rPr lang="en-GB" dirty="0"/>
              <a:t>The goose can produce the golden eggs till it lives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Management of HR in </a:t>
            </a:r>
            <a:r>
              <a:rPr lang="en-GB" dirty="0" err="1"/>
              <a:t>MbC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09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Diagram 18"/>
          <p:cNvGraphicFramePr/>
          <p:nvPr>
            <p:extLst>
              <p:ext uri="{D42A27DB-BD31-4B8C-83A1-F6EECF244321}">
                <p14:modId xmlns:p14="http://schemas.microsoft.com/office/powerpoint/2010/main" val="3046171238"/>
              </p:ext>
            </p:extLst>
          </p:nvPr>
        </p:nvGraphicFramePr>
        <p:xfrm>
          <a:off x="3419872" y="620688"/>
          <a:ext cx="5472608" cy="5962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Pyramid of culture</a:t>
            </a:r>
          </a:p>
        </p:txBody>
      </p:sp>
      <p:sp>
        <p:nvSpPr>
          <p:cNvPr id="12" name="Levá složená závorka 11"/>
          <p:cNvSpPr/>
          <p:nvPr/>
        </p:nvSpPr>
        <p:spPr>
          <a:xfrm>
            <a:off x="1619672" y="4576300"/>
            <a:ext cx="722906" cy="211220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79512" y="4939109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Loyalty to company’s ideas</a:t>
            </a:r>
          </a:p>
        </p:txBody>
      </p:sp>
      <p:sp>
        <p:nvSpPr>
          <p:cNvPr id="14" name="Levá složená závorka 13"/>
          <p:cNvSpPr/>
          <p:nvPr/>
        </p:nvSpPr>
        <p:spPr>
          <a:xfrm>
            <a:off x="2987824" y="2996952"/>
            <a:ext cx="576064" cy="151216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79512" y="3125057"/>
            <a:ext cx="26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Harmony between requested and real abilities of the people</a:t>
            </a:r>
          </a:p>
        </p:txBody>
      </p:sp>
      <p:sp>
        <p:nvSpPr>
          <p:cNvPr id="16" name="Levá složená závorka 15"/>
          <p:cNvSpPr/>
          <p:nvPr/>
        </p:nvSpPr>
        <p:spPr>
          <a:xfrm>
            <a:off x="3710730" y="1503931"/>
            <a:ext cx="861270" cy="149302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07504" y="2065775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Integration under company’s ideas</a:t>
            </a:r>
          </a:p>
        </p:txBody>
      </p:sp>
      <p:sp>
        <p:nvSpPr>
          <p:cNvPr id="18" name="Zaoblený obdélníkový popisek 17"/>
          <p:cNvSpPr/>
          <p:nvPr/>
        </p:nvSpPr>
        <p:spPr>
          <a:xfrm>
            <a:off x="107504" y="1412703"/>
            <a:ext cx="5553000" cy="4348038"/>
          </a:xfrm>
          <a:prstGeom prst="wedgeRoundRectCallout">
            <a:avLst>
              <a:gd name="adj1" fmla="val 48527"/>
              <a:gd name="adj2" fmla="val 6717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/>
              <a:t>We need to apply the theory of limitations</a:t>
            </a:r>
          </a:p>
        </p:txBody>
      </p:sp>
    </p:spTree>
    <p:extLst>
      <p:ext uri="{BB962C8B-B14F-4D97-AF65-F5344CB8AC3E}">
        <p14:creationId xmlns:p14="http://schemas.microsoft.com/office/powerpoint/2010/main" val="144323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2B843B4D-9D9C-0F40-8A45-031B67D433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>
                                            <p:graphicEl>
                                              <a:dgm id="{2B843B4D-9D9C-0F40-8A45-031B67D433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7AE28275-8189-304B-BDE5-5E5C671D1A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>
                                            <p:graphicEl>
                                              <a:dgm id="{7AE28275-8189-304B-BDE5-5E5C671D1A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8F820B19-D61C-B247-A620-06225BB7DF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>
                                            <p:graphicEl>
                                              <a:dgm id="{8F820B19-D61C-B247-A620-06225BB7DF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5E181FBA-F664-6B48-BDE0-BF8485876C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>
                                            <p:graphicEl>
                                              <a:dgm id="{5E181FBA-F664-6B48-BDE0-BF8485876C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F5C47C7C-F22E-5745-9FF3-8E8113C17E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>
                                            <p:graphicEl>
                                              <a:dgm id="{F5C47C7C-F22E-5745-9FF3-8E8113C17E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dgm id="{6C4823E3-61B0-3B4D-AE75-C2F669A0B1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>
                                            <p:graphicEl>
                                              <a:dgm id="{6C4823E3-61B0-3B4D-AE75-C2F669A0B1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Sub>
          <a:bldDgm bld="one" rev="1"/>
        </p:bldSub>
      </p:bldGraphic>
      <p:bldP spid="2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02320"/>
              </p:ext>
            </p:extLst>
          </p:nvPr>
        </p:nvGraphicFramePr>
        <p:xfrm>
          <a:off x="457200" y="1586187"/>
          <a:ext cx="8229600" cy="2262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Company culture management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Company culture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317376" y="3464684"/>
          <a:ext cx="8229600" cy="2663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174333" y="3878870"/>
            <a:ext cx="1103323" cy="1602806"/>
            <a:chOff x="3713369" y="4885862"/>
            <a:chExt cx="1103323" cy="1602806"/>
          </a:xfrm>
        </p:grpSpPr>
        <p:sp>
          <p:nvSpPr>
            <p:cNvPr id="9" name="Isosceles Triangle 8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telefonist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/>
        </p:nvGrpSpPr>
        <p:grpSpPr>
          <a:xfrm>
            <a:off x="6518588" y="3982059"/>
            <a:ext cx="1103323" cy="1499617"/>
            <a:chOff x="8098937" y="4989051"/>
            <a:chExt cx="1103323" cy="1499617"/>
          </a:xfrm>
        </p:grpSpPr>
        <p:sp>
          <p:nvSpPr>
            <p:cNvPr id="12" name="Isosceles Triangle 11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flag-green.png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  <p:sp>
        <p:nvSpPr>
          <p:cNvPr id="17" name="TextBox 16"/>
          <p:cNvSpPr txBox="1"/>
          <p:nvPr/>
        </p:nvSpPr>
        <p:spPr>
          <a:xfrm>
            <a:off x="302834" y="5594168"/>
            <a:ext cx="76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crisis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72504" y="5594168"/>
            <a:ext cx="1467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equilibrium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94589" y="5594168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stability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36515" y="5594168"/>
            <a:ext cx="925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vitality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739710" y="3895772"/>
            <a:ext cx="1103323" cy="1585904"/>
            <a:chOff x="3879534" y="4012282"/>
            <a:chExt cx="1103323" cy="1585904"/>
          </a:xfrm>
        </p:grpSpPr>
        <p:sp>
          <p:nvSpPr>
            <p:cNvPr id="22" name="Isosceles Triangle 21"/>
            <p:cNvSpPr/>
            <p:nvPr/>
          </p:nvSpPr>
          <p:spPr>
            <a:xfrm>
              <a:off x="3879534" y="4386495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0" descr="telefonista.png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4101092" y="4012282"/>
              <a:ext cx="470908" cy="782230"/>
            </a:xfrm>
            <a:prstGeom prst="rect">
              <a:avLst/>
            </a:prstGeom>
          </p:spPr>
        </p:pic>
        <p:pic>
          <p:nvPicPr>
            <p:cNvPr id="23" name="Picture 22" descr="flag-green.png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 rot="3124701">
              <a:off x="4458825" y="4273335"/>
              <a:ext cx="505945" cy="505945"/>
            </a:xfrm>
            <a:prstGeom prst="rect">
              <a:avLst/>
            </a:prstGeom>
          </p:spPr>
        </p:pic>
      </p:grpSp>
      <p:pic>
        <p:nvPicPr>
          <p:cNvPr id="25" name="Picture 24" descr="yy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49524" y="4225001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14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C38145-FE53-4A5A-AB5F-218DF66D38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F1C38145-FE53-4A5A-AB5F-218DF66D38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94C22BF-BD26-054D-A33C-A096DDB3DE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494C22BF-BD26-054D-A33C-A096DDB3DE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CFEAE9-73F3-0948-97C7-61E5E9E5A8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A4CFEAE9-73F3-0948-97C7-61E5E9E5A8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CB57497-D04B-AD4C-B2C4-E5C771161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graphicEl>
                                              <a:dgm id="{1CB57497-D04B-AD4C-B2C4-E5C771161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3BDCFA9-39FC-F941-8671-B6D8B896DB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dgm id="{63BDCFA9-39FC-F941-8671-B6D8B896DB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3ED5358-24EB-B542-8D86-CAD89888B0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">
                                            <p:graphicEl>
                                              <a:dgm id="{23ED5358-24EB-B542-8D86-CAD89888B0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Sub>
          <a:bldDgm bld="one"/>
        </p:bldSub>
      </p:bldGraphic>
      <p:bldP spid="17" grpId="0"/>
      <p:bldP spid="18" grpId="0"/>
      <p:bldP spid="19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Pyramid of vitality</a:t>
            </a:r>
          </a:p>
          <a:p>
            <a:r>
              <a:rPr lang="en-GB" dirty="0"/>
              <a:t>Theory of limitations</a:t>
            </a:r>
          </a:p>
          <a:p>
            <a:r>
              <a:rPr lang="en-GB" dirty="0"/>
              <a:t>Management of processes</a:t>
            </a:r>
          </a:p>
          <a:p>
            <a:r>
              <a:rPr lang="en-GB" dirty="0"/>
              <a:t>Management of human resources</a:t>
            </a:r>
          </a:p>
          <a:p>
            <a:r>
              <a:rPr lang="en-GB" dirty="0"/>
              <a:t>Pyramid of culture</a:t>
            </a:r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59737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783166" y="2648852"/>
          <a:ext cx="7903633" cy="3440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Theory of Vitality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488668"/>
            <a:ext cx="2103911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Theory of Vitality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3571" y="1397000"/>
            <a:ext cx="8236857" cy="117021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000" tIns="0" rIns="108000" bIns="0" rtlCol="0" anchor="t"/>
          <a:lstStyle/>
          <a:p>
            <a:r>
              <a:rPr lang="en-GB" sz="3200" dirty="0"/>
              <a:t>The existence of organism has to be gradually </a:t>
            </a:r>
            <a:r>
              <a:rPr lang="en-GB" dirty="0"/>
              <a:t>(inspired by ecosystems observations)</a:t>
            </a:r>
            <a:endParaRPr lang="en-GB" sz="3200" dirty="0"/>
          </a:p>
        </p:txBody>
      </p:sp>
      <p:pic>
        <p:nvPicPr>
          <p:cNvPr id="11" name="Picture 10" descr="steamgiant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7102904" y="0"/>
            <a:ext cx="2059214" cy="2059214"/>
          </a:xfrm>
          <a:prstGeom prst="rect">
            <a:avLst/>
          </a:prstGeom>
        </p:spPr>
      </p:pic>
      <p:sp>
        <p:nvSpPr>
          <p:cNvPr id="12" name="Donut 11"/>
          <p:cNvSpPr/>
          <p:nvPr/>
        </p:nvSpPr>
        <p:spPr>
          <a:xfrm>
            <a:off x="7102904" y="450857"/>
            <a:ext cx="838260" cy="829726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Donut 12"/>
          <p:cNvSpPr/>
          <p:nvPr/>
        </p:nvSpPr>
        <p:spPr>
          <a:xfrm>
            <a:off x="7951747" y="306387"/>
            <a:ext cx="633484" cy="627035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Donut 13"/>
          <p:cNvSpPr/>
          <p:nvPr/>
        </p:nvSpPr>
        <p:spPr>
          <a:xfrm>
            <a:off x="7751418" y="1185336"/>
            <a:ext cx="950226" cy="940553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Donut 14"/>
          <p:cNvSpPr/>
          <p:nvPr/>
        </p:nvSpPr>
        <p:spPr>
          <a:xfrm>
            <a:off x="8110118" y="450857"/>
            <a:ext cx="950226" cy="940553"/>
          </a:xfrm>
          <a:prstGeom prst="donut">
            <a:avLst>
              <a:gd name="adj" fmla="val 729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4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FB6ED52-3C9E-2D4B-BF35-43F4AB7D1E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graphicEl>
                                              <a:dgm id="{3FB6ED52-3C9E-2D4B-BF35-43F4AB7D1E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301AF8D-C6E3-7D40-8BE9-7AAF26652D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graphicEl>
                                              <a:dgm id="{0301AF8D-C6E3-7D40-8BE9-7AAF26652D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A27A1CD-BC78-1B4F-933D-4FFBC0AF39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AA27A1CD-BC78-1B4F-933D-4FFBC0AF39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A22303-8308-DD45-8EFE-C2A1E5679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>
                                            <p:graphicEl>
                                              <a:dgm id="{04A22303-8308-DD45-8EFE-C2A1E56791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D1C07AE-FF43-A34D-B500-4477A2F24A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graphicEl>
                                              <a:dgm id="{CD1C07AE-FF43-A34D-B500-4477A2F24A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3542B2B-8824-ED4D-9F4E-FC86E24403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graphicEl>
                                              <a:dgm id="{83542B2B-8824-ED4D-9F4E-FC86E24403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031F71C-A96D-0249-9CC3-4B0C86CF26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>
                                            <p:graphicEl>
                                              <a:dgm id="{A031F71C-A96D-0249-9CC3-4B0C86CF26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FBB9C78-AAF4-054D-8968-845E01275D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>
                                            <p:graphicEl>
                                              <a:dgm id="{2FBB9C78-AAF4-054D-8968-845E01275D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8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P spid="10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Vital signs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817943" y="1076187"/>
          <a:ext cx="7695112" cy="5331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488668"/>
            <a:ext cx="210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Theory of Vitality</a:t>
            </a:r>
          </a:p>
        </p:txBody>
      </p:sp>
    </p:spTree>
    <p:extLst>
      <p:ext uri="{BB962C8B-B14F-4D97-AF65-F5344CB8AC3E}">
        <p14:creationId xmlns:p14="http://schemas.microsoft.com/office/powerpoint/2010/main" val="255808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F777C-646E-9041-B211-765E4F3BCC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32F777C-646E-9041-B211-765E4F3BCC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50DC64-5058-F64C-B29B-147CA5A0F0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C250DC64-5058-F64C-B29B-147CA5A0F0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6E6A1F-43F6-4142-9A5C-3E13016D45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EA6E6A1F-43F6-4142-9A5C-3E13016D45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187223A-D75D-E94C-AD1B-A88E78B499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graphicEl>
                                              <a:dgm id="{8187223A-D75D-E94C-AD1B-A88E78B499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216928-FAF6-F448-9726-8EB9CF25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2D216928-FAF6-F448-9726-8EB9CF25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0C19BF-C240-F547-9B46-0FA1BB58CE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FF0C19BF-C240-F547-9B46-0FA1BB58CE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B5B717F-19A5-0942-BB93-A3D4C0CFB9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BB5B717F-19A5-0942-BB93-A3D4C0CFB9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07A5D70-F5A3-AC42-951A-12192B50A5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graphicEl>
                                              <a:dgm id="{D07A5D70-F5A3-AC42-951A-12192B50A5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F5255C-E12E-7A46-B220-FC1E62831E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F2F5255C-E12E-7A46-B220-FC1E62831E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324891" y="1481138"/>
          <a:ext cx="6652523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Pyramid of Vitality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39986" y="611736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GB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GB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488668"/>
            <a:ext cx="210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Theory of Vitality</a:t>
            </a:r>
          </a:p>
        </p:txBody>
      </p:sp>
      <p:sp>
        <p:nvSpPr>
          <p:cNvPr id="10" name="Cloud Callout 9"/>
          <p:cNvSpPr/>
          <p:nvPr/>
        </p:nvSpPr>
        <p:spPr>
          <a:xfrm>
            <a:off x="308429" y="1260930"/>
            <a:ext cx="3265714" cy="2149927"/>
          </a:xfrm>
          <a:prstGeom prst="cloudCallout">
            <a:avLst>
              <a:gd name="adj1" fmla="val 52201"/>
              <a:gd name="adj2" fmla="val 94444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/>
              <a:t>Theory of Vitality describes a </a:t>
            </a:r>
            <a:r>
              <a:rPr lang="en-GB" b="1" dirty="0"/>
              <a:t>strategy </a:t>
            </a:r>
            <a:r>
              <a:rPr lang="en-GB" dirty="0"/>
              <a:t>of building a vital company!</a:t>
            </a:r>
          </a:p>
          <a:p>
            <a:pPr algn="ctr"/>
            <a:endParaRPr lang="en-GB" dirty="0"/>
          </a:p>
        </p:txBody>
      </p:sp>
      <p:graphicFrame>
        <p:nvGraphicFramePr>
          <p:cNvPr id="11" name="Diagram 10"/>
          <p:cNvGraphicFramePr/>
          <p:nvPr/>
        </p:nvGraphicFramePr>
        <p:xfrm>
          <a:off x="7131539" y="176949"/>
          <a:ext cx="1973384" cy="1367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5744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0E496B-F89A-2444-A096-0335E5ABB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3E0E496B-F89A-2444-A096-0335E5ABB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74368792-5F3A-8A45-B6DD-4623675BE8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graphicEl>
                                              <a:dgm id="{030317B0-778D-0D46-B0DF-9DAEECBAC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graphicEl>
                                              <a:dgm id="{85923212-7B0E-1448-AA90-F64A0334A1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 rev="1"/>
        </p:bldSub>
      </p:bldGraphic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order of the pyramid is</a:t>
            </a:r>
          </a:p>
          <a:p>
            <a:pPr lvl="1"/>
            <a:r>
              <a:rPr lang="en-GB" dirty="0"/>
              <a:t>Logical</a:t>
            </a:r>
          </a:p>
          <a:p>
            <a:pPr lvl="1"/>
            <a:r>
              <a:rPr lang="en-GB" dirty="0"/>
              <a:t>Not possible to accomplish to 100%</a:t>
            </a:r>
          </a:p>
          <a:p>
            <a:r>
              <a:rPr lang="en-GB" dirty="0"/>
              <a:t>None of the vital signs can be developed to 100%</a:t>
            </a:r>
          </a:p>
          <a:p>
            <a:r>
              <a:rPr lang="en-GB" dirty="0"/>
              <a:t>We improve it until it has any limitations</a:t>
            </a:r>
          </a:p>
          <a:p>
            <a:r>
              <a:rPr lang="en-GB" dirty="0"/>
              <a:t>That leads to  sequence of “curative” interventions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Theory of limitations</a:t>
            </a:r>
          </a:p>
        </p:txBody>
      </p:sp>
    </p:spTree>
    <p:extLst>
      <p:ext uri="{BB962C8B-B14F-4D97-AF65-F5344CB8AC3E}">
        <p14:creationId xmlns:p14="http://schemas.microsoft.com/office/powerpoint/2010/main" val="285497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sequence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3641188" y="3573620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Usefulness?</a:t>
            </a:r>
          </a:p>
        </p:txBody>
      </p:sp>
      <p:sp>
        <p:nvSpPr>
          <p:cNvPr id="5" name="Obdélník 4"/>
          <p:cNvSpPr/>
          <p:nvPr/>
        </p:nvSpPr>
        <p:spPr>
          <a:xfrm>
            <a:off x="5081110" y="4715545"/>
            <a:ext cx="1567368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Usefulness!</a:t>
            </a:r>
          </a:p>
        </p:txBody>
      </p:sp>
      <p:sp>
        <p:nvSpPr>
          <p:cNvPr id="6" name="Ovál 5"/>
          <p:cNvSpPr/>
          <p:nvPr/>
        </p:nvSpPr>
        <p:spPr>
          <a:xfrm>
            <a:off x="5801110" y="4013400"/>
            <a:ext cx="839321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7" name="Ovál 6"/>
          <p:cNvSpPr/>
          <p:nvPr/>
        </p:nvSpPr>
        <p:spPr>
          <a:xfrm>
            <a:off x="4093512" y="4814527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8" name="Obdélník 7"/>
          <p:cNvSpPr/>
          <p:nvPr/>
        </p:nvSpPr>
        <p:spPr>
          <a:xfrm>
            <a:off x="3685487" y="5733256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Effectivity?</a:t>
            </a:r>
          </a:p>
        </p:txBody>
      </p:sp>
      <p:sp>
        <p:nvSpPr>
          <p:cNvPr id="9" name="Obdélník 8"/>
          <p:cNvSpPr/>
          <p:nvPr/>
        </p:nvSpPr>
        <p:spPr>
          <a:xfrm>
            <a:off x="1907704" y="4373440"/>
            <a:ext cx="1440000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Effectivity!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83568" y="2636912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Stability?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920431" y="1376748"/>
            <a:ext cx="1440000" cy="43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Dynamics?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339752" y="1844824"/>
            <a:ext cx="1440160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Stability!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084168" y="3080032"/>
            <a:ext cx="1440000" cy="432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Dynamics!</a:t>
            </a:r>
          </a:p>
        </p:txBody>
      </p:sp>
      <p:sp>
        <p:nvSpPr>
          <p:cNvPr id="14" name="Ovál 13"/>
          <p:cNvSpPr/>
          <p:nvPr/>
        </p:nvSpPr>
        <p:spPr>
          <a:xfrm>
            <a:off x="611560" y="4443014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15" name="Ovál 14"/>
          <p:cNvSpPr/>
          <p:nvPr/>
        </p:nvSpPr>
        <p:spPr>
          <a:xfrm>
            <a:off x="4459023" y="1376748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sp>
        <p:nvSpPr>
          <p:cNvPr id="16" name="Ovál 15"/>
          <p:cNvSpPr/>
          <p:nvPr/>
        </p:nvSpPr>
        <p:spPr>
          <a:xfrm>
            <a:off x="2464406" y="5174567"/>
            <a:ext cx="81145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17" name="Ovál 16"/>
          <p:cNvSpPr/>
          <p:nvPr/>
        </p:nvSpPr>
        <p:spPr>
          <a:xfrm>
            <a:off x="2627704" y="2521680"/>
            <a:ext cx="792168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18" name="Ovál 17"/>
          <p:cNvSpPr/>
          <p:nvPr/>
        </p:nvSpPr>
        <p:spPr>
          <a:xfrm>
            <a:off x="6220770" y="2276872"/>
            <a:ext cx="871510" cy="36004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yes</a:t>
            </a:r>
          </a:p>
        </p:txBody>
      </p:sp>
      <p:sp>
        <p:nvSpPr>
          <p:cNvPr id="19" name="Ovál 18"/>
          <p:cNvSpPr/>
          <p:nvPr/>
        </p:nvSpPr>
        <p:spPr>
          <a:xfrm>
            <a:off x="8008798" y="2276872"/>
            <a:ext cx="720080" cy="3600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</a:t>
            </a:r>
          </a:p>
        </p:txBody>
      </p:sp>
      <p:cxnSp>
        <p:nvCxnSpPr>
          <p:cNvPr id="21" name="Přímá spojnice se šipkou 20"/>
          <p:cNvCxnSpPr>
            <a:stCxn id="4" idx="2"/>
            <a:endCxn id="7" idx="0"/>
          </p:cNvCxnSpPr>
          <p:nvPr/>
        </p:nvCxnSpPr>
        <p:spPr>
          <a:xfrm>
            <a:off x="4361188" y="4005620"/>
            <a:ext cx="92364" cy="808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Zakřivená spojnice 23"/>
          <p:cNvCxnSpPr>
            <a:stCxn id="7" idx="4"/>
            <a:endCxn id="8" idx="0"/>
          </p:cNvCxnSpPr>
          <p:nvPr/>
        </p:nvCxnSpPr>
        <p:spPr>
          <a:xfrm rot="5400000">
            <a:off x="4150176" y="5429879"/>
            <a:ext cx="558689" cy="4806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Zakřivená spojnice 26"/>
          <p:cNvCxnSpPr>
            <a:stCxn id="8" idx="1"/>
            <a:endCxn id="14" idx="4"/>
          </p:cNvCxnSpPr>
          <p:nvPr/>
        </p:nvCxnSpPr>
        <p:spPr>
          <a:xfrm rot="10800000">
            <a:off x="971601" y="4803054"/>
            <a:ext cx="2713887" cy="114620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Zakřivená spojnice 30"/>
          <p:cNvCxnSpPr>
            <a:stCxn id="14" idx="0"/>
            <a:endCxn id="10" idx="2"/>
          </p:cNvCxnSpPr>
          <p:nvPr/>
        </p:nvCxnSpPr>
        <p:spPr>
          <a:xfrm rot="5400000" flipH="1" flipV="1">
            <a:off x="500533" y="3539979"/>
            <a:ext cx="1374102" cy="43196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Zakřivená spojnice 33"/>
          <p:cNvCxnSpPr>
            <a:stCxn id="10" idx="0"/>
            <a:endCxn id="15" idx="1"/>
          </p:cNvCxnSpPr>
          <p:nvPr/>
        </p:nvCxnSpPr>
        <p:spPr>
          <a:xfrm rot="5400000" flipH="1" flipV="1">
            <a:off x="2380304" y="452740"/>
            <a:ext cx="1207437" cy="3160908"/>
          </a:xfrm>
          <a:prstGeom prst="curvedConnector3">
            <a:avLst>
              <a:gd name="adj1" fmla="val 1233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Zakřivená spojnice 37"/>
          <p:cNvCxnSpPr>
            <a:stCxn id="15" idx="6"/>
            <a:endCxn id="11" idx="1"/>
          </p:cNvCxnSpPr>
          <p:nvPr/>
        </p:nvCxnSpPr>
        <p:spPr>
          <a:xfrm>
            <a:off x="5179103" y="1556768"/>
            <a:ext cx="741328" cy="3598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Zakřivená spojnice 39"/>
          <p:cNvCxnSpPr>
            <a:stCxn id="11" idx="3"/>
            <a:endCxn id="19" idx="0"/>
          </p:cNvCxnSpPr>
          <p:nvPr/>
        </p:nvCxnSpPr>
        <p:spPr>
          <a:xfrm>
            <a:off x="7360431" y="1592748"/>
            <a:ext cx="1008407" cy="68412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Zakřivená spojnice 41"/>
          <p:cNvCxnSpPr>
            <a:stCxn id="4" idx="3"/>
            <a:endCxn id="6" idx="0"/>
          </p:cNvCxnSpPr>
          <p:nvPr/>
        </p:nvCxnSpPr>
        <p:spPr>
          <a:xfrm>
            <a:off x="5081188" y="3789620"/>
            <a:ext cx="1139583" cy="22378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Zakřivená spojnice 43"/>
          <p:cNvCxnSpPr>
            <a:stCxn id="6" idx="4"/>
            <a:endCxn id="5" idx="0"/>
          </p:cNvCxnSpPr>
          <p:nvPr/>
        </p:nvCxnSpPr>
        <p:spPr>
          <a:xfrm rot="5400000">
            <a:off x="5871731" y="4366504"/>
            <a:ext cx="342105" cy="355977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Zakřivená spojnice 45"/>
          <p:cNvCxnSpPr>
            <a:stCxn id="5" idx="1"/>
            <a:endCxn id="4" idx="3"/>
          </p:cNvCxnSpPr>
          <p:nvPr/>
        </p:nvCxnSpPr>
        <p:spPr>
          <a:xfrm rot="10800000" flipH="1">
            <a:off x="5081110" y="3789621"/>
            <a:ext cx="78" cy="1141925"/>
          </a:xfrm>
          <a:prstGeom prst="curvedConnector5">
            <a:avLst>
              <a:gd name="adj1" fmla="val -293076923"/>
              <a:gd name="adj2" fmla="val 50000"/>
              <a:gd name="adj3" fmla="val 29317692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Zakřivená spojnice 47"/>
          <p:cNvCxnSpPr>
            <a:stCxn id="8" idx="1"/>
            <a:endCxn id="16" idx="5"/>
          </p:cNvCxnSpPr>
          <p:nvPr/>
        </p:nvCxnSpPr>
        <p:spPr>
          <a:xfrm rot="10800000">
            <a:off x="3157023" y="5481880"/>
            <a:ext cx="528465" cy="467376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Zakřivená spojnice 49"/>
          <p:cNvCxnSpPr>
            <a:stCxn id="16" idx="0"/>
          </p:cNvCxnSpPr>
          <p:nvPr/>
        </p:nvCxnSpPr>
        <p:spPr>
          <a:xfrm rot="16200000" flipV="1">
            <a:off x="2599206" y="4903642"/>
            <a:ext cx="371512" cy="170338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Zakřivená spojnice 51"/>
          <p:cNvCxnSpPr>
            <a:stCxn id="9" idx="0"/>
            <a:endCxn id="4" idx="1"/>
          </p:cNvCxnSpPr>
          <p:nvPr/>
        </p:nvCxnSpPr>
        <p:spPr>
          <a:xfrm rot="5400000" flipH="1" flipV="1">
            <a:off x="2842536" y="3574788"/>
            <a:ext cx="583820" cy="101348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Zakřivená spojnice 53"/>
          <p:cNvCxnSpPr>
            <a:stCxn id="10" idx="3"/>
            <a:endCxn id="17" idx="3"/>
          </p:cNvCxnSpPr>
          <p:nvPr/>
        </p:nvCxnSpPr>
        <p:spPr>
          <a:xfrm flipV="1">
            <a:off x="2123568" y="2828993"/>
            <a:ext cx="620146" cy="23919"/>
          </a:xfrm>
          <a:prstGeom prst="curvedConnector4">
            <a:avLst>
              <a:gd name="adj1" fmla="val 40647"/>
              <a:gd name="adj2" fmla="val -85572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Zakřivená spojnice 55"/>
          <p:cNvCxnSpPr>
            <a:stCxn id="17" idx="0"/>
            <a:endCxn id="12" idx="2"/>
          </p:cNvCxnSpPr>
          <p:nvPr/>
        </p:nvCxnSpPr>
        <p:spPr>
          <a:xfrm rot="5400000" flipH="1" flipV="1">
            <a:off x="2919406" y="2381254"/>
            <a:ext cx="244808" cy="3604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Zakřivená spojnice 57"/>
          <p:cNvCxnSpPr>
            <a:stCxn id="12" idx="3"/>
            <a:endCxn id="4" idx="0"/>
          </p:cNvCxnSpPr>
          <p:nvPr/>
        </p:nvCxnSpPr>
        <p:spPr>
          <a:xfrm>
            <a:off x="3779912" y="2060848"/>
            <a:ext cx="581276" cy="151277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Zakřivená spojnice 59"/>
          <p:cNvCxnSpPr>
            <a:stCxn id="11" idx="2"/>
            <a:endCxn id="18" idx="0"/>
          </p:cNvCxnSpPr>
          <p:nvPr/>
        </p:nvCxnSpPr>
        <p:spPr>
          <a:xfrm rot="16200000" flipH="1">
            <a:off x="6414416" y="2034763"/>
            <a:ext cx="468124" cy="16094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Zakřivená spojnice 61"/>
          <p:cNvCxnSpPr>
            <a:stCxn id="18" idx="4"/>
            <a:endCxn id="13" idx="0"/>
          </p:cNvCxnSpPr>
          <p:nvPr/>
        </p:nvCxnSpPr>
        <p:spPr>
          <a:xfrm rot="16200000" flipH="1">
            <a:off x="6508786" y="2784650"/>
            <a:ext cx="443120" cy="147643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Zakřivená spojnice 63"/>
          <p:cNvCxnSpPr>
            <a:stCxn id="13" idx="1"/>
            <a:endCxn id="4" idx="0"/>
          </p:cNvCxnSpPr>
          <p:nvPr/>
        </p:nvCxnSpPr>
        <p:spPr>
          <a:xfrm rot="10800000" flipV="1">
            <a:off x="4361188" y="3296032"/>
            <a:ext cx="1722980" cy="27758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Výbuch 2 64"/>
          <p:cNvSpPr/>
          <p:nvPr/>
        </p:nvSpPr>
        <p:spPr>
          <a:xfrm>
            <a:off x="5724128" y="4580764"/>
            <a:ext cx="3738145" cy="223496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consultation</a:t>
            </a:r>
          </a:p>
        </p:txBody>
      </p:sp>
      <p:cxnSp>
        <p:nvCxnSpPr>
          <p:cNvPr id="69" name="Zakřivená spojnice 68"/>
          <p:cNvCxnSpPr>
            <a:stCxn id="19" idx="4"/>
            <a:endCxn id="65" idx="0"/>
          </p:cNvCxnSpPr>
          <p:nvPr/>
        </p:nvCxnSpPr>
        <p:spPr>
          <a:xfrm rot="5400000">
            <a:off x="6818189" y="3225363"/>
            <a:ext cx="2139101" cy="962199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65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751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Synergistic company</a:t>
            </a:r>
            <a:br>
              <a:rPr lang="en-GB" dirty="0"/>
            </a:br>
            <a:r>
              <a:rPr lang="en-GB" dirty="0"/>
              <a:t>culture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429148" y="274638"/>
            <a:ext cx="1257652" cy="1257652"/>
            <a:chOff x="3943174" y="2800174"/>
            <a:chExt cx="1257652" cy="1257652"/>
          </a:xfrm>
        </p:grpSpPr>
        <p:sp>
          <p:nvSpPr>
            <p:cNvPr id="5" name="Oval 4"/>
            <p:cNvSpPr/>
            <p:nvPr/>
          </p:nvSpPr>
          <p:spPr>
            <a:xfrm>
              <a:off x="3943174" y="2800174"/>
              <a:ext cx="1257652" cy="1257652"/>
            </a:xfrm>
            <a:prstGeom prst="ellipse">
              <a:avLst/>
            </a:prstGeom>
            <a:gradFill rotWithShape="0"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pic>
          <p:nvPicPr>
            <p:cNvPr id="6" name="Picture 5" descr="Green-Dollar-icon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222729" y="3082072"/>
              <a:ext cx="698934" cy="698934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0" y="6488668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Company culture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3713369" y="4885862"/>
            <a:ext cx="1103323" cy="1602806"/>
            <a:chOff x="3713369" y="4885862"/>
            <a:chExt cx="1103323" cy="1602806"/>
          </a:xfrm>
        </p:grpSpPr>
        <p:sp>
          <p:nvSpPr>
            <p:cNvPr id="10" name="Isosceles Triangle 9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telefonista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8040677" y="4989051"/>
            <a:ext cx="1103323" cy="1499617"/>
            <a:chOff x="8098937" y="4989051"/>
            <a:chExt cx="1103323" cy="1499617"/>
          </a:xfrm>
        </p:grpSpPr>
        <p:sp>
          <p:nvSpPr>
            <p:cNvPr id="14" name="Isosceles Triangle 13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flag-green.png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372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C5CD196-07AB-D647-816A-7995617B0A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graphicEl>
                                              <a:dgm id="{2C5CD196-07AB-D647-816A-7995617B0A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D14E3B0D-CE96-BA4D-9C16-33744124E5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graphicEl>
                                              <a:dgm id="{D14E3B0D-CE96-BA4D-9C16-33744124E5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59A08CA-CD08-4548-A5FE-05DDDA0193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graphicEl>
                                              <a:dgm id="{259A08CA-CD08-4548-A5FE-05DDDA0193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DDB55BD-4062-FF4E-B4B6-9DC779ACF4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graphicEl>
                                              <a:dgm id="{BDDB55BD-4062-FF4E-B4B6-9DC779ACF4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necessary to “decompose” the ideas</a:t>
            </a:r>
          </a:p>
          <a:p>
            <a:r>
              <a:rPr lang="en-GB" dirty="0"/>
              <a:t>Motivation is the basement for listening ideas</a:t>
            </a:r>
          </a:p>
          <a:p>
            <a:r>
              <a:rPr lang="en-GB" dirty="0"/>
              <a:t>Different people are willing to wait different time</a:t>
            </a:r>
          </a:p>
          <a:p>
            <a:r>
              <a:rPr lang="en-GB" dirty="0"/>
              <a:t>Motivation must be designed for concrete position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company driven by ideas</a:t>
            </a:r>
          </a:p>
        </p:txBody>
      </p:sp>
    </p:spTree>
    <p:extLst>
      <p:ext uri="{BB962C8B-B14F-4D97-AF65-F5344CB8AC3E}">
        <p14:creationId xmlns:p14="http://schemas.microsoft.com/office/powerpoint/2010/main" val="573217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_MbC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Motiv_MbC</Template>
  <TotalTime>36840</TotalTime>
  <Words>724</Words>
  <Application>Microsoft Office PowerPoint</Application>
  <PresentationFormat>Předvádění na obrazovce (4:3)</PresentationFormat>
  <Paragraphs>189</Paragraphs>
  <Slides>20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Calibri</vt:lpstr>
      <vt:lpstr>Lucida Sans Unicode</vt:lpstr>
      <vt:lpstr>Verdana</vt:lpstr>
      <vt:lpstr>Wingdings 2</vt:lpstr>
      <vt:lpstr>Wingdings 3</vt:lpstr>
      <vt:lpstr>Motiv_MbC</vt:lpstr>
      <vt:lpstr>Management by competencies</vt:lpstr>
      <vt:lpstr>Company culture management</vt:lpstr>
      <vt:lpstr>Theory of Vitality</vt:lpstr>
      <vt:lpstr>Vital signs</vt:lpstr>
      <vt:lpstr>Pyramid of Vitality</vt:lpstr>
      <vt:lpstr>Theory of limitations</vt:lpstr>
      <vt:lpstr>The sequence</vt:lpstr>
      <vt:lpstr>Synergistic company culture</vt:lpstr>
      <vt:lpstr>The company driven by ideas</vt:lpstr>
      <vt:lpstr>The road of ideas</vt:lpstr>
      <vt:lpstr>Political barriers</vt:lpstr>
      <vt:lpstr>Processes</vt:lpstr>
      <vt:lpstr>Management of the processes</vt:lpstr>
      <vt:lpstr>Management of the (re)sources</vt:lpstr>
      <vt:lpstr>Human (re)sources in MbC</vt:lpstr>
      <vt:lpstr>Suggestibility of human resources</vt:lpstr>
      <vt:lpstr>Strategy of HR development</vt:lpstr>
      <vt:lpstr>Management of HR in MbC</vt:lpstr>
      <vt:lpstr>Pyramid of culture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leonard</dc:creator>
  <cp:lastModifiedBy>Leonard Walletzký</cp:lastModifiedBy>
  <cp:revision>25</cp:revision>
  <dcterms:created xsi:type="dcterms:W3CDTF">2012-04-02T14:12:51Z</dcterms:created>
  <dcterms:modified xsi:type="dcterms:W3CDTF">2019-03-11T10:57:58Z</dcterms:modified>
</cp:coreProperties>
</file>