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31"/>
  </p:notesMasterIdLst>
  <p:sldIdLst>
    <p:sldId id="794" r:id="rId3"/>
    <p:sldId id="860" r:id="rId4"/>
    <p:sldId id="861" r:id="rId5"/>
    <p:sldId id="808" r:id="rId6"/>
    <p:sldId id="491" r:id="rId7"/>
    <p:sldId id="438" r:id="rId8"/>
    <p:sldId id="477" r:id="rId9"/>
    <p:sldId id="481" r:id="rId10"/>
    <p:sldId id="847" r:id="rId11"/>
    <p:sldId id="842" r:id="rId12"/>
    <p:sldId id="439" r:id="rId13"/>
    <p:sldId id="443" r:id="rId14"/>
    <p:sldId id="852" r:id="rId15"/>
    <p:sldId id="479" r:id="rId16"/>
    <p:sldId id="495" r:id="rId17"/>
    <p:sldId id="459" r:id="rId18"/>
    <p:sldId id="446" r:id="rId19"/>
    <p:sldId id="551" r:id="rId20"/>
    <p:sldId id="447" r:id="rId21"/>
    <p:sldId id="516" r:id="rId22"/>
    <p:sldId id="719" r:id="rId23"/>
    <p:sldId id="458" r:id="rId24"/>
    <p:sldId id="848" r:id="rId25"/>
    <p:sldId id="461" r:id="rId26"/>
    <p:sldId id="498" r:id="rId27"/>
    <p:sldId id="497" r:id="rId28"/>
    <p:sldId id="718" r:id="rId29"/>
    <p:sldId id="851" r:id="rId30"/>
    <p:sldId id="501" r:id="rId31"/>
    <p:sldId id="511" r:id="rId32"/>
    <p:sldId id="359" r:id="rId33"/>
    <p:sldId id="360" r:id="rId34"/>
    <p:sldId id="496" r:id="rId35"/>
    <p:sldId id="507" r:id="rId36"/>
    <p:sldId id="506" r:id="rId37"/>
    <p:sldId id="850" r:id="rId38"/>
    <p:sldId id="734" r:id="rId39"/>
    <p:sldId id="854" r:id="rId40"/>
    <p:sldId id="721" r:id="rId41"/>
    <p:sldId id="361" r:id="rId42"/>
    <p:sldId id="344" r:id="rId43"/>
    <p:sldId id="462" r:id="rId44"/>
    <p:sldId id="463" r:id="rId45"/>
    <p:sldId id="363" r:id="rId46"/>
    <p:sldId id="364" r:id="rId47"/>
    <p:sldId id="464" r:id="rId48"/>
    <p:sldId id="383" r:id="rId49"/>
    <p:sldId id="366" r:id="rId50"/>
    <p:sldId id="465" r:id="rId51"/>
    <p:sldId id="368" r:id="rId52"/>
    <p:sldId id="500" r:id="rId53"/>
    <p:sldId id="720" r:id="rId54"/>
    <p:sldId id="849" r:id="rId55"/>
    <p:sldId id="391" r:id="rId56"/>
    <p:sldId id="393" r:id="rId57"/>
    <p:sldId id="347" r:id="rId58"/>
    <p:sldId id="524" r:id="rId59"/>
    <p:sldId id="348" r:id="rId60"/>
    <p:sldId id="397" r:id="rId61"/>
    <p:sldId id="350" r:id="rId62"/>
    <p:sldId id="399" r:id="rId63"/>
    <p:sldId id="400" r:id="rId64"/>
    <p:sldId id="468" r:id="rId65"/>
    <p:sldId id="423" r:id="rId66"/>
    <p:sldId id="395" r:id="rId67"/>
    <p:sldId id="402" r:id="rId68"/>
    <p:sldId id="403" r:id="rId69"/>
    <p:sldId id="404" r:id="rId70"/>
    <p:sldId id="405" r:id="rId71"/>
    <p:sldId id="406" r:id="rId72"/>
    <p:sldId id="407" r:id="rId73"/>
    <p:sldId id="408" r:id="rId74"/>
    <p:sldId id="409" r:id="rId75"/>
    <p:sldId id="410" r:id="rId76"/>
    <p:sldId id="411" r:id="rId77"/>
    <p:sldId id="412" r:id="rId78"/>
    <p:sldId id="352" r:id="rId79"/>
    <p:sldId id="725" r:id="rId80"/>
    <p:sldId id="726" r:id="rId81"/>
    <p:sldId id="855" r:id="rId82"/>
    <p:sldId id="708" r:id="rId83"/>
    <p:sldId id="853" r:id="rId84"/>
    <p:sldId id="525" r:id="rId85"/>
    <p:sldId id="517" r:id="rId86"/>
    <p:sldId id="536" r:id="rId87"/>
    <p:sldId id="550" r:id="rId88"/>
    <p:sldId id="537" r:id="rId89"/>
    <p:sldId id="538" r:id="rId90"/>
    <p:sldId id="549" r:id="rId91"/>
    <p:sldId id="362" r:id="rId92"/>
    <p:sldId id="268" r:id="rId93"/>
    <p:sldId id="285" r:id="rId94"/>
    <p:sldId id="541" r:id="rId95"/>
    <p:sldId id="547" r:id="rId96"/>
    <p:sldId id="546" r:id="rId97"/>
    <p:sldId id="707" r:id="rId98"/>
    <p:sldId id="548" r:id="rId99"/>
    <p:sldId id="519" r:id="rId100"/>
    <p:sldId id="529" r:id="rId101"/>
    <p:sldId id="530" r:id="rId102"/>
    <p:sldId id="856" r:id="rId103"/>
    <p:sldId id="518" r:id="rId104"/>
    <p:sldId id="544" r:id="rId105"/>
    <p:sldId id="545" r:id="rId106"/>
    <p:sldId id="857" r:id="rId107"/>
    <p:sldId id="261" r:id="rId108"/>
    <p:sldId id="260" r:id="rId109"/>
    <p:sldId id="264" r:id="rId110"/>
    <p:sldId id="263" r:id="rId111"/>
    <p:sldId id="265" r:id="rId112"/>
    <p:sldId id="266" r:id="rId113"/>
    <p:sldId id="859" r:id="rId114"/>
    <p:sldId id="843" r:id="rId115"/>
    <p:sldId id="272" r:id="rId116"/>
    <p:sldId id="844" r:id="rId117"/>
    <p:sldId id="257" r:id="rId118"/>
    <p:sldId id="269" r:id="rId119"/>
    <p:sldId id="287" r:id="rId120"/>
    <p:sldId id="862" r:id="rId121"/>
    <p:sldId id="270" r:id="rId122"/>
    <p:sldId id="271" r:id="rId123"/>
    <p:sldId id="724" r:id="rId124"/>
    <p:sldId id="316" r:id="rId125"/>
    <p:sldId id="317" r:id="rId126"/>
    <p:sldId id="333" r:id="rId127"/>
    <p:sldId id="318" r:id="rId128"/>
    <p:sldId id="858" r:id="rId129"/>
    <p:sldId id="685" r:id="rId130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a Grimaldi" initials="MG" lastIdx="1" clrIdx="0">
    <p:extLst>
      <p:ext uri="{19B8F6BF-5375-455C-9EA6-DF929625EA0E}">
        <p15:presenceInfo xmlns:p15="http://schemas.microsoft.com/office/powerpoint/2012/main" userId="Mara Grimal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E7FFE7"/>
    <a:srgbClr val="FAEBFF"/>
    <a:srgbClr val="FFF7EF"/>
    <a:srgbClr val="F6FBFC"/>
    <a:srgbClr val="F9FBFD"/>
    <a:srgbClr val="EBF6F9"/>
    <a:srgbClr val="FFF3FC"/>
    <a:srgbClr val="FEE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4692E6-B2B7-4070-BB73-5FCBA9404774}" v="291" dt="2020-05-12T15:13:04.792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2" autoAdjust="0"/>
    <p:restoredTop sz="78479" autoAdjust="0"/>
  </p:normalViewPr>
  <p:slideViewPr>
    <p:cSldViewPr>
      <p:cViewPr>
        <p:scale>
          <a:sx n="50" d="100"/>
          <a:sy n="50" d="100"/>
        </p:scale>
        <p:origin x="2034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presProps" Target="presProps.xml"/><Relationship Id="rId138" Type="http://schemas.microsoft.com/office/2015/10/relationships/revisionInfo" Target="revisionInfo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a Grimaldi" userId="bc8932149bbfe9d3" providerId="LiveId" clId="{2B4D83E8-1CD6-47D7-8525-FF473BFC7DB2}"/>
    <pc:docChg chg="undo redo custSel addSld delSld modSld sldOrd">
      <pc:chgData name="Mara Grimaldi" userId="bc8932149bbfe9d3" providerId="LiveId" clId="{2B4D83E8-1CD6-47D7-8525-FF473BFC7DB2}" dt="2020-05-03T18:08:46.781" v="21616"/>
      <pc:docMkLst>
        <pc:docMk/>
      </pc:docMkLst>
      <pc:sldChg chg="addSp delSp modSp del mod">
        <pc:chgData name="Mara Grimaldi" userId="bc8932149bbfe9d3" providerId="LiveId" clId="{2B4D83E8-1CD6-47D7-8525-FF473BFC7DB2}" dt="2020-05-02T15:20:33.384" v="12980" actId="47"/>
        <pc:sldMkLst>
          <pc:docMk/>
          <pc:sldMk cId="337491996" sldId="257"/>
        </pc:sldMkLst>
        <pc:spChg chg="del">
          <ac:chgData name="Mara Grimaldi" userId="bc8932149bbfe9d3" providerId="LiveId" clId="{2B4D83E8-1CD6-47D7-8525-FF473BFC7DB2}" dt="2020-05-02T14:52:06.996" v="11606" actId="478"/>
          <ac:spMkLst>
            <pc:docMk/>
            <pc:sldMk cId="337491996" sldId="257"/>
            <ac:spMk id="2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49:12.380" v="11544"/>
          <ac:spMkLst>
            <pc:docMk/>
            <pc:sldMk cId="337491996" sldId="257"/>
            <ac:spMk id="10" creationId="{B21D7E3A-2FFF-4C17-802C-C5A3FDA2A8E0}"/>
          </ac:spMkLst>
        </pc:spChg>
        <pc:spChg chg="add mod">
          <ac:chgData name="Mara Grimaldi" userId="bc8932149bbfe9d3" providerId="LiveId" clId="{2B4D83E8-1CD6-47D7-8525-FF473BFC7DB2}" dt="2020-05-02T14:52:15.814" v="11609" actId="207"/>
          <ac:spMkLst>
            <pc:docMk/>
            <pc:sldMk cId="337491996" sldId="257"/>
            <ac:spMk id="11" creationId="{E5405B11-F976-43AB-B889-19A5EFBD9F8E}"/>
          </ac:spMkLst>
        </pc:spChg>
        <pc:spChg chg="add del mod">
          <ac:chgData name="Mara Grimaldi" userId="bc8932149bbfe9d3" providerId="LiveId" clId="{2B4D83E8-1CD6-47D7-8525-FF473BFC7DB2}" dt="2020-05-02T14:52:11.497" v="11607" actId="478"/>
          <ac:spMkLst>
            <pc:docMk/>
            <pc:sldMk cId="337491996" sldId="257"/>
            <ac:spMk id="13" creationId="{6A0D6048-CF3C-483F-8361-D9306D0EBC05}"/>
          </ac:spMkLst>
        </pc:spChg>
        <pc:grpChg chg="add">
          <ac:chgData name="Mara Grimaldi" userId="bc8932149bbfe9d3" providerId="LiveId" clId="{2B4D83E8-1CD6-47D7-8525-FF473BFC7DB2}" dt="2020-05-02T14:49:12.380" v="11544"/>
          <ac:grpSpMkLst>
            <pc:docMk/>
            <pc:sldMk cId="337491996" sldId="257"/>
            <ac:grpSpMk id="7" creationId="{94EC90D1-E103-4119-83EA-DCB9FDF957A4}"/>
          </ac:grpSpMkLst>
        </pc:grpChg>
      </pc:sldChg>
      <pc:sldChg chg="addSp delSp modSp mod">
        <pc:chgData name="Mara Grimaldi" userId="bc8932149bbfe9d3" providerId="LiveId" clId="{2B4D83E8-1CD6-47D7-8525-FF473BFC7DB2}" dt="2020-05-03T14:56:29.367" v="20773" actId="20577"/>
        <pc:sldMkLst>
          <pc:docMk/>
          <pc:sldMk cId="1079222821" sldId="260"/>
        </pc:sldMkLst>
        <pc:spChg chg="del">
          <ac:chgData name="Mara Grimaldi" userId="bc8932149bbfe9d3" providerId="LiveId" clId="{2B4D83E8-1CD6-47D7-8525-FF473BFC7DB2}" dt="2020-05-03T14:56:02.775" v="20725" actId="478"/>
          <ac:spMkLst>
            <pc:docMk/>
            <pc:sldMk cId="1079222821" sldId="260"/>
            <ac:spMk id="2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46.302" v="11572"/>
          <ac:spMkLst>
            <pc:docMk/>
            <pc:sldMk cId="1079222821" sldId="260"/>
            <ac:spMk id="7" creationId="{AAE07491-21B0-4793-AA7D-C89CBDA2E506}"/>
          </ac:spMkLst>
        </pc:spChg>
        <pc:spChg chg="add del mod">
          <ac:chgData name="Mara Grimaldi" userId="bc8932149bbfe9d3" providerId="LiveId" clId="{2B4D83E8-1CD6-47D7-8525-FF473BFC7DB2}" dt="2020-05-03T14:56:04.055" v="20726" actId="478"/>
          <ac:spMkLst>
            <pc:docMk/>
            <pc:sldMk cId="1079222821" sldId="260"/>
            <ac:spMk id="9" creationId="{CA2478DD-5FED-4A14-B63E-F1F336A6CBF9}"/>
          </ac:spMkLst>
        </pc:spChg>
        <pc:spChg chg="add mod">
          <ac:chgData name="Mara Grimaldi" userId="bc8932149bbfe9d3" providerId="LiveId" clId="{2B4D83E8-1CD6-47D7-8525-FF473BFC7DB2}" dt="2020-05-03T14:56:29.367" v="20773" actId="20577"/>
          <ac:spMkLst>
            <pc:docMk/>
            <pc:sldMk cId="1079222821" sldId="260"/>
            <ac:spMk id="10" creationId="{754C446A-5081-4802-B502-F1915A470EFF}"/>
          </ac:spMkLst>
        </pc:spChg>
        <pc:grpChg chg="add">
          <ac:chgData name="Mara Grimaldi" userId="bc8932149bbfe9d3" providerId="LiveId" clId="{2B4D83E8-1CD6-47D7-8525-FF473BFC7DB2}" dt="2020-05-02T14:50:46.302" v="11572"/>
          <ac:grpSpMkLst>
            <pc:docMk/>
            <pc:sldMk cId="1079222821" sldId="260"/>
            <ac:grpSpMk id="4" creationId="{1C512F1F-9953-4CA1-9E23-64ABFFC5911F}"/>
          </ac:grpSpMkLst>
        </pc:grpChg>
      </pc:sldChg>
      <pc:sldChg chg="addSp delSp modSp mod modAnim">
        <pc:chgData name="Mara Grimaldi" userId="bc8932149bbfe9d3" providerId="LiveId" clId="{2B4D83E8-1CD6-47D7-8525-FF473BFC7DB2}" dt="2020-05-03T15:08:00.977" v="20971"/>
        <pc:sldMkLst>
          <pc:docMk/>
          <pc:sldMk cId="1643363672" sldId="261"/>
        </pc:sldMkLst>
        <pc:spChg chg="del mod">
          <ac:chgData name="Mara Grimaldi" userId="bc8932149bbfe9d3" providerId="LiveId" clId="{2B4D83E8-1CD6-47D7-8525-FF473BFC7DB2}" dt="2020-05-03T14:17:12.449" v="19949" actId="478"/>
          <ac:spMkLst>
            <pc:docMk/>
            <pc:sldMk cId="1643363672" sldId="261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5:07:58.090" v="20969" actId="1076"/>
          <ac:spMkLst>
            <pc:docMk/>
            <pc:sldMk cId="1643363672" sldId="261"/>
            <ac:spMk id="5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43.637" v="11571"/>
          <ac:spMkLst>
            <pc:docMk/>
            <pc:sldMk cId="1643363672" sldId="261"/>
            <ac:spMk id="9" creationId="{909722D3-84A3-46F0-9E6F-17E25689DF24}"/>
          </ac:spMkLst>
        </pc:spChg>
        <pc:spChg chg="add mod">
          <ac:chgData name="Mara Grimaldi" userId="bc8932149bbfe9d3" providerId="LiveId" clId="{2B4D83E8-1CD6-47D7-8525-FF473BFC7DB2}" dt="2020-05-03T14:17:28.242" v="19976" actId="20577"/>
          <ac:spMkLst>
            <pc:docMk/>
            <pc:sldMk cId="1643363672" sldId="261"/>
            <ac:spMk id="10" creationId="{D21AB4EA-A17F-40AA-8CEE-96DAD2E994E5}"/>
          </ac:spMkLst>
        </pc:spChg>
        <pc:spChg chg="add del mod">
          <ac:chgData name="Mara Grimaldi" userId="bc8932149bbfe9d3" providerId="LiveId" clId="{2B4D83E8-1CD6-47D7-8525-FF473BFC7DB2}" dt="2020-05-03T14:17:14.418" v="19950" actId="478"/>
          <ac:spMkLst>
            <pc:docMk/>
            <pc:sldMk cId="1643363672" sldId="261"/>
            <ac:spMk id="11" creationId="{A6C6E2D9-2E6D-474B-8DD4-BC11C736FB60}"/>
          </ac:spMkLst>
        </pc:spChg>
        <pc:spChg chg="add mod">
          <ac:chgData name="Mara Grimaldi" userId="bc8932149bbfe9d3" providerId="LiveId" clId="{2B4D83E8-1CD6-47D7-8525-FF473BFC7DB2}" dt="2020-05-03T15:02:53.904" v="20791" actId="208"/>
          <ac:spMkLst>
            <pc:docMk/>
            <pc:sldMk cId="1643363672" sldId="261"/>
            <ac:spMk id="13" creationId="{9669D95C-780A-4461-9FA7-AB046A10DF5A}"/>
          </ac:spMkLst>
        </pc:spChg>
        <pc:spChg chg="add mod">
          <ac:chgData name="Mara Grimaldi" userId="bc8932149bbfe9d3" providerId="LiveId" clId="{2B4D83E8-1CD6-47D7-8525-FF473BFC7DB2}" dt="2020-05-03T15:04:03.752" v="20832" actId="122"/>
          <ac:spMkLst>
            <pc:docMk/>
            <pc:sldMk cId="1643363672" sldId="261"/>
            <ac:spMk id="15" creationId="{688DD231-4CFF-45A7-8FF7-1B2A45D558A8}"/>
          </ac:spMkLst>
        </pc:spChg>
        <pc:spChg chg="add mod">
          <ac:chgData name="Mara Grimaldi" userId="bc8932149bbfe9d3" providerId="LiveId" clId="{2B4D83E8-1CD6-47D7-8525-FF473BFC7DB2}" dt="2020-05-03T15:06:35.682" v="20892" actId="1076"/>
          <ac:spMkLst>
            <pc:docMk/>
            <pc:sldMk cId="1643363672" sldId="261"/>
            <ac:spMk id="16" creationId="{09AD401F-E514-403D-9C08-DD1E32E99776}"/>
          </ac:spMkLst>
        </pc:spChg>
        <pc:spChg chg="add mod">
          <ac:chgData name="Mara Grimaldi" userId="bc8932149bbfe9d3" providerId="LiveId" clId="{2B4D83E8-1CD6-47D7-8525-FF473BFC7DB2}" dt="2020-05-03T15:04:35.962" v="20838" actId="1076"/>
          <ac:spMkLst>
            <pc:docMk/>
            <pc:sldMk cId="1643363672" sldId="261"/>
            <ac:spMk id="17" creationId="{E2CDE283-88C6-4AF8-8A4C-F62990252A3F}"/>
          </ac:spMkLst>
        </pc:spChg>
        <pc:spChg chg="add mod">
          <ac:chgData name="Mara Grimaldi" userId="bc8932149bbfe9d3" providerId="LiveId" clId="{2B4D83E8-1CD6-47D7-8525-FF473BFC7DB2}" dt="2020-05-03T15:05:28.570" v="20850" actId="20577"/>
          <ac:spMkLst>
            <pc:docMk/>
            <pc:sldMk cId="1643363672" sldId="261"/>
            <ac:spMk id="18" creationId="{A5060779-0BAB-4421-B538-DA4187F35AA8}"/>
          </ac:spMkLst>
        </pc:spChg>
        <pc:spChg chg="add mod">
          <ac:chgData name="Mara Grimaldi" userId="bc8932149bbfe9d3" providerId="LiveId" clId="{2B4D83E8-1CD6-47D7-8525-FF473BFC7DB2}" dt="2020-05-03T15:05:55.796" v="20872" actId="1076"/>
          <ac:spMkLst>
            <pc:docMk/>
            <pc:sldMk cId="1643363672" sldId="261"/>
            <ac:spMk id="19" creationId="{D124D92B-4DB4-45A6-A651-2CDFB266C688}"/>
          </ac:spMkLst>
        </pc:spChg>
        <pc:spChg chg="add mod">
          <ac:chgData name="Mara Grimaldi" userId="bc8932149bbfe9d3" providerId="LiveId" clId="{2B4D83E8-1CD6-47D7-8525-FF473BFC7DB2}" dt="2020-05-03T15:06:26.242" v="20889" actId="14100"/>
          <ac:spMkLst>
            <pc:docMk/>
            <pc:sldMk cId="1643363672" sldId="261"/>
            <ac:spMk id="20" creationId="{65196DE7-E703-496E-B051-D99A5BBB1294}"/>
          </ac:spMkLst>
        </pc:spChg>
        <pc:spChg chg="add mod">
          <ac:chgData name="Mara Grimaldi" userId="bc8932149bbfe9d3" providerId="LiveId" clId="{2B4D83E8-1CD6-47D7-8525-FF473BFC7DB2}" dt="2020-05-03T15:06:31.746" v="20891" actId="1076"/>
          <ac:spMkLst>
            <pc:docMk/>
            <pc:sldMk cId="1643363672" sldId="261"/>
            <ac:spMk id="21" creationId="{DF4806A4-A5CF-4C5E-A3DD-CC89FD38ECE4}"/>
          </ac:spMkLst>
        </pc:spChg>
        <pc:spChg chg="add mod">
          <ac:chgData name="Mara Grimaldi" userId="bc8932149bbfe9d3" providerId="LiveId" clId="{2B4D83E8-1CD6-47D7-8525-FF473BFC7DB2}" dt="2020-05-03T15:06:50.064" v="20905" actId="14100"/>
          <ac:spMkLst>
            <pc:docMk/>
            <pc:sldMk cId="1643363672" sldId="261"/>
            <ac:spMk id="22" creationId="{3A994F20-21D9-4B39-A463-DC2002BE7E7C}"/>
          </ac:spMkLst>
        </pc:spChg>
        <pc:spChg chg="add mod">
          <ac:chgData name="Mara Grimaldi" userId="bc8932149bbfe9d3" providerId="LiveId" clId="{2B4D83E8-1CD6-47D7-8525-FF473BFC7DB2}" dt="2020-05-03T15:06:58.209" v="20915" actId="1076"/>
          <ac:spMkLst>
            <pc:docMk/>
            <pc:sldMk cId="1643363672" sldId="261"/>
            <ac:spMk id="23" creationId="{4207D9B8-7783-4EF4-9952-DD1B6C9BDB02}"/>
          </ac:spMkLst>
        </pc:spChg>
        <pc:spChg chg="add mod">
          <ac:chgData name="Mara Grimaldi" userId="bc8932149bbfe9d3" providerId="LiveId" clId="{2B4D83E8-1CD6-47D7-8525-FF473BFC7DB2}" dt="2020-05-03T15:07:10.132" v="20917" actId="1076"/>
          <ac:spMkLst>
            <pc:docMk/>
            <pc:sldMk cId="1643363672" sldId="261"/>
            <ac:spMk id="24" creationId="{6E3AC1AE-5C16-44FC-B45C-A71827E9CF11}"/>
          </ac:spMkLst>
        </pc:spChg>
        <pc:spChg chg="add mod">
          <ac:chgData name="Mara Grimaldi" userId="bc8932149bbfe9d3" providerId="LiveId" clId="{2B4D83E8-1CD6-47D7-8525-FF473BFC7DB2}" dt="2020-05-03T15:07:23.622" v="20929" actId="1076"/>
          <ac:spMkLst>
            <pc:docMk/>
            <pc:sldMk cId="1643363672" sldId="261"/>
            <ac:spMk id="25" creationId="{924BA80D-ABA7-439F-816B-D506E1476C77}"/>
          </ac:spMkLst>
        </pc:spChg>
        <pc:spChg chg="add mod">
          <ac:chgData name="Mara Grimaldi" userId="bc8932149bbfe9d3" providerId="LiveId" clId="{2B4D83E8-1CD6-47D7-8525-FF473BFC7DB2}" dt="2020-05-03T15:07:40.655" v="20955" actId="2085"/>
          <ac:spMkLst>
            <pc:docMk/>
            <pc:sldMk cId="1643363672" sldId="261"/>
            <ac:spMk id="26" creationId="{A2F59DB7-154A-4FE0-B737-B7BC3407ED2F}"/>
          </ac:spMkLst>
        </pc:spChg>
        <pc:spChg chg="add mod">
          <ac:chgData name="Mara Grimaldi" userId="bc8932149bbfe9d3" providerId="LiveId" clId="{2B4D83E8-1CD6-47D7-8525-FF473BFC7DB2}" dt="2020-05-03T15:07:54.272" v="20968" actId="1076"/>
          <ac:spMkLst>
            <pc:docMk/>
            <pc:sldMk cId="1643363672" sldId="261"/>
            <ac:spMk id="27" creationId="{8F9E5225-D888-49A1-AF0C-20E5FE2D5152}"/>
          </ac:spMkLst>
        </pc:spChg>
        <pc:grpChg chg="add">
          <ac:chgData name="Mara Grimaldi" userId="bc8932149bbfe9d3" providerId="LiveId" clId="{2B4D83E8-1CD6-47D7-8525-FF473BFC7DB2}" dt="2020-05-02T14:50:43.637" v="11571"/>
          <ac:grpSpMkLst>
            <pc:docMk/>
            <pc:sldMk cId="1643363672" sldId="261"/>
            <ac:grpSpMk id="6" creationId="{9D1BFA7B-060E-485C-9498-120A6222C47F}"/>
          </ac:grpSpMkLst>
        </pc:grpChg>
        <pc:picChg chg="del">
          <ac:chgData name="Mara Grimaldi" userId="bc8932149bbfe9d3" providerId="LiveId" clId="{2B4D83E8-1CD6-47D7-8525-FF473BFC7DB2}" dt="2020-05-03T14:44:23.642" v="20419" actId="478"/>
          <ac:picMkLst>
            <pc:docMk/>
            <pc:sldMk cId="1643363672" sldId="261"/>
            <ac:picMk id="4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3T14:44:25.486" v="20420"/>
          <ac:picMkLst>
            <pc:docMk/>
            <pc:sldMk cId="1643363672" sldId="261"/>
            <ac:picMk id="12" creationId="{9A706AEA-08C2-4F07-8CE0-54061B41E869}"/>
          </ac:picMkLst>
        </pc:picChg>
        <pc:picChg chg="add del mod">
          <ac:chgData name="Mara Grimaldi" userId="bc8932149bbfe9d3" providerId="LiveId" clId="{2B4D83E8-1CD6-47D7-8525-FF473BFC7DB2}" dt="2020-05-03T15:06:03.928" v="20875" actId="478"/>
          <ac:picMkLst>
            <pc:docMk/>
            <pc:sldMk cId="1643363672" sldId="261"/>
            <ac:picMk id="4098" creationId="{AA7B89D6-92B0-46D0-816D-819BD0CF85B3}"/>
          </ac:picMkLst>
        </pc:picChg>
      </pc:sldChg>
      <pc:sldChg chg="addSp delSp modSp mod">
        <pc:chgData name="Mara Grimaldi" userId="bc8932149bbfe9d3" providerId="LiveId" clId="{2B4D83E8-1CD6-47D7-8525-FF473BFC7DB2}" dt="2020-05-03T15:09:04.159" v="21026" actId="20577"/>
        <pc:sldMkLst>
          <pc:docMk/>
          <pc:sldMk cId="2802764341" sldId="263"/>
        </pc:sldMkLst>
        <pc:spChg chg="del">
          <ac:chgData name="Mara Grimaldi" userId="bc8932149bbfe9d3" providerId="LiveId" clId="{2B4D83E8-1CD6-47D7-8525-FF473BFC7DB2}" dt="2020-05-03T15:08:50.420" v="21003" actId="478"/>
          <ac:spMkLst>
            <pc:docMk/>
            <pc:sldMk cId="2802764341" sldId="263"/>
            <ac:spMk id="2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51.102" v="11574"/>
          <ac:spMkLst>
            <pc:docMk/>
            <pc:sldMk cId="2802764341" sldId="263"/>
            <ac:spMk id="9" creationId="{15A30AD5-0ED6-4D0E-B812-0F008071D8BA}"/>
          </ac:spMkLst>
        </pc:spChg>
        <pc:spChg chg="add del mod">
          <ac:chgData name="Mara Grimaldi" userId="bc8932149bbfe9d3" providerId="LiveId" clId="{2B4D83E8-1CD6-47D7-8525-FF473BFC7DB2}" dt="2020-05-03T15:08:51.862" v="21004" actId="478"/>
          <ac:spMkLst>
            <pc:docMk/>
            <pc:sldMk cId="2802764341" sldId="263"/>
            <ac:spMk id="10" creationId="{7DB9812F-FCC4-44FD-98AE-EE3F9D0A178D}"/>
          </ac:spMkLst>
        </pc:spChg>
        <pc:spChg chg="add mod">
          <ac:chgData name="Mara Grimaldi" userId="bc8932149bbfe9d3" providerId="LiveId" clId="{2B4D83E8-1CD6-47D7-8525-FF473BFC7DB2}" dt="2020-05-03T15:09:04.159" v="21026" actId="20577"/>
          <ac:spMkLst>
            <pc:docMk/>
            <pc:sldMk cId="2802764341" sldId="263"/>
            <ac:spMk id="11" creationId="{0A0255B1-6A8E-42D4-85B1-2AFC97327750}"/>
          </ac:spMkLst>
        </pc:spChg>
        <pc:grpChg chg="add">
          <ac:chgData name="Mara Grimaldi" userId="bc8932149bbfe9d3" providerId="LiveId" clId="{2B4D83E8-1CD6-47D7-8525-FF473BFC7DB2}" dt="2020-05-02T14:50:51.102" v="11574"/>
          <ac:grpSpMkLst>
            <pc:docMk/>
            <pc:sldMk cId="2802764341" sldId="263"/>
            <ac:grpSpMk id="6" creationId="{C9B82692-0809-4C5E-B2D4-7EDE48A19C29}"/>
          </ac:grpSpMkLst>
        </pc:grpChg>
      </pc:sldChg>
      <pc:sldChg chg="addSp delSp modSp mod">
        <pc:chgData name="Mara Grimaldi" userId="bc8932149bbfe9d3" providerId="LiveId" clId="{2B4D83E8-1CD6-47D7-8525-FF473BFC7DB2}" dt="2020-05-03T15:08:45.400" v="21002" actId="20577"/>
        <pc:sldMkLst>
          <pc:docMk/>
          <pc:sldMk cId="3419995108" sldId="264"/>
        </pc:sldMkLst>
        <pc:spChg chg="del mod">
          <ac:chgData name="Mara Grimaldi" userId="bc8932149bbfe9d3" providerId="LiveId" clId="{2B4D83E8-1CD6-47D7-8525-FF473BFC7DB2}" dt="2020-05-03T15:08:25.623" v="20973" actId="478"/>
          <ac:spMkLst>
            <pc:docMk/>
            <pc:sldMk cId="3419995108" sldId="264"/>
            <ac:spMk id="2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48.621" v="11573"/>
          <ac:spMkLst>
            <pc:docMk/>
            <pc:sldMk cId="3419995108" sldId="264"/>
            <ac:spMk id="9" creationId="{99D1DCAF-A6E7-4682-81BA-4A4C37B903AE}"/>
          </ac:spMkLst>
        </pc:spChg>
        <pc:spChg chg="add del mod">
          <ac:chgData name="Mara Grimaldi" userId="bc8932149bbfe9d3" providerId="LiveId" clId="{2B4D83E8-1CD6-47D7-8525-FF473BFC7DB2}" dt="2020-05-03T15:08:28.302" v="20974" actId="478"/>
          <ac:spMkLst>
            <pc:docMk/>
            <pc:sldMk cId="3419995108" sldId="264"/>
            <ac:spMk id="10" creationId="{AC597861-C1FE-44AC-BC8F-594A0DC68155}"/>
          </ac:spMkLst>
        </pc:spChg>
        <pc:spChg chg="add mod">
          <ac:chgData name="Mara Grimaldi" userId="bc8932149bbfe9d3" providerId="LiveId" clId="{2B4D83E8-1CD6-47D7-8525-FF473BFC7DB2}" dt="2020-05-03T15:08:45.400" v="21002" actId="20577"/>
          <ac:spMkLst>
            <pc:docMk/>
            <pc:sldMk cId="3419995108" sldId="264"/>
            <ac:spMk id="11" creationId="{5A1B9E2D-472D-481C-9F0E-66F251CF6380}"/>
          </ac:spMkLst>
        </pc:spChg>
        <pc:grpChg chg="add">
          <ac:chgData name="Mara Grimaldi" userId="bc8932149bbfe9d3" providerId="LiveId" clId="{2B4D83E8-1CD6-47D7-8525-FF473BFC7DB2}" dt="2020-05-02T14:50:48.621" v="11573"/>
          <ac:grpSpMkLst>
            <pc:docMk/>
            <pc:sldMk cId="3419995108" sldId="264"/>
            <ac:grpSpMk id="6" creationId="{81A8A721-FEC7-440D-860B-32734F91F18A}"/>
          </ac:grpSpMkLst>
        </pc:grpChg>
      </pc:sldChg>
      <pc:sldChg chg="addSp modSp mod">
        <pc:chgData name="Mara Grimaldi" userId="bc8932149bbfe9d3" providerId="LiveId" clId="{2B4D83E8-1CD6-47D7-8525-FF473BFC7DB2}" dt="2020-05-03T15:12:44.899" v="21210" actId="404"/>
        <pc:sldMkLst>
          <pc:docMk/>
          <pc:sldMk cId="1659275234" sldId="265"/>
        </pc:sldMkLst>
        <pc:spChg chg="mod">
          <ac:chgData name="Mara Grimaldi" userId="bc8932149bbfe9d3" providerId="LiveId" clId="{2B4D83E8-1CD6-47D7-8525-FF473BFC7DB2}" dt="2020-05-03T15:12:44.899" v="21210" actId="404"/>
          <ac:spMkLst>
            <pc:docMk/>
            <pc:sldMk cId="1659275234" sldId="265"/>
            <ac:spMk id="3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58.051" v="11577"/>
          <ac:spMkLst>
            <pc:docMk/>
            <pc:sldMk cId="1659275234" sldId="265"/>
            <ac:spMk id="7" creationId="{7DA499CD-F6D6-45CE-9FF2-A0B39354C2D7}"/>
          </ac:spMkLst>
        </pc:spChg>
        <pc:spChg chg="add mod">
          <ac:chgData name="Mara Grimaldi" userId="bc8932149bbfe9d3" providerId="LiveId" clId="{2B4D83E8-1CD6-47D7-8525-FF473BFC7DB2}" dt="2020-05-03T15:10:28.797" v="21083" actId="20577"/>
          <ac:spMkLst>
            <pc:docMk/>
            <pc:sldMk cId="1659275234" sldId="265"/>
            <ac:spMk id="8" creationId="{88B67CF9-C6C3-4E83-92FF-BD3ACEBC3C7A}"/>
          </ac:spMkLst>
        </pc:spChg>
        <pc:spChg chg="add mod">
          <ac:chgData name="Mara Grimaldi" userId="bc8932149bbfe9d3" providerId="LiveId" clId="{2B4D83E8-1CD6-47D7-8525-FF473BFC7DB2}" dt="2020-05-03T15:10:59.304" v="21097" actId="1076"/>
          <ac:spMkLst>
            <pc:docMk/>
            <pc:sldMk cId="1659275234" sldId="265"/>
            <ac:spMk id="9" creationId="{AE1F46D1-139E-4EE0-AF60-CDA2D7121E5A}"/>
          </ac:spMkLst>
        </pc:spChg>
        <pc:grpChg chg="add">
          <ac:chgData name="Mara Grimaldi" userId="bc8932149bbfe9d3" providerId="LiveId" clId="{2B4D83E8-1CD6-47D7-8525-FF473BFC7DB2}" dt="2020-05-02T14:50:58.051" v="11577"/>
          <ac:grpSpMkLst>
            <pc:docMk/>
            <pc:sldMk cId="1659275234" sldId="265"/>
            <ac:grpSpMk id="4" creationId="{C221F14B-EA78-472D-90FC-1B7D7170A5F5}"/>
          </ac:grpSpMkLst>
        </pc:grpChg>
      </pc:sldChg>
      <pc:sldChg chg="addSp delSp modSp mod">
        <pc:chgData name="Mara Grimaldi" userId="bc8932149bbfe9d3" providerId="LiveId" clId="{2B4D83E8-1CD6-47D7-8525-FF473BFC7DB2}" dt="2020-05-03T15:13:24.204" v="21228" actId="20577"/>
        <pc:sldMkLst>
          <pc:docMk/>
          <pc:sldMk cId="1721733646" sldId="266"/>
        </pc:sldMkLst>
        <pc:spChg chg="del">
          <ac:chgData name="Mara Grimaldi" userId="bc8932149bbfe9d3" providerId="LiveId" clId="{2B4D83E8-1CD6-47D7-8525-FF473BFC7DB2}" dt="2020-05-03T15:13:01.706" v="21211" actId="478"/>
          <ac:spMkLst>
            <pc:docMk/>
            <pc:sldMk cId="1721733646" sldId="266"/>
            <ac:spMk id="2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1:00.093" v="11578"/>
          <ac:spMkLst>
            <pc:docMk/>
            <pc:sldMk cId="1721733646" sldId="266"/>
            <ac:spMk id="9" creationId="{E973E552-ACFD-4D4E-B566-A6DEC02F672F}"/>
          </ac:spMkLst>
        </pc:spChg>
        <pc:spChg chg="add del mod">
          <ac:chgData name="Mara Grimaldi" userId="bc8932149bbfe9d3" providerId="LiveId" clId="{2B4D83E8-1CD6-47D7-8525-FF473BFC7DB2}" dt="2020-05-03T15:13:03.419" v="21212" actId="478"/>
          <ac:spMkLst>
            <pc:docMk/>
            <pc:sldMk cId="1721733646" sldId="266"/>
            <ac:spMk id="10" creationId="{09663E07-8318-43D4-B992-738DF4B449F9}"/>
          </ac:spMkLst>
        </pc:spChg>
        <pc:spChg chg="add mod">
          <ac:chgData name="Mara Grimaldi" userId="bc8932149bbfe9d3" providerId="LiveId" clId="{2B4D83E8-1CD6-47D7-8525-FF473BFC7DB2}" dt="2020-05-03T15:13:24.204" v="21228" actId="20577"/>
          <ac:spMkLst>
            <pc:docMk/>
            <pc:sldMk cId="1721733646" sldId="266"/>
            <ac:spMk id="11" creationId="{127CFACD-09F5-41F0-8FC5-09B178629DEA}"/>
          </ac:spMkLst>
        </pc:spChg>
        <pc:grpChg chg="add">
          <ac:chgData name="Mara Grimaldi" userId="bc8932149bbfe9d3" providerId="LiveId" clId="{2B4D83E8-1CD6-47D7-8525-FF473BFC7DB2}" dt="2020-05-02T14:51:00.093" v="11578"/>
          <ac:grpSpMkLst>
            <pc:docMk/>
            <pc:sldMk cId="1721733646" sldId="266"/>
            <ac:grpSpMk id="6" creationId="{8B90C027-7227-485D-B91A-5B91C6B2B7CB}"/>
          </ac:grpSpMkLst>
        </pc:grpChg>
      </pc:sldChg>
      <pc:sldChg chg="addSp delSp modSp mod modAnim">
        <pc:chgData name="Mara Grimaldi" userId="bc8932149bbfe9d3" providerId="LiveId" clId="{2B4D83E8-1CD6-47D7-8525-FF473BFC7DB2}" dt="2020-05-02T17:20:11.833" v="15874" actId="20577"/>
        <pc:sldMkLst>
          <pc:docMk/>
          <pc:sldMk cId="1543459695" sldId="268"/>
        </pc:sldMkLst>
        <pc:spChg chg="mod">
          <ac:chgData name="Mara Grimaldi" userId="bc8932149bbfe9d3" providerId="LiveId" clId="{2B4D83E8-1CD6-47D7-8525-FF473BFC7DB2}" dt="2020-05-02T17:20:11.833" v="15874" actId="20577"/>
          <ac:spMkLst>
            <pc:docMk/>
            <pc:sldMk cId="1543459695" sldId="268"/>
            <ac:spMk id="2" creationId="{00000000-0000-0000-0000-000000000000}"/>
          </ac:spMkLst>
        </pc:spChg>
        <pc:spChg chg="add del">
          <ac:chgData name="Mara Grimaldi" userId="bc8932149bbfe9d3" providerId="LiveId" clId="{2B4D83E8-1CD6-47D7-8525-FF473BFC7DB2}" dt="2020-05-02T14:49:56.170" v="11558"/>
          <ac:spMkLst>
            <pc:docMk/>
            <pc:sldMk cId="1543459695" sldId="268"/>
            <ac:spMk id="8" creationId="{6A2C340F-46CE-4E85-8E84-0358DE96D262}"/>
          </ac:spMkLst>
        </pc:spChg>
        <pc:spChg chg="add">
          <ac:chgData name="Mara Grimaldi" userId="bc8932149bbfe9d3" providerId="LiveId" clId="{2B4D83E8-1CD6-47D7-8525-FF473BFC7DB2}" dt="2020-05-02T14:49:59.435" v="11559"/>
          <ac:spMkLst>
            <pc:docMk/>
            <pc:sldMk cId="1543459695" sldId="268"/>
            <ac:spMk id="12" creationId="{62D3A4B8-00FE-4076-B1C3-76E07C781638}"/>
          </ac:spMkLst>
        </pc:spChg>
        <pc:spChg chg="add mod ord">
          <ac:chgData name="Mara Grimaldi" userId="bc8932149bbfe9d3" providerId="LiveId" clId="{2B4D83E8-1CD6-47D7-8525-FF473BFC7DB2}" dt="2020-05-02T16:40:51.222" v="14935" actId="1076"/>
          <ac:spMkLst>
            <pc:docMk/>
            <pc:sldMk cId="1543459695" sldId="268"/>
            <ac:spMk id="14" creationId="{BADE5C37-6A2D-4867-8CA6-FB8FB25B9847}"/>
          </ac:spMkLst>
        </pc:spChg>
        <pc:spChg chg="add mod">
          <ac:chgData name="Mara Grimaldi" userId="bc8932149bbfe9d3" providerId="LiveId" clId="{2B4D83E8-1CD6-47D7-8525-FF473BFC7DB2}" dt="2020-05-02T16:39:50.283" v="14920" actId="113"/>
          <ac:spMkLst>
            <pc:docMk/>
            <pc:sldMk cId="1543459695" sldId="268"/>
            <ac:spMk id="15" creationId="{99F1B33C-A817-40C3-B18A-A98328BC998C}"/>
          </ac:spMkLst>
        </pc:spChg>
        <pc:spChg chg="add mod">
          <ac:chgData name="Mara Grimaldi" userId="bc8932149bbfe9d3" providerId="LiveId" clId="{2B4D83E8-1CD6-47D7-8525-FF473BFC7DB2}" dt="2020-05-02T16:40:42.195" v="14933" actId="121"/>
          <ac:spMkLst>
            <pc:docMk/>
            <pc:sldMk cId="1543459695" sldId="268"/>
            <ac:spMk id="20" creationId="{DB2EC009-BE7C-475B-8FA1-172C7C3A9004}"/>
          </ac:spMkLst>
        </pc:spChg>
        <pc:spChg chg="add mod">
          <ac:chgData name="Mara Grimaldi" userId="bc8932149bbfe9d3" providerId="LiveId" clId="{2B4D83E8-1CD6-47D7-8525-FF473BFC7DB2}" dt="2020-05-02T16:44:35.566" v="14964" actId="1076"/>
          <ac:spMkLst>
            <pc:docMk/>
            <pc:sldMk cId="1543459695" sldId="268"/>
            <ac:spMk id="21" creationId="{B1506D50-6F17-44A6-A270-95602741553E}"/>
          </ac:spMkLst>
        </pc:spChg>
        <pc:spChg chg="add mod">
          <ac:chgData name="Mara Grimaldi" userId="bc8932149bbfe9d3" providerId="LiveId" clId="{2B4D83E8-1CD6-47D7-8525-FF473BFC7DB2}" dt="2020-05-02T16:45:03.795" v="14976" actId="14100"/>
          <ac:spMkLst>
            <pc:docMk/>
            <pc:sldMk cId="1543459695" sldId="268"/>
            <ac:spMk id="22" creationId="{5B252AF6-C610-47CF-B22B-8711A33917DF}"/>
          </ac:spMkLst>
        </pc:spChg>
        <pc:spChg chg="add mod">
          <ac:chgData name="Mara Grimaldi" userId="bc8932149bbfe9d3" providerId="LiveId" clId="{2B4D83E8-1CD6-47D7-8525-FF473BFC7DB2}" dt="2020-05-02T16:45:22.054" v="14995" actId="1076"/>
          <ac:spMkLst>
            <pc:docMk/>
            <pc:sldMk cId="1543459695" sldId="268"/>
            <ac:spMk id="23" creationId="{462D0E7D-3509-4A39-9EFE-469AA03BA41D}"/>
          </ac:spMkLst>
        </pc:spChg>
        <pc:spChg chg="add mod">
          <ac:chgData name="Mara Grimaldi" userId="bc8932149bbfe9d3" providerId="LiveId" clId="{2B4D83E8-1CD6-47D7-8525-FF473BFC7DB2}" dt="2020-05-02T16:45:35.683" v="15007" actId="1076"/>
          <ac:spMkLst>
            <pc:docMk/>
            <pc:sldMk cId="1543459695" sldId="268"/>
            <ac:spMk id="24" creationId="{679F768C-7839-4956-A614-F104A142F47F}"/>
          </ac:spMkLst>
        </pc:spChg>
        <pc:spChg chg="add mod">
          <ac:chgData name="Mara Grimaldi" userId="bc8932149bbfe9d3" providerId="LiveId" clId="{2B4D83E8-1CD6-47D7-8525-FF473BFC7DB2}" dt="2020-05-02T16:45:47.290" v="15027" actId="1076"/>
          <ac:spMkLst>
            <pc:docMk/>
            <pc:sldMk cId="1543459695" sldId="268"/>
            <ac:spMk id="25" creationId="{A1CFD716-42C3-4C0A-88F1-33E0D110E44E}"/>
          </ac:spMkLst>
        </pc:spChg>
        <pc:grpChg chg="add del">
          <ac:chgData name="Mara Grimaldi" userId="bc8932149bbfe9d3" providerId="LiveId" clId="{2B4D83E8-1CD6-47D7-8525-FF473BFC7DB2}" dt="2020-05-02T14:49:56.170" v="11558"/>
          <ac:grpSpMkLst>
            <pc:docMk/>
            <pc:sldMk cId="1543459695" sldId="268"/>
            <ac:grpSpMk id="4" creationId="{F3AE9978-BEA6-4B76-9CDF-59416F18E48E}"/>
          </ac:grpSpMkLst>
        </pc:grpChg>
        <pc:grpChg chg="add">
          <ac:chgData name="Mara Grimaldi" userId="bc8932149bbfe9d3" providerId="LiveId" clId="{2B4D83E8-1CD6-47D7-8525-FF473BFC7DB2}" dt="2020-05-02T14:49:59.435" v="11559"/>
          <ac:grpSpMkLst>
            <pc:docMk/>
            <pc:sldMk cId="1543459695" sldId="268"/>
            <ac:grpSpMk id="9" creationId="{0875460C-4D09-4829-9C18-10857DEC38C9}"/>
          </ac:grpSpMkLst>
        </pc:grpChg>
        <pc:picChg chg="del mod">
          <ac:chgData name="Mara Grimaldi" userId="bc8932149bbfe9d3" providerId="LiveId" clId="{2B4D83E8-1CD6-47D7-8525-FF473BFC7DB2}" dt="2020-05-02T16:37:02.829" v="14882" actId="478"/>
          <ac:picMkLst>
            <pc:docMk/>
            <pc:sldMk cId="1543459695" sldId="268"/>
            <ac:picMk id="7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2T16:38:33.195" v="14899" actId="1076"/>
          <ac:picMkLst>
            <pc:docMk/>
            <pc:sldMk cId="1543459695" sldId="268"/>
            <ac:picMk id="16" creationId="{8E5CD81F-00E0-457F-81E0-0C1A0CD70B08}"/>
          </ac:picMkLst>
        </pc:picChg>
        <pc:picChg chg="add mod">
          <ac:chgData name="Mara Grimaldi" userId="bc8932149bbfe9d3" providerId="LiveId" clId="{2B4D83E8-1CD6-47D7-8525-FF473BFC7DB2}" dt="2020-05-02T16:38:30.765" v="14898" actId="1076"/>
          <ac:picMkLst>
            <pc:docMk/>
            <pc:sldMk cId="1543459695" sldId="268"/>
            <ac:picMk id="17" creationId="{A35B4ADD-639D-4A2F-8B5A-E1B37F3EC035}"/>
          </ac:picMkLst>
        </pc:picChg>
        <pc:picChg chg="add mod">
          <ac:chgData name="Mara Grimaldi" userId="bc8932149bbfe9d3" providerId="LiveId" clId="{2B4D83E8-1CD6-47D7-8525-FF473BFC7DB2}" dt="2020-05-02T16:43:19.714" v="14938" actId="1076"/>
          <ac:picMkLst>
            <pc:docMk/>
            <pc:sldMk cId="1543459695" sldId="268"/>
            <ac:picMk id="18" creationId="{6A98F284-2DA5-46DC-BBD3-7EDE05631F3B}"/>
          </ac:picMkLst>
        </pc:picChg>
        <pc:picChg chg="add mod">
          <ac:chgData name="Mara Grimaldi" userId="bc8932149bbfe9d3" providerId="LiveId" clId="{2B4D83E8-1CD6-47D7-8525-FF473BFC7DB2}" dt="2020-05-02T16:40:18.330" v="14924" actId="1076"/>
          <ac:picMkLst>
            <pc:docMk/>
            <pc:sldMk cId="1543459695" sldId="268"/>
            <ac:picMk id="36866" creationId="{0959AE0D-CDA2-42FE-BF23-2C688C8EDEED}"/>
          </ac:picMkLst>
        </pc:picChg>
        <pc:cxnChg chg="add del">
          <ac:chgData name="Mara Grimaldi" userId="bc8932149bbfe9d3" providerId="LiveId" clId="{2B4D83E8-1CD6-47D7-8525-FF473BFC7DB2}" dt="2020-05-02T16:36:28.076" v="14871" actId="478"/>
          <ac:cxnSpMkLst>
            <pc:docMk/>
            <pc:sldMk cId="1543459695" sldId="268"/>
            <ac:cxnSpMk id="13" creationId="{0FB47425-C702-4455-8891-BC86352B9B2F}"/>
          </ac:cxnSpMkLst>
        </pc:cxnChg>
      </pc:sldChg>
      <pc:sldChg chg="addSp">
        <pc:chgData name="Mara Grimaldi" userId="bc8932149bbfe9d3" providerId="LiveId" clId="{2B4D83E8-1CD6-47D7-8525-FF473BFC7DB2}" dt="2020-05-02T14:51:13.255" v="11583"/>
        <pc:sldMkLst>
          <pc:docMk/>
          <pc:sldMk cId="3553867168" sldId="269"/>
        </pc:sldMkLst>
        <pc:spChg chg="add">
          <ac:chgData name="Mara Grimaldi" userId="bc8932149bbfe9d3" providerId="LiveId" clId="{2B4D83E8-1CD6-47D7-8525-FF473BFC7DB2}" dt="2020-05-02T14:51:13.255" v="11583"/>
          <ac:spMkLst>
            <pc:docMk/>
            <pc:sldMk cId="3553867168" sldId="269"/>
            <ac:spMk id="8" creationId="{AF3C60F7-5D72-40B0-A59D-0858967C17B7}"/>
          </ac:spMkLst>
        </pc:spChg>
        <pc:grpChg chg="add">
          <ac:chgData name="Mara Grimaldi" userId="bc8932149bbfe9d3" providerId="LiveId" clId="{2B4D83E8-1CD6-47D7-8525-FF473BFC7DB2}" dt="2020-05-02T14:51:13.255" v="11583"/>
          <ac:grpSpMkLst>
            <pc:docMk/>
            <pc:sldMk cId="3553867168" sldId="269"/>
            <ac:grpSpMk id="5" creationId="{5DF8273B-F35F-4230-A08E-58ECDB62CE19}"/>
          </ac:grpSpMkLst>
        </pc:grpChg>
      </pc:sldChg>
      <pc:sldChg chg="addSp delSp modSp mod">
        <pc:chgData name="Mara Grimaldi" userId="bc8932149bbfe9d3" providerId="LiveId" clId="{2B4D83E8-1CD6-47D7-8525-FF473BFC7DB2}" dt="2020-05-03T15:20:00.537" v="21459" actId="478"/>
        <pc:sldMkLst>
          <pc:docMk/>
          <pc:sldMk cId="1317692169" sldId="272"/>
        </pc:sldMkLst>
        <pc:spChg chg="del mod">
          <ac:chgData name="Mara Grimaldi" userId="bc8932149bbfe9d3" providerId="LiveId" clId="{2B4D83E8-1CD6-47D7-8525-FF473BFC7DB2}" dt="2020-05-03T15:19:58.417" v="21458" actId="478"/>
          <ac:spMkLst>
            <pc:docMk/>
            <pc:sldMk cId="1317692169" sldId="272"/>
            <ac:spMk id="2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3T15:20:00.537" v="21459" actId="478"/>
          <ac:spMkLst>
            <pc:docMk/>
            <pc:sldMk cId="1317692169" sldId="272"/>
            <ac:spMk id="6" creationId="{8C4CCD73-BE24-4850-926B-3F080C6AF78D}"/>
          </ac:spMkLst>
        </pc:spChg>
        <pc:spChg chg="add">
          <ac:chgData name="Mara Grimaldi" userId="bc8932149bbfe9d3" providerId="LiveId" clId="{2B4D83E8-1CD6-47D7-8525-FF473BFC7DB2}" dt="2020-05-02T14:51:05.484" v="11580"/>
          <ac:spMkLst>
            <pc:docMk/>
            <pc:sldMk cId="1317692169" sldId="272"/>
            <ac:spMk id="14" creationId="{18F9081E-59BF-4725-B93C-95DD381F862B}"/>
          </ac:spMkLst>
        </pc:spChg>
        <pc:spChg chg="add mod">
          <ac:chgData name="Mara Grimaldi" userId="bc8932149bbfe9d3" providerId="LiveId" clId="{2B4D83E8-1CD6-47D7-8525-FF473BFC7DB2}" dt="2020-05-03T15:19:52.777" v="21457" actId="20577"/>
          <ac:spMkLst>
            <pc:docMk/>
            <pc:sldMk cId="1317692169" sldId="272"/>
            <ac:spMk id="15" creationId="{691D5B12-7173-4141-A095-B96B41BE37C8}"/>
          </ac:spMkLst>
        </pc:spChg>
        <pc:grpChg chg="add">
          <ac:chgData name="Mara Grimaldi" userId="bc8932149bbfe9d3" providerId="LiveId" clId="{2B4D83E8-1CD6-47D7-8525-FF473BFC7DB2}" dt="2020-05-02T14:51:05.484" v="11580"/>
          <ac:grpSpMkLst>
            <pc:docMk/>
            <pc:sldMk cId="1317692169" sldId="272"/>
            <ac:grpSpMk id="11" creationId="{ACCE6CDB-A377-4070-8DF4-70362CE80A74}"/>
          </ac:grpSpMkLst>
        </pc:grpChg>
      </pc:sldChg>
      <pc:sldChg chg="addSp delSp modSp mod modAnim">
        <pc:chgData name="Mara Grimaldi" userId="bc8932149bbfe9d3" providerId="LiveId" clId="{2B4D83E8-1CD6-47D7-8525-FF473BFC7DB2}" dt="2020-05-02T16:58:06.900" v="15322"/>
        <pc:sldMkLst>
          <pc:docMk/>
          <pc:sldMk cId="3899359931" sldId="285"/>
        </pc:sldMkLst>
        <pc:spChg chg="del">
          <ac:chgData name="Mara Grimaldi" userId="bc8932149bbfe9d3" providerId="LiveId" clId="{2B4D83E8-1CD6-47D7-8525-FF473BFC7DB2}" dt="2020-05-02T16:47:12.839" v="15043" actId="478"/>
          <ac:spMkLst>
            <pc:docMk/>
            <pc:sldMk cId="3899359931" sldId="285"/>
            <ac:spMk id="2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6:48:36.862" v="15048"/>
          <ac:spMkLst>
            <pc:docMk/>
            <pc:sldMk cId="3899359931" sldId="285"/>
            <ac:spMk id="4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01.284" v="11560"/>
          <ac:spMkLst>
            <pc:docMk/>
            <pc:sldMk cId="3899359931" sldId="285"/>
            <ac:spMk id="8" creationId="{01782C2B-01C6-4D69-8F3E-9D47C33674EF}"/>
          </ac:spMkLst>
        </pc:spChg>
        <pc:spChg chg="add del mod">
          <ac:chgData name="Mara Grimaldi" userId="bc8932149bbfe9d3" providerId="LiveId" clId="{2B4D83E8-1CD6-47D7-8525-FF473BFC7DB2}" dt="2020-05-02T16:47:15.545" v="15044" actId="478"/>
          <ac:spMkLst>
            <pc:docMk/>
            <pc:sldMk cId="3899359931" sldId="285"/>
            <ac:spMk id="9" creationId="{AB5341E7-7D36-4B11-AAEF-D997FB059A49}"/>
          </ac:spMkLst>
        </pc:spChg>
        <pc:spChg chg="add mod">
          <ac:chgData name="Mara Grimaldi" userId="bc8932149bbfe9d3" providerId="LiveId" clId="{2B4D83E8-1CD6-47D7-8525-FF473BFC7DB2}" dt="2020-05-02T16:50:09.936" v="15108" actId="20578"/>
          <ac:spMkLst>
            <pc:docMk/>
            <pc:sldMk cId="3899359931" sldId="285"/>
            <ac:spMk id="10" creationId="{3197899F-521A-4350-A340-34D569D4ECBC}"/>
          </ac:spMkLst>
        </pc:spChg>
        <pc:spChg chg="add mod">
          <ac:chgData name="Mara Grimaldi" userId="bc8932149bbfe9d3" providerId="LiveId" clId="{2B4D83E8-1CD6-47D7-8525-FF473BFC7DB2}" dt="2020-05-02T16:53:29.486" v="15204" actId="115"/>
          <ac:spMkLst>
            <pc:docMk/>
            <pc:sldMk cId="3899359931" sldId="285"/>
            <ac:spMk id="11" creationId="{EF8562E0-B76F-427D-B206-25121A8DB0F4}"/>
          </ac:spMkLst>
        </pc:spChg>
        <pc:spChg chg="add mod">
          <ac:chgData name="Mara Grimaldi" userId="bc8932149bbfe9d3" providerId="LiveId" clId="{2B4D83E8-1CD6-47D7-8525-FF473BFC7DB2}" dt="2020-05-02T16:52:08.467" v="15163" actId="1076"/>
          <ac:spMkLst>
            <pc:docMk/>
            <pc:sldMk cId="3899359931" sldId="285"/>
            <ac:spMk id="12" creationId="{FD33F78E-45C8-4DFA-8600-21B64B32929F}"/>
          </ac:spMkLst>
        </pc:spChg>
        <pc:spChg chg="add mod">
          <ac:chgData name="Mara Grimaldi" userId="bc8932149bbfe9d3" providerId="LiveId" clId="{2B4D83E8-1CD6-47D7-8525-FF473BFC7DB2}" dt="2020-05-02T16:52:00.339" v="15159" actId="122"/>
          <ac:spMkLst>
            <pc:docMk/>
            <pc:sldMk cId="3899359931" sldId="285"/>
            <ac:spMk id="13" creationId="{C5D51F6B-4B85-47AA-876D-76921406DD4A}"/>
          </ac:spMkLst>
        </pc:spChg>
        <pc:spChg chg="add mod">
          <ac:chgData name="Mara Grimaldi" userId="bc8932149bbfe9d3" providerId="LiveId" clId="{2B4D83E8-1CD6-47D7-8525-FF473BFC7DB2}" dt="2020-05-02T16:52:00.339" v="15159" actId="122"/>
          <ac:spMkLst>
            <pc:docMk/>
            <pc:sldMk cId="3899359931" sldId="285"/>
            <ac:spMk id="14" creationId="{E35FAF47-4A55-4717-8A07-2AA6E9EEFCCA}"/>
          </ac:spMkLst>
        </pc:spChg>
        <pc:spChg chg="add mod">
          <ac:chgData name="Mara Grimaldi" userId="bc8932149bbfe9d3" providerId="LiveId" clId="{2B4D83E8-1CD6-47D7-8525-FF473BFC7DB2}" dt="2020-05-02T16:53:38.720" v="15207" actId="1076"/>
          <ac:spMkLst>
            <pc:docMk/>
            <pc:sldMk cId="3899359931" sldId="285"/>
            <ac:spMk id="15" creationId="{13B05ECC-1014-4ABF-B04A-6620390DB52A}"/>
          </ac:spMkLst>
        </pc:spChg>
        <pc:spChg chg="add mod">
          <ac:chgData name="Mara Grimaldi" userId="bc8932149bbfe9d3" providerId="LiveId" clId="{2B4D83E8-1CD6-47D7-8525-FF473BFC7DB2}" dt="2020-05-02T16:53:00.065" v="15188"/>
          <ac:spMkLst>
            <pc:docMk/>
            <pc:sldMk cId="3899359931" sldId="285"/>
            <ac:spMk id="16" creationId="{882FB887-067B-40B1-B9B4-1B6669C9BE19}"/>
          </ac:spMkLst>
        </pc:spChg>
        <pc:spChg chg="add mod">
          <ac:chgData name="Mara Grimaldi" userId="bc8932149bbfe9d3" providerId="LiveId" clId="{2B4D83E8-1CD6-47D7-8525-FF473BFC7DB2}" dt="2020-05-02T16:53:11.546" v="15194" actId="14100"/>
          <ac:spMkLst>
            <pc:docMk/>
            <pc:sldMk cId="3899359931" sldId="285"/>
            <ac:spMk id="17" creationId="{5BFAE533-234E-4894-9DA7-603D3B67A2A3}"/>
          </ac:spMkLst>
        </pc:spChg>
        <pc:spChg chg="add mod">
          <ac:chgData name="Mara Grimaldi" userId="bc8932149bbfe9d3" providerId="LiveId" clId="{2B4D83E8-1CD6-47D7-8525-FF473BFC7DB2}" dt="2020-05-02T16:55:27.047" v="15284" actId="20577"/>
          <ac:spMkLst>
            <pc:docMk/>
            <pc:sldMk cId="3899359931" sldId="285"/>
            <ac:spMk id="18" creationId="{464B06E3-073C-4642-A629-FB63C844575C}"/>
          </ac:spMkLst>
        </pc:spChg>
        <pc:spChg chg="add mod">
          <ac:chgData name="Mara Grimaldi" userId="bc8932149bbfe9d3" providerId="LiveId" clId="{2B4D83E8-1CD6-47D7-8525-FF473BFC7DB2}" dt="2020-05-02T16:53:46.216" v="15209" actId="1076"/>
          <ac:spMkLst>
            <pc:docMk/>
            <pc:sldMk cId="3899359931" sldId="285"/>
            <ac:spMk id="19" creationId="{D70156DC-8FC5-4000-9047-694C9B79BEFE}"/>
          </ac:spMkLst>
        </pc:spChg>
        <pc:spChg chg="add mod">
          <ac:chgData name="Mara Grimaldi" userId="bc8932149bbfe9d3" providerId="LiveId" clId="{2B4D83E8-1CD6-47D7-8525-FF473BFC7DB2}" dt="2020-05-02T16:53:42.862" v="15208" actId="1076"/>
          <ac:spMkLst>
            <pc:docMk/>
            <pc:sldMk cId="3899359931" sldId="285"/>
            <ac:spMk id="20" creationId="{F775D5A4-F264-41D2-AA8A-8C59229585AD}"/>
          </ac:spMkLst>
        </pc:spChg>
        <pc:grpChg chg="add">
          <ac:chgData name="Mara Grimaldi" userId="bc8932149bbfe9d3" providerId="LiveId" clId="{2B4D83E8-1CD6-47D7-8525-FF473BFC7DB2}" dt="2020-05-02T14:50:01.284" v="11560"/>
          <ac:grpSpMkLst>
            <pc:docMk/>
            <pc:sldMk cId="3899359931" sldId="285"/>
            <ac:grpSpMk id="5" creationId="{4C4CD7C0-2396-4FEA-9A04-251161290966}"/>
          </ac:grpSpMkLst>
        </pc:grpChg>
        <pc:picChg chg="add mod">
          <ac:chgData name="Mara Grimaldi" userId="bc8932149bbfe9d3" providerId="LiveId" clId="{2B4D83E8-1CD6-47D7-8525-FF473BFC7DB2}" dt="2020-05-02T16:55:50.833" v="15287" actId="1076"/>
          <ac:picMkLst>
            <pc:docMk/>
            <pc:sldMk cId="3899359931" sldId="285"/>
            <ac:picMk id="38915" creationId="{93EB7B46-3595-41AF-AF97-1B7C5307F3D9}"/>
          </ac:picMkLst>
        </pc:picChg>
        <pc:picChg chg="add mod">
          <ac:chgData name="Mara Grimaldi" userId="bc8932149bbfe9d3" providerId="LiveId" clId="{2B4D83E8-1CD6-47D7-8525-FF473BFC7DB2}" dt="2020-05-02T16:56:35.410" v="15291" actId="1076"/>
          <ac:picMkLst>
            <pc:docMk/>
            <pc:sldMk cId="3899359931" sldId="285"/>
            <ac:picMk id="38917" creationId="{39BFE7CE-E825-435E-B285-DF624205FD46}"/>
          </ac:picMkLst>
        </pc:picChg>
      </pc:sldChg>
      <pc:sldChg chg="addSp">
        <pc:chgData name="Mara Grimaldi" userId="bc8932149bbfe9d3" providerId="LiveId" clId="{2B4D83E8-1CD6-47D7-8525-FF473BFC7DB2}" dt="2020-05-02T14:51:15.198" v="11584"/>
        <pc:sldMkLst>
          <pc:docMk/>
          <pc:sldMk cId="3941922460" sldId="287"/>
        </pc:sldMkLst>
        <pc:spChg chg="add">
          <ac:chgData name="Mara Grimaldi" userId="bc8932149bbfe9d3" providerId="LiveId" clId="{2B4D83E8-1CD6-47D7-8525-FF473BFC7DB2}" dt="2020-05-02T14:51:15.198" v="11584"/>
          <ac:spMkLst>
            <pc:docMk/>
            <pc:sldMk cId="3941922460" sldId="287"/>
            <ac:spMk id="9" creationId="{BC63DD6B-7B31-4196-BC5B-6E6B1590E6FC}"/>
          </ac:spMkLst>
        </pc:spChg>
        <pc:grpChg chg="add">
          <ac:chgData name="Mara Grimaldi" userId="bc8932149bbfe9d3" providerId="LiveId" clId="{2B4D83E8-1CD6-47D7-8525-FF473BFC7DB2}" dt="2020-05-02T14:51:15.198" v="11584"/>
          <ac:grpSpMkLst>
            <pc:docMk/>
            <pc:sldMk cId="3941922460" sldId="287"/>
            <ac:grpSpMk id="6" creationId="{EB61ED27-7030-4A95-95A3-ADA9D3F2B26F}"/>
          </ac:grpSpMkLst>
        </pc:grpChg>
      </pc:sldChg>
      <pc:sldChg chg="addSp delSp mod">
        <pc:chgData name="Mara Grimaldi" userId="bc8932149bbfe9d3" providerId="LiveId" clId="{2B4D83E8-1CD6-47D7-8525-FF473BFC7DB2}" dt="2020-05-03T14:44:58.837" v="20422"/>
        <pc:sldMkLst>
          <pc:docMk/>
          <pc:sldMk cId="1335382424" sldId="288"/>
        </pc:sldMkLst>
        <pc:spChg chg="add">
          <ac:chgData name="Mara Grimaldi" userId="bc8932149bbfe9d3" providerId="LiveId" clId="{2B4D83E8-1CD6-47D7-8525-FF473BFC7DB2}" dt="2020-05-02T14:51:10.861" v="11582"/>
          <ac:spMkLst>
            <pc:docMk/>
            <pc:sldMk cId="1335382424" sldId="288"/>
            <ac:spMk id="7" creationId="{6758AB13-4E24-4F3B-A325-3CAA04314854}"/>
          </ac:spMkLst>
        </pc:spChg>
        <pc:grpChg chg="add">
          <ac:chgData name="Mara Grimaldi" userId="bc8932149bbfe9d3" providerId="LiveId" clId="{2B4D83E8-1CD6-47D7-8525-FF473BFC7DB2}" dt="2020-05-02T14:51:10.861" v="11582"/>
          <ac:grpSpMkLst>
            <pc:docMk/>
            <pc:sldMk cId="1335382424" sldId="288"/>
            <ac:grpSpMk id="3" creationId="{881F905B-9899-488F-85A9-F11AB95BB13C}"/>
          </ac:grpSpMkLst>
        </pc:grpChg>
        <pc:picChg chg="add">
          <ac:chgData name="Mara Grimaldi" userId="bc8932149bbfe9d3" providerId="LiveId" clId="{2B4D83E8-1CD6-47D7-8525-FF473BFC7DB2}" dt="2020-05-03T14:44:58.837" v="20422"/>
          <ac:picMkLst>
            <pc:docMk/>
            <pc:sldMk cId="1335382424" sldId="288"/>
            <ac:picMk id="2" creationId="{E6335AEE-C6AB-419F-89F0-102055018FAF}"/>
          </ac:picMkLst>
        </pc:picChg>
        <pc:picChg chg="del">
          <ac:chgData name="Mara Grimaldi" userId="bc8932149bbfe9d3" providerId="LiveId" clId="{2B4D83E8-1CD6-47D7-8525-FF473BFC7DB2}" dt="2020-05-03T14:44:56.626" v="20421" actId="478"/>
          <ac:picMkLst>
            <pc:docMk/>
            <pc:sldMk cId="1335382424" sldId="288"/>
            <ac:picMk id="4" creationId="{00000000-0000-0000-0000-000000000000}"/>
          </ac:picMkLst>
        </pc:picChg>
      </pc:sldChg>
      <pc:sldChg chg="del">
        <pc:chgData name="Mara Grimaldi" userId="bc8932149bbfe9d3" providerId="LiveId" clId="{2B4D83E8-1CD6-47D7-8525-FF473BFC7DB2}" dt="2020-05-01T23:15:05.477" v="1272" actId="47"/>
        <pc:sldMkLst>
          <pc:docMk/>
          <pc:sldMk cId="2783331485" sldId="308"/>
        </pc:sldMkLst>
      </pc:sldChg>
      <pc:sldChg chg="addSp delSp modSp mod">
        <pc:chgData name="Mara Grimaldi" userId="bc8932149bbfe9d3" providerId="LiveId" clId="{2B4D83E8-1CD6-47D7-8525-FF473BFC7DB2}" dt="2020-05-03T14:47:42.155" v="20431" actId="1076"/>
        <pc:sldMkLst>
          <pc:docMk/>
          <pc:sldMk cId="827395574" sldId="316"/>
        </pc:sldMkLst>
        <pc:spChg chg="add">
          <ac:chgData name="Mara Grimaldi" userId="bc8932149bbfe9d3" providerId="LiveId" clId="{2B4D83E8-1CD6-47D7-8525-FF473BFC7DB2}" dt="2020-05-02T14:51:23.984" v="11587"/>
          <ac:spMkLst>
            <pc:docMk/>
            <pc:sldMk cId="827395574" sldId="316"/>
            <ac:spMk id="14" creationId="{B1905777-3C62-4142-9896-A76A28F2FC9D}"/>
          </ac:spMkLst>
        </pc:spChg>
        <pc:grpChg chg="add">
          <ac:chgData name="Mara Grimaldi" userId="bc8932149bbfe9d3" providerId="LiveId" clId="{2B4D83E8-1CD6-47D7-8525-FF473BFC7DB2}" dt="2020-05-02T14:51:23.984" v="11587"/>
          <ac:grpSpMkLst>
            <pc:docMk/>
            <pc:sldMk cId="827395574" sldId="316"/>
            <ac:grpSpMk id="9" creationId="{53C414C7-74C5-40E1-B466-5CE2D06F8ABA}"/>
          </ac:grpSpMkLst>
        </pc:grpChg>
        <pc:picChg chg="del">
          <ac:chgData name="Mara Grimaldi" userId="bc8932149bbfe9d3" providerId="LiveId" clId="{2B4D83E8-1CD6-47D7-8525-FF473BFC7DB2}" dt="2020-05-03T14:47:36.887" v="20429" actId="478"/>
          <ac:picMkLst>
            <pc:docMk/>
            <pc:sldMk cId="827395574" sldId="316"/>
            <ac:picMk id="13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3T14:47:42.155" v="20431" actId="1076"/>
          <ac:picMkLst>
            <pc:docMk/>
            <pc:sldMk cId="827395574" sldId="316"/>
            <ac:picMk id="15" creationId="{1ECA9708-8804-4927-B294-D6660BDA0C04}"/>
          </ac:picMkLst>
        </pc:picChg>
      </pc:sldChg>
      <pc:sldChg chg="addSp delSp modSp mod">
        <pc:chgData name="Mara Grimaldi" userId="bc8932149bbfe9d3" providerId="LiveId" clId="{2B4D83E8-1CD6-47D7-8525-FF473BFC7DB2}" dt="2020-05-03T14:47:29.367" v="20428" actId="1076"/>
        <pc:sldMkLst>
          <pc:docMk/>
          <pc:sldMk cId="1584427188" sldId="317"/>
        </pc:sldMkLst>
        <pc:spChg chg="add">
          <ac:chgData name="Mara Grimaldi" userId="bc8932149bbfe9d3" providerId="LiveId" clId="{2B4D83E8-1CD6-47D7-8525-FF473BFC7DB2}" dt="2020-05-02T14:51:21.443" v="11586"/>
          <ac:spMkLst>
            <pc:docMk/>
            <pc:sldMk cId="1584427188" sldId="317"/>
            <ac:spMk id="20" creationId="{8D0F7748-9B58-4075-B21D-2B97E9B71691}"/>
          </ac:spMkLst>
        </pc:spChg>
        <pc:grpChg chg="add">
          <ac:chgData name="Mara Grimaldi" userId="bc8932149bbfe9d3" providerId="LiveId" clId="{2B4D83E8-1CD6-47D7-8525-FF473BFC7DB2}" dt="2020-05-02T14:51:21.443" v="11586"/>
          <ac:grpSpMkLst>
            <pc:docMk/>
            <pc:sldMk cId="1584427188" sldId="317"/>
            <ac:grpSpMk id="14" creationId="{21D2ED51-8CD5-4DA9-A418-91F46CAB9B3E}"/>
          </ac:grpSpMkLst>
        </pc:grpChg>
        <pc:picChg chg="del">
          <ac:chgData name="Mara Grimaldi" userId="bc8932149bbfe9d3" providerId="LiveId" clId="{2B4D83E8-1CD6-47D7-8525-FF473BFC7DB2}" dt="2020-05-03T14:47:25.329" v="20426" actId="478"/>
          <ac:picMkLst>
            <pc:docMk/>
            <pc:sldMk cId="1584427188" sldId="317"/>
            <ac:picMk id="10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3T14:47:29.367" v="20428" actId="1076"/>
          <ac:picMkLst>
            <pc:docMk/>
            <pc:sldMk cId="1584427188" sldId="317"/>
            <ac:picMk id="21" creationId="{23C5B7A2-86FF-4FF6-A339-A359FD5F9D0F}"/>
          </ac:picMkLst>
        </pc:picChg>
      </pc:sldChg>
      <pc:sldChg chg="addSp delSp modSp mod">
        <pc:chgData name="Mara Grimaldi" userId="bc8932149bbfe9d3" providerId="LiveId" clId="{2B4D83E8-1CD6-47D7-8525-FF473BFC7DB2}" dt="2020-05-03T14:48:15.992" v="20437" actId="1076"/>
        <pc:sldMkLst>
          <pc:docMk/>
          <pc:sldMk cId="1076052113" sldId="318"/>
        </pc:sldMkLst>
        <pc:spChg chg="add">
          <ac:chgData name="Mara Grimaldi" userId="bc8932149bbfe9d3" providerId="LiveId" clId="{2B4D83E8-1CD6-47D7-8525-FF473BFC7DB2}" dt="2020-05-02T14:51:33.406" v="11591"/>
          <ac:spMkLst>
            <pc:docMk/>
            <pc:sldMk cId="1076052113" sldId="318"/>
            <ac:spMk id="10" creationId="{BBA2E936-7075-41F4-B821-ADB89A9FD242}"/>
          </ac:spMkLst>
        </pc:spChg>
        <pc:spChg chg="add mod">
          <ac:chgData name="Mara Grimaldi" userId="bc8932149bbfe9d3" providerId="LiveId" clId="{2B4D83E8-1CD6-47D7-8525-FF473BFC7DB2}" dt="2020-05-03T14:48:12.625" v="20435" actId="478"/>
          <ac:spMkLst>
            <pc:docMk/>
            <pc:sldMk cId="1076052113" sldId="318"/>
            <ac:spMk id="12" creationId="{003AAEE0-BA2F-45E7-862C-7DA1DA23B0B1}"/>
          </ac:spMkLst>
        </pc:spChg>
        <pc:grpChg chg="add">
          <ac:chgData name="Mara Grimaldi" userId="bc8932149bbfe9d3" providerId="LiveId" clId="{2B4D83E8-1CD6-47D7-8525-FF473BFC7DB2}" dt="2020-05-02T14:51:33.406" v="11591"/>
          <ac:grpSpMkLst>
            <pc:docMk/>
            <pc:sldMk cId="1076052113" sldId="318"/>
            <ac:grpSpMk id="7" creationId="{42828A33-7AFE-4840-808D-C9E6516640FC}"/>
          </ac:grpSpMkLst>
        </pc:grpChg>
        <pc:picChg chg="del">
          <ac:chgData name="Mara Grimaldi" userId="bc8932149bbfe9d3" providerId="LiveId" clId="{2B4D83E8-1CD6-47D7-8525-FF473BFC7DB2}" dt="2020-05-03T14:48:12.625" v="20435" actId="478"/>
          <ac:picMkLst>
            <pc:docMk/>
            <pc:sldMk cId="1076052113" sldId="318"/>
            <ac:picMk id="4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3T14:46:01.070" v="20425" actId="1076"/>
          <ac:picMkLst>
            <pc:docMk/>
            <pc:sldMk cId="1076052113" sldId="318"/>
            <ac:picMk id="11" creationId="{B4585CC0-6136-423E-89BE-A72FB6D3DECE}"/>
          </ac:picMkLst>
        </pc:picChg>
        <pc:picChg chg="add mod">
          <ac:chgData name="Mara Grimaldi" userId="bc8932149bbfe9d3" providerId="LiveId" clId="{2B4D83E8-1CD6-47D7-8525-FF473BFC7DB2}" dt="2020-05-03T14:48:15.992" v="20437" actId="1076"/>
          <ac:picMkLst>
            <pc:docMk/>
            <pc:sldMk cId="1076052113" sldId="318"/>
            <ac:picMk id="13" creationId="{85DC8F38-11D8-424D-A3B6-0EE680EE529D}"/>
          </ac:picMkLst>
        </pc:picChg>
      </pc:sldChg>
      <pc:sldChg chg="addSp delSp modSp mod">
        <pc:chgData name="Mara Grimaldi" userId="bc8932149bbfe9d3" providerId="LiveId" clId="{2B4D83E8-1CD6-47D7-8525-FF473BFC7DB2}" dt="2020-05-03T14:47:56.183" v="20434" actId="1076"/>
        <pc:sldMkLst>
          <pc:docMk/>
          <pc:sldMk cId="1873727544" sldId="333"/>
        </pc:sldMkLst>
        <pc:spChg chg="add">
          <ac:chgData name="Mara Grimaldi" userId="bc8932149bbfe9d3" providerId="LiveId" clId="{2B4D83E8-1CD6-47D7-8525-FF473BFC7DB2}" dt="2020-05-02T14:51:31.219" v="11590"/>
          <ac:spMkLst>
            <pc:docMk/>
            <pc:sldMk cId="1873727544" sldId="333"/>
            <ac:spMk id="16" creationId="{67633EA9-7AAB-45CE-9A3A-A1F73B66F659}"/>
          </ac:spMkLst>
        </pc:spChg>
        <pc:grpChg chg="add">
          <ac:chgData name="Mara Grimaldi" userId="bc8932149bbfe9d3" providerId="LiveId" clId="{2B4D83E8-1CD6-47D7-8525-FF473BFC7DB2}" dt="2020-05-02T14:51:31.219" v="11590"/>
          <ac:grpSpMkLst>
            <pc:docMk/>
            <pc:sldMk cId="1873727544" sldId="333"/>
            <ac:grpSpMk id="12" creationId="{1EDA197B-2CDA-445E-A87C-3CAC4279E239}"/>
          </ac:grpSpMkLst>
        </pc:grpChg>
        <pc:picChg chg="del">
          <ac:chgData name="Mara Grimaldi" userId="bc8932149bbfe9d3" providerId="LiveId" clId="{2B4D83E8-1CD6-47D7-8525-FF473BFC7DB2}" dt="2020-05-03T14:47:52.322" v="20432" actId="478"/>
          <ac:picMkLst>
            <pc:docMk/>
            <pc:sldMk cId="1873727544" sldId="333"/>
            <ac:picMk id="3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3T14:47:56.183" v="20434" actId="1076"/>
          <ac:picMkLst>
            <pc:docMk/>
            <pc:sldMk cId="1873727544" sldId="333"/>
            <ac:picMk id="18" creationId="{E5704FCE-79E5-4BED-88A4-90EFC686DBF5}"/>
          </ac:picMkLst>
        </pc:picChg>
      </pc:sldChg>
      <pc:sldChg chg="addSp delSp modSp mod modAnim">
        <pc:chgData name="Mara Grimaldi" userId="bc8932149bbfe9d3" providerId="LiveId" clId="{2B4D83E8-1CD6-47D7-8525-FF473BFC7DB2}" dt="2020-05-02T13:49:39.381" v="8750" actId="1076"/>
        <pc:sldMkLst>
          <pc:docMk/>
          <pc:sldMk cId="2496897901" sldId="344"/>
        </pc:sldMkLst>
        <pc:spChg chg="add mod">
          <ac:chgData name="Mara Grimaldi" userId="bc8932149bbfe9d3" providerId="LiveId" clId="{2B4D83E8-1CD6-47D7-8525-FF473BFC7DB2}" dt="2020-05-02T13:49:05.545" v="8743" actId="1076"/>
          <ac:spMkLst>
            <pc:docMk/>
            <pc:sldMk cId="2496897901" sldId="344"/>
            <ac:spMk id="2" creationId="{551A98CD-58F2-4C9E-9A4F-BA721B2021F3}"/>
          </ac:spMkLst>
        </pc:spChg>
        <pc:spChg chg="mod">
          <ac:chgData name="Mara Grimaldi" userId="bc8932149bbfe9d3" providerId="LiveId" clId="{2B4D83E8-1CD6-47D7-8525-FF473BFC7DB2}" dt="2020-05-02T13:48:14.070" v="8732" actId="1076"/>
          <ac:spMkLst>
            <pc:docMk/>
            <pc:sldMk cId="2496897901" sldId="344"/>
            <ac:spMk id="3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0:19:39.759" v="4615"/>
          <ac:spMkLst>
            <pc:docMk/>
            <pc:sldMk cId="2496897901" sldId="344"/>
            <ac:spMk id="7" creationId="{BDAB71A6-04AC-44F8-ABBC-CC0834EEB1BD}"/>
          </ac:spMkLst>
        </pc:spChg>
        <pc:spChg chg="add mod">
          <ac:chgData name="Mara Grimaldi" userId="bc8932149bbfe9d3" providerId="LiveId" clId="{2B4D83E8-1CD6-47D7-8525-FF473BFC7DB2}" dt="2020-05-02T10:20:19.830" v="4674" actId="20577"/>
          <ac:spMkLst>
            <pc:docMk/>
            <pc:sldMk cId="2496897901" sldId="344"/>
            <ac:spMk id="8" creationId="{587881E2-0144-4763-9C10-74BBDB5C9BAA}"/>
          </ac:spMkLst>
        </pc:spChg>
        <pc:spChg chg="del">
          <ac:chgData name="Mara Grimaldi" userId="bc8932149bbfe9d3" providerId="LiveId" clId="{2B4D83E8-1CD6-47D7-8525-FF473BFC7DB2}" dt="2020-05-02T10:20:03.742" v="4639" actId="478"/>
          <ac:spMkLst>
            <pc:docMk/>
            <pc:sldMk cId="2496897901" sldId="344"/>
            <ac:spMk id="10" creationId="{00000000-0000-0000-0000-000000000000}"/>
          </ac:spMkLst>
        </pc:spChg>
        <pc:grpChg chg="add">
          <ac:chgData name="Mara Grimaldi" userId="bc8932149bbfe9d3" providerId="LiveId" clId="{2B4D83E8-1CD6-47D7-8525-FF473BFC7DB2}" dt="2020-05-02T10:19:39.759" v="4615"/>
          <ac:grpSpMkLst>
            <pc:docMk/>
            <pc:sldMk cId="2496897901" sldId="344"/>
            <ac:grpSpMk id="4" creationId="{5D80199C-AE09-4346-BAEB-6C1FA50686A3}"/>
          </ac:grpSpMkLst>
        </pc:grpChg>
        <pc:picChg chg="add mod">
          <ac:chgData name="Mara Grimaldi" userId="bc8932149bbfe9d3" providerId="LiveId" clId="{2B4D83E8-1CD6-47D7-8525-FF473BFC7DB2}" dt="2020-05-02T13:48:15.557" v="8733" actId="1076"/>
          <ac:picMkLst>
            <pc:docMk/>
            <pc:sldMk cId="2496897901" sldId="344"/>
            <ac:picMk id="4098" creationId="{1DC15E02-6F72-4942-A55F-196BE8CA294F}"/>
          </ac:picMkLst>
        </pc:picChg>
        <pc:picChg chg="add del">
          <ac:chgData name="Mara Grimaldi" userId="bc8932149bbfe9d3" providerId="LiveId" clId="{2B4D83E8-1CD6-47D7-8525-FF473BFC7DB2}" dt="2020-05-02T13:48:52.580" v="8738" actId="478"/>
          <ac:picMkLst>
            <pc:docMk/>
            <pc:sldMk cId="2496897901" sldId="344"/>
            <ac:picMk id="4100" creationId="{31B97946-7D34-443B-8A6E-06E1C3B35070}"/>
          </ac:picMkLst>
        </pc:picChg>
        <pc:picChg chg="add mod">
          <ac:chgData name="Mara Grimaldi" userId="bc8932149bbfe9d3" providerId="LiveId" clId="{2B4D83E8-1CD6-47D7-8525-FF473BFC7DB2}" dt="2020-05-02T13:49:39.381" v="8750" actId="1076"/>
          <ac:picMkLst>
            <pc:docMk/>
            <pc:sldMk cId="2496897901" sldId="344"/>
            <ac:picMk id="4102" creationId="{6E623C60-AE41-4F41-81A4-E3A34E406A73}"/>
          </ac:picMkLst>
        </pc:picChg>
      </pc:sldChg>
      <pc:sldChg chg="addSp delSp modSp mod modAnim">
        <pc:chgData name="Mara Grimaldi" userId="bc8932149bbfe9d3" providerId="LiveId" clId="{2B4D83E8-1CD6-47D7-8525-FF473BFC7DB2}" dt="2020-05-01T23:12:58.439" v="1231"/>
        <pc:sldMkLst>
          <pc:docMk/>
          <pc:sldMk cId="3842588385" sldId="347"/>
        </pc:sldMkLst>
        <pc:spChg chg="del mod">
          <ac:chgData name="Mara Grimaldi" userId="bc8932149bbfe9d3" providerId="LiveId" clId="{2B4D83E8-1CD6-47D7-8525-FF473BFC7DB2}" dt="2020-05-01T23:07:34.598" v="750" actId="478"/>
          <ac:spMkLst>
            <pc:docMk/>
            <pc:sldMk cId="3842588385" sldId="347"/>
            <ac:spMk id="2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1T23:12:40.488" v="1224" actId="1076"/>
          <ac:spMkLst>
            <pc:docMk/>
            <pc:sldMk cId="3842588385" sldId="347"/>
            <ac:spMk id="3" creationId="{B383B958-5DF8-4597-A743-53513E68B0B1}"/>
          </ac:spMkLst>
        </pc:spChg>
        <pc:spChg chg="del">
          <ac:chgData name="Mara Grimaldi" userId="bc8932149bbfe9d3" providerId="LiveId" clId="{2B4D83E8-1CD6-47D7-8525-FF473BFC7DB2}" dt="2020-05-01T23:11:54.404" v="1217" actId="478"/>
          <ac:spMkLst>
            <pc:docMk/>
            <pc:sldMk cId="3842588385" sldId="347"/>
            <ac:spMk id="4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1T23:10:13.744" v="1024"/>
          <ac:spMkLst>
            <pc:docMk/>
            <pc:sldMk cId="3842588385" sldId="347"/>
            <ac:spMk id="8" creationId="{A25FEBC8-54C0-4101-8B02-0A5F38121CF5}"/>
          </ac:spMkLst>
        </pc:spChg>
        <pc:spChg chg="mod">
          <ac:chgData name="Mara Grimaldi" userId="bc8932149bbfe9d3" providerId="LiveId" clId="{2B4D83E8-1CD6-47D7-8525-FF473BFC7DB2}" dt="2020-05-01T23:06:56.135" v="734" actId="20577"/>
          <ac:spMkLst>
            <pc:docMk/>
            <pc:sldMk cId="3842588385" sldId="347"/>
            <ac:spMk id="11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1T23:10:26.635" v="1042" actId="20577"/>
          <ac:spMkLst>
            <pc:docMk/>
            <pc:sldMk cId="3842588385" sldId="347"/>
            <ac:spMk id="12" creationId="{428C5F46-31C2-4A04-AD26-331DE234F19F}"/>
          </ac:spMkLst>
        </pc:spChg>
        <pc:spChg chg="add del mod">
          <ac:chgData name="Mara Grimaldi" userId="bc8932149bbfe9d3" providerId="LiveId" clId="{2B4D83E8-1CD6-47D7-8525-FF473BFC7DB2}" dt="2020-05-01T23:07:36.472" v="751" actId="478"/>
          <ac:spMkLst>
            <pc:docMk/>
            <pc:sldMk cId="3842588385" sldId="347"/>
            <ac:spMk id="15" creationId="{0B6787A0-B4EE-4B7A-8DE8-C7D5BDD6D32C}"/>
          </ac:spMkLst>
        </pc:spChg>
        <pc:picChg chg="add mod">
          <ac:chgData name="Mara Grimaldi" userId="bc8932149bbfe9d3" providerId="LiveId" clId="{2B4D83E8-1CD6-47D7-8525-FF473BFC7DB2}" dt="2020-05-01T23:12:42.263" v="1225" actId="1076"/>
          <ac:picMkLst>
            <pc:docMk/>
            <pc:sldMk cId="3842588385" sldId="347"/>
            <ac:picMk id="58370" creationId="{17F7DF72-B580-4F80-A056-6EA07CD99B0D}"/>
          </ac:picMkLst>
        </pc:picChg>
      </pc:sldChg>
      <pc:sldChg chg="addSp delSp modSp mod modAnim">
        <pc:chgData name="Mara Grimaldi" userId="bc8932149bbfe9d3" providerId="LiveId" clId="{2B4D83E8-1CD6-47D7-8525-FF473BFC7DB2}" dt="2020-05-01T23:23:13.673" v="1560" actId="20578"/>
        <pc:sldMkLst>
          <pc:docMk/>
          <pc:sldMk cId="4058636360" sldId="348"/>
        </pc:sldMkLst>
        <pc:spChg chg="mod">
          <ac:chgData name="Mara Grimaldi" userId="bc8932149bbfe9d3" providerId="LiveId" clId="{2B4D83E8-1CD6-47D7-8525-FF473BFC7DB2}" dt="2020-05-01T23:23:04.791" v="1558" actId="122"/>
          <ac:spMkLst>
            <pc:docMk/>
            <pc:sldMk cId="4058636360" sldId="348"/>
            <ac:spMk id="2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1T23:19:02.613" v="1441" actId="478"/>
          <ac:spMkLst>
            <pc:docMk/>
            <pc:sldMk cId="4058636360" sldId="348"/>
            <ac:spMk id="3" creationId="{2BA71170-EF8F-442C-A8AB-A308C021C0FE}"/>
          </ac:spMkLst>
        </pc:spChg>
        <pc:spChg chg="add mod">
          <ac:chgData name="Mara Grimaldi" userId="bc8932149bbfe9d3" providerId="LiveId" clId="{2B4D83E8-1CD6-47D7-8525-FF473BFC7DB2}" dt="2020-05-01T23:22:15.407" v="1548" actId="207"/>
          <ac:spMkLst>
            <pc:docMk/>
            <pc:sldMk cId="4058636360" sldId="348"/>
            <ac:spMk id="8" creationId="{40BFFF3D-2150-44D0-A354-02F4E798A2BF}"/>
          </ac:spMkLst>
        </pc:spChg>
        <pc:spChg chg="add mod">
          <ac:chgData name="Mara Grimaldi" userId="bc8932149bbfe9d3" providerId="LiveId" clId="{2B4D83E8-1CD6-47D7-8525-FF473BFC7DB2}" dt="2020-05-01T23:21:13.055" v="1523" actId="1076"/>
          <ac:spMkLst>
            <pc:docMk/>
            <pc:sldMk cId="4058636360" sldId="348"/>
            <ac:spMk id="10" creationId="{1C9A6688-B568-4E26-93F3-966801F64C66}"/>
          </ac:spMkLst>
        </pc:spChg>
        <pc:spChg chg="mod">
          <ac:chgData name="Mara Grimaldi" userId="bc8932149bbfe9d3" providerId="LiveId" clId="{2B4D83E8-1CD6-47D7-8525-FF473BFC7DB2}" dt="2020-05-01T23:23:13.673" v="1560" actId="20578"/>
          <ac:spMkLst>
            <pc:docMk/>
            <pc:sldMk cId="4058636360" sldId="348"/>
            <ac:spMk id="11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1T23:19:05.954" v="1442" actId="478"/>
          <ac:spMkLst>
            <pc:docMk/>
            <pc:sldMk cId="4058636360" sldId="348"/>
            <ac:spMk id="12" creationId="{AD09CECE-22CE-4B55-9A57-E3E0D4F4A9DC}"/>
          </ac:spMkLst>
        </pc:spChg>
        <pc:spChg chg="add mod">
          <ac:chgData name="Mara Grimaldi" userId="bc8932149bbfe9d3" providerId="LiveId" clId="{2B4D83E8-1CD6-47D7-8525-FF473BFC7DB2}" dt="2020-05-01T23:21:41.224" v="1530"/>
          <ac:spMkLst>
            <pc:docMk/>
            <pc:sldMk cId="4058636360" sldId="348"/>
            <ac:spMk id="14" creationId="{0CFD2312-9A69-4852-BE30-D22EAE2FFE93}"/>
          </ac:spMkLst>
        </pc:spChg>
        <pc:spChg chg="add mod">
          <ac:chgData name="Mara Grimaldi" userId="bc8932149bbfe9d3" providerId="LiveId" clId="{2B4D83E8-1CD6-47D7-8525-FF473BFC7DB2}" dt="2020-05-01T23:19:20.815" v="1453" actId="1076"/>
          <ac:spMkLst>
            <pc:docMk/>
            <pc:sldMk cId="4058636360" sldId="348"/>
            <ac:spMk id="15" creationId="{E4795784-3740-422C-BC56-BF5EE52087C8}"/>
          </ac:spMkLst>
        </pc:spChg>
        <pc:spChg chg="add del">
          <ac:chgData name="Mara Grimaldi" userId="bc8932149bbfe9d3" providerId="LiveId" clId="{2B4D83E8-1CD6-47D7-8525-FF473BFC7DB2}" dt="2020-05-01T23:19:39.638" v="1456"/>
          <ac:spMkLst>
            <pc:docMk/>
            <pc:sldMk cId="4058636360" sldId="348"/>
            <ac:spMk id="16" creationId="{798F55C2-D451-4A98-A504-140FF2578E43}"/>
          </ac:spMkLst>
        </pc:spChg>
        <pc:picChg chg="add mod">
          <ac:chgData name="Mara Grimaldi" userId="bc8932149bbfe9d3" providerId="LiveId" clId="{2B4D83E8-1CD6-47D7-8525-FF473BFC7DB2}" dt="2020-05-01T23:21:30.473" v="1527" actId="1076"/>
          <ac:picMkLst>
            <pc:docMk/>
            <pc:sldMk cId="4058636360" sldId="348"/>
            <ac:picMk id="57348" creationId="{E0C9BC83-EF26-4AE0-B4AC-31F1E636BDB8}"/>
          </ac:picMkLst>
        </pc:picChg>
        <pc:picChg chg="add mod">
          <ac:chgData name="Mara Grimaldi" userId="bc8932149bbfe9d3" providerId="LiveId" clId="{2B4D83E8-1CD6-47D7-8525-FF473BFC7DB2}" dt="2020-05-01T23:22:45.664" v="1552" actId="1076"/>
          <ac:picMkLst>
            <pc:docMk/>
            <pc:sldMk cId="4058636360" sldId="348"/>
            <ac:picMk id="57350" creationId="{97B5E968-6FE8-4273-A354-2C7CA6E81E35}"/>
          </ac:picMkLst>
        </pc:picChg>
      </pc:sldChg>
      <pc:sldChg chg="addSp delSp modSp mod">
        <pc:chgData name="Mara Grimaldi" userId="bc8932149bbfe9d3" providerId="LiveId" clId="{2B4D83E8-1CD6-47D7-8525-FF473BFC7DB2}" dt="2020-05-02T15:00:12.695" v="12033" actId="1076"/>
        <pc:sldMkLst>
          <pc:docMk/>
          <pc:sldMk cId="312884015" sldId="350"/>
        </pc:sldMkLst>
        <pc:spChg chg="add mod">
          <ac:chgData name="Mara Grimaldi" userId="bc8932149bbfe9d3" providerId="LiveId" clId="{2B4D83E8-1CD6-47D7-8525-FF473BFC7DB2}" dt="2020-05-02T14:59:39.909" v="12028" actId="1076"/>
          <ac:spMkLst>
            <pc:docMk/>
            <pc:sldMk cId="312884015" sldId="350"/>
            <ac:spMk id="2" creationId="{3954F108-AC33-4BC4-8CFA-B28F9EF288B8}"/>
          </ac:spMkLst>
        </pc:spChg>
        <pc:spChg chg="add del mod">
          <ac:chgData name="Mara Grimaldi" userId="bc8932149bbfe9d3" providerId="LiveId" clId="{2B4D83E8-1CD6-47D7-8525-FF473BFC7DB2}" dt="2020-05-02T14:58:25.646" v="11935" actId="403"/>
          <ac:spMkLst>
            <pc:docMk/>
            <pc:sldMk cId="312884015" sldId="350"/>
            <ac:spMk id="3" creationId="{A54876D8-028B-4721-83FC-924118E11080}"/>
          </ac:spMkLst>
        </pc:spChg>
        <pc:spChg chg="add del mod">
          <ac:chgData name="Mara Grimaldi" userId="bc8932149bbfe9d3" providerId="LiveId" clId="{2B4D83E8-1CD6-47D7-8525-FF473BFC7DB2}" dt="2020-05-02T14:59:35.270" v="12027" actId="14100"/>
          <ac:spMkLst>
            <pc:docMk/>
            <pc:sldMk cId="312884015" sldId="350"/>
            <ac:spMk id="8" creationId="{69E122D1-C603-4603-8275-41731557019D}"/>
          </ac:spMkLst>
        </pc:spChg>
        <pc:spChg chg="add del mod">
          <ac:chgData name="Mara Grimaldi" userId="bc8932149bbfe9d3" providerId="LiveId" clId="{2B4D83E8-1CD6-47D7-8525-FF473BFC7DB2}" dt="2020-05-02T14:57:28.744" v="11891" actId="478"/>
          <ac:spMkLst>
            <pc:docMk/>
            <pc:sldMk cId="312884015" sldId="350"/>
            <ac:spMk id="9" creationId="{3F690082-CAC3-4EBB-9A82-4A80031BBB71}"/>
          </ac:spMkLst>
        </pc:spChg>
        <pc:spChg chg="mod">
          <ac:chgData name="Mara Grimaldi" userId="bc8932149bbfe9d3" providerId="LiveId" clId="{2B4D83E8-1CD6-47D7-8525-FF473BFC7DB2}" dt="2020-05-02T15:00:12.695" v="12033" actId="1076"/>
          <ac:spMkLst>
            <pc:docMk/>
            <pc:sldMk cId="312884015" sldId="350"/>
            <ac:spMk id="11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4:56:56.722" v="11863" actId="478"/>
          <ac:spMkLst>
            <pc:docMk/>
            <pc:sldMk cId="312884015" sldId="350"/>
            <ac:spMk id="12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4:56:09.903" v="11827" actId="478"/>
          <ac:spMkLst>
            <pc:docMk/>
            <pc:sldMk cId="312884015" sldId="350"/>
            <ac:spMk id="14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5:00:01.422" v="12031" actId="1076"/>
          <ac:spMkLst>
            <pc:docMk/>
            <pc:sldMk cId="312884015" sldId="350"/>
            <ac:spMk id="15" creationId="{1788EAAE-C34C-4BEC-9828-AFFBBC1678BE}"/>
          </ac:spMkLst>
        </pc:spChg>
        <pc:spChg chg="add del mod">
          <ac:chgData name="Mara Grimaldi" userId="bc8932149bbfe9d3" providerId="LiveId" clId="{2B4D83E8-1CD6-47D7-8525-FF473BFC7DB2}" dt="2020-05-02T14:56:58.707" v="11864" actId="478"/>
          <ac:spMkLst>
            <pc:docMk/>
            <pc:sldMk cId="312884015" sldId="350"/>
            <ac:spMk id="17" creationId="{FF4266E8-0341-4F25-9550-1B0E85CFDFB5}"/>
          </ac:spMkLst>
        </pc:spChg>
        <pc:picChg chg="add mod">
          <ac:chgData name="Mara Grimaldi" userId="bc8932149bbfe9d3" providerId="LiveId" clId="{2B4D83E8-1CD6-47D7-8525-FF473BFC7DB2}" dt="2020-05-02T14:55:02.573" v="11716" actId="1076"/>
          <ac:picMkLst>
            <pc:docMk/>
            <pc:sldMk cId="312884015" sldId="350"/>
            <ac:picMk id="13" creationId="{572D49A1-C335-47B2-AFE1-32C370A1966C}"/>
          </ac:picMkLst>
        </pc:picChg>
        <pc:picChg chg="add mod">
          <ac:chgData name="Mara Grimaldi" userId="bc8932149bbfe9d3" providerId="LiveId" clId="{2B4D83E8-1CD6-47D7-8525-FF473BFC7DB2}" dt="2020-05-02T15:00:04.345" v="12032" actId="1076"/>
          <ac:picMkLst>
            <pc:docMk/>
            <pc:sldMk cId="312884015" sldId="350"/>
            <ac:picMk id="28674" creationId="{C3B9CC91-3106-4D51-A94B-1C6427DCBAF0}"/>
          </ac:picMkLst>
        </pc:picChg>
      </pc:sldChg>
      <pc:sldChg chg="addSp delSp modSp mod modAnim">
        <pc:chgData name="Mara Grimaldi" userId="bc8932149bbfe9d3" providerId="LiveId" clId="{2B4D83E8-1CD6-47D7-8525-FF473BFC7DB2}" dt="2020-05-02T11:41:26.983" v="7367"/>
        <pc:sldMkLst>
          <pc:docMk/>
          <pc:sldMk cId="3899323337" sldId="352"/>
        </pc:sldMkLst>
        <pc:spChg chg="mod">
          <ac:chgData name="Mara Grimaldi" userId="bc8932149bbfe9d3" providerId="LiveId" clId="{2B4D83E8-1CD6-47D7-8525-FF473BFC7DB2}" dt="2020-05-02T11:40:31.436" v="7361" actId="27636"/>
          <ac:spMkLst>
            <pc:docMk/>
            <pc:sldMk cId="3899323337" sldId="352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1:17:20.775" v="6940" actId="113"/>
          <ac:spMkLst>
            <pc:docMk/>
            <pc:sldMk cId="3899323337" sldId="352"/>
            <ac:spMk id="9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1:16:04.698" v="6927" actId="207"/>
          <ac:spMkLst>
            <pc:docMk/>
            <pc:sldMk cId="3899323337" sldId="352"/>
            <ac:spMk id="11" creationId="{00000000-0000-0000-0000-000000000000}"/>
          </ac:spMkLst>
        </pc:spChg>
        <pc:grpChg chg="add del mod">
          <ac:chgData name="Mara Grimaldi" userId="bc8932149bbfe9d3" providerId="LiveId" clId="{2B4D83E8-1CD6-47D7-8525-FF473BFC7DB2}" dt="2020-05-02T11:13:27.983" v="6832" actId="21"/>
          <ac:grpSpMkLst>
            <pc:docMk/>
            <pc:sldMk cId="3899323337" sldId="352"/>
            <ac:grpSpMk id="12" creationId="{00000000-0000-0000-0000-000000000000}"/>
          </ac:grpSpMkLst>
        </pc:grpChg>
        <pc:picChg chg="mod">
          <ac:chgData name="Mara Grimaldi" userId="bc8932149bbfe9d3" providerId="LiveId" clId="{2B4D83E8-1CD6-47D7-8525-FF473BFC7DB2}" dt="2020-05-02T11:13:18.995" v="6829" actId="1076"/>
          <ac:picMkLst>
            <pc:docMk/>
            <pc:sldMk cId="3899323337" sldId="352"/>
            <ac:picMk id="2" creationId="{00000000-0000-0000-0000-000000000000}"/>
          </ac:picMkLst>
        </pc:picChg>
        <pc:picChg chg="add del mod modCrop">
          <ac:chgData name="Mara Grimaldi" userId="bc8932149bbfe9d3" providerId="LiveId" clId="{2B4D83E8-1CD6-47D7-8525-FF473BFC7DB2}" dt="2020-05-02T11:13:47.139" v="6837" actId="478"/>
          <ac:picMkLst>
            <pc:docMk/>
            <pc:sldMk cId="3899323337" sldId="352"/>
            <ac:picMk id="8" creationId="{9466AAD2-2D87-4ABB-AE07-9A863CBD9670}"/>
          </ac:picMkLst>
        </pc:picChg>
        <pc:picChg chg="add mod">
          <ac:chgData name="Mara Grimaldi" userId="bc8932149bbfe9d3" providerId="LiveId" clId="{2B4D83E8-1CD6-47D7-8525-FF473BFC7DB2}" dt="2020-05-02T11:41:13.528" v="7363" actId="1076"/>
          <ac:picMkLst>
            <pc:docMk/>
            <pc:sldMk cId="3899323337" sldId="352"/>
            <ac:picMk id="16386" creationId="{409C4825-E0C4-411D-8FFB-BF8D4E4DAB68}"/>
          </ac:picMkLst>
        </pc:picChg>
      </pc:sldChg>
      <pc:sldChg chg="addSp delSp modSp mod">
        <pc:chgData name="Mara Grimaldi" userId="bc8932149bbfe9d3" providerId="LiveId" clId="{2B4D83E8-1CD6-47D7-8525-FF473BFC7DB2}" dt="2020-05-02T10:18:10.788" v="4610" actId="1076"/>
        <pc:sldMkLst>
          <pc:docMk/>
          <pc:sldMk cId="888880424" sldId="359"/>
        </pc:sldMkLst>
        <pc:spChg chg="mod">
          <ac:chgData name="Mara Grimaldi" userId="bc8932149bbfe9d3" providerId="LiveId" clId="{2B4D83E8-1CD6-47D7-8525-FF473BFC7DB2}" dt="2020-05-02T10:14:39.793" v="4243" actId="404"/>
          <ac:spMkLst>
            <pc:docMk/>
            <pc:sldMk cId="888880424" sldId="359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13:52.160" v="4218" actId="14100"/>
          <ac:spMkLst>
            <pc:docMk/>
            <pc:sldMk cId="888880424" sldId="359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17:47.190" v="4608" actId="1076"/>
          <ac:spMkLst>
            <pc:docMk/>
            <pc:sldMk cId="888880424" sldId="359"/>
            <ac:spMk id="8" creationId="{00000000-0000-0000-0000-000000000000}"/>
          </ac:spMkLst>
        </pc:spChg>
        <pc:spChg chg="del">
          <ac:chgData name="Mara Grimaldi" userId="bc8932149bbfe9d3" providerId="LiveId" clId="{2B4D83E8-1CD6-47D7-8525-FF473BFC7DB2}" dt="2020-05-02T10:11:46.670" v="3980" actId="478"/>
          <ac:spMkLst>
            <pc:docMk/>
            <pc:sldMk cId="888880424" sldId="359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13:07.299" v="4199" actId="20577"/>
          <ac:spMkLst>
            <pc:docMk/>
            <pc:sldMk cId="888880424" sldId="359"/>
            <ac:spMk id="11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0:18:10.788" v="4610" actId="1076"/>
          <ac:spMkLst>
            <pc:docMk/>
            <pc:sldMk cId="888880424" sldId="359"/>
            <ac:spMk id="12" creationId="{C2B0954F-0A07-4AD9-9348-D5262C28EE7F}"/>
          </ac:spMkLst>
        </pc:spChg>
        <pc:spChg chg="mod">
          <ac:chgData name="Mara Grimaldi" userId="bc8932149bbfe9d3" providerId="LiveId" clId="{2B4D83E8-1CD6-47D7-8525-FF473BFC7DB2}" dt="2020-05-02T10:17:41.523" v="4607" actId="20577"/>
          <ac:spMkLst>
            <pc:docMk/>
            <pc:sldMk cId="888880424" sldId="359"/>
            <ac:spMk id="1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17:37.103" v="4604" actId="1076"/>
          <ac:spMkLst>
            <pc:docMk/>
            <pc:sldMk cId="888880424" sldId="359"/>
            <ac:spMk id="14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0:10:07.785" v="3918" actId="1076"/>
          <ac:spMkLst>
            <pc:docMk/>
            <pc:sldMk cId="888880424" sldId="359"/>
            <ac:spMk id="18" creationId="{9FB43B22-745C-44F7-B909-606D6F3CD812}"/>
          </ac:spMkLst>
        </pc:spChg>
        <pc:grpChg chg="add">
          <ac:chgData name="Mara Grimaldi" userId="bc8932149bbfe9d3" providerId="LiveId" clId="{2B4D83E8-1CD6-47D7-8525-FF473BFC7DB2}" dt="2020-05-02T10:09:59.564" v="3917"/>
          <ac:grpSpMkLst>
            <pc:docMk/>
            <pc:sldMk cId="888880424" sldId="359"/>
            <ac:grpSpMk id="15" creationId="{46F120FF-5240-41FE-A5C4-C26A91ED9134}"/>
          </ac:grpSpMkLst>
        </pc:grpChg>
      </pc:sldChg>
      <pc:sldChg chg="addSp delSp modSp mod modAnim">
        <pc:chgData name="Mara Grimaldi" userId="bc8932149bbfe9d3" providerId="LiveId" clId="{2B4D83E8-1CD6-47D7-8525-FF473BFC7DB2}" dt="2020-05-02T10:54:32.953" v="5773"/>
        <pc:sldMkLst>
          <pc:docMk/>
          <pc:sldMk cId="2415574350" sldId="360"/>
        </pc:sldMkLst>
        <pc:spChg chg="mod">
          <ac:chgData name="Mara Grimaldi" userId="bc8932149bbfe9d3" providerId="LiveId" clId="{2B4D83E8-1CD6-47D7-8525-FF473BFC7DB2}" dt="2020-05-02T10:35:20.842" v="5048" actId="20577"/>
          <ac:spMkLst>
            <pc:docMk/>
            <pc:sldMk cId="2415574350" sldId="360"/>
            <ac:spMk id="2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34:29.754" v="5000" actId="478"/>
          <ac:spMkLst>
            <pc:docMk/>
            <pc:sldMk cId="2415574350" sldId="360"/>
            <ac:spMk id="3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0:33:26.092" v="4965"/>
          <ac:spMkLst>
            <pc:docMk/>
            <pc:sldMk cId="2415574350" sldId="360"/>
            <ac:spMk id="5" creationId="{59730269-24EC-4075-886F-09362A8E8E43}"/>
          </ac:spMkLst>
        </pc:spChg>
        <pc:spChg chg="add mod">
          <ac:chgData name="Mara Grimaldi" userId="bc8932149bbfe9d3" providerId="LiveId" clId="{2B4D83E8-1CD6-47D7-8525-FF473BFC7DB2}" dt="2020-05-02T10:35:11.774" v="5021" actId="1076"/>
          <ac:spMkLst>
            <pc:docMk/>
            <pc:sldMk cId="2415574350" sldId="360"/>
            <ac:spMk id="6" creationId="{D5C42B86-73D2-4408-8C8D-A04219F72947}"/>
          </ac:spMkLst>
        </pc:spChg>
        <pc:spChg chg="add mod">
          <ac:chgData name="Mara Grimaldi" userId="bc8932149bbfe9d3" providerId="LiveId" clId="{2B4D83E8-1CD6-47D7-8525-FF473BFC7DB2}" dt="2020-05-02T10:34:21.778" v="4998" actId="20577"/>
          <ac:spMkLst>
            <pc:docMk/>
            <pc:sldMk cId="2415574350" sldId="360"/>
            <ac:spMk id="7" creationId="{DFFAFFAB-9132-48AE-BDFA-82D0A7A130FB}"/>
          </ac:spMkLst>
        </pc:spChg>
        <pc:spChg chg="mod">
          <ac:chgData name="Mara Grimaldi" userId="bc8932149bbfe9d3" providerId="LiveId" clId="{2B4D83E8-1CD6-47D7-8525-FF473BFC7DB2}" dt="2020-05-02T10:27:26.583" v="4817" actId="113"/>
          <ac:spMkLst>
            <pc:docMk/>
            <pc:sldMk cId="2415574350" sldId="360"/>
            <ac:spMk id="8" creationId="{00000000-0000-0000-0000-000000000000}"/>
          </ac:spMkLst>
        </pc:spChg>
        <pc:spChg chg="add del">
          <ac:chgData name="Mara Grimaldi" userId="bc8932149bbfe9d3" providerId="LiveId" clId="{2B4D83E8-1CD6-47D7-8525-FF473BFC7DB2}" dt="2020-05-02T10:18:18.932" v="4611" actId="478"/>
          <ac:spMkLst>
            <pc:docMk/>
            <pc:sldMk cId="2415574350" sldId="360"/>
            <ac:spMk id="9" creationId="{AC7E18B4-176B-44A0-B2E3-C9E30906955D}"/>
          </ac:spMkLst>
        </pc:spChg>
        <pc:spChg chg="del">
          <ac:chgData name="Mara Grimaldi" userId="bc8932149bbfe9d3" providerId="LiveId" clId="{2B4D83E8-1CD6-47D7-8525-FF473BFC7DB2}" dt="2020-05-02T10:18:03.667" v="4609" actId="478"/>
          <ac:spMkLst>
            <pc:docMk/>
            <pc:sldMk cId="2415574350" sldId="360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5:27.488" v="5050" actId="1076"/>
          <ac:spMkLst>
            <pc:docMk/>
            <pc:sldMk cId="2415574350" sldId="360"/>
            <ac:spMk id="11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0:10:12.913" v="3919" actId="1076"/>
          <ac:spMkLst>
            <pc:docMk/>
            <pc:sldMk cId="2415574350" sldId="360"/>
            <ac:spMk id="15" creationId="{E6B101E8-76A8-41F1-A94F-E35BEFD7F367}"/>
          </ac:spMkLst>
        </pc:spChg>
        <pc:spChg chg="add del">
          <ac:chgData name="Mara Grimaldi" userId="bc8932149bbfe9d3" providerId="LiveId" clId="{2B4D83E8-1CD6-47D7-8525-FF473BFC7DB2}" dt="2020-05-02T10:10:14.659" v="3920" actId="478"/>
          <ac:spMkLst>
            <pc:docMk/>
            <pc:sldMk cId="2415574350" sldId="360"/>
            <ac:spMk id="19" creationId="{D7E54333-78E4-45E8-A3D8-A1764F7EC055}"/>
          </ac:spMkLst>
        </pc:spChg>
        <pc:spChg chg="add mod">
          <ac:chgData name="Mara Grimaldi" userId="bc8932149bbfe9d3" providerId="LiveId" clId="{2B4D83E8-1CD6-47D7-8525-FF473BFC7DB2}" dt="2020-05-02T10:18:22.282" v="4613" actId="1076"/>
          <ac:spMkLst>
            <pc:docMk/>
            <pc:sldMk cId="2415574350" sldId="360"/>
            <ac:spMk id="20" creationId="{755CFC94-F13E-489C-83DC-3A205AD7409D}"/>
          </ac:spMkLst>
        </pc:spChg>
        <pc:spChg chg="add del mod">
          <ac:chgData name="Mara Grimaldi" userId="bc8932149bbfe9d3" providerId="LiveId" clId="{2B4D83E8-1CD6-47D7-8525-FF473BFC7DB2}" dt="2020-05-02T10:34:32.955" v="5001" actId="478"/>
          <ac:spMkLst>
            <pc:docMk/>
            <pc:sldMk cId="2415574350" sldId="360"/>
            <ac:spMk id="22" creationId="{30022987-3B63-47EA-9D84-ADBDE4B15246}"/>
          </ac:spMkLst>
        </pc:spChg>
        <pc:grpChg chg="add">
          <ac:chgData name="Mara Grimaldi" userId="bc8932149bbfe9d3" providerId="LiveId" clId="{2B4D83E8-1CD6-47D7-8525-FF473BFC7DB2}" dt="2020-05-02T10:09:44.387" v="3912"/>
          <ac:grpSpMkLst>
            <pc:docMk/>
            <pc:sldMk cId="2415574350" sldId="360"/>
            <ac:grpSpMk id="12" creationId="{7B7FF60D-7A3C-4B81-A371-48185EA78D4E}"/>
          </ac:grpSpMkLst>
        </pc:grpChg>
        <pc:grpChg chg="add del mod">
          <ac:chgData name="Mara Grimaldi" userId="bc8932149bbfe9d3" providerId="LiveId" clId="{2B4D83E8-1CD6-47D7-8525-FF473BFC7DB2}" dt="2020-05-02T10:10:14.659" v="3920" actId="478"/>
          <ac:grpSpMkLst>
            <pc:docMk/>
            <pc:sldMk cId="2415574350" sldId="360"/>
            <ac:grpSpMk id="16" creationId="{909D4C77-89C9-4849-814C-883C89F20201}"/>
          </ac:grpSpMkLst>
        </pc:grpChg>
        <pc:grpChg chg="mod">
          <ac:chgData name="Mara Grimaldi" userId="bc8932149bbfe9d3" providerId="LiveId" clId="{2B4D83E8-1CD6-47D7-8525-FF473BFC7DB2}" dt="2020-05-02T10:09:46.532" v="3913"/>
          <ac:grpSpMkLst>
            <pc:docMk/>
            <pc:sldMk cId="2415574350" sldId="360"/>
            <ac:grpSpMk id="17" creationId="{C06ECDE9-55EC-43EA-80BA-5D88A6336794}"/>
          </ac:grpSpMkLst>
        </pc:grpChg>
        <pc:picChg chg="add mod">
          <ac:chgData name="Mara Grimaldi" userId="bc8932149bbfe9d3" providerId="LiveId" clId="{2B4D83E8-1CD6-47D7-8525-FF473BFC7DB2}" dt="2020-05-02T10:35:24.464" v="5049" actId="1076"/>
          <ac:picMkLst>
            <pc:docMk/>
            <pc:sldMk cId="2415574350" sldId="360"/>
            <ac:picMk id="10242" creationId="{DE9B3DB7-B3E9-4BE3-AE1A-4364D65528D8}"/>
          </ac:picMkLst>
        </pc:picChg>
      </pc:sldChg>
      <pc:sldChg chg="addSp delSp modSp mod modAnim">
        <pc:chgData name="Mara Grimaldi" userId="bc8932149bbfe9d3" providerId="LiveId" clId="{2B4D83E8-1CD6-47D7-8525-FF473BFC7DB2}" dt="2020-05-02T11:53:30.760" v="7651"/>
        <pc:sldMkLst>
          <pc:docMk/>
          <pc:sldMk cId="4097778931" sldId="361"/>
        </pc:sldMkLst>
        <pc:spChg chg="add mod">
          <ac:chgData name="Mara Grimaldi" userId="bc8932149bbfe9d3" providerId="LiveId" clId="{2B4D83E8-1CD6-47D7-8525-FF473BFC7DB2}" dt="2020-05-02T11:52:05.644" v="7632"/>
          <ac:spMkLst>
            <pc:docMk/>
            <pc:sldMk cId="4097778931" sldId="361"/>
            <ac:spMk id="2" creationId="{65AEAEB0-B0FE-478A-953B-0805F9F627D3}"/>
          </ac:spMkLst>
        </pc:spChg>
        <pc:spChg chg="mod">
          <ac:chgData name="Mara Grimaldi" userId="bc8932149bbfe9d3" providerId="LiveId" clId="{2B4D83E8-1CD6-47D7-8525-FF473BFC7DB2}" dt="2020-05-02T11:50:57.260" v="7550" actId="6549"/>
          <ac:spMkLst>
            <pc:docMk/>
            <pc:sldMk cId="4097778931" sldId="361"/>
            <ac:spMk id="3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0:19:37.844" v="4614"/>
          <ac:spMkLst>
            <pc:docMk/>
            <pc:sldMk cId="4097778931" sldId="361"/>
            <ac:spMk id="7" creationId="{765D4B24-A087-498E-B573-CBD015DCFA20}"/>
          </ac:spMkLst>
        </pc:spChg>
        <pc:spChg chg="add mod">
          <ac:chgData name="Mara Grimaldi" userId="bc8932149bbfe9d3" providerId="LiveId" clId="{2B4D83E8-1CD6-47D7-8525-FF473BFC7DB2}" dt="2020-05-02T10:19:55.923" v="4637" actId="20577"/>
          <ac:spMkLst>
            <pc:docMk/>
            <pc:sldMk cId="4097778931" sldId="361"/>
            <ac:spMk id="8" creationId="{1A6DC324-D5DD-4D39-AC87-4C2D44429063}"/>
          </ac:spMkLst>
        </pc:spChg>
        <pc:spChg chg="add mod">
          <ac:chgData name="Mara Grimaldi" userId="bc8932149bbfe9d3" providerId="LiveId" clId="{2B4D83E8-1CD6-47D7-8525-FF473BFC7DB2}" dt="2020-05-02T11:52:05.644" v="7632"/>
          <ac:spMkLst>
            <pc:docMk/>
            <pc:sldMk cId="4097778931" sldId="361"/>
            <ac:spMk id="9" creationId="{F65677EC-04C8-4530-A5AD-78E87F5EC1BA}"/>
          </ac:spMkLst>
        </pc:spChg>
        <pc:spChg chg="del">
          <ac:chgData name="Mara Grimaldi" userId="bc8932149bbfe9d3" providerId="LiveId" clId="{2B4D83E8-1CD6-47D7-8525-FF473BFC7DB2}" dt="2020-05-02T10:19:57.857" v="4638" actId="478"/>
          <ac:spMkLst>
            <pc:docMk/>
            <pc:sldMk cId="4097778931" sldId="361"/>
            <ac:spMk id="10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1:52:05.644" v="7632"/>
          <ac:spMkLst>
            <pc:docMk/>
            <pc:sldMk cId="4097778931" sldId="361"/>
            <ac:spMk id="11" creationId="{F60D0F7D-BE1C-4260-BF07-B8161F579F75}"/>
          </ac:spMkLst>
        </pc:spChg>
        <pc:grpChg chg="add">
          <ac:chgData name="Mara Grimaldi" userId="bc8932149bbfe9d3" providerId="LiveId" clId="{2B4D83E8-1CD6-47D7-8525-FF473BFC7DB2}" dt="2020-05-02T10:19:37.844" v="4614"/>
          <ac:grpSpMkLst>
            <pc:docMk/>
            <pc:sldMk cId="4097778931" sldId="361"/>
            <ac:grpSpMk id="4" creationId="{2CDE3D33-C354-4905-A372-CD1EE753144A}"/>
          </ac:grpSpMkLst>
        </pc:grpChg>
        <pc:picChg chg="add mod">
          <ac:chgData name="Mara Grimaldi" userId="bc8932149bbfe9d3" providerId="LiveId" clId="{2B4D83E8-1CD6-47D7-8525-FF473BFC7DB2}" dt="2020-05-02T11:52:36.891" v="7635" actId="1076"/>
          <ac:picMkLst>
            <pc:docMk/>
            <pc:sldMk cId="4097778931" sldId="361"/>
            <ac:picMk id="5122" creationId="{95DA838C-023B-4D4F-988A-551A4F37E2FE}"/>
          </ac:picMkLst>
        </pc:picChg>
        <pc:picChg chg="add mod">
          <ac:chgData name="Mara Grimaldi" userId="bc8932149bbfe9d3" providerId="LiveId" clId="{2B4D83E8-1CD6-47D7-8525-FF473BFC7DB2}" dt="2020-05-02T11:53:08.742" v="7638" actId="1076"/>
          <ac:picMkLst>
            <pc:docMk/>
            <pc:sldMk cId="4097778931" sldId="361"/>
            <ac:picMk id="5124" creationId="{AE76C496-EFCC-47DC-A254-DEA1D9075A6A}"/>
          </ac:picMkLst>
        </pc:picChg>
      </pc:sldChg>
      <pc:sldChg chg="addSp delSp modSp mod modAnim">
        <pc:chgData name="Mara Grimaldi" userId="bc8932149bbfe9d3" providerId="LiveId" clId="{2B4D83E8-1CD6-47D7-8525-FF473BFC7DB2}" dt="2020-05-02T16:34:29.401" v="14838"/>
        <pc:sldMkLst>
          <pc:docMk/>
          <pc:sldMk cId="3238625424" sldId="362"/>
        </pc:sldMkLst>
        <pc:spChg chg="add mod">
          <ac:chgData name="Mara Grimaldi" userId="bc8932149bbfe9d3" providerId="LiveId" clId="{2B4D83E8-1CD6-47D7-8525-FF473BFC7DB2}" dt="2020-05-02T16:33:02.352" v="14827" actId="114"/>
          <ac:spMkLst>
            <pc:docMk/>
            <pc:sldMk cId="3238625424" sldId="362"/>
            <ac:spMk id="2" creationId="{F398BAEE-DBE5-446E-9B0D-E54A5458D52A}"/>
          </ac:spMkLst>
        </pc:spChg>
        <pc:spChg chg="mod">
          <ac:chgData name="Mara Grimaldi" userId="bc8932149bbfe9d3" providerId="LiveId" clId="{2B4D83E8-1CD6-47D7-8525-FF473BFC7DB2}" dt="2020-05-02T16:34:07.220" v="14831" actId="20577"/>
          <ac:spMkLst>
            <pc:docMk/>
            <pc:sldMk cId="3238625424" sldId="362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6:33:13.795" v="14829" actId="114"/>
          <ac:spMkLst>
            <pc:docMk/>
            <pc:sldMk cId="3238625424" sldId="362"/>
            <ac:spMk id="9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6:26:24.962" v="14453" actId="478"/>
          <ac:spMkLst>
            <pc:docMk/>
            <pc:sldMk cId="3238625424" sldId="362"/>
            <ac:spMk id="10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6:32:40.992" v="14821" actId="1076"/>
          <ac:spMkLst>
            <pc:docMk/>
            <pc:sldMk cId="3238625424" sldId="362"/>
            <ac:spMk id="16" creationId="{3849A3B6-A543-43F5-B0F9-AE2AFBCA797D}"/>
          </ac:spMkLst>
        </pc:spChg>
        <pc:spChg chg="add mod">
          <ac:chgData name="Mara Grimaldi" userId="bc8932149bbfe9d3" providerId="LiveId" clId="{2B4D83E8-1CD6-47D7-8525-FF473BFC7DB2}" dt="2020-05-02T16:26:21.858" v="14452" actId="20577"/>
          <ac:spMkLst>
            <pc:docMk/>
            <pc:sldMk cId="3238625424" sldId="362"/>
            <ac:spMk id="17" creationId="{C15A956C-095F-401F-AE42-9FE1958D2CA2}"/>
          </ac:spMkLst>
        </pc:spChg>
        <pc:grpChg chg="add">
          <ac:chgData name="Mara Grimaldi" userId="bc8932149bbfe9d3" providerId="LiveId" clId="{2B4D83E8-1CD6-47D7-8525-FF473BFC7DB2}" dt="2020-05-02T14:49:37.205" v="11552"/>
          <ac:grpSpMkLst>
            <pc:docMk/>
            <pc:sldMk cId="3238625424" sldId="362"/>
            <ac:grpSpMk id="12" creationId="{56E9C956-A9CA-4883-A1BC-B770D576C3C0}"/>
          </ac:grpSpMkLst>
        </pc:grpChg>
        <pc:picChg chg="mod">
          <ac:chgData name="Mara Grimaldi" userId="bc8932149bbfe9d3" providerId="LiveId" clId="{2B4D83E8-1CD6-47D7-8525-FF473BFC7DB2}" dt="2020-05-02T16:34:04.860" v="14830" actId="1076"/>
          <ac:picMkLst>
            <pc:docMk/>
            <pc:sldMk cId="3238625424" sldId="362"/>
            <ac:picMk id="8" creationId="{00000000-0000-0000-0000-000000000000}"/>
          </ac:picMkLst>
        </pc:picChg>
        <pc:picChg chg="mod">
          <ac:chgData name="Mara Grimaldi" userId="bc8932149bbfe9d3" providerId="LiveId" clId="{2B4D83E8-1CD6-47D7-8525-FF473BFC7DB2}" dt="2020-05-02T16:30:11.183" v="14542" actId="1076"/>
          <ac:picMkLst>
            <pc:docMk/>
            <pc:sldMk cId="3238625424" sldId="362"/>
            <ac:picMk id="11" creationId="{00000000-0000-0000-0000-000000000000}"/>
          </ac:picMkLst>
        </pc:picChg>
        <pc:picChg chg="mod">
          <ac:chgData name="Mara Grimaldi" userId="bc8932149bbfe9d3" providerId="LiveId" clId="{2B4D83E8-1CD6-47D7-8525-FF473BFC7DB2}" dt="2020-05-02T16:32:38.265" v="14820" actId="1076"/>
          <ac:picMkLst>
            <pc:docMk/>
            <pc:sldMk cId="3238625424" sldId="362"/>
            <ac:picMk id="13" creationId="{00000000-0000-0000-0000-000000000000}"/>
          </ac:picMkLst>
        </pc:picChg>
      </pc:sldChg>
      <pc:sldChg chg="addSp delSp modSp mod modAnim">
        <pc:chgData name="Mara Grimaldi" userId="bc8932149bbfe9d3" providerId="LiveId" clId="{2B4D83E8-1CD6-47D7-8525-FF473BFC7DB2}" dt="2020-05-02T13:52:50.488" v="8995"/>
        <pc:sldMkLst>
          <pc:docMk/>
          <pc:sldMk cId="2320916458" sldId="363"/>
        </pc:sldMkLst>
        <pc:spChg chg="del">
          <ac:chgData name="Mara Grimaldi" userId="bc8932149bbfe9d3" providerId="LiveId" clId="{2B4D83E8-1CD6-47D7-8525-FF473BFC7DB2}" dt="2020-05-02T13:32:26.874" v="8130" actId="478"/>
          <ac:spMkLst>
            <pc:docMk/>
            <pc:sldMk cId="2320916458" sldId="363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3:33:29.261" v="8147" actId="1076"/>
          <ac:spMkLst>
            <pc:docMk/>
            <pc:sldMk cId="2320916458" sldId="363"/>
            <ac:spMk id="3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3:31:25.700" v="7926" actId="1076"/>
          <ac:spMkLst>
            <pc:docMk/>
            <pc:sldMk cId="2320916458" sldId="363"/>
            <ac:spMk id="4" creationId="{2ECAB202-828F-47F8-9DC4-B4CE88DFFCD6}"/>
          </ac:spMkLst>
        </pc:spChg>
        <pc:spChg chg="add mod">
          <ac:chgData name="Mara Grimaldi" userId="bc8932149bbfe9d3" providerId="LiveId" clId="{2B4D83E8-1CD6-47D7-8525-FF473BFC7DB2}" dt="2020-05-02T13:28:51.795" v="7706" actId="1076"/>
          <ac:spMkLst>
            <pc:docMk/>
            <pc:sldMk cId="2320916458" sldId="363"/>
            <ac:spMk id="5" creationId="{701091B4-8D8D-4220-ACB4-33893F3DF3B3}"/>
          </ac:spMkLst>
        </pc:spChg>
        <pc:spChg chg="add mod">
          <ac:chgData name="Mara Grimaldi" userId="bc8932149bbfe9d3" providerId="LiveId" clId="{2B4D83E8-1CD6-47D7-8525-FF473BFC7DB2}" dt="2020-05-02T13:32:41.701" v="8134" actId="207"/>
          <ac:spMkLst>
            <pc:docMk/>
            <pc:sldMk cId="2320916458" sldId="363"/>
            <ac:spMk id="7" creationId="{D098AC6F-3CD2-4E0A-B22D-A2172B0AA0D9}"/>
          </ac:spMkLst>
        </pc:spChg>
        <pc:spChg chg="add mod">
          <ac:chgData name="Mara Grimaldi" userId="bc8932149bbfe9d3" providerId="LiveId" clId="{2B4D83E8-1CD6-47D7-8525-FF473BFC7DB2}" dt="2020-05-02T13:32:32.467" v="8132" actId="1076"/>
          <ac:spMkLst>
            <pc:docMk/>
            <pc:sldMk cId="2320916458" sldId="363"/>
            <ac:spMk id="8" creationId="{41A4F654-F73B-433F-A704-8F136035E94B}"/>
          </ac:spMkLst>
        </pc:spChg>
        <pc:spChg chg="del">
          <ac:chgData name="Mara Grimaldi" userId="bc8932149bbfe9d3" providerId="LiveId" clId="{2B4D83E8-1CD6-47D7-8525-FF473BFC7DB2}" dt="2020-05-02T13:28:48.315" v="7705" actId="478"/>
          <ac:spMkLst>
            <pc:docMk/>
            <pc:sldMk cId="2320916458" sldId="363"/>
            <ac:spMk id="10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3:52:46.360" v="8994"/>
          <ac:spMkLst>
            <pc:docMk/>
            <pc:sldMk cId="2320916458" sldId="363"/>
            <ac:spMk id="14" creationId="{B8FC0E08-0ACE-44E9-B59B-50AD36534AE3}"/>
          </ac:spMkLst>
        </pc:spChg>
        <pc:grpChg chg="add">
          <ac:chgData name="Mara Grimaldi" userId="bc8932149bbfe9d3" providerId="LiveId" clId="{2B4D83E8-1CD6-47D7-8525-FF473BFC7DB2}" dt="2020-05-02T13:52:46.360" v="8994"/>
          <ac:grpSpMkLst>
            <pc:docMk/>
            <pc:sldMk cId="2320916458" sldId="363"/>
            <ac:grpSpMk id="11" creationId="{B0E636DE-28C1-4347-9036-E9AD2E41E522}"/>
          </ac:grpSpMkLst>
        </pc:grpChg>
        <pc:picChg chg="add mod">
          <ac:chgData name="Mara Grimaldi" userId="bc8932149bbfe9d3" providerId="LiveId" clId="{2B4D83E8-1CD6-47D7-8525-FF473BFC7DB2}" dt="2020-05-02T13:34:35.519" v="8167" actId="1076"/>
          <ac:picMkLst>
            <pc:docMk/>
            <pc:sldMk cId="2320916458" sldId="363"/>
            <ac:picMk id="17410" creationId="{44F085A1-69BC-48AC-B788-8FFAA931705B}"/>
          </ac:picMkLst>
        </pc:picChg>
        <pc:picChg chg="add mod">
          <ac:chgData name="Mara Grimaldi" userId="bc8932149bbfe9d3" providerId="LiveId" clId="{2B4D83E8-1CD6-47D7-8525-FF473BFC7DB2}" dt="2020-05-02T13:33:59.237" v="8158" actId="1076"/>
          <ac:picMkLst>
            <pc:docMk/>
            <pc:sldMk cId="2320916458" sldId="363"/>
            <ac:picMk id="17412" creationId="{FDDB14FA-D175-4142-9936-86A937AABBAA}"/>
          </ac:picMkLst>
        </pc:picChg>
      </pc:sldChg>
      <pc:sldChg chg="addSp modSp mod modAnim">
        <pc:chgData name="Mara Grimaldi" userId="bc8932149bbfe9d3" providerId="LiveId" clId="{2B4D83E8-1CD6-47D7-8525-FF473BFC7DB2}" dt="2020-05-02T13:52:53.692" v="8996"/>
        <pc:sldMkLst>
          <pc:docMk/>
          <pc:sldMk cId="2463353704" sldId="364"/>
        </pc:sldMkLst>
        <pc:spChg chg="mod">
          <ac:chgData name="Mara Grimaldi" userId="bc8932149bbfe9d3" providerId="LiveId" clId="{2B4D83E8-1CD6-47D7-8525-FF473BFC7DB2}" dt="2020-05-02T13:52:13.042" v="8989" actId="20577"/>
          <ac:spMkLst>
            <pc:docMk/>
            <pc:sldMk cId="2463353704" sldId="364"/>
            <ac:spMk id="3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3:28:38.625" v="7703"/>
          <ac:spMkLst>
            <pc:docMk/>
            <pc:sldMk cId="2463353704" sldId="364"/>
            <ac:spMk id="9" creationId="{30A9C4E8-ECDF-44C4-937D-795BF63E76A5}"/>
          </ac:spMkLst>
        </pc:spChg>
        <pc:spChg chg="mod">
          <ac:chgData name="Mara Grimaldi" userId="bc8932149bbfe9d3" providerId="LiveId" clId="{2B4D83E8-1CD6-47D7-8525-FF473BFC7DB2}" dt="2020-05-02T13:50:54.344" v="8857" actId="1076"/>
          <ac:spMkLst>
            <pc:docMk/>
            <pc:sldMk cId="2463353704" sldId="364"/>
            <ac:spMk id="1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3:50:48.786" v="8856" actId="20577"/>
          <ac:spMkLst>
            <pc:docMk/>
            <pc:sldMk cId="2463353704" sldId="364"/>
            <ac:spMk id="14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3:52:53.692" v="8996"/>
          <ac:spMkLst>
            <pc:docMk/>
            <pc:sldMk cId="2463353704" sldId="364"/>
            <ac:spMk id="18" creationId="{7D8A2097-4549-49A1-89E7-D67FAC5DA7BA}"/>
          </ac:spMkLst>
        </pc:spChg>
        <pc:grpChg chg="add">
          <ac:chgData name="Mara Grimaldi" userId="bc8932149bbfe9d3" providerId="LiveId" clId="{2B4D83E8-1CD6-47D7-8525-FF473BFC7DB2}" dt="2020-05-02T13:52:53.692" v="8996"/>
          <ac:grpSpMkLst>
            <pc:docMk/>
            <pc:sldMk cId="2463353704" sldId="364"/>
            <ac:grpSpMk id="10" creationId="{0ACE871F-C21E-4188-ACDE-9DA76063FF02}"/>
          </ac:grpSpMkLst>
        </pc:grpChg>
      </pc:sldChg>
      <pc:sldChg chg="addSp delSp modSp mod delAnim modAnim">
        <pc:chgData name="Mara Grimaldi" userId="bc8932149bbfe9d3" providerId="LiveId" clId="{2B4D83E8-1CD6-47D7-8525-FF473BFC7DB2}" dt="2020-05-02T13:58:26.350" v="9304"/>
        <pc:sldMkLst>
          <pc:docMk/>
          <pc:sldMk cId="2067051814" sldId="366"/>
        </pc:sldMkLst>
        <pc:spChg chg="add mod">
          <ac:chgData name="Mara Grimaldi" userId="bc8932149bbfe9d3" providerId="LiveId" clId="{2B4D83E8-1CD6-47D7-8525-FF473BFC7DB2}" dt="2020-05-02T13:57:50.786" v="9297"/>
          <ac:spMkLst>
            <pc:docMk/>
            <pc:sldMk cId="2067051814" sldId="366"/>
            <ac:spMk id="2" creationId="{73AD8F4B-2626-4286-8D30-72646BBAE049}"/>
          </ac:spMkLst>
        </pc:spChg>
        <pc:spChg chg="del mod">
          <ac:chgData name="Mara Grimaldi" userId="bc8932149bbfe9d3" providerId="LiveId" clId="{2B4D83E8-1CD6-47D7-8525-FF473BFC7DB2}" dt="2020-05-02T13:54:54.881" v="9019" actId="478"/>
          <ac:spMkLst>
            <pc:docMk/>
            <pc:sldMk cId="2067051814" sldId="366"/>
            <ac:spMk id="3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3:55:28.383" v="9029" actId="1076"/>
          <ac:spMkLst>
            <pc:docMk/>
            <pc:sldMk cId="2067051814" sldId="366"/>
            <ac:spMk id="7" creationId="{6D939A8F-8196-4CAD-A555-808123B2881C}"/>
          </ac:spMkLst>
        </pc:spChg>
        <pc:spChg chg="add mod">
          <ac:chgData name="Mara Grimaldi" userId="bc8932149bbfe9d3" providerId="LiveId" clId="{2B4D83E8-1CD6-47D7-8525-FF473BFC7DB2}" dt="2020-05-02T13:57:05.350" v="9166" actId="20577"/>
          <ac:spMkLst>
            <pc:docMk/>
            <pc:sldMk cId="2067051814" sldId="366"/>
            <ac:spMk id="8" creationId="{53803610-5178-4C1D-B5DF-8AC551596D9E}"/>
          </ac:spMkLst>
        </pc:spChg>
        <pc:spChg chg="add mod">
          <ac:chgData name="Mara Grimaldi" userId="bc8932149bbfe9d3" providerId="LiveId" clId="{2B4D83E8-1CD6-47D7-8525-FF473BFC7DB2}" dt="2020-05-02T13:56:00.327" v="9041" actId="1076"/>
          <ac:spMkLst>
            <pc:docMk/>
            <pc:sldMk cId="2067051814" sldId="366"/>
            <ac:spMk id="9" creationId="{EE81787B-FF18-4DC3-8BE2-D798EED43CBB}"/>
          </ac:spMkLst>
        </pc:spChg>
        <pc:spChg chg="add del mod">
          <ac:chgData name="Mara Grimaldi" userId="bc8932149bbfe9d3" providerId="LiveId" clId="{2B4D83E8-1CD6-47D7-8525-FF473BFC7DB2}" dt="2020-05-02T13:54:51.811" v="9018" actId="478"/>
          <ac:spMkLst>
            <pc:docMk/>
            <pc:sldMk cId="2067051814" sldId="366"/>
            <ac:spMk id="10" creationId="{A6FF52AE-0449-422E-844F-82D7396958AA}"/>
          </ac:spMkLst>
        </pc:spChg>
        <pc:spChg chg="add mod">
          <ac:chgData name="Mara Grimaldi" userId="bc8932149bbfe9d3" providerId="LiveId" clId="{2B4D83E8-1CD6-47D7-8525-FF473BFC7DB2}" dt="2020-05-02T13:56:04.426" v="9042" actId="1076"/>
          <ac:spMkLst>
            <pc:docMk/>
            <pc:sldMk cId="2067051814" sldId="366"/>
            <ac:spMk id="11" creationId="{49A0D694-6590-4708-89F2-AB9EC099B917}"/>
          </ac:spMkLst>
        </pc:spChg>
        <pc:spChg chg="add del mod">
          <ac:chgData name="Mara Grimaldi" userId="bc8932149bbfe9d3" providerId="LiveId" clId="{2B4D83E8-1CD6-47D7-8525-FF473BFC7DB2}" dt="2020-05-02T13:55:29.804" v="9030" actId="478"/>
          <ac:spMkLst>
            <pc:docMk/>
            <pc:sldMk cId="2067051814" sldId="366"/>
            <ac:spMk id="17" creationId="{E4C49547-EB53-4907-AEF2-B0D790D13334}"/>
          </ac:spMkLst>
        </pc:spChg>
        <pc:spChg chg="add del mod">
          <ac:chgData name="Mara Grimaldi" userId="bc8932149bbfe9d3" providerId="LiveId" clId="{2B4D83E8-1CD6-47D7-8525-FF473BFC7DB2}" dt="2020-05-02T13:54:57.408" v="9020" actId="478"/>
          <ac:spMkLst>
            <pc:docMk/>
            <pc:sldMk cId="2067051814" sldId="366"/>
            <ac:spMk id="19" creationId="{6D907302-1539-4950-B514-4FE462C3BD27}"/>
          </ac:spMkLst>
        </pc:spChg>
        <pc:spChg chg="add mod">
          <ac:chgData name="Mara Grimaldi" userId="bc8932149bbfe9d3" providerId="LiveId" clId="{2B4D83E8-1CD6-47D7-8525-FF473BFC7DB2}" dt="2020-05-02T13:55:15.325" v="9026" actId="20577"/>
          <ac:spMkLst>
            <pc:docMk/>
            <pc:sldMk cId="2067051814" sldId="366"/>
            <ac:spMk id="20" creationId="{7D0E7977-66B0-4B13-8C4E-3B82D5C7FAF1}"/>
          </ac:spMkLst>
        </pc:spChg>
        <pc:grpChg chg="add del">
          <ac:chgData name="Mara Grimaldi" userId="bc8932149bbfe9d3" providerId="LiveId" clId="{2B4D83E8-1CD6-47D7-8525-FF473BFC7DB2}" dt="2020-05-02T13:54:03.486" v="9005" actId="478"/>
          <ac:grpSpMkLst>
            <pc:docMk/>
            <pc:sldMk cId="2067051814" sldId="366"/>
            <ac:grpSpMk id="4" creationId="{FD7DA03B-87C1-4B68-8CB0-0C8BA68B045E}"/>
          </ac:grpSpMkLst>
        </pc:grpChg>
        <pc:grpChg chg="add mod">
          <ac:chgData name="Mara Grimaldi" userId="bc8932149bbfe9d3" providerId="LiveId" clId="{2B4D83E8-1CD6-47D7-8525-FF473BFC7DB2}" dt="2020-05-02T13:55:26.806" v="9028" actId="1076"/>
          <ac:grpSpMkLst>
            <pc:docMk/>
            <pc:sldMk cId="2067051814" sldId="366"/>
            <ac:grpSpMk id="14" creationId="{6CE16C60-FA99-41E9-A4A0-B906BC595412}"/>
          </ac:grpSpMkLst>
        </pc:grpChg>
        <pc:grpChg chg="mod">
          <ac:chgData name="Mara Grimaldi" userId="bc8932149bbfe9d3" providerId="LiveId" clId="{2B4D83E8-1CD6-47D7-8525-FF473BFC7DB2}" dt="2020-05-02T13:53:59.434" v="9004" actId="1076"/>
          <ac:grpSpMkLst>
            <pc:docMk/>
            <pc:sldMk cId="2067051814" sldId="366"/>
            <ac:grpSpMk id="15" creationId="{CC83E4A9-5A3F-435B-955B-1824C6ADE484}"/>
          </ac:grpSpMkLst>
        </pc:grpChg>
        <pc:picChg chg="add mod">
          <ac:chgData name="Mara Grimaldi" userId="bc8932149bbfe9d3" providerId="LiveId" clId="{2B4D83E8-1CD6-47D7-8525-FF473BFC7DB2}" dt="2020-05-02T13:56:00.327" v="9041" actId="1076"/>
          <ac:picMkLst>
            <pc:docMk/>
            <pc:sldMk cId="2067051814" sldId="366"/>
            <ac:picMk id="12" creationId="{247BA0CD-A07C-465D-B07D-56CEDF40B5C4}"/>
          </ac:picMkLst>
        </pc:picChg>
        <pc:picChg chg="add mod">
          <ac:chgData name="Mara Grimaldi" userId="bc8932149bbfe9d3" providerId="LiveId" clId="{2B4D83E8-1CD6-47D7-8525-FF473BFC7DB2}" dt="2020-05-02T13:56:07.056" v="9043" actId="1076"/>
          <ac:picMkLst>
            <pc:docMk/>
            <pc:sldMk cId="2067051814" sldId="366"/>
            <ac:picMk id="13" creationId="{1E2CABD1-7C6D-4CC4-9E3D-95A3975C7426}"/>
          </ac:picMkLst>
        </pc:picChg>
      </pc:sldChg>
      <pc:sldChg chg="addSp delSp modSp mod delAnim modAnim">
        <pc:chgData name="Mara Grimaldi" userId="bc8932149bbfe9d3" providerId="LiveId" clId="{2B4D83E8-1CD6-47D7-8525-FF473BFC7DB2}" dt="2020-05-02T14:07:42.399" v="9881"/>
        <pc:sldMkLst>
          <pc:docMk/>
          <pc:sldMk cId="3917959978" sldId="368"/>
        </pc:sldMkLst>
        <pc:spChg chg="add mod">
          <ac:chgData name="Mara Grimaldi" userId="bc8932149bbfe9d3" providerId="LiveId" clId="{2B4D83E8-1CD6-47D7-8525-FF473BFC7DB2}" dt="2020-05-02T14:03:29.588" v="9595" actId="20577"/>
          <ac:spMkLst>
            <pc:docMk/>
            <pc:sldMk cId="3917959978" sldId="368"/>
            <ac:spMk id="2" creationId="{89B964EB-8203-415B-B257-0232CD4409EE}"/>
          </ac:spMkLst>
        </pc:spChg>
        <pc:spChg chg="mod">
          <ac:chgData name="Mara Grimaldi" userId="bc8932149bbfe9d3" providerId="LiveId" clId="{2B4D83E8-1CD6-47D7-8525-FF473BFC7DB2}" dt="2020-05-02T14:07:21.235" v="9874" actId="20577"/>
          <ac:spMkLst>
            <pc:docMk/>
            <pc:sldMk cId="3917959978" sldId="368"/>
            <ac:spMk id="3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4:01:13.190" v="9321" actId="478"/>
          <ac:spMkLst>
            <pc:docMk/>
            <pc:sldMk cId="3917959978" sldId="368"/>
            <ac:spMk id="4" creationId="{EC5C3FFA-BFD2-4DB5-9E26-5EDA1003C1B3}"/>
          </ac:spMkLst>
        </pc:spChg>
        <pc:spChg chg="add">
          <ac:chgData name="Mara Grimaldi" userId="bc8932149bbfe9d3" providerId="LiveId" clId="{2B4D83E8-1CD6-47D7-8525-FF473BFC7DB2}" dt="2020-05-02T14:00:49.863" v="9313"/>
          <ac:spMkLst>
            <pc:docMk/>
            <pc:sldMk cId="3917959978" sldId="368"/>
            <ac:spMk id="5" creationId="{5CF38193-BE79-488F-96D2-B11AA2D34A79}"/>
          </ac:spMkLst>
        </pc:spChg>
        <pc:spChg chg="add mod">
          <ac:chgData name="Mara Grimaldi" userId="bc8932149bbfe9d3" providerId="LiveId" clId="{2B4D83E8-1CD6-47D7-8525-FF473BFC7DB2}" dt="2020-05-02T14:02:10.234" v="9339" actId="1076"/>
          <ac:spMkLst>
            <pc:docMk/>
            <pc:sldMk cId="3917959978" sldId="368"/>
            <ac:spMk id="6" creationId="{F2C59E37-8BD9-4EF8-AFA9-6B72A8341EF2}"/>
          </ac:spMkLst>
        </pc:spChg>
        <pc:spChg chg="add">
          <ac:chgData name="Mara Grimaldi" userId="bc8932149bbfe9d3" providerId="LiveId" clId="{2B4D83E8-1CD6-47D7-8525-FF473BFC7DB2}" dt="2020-05-02T14:00:57.787" v="9315"/>
          <ac:spMkLst>
            <pc:docMk/>
            <pc:sldMk cId="3917959978" sldId="368"/>
            <ac:spMk id="9" creationId="{FCDF4A22-8C3E-4893-9521-006C0E909045}"/>
          </ac:spMkLst>
        </pc:spChg>
        <pc:spChg chg="del">
          <ac:chgData name="Mara Grimaldi" userId="bc8932149bbfe9d3" providerId="LiveId" clId="{2B4D83E8-1CD6-47D7-8525-FF473BFC7DB2}" dt="2020-05-02T14:00:51.938" v="9314" actId="478"/>
          <ac:spMkLst>
            <pc:docMk/>
            <pc:sldMk cId="3917959978" sldId="368"/>
            <ac:spMk id="10" creationId="{00000000-0000-0000-0000-000000000000}"/>
          </ac:spMkLst>
        </pc:spChg>
        <pc:spChg chg="add del">
          <ac:chgData name="Mara Grimaldi" userId="bc8932149bbfe9d3" providerId="LiveId" clId="{2B4D83E8-1CD6-47D7-8525-FF473BFC7DB2}" dt="2020-05-02T14:01:56.073" v="9337"/>
          <ac:spMkLst>
            <pc:docMk/>
            <pc:sldMk cId="3917959978" sldId="368"/>
            <ac:spMk id="11" creationId="{6D6035BB-C8CD-4842-9893-971CA065FECA}"/>
          </ac:spMkLst>
        </pc:spChg>
        <pc:spChg chg="add">
          <ac:chgData name="Mara Grimaldi" userId="bc8932149bbfe9d3" providerId="LiveId" clId="{2B4D83E8-1CD6-47D7-8525-FF473BFC7DB2}" dt="2020-05-02T14:02:05.224" v="9338"/>
          <ac:spMkLst>
            <pc:docMk/>
            <pc:sldMk cId="3917959978" sldId="368"/>
            <ac:spMk id="15" creationId="{3C09C6B6-04FA-405A-B849-8E4016E7062C}"/>
          </ac:spMkLst>
        </pc:spChg>
        <pc:grpChg chg="add">
          <ac:chgData name="Mara Grimaldi" userId="bc8932149bbfe9d3" providerId="LiveId" clId="{2B4D83E8-1CD6-47D7-8525-FF473BFC7DB2}" dt="2020-05-02T14:02:05.224" v="9338"/>
          <ac:grpSpMkLst>
            <pc:docMk/>
            <pc:sldMk cId="3917959978" sldId="368"/>
            <ac:grpSpMk id="12" creationId="{24E531DA-9BBC-4026-982C-277293EDC773}"/>
          </ac:grpSpMkLst>
        </pc:grpChg>
        <pc:picChg chg="add">
          <ac:chgData name="Mara Grimaldi" userId="bc8932149bbfe9d3" providerId="LiveId" clId="{2B4D83E8-1CD6-47D7-8525-FF473BFC7DB2}" dt="2020-05-02T14:00:49.863" v="9313"/>
          <ac:picMkLst>
            <pc:docMk/>
            <pc:sldMk cId="3917959978" sldId="368"/>
            <ac:picMk id="7" creationId="{AC3C70D4-FF38-4C64-A812-682FD2B92292}"/>
          </ac:picMkLst>
        </pc:picChg>
        <pc:picChg chg="add mod">
          <ac:chgData name="Mara Grimaldi" userId="bc8932149bbfe9d3" providerId="LiveId" clId="{2B4D83E8-1CD6-47D7-8525-FF473BFC7DB2}" dt="2020-05-02T14:02:10.234" v="9339" actId="1076"/>
          <ac:picMkLst>
            <pc:docMk/>
            <pc:sldMk cId="3917959978" sldId="368"/>
            <ac:picMk id="8" creationId="{D174F0A2-B450-433A-AC0C-0AA7744BFAFA}"/>
          </ac:picMkLst>
        </pc:picChg>
      </pc:sldChg>
      <pc:sldChg chg="addSp delSp modSp mod ord">
        <pc:chgData name="Mara Grimaldi" userId="bc8932149bbfe9d3" providerId="LiveId" clId="{2B4D83E8-1CD6-47D7-8525-FF473BFC7DB2}" dt="2020-05-02T14:00:25.919" v="9312" actId="478"/>
        <pc:sldMkLst>
          <pc:docMk/>
          <pc:sldMk cId="1183262901" sldId="383"/>
        </pc:sldMkLst>
        <pc:spChg chg="add del mod">
          <ac:chgData name="Mara Grimaldi" userId="bc8932149bbfe9d3" providerId="LiveId" clId="{2B4D83E8-1CD6-47D7-8525-FF473BFC7DB2}" dt="2020-05-02T14:00:25.919" v="9312" actId="478"/>
          <ac:spMkLst>
            <pc:docMk/>
            <pc:sldMk cId="1183262901" sldId="383"/>
            <ac:spMk id="4" creationId="{C576D600-18D7-4C2D-B23C-87A3666ECB4F}"/>
          </ac:spMkLst>
        </pc:spChg>
        <pc:spChg chg="add">
          <ac:chgData name="Mara Grimaldi" userId="bc8932149bbfe9d3" providerId="LiveId" clId="{2B4D83E8-1CD6-47D7-8525-FF473BFC7DB2}" dt="2020-05-02T13:58:54.045" v="9307"/>
          <ac:spMkLst>
            <pc:docMk/>
            <pc:sldMk cId="1183262901" sldId="383"/>
            <ac:spMk id="10" creationId="{10CA476B-E327-42CB-99DE-53039CC0BFC1}"/>
          </ac:spMkLst>
        </pc:spChg>
        <pc:spChg chg="add">
          <ac:chgData name="Mara Grimaldi" userId="bc8932149bbfe9d3" providerId="LiveId" clId="{2B4D83E8-1CD6-47D7-8525-FF473BFC7DB2}" dt="2020-05-02T13:59:03.039" v="9308"/>
          <ac:spMkLst>
            <pc:docMk/>
            <pc:sldMk cId="1183262901" sldId="383"/>
            <ac:spMk id="11" creationId="{C09D5007-6806-4E78-9D89-D02B42A093E7}"/>
          </ac:spMkLst>
        </pc:spChg>
        <pc:grpChg chg="add">
          <ac:chgData name="Mara Grimaldi" userId="bc8932149bbfe9d3" providerId="LiveId" clId="{2B4D83E8-1CD6-47D7-8525-FF473BFC7DB2}" dt="2020-05-02T13:59:03.039" v="9308"/>
          <ac:grpSpMkLst>
            <pc:docMk/>
            <pc:sldMk cId="1183262901" sldId="383"/>
            <ac:grpSpMk id="12" creationId="{43CD7C55-A810-4093-9212-40812CBA4542}"/>
          </ac:grpSpMkLst>
        </pc:grpChg>
      </pc:sldChg>
      <pc:sldChg chg="modSp mod modAnim">
        <pc:chgData name="Mara Grimaldi" userId="bc8932149bbfe9d3" providerId="LiveId" clId="{2B4D83E8-1CD6-47D7-8525-FF473BFC7DB2}" dt="2020-05-02T14:20:32.763" v="10567" actId="1076"/>
        <pc:sldMkLst>
          <pc:docMk/>
          <pc:sldMk cId="3496345765" sldId="391"/>
        </pc:sldMkLst>
        <pc:spChg chg="mod">
          <ac:chgData name="Mara Grimaldi" userId="bc8932149bbfe9d3" providerId="LiveId" clId="{2B4D83E8-1CD6-47D7-8525-FF473BFC7DB2}" dt="2020-05-01T23:01:29.052" v="398" actId="207"/>
          <ac:spMkLst>
            <pc:docMk/>
            <pc:sldMk cId="3496345765" sldId="391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01:45.544" v="428" actId="207"/>
          <ac:spMkLst>
            <pc:docMk/>
            <pc:sldMk cId="3496345765" sldId="391"/>
            <ac:spMk id="11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01:59.092" v="433" actId="20577"/>
          <ac:spMkLst>
            <pc:docMk/>
            <pc:sldMk cId="3496345765" sldId="391"/>
            <ac:spMk id="12" creationId="{00000000-0000-0000-0000-000000000000}"/>
          </ac:spMkLst>
        </pc:spChg>
        <pc:picChg chg="mod">
          <ac:chgData name="Mara Grimaldi" userId="bc8932149bbfe9d3" providerId="LiveId" clId="{2B4D83E8-1CD6-47D7-8525-FF473BFC7DB2}" dt="2020-05-02T14:20:32.763" v="10567" actId="1076"/>
          <ac:picMkLst>
            <pc:docMk/>
            <pc:sldMk cId="3496345765" sldId="391"/>
            <ac:picMk id="2" creationId="{00000000-0000-0000-0000-000000000000}"/>
          </ac:picMkLst>
        </pc:picChg>
      </pc:sldChg>
      <pc:sldChg chg="addSp modSp mod modAnim">
        <pc:chgData name="Mara Grimaldi" userId="bc8932149bbfe9d3" providerId="LiveId" clId="{2B4D83E8-1CD6-47D7-8525-FF473BFC7DB2}" dt="2020-05-01T23:06:23.374" v="712" actId="113"/>
        <pc:sldMkLst>
          <pc:docMk/>
          <pc:sldMk cId="611729123" sldId="393"/>
        </pc:sldMkLst>
        <pc:spChg chg="mod">
          <ac:chgData name="Mara Grimaldi" userId="bc8932149bbfe9d3" providerId="LiveId" clId="{2B4D83E8-1CD6-47D7-8525-FF473BFC7DB2}" dt="2020-05-01T23:06:23.374" v="712" actId="113"/>
          <ac:spMkLst>
            <pc:docMk/>
            <pc:sldMk cId="611729123" sldId="393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03:56.831" v="626" actId="14100"/>
          <ac:spMkLst>
            <pc:docMk/>
            <pc:sldMk cId="611729123" sldId="393"/>
            <ac:spMk id="12" creationId="{B78FCC2C-A73F-4A7E-8949-0F3E8BEC1156}"/>
          </ac:spMkLst>
        </pc:spChg>
        <pc:picChg chg="add mod">
          <ac:chgData name="Mara Grimaldi" userId="bc8932149bbfe9d3" providerId="LiveId" clId="{2B4D83E8-1CD6-47D7-8525-FF473BFC7DB2}" dt="2020-05-01T23:06:02.327" v="705" actId="1076"/>
          <ac:picMkLst>
            <pc:docMk/>
            <pc:sldMk cId="611729123" sldId="393"/>
            <ac:picMk id="59394" creationId="{17816EA0-F29A-4ED1-9B06-DFCDB0AEEB19}"/>
          </ac:picMkLst>
        </pc:picChg>
      </pc:sldChg>
      <pc:sldChg chg="addSp delSp modSp mod modAnim">
        <pc:chgData name="Mara Grimaldi" userId="bc8932149bbfe9d3" providerId="LiveId" clId="{2B4D83E8-1CD6-47D7-8525-FF473BFC7DB2}" dt="2020-05-02T14:37:04.211" v="11014" actId="20577"/>
        <pc:sldMkLst>
          <pc:docMk/>
          <pc:sldMk cId="763074264" sldId="395"/>
        </pc:sldMkLst>
        <pc:spChg chg="add del mod">
          <ac:chgData name="Mara Grimaldi" userId="bc8932149bbfe9d3" providerId="LiveId" clId="{2B4D83E8-1CD6-47D7-8525-FF473BFC7DB2}" dt="2020-05-01T23:39:12.588" v="2470" actId="478"/>
          <ac:spMkLst>
            <pc:docMk/>
            <pc:sldMk cId="763074264" sldId="395"/>
            <ac:spMk id="3" creationId="{1AEE7D15-05B1-4296-9EA7-9897A0CE3D83}"/>
          </ac:spMkLst>
        </pc:spChg>
        <pc:spChg chg="del mod">
          <ac:chgData name="Mara Grimaldi" userId="bc8932149bbfe9d3" providerId="LiveId" clId="{2B4D83E8-1CD6-47D7-8525-FF473BFC7DB2}" dt="2020-05-02T10:22:24.471" v="4676" actId="478"/>
          <ac:spMkLst>
            <pc:docMk/>
            <pc:sldMk cId="763074264" sldId="395"/>
            <ac:spMk id="4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1T23:39:05.387" v="2469" actId="478"/>
          <ac:spMkLst>
            <pc:docMk/>
            <pc:sldMk cId="763074264" sldId="395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04.487" v="2481" actId="14100"/>
          <ac:spMkLst>
            <pc:docMk/>
            <pc:sldMk cId="763074264" sldId="395"/>
            <ac:spMk id="11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14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15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16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1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37:04.211" v="11014" actId="20577"/>
          <ac:spMkLst>
            <pc:docMk/>
            <pc:sldMk cId="763074264" sldId="395"/>
            <ac:spMk id="18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4.609" v="2484" actId="1076"/>
          <ac:spMkLst>
            <pc:docMk/>
            <pc:sldMk cId="763074264" sldId="395"/>
            <ac:spMk id="19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20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21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22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23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24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25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1T23:40:12.553" v="2483" actId="1076"/>
          <ac:spMkLst>
            <pc:docMk/>
            <pc:sldMk cId="763074264" sldId="395"/>
            <ac:spMk id="30" creationId="{955F1C7F-B117-4650-BD4A-A28C1ACAE8AC}"/>
          </ac:spMkLst>
        </pc:spChg>
        <pc:picChg chg="add del mod">
          <ac:chgData name="Mara Grimaldi" userId="bc8932149bbfe9d3" providerId="LiveId" clId="{2B4D83E8-1CD6-47D7-8525-FF473BFC7DB2}" dt="2020-05-01T23:36:02.878" v="2174" actId="478"/>
          <ac:picMkLst>
            <pc:docMk/>
            <pc:sldMk cId="763074264" sldId="395"/>
            <ac:picMk id="47106" creationId="{6B3880BF-5FF2-45A9-8392-498D48E21DB0}"/>
          </ac:picMkLst>
        </pc:picChg>
        <pc:picChg chg="add mod">
          <ac:chgData name="Mara Grimaldi" userId="bc8932149bbfe9d3" providerId="LiveId" clId="{2B4D83E8-1CD6-47D7-8525-FF473BFC7DB2}" dt="2020-05-01T23:40:12.553" v="2483" actId="1076"/>
          <ac:picMkLst>
            <pc:docMk/>
            <pc:sldMk cId="763074264" sldId="395"/>
            <ac:picMk id="47108" creationId="{F8D31B8E-8ED2-41FA-B681-DF9823348C9B}"/>
          </ac:picMkLst>
        </pc:picChg>
        <pc:picChg chg="add mod">
          <ac:chgData name="Mara Grimaldi" userId="bc8932149bbfe9d3" providerId="LiveId" clId="{2B4D83E8-1CD6-47D7-8525-FF473BFC7DB2}" dt="2020-05-01T23:40:12.553" v="2483" actId="1076"/>
          <ac:picMkLst>
            <pc:docMk/>
            <pc:sldMk cId="763074264" sldId="395"/>
            <ac:picMk id="47110" creationId="{09561BD0-CA2A-4D86-A078-DF310C9F47DE}"/>
          </ac:picMkLst>
        </pc:picChg>
        <pc:picChg chg="add mod">
          <ac:chgData name="Mara Grimaldi" userId="bc8932149bbfe9d3" providerId="LiveId" clId="{2B4D83E8-1CD6-47D7-8525-FF473BFC7DB2}" dt="2020-05-01T23:39:55.884" v="2479" actId="1076"/>
          <ac:picMkLst>
            <pc:docMk/>
            <pc:sldMk cId="763074264" sldId="395"/>
            <ac:picMk id="47112" creationId="{AE555F68-2521-43C2-8C8C-E824DD54C95C}"/>
          </ac:picMkLst>
        </pc:picChg>
      </pc:sldChg>
      <pc:sldChg chg="addSp delSp modSp mod modAnim">
        <pc:chgData name="Mara Grimaldi" userId="bc8932149bbfe9d3" providerId="LiveId" clId="{2B4D83E8-1CD6-47D7-8525-FF473BFC7DB2}" dt="2020-05-02T15:04:04.803" v="12368"/>
        <pc:sldMkLst>
          <pc:docMk/>
          <pc:sldMk cId="2458896257" sldId="397"/>
        </pc:sldMkLst>
        <pc:spChg chg="add mod">
          <ac:chgData name="Mara Grimaldi" userId="bc8932149bbfe9d3" providerId="LiveId" clId="{2B4D83E8-1CD6-47D7-8525-FF473BFC7DB2}" dt="2020-05-02T15:02:59.986" v="12353" actId="1076"/>
          <ac:spMkLst>
            <pc:docMk/>
            <pc:sldMk cId="2458896257" sldId="397"/>
            <ac:spMk id="2" creationId="{7F10EBE0-D5BA-43ED-ACF4-4EF1D096EA1E}"/>
          </ac:spMkLst>
        </pc:spChg>
        <pc:spChg chg="add mod">
          <ac:chgData name="Mara Grimaldi" userId="bc8932149bbfe9d3" providerId="LiveId" clId="{2B4D83E8-1CD6-47D7-8525-FF473BFC7DB2}" dt="2020-05-02T15:03:56.944" v="12363" actId="1076"/>
          <ac:spMkLst>
            <pc:docMk/>
            <pc:sldMk cId="2458896257" sldId="397"/>
            <ac:spMk id="3" creationId="{37A3DC49-49F4-4AFA-9AD1-12F1E5E4E660}"/>
          </ac:spMkLst>
        </pc:spChg>
        <pc:spChg chg="mod">
          <ac:chgData name="Mara Grimaldi" userId="bc8932149bbfe9d3" providerId="LiveId" clId="{2B4D83E8-1CD6-47D7-8525-FF473BFC7DB2}" dt="2020-05-02T15:02:47.135" v="12350" actId="1076"/>
          <ac:spMkLst>
            <pc:docMk/>
            <pc:sldMk cId="2458896257" sldId="397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54:08.934" v="11633" actId="20577"/>
          <ac:spMkLst>
            <pc:docMk/>
            <pc:sldMk cId="2458896257" sldId="397"/>
            <ac:spMk id="11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5:02:52.475" v="12351" actId="255"/>
          <ac:spMkLst>
            <pc:docMk/>
            <pc:sldMk cId="2458896257" sldId="397"/>
            <ac:spMk id="12" creationId="{F8D86B87-755F-4514-B553-CF248995EEDC}"/>
          </ac:spMkLst>
        </pc:spChg>
        <pc:spChg chg="add mod">
          <ac:chgData name="Mara Grimaldi" userId="bc8932149bbfe9d3" providerId="LiveId" clId="{2B4D83E8-1CD6-47D7-8525-FF473BFC7DB2}" dt="2020-05-02T15:03:56.944" v="12363" actId="1076"/>
          <ac:spMkLst>
            <pc:docMk/>
            <pc:sldMk cId="2458896257" sldId="397"/>
            <ac:spMk id="13" creationId="{EDAE08AA-511F-4852-8C2E-14355B95F86C}"/>
          </ac:spMkLst>
        </pc:spChg>
        <pc:spChg chg="add del">
          <ac:chgData name="Mara Grimaldi" userId="bc8932149bbfe9d3" providerId="LiveId" clId="{2B4D83E8-1CD6-47D7-8525-FF473BFC7DB2}" dt="2020-05-02T15:03:25.215" v="12358"/>
          <ac:spMkLst>
            <pc:docMk/>
            <pc:sldMk cId="2458896257" sldId="397"/>
            <ac:spMk id="14" creationId="{90E652D7-4041-435D-AC7F-F7C886F7AD38}"/>
          </ac:spMkLst>
        </pc:spChg>
        <pc:picChg chg="add mod">
          <ac:chgData name="Mara Grimaldi" userId="bc8932149bbfe9d3" providerId="LiveId" clId="{2B4D83E8-1CD6-47D7-8525-FF473BFC7DB2}" dt="2020-05-02T15:03:56.944" v="12363" actId="1076"/>
          <ac:picMkLst>
            <pc:docMk/>
            <pc:sldMk cId="2458896257" sldId="397"/>
            <ac:picMk id="30722" creationId="{70009E84-BFBD-45CC-AF8A-2662F4BBA316}"/>
          </ac:picMkLst>
        </pc:picChg>
        <pc:picChg chg="add mod">
          <ac:chgData name="Mara Grimaldi" userId="bc8932149bbfe9d3" providerId="LiveId" clId="{2B4D83E8-1CD6-47D7-8525-FF473BFC7DB2}" dt="2020-05-02T15:03:53.569" v="12362" actId="1076"/>
          <ac:picMkLst>
            <pc:docMk/>
            <pc:sldMk cId="2458896257" sldId="397"/>
            <ac:picMk id="30724" creationId="{C0EBB920-BD35-461B-B290-57F454E65283}"/>
          </ac:picMkLst>
        </pc:picChg>
      </pc:sldChg>
      <pc:sldChg chg="addSp modSp mod">
        <pc:chgData name="Mara Grimaldi" userId="bc8932149bbfe9d3" providerId="LiveId" clId="{2B4D83E8-1CD6-47D7-8525-FF473BFC7DB2}" dt="2020-05-02T14:31:51.831" v="10856" actId="20577"/>
        <pc:sldMkLst>
          <pc:docMk/>
          <pc:sldMk cId="3276990401" sldId="399"/>
        </pc:sldMkLst>
        <pc:spChg chg="mod">
          <ac:chgData name="Mara Grimaldi" userId="bc8932149bbfe9d3" providerId="LiveId" clId="{2B4D83E8-1CD6-47D7-8525-FF473BFC7DB2}" dt="2020-05-02T14:29:31.558" v="10734" actId="207"/>
          <ac:spMkLst>
            <pc:docMk/>
            <pc:sldMk cId="3276990401" sldId="399"/>
            <ac:spMk id="11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31:51.831" v="10856" actId="20577"/>
          <ac:spMkLst>
            <pc:docMk/>
            <pc:sldMk cId="3276990401" sldId="399"/>
            <ac:spMk id="12" creationId="{00000000-0000-0000-0000-000000000000}"/>
          </ac:spMkLst>
        </pc:spChg>
        <pc:picChg chg="add mod modCrop">
          <ac:chgData name="Mara Grimaldi" userId="bc8932149bbfe9d3" providerId="LiveId" clId="{2B4D83E8-1CD6-47D7-8525-FF473BFC7DB2}" dt="2020-05-02T14:30:09.563" v="10752" actId="1076"/>
          <ac:picMkLst>
            <pc:docMk/>
            <pc:sldMk cId="3276990401" sldId="399"/>
            <ac:picMk id="2" creationId="{5069383C-9467-4F47-B6B7-BFCE072F2A8A}"/>
          </ac:picMkLst>
        </pc:picChg>
      </pc:sldChg>
      <pc:sldChg chg="addSp delSp modSp mod">
        <pc:chgData name="Mara Grimaldi" userId="bc8932149bbfe9d3" providerId="LiveId" clId="{2B4D83E8-1CD6-47D7-8525-FF473BFC7DB2}" dt="2020-05-03T14:05:47.303" v="19390" actId="20577"/>
        <pc:sldMkLst>
          <pc:docMk/>
          <pc:sldMk cId="4157779048" sldId="400"/>
        </pc:sldMkLst>
        <pc:spChg chg="add del mod">
          <ac:chgData name="Mara Grimaldi" userId="bc8932149bbfe9d3" providerId="LiveId" clId="{2B4D83E8-1CD6-47D7-8525-FF473BFC7DB2}" dt="2020-05-02T14:29:37.765" v="10736" actId="478"/>
          <ac:spMkLst>
            <pc:docMk/>
            <pc:sldMk cId="4157779048" sldId="400"/>
            <ac:spMk id="3" creationId="{D6E52B33-D0BF-4A31-BF90-ABDE6DCF153B}"/>
          </ac:spMkLst>
        </pc:spChg>
        <pc:spChg chg="mod">
          <ac:chgData name="Mara Grimaldi" userId="bc8932149bbfe9d3" providerId="LiveId" clId="{2B4D83E8-1CD6-47D7-8525-FF473BFC7DB2}" dt="2020-05-03T14:05:47.303" v="19390" actId="20577"/>
          <ac:spMkLst>
            <pc:docMk/>
            <pc:sldMk cId="4157779048" sldId="400"/>
            <ac:spMk id="10" creationId="{00000000-0000-0000-0000-000000000000}"/>
          </ac:spMkLst>
        </pc:spChg>
        <pc:spChg chg="del">
          <ac:chgData name="Mara Grimaldi" userId="bc8932149bbfe9d3" providerId="LiveId" clId="{2B4D83E8-1CD6-47D7-8525-FF473BFC7DB2}" dt="2020-05-02T14:29:36.528" v="10735" actId="478"/>
          <ac:spMkLst>
            <pc:docMk/>
            <pc:sldMk cId="4157779048" sldId="400"/>
            <ac:spMk id="11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29:39.475" v="10737"/>
          <ac:spMkLst>
            <pc:docMk/>
            <pc:sldMk cId="4157779048" sldId="400"/>
            <ac:spMk id="12" creationId="{33C772DD-E98F-49E0-9408-D122C0A687D0}"/>
          </ac:spMkLst>
        </pc:spChg>
        <pc:picChg chg="add mod">
          <ac:chgData name="Mara Grimaldi" userId="bc8932149bbfe9d3" providerId="LiveId" clId="{2B4D83E8-1CD6-47D7-8525-FF473BFC7DB2}" dt="2020-05-02T14:33:26.293" v="11013" actId="1076"/>
          <ac:picMkLst>
            <pc:docMk/>
            <pc:sldMk cId="4157779048" sldId="400"/>
            <ac:picMk id="8" creationId="{7E2D4D19-4158-4723-9F50-4157FB6F5AA4}"/>
          </ac:picMkLst>
        </pc:picChg>
        <pc:picChg chg="add mod">
          <ac:chgData name="Mara Grimaldi" userId="bc8932149bbfe9d3" providerId="LiveId" clId="{2B4D83E8-1CD6-47D7-8525-FF473BFC7DB2}" dt="2020-05-02T14:33:12.748" v="11011" actId="1076"/>
          <ac:picMkLst>
            <pc:docMk/>
            <pc:sldMk cId="4157779048" sldId="400"/>
            <ac:picMk id="23554" creationId="{A5B6DC19-05BE-4894-9C04-B5C8359F1122}"/>
          </ac:picMkLst>
        </pc:picChg>
      </pc:sldChg>
      <pc:sldChg chg="modSp mod">
        <pc:chgData name="Mara Grimaldi" userId="bc8932149bbfe9d3" providerId="LiveId" clId="{2B4D83E8-1CD6-47D7-8525-FF473BFC7DB2}" dt="2020-05-01T23:40:53.643" v="2527" actId="1076"/>
        <pc:sldMkLst>
          <pc:docMk/>
          <pc:sldMk cId="3854774500" sldId="402"/>
        </pc:sldMkLst>
        <pc:spChg chg="mod">
          <ac:chgData name="Mara Grimaldi" userId="bc8932149bbfe9d3" providerId="LiveId" clId="{2B4D83E8-1CD6-47D7-8525-FF473BFC7DB2}" dt="2020-05-01T23:40:53.643" v="2527" actId="1076"/>
          <ac:spMkLst>
            <pc:docMk/>
            <pc:sldMk cId="3854774500" sldId="402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40:49.708" v="2526" actId="207"/>
          <ac:spMkLst>
            <pc:docMk/>
            <pc:sldMk cId="3854774500" sldId="402"/>
            <ac:spMk id="11" creationId="{00000000-0000-0000-0000-000000000000}"/>
          </ac:spMkLst>
        </pc:spChg>
      </pc:sldChg>
      <pc:sldChg chg="modAnim">
        <pc:chgData name="Mara Grimaldi" userId="bc8932149bbfe9d3" providerId="LiveId" clId="{2B4D83E8-1CD6-47D7-8525-FF473BFC7DB2}" dt="2020-05-01T23:41:56.372" v="2593"/>
        <pc:sldMkLst>
          <pc:docMk/>
          <pc:sldMk cId="3637342415" sldId="403"/>
        </pc:sldMkLst>
      </pc:sldChg>
      <pc:sldChg chg="modSp mod modAnim">
        <pc:chgData name="Mara Grimaldi" userId="bc8932149bbfe9d3" providerId="LiveId" clId="{2B4D83E8-1CD6-47D7-8525-FF473BFC7DB2}" dt="2020-05-02T14:41:01.865" v="11124" actId="404"/>
        <pc:sldMkLst>
          <pc:docMk/>
          <pc:sldMk cId="609286891" sldId="404"/>
        </pc:sldMkLst>
        <pc:spChg chg="mod">
          <ac:chgData name="Mara Grimaldi" userId="bc8932149bbfe9d3" providerId="LiveId" clId="{2B4D83E8-1CD6-47D7-8525-FF473BFC7DB2}" dt="2020-05-01T23:41:18.473" v="2566" actId="20577"/>
          <ac:spMkLst>
            <pc:docMk/>
            <pc:sldMk cId="609286891" sldId="404"/>
            <ac:spMk id="11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1:01.865" v="11124" actId="404"/>
          <ac:spMkLst>
            <pc:docMk/>
            <pc:sldMk cId="609286891" sldId="404"/>
            <ac:spMk id="19" creationId="{00000000-0000-0000-0000-000000000000}"/>
          </ac:spMkLst>
        </pc:spChg>
      </pc:sldChg>
      <pc:sldChg chg="addSp delSp modSp mod modAnim">
        <pc:chgData name="Mara Grimaldi" userId="bc8932149bbfe9d3" providerId="LiveId" clId="{2B4D83E8-1CD6-47D7-8525-FF473BFC7DB2}" dt="2020-05-02T14:48:00.911" v="11520" actId="20577"/>
        <pc:sldMkLst>
          <pc:docMk/>
          <pc:sldMk cId="1358518417" sldId="405"/>
        </pc:sldMkLst>
        <pc:spChg chg="mod">
          <ac:chgData name="Mara Grimaldi" userId="bc8932149bbfe9d3" providerId="LiveId" clId="{2B4D83E8-1CD6-47D7-8525-FF473BFC7DB2}" dt="2020-05-02T14:48:00.911" v="11520" actId="20577"/>
          <ac:spMkLst>
            <pc:docMk/>
            <pc:sldMk cId="1358518417" sldId="405"/>
            <ac:spMk id="3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4:37:38.905" v="11018"/>
          <ac:spMkLst>
            <pc:docMk/>
            <pc:sldMk cId="1358518417" sldId="405"/>
            <ac:spMk id="8" creationId="{E2E69DDF-8FE7-4E31-B71D-3EA81E1CACAE}"/>
          </ac:spMkLst>
        </pc:spChg>
        <pc:spChg chg="add mod">
          <ac:chgData name="Mara Grimaldi" userId="bc8932149bbfe9d3" providerId="LiveId" clId="{2B4D83E8-1CD6-47D7-8525-FF473BFC7DB2}" dt="2020-05-02T14:45:21.544" v="11438" actId="123"/>
          <ac:spMkLst>
            <pc:docMk/>
            <pc:sldMk cId="1358518417" sldId="405"/>
            <ac:spMk id="9" creationId="{E527052B-95F2-43D6-B703-632093BD732B}"/>
          </ac:spMkLst>
        </pc:spChg>
        <pc:spChg chg="add del">
          <ac:chgData name="Mara Grimaldi" userId="bc8932149bbfe9d3" providerId="LiveId" clId="{2B4D83E8-1CD6-47D7-8525-FF473BFC7DB2}" dt="2020-05-02T14:39:22.051" v="11053"/>
          <ac:spMkLst>
            <pc:docMk/>
            <pc:sldMk cId="1358518417" sldId="405"/>
            <ac:spMk id="10" creationId="{B9038B49-92E6-4297-81A3-F06D969C05DD}"/>
          </ac:spMkLst>
        </pc:spChg>
        <pc:spChg chg="mod">
          <ac:chgData name="Mara Grimaldi" userId="bc8932149bbfe9d3" providerId="LiveId" clId="{2B4D83E8-1CD6-47D7-8525-FF473BFC7DB2}" dt="2020-05-02T14:40:41.089" v="11100" actId="20577"/>
          <ac:spMkLst>
            <pc:docMk/>
            <pc:sldMk cId="1358518417" sldId="405"/>
            <ac:spMk id="11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4:40:20.294" v="11089" actId="14100"/>
          <ac:spMkLst>
            <pc:docMk/>
            <pc:sldMk cId="1358518417" sldId="405"/>
            <ac:spMk id="12" creationId="{614A55FF-CE5D-427B-8B4E-FF1C8FB85F8B}"/>
          </ac:spMkLst>
        </pc:spChg>
        <pc:spChg chg="mod">
          <ac:chgData name="Mara Grimaldi" userId="bc8932149bbfe9d3" providerId="LiveId" clId="{2B4D83E8-1CD6-47D7-8525-FF473BFC7DB2}" dt="2020-05-02T14:38:41.167" v="11046" actId="20577"/>
          <ac:spMkLst>
            <pc:docMk/>
            <pc:sldMk cId="1358518417" sldId="405"/>
            <ac:spMk id="15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4:39:40.945" v="11066" actId="478"/>
          <ac:spMkLst>
            <pc:docMk/>
            <pc:sldMk cId="1358518417" sldId="405"/>
            <ac:spMk id="20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4:37:47.764" v="11022" actId="478"/>
          <ac:spMkLst>
            <pc:docMk/>
            <pc:sldMk cId="1358518417" sldId="405"/>
            <ac:spMk id="21" creationId="{00000000-0000-0000-0000-000000000000}"/>
          </ac:spMkLst>
        </pc:spChg>
      </pc:sldChg>
      <pc:sldChg chg="modSp mod">
        <pc:chgData name="Mara Grimaldi" userId="bc8932149bbfe9d3" providerId="LiveId" clId="{2B4D83E8-1CD6-47D7-8525-FF473BFC7DB2}" dt="2020-05-02T14:43:08.041" v="11323" actId="403"/>
        <pc:sldMkLst>
          <pc:docMk/>
          <pc:sldMk cId="1599691341" sldId="406"/>
        </pc:sldMkLst>
        <pc:spChg chg="mod">
          <ac:chgData name="Mara Grimaldi" userId="bc8932149bbfe9d3" providerId="LiveId" clId="{2B4D83E8-1CD6-47D7-8525-FF473BFC7DB2}" dt="2020-05-02T14:43:08.041" v="11323" actId="403"/>
          <ac:spMkLst>
            <pc:docMk/>
            <pc:sldMk cId="1599691341" sldId="406"/>
            <ac:spMk id="8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0:45.734" v="11111" actId="20577"/>
          <ac:spMkLst>
            <pc:docMk/>
            <pc:sldMk cId="1599691341" sldId="406"/>
            <ac:spMk id="11" creationId="{00000000-0000-0000-0000-000000000000}"/>
          </ac:spMkLst>
        </pc:spChg>
      </pc:sldChg>
      <pc:sldChg chg="modSp mod modAnim">
        <pc:chgData name="Mara Grimaldi" userId="bc8932149bbfe9d3" providerId="LiveId" clId="{2B4D83E8-1CD6-47D7-8525-FF473BFC7DB2}" dt="2020-05-02T14:45:42.541" v="11443"/>
        <pc:sldMkLst>
          <pc:docMk/>
          <pc:sldMk cId="1374698590" sldId="407"/>
        </pc:sldMkLst>
        <pc:spChg chg="mod">
          <ac:chgData name="Mara Grimaldi" userId="bc8932149bbfe9d3" providerId="LiveId" clId="{2B4D83E8-1CD6-47D7-8525-FF473BFC7DB2}" dt="2020-05-02T14:41:24.777" v="11151" actId="20577"/>
          <ac:spMkLst>
            <pc:docMk/>
            <pc:sldMk cId="1374698590" sldId="407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0:50.372" v="11122" actId="20577"/>
          <ac:spMkLst>
            <pc:docMk/>
            <pc:sldMk cId="1374698590" sldId="407"/>
            <ac:spMk id="11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2:58.867" v="11321" actId="20577"/>
          <ac:spMkLst>
            <pc:docMk/>
            <pc:sldMk cId="1374698590" sldId="407"/>
            <ac:spMk id="15" creationId="{00000000-0000-0000-0000-000000000000}"/>
          </ac:spMkLst>
        </pc:spChg>
      </pc:sldChg>
      <pc:sldChg chg="modSp mod modAnim">
        <pc:chgData name="Mara Grimaldi" userId="bc8932149bbfe9d3" providerId="LiveId" clId="{2B4D83E8-1CD6-47D7-8525-FF473BFC7DB2}" dt="2020-05-02T14:45:05.389" v="11434" actId="1076"/>
        <pc:sldMkLst>
          <pc:docMk/>
          <pc:sldMk cId="1086353025" sldId="408"/>
        </pc:sldMkLst>
        <pc:spChg chg="mod">
          <ac:chgData name="Mara Grimaldi" userId="bc8932149bbfe9d3" providerId="LiveId" clId="{2B4D83E8-1CD6-47D7-8525-FF473BFC7DB2}" dt="2020-05-02T14:43:38.055" v="11368" actId="20577"/>
          <ac:spMkLst>
            <pc:docMk/>
            <pc:sldMk cId="1086353025" sldId="408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4:32.779" v="11422" actId="1076"/>
          <ac:spMkLst>
            <pc:docMk/>
            <pc:sldMk cId="1086353025" sldId="408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3:17.595" v="11326" actId="207"/>
          <ac:spMkLst>
            <pc:docMk/>
            <pc:sldMk cId="1086353025" sldId="408"/>
            <ac:spMk id="1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3:17.595" v="11326" actId="207"/>
          <ac:spMkLst>
            <pc:docMk/>
            <pc:sldMk cId="1086353025" sldId="408"/>
            <ac:spMk id="16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4:32.779" v="11422" actId="1076"/>
          <ac:spMkLst>
            <pc:docMk/>
            <pc:sldMk cId="1086353025" sldId="408"/>
            <ac:spMk id="1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3:17.595" v="11326" actId="207"/>
          <ac:spMkLst>
            <pc:docMk/>
            <pc:sldMk cId="1086353025" sldId="408"/>
            <ac:spMk id="19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4:32.779" v="11422" actId="1076"/>
          <ac:spMkLst>
            <pc:docMk/>
            <pc:sldMk cId="1086353025" sldId="408"/>
            <ac:spMk id="2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4:26.290" v="11418" actId="1076"/>
          <ac:spMkLst>
            <pc:docMk/>
            <pc:sldMk cId="1086353025" sldId="408"/>
            <ac:spMk id="24" creationId="{0D96FD07-C73D-46FE-8EA0-CFBFFB03CE0F}"/>
          </ac:spMkLst>
        </pc:spChg>
        <pc:picChg chg="mod">
          <ac:chgData name="Mara Grimaldi" userId="bc8932149bbfe9d3" providerId="LiveId" clId="{2B4D83E8-1CD6-47D7-8525-FF473BFC7DB2}" dt="2020-05-02T14:44:58.688" v="11430" actId="14100"/>
          <ac:picMkLst>
            <pc:docMk/>
            <pc:sldMk cId="1086353025" sldId="408"/>
            <ac:picMk id="1026" creationId="{00000000-0000-0000-0000-000000000000}"/>
          </ac:picMkLst>
        </pc:picChg>
        <pc:picChg chg="mod">
          <ac:chgData name="Mara Grimaldi" userId="bc8932149bbfe9d3" providerId="LiveId" clId="{2B4D83E8-1CD6-47D7-8525-FF473BFC7DB2}" dt="2020-05-02T14:45:05.389" v="11434" actId="1076"/>
          <ac:picMkLst>
            <pc:docMk/>
            <pc:sldMk cId="1086353025" sldId="408"/>
            <ac:picMk id="1028" creationId="{00000000-0000-0000-0000-000000000000}"/>
          </ac:picMkLst>
        </pc:picChg>
        <pc:picChg chg="mod">
          <ac:chgData name="Mara Grimaldi" userId="bc8932149bbfe9d3" providerId="LiveId" clId="{2B4D83E8-1CD6-47D7-8525-FF473BFC7DB2}" dt="2020-05-02T14:44:56.588" v="11429" actId="14100"/>
          <ac:picMkLst>
            <pc:docMk/>
            <pc:sldMk cId="1086353025" sldId="408"/>
            <ac:picMk id="4098" creationId="{00000000-0000-0000-0000-000000000000}"/>
          </ac:picMkLst>
        </pc:picChg>
      </pc:sldChg>
      <pc:sldChg chg="addSp delSp modSp mod modAnim">
        <pc:chgData name="Mara Grimaldi" userId="bc8932149bbfe9d3" providerId="LiveId" clId="{2B4D83E8-1CD6-47D7-8525-FF473BFC7DB2}" dt="2020-05-02T14:47:44.755" v="11519" actId="20577"/>
        <pc:sldMkLst>
          <pc:docMk/>
          <pc:sldMk cId="3706352137" sldId="409"/>
        </pc:sldMkLst>
        <pc:spChg chg="add del">
          <ac:chgData name="Mara Grimaldi" userId="bc8932149bbfe9d3" providerId="LiveId" clId="{2B4D83E8-1CD6-47D7-8525-FF473BFC7DB2}" dt="2020-05-02T14:47:00.930" v="11500"/>
          <ac:spMkLst>
            <pc:docMk/>
            <pc:sldMk cId="3706352137" sldId="409"/>
            <ac:spMk id="2" creationId="{91C670DA-E23A-4FD9-8E6E-29347C405505}"/>
          </ac:spMkLst>
        </pc:spChg>
        <pc:spChg chg="mod">
          <ac:chgData name="Mara Grimaldi" userId="bc8932149bbfe9d3" providerId="LiveId" clId="{2B4D83E8-1CD6-47D7-8525-FF473BFC7DB2}" dt="2020-05-02T14:46:09.536" v="11484" actId="20577"/>
          <ac:spMkLst>
            <pc:docMk/>
            <pc:sldMk cId="3706352137" sldId="409"/>
            <ac:spMk id="3" creationId="{00000000-0000-0000-0000-000000000000}"/>
          </ac:spMkLst>
        </pc:spChg>
        <pc:spChg chg="del">
          <ac:chgData name="Mara Grimaldi" userId="bc8932149bbfe9d3" providerId="LiveId" clId="{2B4D83E8-1CD6-47D7-8525-FF473BFC7DB2}" dt="2020-05-01T23:42:18.607" v="2594" actId="478"/>
          <ac:spMkLst>
            <pc:docMk/>
            <pc:sldMk cId="3706352137" sldId="409"/>
            <ac:spMk id="9" creationId="{D74646AF-9741-42D2-8ABC-5D2BE0FD0C70}"/>
          </ac:spMkLst>
        </pc:spChg>
        <pc:spChg chg="mod">
          <ac:chgData name="Mara Grimaldi" userId="bc8932149bbfe9d3" providerId="LiveId" clId="{2B4D83E8-1CD6-47D7-8525-FF473BFC7DB2}" dt="2020-05-02T14:47:44.755" v="11519" actId="20577"/>
          <ac:spMkLst>
            <pc:docMk/>
            <pc:sldMk cId="3706352137" sldId="409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43:22.954" v="11329" actId="14100"/>
          <ac:spMkLst>
            <pc:docMk/>
            <pc:sldMk cId="3706352137" sldId="409"/>
            <ac:spMk id="14" creationId="{00000000-0000-0000-0000-000000000000}"/>
          </ac:spMkLst>
        </pc:spChg>
        <pc:picChg chg="mod">
          <ac:chgData name="Mara Grimaldi" userId="bc8932149bbfe9d3" providerId="LiveId" clId="{2B4D83E8-1CD6-47D7-8525-FF473BFC7DB2}" dt="2020-05-02T14:47:11.462" v="11506" actId="1076"/>
          <ac:picMkLst>
            <pc:docMk/>
            <pc:sldMk cId="3706352137" sldId="409"/>
            <ac:picMk id="2052" creationId="{00000000-0000-0000-0000-000000000000}"/>
          </ac:picMkLst>
        </pc:picChg>
      </pc:sldChg>
      <pc:sldChg chg="addSp delSp modSp mod">
        <pc:chgData name="Mara Grimaldi" userId="bc8932149bbfe9d3" providerId="LiveId" clId="{2B4D83E8-1CD6-47D7-8525-FF473BFC7DB2}" dt="2020-05-02T15:04:56.379" v="12380" actId="404"/>
        <pc:sldMkLst>
          <pc:docMk/>
          <pc:sldMk cId="597604044" sldId="423"/>
        </pc:sldMkLst>
        <pc:spChg chg="add del mod">
          <ac:chgData name="Mara Grimaldi" userId="bc8932149bbfe9d3" providerId="LiveId" clId="{2B4D83E8-1CD6-47D7-8525-FF473BFC7DB2}" dt="2020-05-01T23:15:13.842" v="1275" actId="478"/>
          <ac:spMkLst>
            <pc:docMk/>
            <pc:sldMk cId="597604044" sldId="423"/>
            <ac:spMk id="3" creationId="{7F6CF84A-91A5-4A65-91D1-F4BC4A026F5F}"/>
          </ac:spMkLst>
        </pc:spChg>
        <pc:spChg chg="add mod">
          <ac:chgData name="Mara Grimaldi" userId="bc8932149bbfe9d3" providerId="LiveId" clId="{2B4D83E8-1CD6-47D7-8525-FF473BFC7DB2}" dt="2020-05-01T23:27:37.734" v="1863" actId="1076"/>
          <ac:spMkLst>
            <pc:docMk/>
            <pc:sldMk cId="597604044" sldId="423"/>
            <ac:spMk id="8" creationId="{959648DB-B785-477B-85F6-04045925E4F9}"/>
          </ac:spMkLst>
        </pc:spChg>
        <pc:spChg chg="mod">
          <ac:chgData name="Mara Grimaldi" userId="bc8932149bbfe9d3" providerId="LiveId" clId="{2B4D83E8-1CD6-47D7-8525-FF473BFC7DB2}" dt="2020-05-01T23:26:53.213" v="1838" actId="207"/>
          <ac:spMkLst>
            <pc:docMk/>
            <pc:sldMk cId="597604044" sldId="423"/>
            <ac:spMk id="11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1T23:32:20.965" v="1979" actId="122"/>
          <ac:spMkLst>
            <pc:docMk/>
            <pc:sldMk cId="597604044" sldId="423"/>
            <ac:spMk id="14" creationId="{2BE0EF66-7D5E-4C92-ABB0-C81D09726630}"/>
          </ac:spMkLst>
        </pc:spChg>
        <pc:spChg chg="add mod">
          <ac:chgData name="Mara Grimaldi" userId="bc8932149bbfe9d3" providerId="LiveId" clId="{2B4D83E8-1CD6-47D7-8525-FF473BFC7DB2}" dt="2020-05-01T23:32:26.387" v="1980" actId="1582"/>
          <ac:spMkLst>
            <pc:docMk/>
            <pc:sldMk cId="597604044" sldId="423"/>
            <ac:spMk id="16" creationId="{5582E958-4FE8-4CDC-8B05-5F52533319A6}"/>
          </ac:spMkLst>
        </pc:spChg>
        <pc:spChg chg="add mod">
          <ac:chgData name="Mara Grimaldi" userId="bc8932149bbfe9d3" providerId="LiveId" clId="{2B4D83E8-1CD6-47D7-8525-FF473BFC7DB2}" dt="2020-05-02T15:04:56.379" v="12380" actId="404"/>
          <ac:spMkLst>
            <pc:docMk/>
            <pc:sldMk cId="597604044" sldId="423"/>
            <ac:spMk id="17" creationId="{B9D20ABD-49C0-48F0-A13E-029F3426081F}"/>
          </ac:spMkLst>
        </pc:spChg>
        <pc:spChg chg="add mod">
          <ac:chgData name="Mara Grimaldi" userId="bc8932149bbfe9d3" providerId="LiveId" clId="{2B4D83E8-1CD6-47D7-8525-FF473BFC7DB2}" dt="2020-05-01T23:29:47.888" v="1906" actId="122"/>
          <ac:spMkLst>
            <pc:docMk/>
            <pc:sldMk cId="597604044" sldId="423"/>
            <ac:spMk id="18" creationId="{81B2CD8D-28E5-46D7-A110-CE6D3BC9A8C6}"/>
          </ac:spMkLst>
        </pc:spChg>
        <pc:spChg chg="add mod">
          <ac:chgData name="Mara Grimaldi" userId="bc8932149bbfe9d3" providerId="LiveId" clId="{2B4D83E8-1CD6-47D7-8525-FF473BFC7DB2}" dt="2020-05-01T23:30:54.536" v="1937" actId="1076"/>
          <ac:spMkLst>
            <pc:docMk/>
            <pc:sldMk cId="597604044" sldId="423"/>
            <ac:spMk id="19" creationId="{168FA1F1-09EC-4831-BC67-17F135C70B66}"/>
          </ac:spMkLst>
        </pc:spChg>
        <pc:spChg chg="add mod">
          <ac:chgData name="Mara Grimaldi" userId="bc8932149bbfe9d3" providerId="LiveId" clId="{2B4D83E8-1CD6-47D7-8525-FF473BFC7DB2}" dt="2020-05-01T23:31:38.606" v="1970" actId="20577"/>
          <ac:spMkLst>
            <pc:docMk/>
            <pc:sldMk cId="597604044" sldId="423"/>
            <ac:spMk id="20" creationId="{B0DEC240-30BD-4CC4-95F3-942AD5133297}"/>
          </ac:spMkLst>
        </pc:spChg>
        <pc:picChg chg="add del mod modCrop">
          <ac:chgData name="Mara Grimaldi" userId="bc8932149bbfe9d3" providerId="LiveId" clId="{2B4D83E8-1CD6-47D7-8525-FF473BFC7DB2}" dt="2020-05-01T23:31:54.407" v="1973" actId="1076"/>
          <ac:picMkLst>
            <pc:docMk/>
            <pc:sldMk cId="597604044" sldId="423"/>
            <ac:picMk id="9" creationId="{00000000-0000-0000-0000-000000000000}"/>
          </ac:picMkLst>
        </pc:picChg>
        <pc:picChg chg="add del">
          <ac:chgData name="Mara Grimaldi" userId="bc8932149bbfe9d3" providerId="LiveId" clId="{2B4D83E8-1CD6-47D7-8525-FF473BFC7DB2}" dt="2020-05-01T23:29:30.890" v="1887"/>
          <ac:picMkLst>
            <pc:docMk/>
            <pc:sldMk cId="597604044" sldId="423"/>
            <ac:picMk id="17" creationId="{C4A17D3D-3436-484F-B738-BADF576AE92F}"/>
          </ac:picMkLst>
        </pc:picChg>
        <pc:picChg chg="add del">
          <ac:chgData name="Mara Grimaldi" userId="bc8932149bbfe9d3" providerId="LiveId" clId="{2B4D83E8-1CD6-47D7-8525-FF473BFC7DB2}" dt="2020-05-01T23:27:44.973" v="1865" actId="478"/>
          <ac:picMkLst>
            <pc:docMk/>
            <pc:sldMk cId="597604044" sldId="423"/>
            <ac:picMk id="50178" creationId="{241F3F22-0F9A-43D0-957B-8630EC4F2F3B}"/>
          </ac:picMkLst>
        </pc:picChg>
      </pc:sldChg>
      <pc:sldChg chg="addSp modSp mod modAnim">
        <pc:chgData name="Mara Grimaldi" userId="bc8932149bbfe9d3" providerId="LiveId" clId="{2B4D83E8-1CD6-47D7-8525-FF473BFC7DB2}" dt="2020-05-02T09:40:00.655" v="2745"/>
        <pc:sldMkLst>
          <pc:docMk/>
          <pc:sldMk cId="1719449446" sldId="438"/>
        </pc:sldMkLst>
        <pc:spChg chg="mod">
          <ac:chgData name="Mara Grimaldi" userId="bc8932149bbfe9d3" providerId="LiveId" clId="{2B4D83E8-1CD6-47D7-8525-FF473BFC7DB2}" dt="2020-05-02T09:38:31.647" v="2729" actId="20577"/>
          <ac:spMkLst>
            <pc:docMk/>
            <pc:sldMk cId="1719449446" sldId="438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09:39:30.071" v="2741" actId="14100"/>
          <ac:spMkLst>
            <pc:docMk/>
            <pc:sldMk cId="1719449446" sldId="438"/>
            <ac:spMk id="14" creationId="{C04E02A0-EEA8-487B-AA77-7C77D886625D}"/>
          </ac:spMkLst>
        </pc:spChg>
        <pc:spChg chg="mod">
          <ac:chgData name="Mara Grimaldi" userId="bc8932149bbfe9d3" providerId="LiveId" clId="{2B4D83E8-1CD6-47D7-8525-FF473BFC7DB2}" dt="2020-05-02T09:39:23.159" v="2739" actId="1076"/>
          <ac:spMkLst>
            <pc:docMk/>
            <pc:sldMk cId="1719449446" sldId="438"/>
            <ac:spMk id="15" creationId="{2C22B904-9595-424B-977C-1FF6CD007C03}"/>
          </ac:spMkLst>
        </pc:spChg>
        <pc:picChg chg="mod">
          <ac:chgData name="Mara Grimaldi" userId="bc8932149bbfe9d3" providerId="LiveId" clId="{2B4D83E8-1CD6-47D7-8525-FF473BFC7DB2}" dt="2020-05-02T09:39:18.584" v="2738" actId="1076"/>
          <ac:picMkLst>
            <pc:docMk/>
            <pc:sldMk cId="1719449446" sldId="438"/>
            <ac:picMk id="5" creationId="{00000000-0000-0000-0000-000000000000}"/>
          </ac:picMkLst>
        </pc:picChg>
        <pc:picChg chg="mod modCrop">
          <ac:chgData name="Mara Grimaldi" userId="bc8932149bbfe9d3" providerId="LiveId" clId="{2B4D83E8-1CD6-47D7-8525-FF473BFC7DB2}" dt="2020-05-02T09:39:11.759" v="2736" actId="732"/>
          <ac:picMkLst>
            <pc:docMk/>
            <pc:sldMk cId="1719449446" sldId="438"/>
            <ac:picMk id="6" creationId="{00000000-0000-0000-0000-000000000000}"/>
          </ac:picMkLst>
        </pc:picChg>
        <pc:cxnChg chg="mod">
          <ac:chgData name="Mara Grimaldi" userId="bc8932149bbfe9d3" providerId="LiveId" clId="{2B4D83E8-1CD6-47D7-8525-FF473BFC7DB2}" dt="2020-05-02T09:38:35.784" v="2730" actId="14100"/>
          <ac:cxnSpMkLst>
            <pc:docMk/>
            <pc:sldMk cId="1719449446" sldId="438"/>
            <ac:cxnSpMk id="28" creationId="{FAC54A90-E4AC-40AF-91C1-5AC05900E50E}"/>
          </ac:cxnSpMkLst>
        </pc:cxnChg>
        <pc:cxnChg chg="add mod">
          <ac:chgData name="Mara Grimaldi" userId="bc8932149bbfe9d3" providerId="LiveId" clId="{2B4D83E8-1CD6-47D7-8525-FF473BFC7DB2}" dt="2020-05-02T09:39:27.786" v="2740" actId="14100"/>
          <ac:cxnSpMkLst>
            <pc:docMk/>
            <pc:sldMk cId="1719449446" sldId="438"/>
            <ac:cxnSpMk id="29" creationId="{28616573-3E81-4B3D-AB6B-71558DBA9010}"/>
          </ac:cxnSpMkLst>
        </pc:cxnChg>
      </pc:sldChg>
      <pc:sldChg chg="modSp">
        <pc:chgData name="Mara Grimaldi" userId="bc8932149bbfe9d3" providerId="LiveId" clId="{2B4D83E8-1CD6-47D7-8525-FF473BFC7DB2}" dt="2020-05-02T09:48:24.206" v="2874" actId="115"/>
        <pc:sldMkLst>
          <pc:docMk/>
          <pc:sldMk cId="2842488320" sldId="439"/>
        </pc:sldMkLst>
        <pc:spChg chg="mod">
          <ac:chgData name="Mara Grimaldi" userId="bc8932149bbfe9d3" providerId="LiveId" clId="{2B4D83E8-1CD6-47D7-8525-FF473BFC7DB2}" dt="2020-05-02T09:48:24.206" v="2874" actId="115"/>
          <ac:spMkLst>
            <pc:docMk/>
            <pc:sldMk cId="2842488320" sldId="439"/>
            <ac:spMk id="10" creationId="{00000000-0000-0000-0000-000000000000}"/>
          </ac:spMkLst>
        </pc:spChg>
      </pc:sldChg>
      <pc:sldChg chg="modSp mod">
        <pc:chgData name="Mara Grimaldi" userId="bc8932149bbfe9d3" providerId="LiveId" clId="{2B4D83E8-1CD6-47D7-8525-FF473BFC7DB2}" dt="2020-05-02T09:49:23.885" v="2881"/>
        <pc:sldMkLst>
          <pc:docMk/>
          <pc:sldMk cId="3883201863" sldId="443"/>
        </pc:sldMkLst>
        <pc:spChg chg="mod">
          <ac:chgData name="Mara Grimaldi" userId="bc8932149bbfe9d3" providerId="LiveId" clId="{2B4D83E8-1CD6-47D7-8525-FF473BFC7DB2}" dt="2020-05-02T09:48:50.437" v="2877" actId="255"/>
          <ac:spMkLst>
            <pc:docMk/>
            <pc:sldMk cId="3883201863" sldId="443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09:49:23.885" v="2881"/>
          <ac:spMkLst>
            <pc:docMk/>
            <pc:sldMk cId="3883201863" sldId="443"/>
            <ac:spMk id="3" creationId="{A2E2D100-23DD-492B-BCF4-69777B55A1DE}"/>
          </ac:spMkLst>
        </pc:spChg>
        <pc:spChg chg="mod">
          <ac:chgData name="Mara Grimaldi" userId="bc8932149bbfe9d3" providerId="LiveId" clId="{2B4D83E8-1CD6-47D7-8525-FF473BFC7DB2}" dt="2020-05-02T09:48:40.696" v="2876" actId="255"/>
          <ac:spMkLst>
            <pc:docMk/>
            <pc:sldMk cId="3883201863" sldId="443"/>
            <ac:spMk id="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09:49:17.302" v="2879"/>
          <ac:spMkLst>
            <pc:docMk/>
            <pc:sldMk cId="3883201863" sldId="443"/>
            <ac:spMk id="7" creationId="{BB541485-82CD-4E46-9073-DA5C9A320549}"/>
          </ac:spMkLst>
        </pc:spChg>
      </pc:sldChg>
      <pc:sldChg chg="modSp">
        <pc:chgData name="Mara Grimaldi" userId="bc8932149bbfe9d3" providerId="LiveId" clId="{2B4D83E8-1CD6-47D7-8525-FF473BFC7DB2}" dt="2020-05-02T09:50:35.984" v="2916" actId="20577"/>
        <pc:sldMkLst>
          <pc:docMk/>
          <pc:sldMk cId="1309799275" sldId="459"/>
        </pc:sldMkLst>
        <pc:spChg chg="mod">
          <ac:chgData name="Mara Grimaldi" userId="bc8932149bbfe9d3" providerId="LiveId" clId="{2B4D83E8-1CD6-47D7-8525-FF473BFC7DB2}" dt="2020-05-02T09:50:04.635" v="2891" actId="20577"/>
          <ac:spMkLst>
            <pc:docMk/>
            <pc:sldMk cId="1309799275" sldId="459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09:50:35.984" v="2916" actId="20577"/>
          <ac:spMkLst>
            <pc:docMk/>
            <pc:sldMk cId="1309799275" sldId="459"/>
            <ac:spMk id="12" creationId="{00000000-0000-0000-0000-000000000000}"/>
          </ac:spMkLst>
        </pc:spChg>
      </pc:sldChg>
      <pc:sldChg chg="modSp">
        <pc:chgData name="Mara Grimaldi" userId="bc8932149bbfe9d3" providerId="LiveId" clId="{2B4D83E8-1CD6-47D7-8525-FF473BFC7DB2}" dt="2020-05-03T14:04:32.764" v="19365" actId="207"/>
        <pc:sldMkLst>
          <pc:docMk/>
          <pc:sldMk cId="2074637367" sldId="461"/>
        </pc:sldMkLst>
        <pc:spChg chg="mod">
          <ac:chgData name="Mara Grimaldi" userId="bc8932149bbfe9d3" providerId="LiveId" clId="{2B4D83E8-1CD6-47D7-8525-FF473BFC7DB2}" dt="2020-05-02T09:52:50.577" v="2935" actId="20577"/>
          <ac:spMkLst>
            <pc:docMk/>
            <pc:sldMk cId="2074637367" sldId="461"/>
            <ac:spMk id="2" creationId="{09071F2E-F68C-4AB4-8A8D-68D70B70B08C}"/>
          </ac:spMkLst>
        </pc:spChg>
        <pc:spChg chg="mod">
          <ac:chgData name="Mara Grimaldi" userId="bc8932149bbfe9d3" providerId="LiveId" clId="{2B4D83E8-1CD6-47D7-8525-FF473BFC7DB2}" dt="2020-05-03T14:04:32.764" v="19365" actId="207"/>
          <ac:spMkLst>
            <pc:docMk/>
            <pc:sldMk cId="2074637367" sldId="461"/>
            <ac:spMk id="6147" creationId="{00000000-0000-0000-0000-000000000000}"/>
          </ac:spMkLst>
        </pc:spChg>
      </pc:sldChg>
      <pc:sldChg chg="modSp mod">
        <pc:chgData name="Mara Grimaldi" userId="bc8932149bbfe9d3" providerId="LiveId" clId="{2B4D83E8-1CD6-47D7-8525-FF473BFC7DB2}" dt="2020-05-02T11:53:54.921" v="7669" actId="20577"/>
        <pc:sldMkLst>
          <pc:docMk/>
          <pc:sldMk cId="2873860618" sldId="462"/>
        </pc:sldMkLst>
        <pc:spChg chg="mod">
          <ac:chgData name="Mara Grimaldi" userId="bc8932149bbfe9d3" providerId="LiveId" clId="{2B4D83E8-1CD6-47D7-8525-FF473BFC7DB2}" dt="2020-05-02T11:53:54.921" v="7669" actId="20577"/>
          <ac:spMkLst>
            <pc:docMk/>
            <pc:sldMk cId="2873860618" sldId="462"/>
            <ac:spMk id="9" creationId="{A65929AB-DB1E-4458-BC71-786DED5AB4E1}"/>
          </ac:spMkLst>
        </pc:spChg>
      </pc:sldChg>
      <pc:sldChg chg="modSp mod">
        <pc:chgData name="Mara Grimaldi" userId="bc8932149bbfe9d3" providerId="LiveId" clId="{2B4D83E8-1CD6-47D7-8525-FF473BFC7DB2}" dt="2020-05-02T13:28:31.423" v="7701" actId="20577"/>
        <pc:sldMkLst>
          <pc:docMk/>
          <pc:sldMk cId="3997386487" sldId="463"/>
        </pc:sldMkLst>
        <pc:spChg chg="mod">
          <ac:chgData name="Mara Grimaldi" userId="bc8932149bbfe9d3" providerId="LiveId" clId="{2B4D83E8-1CD6-47D7-8525-FF473BFC7DB2}" dt="2020-05-02T13:28:31.423" v="7701" actId="20577"/>
          <ac:spMkLst>
            <pc:docMk/>
            <pc:sldMk cId="3997386487" sldId="463"/>
            <ac:spMk id="9" creationId="{BEE31F93-798B-448D-9927-2BBB4269E518}"/>
          </ac:spMkLst>
        </pc:spChg>
      </pc:sldChg>
      <pc:sldChg chg="addSp delSp modSp mod addAnim delAnim modAnim">
        <pc:chgData name="Mara Grimaldi" userId="bc8932149bbfe9d3" providerId="LiveId" clId="{2B4D83E8-1CD6-47D7-8525-FF473BFC7DB2}" dt="2020-05-02T11:54:15.267" v="7677" actId="20577"/>
        <pc:sldMkLst>
          <pc:docMk/>
          <pc:sldMk cId="2855065264" sldId="464"/>
        </pc:sldMkLst>
        <pc:spChg chg="add mod">
          <ac:chgData name="Mara Grimaldi" userId="bc8932149bbfe9d3" providerId="LiveId" clId="{2B4D83E8-1CD6-47D7-8525-FF473BFC7DB2}" dt="2020-05-02T09:58:30.163" v="3134" actId="123"/>
          <ac:spMkLst>
            <pc:docMk/>
            <pc:sldMk cId="2855065264" sldId="464"/>
            <ac:spMk id="2" creationId="{B7B5F6D3-8C2E-49DB-8262-CF18AC399387}"/>
          </ac:spMkLst>
        </pc:spChg>
        <pc:spChg chg="mod">
          <ac:chgData name="Mara Grimaldi" userId="bc8932149bbfe9d3" providerId="LiveId" clId="{2B4D83E8-1CD6-47D7-8525-FF473BFC7DB2}" dt="2020-05-02T11:54:15.267" v="7677" actId="20577"/>
          <ac:spMkLst>
            <pc:docMk/>
            <pc:sldMk cId="2855065264" sldId="464"/>
            <ac:spMk id="9" creationId="{635F6483-F38C-41C9-B241-F62215C992BE}"/>
          </ac:spMkLst>
        </pc:spChg>
        <pc:spChg chg="add mod">
          <ac:chgData name="Mara Grimaldi" userId="bc8932149bbfe9d3" providerId="LiveId" clId="{2B4D83E8-1CD6-47D7-8525-FF473BFC7DB2}" dt="2020-05-02T09:59:25.371" v="3260" actId="1076"/>
          <ac:spMkLst>
            <pc:docMk/>
            <pc:sldMk cId="2855065264" sldId="464"/>
            <ac:spMk id="13" creationId="{ED476EE6-3AAD-4D0D-9E8A-3FFEB59E5C30}"/>
          </ac:spMkLst>
        </pc:spChg>
        <pc:spChg chg="add del mod">
          <ac:chgData name="Mara Grimaldi" userId="bc8932149bbfe9d3" providerId="LiveId" clId="{2B4D83E8-1CD6-47D7-8525-FF473BFC7DB2}" dt="2020-05-02T09:59:32.579" v="3281" actId="20577"/>
          <ac:spMkLst>
            <pc:docMk/>
            <pc:sldMk cId="2855065264" sldId="464"/>
            <ac:spMk id="14" creationId="{3E3C1B8D-31B3-4A88-982E-282DD39A7D40}"/>
          </ac:spMkLst>
        </pc:spChg>
        <pc:picChg chg="add del mod modCrop">
          <ac:chgData name="Mara Grimaldi" userId="bc8932149bbfe9d3" providerId="LiveId" clId="{2B4D83E8-1CD6-47D7-8525-FF473BFC7DB2}" dt="2020-05-02T09:59:25.206" v="3259" actId="21"/>
          <ac:picMkLst>
            <pc:docMk/>
            <pc:sldMk cId="2855065264" sldId="464"/>
            <ac:picMk id="3" creationId="{00000000-0000-0000-0000-000000000000}"/>
          </ac:picMkLst>
        </pc:picChg>
      </pc:sldChg>
      <pc:sldChg chg="addSp delSp modSp mod modAnim">
        <pc:chgData name="Mara Grimaldi" userId="bc8932149bbfe9d3" providerId="LiveId" clId="{2B4D83E8-1CD6-47D7-8525-FF473BFC7DB2}" dt="2020-05-02T14:11:53.378" v="10003" actId="1076"/>
        <pc:sldMkLst>
          <pc:docMk/>
          <pc:sldMk cId="2044271473" sldId="465"/>
        </pc:sldMkLst>
        <pc:spChg chg="add mod">
          <ac:chgData name="Mara Grimaldi" userId="bc8932149bbfe9d3" providerId="LiveId" clId="{2B4D83E8-1CD6-47D7-8525-FF473BFC7DB2}" dt="2020-05-02T14:10:11.278" v="9948" actId="208"/>
          <ac:spMkLst>
            <pc:docMk/>
            <pc:sldMk cId="2044271473" sldId="465"/>
            <ac:spMk id="3" creationId="{6F860C60-48F0-48D9-9D74-260ED720B0A0}"/>
          </ac:spMkLst>
        </pc:spChg>
        <pc:spChg chg="mod">
          <ac:chgData name="Mara Grimaldi" userId="bc8932149bbfe9d3" providerId="LiveId" clId="{2B4D83E8-1CD6-47D7-8525-FF473BFC7DB2}" dt="2020-05-02T13:59:21.731" v="9310" actId="1076"/>
          <ac:spMkLst>
            <pc:docMk/>
            <pc:sldMk cId="2044271473" sldId="465"/>
            <ac:spMk id="8" creationId="{193A0759-8C44-4348-BFED-B89084F0A54A}"/>
          </ac:spMkLst>
        </pc:spChg>
        <pc:spChg chg="mod">
          <ac:chgData name="Mara Grimaldi" userId="bc8932149bbfe9d3" providerId="LiveId" clId="{2B4D83E8-1CD6-47D7-8525-FF473BFC7DB2}" dt="2020-05-02T14:10:15.365" v="9949" actId="1076"/>
          <ac:spMkLst>
            <pc:docMk/>
            <pc:sldMk cId="2044271473" sldId="465"/>
            <ac:spMk id="9" creationId="{0D6B75CE-6E4E-4935-A93D-FB31408B2160}"/>
          </ac:spMkLst>
        </pc:spChg>
        <pc:spChg chg="add mod">
          <ac:chgData name="Mara Grimaldi" userId="bc8932149bbfe9d3" providerId="LiveId" clId="{2B4D83E8-1CD6-47D7-8525-FF473BFC7DB2}" dt="2020-05-02T14:09:06.677" v="9897" actId="1076"/>
          <ac:spMkLst>
            <pc:docMk/>
            <pc:sldMk cId="2044271473" sldId="465"/>
            <ac:spMk id="11" creationId="{75E5A8ED-A21A-4A88-B328-642FC9CC0454}"/>
          </ac:spMkLst>
        </pc:spChg>
        <pc:spChg chg="add mod">
          <ac:chgData name="Mara Grimaldi" userId="bc8932149bbfe9d3" providerId="LiveId" clId="{2B4D83E8-1CD6-47D7-8525-FF473BFC7DB2}" dt="2020-05-02T14:11:53.378" v="10003" actId="1076"/>
          <ac:spMkLst>
            <pc:docMk/>
            <pc:sldMk cId="2044271473" sldId="465"/>
            <ac:spMk id="13" creationId="{A09F31DD-DE49-477D-8DB9-DD72907D16F6}"/>
          </ac:spMkLst>
        </pc:spChg>
        <pc:spChg chg="add mod">
          <ac:chgData name="Mara Grimaldi" userId="bc8932149bbfe9d3" providerId="LiveId" clId="{2B4D83E8-1CD6-47D7-8525-FF473BFC7DB2}" dt="2020-05-02T14:09:15.349" v="9911" actId="20577"/>
          <ac:spMkLst>
            <pc:docMk/>
            <pc:sldMk cId="2044271473" sldId="465"/>
            <ac:spMk id="16" creationId="{F2DB4250-9976-4701-964C-E4DF66E80682}"/>
          </ac:spMkLst>
        </pc:spChg>
        <pc:picChg chg="mod modCrop">
          <ac:chgData name="Mara Grimaldi" userId="bc8932149bbfe9d3" providerId="LiveId" clId="{2B4D83E8-1CD6-47D7-8525-FF473BFC7DB2}" dt="2020-05-02T14:09:03.461" v="9896" actId="1076"/>
          <ac:picMkLst>
            <pc:docMk/>
            <pc:sldMk cId="2044271473" sldId="465"/>
            <ac:picMk id="2" creationId="{00000000-0000-0000-0000-000000000000}"/>
          </ac:picMkLst>
        </pc:picChg>
        <pc:picChg chg="add mod modCrop">
          <ac:chgData name="Mara Grimaldi" userId="bc8932149bbfe9d3" providerId="LiveId" clId="{2B4D83E8-1CD6-47D7-8525-FF473BFC7DB2}" dt="2020-05-02T14:11:53.378" v="10003" actId="1076"/>
          <ac:picMkLst>
            <pc:docMk/>
            <pc:sldMk cId="2044271473" sldId="465"/>
            <ac:picMk id="12" creationId="{4CC9C9BA-43CE-416C-BC55-8F443FD7867D}"/>
          </ac:picMkLst>
        </pc:picChg>
        <pc:picChg chg="add mod">
          <ac:chgData name="Mara Grimaldi" userId="bc8932149bbfe9d3" providerId="LiveId" clId="{2B4D83E8-1CD6-47D7-8525-FF473BFC7DB2}" dt="2020-05-02T14:09:50.526" v="9942" actId="14100"/>
          <ac:picMkLst>
            <pc:docMk/>
            <pc:sldMk cId="2044271473" sldId="465"/>
            <ac:picMk id="14" creationId="{04C7937B-09A3-4ABE-A189-F4D81FCE7F09}"/>
          </ac:picMkLst>
        </pc:picChg>
        <pc:picChg chg="add del mod">
          <ac:chgData name="Mara Grimaldi" userId="bc8932149bbfe9d3" providerId="LiveId" clId="{2B4D83E8-1CD6-47D7-8525-FF473BFC7DB2}" dt="2020-05-02T14:09:55.014" v="9944" actId="478"/>
          <ac:picMkLst>
            <pc:docMk/>
            <pc:sldMk cId="2044271473" sldId="465"/>
            <ac:picMk id="15" creationId="{5A4538DB-0025-44D4-967C-8FA78F346D4C}"/>
          </ac:picMkLst>
        </pc:picChg>
        <pc:picChg chg="add mod">
          <ac:chgData name="Mara Grimaldi" userId="bc8932149bbfe9d3" providerId="LiveId" clId="{2B4D83E8-1CD6-47D7-8525-FF473BFC7DB2}" dt="2020-05-02T14:09:57.271" v="9945" actId="1076"/>
          <ac:picMkLst>
            <pc:docMk/>
            <pc:sldMk cId="2044271473" sldId="465"/>
            <ac:picMk id="17" creationId="{E024C5B8-15D3-4688-B19E-ED4BB73587D3}"/>
          </ac:picMkLst>
        </pc:picChg>
        <pc:picChg chg="mod">
          <ac:chgData name="Mara Grimaldi" userId="bc8932149bbfe9d3" providerId="LiveId" clId="{2B4D83E8-1CD6-47D7-8525-FF473BFC7DB2}" dt="2020-05-02T14:09:07.886" v="9898" actId="1076"/>
          <ac:picMkLst>
            <pc:docMk/>
            <pc:sldMk cId="2044271473" sldId="465"/>
            <ac:picMk id="24578" creationId="{F9F66200-69F2-432A-BEB4-E4EF47179A0D}"/>
          </ac:picMkLst>
        </pc:picChg>
        <pc:picChg chg="del mod">
          <ac:chgData name="Mara Grimaldi" userId="bc8932149bbfe9d3" providerId="LiveId" clId="{2B4D83E8-1CD6-47D7-8525-FF473BFC7DB2}" dt="2020-05-02T14:11:48.536" v="10002" actId="21"/>
          <ac:picMkLst>
            <pc:docMk/>
            <pc:sldMk cId="2044271473" sldId="465"/>
            <ac:picMk id="24582" creationId="{6E54E2E2-4B31-4020-836E-2A82F18C888F}"/>
          </ac:picMkLst>
        </pc:picChg>
      </pc:sldChg>
      <pc:sldChg chg="addSp delSp modSp mod modAnim">
        <pc:chgData name="Mara Grimaldi" userId="bc8932149bbfe9d3" providerId="LiveId" clId="{2B4D83E8-1CD6-47D7-8525-FF473BFC7DB2}" dt="2020-05-02T15:04:16.344" v="12369" actId="1076"/>
        <pc:sldMkLst>
          <pc:docMk/>
          <pc:sldMk cId="509591582" sldId="468"/>
        </pc:sldMkLst>
        <pc:spChg chg="mod">
          <ac:chgData name="Mara Grimaldi" userId="bc8932149bbfe9d3" providerId="LiveId" clId="{2B4D83E8-1CD6-47D7-8525-FF473BFC7DB2}" dt="2020-05-02T14:29:55.441" v="10740" actId="20577"/>
          <ac:spMkLst>
            <pc:docMk/>
            <pc:sldMk cId="509591582" sldId="468"/>
            <ac:spMk id="2" creationId="{00000000-0000-0000-0000-000000000000}"/>
          </ac:spMkLst>
        </pc:spChg>
        <pc:spChg chg="del">
          <ac:chgData name="Mara Grimaldi" userId="bc8932149bbfe9d3" providerId="LiveId" clId="{2B4D83E8-1CD6-47D7-8525-FF473BFC7DB2}" dt="2020-05-01T23:13:35.910" v="1266"/>
          <ac:spMkLst>
            <pc:docMk/>
            <pc:sldMk cId="509591582" sldId="468"/>
            <ac:spMk id="3" creationId="{00000000-0000-0000-0000-000000000000}"/>
          </ac:spMkLst>
        </pc:spChg>
        <pc:spChg chg="del">
          <ac:chgData name="Mara Grimaldi" userId="bc8932149bbfe9d3" providerId="LiveId" clId="{2B4D83E8-1CD6-47D7-8525-FF473BFC7DB2}" dt="2020-05-01T23:13:39.604" v="1268" actId="478"/>
          <ac:spMkLst>
            <pc:docMk/>
            <pc:sldMk cId="509591582" sldId="468"/>
            <ac:spMk id="4" creationId="{00000000-0000-0000-0000-000000000000}"/>
          </ac:spMkLst>
        </pc:spChg>
        <pc:spChg chg="mod">
          <ac:chgData name="Mara Grimaldi" userId="bc8932149bbfe9d3" providerId="LiveId" clId="{2B4D83E8-1CD6-47D7-8525-FF473BFC7DB2}" dt="2020-05-01T23:13:42.507" v="1269" actId="1076"/>
          <ac:spMkLst>
            <pc:docMk/>
            <pc:sldMk cId="509591582" sldId="468"/>
            <ac:spMk id="6" creationId="{ABB9A418-A172-4E58-AB2B-5A0B199AA380}"/>
          </ac:spMkLst>
        </pc:spChg>
        <pc:spChg chg="add mod">
          <ac:chgData name="Mara Grimaldi" userId="bc8932149bbfe9d3" providerId="LiveId" clId="{2B4D83E8-1CD6-47D7-8525-FF473BFC7DB2}" dt="2020-05-02T15:04:16.344" v="12369" actId="1076"/>
          <ac:spMkLst>
            <pc:docMk/>
            <pc:sldMk cId="509591582" sldId="468"/>
            <ac:spMk id="11" creationId="{9B5BA775-57AF-4F2E-9BD1-EA77374DA55C}"/>
          </ac:spMkLst>
        </pc:spChg>
        <pc:spChg chg="add mod">
          <ac:chgData name="Mara Grimaldi" userId="bc8932149bbfe9d3" providerId="LiveId" clId="{2B4D83E8-1CD6-47D7-8525-FF473BFC7DB2}" dt="2020-05-01T23:25:55.691" v="1804" actId="1076"/>
          <ac:spMkLst>
            <pc:docMk/>
            <pc:sldMk cId="509591582" sldId="468"/>
            <ac:spMk id="12" creationId="{4347ACEA-25AD-4A52-9B8D-B304CDCDCDD4}"/>
          </ac:spMkLst>
        </pc:spChg>
        <pc:spChg chg="add del mod">
          <ac:chgData name="Mara Grimaldi" userId="bc8932149bbfe9d3" providerId="LiveId" clId="{2B4D83E8-1CD6-47D7-8525-FF473BFC7DB2}" dt="2020-05-01T23:26:18.298" v="1808" actId="478"/>
          <ac:spMkLst>
            <pc:docMk/>
            <pc:sldMk cId="509591582" sldId="468"/>
            <ac:spMk id="13" creationId="{ECF9EDE8-187A-4DD0-AB8C-668785809149}"/>
          </ac:spMkLst>
        </pc:spChg>
        <pc:picChg chg="del mod modCrop">
          <ac:chgData name="Mara Grimaldi" userId="bc8932149bbfe9d3" providerId="LiveId" clId="{2B4D83E8-1CD6-47D7-8525-FF473BFC7DB2}" dt="2020-05-01T23:24:00.127" v="1689" actId="478"/>
          <ac:picMkLst>
            <pc:docMk/>
            <pc:sldMk cId="509591582" sldId="468"/>
            <ac:picMk id="5" creationId="{00000000-0000-0000-0000-000000000000}"/>
          </ac:picMkLst>
        </pc:picChg>
        <pc:picChg chg="add mod modCrop">
          <ac:chgData name="Mara Grimaldi" userId="bc8932149bbfe9d3" providerId="LiveId" clId="{2B4D83E8-1CD6-47D7-8525-FF473BFC7DB2}" dt="2020-05-01T23:25:53.110" v="1803" actId="1076"/>
          <ac:picMkLst>
            <pc:docMk/>
            <pc:sldMk cId="509591582" sldId="468"/>
            <ac:picMk id="10" creationId="{6AEFAEAC-3A38-421D-812A-312C6DE80169}"/>
          </ac:picMkLst>
        </pc:picChg>
      </pc:sldChg>
      <pc:sldChg chg="delSp del mod">
        <pc:chgData name="Mara Grimaldi" userId="bc8932149bbfe9d3" providerId="LiveId" clId="{2B4D83E8-1CD6-47D7-8525-FF473BFC7DB2}" dt="2020-05-01T23:13:44.138" v="1270" actId="47"/>
        <pc:sldMkLst>
          <pc:docMk/>
          <pc:sldMk cId="1831711028" sldId="469"/>
        </pc:sldMkLst>
        <pc:picChg chg="del">
          <ac:chgData name="Mara Grimaldi" userId="bc8932149bbfe9d3" providerId="LiveId" clId="{2B4D83E8-1CD6-47D7-8525-FF473BFC7DB2}" dt="2020-05-01T23:13:18.237" v="1235" actId="21"/>
          <ac:picMkLst>
            <pc:docMk/>
            <pc:sldMk cId="1831711028" sldId="469"/>
            <ac:picMk id="8" creationId="{00000000-0000-0000-0000-000000000000}"/>
          </ac:picMkLst>
        </pc:picChg>
      </pc:sldChg>
      <pc:sldChg chg="modSp">
        <pc:chgData name="Mara Grimaldi" userId="bc8932149bbfe9d3" providerId="LiveId" clId="{2B4D83E8-1CD6-47D7-8525-FF473BFC7DB2}" dt="2020-05-02T09:40:26.085" v="2778" actId="20577"/>
        <pc:sldMkLst>
          <pc:docMk/>
          <pc:sldMk cId="3480386758" sldId="477"/>
        </pc:sldMkLst>
        <pc:spChg chg="mod">
          <ac:chgData name="Mara Grimaldi" userId="bc8932149bbfe9d3" providerId="LiveId" clId="{2B4D83E8-1CD6-47D7-8525-FF473BFC7DB2}" dt="2020-05-02T09:40:26.085" v="2778" actId="20577"/>
          <ac:spMkLst>
            <pc:docMk/>
            <pc:sldMk cId="3480386758" sldId="477"/>
            <ac:spMk id="10" creationId="{00000000-0000-0000-0000-000000000000}"/>
          </ac:spMkLst>
        </pc:spChg>
      </pc:sldChg>
      <pc:sldChg chg="addSp delSp modSp mod delAnim modAnim">
        <pc:chgData name="Mara Grimaldi" userId="bc8932149bbfe9d3" providerId="LiveId" clId="{2B4D83E8-1CD6-47D7-8525-FF473BFC7DB2}" dt="2020-05-02T09:47:44.804" v="2873" actId="1076"/>
        <pc:sldMkLst>
          <pc:docMk/>
          <pc:sldMk cId="158398055" sldId="481"/>
        </pc:sldMkLst>
        <pc:spChg chg="add mod">
          <ac:chgData name="Mara Grimaldi" userId="bc8932149bbfe9d3" providerId="LiveId" clId="{2B4D83E8-1CD6-47D7-8525-FF473BFC7DB2}" dt="2020-05-02T09:47:29.269" v="2869" actId="1076"/>
          <ac:spMkLst>
            <pc:docMk/>
            <pc:sldMk cId="158398055" sldId="481"/>
            <ac:spMk id="10" creationId="{FD91ACC0-9786-4691-906C-FC56BE41AF21}"/>
          </ac:spMkLst>
        </pc:spChg>
        <pc:spChg chg="add mod">
          <ac:chgData name="Mara Grimaldi" userId="bc8932149bbfe9d3" providerId="LiveId" clId="{2B4D83E8-1CD6-47D7-8525-FF473BFC7DB2}" dt="2020-05-02T09:41:51.612" v="2795" actId="1076"/>
          <ac:spMkLst>
            <pc:docMk/>
            <pc:sldMk cId="158398055" sldId="481"/>
            <ac:spMk id="12" creationId="{B3A7BBDB-8A48-4421-9E4B-5B25A7534F37}"/>
          </ac:spMkLst>
        </pc:spChg>
        <pc:spChg chg="add mod">
          <ac:chgData name="Mara Grimaldi" userId="bc8932149bbfe9d3" providerId="LiveId" clId="{2B4D83E8-1CD6-47D7-8525-FF473BFC7DB2}" dt="2020-05-02T09:42:03.793" v="2798" actId="14100"/>
          <ac:spMkLst>
            <pc:docMk/>
            <pc:sldMk cId="158398055" sldId="481"/>
            <ac:spMk id="13" creationId="{97497E1C-4644-4E2F-AA75-7713C5B783C5}"/>
          </ac:spMkLst>
        </pc:spChg>
        <pc:spChg chg="add mod">
          <ac:chgData name="Mara Grimaldi" userId="bc8932149bbfe9d3" providerId="LiveId" clId="{2B4D83E8-1CD6-47D7-8525-FF473BFC7DB2}" dt="2020-05-02T09:47:34.256" v="2870" actId="1076"/>
          <ac:spMkLst>
            <pc:docMk/>
            <pc:sldMk cId="158398055" sldId="481"/>
            <ac:spMk id="14" creationId="{1AF7C782-A6D3-4C8E-9AEC-E183CE91D9F5}"/>
          </ac:spMkLst>
        </pc:spChg>
        <pc:picChg chg="mod">
          <ac:chgData name="Mara Grimaldi" userId="bc8932149bbfe9d3" providerId="LiveId" clId="{2B4D83E8-1CD6-47D7-8525-FF473BFC7DB2}" dt="2020-05-02T09:47:34.256" v="2870" actId="1076"/>
          <ac:picMkLst>
            <pc:docMk/>
            <pc:sldMk cId="158398055" sldId="481"/>
            <ac:picMk id="3" creationId="{00000000-0000-0000-0000-000000000000}"/>
          </ac:picMkLst>
        </pc:picChg>
        <pc:picChg chg="mod">
          <ac:chgData name="Mara Grimaldi" userId="bc8932149bbfe9d3" providerId="LiveId" clId="{2B4D83E8-1CD6-47D7-8525-FF473BFC7DB2}" dt="2020-05-02T09:47:29.269" v="2869" actId="1076"/>
          <ac:picMkLst>
            <pc:docMk/>
            <pc:sldMk cId="158398055" sldId="481"/>
            <ac:picMk id="4" creationId="{00000000-0000-0000-0000-000000000000}"/>
          </ac:picMkLst>
        </pc:picChg>
        <pc:picChg chg="add del">
          <ac:chgData name="Mara Grimaldi" userId="bc8932149bbfe9d3" providerId="LiveId" clId="{2B4D83E8-1CD6-47D7-8525-FF473BFC7DB2}" dt="2020-05-02T09:43:55.169" v="2821"/>
          <ac:picMkLst>
            <pc:docMk/>
            <pc:sldMk cId="158398055" sldId="481"/>
            <ac:picMk id="18" creationId="{7BEF3ABF-3D7A-450A-A9DE-5B5D0932CFA9}"/>
          </ac:picMkLst>
        </pc:picChg>
        <pc:picChg chg="add mod">
          <ac:chgData name="Mara Grimaldi" userId="bc8932149bbfe9d3" providerId="LiveId" clId="{2B4D83E8-1CD6-47D7-8525-FF473BFC7DB2}" dt="2020-05-02T09:47:44.804" v="2873" actId="1076"/>
          <ac:picMkLst>
            <pc:docMk/>
            <pc:sldMk cId="158398055" sldId="481"/>
            <ac:picMk id="2050" creationId="{B67469BE-C4C5-46BA-B8FC-CBD7A95EFD58}"/>
          </ac:picMkLst>
        </pc:picChg>
        <pc:cxnChg chg="add del">
          <ac:chgData name="Mara Grimaldi" userId="bc8932149bbfe9d3" providerId="LiveId" clId="{2B4D83E8-1CD6-47D7-8525-FF473BFC7DB2}" dt="2020-05-02T09:41:41.622" v="2793" actId="478"/>
          <ac:cxnSpMkLst>
            <pc:docMk/>
            <pc:sldMk cId="158398055" sldId="481"/>
            <ac:cxnSpMk id="11" creationId="{FC81F1AB-93C1-45E7-B1D5-4804A25904CC}"/>
          </ac:cxnSpMkLst>
        </pc:cxnChg>
        <pc:cxnChg chg="add mod">
          <ac:chgData name="Mara Grimaldi" userId="bc8932149bbfe9d3" providerId="LiveId" clId="{2B4D83E8-1CD6-47D7-8525-FF473BFC7DB2}" dt="2020-05-02T09:43:49.017" v="2819" actId="1582"/>
          <ac:cxnSpMkLst>
            <pc:docMk/>
            <pc:sldMk cId="158398055" sldId="481"/>
            <ac:cxnSpMk id="16" creationId="{EF0F4283-1A2A-4AAE-8DD0-2C3DEBE29C6F}"/>
          </ac:cxnSpMkLst>
        </pc:cxnChg>
        <pc:cxnChg chg="add mod">
          <ac:chgData name="Mara Grimaldi" userId="bc8932149bbfe9d3" providerId="LiveId" clId="{2B4D83E8-1CD6-47D7-8525-FF473BFC7DB2}" dt="2020-05-02T09:44:04.925" v="2824" actId="14100"/>
          <ac:cxnSpMkLst>
            <pc:docMk/>
            <pc:sldMk cId="158398055" sldId="481"/>
            <ac:cxnSpMk id="19" creationId="{9DFC97AD-C572-4861-950B-09176BB04E1A}"/>
          </ac:cxnSpMkLst>
        </pc:cxnChg>
        <pc:cxnChg chg="add mod">
          <ac:chgData name="Mara Grimaldi" userId="bc8932149bbfe9d3" providerId="LiveId" clId="{2B4D83E8-1CD6-47D7-8525-FF473BFC7DB2}" dt="2020-05-02T09:47:29.269" v="2869" actId="1076"/>
          <ac:cxnSpMkLst>
            <pc:docMk/>
            <pc:sldMk cId="158398055" sldId="481"/>
            <ac:cxnSpMk id="21" creationId="{12D51813-84E6-44EE-BC27-05F7E41C235B}"/>
          </ac:cxnSpMkLst>
        </pc:cxnChg>
        <pc:cxnChg chg="add mod">
          <ac:chgData name="Mara Grimaldi" userId="bc8932149bbfe9d3" providerId="LiveId" clId="{2B4D83E8-1CD6-47D7-8525-FF473BFC7DB2}" dt="2020-05-02T09:44:25.120" v="2830" actId="1076"/>
          <ac:cxnSpMkLst>
            <pc:docMk/>
            <pc:sldMk cId="158398055" sldId="481"/>
            <ac:cxnSpMk id="24" creationId="{80176073-6BEC-4045-9214-F8E8814A1232}"/>
          </ac:cxnSpMkLst>
        </pc:cxnChg>
        <pc:cxnChg chg="add mod">
          <ac:chgData name="Mara Grimaldi" userId="bc8932149bbfe9d3" providerId="LiveId" clId="{2B4D83E8-1CD6-47D7-8525-FF473BFC7DB2}" dt="2020-05-02T09:44:30.746" v="2832" actId="1076"/>
          <ac:cxnSpMkLst>
            <pc:docMk/>
            <pc:sldMk cId="158398055" sldId="481"/>
            <ac:cxnSpMk id="25" creationId="{CFED30C5-D801-4671-BD38-A84CB212657C}"/>
          </ac:cxnSpMkLst>
        </pc:cxnChg>
        <pc:cxnChg chg="add mod">
          <ac:chgData name="Mara Grimaldi" userId="bc8932149bbfe9d3" providerId="LiveId" clId="{2B4D83E8-1CD6-47D7-8525-FF473BFC7DB2}" dt="2020-05-02T09:47:34.256" v="2870" actId="1076"/>
          <ac:cxnSpMkLst>
            <pc:docMk/>
            <pc:sldMk cId="158398055" sldId="481"/>
            <ac:cxnSpMk id="26" creationId="{F1CEFA7C-FC00-42CB-910A-34AE9CD7DC03}"/>
          </ac:cxnSpMkLst>
        </pc:cxnChg>
        <pc:cxnChg chg="add mod">
          <ac:chgData name="Mara Grimaldi" userId="bc8932149bbfe9d3" providerId="LiveId" clId="{2B4D83E8-1CD6-47D7-8525-FF473BFC7DB2}" dt="2020-05-02T09:47:34.256" v="2870" actId="1076"/>
          <ac:cxnSpMkLst>
            <pc:docMk/>
            <pc:sldMk cId="158398055" sldId="481"/>
            <ac:cxnSpMk id="27" creationId="{ABE79B09-4C7F-4997-8C94-CB5B1A34425E}"/>
          </ac:cxnSpMkLst>
        </pc:cxnChg>
        <pc:cxnChg chg="add mod">
          <ac:chgData name="Mara Grimaldi" userId="bc8932149bbfe9d3" providerId="LiveId" clId="{2B4D83E8-1CD6-47D7-8525-FF473BFC7DB2}" dt="2020-05-02T09:47:34.256" v="2870" actId="1076"/>
          <ac:cxnSpMkLst>
            <pc:docMk/>
            <pc:sldMk cId="158398055" sldId="481"/>
            <ac:cxnSpMk id="28" creationId="{5EBB87D2-7122-4684-B77F-0191DE62810F}"/>
          </ac:cxnSpMkLst>
        </pc:cxnChg>
      </pc:sldChg>
      <pc:sldChg chg="del">
        <pc:chgData name="Mara Grimaldi" userId="bc8932149bbfe9d3" providerId="LiveId" clId="{2B4D83E8-1CD6-47D7-8525-FF473BFC7DB2}" dt="2020-05-01T23:13:46.033" v="1271" actId="47"/>
        <pc:sldMkLst>
          <pc:docMk/>
          <pc:sldMk cId="2835962731" sldId="482"/>
        </pc:sldMkLst>
      </pc:sldChg>
      <pc:sldChg chg="delSp del mod">
        <pc:chgData name="Mara Grimaldi" userId="bc8932149bbfe9d3" providerId="LiveId" clId="{2B4D83E8-1CD6-47D7-8525-FF473BFC7DB2}" dt="2020-05-02T14:08:35.475" v="9889" actId="47"/>
        <pc:sldMkLst>
          <pc:docMk/>
          <pc:sldMk cId="2970003330" sldId="489"/>
        </pc:sldMkLst>
        <pc:spChg chg="del">
          <ac:chgData name="Mara Grimaldi" userId="bc8932149bbfe9d3" providerId="LiveId" clId="{2B4D83E8-1CD6-47D7-8525-FF473BFC7DB2}" dt="2020-05-02T14:08:34.166" v="9888" actId="21"/>
          <ac:spMkLst>
            <pc:docMk/>
            <pc:sldMk cId="2970003330" sldId="489"/>
            <ac:spMk id="12" creationId="{00000000-0000-0000-0000-000000000000}"/>
          </ac:spMkLst>
        </pc:spChg>
        <pc:picChg chg="del">
          <ac:chgData name="Mara Grimaldi" userId="bc8932149bbfe9d3" providerId="LiveId" clId="{2B4D83E8-1CD6-47D7-8525-FF473BFC7DB2}" dt="2020-05-02T14:08:34.166" v="9888" actId="21"/>
          <ac:picMkLst>
            <pc:docMk/>
            <pc:sldMk cId="2970003330" sldId="489"/>
            <ac:picMk id="8" creationId="{00000000-0000-0000-0000-000000000000}"/>
          </ac:picMkLst>
        </pc:picChg>
        <pc:picChg chg="del">
          <ac:chgData name="Mara Grimaldi" userId="bc8932149bbfe9d3" providerId="LiveId" clId="{2B4D83E8-1CD6-47D7-8525-FF473BFC7DB2}" dt="2020-05-02T14:08:34.166" v="9888" actId="21"/>
          <ac:picMkLst>
            <pc:docMk/>
            <pc:sldMk cId="2970003330" sldId="489"/>
            <ac:picMk id="10" creationId="{00000000-0000-0000-0000-000000000000}"/>
          </ac:picMkLst>
        </pc:picChg>
        <pc:picChg chg="del">
          <ac:chgData name="Mara Grimaldi" userId="bc8932149bbfe9d3" providerId="LiveId" clId="{2B4D83E8-1CD6-47D7-8525-FF473BFC7DB2}" dt="2020-05-02T14:08:34.166" v="9888" actId="21"/>
          <ac:picMkLst>
            <pc:docMk/>
            <pc:sldMk cId="2970003330" sldId="489"/>
            <ac:picMk id="13" creationId="{00000000-0000-0000-0000-000000000000}"/>
          </ac:picMkLst>
        </pc:picChg>
      </pc:sldChg>
      <pc:sldChg chg="modSp">
        <pc:chgData name="Mara Grimaldi" userId="bc8932149bbfe9d3" providerId="LiveId" clId="{2B4D83E8-1CD6-47D7-8525-FF473BFC7DB2}" dt="2020-05-02T09:49:45.117" v="2882"/>
        <pc:sldMkLst>
          <pc:docMk/>
          <pc:sldMk cId="4099370918" sldId="495"/>
        </pc:sldMkLst>
        <pc:spChg chg="mod">
          <ac:chgData name="Mara Grimaldi" userId="bc8932149bbfe9d3" providerId="LiveId" clId="{2B4D83E8-1CD6-47D7-8525-FF473BFC7DB2}" dt="2020-05-02T09:49:45.117" v="2882"/>
          <ac:spMkLst>
            <pc:docMk/>
            <pc:sldMk cId="4099370918" sldId="495"/>
            <ac:spMk id="18" creationId="{64BA6280-DC09-4A3D-B048-12C0A27ECDDD}"/>
          </ac:spMkLst>
        </pc:spChg>
      </pc:sldChg>
      <pc:sldChg chg="addSp delSp modSp mod modAnim">
        <pc:chgData name="Mara Grimaldi" userId="bc8932149bbfe9d3" providerId="LiveId" clId="{2B4D83E8-1CD6-47D7-8525-FF473BFC7DB2}" dt="2020-05-02T10:38:21.202" v="5181"/>
        <pc:sldMkLst>
          <pc:docMk/>
          <pc:sldMk cId="1350039992" sldId="496"/>
        </pc:sldMkLst>
        <pc:spChg chg="del mod">
          <ac:chgData name="Mara Grimaldi" userId="bc8932149bbfe9d3" providerId="LiveId" clId="{2B4D83E8-1CD6-47D7-8525-FF473BFC7DB2}" dt="2020-05-02T10:09:26.010" v="3907" actId="478"/>
          <ac:spMkLst>
            <pc:docMk/>
            <pc:sldMk cId="1350039992" sldId="496"/>
            <ac:spMk id="8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0:37:56.087" v="5172" actId="1076"/>
          <ac:spMkLst>
            <pc:docMk/>
            <pc:sldMk cId="1350039992" sldId="496"/>
            <ac:spMk id="25" creationId="{75C19E9F-B00E-48B2-A237-48FF7560302A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26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2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28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29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3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31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3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3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3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35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36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3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38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8:12.711" v="5177" actId="207"/>
          <ac:spMkLst>
            <pc:docMk/>
            <pc:sldMk cId="1350039992" sldId="496"/>
            <ac:spMk id="39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8:21.202" v="5181"/>
          <ac:spMkLst>
            <pc:docMk/>
            <pc:sldMk cId="1350039992" sldId="496"/>
            <ac:spMk id="4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8:17.810" v="5179"/>
          <ac:spMkLst>
            <pc:docMk/>
            <pc:sldMk cId="1350039992" sldId="496"/>
            <ac:spMk id="4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4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4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45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46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4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37:34.471" v="5166" actId="1076"/>
          <ac:spMkLst>
            <pc:docMk/>
            <pc:sldMk cId="1350039992" sldId="496"/>
            <ac:spMk id="48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0:10:18.328" v="3921" actId="1076"/>
          <ac:spMkLst>
            <pc:docMk/>
            <pc:sldMk cId="1350039992" sldId="496"/>
            <ac:spMk id="51" creationId="{599ADE54-FBA2-4025-BAA3-005BA8C1A606}"/>
          </ac:spMkLst>
        </pc:spChg>
        <pc:grpChg chg="add">
          <ac:chgData name="Mara Grimaldi" userId="bc8932149bbfe9d3" providerId="LiveId" clId="{2B4D83E8-1CD6-47D7-8525-FF473BFC7DB2}" dt="2020-05-02T10:09:42.682" v="3911"/>
          <ac:grpSpMkLst>
            <pc:docMk/>
            <pc:sldMk cId="1350039992" sldId="496"/>
            <ac:grpSpMk id="41" creationId="{A859CCB9-92AE-4798-AE1D-846972AC53A0}"/>
          </ac:grpSpMkLst>
        </pc:grpChg>
      </pc:sldChg>
      <pc:sldChg chg="addSp delSp modSp mod">
        <pc:chgData name="Mara Grimaldi" userId="bc8932149bbfe9d3" providerId="LiveId" clId="{2B4D83E8-1CD6-47D7-8525-FF473BFC7DB2}" dt="2020-05-03T14:05:27.779" v="19382"/>
        <pc:sldMkLst>
          <pc:docMk/>
          <pc:sldMk cId="867912346" sldId="497"/>
        </pc:sldMkLst>
        <pc:spChg chg="mod">
          <ac:chgData name="Mara Grimaldi" userId="bc8932149bbfe9d3" providerId="LiveId" clId="{2B4D83E8-1CD6-47D7-8525-FF473BFC7DB2}" dt="2020-05-03T14:04:54.435" v="19372" actId="1076"/>
          <ac:spMkLst>
            <pc:docMk/>
            <pc:sldMk cId="867912346" sldId="497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04:54.435" v="19372" actId="1076"/>
          <ac:spMkLst>
            <pc:docMk/>
            <pc:sldMk cId="867912346" sldId="497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04:54.435" v="19372" actId="1076"/>
          <ac:spMkLst>
            <pc:docMk/>
            <pc:sldMk cId="867912346" sldId="497"/>
            <ac:spMk id="5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04:54.435" v="19372" actId="1076"/>
          <ac:spMkLst>
            <pc:docMk/>
            <pc:sldMk cId="867912346" sldId="497"/>
            <ac:spMk id="11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05:02.400" v="19375" actId="1076"/>
          <ac:spMkLst>
            <pc:docMk/>
            <pc:sldMk cId="867912346" sldId="497"/>
            <ac:spMk id="13" creationId="{4BBD0E46-CC10-4175-853A-5FD1CE1DD109}"/>
          </ac:spMkLst>
        </pc:spChg>
        <pc:spChg chg="mod">
          <ac:chgData name="Mara Grimaldi" userId="bc8932149bbfe9d3" providerId="LiveId" clId="{2B4D83E8-1CD6-47D7-8525-FF473BFC7DB2}" dt="2020-05-03T14:04:54.435" v="19372" actId="1076"/>
          <ac:spMkLst>
            <pc:docMk/>
            <pc:sldMk cId="867912346" sldId="497"/>
            <ac:spMk id="14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04:54.435" v="19372" actId="1076"/>
          <ac:spMkLst>
            <pc:docMk/>
            <pc:sldMk cId="867912346" sldId="497"/>
            <ac:spMk id="15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04:56.291" v="19373" actId="1076"/>
          <ac:spMkLst>
            <pc:docMk/>
            <pc:sldMk cId="867912346" sldId="497"/>
            <ac:spMk id="16" creationId="{C8A8330B-F2ED-4653-A9E2-1DD7B343FB94}"/>
          </ac:spMkLst>
        </pc:spChg>
        <pc:spChg chg="mod">
          <ac:chgData name="Mara Grimaldi" userId="bc8932149bbfe9d3" providerId="LiveId" clId="{2B4D83E8-1CD6-47D7-8525-FF473BFC7DB2}" dt="2020-05-03T14:05:27.779" v="19382"/>
          <ac:spMkLst>
            <pc:docMk/>
            <pc:sldMk cId="867912346" sldId="497"/>
            <ac:spMk id="19" creationId="{052CB560-37C0-458E-A287-DB3A148ECA02}"/>
          </ac:spMkLst>
        </pc:spChg>
        <pc:grpChg chg="del mod">
          <ac:chgData name="Mara Grimaldi" userId="bc8932149bbfe9d3" providerId="LiveId" clId="{2B4D83E8-1CD6-47D7-8525-FF473BFC7DB2}" dt="2020-05-03T14:05:21.312" v="19381" actId="478"/>
          <ac:grpSpMkLst>
            <pc:docMk/>
            <pc:sldMk cId="867912346" sldId="497"/>
            <ac:grpSpMk id="9" creationId="{C93C5A3B-85A6-4747-85F6-C1FFC09B5EFE}"/>
          </ac:grpSpMkLst>
        </pc:grpChg>
        <pc:grpChg chg="add mod">
          <ac:chgData name="Mara Grimaldi" userId="bc8932149bbfe9d3" providerId="LiveId" clId="{2B4D83E8-1CD6-47D7-8525-FF473BFC7DB2}" dt="2020-05-03T14:05:27.779" v="19382"/>
          <ac:grpSpMkLst>
            <pc:docMk/>
            <pc:sldMk cId="867912346" sldId="497"/>
            <ac:grpSpMk id="17" creationId="{6AEDD1C1-606E-4675-8379-B5F9A17184FC}"/>
          </ac:grpSpMkLst>
        </pc:grpChg>
        <pc:grpChg chg="mod">
          <ac:chgData name="Mara Grimaldi" userId="bc8932149bbfe9d3" providerId="LiveId" clId="{2B4D83E8-1CD6-47D7-8525-FF473BFC7DB2}" dt="2020-05-03T14:05:27.779" v="19382"/>
          <ac:grpSpMkLst>
            <pc:docMk/>
            <pc:sldMk cId="867912346" sldId="497"/>
            <ac:grpSpMk id="18" creationId="{953B585A-57A6-4E2A-8A7A-ACE4A155842C}"/>
          </ac:grpSpMkLst>
        </pc:grpChg>
      </pc:sldChg>
      <pc:sldChg chg="modSp">
        <pc:chgData name="Mara Grimaldi" userId="bc8932149bbfe9d3" providerId="LiveId" clId="{2B4D83E8-1CD6-47D7-8525-FF473BFC7DB2}" dt="2020-05-02T09:53:15.813" v="2942"/>
        <pc:sldMkLst>
          <pc:docMk/>
          <pc:sldMk cId="156706860" sldId="498"/>
        </pc:sldMkLst>
        <pc:spChg chg="mod">
          <ac:chgData name="Mara Grimaldi" userId="bc8932149bbfe9d3" providerId="LiveId" clId="{2B4D83E8-1CD6-47D7-8525-FF473BFC7DB2}" dt="2020-05-02T09:53:15.813" v="2942"/>
          <ac:spMkLst>
            <pc:docMk/>
            <pc:sldMk cId="156706860" sldId="498"/>
            <ac:spMk id="9" creationId="{00000000-0000-0000-0000-000000000000}"/>
          </ac:spMkLst>
        </pc:spChg>
      </pc:sldChg>
      <pc:sldChg chg="addSp delSp modSp mod modAnim">
        <pc:chgData name="Mara Grimaldi" userId="bc8932149bbfe9d3" providerId="LiveId" clId="{2B4D83E8-1CD6-47D7-8525-FF473BFC7DB2}" dt="2020-05-02T14:23:23.630" v="10596"/>
        <pc:sldMkLst>
          <pc:docMk/>
          <pc:sldMk cId="2592952539" sldId="500"/>
        </pc:sldMkLst>
        <pc:spChg chg="del mod">
          <ac:chgData name="Mara Grimaldi" userId="bc8932149bbfe9d3" providerId="LiveId" clId="{2B4D83E8-1CD6-47D7-8525-FF473BFC7DB2}" dt="2020-05-02T14:11:26.445" v="9998" actId="478"/>
          <ac:spMkLst>
            <pc:docMk/>
            <pc:sldMk cId="2592952539" sldId="500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18:40.090" v="10546" actId="20577"/>
          <ac:spMkLst>
            <pc:docMk/>
            <pc:sldMk cId="2592952539" sldId="500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4:18:03.660" v="10529" actId="1076"/>
          <ac:spMkLst>
            <pc:docMk/>
            <pc:sldMk cId="2592952539" sldId="500"/>
            <ac:spMk id="4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4:18:34.565" v="10544" actId="1076"/>
          <ac:spMkLst>
            <pc:docMk/>
            <pc:sldMk cId="2592952539" sldId="500"/>
            <ac:spMk id="8" creationId="{E4BCC4FA-D2E3-47BB-BA86-7D72DC790480}"/>
          </ac:spMkLst>
        </pc:spChg>
        <pc:spChg chg="add del mod">
          <ac:chgData name="Mara Grimaldi" userId="bc8932149bbfe9d3" providerId="LiveId" clId="{2B4D83E8-1CD6-47D7-8525-FF473BFC7DB2}" dt="2020-05-02T14:11:31.755" v="10000" actId="478"/>
          <ac:spMkLst>
            <pc:docMk/>
            <pc:sldMk cId="2592952539" sldId="500"/>
            <ac:spMk id="10" creationId="{8087370F-A387-444E-B763-F0C6A10149E2}"/>
          </ac:spMkLst>
        </pc:spChg>
        <pc:spChg chg="add mod">
          <ac:chgData name="Mara Grimaldi" userId="bc8932149bbfe9d3" providerId="LiveId" clId="{2B4D83E8-1CD6-47D7-8525-FF473BFC7DB2}" dt="2020-05-02T14:17:07.311" v="10383" actId="1076"/>
          <ac:spMkLst>
            <pc:docMk/>
            <pc:sldMk cId="2592952539" sldId="500"/>
            <ac:spMk id="15" creationId="{7F267103-3567-43BE-BA74-99AA554CF656}"/>
          </ac:spMkLst>
        </pc:spChg>
        <pc:spChg chg="add mod">
          <ac:chgData name="Mara Grimaldi" userId="bc8932149bbfe9d3" providerId="LiveId" clId="{2B4D83E8-1CD6-47D7-8525-FF473BFC7DB2}" dt="2020-05-02T14:18:45.826" v="10548" actId="1076"/>
          <ac:spMkLst>
            <pc:docMk/>
            <pc:sldMk cId="2592952539" sldId="500"/>
            <ac:spMk id="16" creationId="{6C6B3E3B-BF2F-4611-BDC2-5996E1728FA3}"/>
          </ac:spMkLst>
        </pc:spChg>
        <pc:spChg chg="add mod">
          <ac:chgData name="Mara Grimaldi" userId="bc8932149bbfe9d3" providerId="LiveId" clId="{2B4D83E8-1CD6-47D7-8525-FF473BFC7DB2}" dt="2020-05-02T14:18:43.317" v="10547" actId="1076"/>
          <ac:spMkLst>
            <pc:docMk/>
            <pc:sldMk cId="2592952539" sldId="500"/>
            <ac:spMk id="17" creationId="{F819F8F0-92E6-408B-BCD3-14B9792030A6}"/>
          </ac:spMkLst>
        </pc:spChg>
        <pc:spChg chg="add del mod">
          <ac:chgData name="Mara Grimaldi" userId="bc8932149bbfe9d3" providerId="LiveId" clId="{2B4D83E8-1CD6-47D7-8525-FF473BFC7DB2}" dt="2020-05-02T14:16:15.377" v="10248" actId="478"/>
          <ac:spMkLst>
            <pc:docMk/>
            <pc:sldMk cId="2592952539" sldId="500"/>
            <ac:spMk id="18" creationId="{DE9F21BF-38C3-48DC-9FD6-4A6D3BA8085A}"/>
          </ac:spMkLst>
        </pc:spChg>
        <pc:spChg chg="add mod">
          <ac:chgData name="Mara Grimaldi" userId="bc8932149bbfe9d3" providerId="LiveId" clId="{2B4D83E8-1CD6-47D7-8525-FF473BFC7DB2}" dt="2020-05-02T14:18:52.299" v="10550" actId="1076"/>
          <ac:spMkLst>
            <pc:docMk/>
            <pc:sldMk cId="2592952539" sldId="500"/>
            <ac:spMk id="20" creationId="{B4692104-B0B3-4810-AAE8-24E617C07941}"/>
          </ac:spMkLst>
        </pc:spChg>
        <pc:grpChg chg="add">
          <ac:chgData name="Mara Grimaldi" userId="bc8932149bbfe9d3" providerId="LiveId" clId="{2B4D83E8-1CD6-47D7-8525-FF473BFC7DB2}" dt="2020-05-02T14:12:24.946" v="10007"/>
          <ac:grpSpMkLst>
            <pc:docMk/>
            <pc:sldMk cId="2592952539" sldId="500"/>
            <ac:grpSpMk id="12" creationId="{D9441A8C-88E9-4B30-B466-5BA53EA973BA}"/>
          </ac:grpSpMkLst>
        </pc:grpChg>
        <pc:picChg chg="mod">
          <ac:chgData name="Mara Grimaldi" userId="bc8932149bbfe9d3" providerId="LiveId" clId="{2B4D83E8-1CD6-47D7-8525-FF473BFC7DB2}" dt="2020-05-02T14:18:11.217" v="10531" actId="1076"/>
          <ac:picMkLst>
            <pc:docMk/>
            <pc:sldMk cId="2592952539" sldId="500"/>
            <ac:picMk id="5" creationId="{00000000-0000-0000-0000-000000000000}"/>
          </ac:picMkLst>
        </pc:picChg>
        <pc:picChg chg="add del mod">
          <ac:chgData name="Mara Grimaldi" userId="bc8932149bbfe9d3" providerId="LiveId" clId="{2B4D83E8-1CD6-47D7-8525-FF473BFC7DB2}" dt="2020-05-02T14:15:40.312" v="10197" actId="478"/>
          <ac:picMkLst>
            <pc:docMk/>
            <pc:sldMk cId="2592952539" sldId="500"/>
            <ac:picMk id="6" creationId="{00000000-0000-0000-0000-000000000000}"/>
          </ac:picMkLst>
        </pc:picChg>
        <pc:picChg chg="mod modCrop">
          <ac:chgData name="Mara Grimaldi" userId="bc8932149bbfe9d3" providerId="LiveId" clId="{2B4D83E8-1CD6-47D7-8525-FF473BFC7DB2}" dt="2020-05-02T14:20:20.235" v="10566" actId="732"/>
          <ac:picMkLst>
            <pc:docMk/>
            <pc:sldMk cId="2592952539" sldId="500"/>
            <ac:picMk id="7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2T14:18:15.666" v="10533" actId="14100"/>
          <ac:picMkLst>
            <pc:docMk/>
            <pc:sldMk cId="2592952539" sldId="500"/>
            <ac:picMk id="11" creationId="{EBEA072C-9A33-4CD6-A13F-D7AEA6911A3B}"/>
          </ac:picMkLst>
        </pc:picChg>
        <pc:picChg chg="add del">
          <ac:chgData name="Mara Grimaldi" userId="bc8932149bbfe9d3" providerId="LiveId" clId="{2B4D83E8-1CD6-47D7-8525-FF473BFC7DB2}" dt="2020-05-02T14:21:57.140" v="10578"/>
          <ac:picMkLst>
            <pc:docMk/>
            <pc:sldMk cId="2592952539" sldId="500"/>
            <ac:picMk id="19" creationId="{E074197A-055A-4243-B396-28A00AAE8F05}"/>
          </ac:picMkLst>
        </pc:picChg>
        <pc:picChg chg="add del mod">
          <ac:chgData name="Mara Grimaldi" userId="bc8932149bbfe9d3" providerId="LiveId" clId="{2B4D83E8-1CD6-47D7-8525-FF473BFC7DB2}" dt="2020-05-02T14:23:13.533" v="10591" actId="478"/>
          <ac:picMkLst>
            <pc:docMk/>
            <pc:sldMk cId="2592952539" sldId="500"/>
            <ac:picMk id="18434" creationId="{C96510AD-1E5C-4449-B1EC-1BA5DB4DD5E1}"/>
          </ac:picMkLst>
        </pc:picChg>
        <pc:picChg chg="add del mod">
          <ac:chgData name="Mara Grimaldi" userId="bc8932149bbfe9d3" providerId="LiveId" clId="{2B4D83E8-1CD6-47D7-8525-FF473BFC7DB2}" dt="2020-05-02T14:20:53.492" v="10571" actId="478"/>
          <ac:picMkLst>
            <pc:docMk/>
            <pc:sldMk cId="2592952539" sldId="500"/>
            <ac:picMk id="18436" creationId="{4889992B-11C0-4285-90CB-7D291FE17C44}"/>
          </ac:picMkLst>
        </pc:picChg>
        <pc:picChg chg="add del">
          <ac:chgData name="Mara Grimaldi" userId="bc8932149bbfe9d3" providerId="LiveId" clId="{2B4D83E8-1CD6-47D7-8525-FF473BFC7DB2}" dt="2020-05-02T14:22:53.581" v="10581" actId="478"/>
          <ac:picMkLst>
            <pc:docMk/>
            <pc:sldMk cId="2592952539" sldId="500"/>
            <ac:picMk id="18438" creationId="{A6D2B0A8-D844-4CBB-A4E7-EA989D3D0AFA}"/>
          </ac:picMkLst>
        </pc:picChg>
        <pc:picChg chg="add del mod">
          <ac:chgData name="Mara Grimaldi" userId="bc8932149bbfe9d3" providerId="LiveId" clId="{2B4D83E8-1CD6-47D7-8525-FF473BFC7DB2}" dt="2020-05-02T14:23:16.010" v="10592" actId="1076"/>
          <ac:picMkLst>
            <pc:docMk/>
            <pc:sldMk cId="2592952539" sldId="500"/>
            <ac:picMk id="18440" creationId="{F1C138E5-32D8-45D9-8A13-919BA624F9A5}"/>
          </ac:picMkLst>
        </pc:picChg>
        <pc:picChg chg="add del">
          <ac:chgData name="Mara Grimaldi" userId="bc8932149bbfe9d3" providerId="LiveId" clId="{2B4D83E8-1CD6-47D7-8525-FF473BFC7DB2}" dt="2020-05-02T14:21:57.363" v="10579"/>
          <ac:picMkLst>
            <pc:docMk/>
            <pc:sldMk cId="2592952539" sldId="500"/>
            <ac:picMk id="18442" creationId="{D229CCD6-53BA-4CED-BA20-8F5EA2A9895D}"/>
          </ac:picMkLst>
        </pc:picChg>
        <pc:picChg chg="add del">
          <ac:chgData name="Mara Grimaldi" userId="bc8932149bbfe9d3" providerId="LiveId" clId="{2B4D83E8-1CD6-47D7-8525-FF473BFC7DB2}" dt="2020-05-02T14:21:56.961" v="10577"/>
          <ac:picMkLst>
            <pc:docMk/>
            <pc:sldMk cId="2592952539" sldId="500"/>
            <ac:picMk id="18444" creationId="{3BD6965F-CC12-4534-9126-9DF44DDCA1C4}"/>
          </ac:picMkLst>
        </pc:picChg>
      </pc:sldChg>
      <pc:sldChg chg="addSp delSp modSp mod modAnim">
        <pc:chgData name="Mara Grimaldi" userId="bc8932149bbfe9d3" providerId="LiveId" clId="{2B4D83E8-1CD6-47D7-8525-FF473BFC7DB2}" dt="2020-05-02T10:56:55.032" v="6020" actId="14100"/>
        <pc:sldMkLst>
          <pc:docMk/>
          <pc:sldMk cId="3145584974" sldId="501"/>
        </pc:sldMkLst>
        <pc:spChg chg="add mod">
          <ac:chgData name="Mara Grimaldi" userId="bc8932149bbfe9d3" providerId="LiveId" clId="{2B4D83E8-1CD6-47D7-8525-FF473BFC7DB2}" dt="2020-05-02T10:06:49.815" v="3769" actId="1076"/>
          <ac:spMkLst>
            <pc:docMk/>
            <pc:sldMk cId="3145584974" sldId="501"/>
            <ac:spMk id="2" creationId="{5A031D0B-262E-4FFA-9211-EB9EBB9150D6}"/>
          </ac:spMkLst>
        </pc:spChg>
        <pc:spChg chg="mod">
          <ac:chgData name="Mara Grimaldi" userId="bc8932149bbfe9d3" providerId="LiveId" clId="{2B4D83E8-1CD6-47D7-8525-FF473BFC7DB2}" dt="2020-05-02T10:56:55.032" v="6020" actId="14100"/>
          <ac:spMkLst>
            <pc:docMk/>
            <pc:sldMk cId="3145584974" sldId="501"/>
            <ac:spMk id="3" creationId="{00000000-0000-0000-0000-000000000000}"/>
          </ac:spMkLst>
        </pc:spChg>
        <pc:spChg chg="del">
          <ac:chgData name="Mara Grimaldi" userId="bc8932149bbfe9d3" providerId="LiveId" clId="{2B4D83E8-1CD6-47D7-8525-FF473BFC7DB2}" dt="2020-05-02T10:06:01.473" v="3751" actId="478"/>
          <ac:spMkLst>
            <pc:docMk/>
            <pc:sldMk cId="3145584974" sldId="501"/>
            <ac:spMk id="10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0:05:42.676" v="3714"/>
          <ac:spMkLst>
            <pc:docMk/>
            <pc:sldMk cId="3145584974" sldId="501"/>
            <ac:spMk id="11" creationId="{C12B71AC-9353-401C-A8C2-77F825E46DBC}"/>
          </ac:spMkLst>
        </pc:spChg>
        <pc:spChg chg="add">
          <ac:chgData name="Mara Grimaldi" userId="bc8932149bbfe9d3" providerId="LiveId" clId="{2B4D83E8-1CD6-47D7-8525-FF473BFC7DB2}" dt="2020-05-02T10:06:03.253" v="3752"/>
          <ac:spMkLst>
            <pc:docMk/>
            <pc:sldMk cId="3145584974" sldId="501"/>
            <ac:spMk id="12" creationId="{CA1CCD8A-6A1E-499F-BFCC-7C1929DBC980}"/>
          </ac:spMkLst>
        </pc:spChg>
        <pc:spChg chg="del">
          <ac:chgData name="Mara Grimaldi" userId="bc8932149bbfe9d3" providerId="LiveId" clId="{2B4D83E8-1CD6-47D7-8525-FF473BFC7DB2}" dt="2020-05-02T10:09:53.276" v="3915"/>
          <ac:spMkLst>
            <pc:docMk/>
            <pc:sldMk cId="3145584974" sldId="501"/>
            <ac:spMk id="16" creationId="{B08F9021-CE0E-4B8F-A698-2253EACEE4B6}"/>
          </ac:spMkLst>
        </pc:spChg>
        <pc:grpChg chg="add">
          <ac:chgData name="Mara Grimaldi" userId="bc8932149bbfe9d3" providerId="LiveId" clId="{2B4D83E8-1CD6-47D7-8525-FF473BFC7DB2}" dt="2020-05-02T10:05:42.676" v="3714"/>
          <ac:grpSpMkLst>
            <pc:docMk/>
            <pc:sldMk cId="3145584974" sldId="501"/>
            <ac:grpSpMk id="6" creationId="{FD5BA6F0-62F9-48C6-BDDC-293B01C28894}"/>
          </ac:grpSpMkLst>
        </pc:grpChg>
        <pc:grpChg chg="del">
          <ac:chgData name="Mara Grimaldi" userId="bc8932149bbfe9d3" providerId="LiveId" clId="{2B4D83E8-1CD6-47D7-8525-FF473BFC7DB2}" dt="2020-05-02T10:09:53.276" v="3915"/>
          <ac:grpSpMkLst>
            <pc:docMk/>
            <pc:sldMk cId="3145584974" sldId="501"/>
            <ac:grpSpMk id="13" creationId="{56C94ADE-1AC0-4E38-84AC-466EEB4067AC}"/>
          </ac:grpSpMkLst>
        </pc:grpChg>
      </pc:sldChg>
      <pc:sldChg chg="addSp delSp modSp mod modAnim">
        <pc:chgData name="Mara Grimaldi" userId="bc8932149bbfe9d3" providerId="LiveId" clId="{2B4D83E8-1CD6-47D7-8525-FF473BFC7DB2}" dt="2020-05-02T10:53:48.515" v="5742"/>
        <pc:sldMkLst>
          <pc:docMk/>
          <pc:sldMk cId="2175503405" sldId="506"/>
        </pc:sldMkLst>
        <pc:spChg chg="del">
          <ac:chgData name="Mara Grimaldi" userId="bc8932149bbfe9d3" providerId="LiveId" clId="{2B4D83E8-1CD6-47D7-8525-FF473BFC7DB2}" dt="2020-05-02T10:08:55.164" v="3865" actId="478"/>
          <ac:spMkLst>
            <pc:docMk/>
            <pc:sldMk cId="2175503405" sldId="506"/>
            <ac:spMk id="8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1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9:33.959" v="5704"/>
          <ac:spMkLst>
            <pc:docMk/>
            <pc:sldMk cId="2175503405" sldId="506"/>
            <ac:spMk id="11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20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26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27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28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29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30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31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32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33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34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35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36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37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38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4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41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0:08:58.408" v="3866" actId="1076"/>
          <ac:spMkLst>
            <pc:docMk/>
            <pc:sldMk cId="2175503405" sldId="506"/>
            <ac:spMk id="42" creationId="{B49F8A65-DBC1-428F-A318-B6C69E9F5D51}"/>
          </ac:spMkLst>
        </pc:spChg>
        <pc:spChg chg="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4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53:36.280" v="5741" actId="1076"/>
          <ac:spMkLst>
            <pc:docMk/>
            <pc:sldMk cId="2175503405" sldId="506"/>
            <ac:spMk id="44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45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46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47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48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51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0:47:55.212" v="5690" actId="478"/>
          <ac:spMkLst>
            <pc:docMk/>
            <pc:sldMk cId="2175503405" sldId="506"/>
            <ac:spMk id="5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56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57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0:44:11.350" v="5567" actId="1076"/>
          <ac:spMkLst>
            <pc:docMk/>
            <pc:sldMk cId="2175503405" sldId="506"/>
            <ac:spMk id="61" creationId="{FB4EAB0F-5F04-4DC6-9004-ABC98CCAA6AB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62" creationId="{568635D7-0683-4FE4-8988-6571863D2F62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63" creationId="{8CB5F8A4-50DA-4B97-921D-4F1D1EE58E6B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64" creationId="{E4B3FC60-B07A-433F-A734-27983CD5F39A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65" creationId="{CEB17152-09BD-4836-B287-62803C1278ED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66" creationId="{8EF44791-DA94-48E1-99F9-6853E5E4979F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67" creationId="{A52F0341-F677-4815-836E-FA463D4D9289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68" creationId="{E7619156-C1B4-408F-A7AB-3DC41699343B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69" creationId="{6F9B5865-6F34-4058-A686-AD873C51E2CF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0" creationId="{1D46319C-2B14-4803-9151-0D2194CD48A5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1" creationId="{7823077F-5BBA-4C9F-B1D7-90411DF8978D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2" creationId="{6F6903F0-E824-4675-BAF2-EDFA04F84266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3" creationId="{1B1BEF3E-3D68-488E-8B9D-6C39640A4EEA}"/>
          </ac:spMkLst>
        </pc:spChg>
        <pc:spChg chg="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5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6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7" creationId="{DE7A2116-2F9F-40D6-AB32-1D0C32210E5B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8" creationId="{ECFC5062-A73E-43A9-86E3-631042516933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79" creationId="{3F228D2F-07E6-4413-AAEE-5CD5BCC554C5}"/>
          </ac:spMkLst>
        </pc:spChg>
        <pc:spChg chg="add mod">
          <ac:chgData name="Mara Grimaldi" userId="bc8932149bbfe9d3" providerId="LiveId" clId="{2B4D83E8-1CD6-47D7-8525-FF473BFC7DB2}" dt="2020-05-02T10:49:08.842" v="5698" actId="1076"/>
          <ac:spMkLst>
            <pc:docMk/>
            <pc:sldMk cId="2175503405" sldId="506"/>
            <ac:spMk id="80" creationId="{8501B56C-6867-4109-8A95-2CDA32284BBC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81" creationId="{4EDC8BB8-5E5E-454E-AB41-66D0EDBF49F6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82" creationId="{A53757B9-D112-4D21-AAEF-3F912C76C280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83" creationId="{CD1DB78E-4158-4B7E-81D6-2A64331B4AAB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84" creationId="{71D2CFEC-9920-4868-9BB7-35625214739E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85" creationId="{1895B60D-1120-4E48-88D1-46919C308AD9}"/>
          </ac:spMkLst>
        </pc:spChg>
        <pc:spChg chg="add mod">
          <ac:chgData name="Mara Grimaldi" userId="bc8932149bbfe9d3" providerId="LiveId" clId="{2B4D83E8-1CD6-47D7-8525-FF473BFC7DB2}" dt="2020-05-02T10:49:00.798" v="5696" actId="1076"/>
          <ac:spMkLst>
            <pc:docMk/>
            <pc:sldMk cId="2175503405" sldId="506"/>
            <ac:spMk id="86" creationId="{CD0E7B35-912A-4399-934D-F1BB1F244077}"/>
          </ac:spMkLst>
        </pc:spChg>
        <pc:grpChg chg="add">
          <ac:chgData name="Mara Grimaldi" userId="bc8932149bbfe9d3" providerId="LiveId" clId="{2B4D83E8-1CD6-47D7-8525-FF473BFC7DB2}" dt="2020-05-02T10:09:36.620" v="3909"/>
          <ac:grpSpMkLst>
            <pc:docMk/>
            <pc:sldMk cId="2175503405" sldId="506"/>
            <ac:grpSpMk id="49" creationId="{E5ECEC1B-822B-4A69-A032-E8E2FA080FE0}"/>
          </ac:grpSpMkLst>
        </pc:grpChg>
        <pc:picChg chg="del mod">
          <ac:chgData name="Mara Grimaldi" userId="bc8932149bbfe9d3" providerId="LiveId" clId="{2B4D83E8-1CD6-47D7-8525-FF473BFC7DB2}" dt="2020-05-02T10:47:55.212" v="5690" actId="478"/>
          <ac:picMkLst>
            <pc:docMk/>
            <pc:sldMk cId="2175503405" sldId="506"/>
            <ac:picMk id="9" creationId="{00000000-0000-0000-0000-000000000000}"/>
          </ac:picMkLst>
        </pc:picChg>
        <pc:cxnChg chg="mod">
          <ac:chgData name="Mara Grimaldi" userId="bc8932149bbfe9d3" providerId="LiveId" clId="{2B4D83E8-1CD6-47D7-8525-FF473BFC7DB2}" dt="2020-05-02T10:49:00.798" v="5696" actId="1076"/>
          <ac:cxnSpMkLst>
            <pc:docMk/>
            <pc:sldMk cId="2175503405" sldId="506"/>
            <ac:cxnSpMk id="13" creationId="{00000000-0000-0000-0000-000000000000}"/>
          </ac:cxnSpMkLst>
        </pc:cxnChg>
        <pc:cxnChg chg="mod">
          <ac:chgData name="Mara Grimaldi" userId="bc8932149bbfe9d3" providerId="LiveId" clId="{2B4D83E8-1CD6-47D7-8525-FF473BFC7DB2}" dt="2020-05-02T10:49:00.798" v="5696" actId="1076"/>
          <ac:cxnSpMkLst>
            <pc:docMk/>
            <pc:sldMk cId="2175503405" sldId="506"/>
            <ac:cxnSpMk id="53" creationId="{00000000-0000-0000-0000-000000000000}"/>
          </ac:cxnSpMkLst>
        </pc:cxnChg>
        <pc:cxnChg chg="mod">
          <ac:chgData name="Mara Grimaldi" userId="bc8932149bbfe9d3" providerId="LiveId" clId="{2B4D83E8-1CD6-47D7-8525-FF473BFC7DB2}" dt="2020-05-02T10:49:00.798" v="5696" actId="1076"/>
          <ac:cxnSpMkLst>
            <pc:docMk/>
            <pc:sldMk cId="2175503405" sldId="506"/>
            <ac:cxnSpMk id="54" creationId="{00000000-0000-0000-0000-000000000000}"/>
          </ac:cxnSpMkLst>
        </pc:cxnChg>
        <pc:cxnChg chg="mod">
          <ac:chgData name="Mara Grimaldi" userId="bc8932149bbfe9d3" providerId="LiveId" clId="{2B4D83E8-1CD6-47D7-8525-FF473BFC7DB2}" dt="2020-05-02T10:52:56.979" v="5732" actId="14100"/>
          <ac:cxnSpMkLst>
            <pc:docMk/>
            <pc:sldMk cId="2175503405" sldId="506"/>
            <ac:cxnSpMk id="55" creationId="{00000000-0000-0000-0000-000000000000}"/>
          </ac:cxnSpMkLst>
        </pc:cxnChg>
        <pc:cxnChg chg="mod">
          <ac:chgData name="Mara Grimaldi" userId="bc8932149bbfe9d3" providerId="LiveId" clId="{2B4D83E8-1CD6-47D7-8525-FF473BFC7DB2}" dt="2020-05-02T10:49:00.798" v="5696" actId="1076"/>
          <ac:cxnSpMkLst>
            <pc:docMk/>
            <pc:sldMk cId="2175503405" sldId="506"/>
            <ac:cxnSpMk id="58" creationId="{00000000-0000-0000-0000-000000000000}"/>
          </ac:cxnSpMkLst>
        </pc:cxnChg>
        <pc:cxnChg chg="mod">
          <ac:chgData name="Mara Grimaldi" userId="bc8932149bbfe9d3" providerId="LiveId" clId="{2B4D83E8-1CD6-47D7-8525-FF473BFC7DB2}" dt="2020-05-02T10:49:00.798" v="5696" actId="1076"/>
          <ac:cxnSpMkLst>
            <pc:docMk/>
            <pc:sldMk cId="2175503405" sldId="506"/>
            <ac:cxnSpMk id="59" creationId="{00000000-0000-0000-0000-000000000000}"/>
          </ac:cxnSpMkLst>
        </pc:cxnChg>
      </pc:sldChg>
      <pc:sldChg chg="addSp delSp modSp mod modAnim">
        <pc:chgData name="Mara Grimaldi" userId="bc8932149bbfe9d3" providerId="LiveId" clId="{2B4D83E8-1CD6-47D7-8525-FF473BFC7DB2}" dt="2020-05-02T10:43:45.964" v="5565"/>
        <pc:sldMkLst>
          <pc:docMk/>
          <pc:sldMk cId="2343261505" sldId="507"/>
        </pc:sldMkLst>
        <pc:spChg chg="mod">
          <ac:chgData name="Mara Grimaldi" userId="bc8932149bbfe9d3" providerId="LiveId" clId="{2B4D83E8-1CD6-47D7-8525-FF473BFC7DB2}" dt="2020-05-02T10:43:03.181" v="5554" actId="403"/>
          <ac:spMkLst>
            <pc:docMk/>
            <pc:sldMk cId="2343261505" sldId="507"/>
            <ac:spMk id="2" creationId="{00000000-0000-0000-0000-000000000000}"/>
          </ac:spMkLst>
        </pc:spChg>
        <pc:spChg chg="del">
          <ac:chgData name="Mara Grimaldi" userId="bc8932149bbfe9d3" providerId="LiveId" clId="{2B4D83E8-1CD6-47D7-8525-FF473BFC7DB2}" dt="2020-05-02T10:08:16.111" v="3785" actId="478"/>
          <ac:spMkLst>
            <pc:docMk/>
            <pc:sldMk cId="2343261505" sldId="507"/>
            <ac:spMk id="8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1:36.847" v="5434" actId="1076"/>
          <ac:spMkLst>
            <pc:docMk/>
            <pc:sldMk cId="2343261505" sldId="507"/>
            <ac:spMk id="1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1:36.847" v="5434" actId="1076"/>
          <ac:spMkLst>
            <pc:docMk/>
            <pc:sldMk cId="2343261505" sldId="507"/>
            <ac:spMk id="14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0:08:31.006" v="3817" actId="478"/>
          <ac:spMkLst>
            <pc:docMk/>
            <pc:sldMk cId="2343261505" sldId="507"/>
            <ac:spMk id="18" creationId="{F0C190B3-C688-4408-8B4F-904BA850A038}"/>
          </ac:spMkLst>
        </pc:spChg>
        <pc:spChg chg="add mod">
          <ac:chgData name="Mara Grimaldi" userId="bc8932149bbfe9d3" providerId="LiveId" clId="{2B4D83E8-1CD6-47D7-8525-FF473BFC7DB2}" dt="2020-05-02T10:08:28.609" v="3816" actId="27636"/>
          <ac:spMkLst>
            <pc:docMk/>
            <pc:sldMk cId="2343261505" sldId="507"/>
            <ac:spMk id="19" creationId="{B1B9F5C1-7811-4D19-A4E9-314E100D6320}"/>
          </ac:spMkLst>
        </pc:spChg>
        <pc:spChg chg="add mod">
          <ac:chgData name="Mara Grimaldi" userId="bc8932149bbfe9d3" providerId="LiveId" clId="{2B4D83E8-1CD6-47D7-8525-FF473BFC7DB2}" dt="2020-05-02T10:10:21.351" v="3922" actId="1076"/>
          <ac:spMkLst>
            <pc:docMk/>
            <pc:sldMk cId="2343261505" sldId="507"/>
            <ac:spMk id="24" creationId="{7A56220A-4482-40DB-BC49-DE1232DB1151}"/>
          </ac:spMkLst>
        </pc:spChg>
        <pc:spChg chg="mod">
          <ac:chgData name="Mara Grimaldi" userId="bc8932149bbfe9d3" providerId="LiveId" clId="{2B4D83E8-1CD6-47D7-8525-FF473BFC7DB2}" dt="2020-05-02T10:43:03.181" v="5554" actId="403"/>
          <ac:spMkLst>
            <pc:docMk/>
            <pc:sldMk cId="2343261505" sldId="507"/>
            <ac:spMk id="2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3:09.859" v="5556" actId="1076"/>
          <ac:spMkLst>
            <pc:docMk/>
            <pc:sldMk cId="2343261505" sldId="507"/>
            <ac:spMk id="28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3:05.697" v="5555" actId="14100"/>
          <ac:spMkLst>
            <pc:docMk/>
            <pc:sldMk cId="2343261505" sldId="507"/>
            <ac:spMk id="4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3:03.181" v="5554" actId="403"/>
          <ac:spMkLst>
            <pc:docMk/>
            <pc:sldMk cId="2343261505" sldId="507"/>
            <ac:spMk id="5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3:13.423" v="5557" actId="1076"/>
          <ac:spMkLst>
            <pc:docMk/>
            <pc:sldMk cId="2343261505" sldId="507"/>
            <ac:spMk id="5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1:36.847" v="5434" actId="1076"/>
          <ac:spMkLst>
            <pc:docMk/>
            <pc:sldMk cId="2343261505" sldId="507"/>
            <ac:spMk id="55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1:36.847" v="5434" actId="1076"/>
          <ac:spMkLst>
            <pc:docMk/>
            <pc:sldMk cId="2343261505" sldId="507"/>
            <ac:spMk id="56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1:36.847" v="5434" actId="1076"/>
          <ac:spMkLst>
            <pc:docMk/>
            <pc:sldMk cId="2343261505" sldId="507"/>
            <ac:spMk id="5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41:36.847" v="5434" actId="1076"/>
          <ac:spMkLst>
            <pc:docMk/>
            <pc:sldMk cId="2343261505" sldId="507"/>
            <ac:spMk id="58" creationId="{00000000-0000-0000-0000-000000000000}"/>
          </ac:spMkLst>
        </pc:spChg>
        <pc:grpChg chg="add">
          <ac:chgData name="Mara Grimaldi" userId="bc8932149bbfe9d3" providerId="LiveId" clId="{2B4D83E8-1CD6-47D7-8525-FF473BFC7DB2}" dt="2020-05-02T10:09:39.487" v="3910"/>
          <ac:grpSpMkLst>
            <pc:docMk/>
            <pc:sldMk cId="2343261505" sldId="507"/>
            <ac:grpSpMk id="21" creationId="{4304A9A6-4BF0-4404-A71C-1855DD0995E0}"/>
          </ac:grpSpMkLst>
        </pc:grpChg>
        <pc:graphicFrameChg chg="mod modGraphic">
          <ac:chgData name="Mara Grimaldi" userId="bc8932149bbfe9d3" providerId="LiveId" clId="{2B4D83E8-1CD6-47D7-8525-FF473BFC7DB2}" dt="2020-05-02T10:41:36.847" v="5434" actId="1076"/>
          <ac:graphicFrameMkLst>
            <pc:docMk/>
            <pc:sldMk cId="2343261505" sldId="507"/>
            <ac:graphicFrameMk id="12" creationId="{00000000-0000-0000-0000-000000000000}"/>
          </ac:graphicFrameMkLst>
        </pc:graphicFrameChg>
        <pc:graphicFrameChg chg="mod modGraphic">
          <ac:chgData name="Mara Grimaldi" userId="bc8932149bbfe9d3" providerId="LiveId" clId="{2B4D83E8-1CD6-47D7-8525-FF473BFC7DB2}" dt="2020-05-02T10:41:36.847" v="5434" actId="1076"/>
          <ac:graphicFrameMkLst>
            <pc:docMk/>
            <pc:sldMk cId="2343261505" sldId="507"/>
            <ac:graphicFrameMk id="54" creationId="{00000000-0000-0000-0000-000000000000}"/>
          </ac:graphicFrameMkLst>
        </pc:graphicFrameChg>
        <pc:picChg chg="del">
          <ac:chgData name="Mara Grimaldi" userId="bc8932149bbfe9d3" providerId="LiveId" clId="{2B4D83E8-1CD6-47D7-8525-FF473BFC7DB2}" dt="2020-05-02T10:08:10.591" v="3783" actId="478"/>
          <ac:picMkLst>
            <pc:docMk/>
            <pc:sldMk cId="2343261505" sldId="507"/>
            <ac:picMk id="9" creationId="{00000000-0000-0000-0000-000000000000}"/>
          </ac:picMkLst>
        </pc:picChg>
        <pc:picChg chg="add">
          <ac:chgData name="Mara Grimaldi" userId="bc8932149bbfe9d3" providerId="LiveId" clId="{2B4D83E8-1CD6-47D7-8525-FF473BFC7DB2}" dt="2020-05-02T10:08:18.042" v="3786"/>
          <ac:picMkLst>
            <pc:docMk/>
            <pc:sldMk cId="2343261505" sldId="507"/>
            <ac:picMk id="20" creationId="{0E5A7122-7A37-4B52-977A-1C2FC50FFF7A}"/>
          </ac:picMkLst>
        </pc:picChg>
      </pc:sldChg>
      <pc:sldChg chg="addSp delSp modSp mod ord">
        <pc:chgData name="Mara Grimaldi" userId="bc8932149bbfe9d3" providerId="LiveId" clId="{2B4D83E8-1CD6-47D7-8525-FF473BFC7DB2}" dt="2020-05-02T10:11:27.381" v="3950" actId="20577"/>
        <pc:sldMkLst>
          <pc:docMk/>
          <pc:sldMk cId="3948939792" sldId="511"/>
        </pc:sldMkLst>
        <pc:spChg chg="mod">
          <ac:chgData name="Mara Grimaldi" userId="bc8932149bbfe9d3" providerId="LiveId" clId="{2B4D83E8-1CD6-47D7-8525-FF473BFC7DB2}" dt="2020-05-02T10:10:55.556" v="3926" actId="20577"/>
          <ac:spMkLst>
            <pc:docMk/>
            <pc:sldMk cId="3948939792" sldId="511"/>
            <ac:spMk id="3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0:11:27.381" v="3950" actId="20577"/>
          <ac:spMkLst>
            <pc:docMk/>
            <pc:sldMk cId="3948939792" sldId="511"/>
            <ac:spMk id="5" creationId="{A9561B01-E05B-4BA3-B489-0FD6B6767916}"/>
          </ac:spMkLst>
        </pc:spChg>
        <pc:spChg chg="del">
          <ac:chgData name="Mara Grimaldi" userId="bc8932149bbfe9d3" providerId="LiveId" clId="{2B4D83E8-1CD6-47D7-8525-FF473BFC7DB2}" dt="2020-05-02T10:00:51.386" v="3305" actId="478"/>
          <ac:spMkLst>
            <pc:docMk/>
            <pc:sldMk cId="3948939792" sldId="511"/>
            <ac:spMk id="10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0:05:40.934" v="3713"/>
          <ac:spMkLst>
            <pc:docMk/>
            <pc:sldMk cId="3948939792" sldId="511"/>
            <ac:spMk id="11" creationId="{FCF847BF-0B00-47AF-B72E-60611B2E0AA0}"/>
          </ac:spMkLst>
        </pc:spChg>
        <pc:grpChg chg="add">
          <ac:chgData name="Mara Grimaldi" userId="bc8932149bbfe9d3" providerId="LiveId" clId="{2B4D83E8-1CD6-47D7-8525-FF473BFC7DB2}" dt="2020-05-02T10:05:40.934" v="3713"/>
          <ac:grpSpMkLst>
            <pc:docMk/>
            <pc:sldMk cId="3948939792" sldId="511"/>
            <ac:grpSpMk id="7" creationId="{EFCA5887-2716-4F79-9324-EC461A84EFA4}"/>
          </ac:grpSpMkLst>
        </pc:grpChg>
        <pc:picChg chg="mod">
          <ac:chgData name="Mara Grimaldi" userId="bc8932149bbfe9d3" providerId="LiveId" clId="{2B4D83E8-1CD6-47D7-8525-FF473BFC7DB2}" dt="2020-05-02T10:03:42.688" v="3667" actId="1076"/>
          <ac:picMkLst>
            <pc:docMk/>
            <pc:sldMk cId="3948939792" sldId="511"/>
            <ac:picMk id="2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2T10:05:27.923" v="3712" actId="1076"/>
          <ac:picMkLst>
            <pc:docMk/>
            <pc:sldMk cId="3948939792" sldId="511"/>
            <ac:picMk id="3074" creationId="{50637CB8-4806-4370-A99A-67D1E1DE04AE}"/>
          </ac:picMkLst>
        </pc:picChg>
      </pc:sldChg>
      <pc:sldChg chg="addSp delSp modSp mod modAnim">
        <pc:chgData name="Mara Grimaldi" userId="bc8932149bbfe9d3" providerId="LiveId" clId="{2B4D83E8-1CD6-47D7-8525-FF473BFC7DB2}" dt="2020-05-02T15:30:37.234" v="13669" actId="1076"/>
        <pc:sldMkLst>
          <pc:docMk/>
          <pc:sldMk cId="12897094" sldId="517"/>
        </pc:sldMkLst>
        <pc:spChg chg="del">
          <ac:chgData name="Mara Grimaldi" userId="bc8932149bbfe9d3" providerId="LiveId" clId="{2B4D83E8-1CD6-47D7-8525-FF473BFC7DB2}" dt="2020-05-02T15:17:35.099" v="12920" actId="478"/>
          <ac:spMkLst>
            <pc:docMk/>
            <pc:sldMk cId="12897094" sldId="517"/>
            <ac:spMk id="2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5:17:37.217" v="12921" actId="478"/>
          <ac:spMkLst>
            <pc:docMk/>
            <pc:sldMk cId="12897094" sldId="517"/>
            <ac:spMk id="4" creationId="{95A00C52-4710-4DE8-92EB-257D71C62D2E}"/>
          </ac:spMkLst>
        </pc:spChg>
        <pc:spChg chg="add mod">
          <ac:chgData name="Mara Grimaldi" userId="bc8932149bbfe9d3" providerId="LiveId" clId="{2B4D83E8-1CD6-47D7-8525-FF473BFC7DB2}" dt="2020-05-02T15:25:21.488" v="13332" actId="114"/>
          <ac:spMkLst>
            <pc:docMk/>
            <pc:sldMk cId="12897094" sldId="517"/>
            <ac:spMk id="5" creationId="{FF93B164-9C22-4816-81ED-34AC33F83F6C}"/>
          </ac:spMkLst>
        </pc:spChg>
        <pc:spChg chg="mod">
          <ac:chgData name="Mara Grimaldi" userId="bc8932149bbfe9d3" providerId="LiveId" clId="{2B4D83E8-1CD6-47D7-8525-FF473BFC7DB2}" dt="2020-05-02T15:30:37.234" v="13669" actId="1076"/>
          <ac:spMkLst>
            <pc:docMk/>
            <pc:sldMk cId="12897094" sldId="517"/>
            <ac:spMk id="9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5:22:15.579" v="13066" actId="478"/>
          <ac:spMkLst>
            <pc:docMk/>
            <pc:sldMk cId="12897094" sldId="517"/>
            <ac:spMk id="10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15:21:17.369" v="13011" actId="478"/>
          <ac:spMkLst>
            <pc:docMk/>
            <pc:sldMk cId="12897094" sldId="517"/>
            <ac:spMk id="11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5:24:11.439" v="13208" actId="14100"/>
          <ac:spMkLst>
            <pc:docMk/>
            <pc:sldMk cId="12897094" sldId="517"/>
            <ac:spMk id="12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49:16.527" v="11546"/>
          <ac:spMkLst>
            <pc:docMk/>
            <pc:sldMk cId="12897094" sldId="517"/>
            <ac:spMk id="14" creationId="{3BED8E92-0283-418D-83CC-0316BF5B8726}"/>
          </ac:spMkLst>
        </pc:spChg>
        <pc:spChg chg="add">
          <ac:chgData name="Mara Grimaldi" userId="bc8932149bbfe9d3" providerId="LiveId" clId="{2B4D83E8-1CD6-47D7-8525-FF473BFC7DB2}" dt="2020-05-02T15:17:39.063" v="12922"/>
          <ac:spMkLst>
            <pc:docMk/>
            <pc:sldMk cId="12897094" sldId="517"/>
            <ac:spMk id="15" creationId="{133837BD-1A00-4DB1-A654-7A1FAA7F418F}"/>
          </ac:spMkLst>
        </pc:spChg>
        <pc:spChg chg="add mod">
          <ac:chgData name="Mara Grimaldi" userId="bc8932149bbfe9d3" providerId="LiveId" clId="{2B4D83E8-1CD6-47D7-8525-FF473BFC7DB2}" dt="2020-05-02T15:22:09.168" v="13063" actId="14100"/>
          <ac:spMkLst>
            <pc:docMk/>
            <pc:sldMk cId="12897094" sldId="517"/>
            <ac:spMk id="16" creationId="{431AC75F-9335-419F-BAC0-0ACF6D36C416}"/>
          </ac:spMkLst>
        </pc:spChg>
        <pc:spChg chg="add mod">
          <ac:chgData name="Mara Grimaldi" userId="bc8932149bbfe9d3" providerId="LiveId" clId="{2B4D83E8-1CD6-47D7-8525-FF473BFC7DB2}" dt="2020-05-02T15:22:06.904" v="13062" actId="14100"/>
          <ac:spMkLst>
            <pc:docMk/>
            <pc:sldMk cId="12897094" sldId="517"/>
            <ac:spMk id="17" creationId="{52FC997A-F296-450E-B76F-CCF3C1298414}"/>
          </ac:spMkLst>
        </pc:spChg>
        <pc:spChg chg="add mod">
          <ac:chgData name="Mara Grimaldi" userId="bc8932149bbfe9d3" providerId="LiveId" clId="{2B4D83E8-1CD6-47D7-8525-FF473BFC7DB2}" dt="2020-05-02T15:23:38.606" v="13198" actId="14100"/>
          <ac:spMkLst>
            <pc:docMk/>
            <pc:sldMk cId="12897094" sldId="517"/>
            <ac:spMk id="18" creationId="{F85B216B-A15F-409D-BD34-284574512C6F}"/>
          </ac:spMkLst>
        </pc:spChg>
        <pc:grpChg chg="add">
          <ac:chgData name="Mara Grimaldi" userId="bc8932149bbfe9d3" providerId="LiveId" clId="{2B4D83E8-1CD6-47D7-8525-FF473BFC7DB2}" dt="2020-05-02T14:49:16.527" v="11546"/>
          <ac:grpSpMkLst>
            <pc:docMk/>
            <pc:sldMk cId="12897094" sldId="517"/>
            <ac:grpSpMk id="7" creationId="{08877279-E5C6-48FD-A801-6F89ADEA7C64}"/>
          </ac:grpSpMkLst>
        </pc:grpChg>
        <pc:picChg chg="add mod">
          <ac:chgData name="Mara Grimaldi" userId="bc8932149bbfe9d3" providerId="LiveId" clId="{2B4D83E8-1CD6-47D7-8525-FF473BFC7DB2}" dt="2020-05-02T15:23:40.353" v="13199" actId="1076"/>
          <ac:picMkLst>
            <pc:docMk/>
            <pc:sldMk cId="12897094" sldId="517"/>
            <ac:picMk id="31746" creationId="{D6E41353-3A0F-4934-A9FF-3C4232FE3129}"/>
          </ac:picMkLst>
        </pc:picChg>
      </pc:sldChg>
      <pc:sldChg chg="addSp delSp modSp mod modAnim">
        <pc:chgData name="Mara Grimaldi" userId="bc8932149bbfe9d3" providerId="LiveId" clId="{2B4D83E8-1CD6-47D7-8525-FF473BFC7DB2}" dt="2020-05-02T22:46:37.471" v="18282" actId="207"/>
        <pc:sldMkLst>
          <pc:docMk/>
          <pc:sldMk cId="3665910339" sldId="518"/>
        </pc:sldMkLst>
        <pc:spChg chg="del">
          <ac:chgData name="Mara Grimaldi" userId="bc8932149bbfe9d3" providerId="LiveId" clId="{2B4D83E8-1CD6-47D7-8525-FF473BFC7DB2}" dt="2020-05-02T22:30:22.504" v="17061" actId="478"/>
          <ac:spMkLst>
            <pc:docMk/>
            <pc:sldMk cId="3665910339" sldId="518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36:11.478" v="17426"/>
          <ac:spMkLst>
            <pc:docMk/>
            <pc:sldMk cId="3665910339" sldId="518"/>
            <ac:spMk id="3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22:32:59.208" v="17377" actId="1076"/>
          <ac:spMkLst>
            <pc:docMk/>
            <pc:sldMk cId="3665910339" sldId="518"/>
            <ac:spMk id="7" creationId="{BB1166CC-FE02-4F64-AFAF-59B359017D54}"/>
          </ac:spMkLst>
        </pc:spChg>
        <pc:spChg chg="add del mod">
          <ac:chgData name="Mara Grimaldi" userId="bc8932149bbfe9d3" providerId="LiveId" clId="{2B4D83E8-1CD6-47D7-8525-FF473BFC7DB2}" dt="2020-05-02T22:30:24.321" v="17062" actId="478"/>
          <ac:spMkLst>
            <pc:docMk/>
            <pc:sldMk cId="3665910339" sldId="518"/>
            <ac:spMk id="9" creationId="{D1977D76-4221-4D1D-812C-2FE82EF0D20D}"/>
          </ac:spMkLst>
        </pc:spChg>
        <pc:spChg chg="add mod">
          <ac:chgData name="Mara Grimaldi" userId="bc8932149bbfe9d3" providerId="LiveId" clId="{2B4D83E8-1CD6-47D7-8525-FF473BFC7DB2}" dt="2020-05-02T22:46:37.471" v="18282" actId="207"/>
          <ac:spMkLst>
            <pc:docMk/>
            <pc:sldMk cId="3665910339" sldId="518"/>
            <ac:spMk id="10" creationId="{6BB24B30-7077-4CF3-8CBB-140903D12348}"/>
          </ac:spMkLst>
        </pc:spChg>
        <pc:spChg chg="add mod">
          <ac:chgData name="Mara Grimaldi" userId="bc8932149bbfe9d3" providerId="LiveId" clId="{2B4D83E8-1CD6-47D7-8525-FF473BFC7DB2}" dt="2020-05-02T22:33:05.623" v="17379" actId="1076"/>
          <ac:spMkLst>
            <pc:docMk/>
            <pc:sldMk cId="3665910339" sldId="518"/>
            <ac:spMk id="11" creationId="{79CF17E9-4E12-454A-925F-949E0D865DDA}"/>
          </ac:spMkLst>
        </pc:spChg>
        <pc:grpChg chg="add mod">
          <ac:chgData name="Mara Grimaldi" userId="bc8932149bbfe9d3" providerId="LiveId" clId="{2B4D83E8-1CD6-47D7-8525-FF473BFC7DB2}" dt="2020-05-02T22:32:57.128" v="17376" actId="1076"/>
          <ac:grpSpMkLst>
            <pc:docMk/>
            <pc:sldMk cId="3665910339" sldId="518"/>
            <ac:grpSpMk id="4" creationId="{0CF85B3F-F36B-4FD3-A08C-DE9A8B590300}"/>
          </ac:grpSpMkLst>
        </pc:grpChg>
        <pc:picChg chg="add del">
          <ac:chgData name="Mara Grimaldi" userId="bc8932149bbfe9d3" providerId="LiveId" clId="{2B4D83E8-1CD6-47D7-8525-FF473BFC7DB2}" dt="2020-05-02T22:36:29.695" v="17428" actId="478"/>
          <ac:picMkLst>
            <pc:docMk/>
            <pc:sldMk cId="3665910339" sldId="518"/>
            <ac:picMk id="6146" creationId="{B01D7207-37A6-4B0D-BB42-6FD4C3B36D95}"/>
          </ac:picMkLst>
        </pc:picChg>
        <pc:picChg chg="add mod">
          <ac:chgData name="Mara Grimaldi" userId="bc8932149bbfe9d3" providerId="LiveId" clId="{2B4D83E8-1CD6-47D7-8525-FF473BFC7DB2}" dt="2020-05-02T22:36:47.121" v="17431" actId="1076"/>
          <ac:picMkLst>
            <pc:docMk/>
            <pc:sldMk cId="3665910339" sldId="518"/>
            <ac:picMk id="6148" creationId="{87665339-7CC4-4B4A-B190-3F4E422D1D58}"/>
          </ac:picMkLst>
        </pc:picChg>
      </pc:sldChg>
      <pc:sldChg chg="addSp delSp modSp mod modAnim">
        <pc:chgData name="Mara Grimaldi" userId="bc8932149bbfe9d3" providerId="LiveId" clId="{2B4D83E8-1CD6-47D7-8525-FF473BFC7DB2}" dt="2020-05-02T22:22:11.806" v="16549" actId="113"/>
        <pc:sldMkLst>
          <pc:docMk/>
          <pc:sldMk cId="2549020219" sldId="519"/>
        </pc:sldMkLst>
        <pc:spChg chg="del mod">
          <ac:chgData name="Mara Grimaldi" userId="bc8932149bbfe9d3" providerId="LiveId" clId="{2B4D83E8-1CD6-47D7-8525-FF473BFC7DB2}" dt="2020-05-02T21:56:58.103" v="16231" actId="478"/>
          <ac:spMkLst>
            <pc:docMk/>
            <pc:sldMk cId="2549020219" sldId="519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21:37.515" v="16535" actId="20577"/>
          <ac:spMkLst>
            <pc:docMk/>
            <pc:sldMk cId="2549020219" sldId="519"/>
            <ac:spMk id="3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23.936" v="11565"/>
          <ac:spMkLst>
            <pc:docMk/>
            <pc:sldMk cId="2549020219" sldId="519"/>
            <ac:spMk id="7" creationId="{FBDE8977-6582-46A6-B614-76D57E882B29}"/>
          </ac:spMkLst>
        </pc:spChg>
        <pc:spChg chg="add mod">
          <ac:chgData name="Mara Grimaldi" userId="bc8932149bbfe9d3" providerId="LiveId" clId="{2B4D83E8-1CD6-47D7-8525-FF473BFC7DB2}" dt="2020-05-02T21:57:03.421" v="16233" actId="1076"/>
          <ac:spMkLst>
            <pc:docMk/>
            <pc:sldMk cId="2549020219" sldId="519"/>
            <ac:spMk id="8" creationId="{70268F54-B53F-4523-A0DE-A192F66D8F6B}"/>
          </ac:spMkLst>
        </pc:spChg>
        <pc:spChg chg="add del mod">
          <ac:chgData name="Mara Grimaldi" userId="bc8932149bbfe9d3" providerId="LiveId" clId="{2B4D83E8-1CD6-47D7-8525-FF473BFC7DB2}" dt="2020-05-02T21:57:00.443" v="16232" actId="478"/>
          <ac:spMkLst>
            <pc:docMk/>
            <pc:sldMk cId="2549020219" sldId="519"/>
            <ac:spMk id="10" creationId="{F689FF50-192E-4E83-A13B-F345CAFCBE06}"/>
          </ac:spMkLst>
        </pc:spChg>
        <pc:spChg chg="add mod">
          <ac:chgData name="Mara Grimaldi" userId="bc8932149bbfe9d3" providerId="LiveId" clId="{2B4D83E8-1CD6-47D7-8525-FF473BFC7DB2}" dt="2020-05-02T22:21:40.086" v="16536" actId="1076"/>
          <ac:spMkLst>
            <pc:docMk/>
            <pc:sldMk cId="2549020219" sldId="519"/>
            <ac:spMk id="11" creationId="{89BB03BC-E821-4F2B-95CA-6833E0C75386}"/>
          </ac:spMkLst>
        </pc:spChg>
        <pc:spChg chg="add mod">
          <ac:chgData name="Mara Grimaldi" userId="bc8932149bbfe9d3" providerId="LiveId" clId="{2B4D83E8-1CD6-47D7-8525-FF473BFC7DB2}" dt="2020-05-02T22:22:11.806" v="16549" actId="113"/>
          <ac:spMkLst>
            <pc:docMk/>
            <pc:sldMk cId="2549020219" sldId="519"/>
            <ac:spMk id="12" creationId="{D9888588-B597-4A83-9A62-2A5D768EC24B}"/>
          </ac:spMkLst>
        </pc:spChg>
        <pc:grpChg chg="add">
          <ac:chgData name="Mara Grimaldi" userId="bc8932149bbfe9d3" providerId="LiveId" clId="{2B4D83E8-1CD6-47D7-8525-FF473BFC7DB2}" dt="2020-05-02T14:50:23.936" v="11565"/>
          <ac:grpSpMkLst>
            <pc:docMk/>
            <pc:sldMk cId="2549020219" sldId="519"/>
            <ac:grpSpMk id="4" creationId="{218DEA54-BA08-4DF4-BE4D-13C976FFBBD8}"/>
          </ac:grpSpMkLst>
        </pc:grpChg>
        <pc:picChg chg="add mod">
          <ac:chgData name="Mara Grimaldi" userId="bc8932149bbfe9d3" providerId="LiveId" clId="{2B4D83E8-1CD6-47D7-8525-FF473BFC7DB2}" dt="2020-05-02T22:20:22.913" v="16474" actId="1076"/>
          <ac:picMkLst>
            <pc:docMk/>
            <pc:sldMk cId="2549020219" sldId="519"/>
            <ac:picMk id="3074" creationId="{3A61D1B3-B685-480E-B7E3-264CAAF3B0B7}"/>
          </ac:picMkLst>
        </pc:picChg>
        <pc:picChg chg="add mod">
          <ac:chgData name="Mara Grimaldi" userId="bc8932149bbfe9d3" providerId="LiveId" clId="{2B4D83E8-1CD6-47D7-8525-FF473BFC7DB2}" dt="2020-05-02T22:20:59.122" v="16481" actId="1076"/>
          <ac:picMkLst>
            <pc:docMk/>
            <pc:sldMk cId="2549020219" sldId="519"/>
            <ac:picMk id="3076" creationId="{2403BF45-FF4E-4478-BD4D-296C59215245}"/>
          </ac:picMkLst>
        </pc:picChg>
      </pc:sldChg>
      <pc:sldChg chg="addSp delSp modSp mod">
        <pc:chgData name="Mara Grimaldi" userId="bc8932149bbfe9d3" providerId="LiveId" clId="{2B4D83E8-1CD6-47D7-8525-FF473BFC7DB2}" dt="2020-05-02T14:24:07.829" v="10617" actId="207"/>
        <pc:sldMkLst>
          <pc:docMk/>
          <pc:sldMk cId="4056572316" sldId="524"/>
        </pc:sldMkLst>
        <pc:spChg chg="del">
          <ac:chgData name="Mara Grimaldi" userId="bc8932149bbfe9d3" providerId="LiveId" clId="{2B4D83E8-1CD6-47D7-8525-FF473BFC7DB2}" dt="2020-05-02T14:23:43.240" v="10597" actId="478"/>
          <ac:spMkLst>
            <pc:docMk/>
            <pc:sldMk cId="4056572316" sldId="524"/>
            <ac:spMk id="2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4:23:46.943" v="10598" actId="478"/>
          <ac:spMkLst>
            <pc:docMk/>
            <pc:sldMk cId="4056572316" sldId="524"/>
            <ac:spMk id="5" creationId="{73C78001-C647-4827-8D56-3D90AB14435B}"/>
          </ac:spMkLst>
        </pc:spChg>
        <pc:spChg chg="add mod">
          <ac:chgData name="Mara Grimaldi" userId="bc8932149bbfe9d3" providerId="LiveId" clId="{2B4D83E8-1CD6-47D7-8525-FF473BFC7DB2}" dt="2020-05-02T14:24:07.829" v="10617" actId="207"/>
          <ac:spMkLst>
            <pc:docMk/>
            <pc:sldMk cId="4056572316" sldId="524"/>
            <ac:spMk id="6" creationId="{F0FF3CD6-76E0-4A7E-A4C2-97D320353D16}"/>
          </ac:spMkLst>
        </pc:spChg>
        <pc:spChg chg="add">
          <ac:chgData name="Mara Grimaldi" userId="bc8932149bbfe9d3" providerId="LiveId" clId="{2B4D83E8-1CD6-47D7-8525-FF473BFC7DB2}" dt="2020-05-02T14:24:04.010" v="10616"/>
          <ac:spMkLst>
            <pc:docMk/>
            <pc:sldMk cId="4056572316" sldId="524"/>
            <ac:spMk id="10" creationId="{A2C4CE8E-44AC-4055-8DA4-43E0F7A5AC80}"/>
          </ac:spMkLst>
        </pc:spChg>
        <pc:grpChg chg="add">
          <ac:chgData name="Mara Grimaldi" userId="bc8932149bbfe9d3" providerId="LiveId" clId="{2B4D83E8-1CD6-47D7-8525-FF473BFC7DB2}" dt="2020-05-02T14:24:04.010" v="10616"/>
          <ac:grpSpMkLst>
            <pc:docMk/>
            <pc:sldMk cId="4056572316" sldId="524"/>
            <ac:grpSpMk id="7" creationId="{8E0DC86F-01ED-4B0B-A53C-F04D88C20B9D}"/>
          </ac:grpSpMkLst>
        </pc:grpChg>
      </pc:sldChg>
      <pc:sldChg chg="addSp delSp modSp mod ord modAnim">
        <pc:chgData name="Mara Grimaldi" userId="bc8932149bbfe9d3" providerId="LiveId" clId="{2B4D83E8-1CD6-47D7-8525-FF473BFC7DB2}" dt="2020-05-02T15:17:13.158" v="12919"/>
        <pc:sldMkLst>
          <pc:docMk/>
          <pc:sldMk cId="4278307436" sldId="525"/>
        </pc:sldMkLst>
        <pc:spChg chg="mod">
          <ac:chgData name="Mara Grimaldi" userId="bc8932149bbfe9d3" providerId="LiveId" clId="{2B4D83E8-1CD6-47D7-8525-FF473BFC7DB2}" dt="2020-05-02T15:15:19.725" v="12752" actId="14100"/>
          <ac:spMkLst>
            <pc:docMk/>
            <pc:sldMk cId="4278307436" sldId="525"/>
            <ac:spMk id="3" creationId="{00000000-0000-0000-0000-000000000000}"/>
          </ac:spMkLst>
        </pc:spChg>
        <pc:spChg chg="del">
          <ac:chgData name="Mara Grimaldi" userId="bc8932149bbfe9d3" providerId="LiveId" clId="{2B4D83E8-1CD6-47D7-8525-FF473BFC7DB2}" dt="2020-05-02T15:07:35.181" v="12381" actId="478"/>
          <ac:spMkLst>
            <pc:docMk/>
            <pc:sldMk cId="4278307436" sldId="525"/>
            <ac:spMk id="4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49:13.983" v="11545"/>
          <ac:spMkLst>
            <pc:docMk/>
            <pc:sldMk cId="4278307436" sldId="525"/>
            <ac:spMk id="9" creationId="{D89FD661-BBB4-4646-B61A-117F76933B0D}"/>
          </ac:spMkLst>
        </pc:spChg>
        <pc:spChg chg="add del mod">
          <ac:chgData name="Mara Grimaldi" userId="bc8932149bbfe9d3" providerId="LiveId" clId="{2B4D83E8-1CD6-47D7-8525-FF473BFC7DB2}" dt="2020-05-02T15:07:37.306" v="12382" actId="478"/>
          <ac:spMkLst>
            <pc:docMk/>
            <pc:sldMk cId="4278307436" sldId="525"/>
            <ac:spMk id="10" creationId="{B5C0F863-14D2-4523-93D0-0449EAFC32EC}"/>
          </ac:spMkLst>
        </pc:spChg>
        <pc:spChg chg="add mod">
          <ac:chgData name="Mara Grimaldi" userId="bc8932149bbfe9d3" providerId="LiveId" clId="{2B4D83E8-1CD6-47D7-8525-FF473BFC7DB2}" dt="2020-05-02T15:16:58.391" v="12916" actId="20577"/>
          <ac:spMkLst>
            <pc:docMk/>
            <pc:sldMk cId="4278307436" sldId="525"/>
            <ac:spMk id="11" creationId="{4AEC73CF-A315-40E5-8828-BD799767F9C5}"/>
          </ac:spMkLst>
        </pc:spChg>
        <pc:spChg chg="add mod">
          <ac:chgData name="Mara Grimaldi" userId="bc8932149bbfe9d3" providerId="LiveId" clId="{2B4D83E8-1CD6-47D7-8525-FF473BFC7DB2}" dt="2020-05-02T15:07:47.380" v="12406" actId="20577"/>
          <ac:spMkLst>
            <pc:docMk/>
            <pc:sldMk cId="4278307436" sldId="525"/>
            <ac:spMk id="12" creationId="{C95F3A7D-D8B5-4BB5-8A86-BA64429B5300}"/>
          </ac:spMkLst>
        </pc:spChg>
        <pc:grpChg chg="add">
          <ac:chgData name="Mara Grimaldi" userId="bc8932149bbfe9d3" providerId="LiveId" clId="{2B4D83E8-1CD6-47D7-8525-FF473BFC7DB2}" dt="2020-05-02T14:49:13.983" v="11545"/>
          <ac:grpSpMkLst>
            <pc:docMk/>
            <pc:sldMk cId="4278307436" sldId="525"/>
            <ac:grpSpMk id="6" creationId="{13022EBD-0035-4FBC-B41F-A7DB7D9DAAEA}"/>
          </ac:grpSpMkLst>
        </pc:grpChg>
        <pc:graphicFrameChg chg="mod">
          <ac:chgData name="Mara Grimaldi" userId="bc8932149bbfe9d3" providerId="LiveId" clId="{2B4D83E8-1CD6-47D7-8525-FF473BFC7DB2}" dt="2020-05-02T15:14:38.246" v="12726" actId="14100"/>
          <ac:graphicFrameMkLst>
            <pc:docMk/>
            <pc:sldMk cId="4278307436" sldId="525"/>
            <ac:graphicFrameMk id="5" creationId="{00000000-0000-0000-0000-000000000000}"/>
          </ac:graphicFrameMkLst>
        </pc:graphicFrameChg>
        <pc:picChg chg="add del">
          <ac:chgData name="Mara Grimaldi" userId="bc8932149bbfe9d3" providerId="LiveId" clId="{2B4D83E8-1CD6-47D7-8525-FF473BFC7DB2}" dt="2020-05-02T14:53:09.037" v="11620" actId="478"/>
          <ac:picMkLst>
            <pc:docMk/>
            <pc:sldMk cId="4278307436" sldId="525"/>
            <ac:picMk id="27650" creationId="{7179F091-2641-4D40-A73E-D89130DA8F64}"/>
          </ac:picMkLst>
        </pc:picChg>
      </pc:sldChg>
      <pc:sldChg chg="addSp delSp modSp mod modAnim">
        <pc:chgData name="Mara Grimaldi" userId="bc8932149bbfe9d3" providerId="LiveId" clId="{2B4D83E8-1CD6-47D7-8525-FF473BFC7DB2}" dt="2020-05-02T22:30:03.341" v="17060"/>
        <pc:sldMkLst>
          <pc:docMk/>
          <pc:sldMk cId="1425107789" sldId="529"/>
        </pc:sldMkLst>
        <pc:spChg chg="del">
          <ac:chgData name="Mara Grimaldi" userId="bc8932149bbfe9d3" providerId="LiveId" clId="{2B4D83E8-1CD6-47D7-8525-FF473BFC7DB2}" dt="2020-05-02T22:22:44.553" v="16577" actId="478"/>
          <ac:spMkLst>
            <pc:docMk/>
            <pc:sldMk cId="1425107789" sldId="529"/>
            <ac:spMk id="2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22:25:09.730" v="16746" actId="14100"/>
          <ac:spMkLst>
            <pc:docMk/>
            <pc:sldMk cId="1425107789" sldId="529"/>
            <ac:spMk id="3" creationId="{2B2DF924-4BB0-4232-8596-C28263AA5D6C}"/>
          </ac:spMkLst>
        </pc:spChg>
        <pc:spChg chg="mod">
          <ac:chgData name="Mara Grimaldi" userId="bc8932149bbfe9d3" providerId="LiveId" clId="{2B4D83E8-1CD6-47D7-8525-FF473BFC7DB2}" dt="2020-05-02T22:29:49.020" v="17053" actId="20577"/>
          <ac:spMkLst>
            <pc:docMk/>
            <pc:sldMk cId="1425107789" sldId="529"/>
            <ac:spMk id="4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26.898" v="11566"/>
          <ac:spMkLst>
            <pc:docMk/>
            <pc:sldMk cId="1425107789" sldId="529"/>
            <ac:spMk id="8" creationId="{6D83A78F-A3E1-48E5-9912-3066407BED7F}"/>
          </ac:spMkLst>
        </pc:spChg>
        <pc:spChg chg="add mod">
          <ac:chgData name="Mara Grimaldi" userId="bc8932149bbfe9d3" providerId="LiveId" clId="{2B4D83E8-1CD6-47D7-8525-FF473BFC7DB2}" dt="2020-05-02T22:25:17.906" v="16749" actId="14100"/>
          <ac:spMkLst>
            <pc:docMk/>
            <pc:sldMk cId="1425107789" sldId="529"/>
            <ac:spMk id="9" creationId="{438080B0-2E82-426B-BFA4-8E2EAF22C811}"/>
          </ac:spMkLst>
        </pc:spChg>
        <pc:spChg chg="add mod">
          <ac:chgData name="Mara Grimaldi" userId="bc8932149bbfe9d3" providerId="LiveId" clId="{2B4D83E8-1CD6-47D7-8525-FF473BFC7DB2}" dt="2020-05-02T22:22:49.689" v="16579" actId="1076"/>
          <ac:spMkLst>
            <pc:docMk/>
            <pc:sldMk cId="1425107789" sldId="529"/>
            <ac:spMk id="10" creationId="{470CAC0A-57F1-4F37-8E3B-F7C54FE00DA9}"/>
          </ac:spMkLst>
        </pc:spChg>
        <pc:spChg chg="add mod">
          <ac:chgData name="Mara Grimaldi" userId="bc8932149bbfe9d3" providerId="LiveId" clId="{2B4D83E8-1CD6-47D7-8525-FF473BFC7DB2}" dt="2020-05-02T22:25:04.047" v="16744" actId="255"/>
          <ac:spMkLst>
            <pc:docMk/>
            <pc:sldMk cId="1425107789" sldId="529"/>
            <ac:spMk id="11" creationId="{744B12F2-2C36-4E01-81D1-2EB35414FB7D}"/>
          </ac:spMkLst>
        </pc:spChg>
        <pc:spChg chg="add mod">
          <ac:chgData name="Mara Grimaldi" userId="bc8932149bbfe9d3" providerId="LiveId" clId="{2B4D83E8-1CD6-47D7-8525-FF473BFC7DB2}" dt="2020-05-02T22:25:14.378" v="16747" actId="1076"/>
          <ac:spMkLst>
            <pc:docMk/>
            <pc:sldMk cId="1425107789" sldId="529"/>
            <ac:spMk id="12" creationId="{CE8210EA-0996-4C16-BA4C-46AFC2C4FE61}"/>
          </ac:spMkLst>
        </pc:spChg>
        <pc:spChg chg="add mod">
          <ac:chgData name="Mara Grimaldi" userId="bc8932149bbfe9d3" providerId="LiveId" clId="{2B4D83E8-1CD6-47D7-8525-FF473BFC7DB2}" dt="2020-05-02T22:29:37.703" v="17049" actId="207"/>
          <ac:spMkLst>
            <pc:docMk/>
            <pc:sldMk cId="1425107789" sldId="529"/>
            <ac:spMk id="13" creationId="{2F7B6DD6-BD29-4CBD-9434-7DD51E91669E}"/>
          </ac:spMkLst>
        </pc:spChg>
        <pc:spChg chg="add mod">
          <ac:chgData name="Mara Grimaldi" userId="bc8932149bbfe9d3" providerId="LiveId" clId="{2B4D83E8-1CD6-47D7-8525-FF473BFC7DB2}" dt="2020-05-02T22:29:47.342" v="17052" actId="1076"/>
          <ac:spMkLst>
            <pc:docMk/>
            <pc:sldMk cId="1425107789" sldId="529"/>
            <ac:spMk id="17" creationId="{56D6BB36-2F60-420B-8642-9BA6ACB6A586}"/>
          </ac:spMkLst>
        </pc:spChg>
        <pc:grpChg chg="add">
          <ac:chgData name="Mara Grimaldi" userId="bc8932149bbfe9d3" providerId="LiveId" clId="{2B4D83E8-1CD6-47D7-8525-FF473BFC7DB2}" dt="2020-05-02T14:50:26.898" v="11566"/>
          <ac:grpSpMkLst>
            <pc:docMk/>
            <pc:sldMk cId="1425107789" sldId="529"/>
            <ac:grpSpMk id="5" creationId="{C5F6F250-29F5-490C-B2DD-51356FD3AAD8}"/>
          </ac:grpSpMkLst>
        </pc:grpChg>
        <pc:picChg chg="add mod">
          <ac:chgData name="Mara Grimaldi" userId="bc8932149bbfe9d3" providerId="LiveId" clId="{2B4D83E8-1CD6-47D7-8525-FF473BFC7DB2}" dt="2020-05-02T22:27:27.327" v="16994" actId="1076"/>
          <ac:picMkLst>
            <pc:docMk/>
            <pc:sldMk cId="1425107789" sldId="529"/>
            <ac:picMk id="5122" creationId="{641D6E25-A658-45D8-98B1-660920E408D0}"/>
          </ac:picMkLst>
        </pc:picChg>
        <pc:picChg chg="add del mod">
          <ac:chgData name="Mara Grimaldi" userId="bc8932149bbfe9d3" providerId="LiveId" clId="{2B4D83E8-1CD6-47D7-8525-FF473BFC7DB2}" dt="2020-05-02T22:28:54.380" v="17001" actId="478"/>
          <ac:picMkLst>
            <pc:docMk/>
            <pc:sldMk cId="1425107789" sldId="529"/>
            <ac:picMk id="5124" creationId="{2335964E-4D05-479D-83A6-60A89F11D630}"/>
          </ac:picMkLst>
        </pc:picChg>
        <pc:picChg chg="add mod">
          <ac:chgData name="Mara Grimaldi" userId="bc8932149bbfe9d3" providerId="LiveId" clId="{2B4D83E8-1CD6-47D7-8525-FF473BFC7DB2}" dt="2020-05-02T22:29:01.272" v="17004" actId="1076"/>
          <ac:picMkLst>
            <pc:docMk/>
            <pc:sldMk cId="1425107789" sldId="529"/>
            <ac:picMk id="5126" creationId="{3310C333-8BCD-408A-8D19-BFE5E9319D8B}"/>
          </ac:picMkLst>
        </pc:picChg>
      </pc:sldChg>
      <pc:sldChg chg="addSp modSp mod modAnim">
        <pc:chgData name="Mara Grimaldi" userId="bc8932149bbfe9d3" providerId="LiveId" clId="{2B4D83E8-1CD6-47D7-8525-FF473BFC7DB2}" dt="2020-05-02T22:46:07.776" v="18280"/>
        <pc:sldMkLst>
          <pc:docMk/>
          <pc:sldMk cId="1614736713" sldId="530"/>
        </pc:sldMkLst>
        <pc:spChg chg="mod">
          <ac:chgData name="Mara Grimaldi" userId="bc8932149bbfe9d3" providerId="LiveId" clId="{2B4D83E8-1CD6-47D7-8525-FF473BFC7DB2}" dt="2020-05-02T22:40:52.831" v="17771" actId="207"/>
          <ac:spMkLst>
            <pc:docMk/>
            <pc:sldMk cId="1614736713" sldId="530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42:04.811" v="17956" actId="20577"/>
          <ac:spMkLst>
            <pc:docMk/>
            <pc:sldMk cId="1614736713" sldId="530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37:50.157" v="17479" actId="207"/>
          <ac:spMkLst>
            <pc:docMk/>
            <pc:sldMk cId="1614736713" sldId="530"/>
            <ac:spMk id="5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41:40.576" v="17905"/>
          <ac:spMkLst>
            <pc:docMk/>
            <pc:sldMk cId="1614736713" sldId="530"/>
            <ac:spMk id="6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45:38.475" v="18268" actId="20577"/>
          <ac:spMkLst>
            <pc:docMk/>
            <pc:sldMk cId="1614736713" sldId="530"/>
            <ac:spMk id="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37:31.203" v="17471" actId="2711"/>
          <ac:spMkLst>
            <pc:docMk/>
            <pc:sldMk cId="1614736713" sldId="530"/>
            <ac:spMk id="8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37:50.157" v="17479" actId="207"/>
          <ac:spMkLst>
            <pc:docMk/>
            <pc:sldMk cId="1614736713" sldId="530"/>
            <ac:spMk id="9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45:53.928" v="18273" actId="1076"/>
          <ac:spMkLst>
            <pc:docMk/>
            <pc:sldMk cId="1614736713" sldId="530"/>
            <ac:spMk id="11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45:55.828" v="18274" actId="1076"/>
          <ac:spMkLst>
            <pc:docMk/>
            <pc:sldMk cId="1614736713" sldId="530"/>
            <ac:spMk id="1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45:05.668" v="18231"/>
          <ac:spMkLst>
            <pc:docMk/>
            <pc:sldMk cId="1614736713" sldId="530"/>
            <ac:spMk id="13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30.255" v="11567"/>
          <ac:spMkLst>
            <pc:docMk/>
            <pc:sldMk cId="1614736713" sldId="530"/>
            <ac:spMk id="17" creationId="{4935AF03-0AFB-4C20-87B0-4CC9256A2FE4}"/>
          </ac:spMkLst>
        </pc:spChg>
        <pc:spChg chg="add mod">
          <ac:chgData name="Mara Grimaldi" userId="bc8932149bbfe9d3" providerId="LiveId" clId="{2B4D83E8-1CD6-47D7-8525-FF473BFC7DB2}" dt="2020-05-02T22:37:37.277" v="17473" actId="208"/>
          <ac:spMkLst>
            <pc:docMk/>
            <pc:sldMk cId="1614736713" sldId="530"/>
            <ac:spMk id="18" creationId="{152B3735-7332-4D61-97DD-D0FCBADAE497}"/>
          </ac:spMkLst>
        </pc:spChg>
        <pc:grpChg chg="add">
          <ac:chgData name="Mara Grimaldi" userId="bc8932149bbfe9d3" providerId="LiveId" clId="{2B4D83E8-1CD6-47D7-8525-FF473BFC7DB2}" dt="2020-05-02T14:50:30.255" v="11567"/>
          <ac:grpSpMkLst>
            <pc:docMk/>
            <pc:sldMk cId="1614736713" sldId="530"/>
            <ac:grpSpMk id="14" creationId="{31F06E85-D893-435F-851D-09095243FE20}"/>
          </ac:grpSpMkLst>
        </pc:grpChg>
      </pc:sldChg>
      <pc:sldChg chg="addSp delSp modSp mod modAnim">
        <pc:chgData name="Mara Grimaldi" userId="bc8932149bbfe9d3" providerId="LiveId" clId="{2B4D83E8-1CD6-47D7-8525-FF473BFC7DB2}" dt="2020-05-02T15:40:03.196" v="13929"/>
        <pc:sldMkLst>
          <pc:docMk/>
          <pc:sldMk cId="1762671764" sldId="536"/>
        </pc:sldMkLst>
        <pc:spChg chg="del">
          <ac:chgData name="Mara Grimaldi" userId="bc8932149bbfe9d3" providerId="LiveId" clId="{2B4D83E8-1CD6-47D7-8525-FF473BFC7DB2}" dt="2020-05-02T15:17:44.018" v="12923" actId="478"/>
          <ac:spMkLst>
            <pc:docMk/>
            <pc:sldMk cId="1762671764" sldId="536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5:38:53.039" v="13916" actId="14100"/>
          <ac:spMkLst>
            <pc:docMk/>
            <pc:sldMk cId="1762671764" sldId="536"/>
            <ac:spMk id="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5:39:45.231" v="13927" actId="1076"/>
          <ac:spMkLst>
            <pc:docMk/>
            <pc:sldMk cId="1762671764" sldId="536"/>
            <ac:spMk id="6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49:18.507" v="11547"/>
          <ac:spMkLst>
            <pc:docMk/>
            <pc:sldMk cId="1762671764" sldId="536"/>
            <ac:spMk id="10" creationId="{D529C2D4-0010-4935-89FD-84FD9A0676EF}"/>
          </ac:spMkLst>
        </pc:spChg>
        <pc:spChg chg="add del mod">
          <ac:chgData name="Mara Grimaldi" userId="bc8932149bbfe9d3" providerId="LiveId" clId="{2B4D83E8-1CD6-47D7-8525-FF473BFC7DB2}" dt="2020-05-02T15:17:47.409" v="12924" actId="478"/>
          <ac:spMkLst>
            <pc:docMk/>
            <pc:sldMk cId="1762671764" sldId="536"/>
            <ac:spMk id="11" creationId="{F58A7EC1-42BE-4937-8BDA-FF118344AF97}"/>
          </ac:spMkLst>
        </pc:spChg>
        <pc:spChg chg="add mod">
          <ac:chgData name="Mara Grimaldi" userId="bc8932149bbfe9d3" providerId="LiveId" clId="{2B4D83E8-1CD6-47D7-8525-FF473BFC7DB2}" dt="2020-05-02T15:17:55.615" v="12936" actId="20577"/>
          <ac:spMkLst>
            <pc:docMk/>
            <pc:sldMk cId="1762671764" sldId="536"/>
            <ac:spMk id="12" creationId="{F73FD2F2-76A6-42AC-AD84-77D646557B5D}"/>
          </ac:spMkLst>
        </pc:spChg>
        <pc:spChg chg="add mod">
          <ac:chgData name="Mara Grimaldi" userId="bc8932149bbfe9d3" providerId="LiveId" clId="{2B4D83E8-1CD6-47D7-8525-FF473BFC7DB2}" dt="2020-05-02T15:39:43.322" v="13926" actId="1076"/>
          <ac:spMkLst>
            <pc:docMk/>
            <pc:sldMk cId="1762671764" sldId="536"/>
            <ac:spMk id="13" creationId="{CED0486A-8BDF-417C-9D79-C3040F52C0BD}"/>
          </ac:spMkLst>
        </pc:spChg>
        <pc:spChg chg="add mod">
          <ac:chgData name="Mara Grimaldi" userId="bc8932149bbfe9d3" providerId="LiveId" clId="{2B4D83E8-1CD6-47D7-8525-FF473BFC7DB2}" dt="2020-05-02T15:33:54.618" v="13696" actId="403"/>
          <ac:spMkLst>
            <pc:docMk/>
            <pc:sldMk cId="1762671764" sldId="536"/>
            <ac:spMk id="14" creationId="{C1F9C6D5-76FB-49FD-979A-250117935859}"/>
          </ac:spMkLst>
        </pc:spChg>
        <pc:spChg chg="add mod">
          <ac:chgData name="Mara Grimaldi" userId="bc8932149bbfe9d3" providerId="LiveId" clId="{2B4D83E8-1CD6-47D7-8525-FF473BFC7DB2}" dt="2020-05-02T15:34:16.564" v="13706" actId="1076"/>
          <ac:spMkLst>
            <pc:docMk/>
            <pc:sldMk cId="1762671764" sldId="536"/>
            <ac:spMk id="15" creationId="{0D6E9D53-D070-43C5-9F4E-83D8EC9A204D}"/>
          </ac:spMkLst>
        </pc:spChg>
        <pc:spChg chg="add del">
          <ac:chgData name="Mara Grimaldi" userId="bc8932149bbfe9d3" providerId="LiveId" clId="{2B4D83E8-1CD6-47D7-8525-FF473BFC7DB2}" dt="2020-05-02T15:39:31.261" v="13922"/>
          <ac:spMkLst>
            <pc:docMk/>
            <pc:sldMk cId="1762671764" sldId="536"/>
            <ac:spMk id="16" creationId="{21B73A5B-FFFF-45F4-A381-46F7D9951878}"/>
          </ac:spMkLst>
        </pc:spChg>
        <pc:grpChg chg="add">
          <ac:chgData name="Mara Grimaldi" userId="bc8932149bbfe9d3" providerId="LiveId" clId="{2B4D83E8-1CD6-47D7-8525-FF473BFC7DB2}" dt="2020-05-02T14:49:18.507" v="11547"/>
          <ac:grpSpMkLst>
            <pc:docMk/>
            <pc:sldMk cId="1762671764" sldId="536"/>
            <ac:grpSpMk id="7" creationId="{3FF053D9-0B26-48DC-809A-2208943A0BD7}"/>
          </ac:grpSpMkLst>
        </pc:grpChg>
        <pc:picChg chg="mod modCrop">
          <ac:chgData name="Mara Grimaldi" userId="bc8932149bbfe9d3" providerId="LiveId" clId="{2B4D83E8-1CD6-47D7-8525-FF473BFC7DB2}" dt="2020-05-02T15:34:10.343" v="13704" actId="732"/>
          <ac:picMkLst>
            <pc:docMk/>
            <pc:sldMk cId="1762671764" sldId="536"/>
            <ac:picMk id="5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2T15:39:41.779" v="13925" actId="1076"/>
          <ac:picMkLst>
            <pc:docMk/>
            <pc:sldMk cId="1762671764" sldId="536"/>
            <ac:picMk id="32771" creationId="{F9F5ADD1-6C9D-4903-A8D1-A0D56EC87088}"/>
          </ac:picMkLst>
        </pc:picChg>
      </pc:sldChg>
      <pc:sldChg chg="addSp delSp modSp mod modAnim">
        <pc:chgData name="Mara Grimaldi" userId="bc8932149bbfe9d3" providerId="LiveId" clId="{2B4D83E8-1CD6-47D7-8525-FF473BFC7DB2}" dt="2020-05-03T14:15:42.720" v="19936"/>
        <pc:sldMkLst>
          <pc:docMk/>
          <pc:sldMk cId="3952998229" sldId="537"/>
        </pc:sldMkLst>
        <pc:spChg chg="del">
          <ac:chgData name="Mara Grimaldi" userId="bc8932149bbfe9d3" providerId="LiveId" clId="{2B4D83E8-1CD6-47D7-8525-FF473BFC7DB2}" dt="2020-05-02T15:44:27.951" v="13939" actId="478"/>
          <ac:spMkLst>
            <pc:docMk/>
            <pc:sldMk cId="3952998229" sldId="537"/>
            <ac:spMk id="2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3T14:12:50.131" v="19876" actId="255"/>
          <ac:spMkLst>
            <pc:docMk/>
            <pc:sldMk cId="3952998229" sldId="537"/>
            <ac:spMk id="2" creationId="{561C1ADC-8050-4867-B896-3F37CE604935}"/>
          </ac:spMkLst>
        </pc:spChg>
        <pc:spChg chg="add mod">
          <ac:chgData name="Mara Grimaldi" userId="bc8932149bbfe9d3" providerId="LiveId" clId="{2B4D83E8-1CD6-47D7-8525-FF473BFC7DB2}" dt="2020-05-03T14:15:23.678" v="19922" actId="1076"/>
          <ac:spMkLst>
            <pc:docMk/>
            <pc:sldMk cId="3952998229" sldId="537"/>
            <ac:spMk id="3" creationId="{AEA588DB-1726-4A5F-9256-95AA45798E22}"/>
          </ac:spMkLst>
        </pc:spChg>
        <pc:spChg chg="mod">
          <ac:chgData name="Mara Grimaldi" userId="bc8932149bbfe9d3" providerId="LiveId" clId="{2B4D83E8-1CD6-47D7-8525-FF473BFC7DB2}" dt="2020-05-03T14:15:30.771" v="19931" actId="113"/>
          <ac:spMkLst>
            <pc:docMk/>
            <pc:sldMk cId="3952998229" sldId="537"/>
            <ac:spMk id="4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49:23.544" v="11549"/>
          <ac:spMkLst>
            <pc:docMk/>
            <pc:sldMk cId="3952998229" sldId="537"/>
            <ac:spMk id="8" creationId="{8FD38B28-B8C0-4FFA-B742-975769F73BBF}"/>
          </ac:spMkLst>
        </pc:spChg>
        <pc:spChg chg="add mod">
          <ac:chgData name="Mara Grimaldi" userId="bc8932149bbfe9d3" providerId="LiveId" clId="{2B4D83E8-1CD6-47D7-8525-FF473BFC7DB2}" dt="2020-05-02T15:44:42.220" v="13945" actId="207"/>
          <ac:spMkLst>
            <pc:docMk/>
            <pc:sldMk cId="3952998229" sldId="537"/>
            <ac:spMk id="9" creationId="{E9154535-28D7-45F5-A9EE-79FAA3A1DD0E}"/>
          </ac:spMkLst>
        </pc:spChg>
        <pc:spChg chg="add mod">
          <ac:chgData name="Mara Grimaldi" userId="bc8932149bbfe9d3" providerId="LiveId" clId="{2B4D83E8-1CD6-47D7-8525-FF473BFC7DB2}" dt="2020-05-03T14:15:23.678" v="19922" actId="1076"/>
          <ac:spMkLst>
            <pc:docMk/>
            <pc:sldMk cId="3952998229" sldId="537"/>
            <ac:spMk id="10" creationId="{A27A6E27-34B6-4253-8DA8-FC25907E9BCA}"/>
          </ac:spMkLst>
        </pc:spChg>
        <pc:spChg chg="add del mod">
          <ac:chgData name="Mara Grimaldi" userId="bc8932149bbfe9d3" providerId="LiveId" clId="{2B4D83E8-1CD6-47D7-8525-FF473BFC7DB2}" dt="2020-05-02T15:44:32.177" v="13940" actId="478"/>
          <ac:spMkLst>
            <pc:docMk/>
            <pc:sldMk cId="3952998229" sldId="537"/>
            <ac:spMk id="10" creationId="{E1AC6DFC-CA4E-4834-8935-016F0F76EB18}"/>
          </ac:spMkLst>
        </pc:spChg>
        <pc:spChg chg="add mod">
          <ac:chgData name="Mara Grimaldi" userId="bc8932149bbfe9d3" providerId="LiveId" clId="{2B4D83E8-1CD6-47D7-8525-FF473BFC7DB2}" dt="2020-05-03T14:15:23.678" v="19922" actId="1076"/>
          <ac:spMkLst>
            <pc:docMk/>
            <pc:sldMk cId="3952998229" sldId="537"/>
            <ac:spMk id="11" creationId="{8A441260-574B-4D2A-BB50-DD6E9EDB05DB}"/>
          </ac:spMkLst>
        </pc:spChg>
        <pc:spChg chg="add mod">
          <ac:chgData name="Mara Grimaldi" userId="bc8932149bbfe9d3" providerId="LiveId" clId="{2B4D83E8-1CD6-47D7-8525-FF473BFC7DB2}" dt="2020-05-03T14:15:23.678" v="19922" actId="1076"/>
          <ac:spMkLst>
            <pc:docMk/>
            <pc:sldMk cId="3952998229" sldId="537"/>
            <ac:spMk id="12" creationId="{3CF505B7-52FA-4095-998E-A110470EF2F7}"/>
          </ac:spMkLst>
        </pc:spChg>
        <pc:grpChg chg="add">
          <ac:chgData name="Mara Grimaldi" userId="bc8932149bbfe9d3" providerId="LiveId" clId="{2B4D83E8-1CD6-47D7-8525-FF473BFC7DB2}" dt="2020-05-02T14:49:23.544" v="11549"/>
          <ac:grpSpMkLst>
            <pc:docMk/>
            <pc:sldMk cId="3952998229" sldId="537"/>
            <ac:grpSpMk id="5" creationId="{C236B026-F12A-4B3D-8236-C77BB4991F30}"/>
          </ac:grpSpMkLst>
        </pc:grpChg>
        <pc:picChg chg="add mod">
          <ac:chgData name="Mara Grimaldi" userId="bc8932149bbfe9d3" providerId="LiveId" clId="{2B4D83E8-1CD6-47D7-8525-FF473BFC7DB2}" dt="2020-05-03T14:15:32.976" v="19932" actId="1076"/>
          <ac:picMkLst>
            <pc:docMk/>
            <pc:sldMk cId="3952998229" sldId="537"/>
            <ac:picMk id="2050" creationId="{360136C7-CF03-41DC-BD93-9B71340FB60A}"/>
          </ac:picMkLst>
        </pc:picChg>
        <pc:picChg chg="add mod">
          <ac:chgData name="Mara Grimaldi" userId="bc8932149bbfe9d3" providerId="LiveId" clId="{2B4D83E8-1CD6-47D7-8525-FF473BFC7DB2}" dt="2020-05-03T14:15:23.678" v="19922" actId="1076"/>
          <ac:picMkLst>
            <pc:docMk/>
            <pc:sldMk cId="3952998229" sldId="537"/>
            <ac:picMk id="2052" creationId="{98489A39-6954-41C2-85E3-3A74C7420E35}"/>
          </ac:picMkLst>
        </pc:picChg>
        <pc:picChg chg="add mod">
          <ac:chgData name="Mara Grimaldi" userId="bc8932149bbfe9d3" providerId="LiveId" clId="{2B4D83E8-1CD6-47D7-8525-FF473BFC7DB2}" dt="2020-05-03T14:15:23.678" v="19922" actId="1076"/>
          <ac:picMkLst>
            <pc:docMk/>
            <pc:sldMk cId="3952998229" sldId="537"/>
            <ac:picMk id="2054" creationId="{DC2261EC-2268-4AD2-9538-816D5DAEE8A5}"/>
          </ac:picMkLst>
        </pc:picChg>
      </pc:sldChg>
      <pc:sldChg chg="addSp delSp modSp mod modAnim">
        <pc:chgData name="Mara Grimaldi" userId="bc8932149bbfe9d3" providerId="LiveId" clId="{2B4D83E8-1CD6-47D7-8525-FF473BFC7DB2}" dt="2020-05-02T15:56:54.245" v="14257"/>
        <pc:sldMkLst>
          <pc:docMk/>
          <pc:sldMk cId="3159061679" sldId="538"/>
        </pc:sldMkLst>
        <pc:spChg chg="del">
          <ac:chgData name="Mara Grimaldi" userId="bc8932149bbfe9d3" providerId="LiveId" clId="{2B4D83E8-1CD6-47D7-8525-FF473BFC7DB2}" dt="2020-05-02T15:44:53.544" v="13948" actId="478"/>
          <ac:spMkLst>
            <pc:docMk/>
            <pc:sldMk cId="3159061679" sldId="538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5:55:38.558" v="14239" actId="1076"/>
          <ac:spMkLst>
            <pc:docMk/>
            <pc:sldMk cId="3159061679" sldId="538"/>
            <ac:spMk id="4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5:55:35.062" v="14238" actId="1076"/>
          <ac:spMkLst>
            <pc:docMk/>
            <pc:sldMk cId="3159061679" sldId="538"/>
            <ac:spMk id="8" creationId="{6B0F3693-70F1-467A-B6C7-204B4CF8EFF9}"/>
          </ac:spMkLst>
        </pc:spChg>
        <pc:spChg chg="add mod">
          <ac:chgData name="Mara Grimaldi" userId="bc8932149bbfe9d3" providerId="LiveId" clId="{2B4D83E8-1CD6-47D7-8525-FF473BFC7DB2}" dt="2020-05-02T15:45:16.668" v="13991" actId="207"/>
          <ac:spMkLst>
            <pc:docMk/>
            <pc:sldMk cId="3159061679" sldId="538"/>
            <ac:spMk id="9" creationId="{64352DC8-FD5F-4A80-B941-9649939AA374}"/>
          </ac:spMkLst>
        </pc:spChg>
        <pc:spChg chg="add del mod">
          <ac:chgData name="Mara Grimaldi" userId="bc8932149bbfe9d3" providerId="LiveId" clId="{2B4D83E8-1CD6-47D7-8525-FF473BFC7DB2}" dt="2020-05-02T15:44:55.802" v="13949" actId="478"/>
          <ac:spMkLst>
            <pc:docMk/>
            <pc:sldMk cId="3159061679" sldId="538"/>
            <ac:spMk id="10" creationId="{51F73970-AA2D-4492-819C-941360E649AE}"/>
          </ac:spMkLst>
        </pc:spChg>
        <pc:spChg chg="add mod">
          <ac:chgData name="Mara Grimaldi" userId="bc8932149bbfe9d3" providerId="LiveId" clId="{2B4D83E8-1CD6-47D7-8525-FF473BFC7DB2}" dt="2020-05-02T15:56:25.001" v="14251"/>
          <ac:spMkLst>
            <pc:docMk/>
            <pc:sldMk cId="3159061679" sldId="538"/>
            <ac:spMk id="11" creationId="{A22B682C-C997-4A75-9EF4-1FCE5F99FCEE}"/>
          </ac:spMkLst>
        </pc:spChg>
        <pc:spChg chg="add mod">
          <ac:chgData name="Mara Grimaldi" userId="bc8932149bbfe9d3" providerId="LiveId" clId="{2B4D83E8-1CD6-47D7-8525-FF473BFC7DB2}" dt="2020-05-02T15:56:38.719" v="14254" actId="115"/>
          <ac:spMkLst>
            <pc:docMk/>
            <pc:sldMk cId="3159061679" sldId="538"/>
            <ac:spMk id="12" creationId="{4FA625A2-C66E-4243-8E52-AF56B1E90FBD}"/>
          </ac:spMkLst>
        </pc:spChg>
        <pc:spChg chg="add mod">
          <ac:chgData name="Mara Grimaldi" userId="bc8932149bbfe9d3" providerId="LiveId" clId="{2B4D83E8-1CD6-47D7-8525-FF473BFC7DB2}" dt="2020-05-02T15:56:54.245" v="14257"/>
          <ac:spMkLst>
            <pc:docMk/>
            <pc:sldMk cId="3159061679" sldId="538"/>
            <ac:spMk id="13" creationId="{D9E3A225-E64D-40D6-946D-10B2B947E971}"/>
          </ac:spMkLst>
        </pc:spChg>
        <pc:grpChg chg="add">
          <ac:chgData name="Mara Grimaldi" userId="bc8932149bbfe9d3" providerId="LiveId" clId="{2B4D83E8-1CD6-47D7-8525-FF473BFC7DB2}" dt="2020-05-02T14:49:31.845" v="11550"/>
          <ac:grpSpMkLst>
            <pc:docMk/>
            <pc:sldMk cId="3159061679" sldId="538"/>
            <ac:grpSpMk id="5" creationId="{57A785DF-9FF4-4AA5-AAD4-A7C62430B8B1}"/>
          </ac:grpSpMkLst>
        </pc:grpChg>
        <pc:picChg chg="add mod">
          <ac:chgData name="Mara Grimaldi" userId="bc8932149bbfe9d3" providerId="LiveId" clId="{2B4D83E8-1CD6-47D7-8525-FF473BFC7DB2}" dt="2020-05-02T15:55:31.911" v="14237" actId="1076"/>
          <ac:picMkLst>
            <pc:docMk/>
            <pc:sldMk cId="3159061679" sldId="538"/>
            <ac:picMk id="33794" creationId="{0CC5F2DC-19A1-4F40-8C22-F6752A891B5D}"/>
          </ac:picMkLst>
        </pc:picChg>
        <pc:picChg chg="add del mod">
          <ac:chgData name="Mara Grimaldi" userId="bc8932149bbfe9d3" providerId="LiveId" clId="{2B4D83E8-1CD6-47D7-8525-FF473BFC7DB2}" dt="2020-05-02T15:52:13.982" v="14216" actId="478"/>
          <ac:picMkLst>
            <pc:docMk/>
            <pc:sldMk cId="3159061679" sldId="538"/>
            <ac:picMk id="33796" creationId="{EBC0B94A-9DD6-4C18-81F6-5CCEC5C34FDB}"/>
          </ac:picMkLst>
        </pc:picChg>
        <pc:picChg chg="add mod">
          <ac:chgData name="Mara Grimaldi" userId="bc8932149bbfe9d3" providerId="LiveId" clId="{2B4D83E8-1CD6-47D7-8525-FF473BFC7DB2}" dt="2020-05-02T15:55:31.911" v="14237" actId="1076"/>
          <ac:picMkLst>
            <pc:docMk/>
            <pc:sldMk cId="3159061679" sldId="538"/>
            <ac:picMk id="33798" creationId="{17897358-49A0-46DF-9B61-240A3D935B04}"/>
          </ac:picMkLst>
        </pc:picChg>
        <pc:picChg chg="add mod">
          <ac:chgData name="Mara Grimaldi" userId="bc8932149bbfe9d3" providerId="LiveId" clId="{2B4D83E8-1CD6-47D7-8525-FF473BFC7DB2}" dt="2020-05-02T15:55:31.911" v="14237" actId="1076"/>
          <ac:picMkLst>
            <pc:docMk/>
            <pc:sldMk cId="3159061679" sldId="538"/>
            <ac:picMk id="33800" creationId="{A8B47F4E-3FE5-49F8-9E0F-EA9884004D67}"/>
          </ac:picMkLst>
        </pc:picChg>
        <pc:picChg chg="add mod">
          <ac:chgData name="Mara Grimaldi" userId="bc8932149bbfe9d3" providerId="LiveId" clId="{2B4D83E8-1CD6-47D7-8525-FF473BFC7DB2}" dt="2020-05-02T15:55:56.021" v="14244" actId="1076"/>
          <ac:picMkLst>
            <pc:docMk/>
            <pc:sldMk cId="3159061679" sldId="538"/>
            <ac:picMk id="33802" creationId="{E155A692-DECA-4471-96CA-B7C41E5E753B}"/>
          </ac:picMkLst>
        </pc:picChg>
      </pc:sldChg>
      <pc:sldChg chg="addSp delSp modSp mod delAnim modAnim">
        <pc:chgData name="Mara Grimaldi" userId="bc8932149bbfe9d3" providerId="LiveId" clId="{2B4D83E8-1CD6-47D7-8525-FF473BFC7DB2}" dt="2020-05-02T17:13:42.941" v="15738"/>
        <pc:sldMkLst>
          <pc:docMk/>
          <pc:sldMk cId="2876042882" sldId="541"/>
        </pc:sldMkLst>
        <pc:spChg chg="add del mod">
          <ac:chgData name="Mara Grimaldi" userId="bc8932149bbfe9d3" providerId="LiveId" clId="{2B4D83E8-1CD6-47D7-8525-FF473BFC7DB2}" dt="2020-05-02T16:58:57.634" v="15363" actId="478"/>
          <ac:spMkLst>
            <pc:docMk/>
            <pc:sldMk cId="2876042882" sldId="541"/>
            <ac:spMk id="3" creationId="{D4C9C576-EA12-4EAC-93E3-C1600D43B3AE}"/>
          </ac:spMkLst>
        </pc:spChg>
        <pc:spChg chg="mod">
          <ac:chgData name="Mara Grimaldi" userId="bc8932149bbfe9d3" providerId="LiveId" clId="{2B4D83E8-1CD6-47D7-8525-FF473BFC7DB2}" dt="2020-05-02T17:00:03.508" v="15399" actId="14100"/>
          <ac:spMkLst>
            <pc:docMk/>
            <pc:sldMk cId="2876042882" sldId="541"/>
            <ac:spMk id="7" creationId="{00000000-0000-0000-0000-000000000000}"/>
          </ac:spMkLst>
        </pc:spChg>
        <pc:spChg chg="add del mod">
          <ac:chgData name="Mara Grimaldi" userId="bc8932149bbfe9d3" providerId="LiveId" clId="{2B4D83E8-1CD6-47D7-8525-FF473BFC7DB2}" dt="2020-05-02T17:00:46.182" v="15410" actId="478"/>
          <ac:spMkLst>
            <pc:docMk/>
            <pc:sldMk cId="2876042882" sldId="541"/>
            <ac:spMk id="2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6:58:30.705" v="15333" actId="20577"/>
          <ac:spMkLst>
            <pc:docMk/>
            <pc:sldMk cId="2876042882" sldId="541"/>
            <ac:spMk id="3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6:58:34.084" v="15339" actId="20577"/>
          <ac:spMkLst>
            <pc:docMk/>
            <pc:sldMk cId="2876042882" sldId="541"/>
            <ac:spMk id="4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6:58:37.564" v="15348" actId="20577"/>
          <ac:spMkLst>
            <pc:docMk/>
            <pc:sldMk cId="2876042882" sldId="541"/>
            <ac:spMk id="5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6:58:41.131" v="15359" actId="20577"/>
          <ac:spMkLst>
            <pc:docMk/>
            <pc:sldMk cId="2876042882" sldId="541"/>
            <ac:spMk id="64" creationId="{00000000-0000-0000-0000-000000000000}"/>
          </ac:spMkLst>
        </pc:spChg>
        <pc:spChg chg="del">
          <ac:chgData name="Mara Grimaldi" userId="bc8932149bbfe9d3" providerId="LiveId" clId="{2B4D83E8-1CD6-47D7-8525-FF473BFC7DB2}" dt="2020-05-02T16:58:55.669" v="15362" actId="478"/>
          <ac:spMkLst>
            <pc:docMk/>
            <pc:sldMk cId="2876042882" sldId="541"/>
            <ac:spMk id="65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03.547" v="11561"/>
          <ac:spMkLst>
            <pc:docMk/>
            <pc:sldMk cId="2876042882" sldId="541"/>
            <ac:spMk id="69" creationId="{7DCED293-65B3-447C-A31A-784CB1E68A11}"/>
          </ac:spMkLst>
        </pc:spChg>
        <pc:spChg chg="add mod">
          <ac:chgData name="Mara Grimaldi" userId="bc8932149bbfe9d3" providerId="LiveId" clId="{2B4D83E8-1CD6-47D7-8525-FF473BFC7DB2}" dt="2020-05-02T16:59:28.098" v="15387" actId="1076"/>
          <ac:spMkLst>
            <pc:docMk/>
            <pc:sldMk cId="2876042882" sldId="541"/>
            <ac:spMk id="70" creationId="{AF68DEA9-641C-447E-8998-72A6996B0EC3}"/>
          </ac:spMkLst>
        </pc:spChg>
        <pc:spChg chg="add del mod">
          <ac:chgData name="Mara Grimaldi" userId="bc8932149bbfe9d3" providerId="LiveId" clId="{2B4D83E8-1CD6-47D7-8525-FF473BFC7DB2}" dt="2020-05-02T16:59:50.177" v="15392" actId="1076"/>
          <ac:spMkLst>
            <pc:docMk/>
            <pc:sldMk cId="2876042882" sldId="541"/>
            <ac:spMk id="75" creationId="{ACAA6216-C709-4E93-BA90-FB5E1A26F411}"/>
          </ac:spMkLst>
        </pc:spChg>
        <pc:spChg chg="add mod ord">
          <ac:chgData name="Mara Grimaldi" userId="bc8932149bbfe9d3" providerId="LiveId" clId="{2B4D83E8-1CD6-47D7-8525-FF473BFC7DB2}" dt="2020-05-02T17:00:55.825" v="15418" actId="167"/>
          <ac:spMkLst>
            <pc:docMk/>
            <pc:sldMk cId="2876042882" sldId="541"/>
            <ac:spMk id="76" creationId="{9D0A9EBA-C711-480B-ABD4-61BDD548AEB0}"/>
          </ac:spMkLst>
        </pc:spChg>
        <pc:spChg chg="add del mod">
          <ac:chgData name="Mara Grimaldi" userId="bc8932149bbfe9d3" providerId="LiveId" clId="{2B4D83E8-1CD6-47D7-8525-FF473BFC7DB2}" dt="2020-05-02T16:59:50.177" v="15392" actId="1076"/>
          <ac:spMkLst>
            <pc:docMk/>
            <pc:sldMk cId="2876042882" sldId="541"/>
            <ac:spMk id="77" creationId="{2E22DFB4-9136-4B86-9A3C-F2EDD9C817C7}"/>
          </ac:spMkLst>
        </pc:spChg>
        <pc:spChg chg="add del mod">
          <ac:chgData name="Mara Grimaldi" userId="bc8932149bbfe9d3" providerId="LiveId" clId="{2B4D83E8-1CD6-47D7-8525-FF473BFC7DB2}" dt="2020-05-02T16:59:50.177" v="15392" actId="1076"/>
          <ac:spMkLst>
            <pc:docMk/>
            <pc:sldMk cId="2876042882" sldId="541"/>
            <ac:spMk id="78" creationId="{658CD74D-985E-4DB8-B0B3-79095380C471}"/>
          </ac:spMkLst>
        </pc:spChg>
        <pc:spChg chg="add del mod">
          <ac:chgData name="Mara Grimaldi" userId="bc8932149bbfe9d3" providerId="LiveId" clId="{2B4D83E8-1CD6-47D7-8525-FF473BFC7DB2}" dt="2020-05-02T16:59:50.177" v="15392" actId="1076"/>
          <ac:spMkLst>
            <pc:docMk/>
            <pc:sldMk cId="2876042882" sldId="541"/>
            <ac:spMk id="79" creationId="{407FC976-0125-4746-B650-DC99854B1322}"/>
          </ac:spMkLst>
        </pc:spChg>
        <pc:spChg chg="add del mod">
          <ac:chgData name="Mara Grimaldi" userId="bc8932149bbfe9d3" providerId="LiveId" clId="{2B4D83E8-1CD6-47D7-8525-FF473BFC7DB2}" dt="2020-05-02T16:59:50.177" v="15392" actId="1076"/>
          <ac:spMkLst>
            <pc:docMk/>
            <pc:sldMk cId="2876042882" sldId="541"/>
            <ac:spMk id="80" creationId="{44C51F39-9F4C-4EB3-B56B-A3643D3E974C}"/>
          </ac:spMkLst>
        </pc:spChg>
        <pc:spChg chg="add del mod">
          <ac:chgData name="Mara Grimaldi" userId="bc8932149bbfe9d3" providerId="LiveId" clId="{2B4D83E8-1CD6-47D7-8525-FF473BFC7DB2}" dt="2020-05-02T16:59:32.340" v="15389" actId="478"/>
          <ac:spMkLst>
            <pc:docMk/>
            <pc:sldMk cId="2876042882" sldId="541"/>
            <ac:spMk id="81" creationId="{30188C3B-E9C2-4198-8DE1-9A7CF00BF124}"/>
          </ac:spMkLst>
        </pc:spChg>
        <pc:spChg chg="add del">
          <ac:chgData name="Mara Grimaldi" userId="bc8932149bbfe9d3" providerId="LiveId" clId="{2B4D83E8-1CD6-47D7-8525-FF473BFC7DB2}" dt="2020-05-02T17:00:54.318" v="15416" actId="478"/>
          <ac:spMkLst>
            <pc:docMk/>
            <pc:sldMk cId="2876042882" sldId="541"/>
            <ac:spMk id="83" creationId="{C8C6650A-18D6-4C23-8D3C-6F233E724A3B}"/>
          </ac:spMkLst>
        </pc:spChg>
        <pc:spChg chg="add del">
          <ac:chgData name="Mara Grimaldi" userId="bc8932149bbfe9d3" providerId="LiveId" clId="{2B4D83E8-1CD6-47D7-8525-FF473BFC7DB2}" dt="2020-05-02T17:00:53.929" v="15415" actId="478"/>
          <ac:spMkLst>
            <pc:docMk/>
            <pc:sldMk cId="2876042882" sldId="541"/>
            <ac:spMk id="88" creationId="{05ACAE30-0028-497A-BB88-D5CDBAD0BE42}"/>
          </ac:spMkLst>
        </pc:spChg>
        <pc:spChg chg="add del">
          <ac:chgData name="Mara Grimaldi" userId="bc8932149bbfe9d3" providerId="LiveId" clId="{2B4D83E8-1CD6-47D7-8525-FF473BFC7DB2}" dt="2020-05-02T17:00:53.695" v="15414" actId="478"/>
          <ac:spMkLst>
            <pc:docMk/>
            <pc:sldMk cId="2876042882" sldId="541"/>
            <ac:spMk id="98" creationId="{0E0C6F07-4971-43A7-BFEA-9C546BC45880}"/>
          </ac:spMkLst>
        </pc:spChg>
        <pc:spChg chg="add del">
          <ac:chgData name="Mara Grimaldi" userId="bc8932149bbfe9d3" providerId="LiveId" clId="{2B4D83E8-1CD6-47D7-8525-FF473BFC7DB2}" dt="2020-05-02T17:00:53.488" v="15413" actId="478"/>
          <ac:spMkLst>
            <pc:docMk/>
            <pc:sldMk cId="2876042882" sldId="541"/>
            <ac:spMk id="108" creationId="{A1BCD658-02F3-4F14-A2EF-5B50E455371B}"/>
          </ac:spMkLst>
        </pc:spChg>
        <pc:spChg chg="add del">
          <ac:chgData name="Mara Grimaldi" userId="bc8932149bbfe9d3" providerId="LiveId" clId="{2B4D83E8-1CD6-47D7-8525-FF473BFC7DB2}" dt="2020-05-02T17:00:53.090" v="15412" actId="478"/>
          <ac:spMkLst>
            <pc:docMk/>
            <pc:sldMk cId="2876042882" sldId="541"/>
            <ac:spMk id="118" creationId="{027733C2-3A03-413B-9DCD-3A187C356B3C}"/>
          </ac:spMkLst>
        </pc:spChg>
        <pc:spChg chg="add del">
          <ac:chgData name="Mara Grimaldi" userId="bc8932149bbfe9d3" providerId="LiveId" clId="{2B4D83E8-1CD6-47D7-8525-FF473BFC7DB2}" dt="2020-05-02T17:00:52.869" v="15411" actId="478"/>
          <ac:spMkLst>
            <pc:docMk/>
            <pc:sldMk cId="2876042882" sldId="541"/>
            <ac:spMk id="128" creationId="{7E063B05-7449-4A79-B5CC-90E36226036C}"/>
          </ac:spMkLst>
        </pc:spChg>
        <pc:spChg chg="add mod">
          <ac:chgData name="Mara Grimaldi" userId="bc8932149bbfe9d3" providerId="LiveId" clId="{2B4D83E8-1CD6-47D7-8525-FF473BFC7DB2}" dt="2020-05-02T17:04:49.261" v="15460" actId="2085"/>
          <ac:spMkLst>
            <pc:docMk/>
            <pc:sldMk cId="2876042882" sldId="541"/>
            <ac:spMk id="140" creationId="{8DF5852D-D2D9-413F-B056-581ADDD1648A}"/>
          </ac:spMkLst>
        </pc:spChg>
        <pc:spChg chg="add mod">
          <ac:chgData name="Mara Grimaldi" userId="bc8932149bbfe9d3" providerId="LiveId" clId="{2B4D83E8-1CD6-47D7-8525-FF473BFC7DB2}" dt="2020-05-02T17:05:08.513" v="15468" actId="20577"/>
          <ac:spMkLst>
            <pc:docMk/>
            <pc:sldMk cId="2876042882" sldId="541"/>
            <ac:spMk id="142" creationId="{0FBA6587-2F4F-4E64-9AB6-98E3B3C02346}"/>
          </ac:spMkLst>
        </pc:spChg>
        <pc:spChg chg="add mod">
          <ac:chgData name="Mara Grimaldi" userId="bc8932149bbfe9d3" providerId="LiveId" clId="{2B4D83E8-1CD6-47D7-8525-FF473BFC7DB2}" dt="2020-05-02T17:05:18.116" v="15481" actId="1076"/>
          <ac:spMkLst>
            <pc:docMk/>
            <pc:sldMk cId="2876042882" sldId="541"/>
            <ac:spMk id="143" creationId="{D6C2C2B5-56DA-4E35-BE3D-350BB7D84249}"/>
          </ac:spMkLst>
        </pc:spChg>
        <pc:spChg chg="add mod">
          <ac:chgData name="Mara Grimaldi" userId="bc8932149bbfe9d3" providerId="LiveId" clId="{2B4D83E8-1CD6-47D7-8525-FF473BFC7DB2}" dt="2020-05-02T17:06:32.422" v="15532" actId="1076"/>
          <ac:spMkLst>
            <pc:docMk/>
            <pc:sldMk cId="2876042882" sldId="541"/>
            <ac:spMk id="144" creationId="{8B0B5FC0-C939-482F-9E02-9CF7E284A334}"/>
          </ac:spMkLst>
        </pc:spChg>
        <pc:spChg chg="add mod">
          <ac:chgData name="Mara Grimaldi" userId="bc8932149bbfe9d3" providerId="LiveId" clId="{2B4D83E8-1CD6-47D7-8525-FF473BFC7DB2}" dt="2020-05-02T17:05:56.917" v="15509" actId="20577"/>
          <ac:spMkLst>
            <pc:docMk/>
            <pc:sldMk cId="2876042882" sldId="541"/>
            <ac:spMk id="145" creationId="{D5BFBA82-EADE-4F11-95AD-70545453081C}"/>
          </ac:spMkLst>
        </pc:spChg>
        <pc:spChg chg="add mod">
          <ac:chgData name="Mara Grimaldi" userId="bc8932149bbfe9d3" providerId="LiveId" clId="{2B4D83E8-1CD6-47D7-8525-FF473BFC7DB2}" dt="2020-05-02T17:06:20.608" v="15523" actId="1076"/>
          <ac:spMkLst>
            <pc:docMk/>
            <pc:sldMk cId="2876042882" sldId="541"/>
            <ac:spMk id="146" creationId="{7D8E6912-79D0-4684-BC72-6C077721ED80}"/>
          </ac:spMkLst>
        </pc:spChg>
        <pc:spChg chg="add mod">
          <ac:chgData name="Mara Grimaldi" userId="bc8932149bbfe9d3" providerId="LiveId" clId="{2B4D83E8-1CD6-47D7-8525-FF473BFC7DB2}" dt="2020-05-02T17:06:14.296" v="15520" actId="1076"/>
          <ac:spMkLst>
            <pc:docMk/>
            <pc:sldMk cId="2876042882" sldId="541"/>
            <ac:spMk id="147" creationId="{BA68DBCB-0C42-49A2-95FF-2E369E94BC43}"/>
          </ac:spMkLst>
        </pc:spChg>
        <pc:spChg chg="add mod">
          <ac:chgData name="Mara Grimaldi" userId="bc8932149bbfe9d3" providerId="LiveId" clId="{2B4D83E8-1CD6-47D7-8525-FF473BFC7DB2}" dt="2020-05-02T17:06:27.116" v="15531" actId="20577"/>
          <ac:spMkLst>
            <pc:docMk/>
            <pc:sldMk cId="2876042882" sldId="541"/>
            <ac:spMk id="148" creationId="{D29603DD-B073-422A-B224-5EB464BAAFA6}"/>
          </ac:spMkLst>
        </pc:spChg>
        <pc:spChg chg="add mod">
          <ac:chgData name="Mara Grimaldi" userId="bc8932149bbfe9d3" providerId="LiveId" clId="{2B4D83E8-1CD6-47D7-8525-FF473BFC7DB2}" dt="2020-05-02T17:06:40.342" v="15544" actId="1076"/>
          <ac:spMkLst>
            <pc:docMk/>
            <pc:sldMk cId="2876042882" sldId="541"/>
            <ac:spMk id="149" creationId="{644162B7-B00A-406A-8C68-A958739612FA}"/>
          </ac:spMkLst>
        </pc:spChg>
        <pc:spChg chg="add mod">
          <ac:chgData name="Mara Grimaldi" userId="bc8932149bbfe9d3" providerId="LiveId" clId="{2B4D83E8-1CD6-47D7-8525-FF473BFC7DB2}" dt="2020-05-02T17:07:01.360" v="15556" actId="1076"/>
          <ac:spMkLst>
            <pc:docMk/>
            <pc:sldMk cId="2876042882" sldId="541"/>
            <ac:spMk id="150" creationId="{F6D02446-8DC3-4320-8953-775C059F0FAC}"/>
          </ac:spMkLst>
        </pc:spChg>
        <pc:spChg chg="add mod">
          <ac:chgData name="Mara Grimaldi" userId="bc8932149bbfe9d3" providerId="LiveId" clId="{2B4D83E8-1CD6-47D7-8525-FF473BFC7DB2}" dt="2020-05-02T17:07:12.798" v="15566" actId="1076"/>
          <ac:spMkLst>
            <pc:docMk/>
            <pc:sldMk cId="2876042882" sldId="541"/>
            <ac:spMk id="151" creationId="{FA024CF5-03F2-4AFE-A1E2-C7A595105029}"/>
          </ac:spMkLst>
        </pc:spChg>
        <pc:spChg chg="add mod">
          <ac:chgData name="Mara Grimaldi" userId="bc8932149bbfe9d3" providerId="LiveId" clId="{2B4D83E8-1CD6-47D7-8525-FF473BFC7DB2}" dt="2020-05-02T17:07:19.029" v="15568" actId="1076"/>
          <ac:spMkLst>
            <pc:docMk/>
            <pc:sldMk cId="2876042882" sldId="541"/>
            <ac:spMk id="152" creationId="{18C1A4AC-009F-48E6-A97C-0D9B08E8080E}"/>
          </ac:spMkLst>
        </pc:spChg>
        <pc:spChg chg="add mod">
          <ac:chgData name="Mara Grimaldi" userId="bc8932149bbfe9d3" providerId="LiveId" clId="{2B4D83E8-1CD6-47D7-8525-FF473BFC7DB2}" dt="2020-05-02T17:07:49.037" v="15584" actId="1076"/>
          <ac:spMkLst>
            <pc:docMk/>
            <pc:sldMk cId="2876042882" sldId="541"/>
            <ac:spMk id="153" creationId="{EE2E9163-058D-48F6-AC0D-894EBDC32157}"/>
          </ac:spMkLst>
        </pc:spChg>
        <pc:spChg chg="add mod">
          <ac:chgData name="Mara Grimaldi" userId="bc8932149bbfe9d3" providerId="LiveId" clId="{2B4D83E8-1CD6-47D7-8525-FF473BFC7DB2}" dt="2020-05-02T17:07:34.112" v="15575" actId="1076"/>
          <ac:spMkLst>
            <pc:docMk/>
            <pc:sldMk cId="2876042882" sldId="541"/>
            <ac:spMk id="154" creationId="{5EE4936A-CF88-48BF-937E-3ED5868778F1}"/>
          </ac:spMkLst>
        </pc:spChg>
        <pc:spChg chg="add mod">
          <ac:chgData name="Mara Grimaldi" userId="bc8932149bbfe9d3" providerId="LiveId" clId="{2B4D83E8-1CD6-47D7-8525-FF473BFC7DB2}" dt="2020-05-02T17:07:42.721" v="15581" actId="1076"/>
          <ac:spMkLst>
            <pc:docMk/>
            <pc:sldMk cId="2876042882" sldId="541"/>
            <ac:spMk id="155" creationId="{B8C8FC7D-B81C-49E8-89E0-FD56C3AB5786}"/>
          </ac:spMkLst>
        </pc:spChg>
        <pc:spChg chg="add mod">
          <ac:chgData name="Mara Grimaldi" userId="bc8932149bbfe9d3" providerId="LiveId" clId="{2B4D83E8-1CD6-47D7-8525-FF473BFC7DB2}" dt="2020-05-02T17:07:59.345" v="15597" actId="1076"/>
          <ac:spMkLst>
            <pc:docMk/>
            <pc:sldMk cId="2876042882" sldId="541"/>
            <ac:spMk id="156" creationId="{51403F4E-1AC9-41FF-93C6-DA48B350DDC8}"/>
          </ac:spMkLst>
        </pc:spChg>
        <pc:spChg chg="add mod">
          <ac:chgData name="Mara Grimaldi" userId="bc8932149bbfe9d3" providerId="LiveId" clId="{2B4D83E8-1CD6-47D7-8525-FF473BFC7DB2}" dt="2020-05-02T17:08:20.459" v="15607" actId="20577"/>
          <ac:spMkLst>
            <pc:docMk/>
            <pc:sldMk cId="2876042882" sldId="541"/>
            <ac:spMk id="157" creationId="{DD1273C7-9EC3-4650-8EF2-85EE7DD41575}"/>
          </ac:spMkLst>
        </pc:spChg>
        <pc:spChg chg="add mod">
          <ac:chgData name="Mara Grimaldi" userId="bc8932149bbfe9d3" providerId="LiveId" clId="{2B4D83E8-1CD6-47D7-8525-FF473BFC7DB2}" dt="2020-05-02T17:09:03.471" v="15616" actId="1076"/>
          <ac:spMkLst>
            <pc:docMk/>
            <pc:sldMk cId="2876042882" sldId="541"/>
            <ac:spMk id="158" creationId="{04D54EA6-8372-423D-AAE4-6BB8D1BF2B6C}"/>
          </ac:spMkLst>
        </pc:spChg>
        <pc:spChg chg="add mod">
          <ac:chgData name="Mara Grimaldi" userId="bc8932149bbfe9d3" providerId="LiveId" clId="{2B4D83E8-1CD6-47D7-8525-FF473BFC7DB2}" dt="2020-05-02T17:09:19.794" v="15629" actId="1076"/>
          <ac:spMkLst>
            <pc:docMk/>
            <pc:sldMk cId="2876042882" sldId="541"/>
            <ac:spMk id="159" creationId="{62936B2F-390F-4934-9AEA-8C9DFE8E5CD3}"/>
          </ac:spMkLst>
        </pc:spChg>
        <pc:spChg chg="add mod">
          <ac:chgData name="Mara Grimaldi" userId="bc8932149bbfe9d3" providerId="LiveId" clId="{2B4D83E8-1CD6-47D7-8525-FF473BFC7DB2}" dt="2020-05-02T17:09:42.430" v="15647" actId="1076"/>
          <ac:spMkLst>
            <pc:docMk/>
            <pc:sldMk cId="2876042882" sldId="541"/>
            <ac:spMk id="160" creationId="{63B281BF-4A7D-43F6-B5FE-C2C1F9B70ED4}"/>
          </ac:spMkLst>
        </pc:spChg>
        <pc:spChg chg="add mod">
          <ac:chgData name="Mara Grimaldi" userId="bc8932149bbfe9d3" providerId="LiveId" clId="{2B4D83E8-1CD6-47D7-8525-FF473BFC7DB2}" dt="2020-05-02T17:10:06.907" v="15664" actId="403"/>
          <ac:spMkLst>
            <pc:docMk/>
            <pc:sldMk cId="2876042882" sldId="541"/>
            <ac:spMk id="161" creationId="{CAD1734F-7683-4DF4-ACB2-4662E46415E8}"/>
          </ac:spMkLst>
        </pc:spChg>
        <pc:spChg chg="add mod">
          <ac:chgData name="Mara Grimaldi" userId="bc8932149bbfe9d3" providerId="LiveId" clId="{2B4D83E8-1CD6-47D7-8525-FF473BFC7DB2}" dt="2020-05-02T17:10:20.125" v="15682" actId="20577"/>
          <ac:spMkLst>
            <pc:docMk/>
            <pc:sldMk cId="2876042882" sldId="541"/>
            <ac:spMk id="162" creationId="{776FBA78-49E3-4CB5-A8F3-9776A1DD3963}"/>
          </ac:spMkLst>
        </pc:spChg>
        <pc:spChg chg="add mod">
          <ac:chgData name="Mara Grimaldi" userId="bc8932149bbfe9d3" providerId="LiveId" clId="{2B4D83E8-1CD6-47D7-8525-FF473BFC7DB2}" dt="2020-05-02T17:10:28.867" v="15697" actId="20577"/>
          <ac:spMkLst>
            <pc:docMk/>
            <pc:sldMk cId="2876042882" sldId="541"/>
            <ac:spMk id="163" creationId="{ECBA8563-1176-41BE-9848-4F5C410C2573}"/>
          </ac:spMkLst>
        </pc:spChg>
        <pc:spChg chg="add mod">
          <ac:chgData name="Mara Grimaldi" userId="bc8932149bbfe9d3" providerId="LiveId" clId="{2B4D83E8-1CD6-47D7-8525-FF473BFC7DB2}" dt="2020-05-02T17:10:43.533" v="15712" actId="14100"/>
          <ac:spMkLst>
            <pc:docMk/>
            <pc:sldMk cId="2876042882" sldId="541"/>
            <ac:spMk id="164" creationId="{FE4A6F4B-ABDD-448C-A78C-253DFD374749}"/>
          </ac:spMkLst>
        </pc:spChg>
        <pc:grpChg chg="del mod">
          <ac:chgData name="Mara Grimaldi" userId="bc8932149bbfe9d3" providerId="LiveId" clId="{2B4D83E8-1CD6-47D7-8525-FF473BFC7DB2}" dt="2020-05-02T17:01:22.414" v="15419" actId="478"/>
          <ac:grpSpMkLst>
            <pc:docMk/>
            <pc:sldMk cId="2876042882" sldId="541"/>
            <ac:grpSpMk id="6" creationId="{00000000-0000-0000-0000-000000000000}"/>
          </ac:grpSpMkLst>
        </pc:grpChg>
        <pc:grpChg chg="add">
          <ac:chgData name="Mara Grimaldi" userId="bc8932149bbfe9d3" providerId="LiveId" clId="{2B4D83E8-1CD6-47D7-8525-FF473BFC7DB2}" dt="2020-05-02T14:50:03.547" v="11561"/>
          <ac:grpSpMkLst>
            <pc:docMk/>
            <pc:sldMk cId="2876042882" sldId="541"/>
            <ac:grpSpMk id="66" creationId="{CD84719E-05CE-41ED-9200-E56393D1DD1C}"/>
          </ac:grpSpMkLst>
        </pc:grpChg>
        <pc:grpChg chg="add del mod">
          <ac:chgData name="Mara Grimaldi" userId="bc8932149bbfe9d3" providerId="LiveId" clId="{2B4D83E8-1CD6-47D7-8525-FF473BFC7DB2}" dt="2020-05-02T17:00:55" v="15417"/>
          <ac:grpSpMkLst>
            <pc:docMk/>
            <pc:sldMk cId="2876042882" sldId="541"/>
            <ac:grpSpMk id="82" creationId="{EA99E4A7-A4B7-4865-A027-32082C0C15AD}"/>
          </ac:grpSpMkLst>
        </pc:grpChg>
        <pc:picChg chg="add mod">
          <ac:chgData name="Mara Grimaldi" userId="bc8932149bbfe9d3" providerId="LiveId" clId="{2B4D83E8-1CD6-47D7-8525-FF473BFC7DB2}" dt="2020-05-02T17:01:27.088" v="15421" actId="1076"/>
          <ac:picMkLst>
            <pc:docMk/>
            <pc:sldMk cId="2876042882" sldId="541"/>
            <ac:picMk id="4" creationId="{8FF69FED-B341-4F7A-B24A-889754BA7371}"/>
          </ac:picMkLst>
        </pc:picChg>
        <pc:picChg chg="del mod">
          <ac:chgData name="Mara Grimaldi" userId="bc8932149bbfe9d3" providerId="LiveId" clId="{2B4D83E8-1CD6-47D7-8525-FF473BFC7DB2}" dt="2020-05-02T16:58:46.760" v="15361" actId="478"/>
          <ac:picMkLst>
            <pc:docMk/>
            <pc:sldMk cId="2876042882" sldId="541"/>
            <ac:picMk id="5" creationId="{00000000-0000-0000-0000-000000000000}"/>
          </ac:picMkLst>
        </pc:picChg>
        <pc:picChg chg="add del mod">
          <ac:chgData name="Mara Grimaldi" userId="bc8932149bbfe9d3" providerId="LiveId" clId="{2B4D83E8-1CD6-47D7-8525-FF473BFC7DB2}" dt="2020-05-02T17:01:43.702" v="15424" actId="478"/>
          <ac:picMkLst>
            <pc:docMk/>
            <pc:sldMk cId="2876042882" sldId="541"/>
            <ac:picMk id="12" creationId="{06E67919-D291-4F5B-8088-7C99498C7B8B}"/>
          </ac:picMkLst>
        </pc:picChg>
        <pc:picChg chg="add mod">
          <ac:chgData name="Mara Grimaldi" userId="bc8932149bbfe9d3" providerId="LiveId" clId="{2B4D83E8-1CD6-47D7-8525-FF473BFC7DB2}" dt="2020-05-02T17:02:12.669" v="15426" actId="1076"/>
          <ac:picMkLst>
            <pc:docMk/>
            <pc:sldMk cId="2876042882" sldId="541"/>
            <ac:picMk id="13" creationId="{76BE91C8-2EFC-4794-BD51-95EDA1D4DFB0}"/>
          </ac:picMkLst>
        </pc:picChg>
        <pc:picChg chg="add mod">
          <ac:chgData name="Mara Grimaldi" userId="bc8932149bbfe9d3" providerId="LiveId" clId="{2B4D83E8-1CD6-47D7-8525-FF473BFC7DB2}" dt="2020-05-02T17:02:58.371" v="15428" actId="1076"/>
          <ac:picMkLst>
            <pc:docMk/>
            <pc:sldMk cId="2876042882" sldId="541"/>
            <ac:picMk id="14" creationId="{E96C1CDB-2CD8-46C6-ABB6-5890E695EC14}"/>
          </ac:picMkLst>
        </pc:picChg>
        <pc:picChg chg="add mod">
          <ac:chgData name="Mara Grimaldi" userId="bc8932149bbfe9d3" providerId="LiveId" clId="{2B4D83E8-1CD6-47D7-8525-FF473BFC7DB2}" dt="2020-05-02T16:59:50.177" v="15392" actId="1076"/>
          <ac:picMkLst>
            <pc:docMk/>
            <pc:sldMk cId="2876042882" sldId="541"/>
            <ac:picMk id="71" creationId="{5F33811A-727A-484F-893C-29D58744C00E}"/>
          </ac:picMkLst>
        </pc:picChg>
        <pc:picChg chg="add mod">
          <ac:chgData name="Mara Grimaldi" userId="bc8932149bbfe9d3" providerId="LiveId" clId="{2B4D83E8-1CD6-47D7-8525-FF473BFC7DB2}" dt="2020-05-02T16:59:50.177" v="15392" actId="1076"/>
          <ac:picMkLst>
            <pc:docMk/>
            <pc:sldMk cId="2876042882" sldId="541"/>
            <ac:picMk id="72" creationId="{A7256B08-C3D4-48A9-8DE2-2AE688F42327}"/>
          </ac:picMkLst>
        </pc:picChg>
        <pc:picChg chg="add mod">
          <ac:chgData name="Mara Grimaldi" userId="bc8932149bbfe9d3" providerId="LiveId" clId="{2B4D83E8-1CD6-47D7-8525-FF473BFC7DB2}" dt="2020-05-02T16:59:50.177" v="15392" actId="1076"/>
          <ac:picMkLst>
            <pc:docMk/>
            <pc:sldMk cId="2876042882" sldId="541"/>
            <ac:picMk id="73" creationId="{1936EEBB-651B-435C-A131-E48CBB48E5E7}"/>
          </ac:picMkLst>
        </pc:picChg>
        <pc:picChg chg="add del mod">
          <ac:chgData name="Mara Grimaldi" userId="bc8932149bbfe9d3" providerId="LiveId" clId="{2B4D83E8-1CD6-47D7-8525-FF473BFC7DB2}" dt="2020-05-02T16:59:50.177" v="15392" actId="1076"/>
          <ac:picMkLst>
            <pc:docMk/>
            <pc:sldMk cId="2876042882" sldId="541"/>
            <ac:picMk id="74" creationId="{05522F37-17D0-4D6B-BD17-E7ECEB19C177}"/>
          </ac:picMkLst>
        </pc:picChg>
        <pc:picChg chg="add mod">
          <ac:chgData name="Mara Grimaldi" userId="bc8932149bbfe9d3" providerId="LiveId" clId="{2B4D83E8-1CD6-47D7-8525-FF473BFC7DB2}" dt="2020-05-02T17:03:19.603" v="15431" actId="1076"/>
          <ac:picMkLst>
            <pc:docMk/>
            <pc:sldMk cId="2876042882" sldId="541"/>
            <ac:picMk id="138" creationId="{2AC85824-5D94-4A43-9411-2DF62FC21627}"/>
          </ac:picMkLst>
        </pc:picChg>
        <pc:picChg chg="add mod">
          <ac:chgData name="Mara Grimaldi" userId="bc8932149bbfe9d3" providerId="LiveId" clId="{2B4D83E8-1CD6-47D7-8525-FF473BFC7DB2}" dt="2020-05-02T17:03:33.147" v="15433" actId="1076"/>
          <ac:picMkLst>
            <pc:docMk/>
            <pc:sldMk cId="2876042882" sldId="541"/>
            <ac:picMk id="139" creationId="{608BE261-1FBF-4537-A464-1E1043BFDD4F}"/>
          </ac:picMkLst>
        </pc:picChg>
        <pc:picChg chg="add del">
          <ac:chgData name="Mara Grimaldi" userId="bc8932149bbfe9d3" providerId="LiveId" clId="{2B4D83E8-1CD6-47D7-8525-FF473BFC7DB2}" dt="2020-05-02T17:04:55.186" v="15462" actId="478"/>
          <ac:picMkLst>
            <pc:docMk/>
            <pc:sldMk cId="2876042882" sldId="541"/>
            <ac:picMk id="141" creationId="{8E6FB7BD-47EB-422F-892E-607D6F135BA3}"/>
          </ac:picMkLst>
        </pc:picChg>
      </pc:sldChg>
      <pc:sldChg chg="addSp delSp modSp mod modAnim">
        <pc:chgData name="Mara Grimaldi" userId="bc8932149bbfe9d3" providerId="LiveId" clId="{2B4D83E8-1CD6-47D7-8525-FF473BFC7DB2}" dt="2020-05-03T14:16:50.063" v="19946"/>
        <pc:sldMkLst>
          <pc:docMk/>
          <pc:sldMk cId="3481876918" sldId="544"/>
        </pc:sldMkLst>
        <pc:spChg chg="del">
          <ac:chgData name="Mara Grimaldi" userId="bc8932149bbfe9d3" providerId="LiveId" clId="{2B4D83E8-1CD6-47D7-8525-FF473BFC7DB2}" dt="2020-05-02T22:46:41.732" v="18283" actId="478"/>
          <ac:spMkLst>
            <pc:docMk/>
            <pc:sldMk cId="3481876918" sldId="544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49:59.347" v="18579" actId="404"/>
          <ac:spMkLst>
            <pc:docMk/>
            <pc:sldMk cId="3481876918" sldId="544"/>
            <ac:spMk id="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50:27.300" v="18591" actId="1076"/>
          <ac:spMkLst>
            <pc:docMk/>
            <pc:sldMk cId="3481876918" sldId="544"/>
            <ac:spMk id="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54:32.420" v="19076" actId="14100"/>
          <ac:spMkLst>
            <pc:docMk/>
            <pc:sldMk cId="3481876918" sldId="544"/>
            <ac:spMk id="6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54:20.171" v="19072" actId="1076"/>
          <ac:spMkLst>
            <pc:docMk/>
            <pc:sldMk cId="3481876918" sldId="544"/>
            <ac:spMk id="7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16:50.063" v="19946"/>
          <ac:spMkLst>
            <pc:docMk/>
            <pc:sldMk cId="3481876918" sldId="544"/>
            <ac:spMk id="8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16:42.461" v="19943" actId="207"/>
          <ac:spMkLst>
            <pc:docMk/>
            <pc:sldMk cId="3481876918" sldId="544"/>
            <ac:spMk id="9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50:25.562" v="18590" actId="1076"/>
          <ac:spMkLst>
            <pc:docMk/>
            <pc:sldMk cId="3481876918" sldId="544"/>
            <ac:spMk id="10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37.068" v="11569"/>
          <ac:spMkLst>
            <pc:docMk/>
            <pc:sldMk cId="3481876918" sldId="544"/>
            <ac:spMk id="14" creationId="{C93C3BC7-B252-436C-A1B4-F0D3450C66A9}"/>
          </ac:spMkLst>
        </pc:spChg>
        <pc:spChg chg="add del mod">
          <ac:chgData name="Mara Grimaldi" userId="bc8932149bbfe9d3" providerId="LiveId" clId="{2B4D83E8-1CD6-47D7-8525-FF473BFC7DB2}" dt="2020-05-02T22:47:10.863" v="18326" actId="478"/>
          <ac:spMkLst>
            <pc:docMk/>
            <pc:sldMk cId="3481876918" sldId="544"/>
            <ac:spMk id="15" creationId="{75358157-74B8-448F-A606-444F7E83D8FC}"/>
          </ac:spMkLst>
        </pc:spChg>
        <pc:spChg chg="add mod">
          <ac:chgData name="Mara Grimaldi" userId="bc8932149bbfe9d3" providerId="LiveId" clId="{2B4D83E8-1CD6-47D7-8525-FF473BFC7DB2}" dt="2020-05-02T22:46:58.247" v="18324" actId="20577"/>
          <ac:spMkLst>
            <pc:docMk/>
            <pc:sldMk cId="3481876918" sldId="544"/>
            <ac:spMk id="16" creationId="{B54247E6-6556-4829-A646-965035033AB4}"/>
          </ac:spMkLst>
        </pc:spChg>
        <pc:grpChg chg="add">
          <ac:chgData name="Mara Grimaldi" userId="bc8932149bbfe9d3" providerId="LiveId" clId="{2B4D83E8-1CD6-47D7-8525-FF473BFC7DB2}" dt="2020-05-02T14:50:37.068" v="11569"/>
          <ac:grpSpMkLst>
            <pc:docMk/>
            <pc:sldMk cId="3481876918" sldId="544"/>
            <ac:grpSpMk id="11" creationId="{0C97EEE1-2D4A-4A2E-9A94-F2562B007886}"/>
          </ac:grpSpMkLst>
        </pc:grpChg>
      </pc:sldChg>
      <pc:sldChg chg="addSp delSp modSp mod modAnim">
        <pc:chgData name="Mara Grimaldi" userId="bc8932149bbfe9d3" providerId="LiveId" clId="{2B4D83E8-1CD6-47D7-8525-FF473BFC7DB2}" dt="2020-05-03T14:52:34.655" v="20439" actId="14100"/>
        <pc:sldMkLst>
          <pc:docMk/>
          <pc:sldMk cId="3199421231" sldId="545"/>
        </pc:sldMkLst>
        <pc:spChg chg="mod">
          <ac:chgData name="Mara Grimaldi" userId="bc8932149bbfe9d3" providerId="LiveId" clId="{2B4D83E8-1CD6-47D7-8525-FF473BFC7DB2}" dt="2020-05-02T22:57:51.583" v="19194" actId="14100"/>
          <ac:spMkLst>
            <pc:docMk/>
            <pc:sldMk cId="3199421231" sldId="545"/>
            <ac:spMk id="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3:29.451" v="19357" actId="1076"/>
          <ac:spMkLst>
            <pc:docMk/>
            <pc:sldMk cId="3199421231" sldId="545"/>
            <ac:spMk id="5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0:23.034" v="19266" actId="20577"/>
          <ac:spMkLst>
            <pc:docMk/>
            <pc:sldMk cId="3199421231" sldId="545"/>
            <ac:spMk id="6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0:29.139" v="19281" actId="20577"/>
          <ac:spMkLst>
            <pc:docMk/>
            <pc:sldMk cId="3199421231" sldId="545"/>
            <ac:spMk id="7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52:34.655" v="20439" actId="14100"/>
          <ac:spMkLst>
            <pc:docMk/>
            <pc:sldMk cId="3199421231" sldId="545"/>
            <ac:spMk id="8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3:29.451" v="19357" actId="1076"/>
          <ac:spMkLst>
            <pc:docMk/>
            <pc:sldMk cId="3199421231" sldId="545"/>
            <ac:spMk id="9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4:52:32.406" v="20438" actId="14100"/>
          <ac:spMkLst>
            <pc:docMk/>
            <pc:sldMk cId="3199421231" sldId="545"/>
            <ac:spMk id="1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1:20.283" v="19331" actId="20577"/>
          <ac:spMkLst>
            <pc:docMk/>
            <pc:sldMk cId="3199421231" sldId="545"/>
            <ac:spMk id="1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1:25.809" v="19339" actId="20577"/>
          <ac:spMkLst>
            <pc:docMk/>
            <pc:sldMk cId="3199421231" sldId="545"/>
            <ac:spMk id="1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1:04.564" v="19315" actId="20577"/>
          <ac:spMkLst>
            <pc:docMk/>
            <pc:sldMk cId="3199421231" sldId="545"/>
            <ac:spMk id="1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1:08.769" v="19323" actId="20577"/>
          <ac:spMkLst>
            <pc:docMk/>
            <pc:sldMk cId="3199421231" sldId="545"/>
            <ac:spMk id="18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22:46:21.780" v="18281" actId="1076"/>
          <ac:spMkLst>
            <pc:docMk/>
            <pc:sldMk cId="3199421231" sldId="545"/>
            <ac:spMk id="34" creationId="{60BAD95C-AE69-4B88-9F39-456EA76C3927}"/>
          </ac:spMkLst>
        </pc:spChg>
        <pc:spChg chg="add mod">
          <ac:chgData name="Mara Grimaldi" userId="bc8932149bbfe9d3" providerId="LiveId" clId="{2B4D83E8-1CD6-47D7-8525-FF473BFC7DB2}" dt="2020-05-02T22:47:52.553" v="18348" actId="20577"/>
          <ac:spMkLst>
            <pc:docMk/>
            <pc:sldMk cId="3199421231" sldId="545"/>
            <ac:spMk id="35" creationId="{7229CA82-8E1A-4683-9135-A92073C3E25D}"/>
          </ac:spMkLst>
        </pc:spChg>
        <pc:spChg chg="mod">
          <ac:chgData name="Mara Grimaldi" userId="bc8932149bbfe9d3" providerId="LiveId" clId="{2B4D83E8-1CD6-47D7-8525-FF473BFC7DB2}" dt="2020-05-02T23:00:52.587" v="19289" actId="20577"/>
          <ac:spMkLst>
            <pc:docMk/>
            <pc:sldMk cId="3199421231" sldId="545"/>
            <ac:spMk id="39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0:58.518" v="19307" actId="20577"/>
          <ac:spMkLst>
            <pc:docMk/>
            <pc:sldMk cId="3199421231" sldId="545"/>
            <ac:spMk id="40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2:02.670" v="19340" actId="20577"/>
          <ac:spMkLst>
            <pc:docMk/>
            <pc:sldMk cId="3199421231" sldId="545"/>
            <ac:spMk id="41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56:54.752" v="19168" actId="207"/>
          <ac:spMkLst>
            <pc:docMk/>
            <pc:sldMk cId="3199421231" sldId="545"/>
            <ac:spMk id="72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3:03:29.451" v="19357" actId="1076"/>
          <ac:spMkLst>
            <pc:docMk/>
            <pc:sldMk cId="3199421231" sldId="545"/>
            <ac:spMk id="73" creationId="{00000000-0000-0000-0000-000000000000}"/>
          </ac:spMkLst>
        </pc:spChg>
        <pc:spChg chg="mod">
          <ac:chgData name="Mara Grimaldi" userId="bc8932149bbfe9d3" providerId="LiveId" clId="{2B4D83E8-1CD6-47D7-8525-FF473BFC7DB2}" dt="2020-05-02T22:56:54.752" v="19168" actId="207"/>
          <ac:spMkLst>
            <pc:docMk/>
            <pc:sldMk cId="3199421231" sldId="545"/>
            <ac:spMk id="74" creationId="{00000000-0000-0000-0000-000000000000}"/>
          </ac:spMkLst>
        </pc:spChg>
        <pc:spChg chg="del mod">
          <ac:chgData name="Mara Grimaldi" userId="bc8932149bbfe9d3" providerId="LiveId" clId="{2B4D83E8-1CD6-47D7-8525-FF473BFC7DB2}" dt="2020-05-02T22:47:55.656" v="18350" actId="478"/>
          <ac:spMkLst>
            <pc:docMk/>
            <pc:sldMk cId="3199421231" sldId="545"/>
            <ac:spMk id="75" creationId="{00000000-0000-0000-0000-000000000000}"/>
          </ac:spMkLst>
        </pc:spChg>
        <pc:grpChg chg="add">
          <ac:chgData name="Mara Grimaldi" userId="bc8932149bbfe9d3" providerId="LiveId" clId="{2B4D83E8-1CD6-47D7-8525-FF473BFC7DB2}" dt="2020-05-02T14:50:41.422" v="11570"/>
          <ac:grpSpMkLst>
            <pc:docMk/>
            <pc:sldMk cId="3199421231" sldId="545"/>
            <ac:grpSpMk id="30" creationId="{10F46F05-2084-4E4E-82A5-97E35C0775ED}"/>
          </ac:grpSpMkLst>
        </pc:grpChg>
        <pc:picChg chg="add mod">
          <ac:chgData name="Mara Grimaldi" userId="bc8932149bbfe9d3" providerId="LiveId" clId="{2B4D83E8-1CD6-47D7-8525-FF473BFC7DB2}" dt="2020-05-02T23:03:07.900" v="19354" actId="1076"/>
          <ac:picMkLst>
            <pc:docMk/>
            <pc:sldMk cId="3199421231" sldId="545"/>
            <ac:picMk id="20" creationId="{97E4169A-6D09-46B7-A9F2-D19DDD9DE514}"/>
          </ac:picMkLst>
        </pc:picChg>
        <pc:picChg chg="add mod">
          <ac:chgData name="Mara Grimaldi" userId="bc8932149bbfe9d3" providerId="LiveId" clId="{2B4D83E8-1CD6-47D7-8525-FF473BFC7DB2}" dt="2020-05-02T22:59:18.316" v="19242" actId="1076"/>
          <ac:picMkLst>
            <pc:docMk/>
            <pc:sldMk cId="3199421231" sldId="545"/>
            <ac:picMk id="7170" creationId="{14BB21A0-604A-4D0C-A379-65AEA271FA4A}"/>
          </ac:picMkLst>
        </pc:picChg>
        <pc:picChg chg="add mod">
          <ac:chgData name="Mara Grimaldi" userId="bc8932149bbfe9d3" providerId="LiveId" clId="{2B4D83E8-1CD6-47D7-8525-FF473BFC7DB2}" dt="2020-05-02T23:02:36.988" v="19347" actId="1076"/>
          <ac:picMkLst>
            <pc:docMk/>
            <pc:sldMk cId="3199421231" sldId="545"/>
            <ac:picMk id="7172" creationId="{6DDC7362-6E21-4C64-AAD5-3CC16F029C62}"/>
          </ac:picMkLst>
        </pc:picChg>
        <pc:picChg chg="add mod">
          <ac:chgData name="Mara Grimaldi" userId="bc8932149bbfe9d3" providerId="LiveId" clId="{2B4D83E8-1CD6-47D7-8525-FF473BFC7DB2}" dt="2020-05-02T23:03:48.287" v="19360" actId="1076"/>
          <ac:picMkLst>
            <pc:docMk/>
            <pc:sldMk cId="3199421231" sldId="545"/>
            <ac:picMk id="7174" creationId="{D485905A-2F58-42D9-8A7E-5ED30E567F77}"/>
          </ac:picMkLst>
        </pc:picChg>
        <pc:cxnChg chg="mod">
          <ac:chgData name="Mara Grimaldi" userId="bc8932149bbfe9d3" providerId="LiveId" clId="{2B4D83E8-1CD6-47D7-8525-FF473BFC7DB2}" dt="2020-05-03T14:52:34.655" v="20439" actId="14100"/>
          <ac:cxnSpMkLst>
            <pc:docMk/>
            <pc:sldMk cId="3199421231" sldId="545"/>
            <ac:cxnSpMk id="16" creationId="{00000000-0000-0000-0000-000000000000}"/>
          </ac:cxnSpMkLst>
        </pc:cxnChg>
        <pc:cxnChg chg="mod">
          <ac:chgData name="Mara Grimaldi" userId="bc8932149bbfe9d3" providerId="LiveId" clId="{2B4D83E8-1CD6-47D7-8525-FF473BFC7DB2}" dt="2020-05-03T14:52:32.406" v="20438" actId="14100"/>
          <ac:cxnSpMkLst>
            <pc:docMk/>
            <pc:sldMk cId="3199421231" sldId="545"/>
            <ac:cxnSpMk id="22" creationId="{00000000-0000-0000-0000-000000000000}"/>
          </ac:cxnSpMkLst>
        </pc:cxnChg>
        <pc:cxnChg chg="mod">
          <ac:chgData name="Mara Grimaldi" userId="bc8932149bbfe9d3" providerId="LiveId" clId="{2B4D83E8-1CD6-47D7-8525-FF473BFC7DB2}" dt="2020-05-02T23:03:29.451" v="19357" actId="1076"/>
          <ac:cxnSpMkLst>
            <pc:docMk/>
            <pc:sldMk cId="3199421231" sldId="545"/>
            <ac:cxnSpMk id="55" creationId="{00000000-0000-0000-0000-000000000000}"/>
          </ac:cxnSpMkLst>
        </pc:cxnChg>
      </pc:sldChg>
      <pc:sldChg chg="addSp delSp modSp mod modAnim">
        <pc:chgData name="Mara Grimaldi" userId="bc8932149bbfe9d3" providerId="LiveId" clId="{2B4D83E8-1CD6-47D7-8525-FF473BFC7DB2}" dt="2020-05-02T17:25:50.770" v="15982"/>
        <pc:sldMkLst>
          <pc:docMk/>
          <pc:sldMk cId="3574527584" sldId="546"/>
        </pc:sldMkLst>
        <pc:spChg chg="del">
          <ac:chgData name="Mara Grimaldi" userId="bc8932149bbfe9d3" providerId="LiveId" clId="{2B4D83E8-1CD6-47D7-8525-FF473BFC7DB2}" dt="2020-05-02T17:20:25.471" v="15879" actId="478"/>
          <ac:spMkLst>
            <pc:docMk/>
            <pc:sldMk cId="3574527584" sldId="546"/>
            <ac:spMk id="2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09.839" v="11563"/>
          <ac:spMkLst>
            <pc:docMk/>
            <pc:sldMk cId="3574527584" sldId="546"/>
            <ac:spMk id="8" creationId="{04413CAC-E8DE-476A-9BAE-00ED220F721A}"/>
          </ac:spMkLst>
        </pc:spChg>
        <pc:spChg chg="add del mod">
          <ac:chgData name="Mara Grimaldi" userId="bc8932149bbfe9d3" providerId="LiveId" clId="{2B4D83E8-1CD6-47D7-8525-FF473BFC7DB2}" dt="2020-05-02T17:20:28.409" v="15880" actId="478"/>
          <ac:spMkLst>
            <pc:docMk/>
            <pc:sldMk cId="3574527584" sldId="546"/>
            <ac:spMk id="9" creationId="{9F4DD291-CE49-42ED-A351-5EBFAD96A9A9}"/>
          </ac:spMkLst>
        </pc:spChg>
        <pc:spChg chg="add mod">
          <ac:chgData name="Mara Grimaldi" userId="bc8932149bbfe9d3" providerId="LiveId" clId="{2B4D83E8-1CD6-47D7-8525-FF473BFC7DB2}" dt="2020-05-02T17:20:54.563" v="15928" actId="207"/>
          <ac:spMkLst>
            <pc:docMk/>
            <pc:sldMk cId="3574527584" sldId="546"/>
            <ac:spMk id="10" creationId="{45DDEDD3-8C7C-4714-A91E-B5C3D4B3859B}"/>
          </ac:spMkLst>
        </pc:spChg>
        <pc:spChg chg="add del">
          <ac:chgData name="Mara Grimaldi" userId="bc8932149bbfe9d3" providerId="LiveId" clId="{2B4D83E8-1CD6-47D7-8525-FF473BFC7DB2}" dt="2020-05-02T17:21:18.910" v="15936" actId="478"/>
          <ac:spMkLst>
            <pc:docMk/>
            <pc:sldMk cId="3574527584" sldId="546"/>
            <ac:spMk id="11" creationId="{9F77F14F-91E6-43F2-B154-A0985BFF511A}"/>
          </ac:spMkLst>
        </pc:spChg>
        <pc:spChg chg="add del mod">
          <ac:chgData name="Mara Grimaldi" userId="bc8932149bbfe9d3" providerId="LiveId" clId="{2B4D83E8-1CD6-47D7-8525-FF473BFC7DB2}" dt="2020-05-02T17:23:11.700" v="15948" actId="478"/>
          <ac:spMkLst>
            <pc:docMk/>
            <pc:sldMk cId="3574527584" sldId="546"/>
            <ac:spMk id="15" creationId="{5389026E-8C8F-4483-A54A-47640B111D9D}"/>
          </ac:spMkLst>
        </pc:spChg>
        <pc:grpChg chg="add">
          <ac:chgData name="Mara Grimaldi" userId="bc8932149bbfe9d3" providerId="LiveId" clId="{2B4D83E8-1CD6-47D7-8525-FF473BFC7DB2}" dt="2020-05-02T14:50:09.839" v="11563"/>
          <ac:grpSpMkLst>
            <pc:docMk/>
            <pc:sldMk cId="3574527584" sldId="546"/>
            <ac:grpSpMk id="5" creationId="{484ADFC6-3236-40FD-8813-B8E254EC61AC}"/>
          </ac:grpSpMkLst>
        </pc:grpChg>
        <pc:picChg chg="del mod modCrop">
          <ac:chgData name="Mara Grimaldi" userId="bc8932149bbfe9d3" providerId="LiveId" clId="{2B4D83E8-1CD6-47D7-8525-FF473BFC7DB2}" dt="2020-05-02T17:23:09.509" v="15947" actId="478"/>
          <ac:picMkLst>
            <pc:docMk/>
            <pc:sldMk cId="3574527584" sldId="546"/>
            <ac:picMk id="4" creationId="{00000000-0000-0000-0000-000000000000}"/>
          </ac:picMkLst>
        </pc:picChg>
        <pc:picChg chg="add mod modCrop">
          <ac:chgData name="Mara Grimaldi" userId="bc8932149bbfe9d3" providerId="LiveId" clId="{2B4D83E8-1CD6-47D7-8525-FF473BFC7DB2}" dt="2020-05-02T17:24:26.522" v="15975" actId="1076"/>
          <ac:picMkLst>
            <pc:docMk/>
            <pc:sldMk cId="3574527584" sldId="546"/>
            <ac:picMk id="12" creationId="{5A88E1ED-0A72-41B6-A325-AEED7F4AF261}"/>
          </ac:picMkLst>
        </pc:picChg>
        <pc:picChg chg="add mod">
          <ac:chgData name="Mara Grimaldi" userId="bc8932149bbfe9d3" providerId="LiveId" clId="{2B4D83E8-1CD6-47D7-8525-FF473BFC7DB2}" dt="2020-05-02T17:24:17.030" v="15972" actId="1076"/>
          <ac:picMkLst>
            <pc:docMk/>
            <pc:sldMk cId="3574527584" sldId="546"/>
            <ac:picMk id="13" creationId="{39089529-21FC-45DB-B092-9E62DAC35B2D}"/>
          </ac:picMkLst>
        </pc:picChg>
        <pc:picChg chg="add del mod">
          <ac:chgData name="Mara Grimaldi" userId="bc8932149bbfe9d3" providerId="LiveId" clId="{2B4D83E8-1CD6-47D7-8525-FF473BFC7DB2}" dt="2020-05-02T17:23:15.666" v="15951" actId="478"/>
          <ac:picMkLst>
            <pc:docMk/>
            <pc:sldMk cId="3574527584" sldId="546"/>
            <ac:picMk id="16" creationId="{619BB021-7C95-432E-8A3B-448F613B413C}"/>
          </ac:picMkLst>
        </pc:picChg>
        <pc:picChg chg="add mod modCrop">
          <ac:chgData name="Mara Grimaldi" userId="bc8932149bbfe9d3" providerId="LiveId" clId="{2B4D83E8-1CD6-47D7-8525-FF473BFC7DB2}" dt="2020-05-02T17:24:19.278" v="15973" actId="1076"/>
          <ac:picMkLst>
            <pc:docMk/>
            <pc:sldMk cId="3574527584" sldId="546"/>
            <ac:picMk id="17" creationId="{010DAF7E-77BA-4B55-B4B1-C54C467DAE93}"/>
          </ac:picMkLst>
        </pc:picChg>
        <pc:picChg chg="add mod modCrop">
          <ac:chgData name="Mara Grimaldi" userId="bc8932149bbfe9d3" providerId="LiveId" clId="{2B4D83E8-1CD6-47D7-8525-FF473BFC7DB2}" dt="2020-05-02T17:24:33.234" v="15978" actId="1076"/>
          <ac:picMkLst>
            <pc:docMk/>
            <pc:sldMk cId="3574527584" sldId="546"/>
            <ac:picMk id="18" creationId="{6EAF9B17-3D19-4D73-9545-CDDB32CA161A}"/>
          </ac:picMkLst>
        </pc:picChg>
        <pc:picChg chg="add mod ord modCrop">
          <ac:chgData name="Mara Grimaldi" userId="bc8932149bbfe9d3" providerId="LiveId" clId="{2B4D83E8-1CD6-47D7-8525-FF473BFC7DB2}" dt="2020-05-02T17:24:38.342" v="15979" actId="732"/>
          <ac:picMkLst>
            <pc:docMk/>
            <pc:sldMk cId="3574527584" sldId="546"/>
            <ac:picMk id="19" creationId="{5A205DBA-4145-480F-B446-1E492727B10D}"/>
          </ac:picMkLst>
        </pc:picChg>
      </pc:sldChg>
      <pc:sldChg chg="addSp delSp modSp mod modAnim addCm delCm">
        <pc:chgData name="Mara Grimaldi" userId="bc8932149bbfe9d3" providerId="LiveId" clId="{2B4D83E8-1CD6-47D7-8525-FF473BFC7DB2}" dt="2020-05-02T17:20:16.158" v="15878" actId="20577"/>
        <pc:sldMkLst>
          <pc:docMk/>
          <pc:sldMk cId="197197177" sldId="547"/>
        </pc:sldMkLst>
        <pc:spChg chg="del">
          <ac:chgData name="Mara Grimaldi" userId="bc8932149bbfe9d3" providerId="LiveId" clId="{2B4D83E8-1CD6-47D7-8525-FF473BFC7DB2}" dt="2020-05-02T17:14:17.958" v="15756" actId="478"/>
          <ac:spMkLst>
            <pc:docMk/>
            <pc:sldMk cId="197197177" sldId="547"/>
            <ac:spMk id="2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7:19:29.774" v="15864" actId="1076"/>
          <ac:spMkLst>
            <pc:docMk/>
            <pc:sldMk cId="197197177" sldId="547"/>
            <ac:spMk id="8" creationId="{E6E59FF7-51D0-4E4C-8738-06FC7EB3DE9F}"/>
          </ac:spMkLst>
        </pc:spChg>
        <pc:spChg chg="add mod">
          <ac:chgData name="Mara Grimaldi" userId="bc8932149bbfe9d3" providerId="LiveId" clId="{2B4D83E8-1CD6-47D7-8525-FF473BFC7DB2}" dt="2020-05-02T17:20:16.158" v="15878" actId="20577"/>
          <ac:spMkLst>
            <pc:docMk/>
            <pc:sldMk cId="197197177" sldId="547"/>
            <ac:spMk id="9" creationId="{8540A6B9-5517-4984-A5C9-B502563E1AA3}"/>
          </ac:spMkLst>
        </pc:spChg>
        <pc:spChg chg="add del mod">
          <ac:chgData name="Mara Grimaldi" userId="bc8932149bbfe9d3" providerId="LiveId" clId="{2B4D83E8-1CD6-47D7-8525-FF473BFC7DB2}" dt="2020-05-02T17:14:19.471" v="15757" actId="478"/>
          <ac:spMkLst>
            <pc:docMk/>
            <pc:sldMk cId="197197177" sldId="547"/>
            <ac:spMk id="10" creationId="{C24B8ABE-35F1-447D-8834-D9C13671113A}"/>
          </ac:spMkLst>
        </pc:spChg>
        <pc:spChg chg="add mod">
          <ac:chgData name="Mara Grimaldi" userId="bc8932149bbfe9d3" providerId="LiveId" clId="{2B4D83E8-1CD6-47D7-8525-FF473BFC7DB2}" dt="2020-05-02T17:17:53.027" v="15842" actId="1076"/>
          <ac:spMkLst>
            <pc:docMk/>
            <pc:sldMk cId="197197177" sldId="547"/>
            <ac:spMk id="12" creationId="{EA1D1880-B713-4FFF-9FA8-2FE106404A3A}"/>
          </ac:spMkLst>
        </pc:spChg>
        <pc:spChg chg="add mod">
          <ac:chgData name="Mara Grimaldi" userId="bc8932149bbfe9d3" providerId="LiveId" clId="{2B4D83E8-1CD6-47D7-8525-FF473BFC7DB2}" dt="2020-05-02T17:16:15.391" v="15820" actId="1076"/>
          <ac:spMkLst>
            <pc:docMk/>
            <pc:sldMk cId="197197177" sldId="547"/>
            <ac:spMk id="13" creationId="{B7E93ED4-77C3-42A2-9C08-02D9488A6B43}"/>
          </ac:spMkLst>
        </pc:spChg>
        <pc:spChg chg="add mod ord">
          <ac:chgData name="Mara Grimaldi" userId="bc8932149bbfe9d3" providerId="LiveId" clId="{2B4D83E8-1CD6-47D7-8525-FF473BFC7DB2}" dt="2020-05-02T17:18:29.472" v="15849" actId="166"/>
          <ac:spMkLst>
            <pc:docMk/>
            <pc:sldMk cId="197197177" sldId="547"/>
            <ac:spMk id="14" creationId="{E864BB67-C40F-4E77-B879-260A7E8F6EBC}"/>
          </ac:spMkLst>
        </pc:spChg>
        <pc:spChg chg="add mod ord">
          <ac:chgData name="Mara Grimaldi" userId="bc8932149bbfe9d3" providerId="LiveId" clId="{2B4D83E8-1CD6-47D7-8525-FF473BFC7DB2}" dt="2020-05-02T17:19:42.472" v="15867" actId="1076"/>
          <ac:spMkLst>
            <pc:docMk/>
            <pc:sldMk cId="197197177" sldId="547"/>
            <ac:spMk id="15" creationId="{566C7C66-8F21-4A86-BAED-BF3FEE6FA80D}"/>
          </ac:spMkLst>
        </pc:spChg>
        <pc:spChg chg="add del mod">
          <ac:chgData name="Mara Grimaldi" userId="bc8932149bbfe9d3" providerId="LiveId" clId="{2B4D83E8-1CD6-47D7-8525-FF473BFC7DB2}" dt="2020-05-02T17:16:07.054" v="15818" actId="478"/>
          <ac:spMkLst>
            <pc:docMk/>
            <pc:sldMk cId="197197177" sldId="547"/>
            <ac:spMk id="17" creationId="{F36DC965-DA28-48BD-9B1E-586B5396984D}"/>
          </ac:spMkLst>
        </pc:spChg>
        <pc:grpChg chg="add">
          <ac:chgData name="Mara Grimaldi" userId="bc8932149bbfe9d3" providerId="LiveId" clId="{2B4D83E8-1CD6-47D7-8525-FF473BFC7DB2}" dt="2020-05-02T14:50:06.305" v="11562"/>
          <ac:grpSpMkLst>
            <pc:docMk/>
            <pc:sldMk cId="197197177" sldId="547"/>
            <ac:grpSpMk id="4" creationId="{96AEE75A-220A-4CA0-A9E4-ED84A750994B}"/>
          </ac:grpSpMkLst>
        </pc:grpChg>
        <pc:picChg chg="del mod">
          <ac:chgData name="Mara Grimaldi" userId="bc8932149bbfe9d3" providerId="LiveId" clId="{2B4D83E8-1CD6-47D7-8525-FF473BFC7DB2}" dt="2020-05-02T17:16:04.528" v="15817" actId="478"/>
          <ac:picMkLst>
            <pc:docMk/>
            <pc:sldMk cId="197197177" sldId="547"/>
            <ac:picMk id="6" creationId="{00000000-0000-0000-0000-000000000000}"/>
          </ac:picMkLst>
        </pc:picChg>
        <pc:picChg chg="add mod modCrop">
          <ac:chgData name="Mara Grimaldi" userId="bc8932149bbfe9d3" providerId="LiveId" clId="{2B4D83E8-1CD6-47D7-8525-FF473BFC7DB2}" dt="2020-05-02T17:17:05.053" v="15827" actId="732"/>
          <ac:picMkLst>
            <pc:docMk/>
            <pc:sldMk cId="197197177" sldId="547"/>
            <ac:picMk id="11" creationId="{F9D8673A-A193-4F93-92DC-AAF4E48058D1}"/>
          </ac:picMkLst>
        </pc:picChg>
        <pc:picChg chg="add mod modCrop">
          <ac:chgData name="Mara Grimaldi" userId="bc8932149bbfe9d3" providerId="LiveId" clId="{2B4D83E8-1CD6-47D7-8525-FF473BFC7DB2}" dt="2020-05-02T17:17:07.767" v="15828" actId="1076"/>
          <ac:picMkLst>
            <pc:docMk/>
            <pc:sldMk cId="197197177" sldId="547"/>
            <ac:picMk id="18" creationId="{7752BA70-03AE-4687-81F6-DE82E5258E60}"/>
          </ac:picMkLst>
        </pc:picChg>
        <pc:picChg chg="add mod ord modCrop">
          <ac:chgData name="Mara Grimaldi" userId="bc8932149bbfe9d3" providerId="LiveId" clId="{2B4D83E8-1CD6-47D7-8525-FF473BFC7DB2}" dt="2020-05-02T17:17:31.546" v="15835" actId="167"/>
          <ac:picMkLst>
            <pc:docMk/>
            <pc:sldMk cId="197197177" sldId="547"/>
            <ac:picMk id="19" creationId="{8A423465-83D9-4987-B349-6C1BA19F9D28}"/>
          </ac:picMkLst>
        </pc:picChg>
        <pc:picChg chg="add mod ord modCrop">
          <ac:chgData name="Mara Grimaldi" userId="bc8932149bbfe9d3" providerId="LiveId" clId="{2B4D83E8-1CD6-47D7-8525-FF473BFC7DB2}" dt="2020-05-02T17:19:07.097" v="15857" actId="1076"/>
          <ac:picMkLst>
            <pc:docMk/>
            <pc:sldMk cId="197197177" sldId="547"/>
            <ac:picMk id="20" creationId="{C5C29E77-133F-47BE-BE27-8AE0993DCF6A}"/>
          </ac:picMkLst>
        </pc:picChg>
        <pc:picChg chg="add mod modCrop">
          <ac:chgData name="Mara Grimaldi" userId="bc8932149bbfe9d3" providerId="LiveId" clId="{2B4D83E8-1CD6-47D7-8525-FF473BFC7DB2}" dt="2020-05-02T17:18:02.802" v="15845" actId="732"/>
          <ac:picMkLst>
            <pc:docMk/>
            <pc:sldMk cId="197197177" sldId="547"/>
            <ac:picMk id="21" creationId="{BB1350C7-BBA9-480D-965D-F67C47F089D8}"/>
          </ac:picMkLst>
        </pc:picChg>
        <pc:picChg chg="add mod modCrop">
          <ac:chgData name="Mara Grimaldi" userId="bc8932149bbfe9d3" providerId="LiveId" clId="{2B4D83E8-1CD6-47D7-8525-FF473BFC7DB2}" dt="2020-05-02T17:19:25.887" v="15863" actId="1076"/>
          <ac:picMkLst>
            <pc:docMk/>
            <pc:sldMk cId="197197177" sldId="547"/>
            <ac:picMk id="22" creationId="{7D233564-C67F-42F0-8E3D-B84BADEC0589}"/>
          </ac:picMkLst>
        </pc:picChg>
      </pc:sldChg>
      <pc:sldChg chg="addSp delSp modSp mod modAnim">
        <pc:chgData name="Mara Grimaldi" userId="bc8932149bbfe9d3" providerId="LiveId" clId="{2B4D83E8-1CD6-47D7-8525-FF473BFC7DB2}" dt="2020-05-02T19:23:17.068" v="16213"/>
        <pc:sldMkLst>
          <pc:docMk/>
          <pc:sldMk cId="636959884" sldId="548"/>
        </pc:sldMkLst>
        <pc:spChg chg="del">
          <ac:chgData name="Mara Grimaldi" userId="bc8932149bbfe9d3" providerId="LiveId" clId="{2B4D83E8-1CD6-47D7-8525-FF473BFC7DB2}" dt="2020-05-02T19:02:34.055" v="16007" actId="478"/>
          <ac:spMkLst>
            <pc:docMk/>
            <pc:sldMk cId="636959884" sldId="548"/>
            <ac:spMk id="2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0:20.457" v="11564"/>
          <ac:spMkLst>
            <pc:docMk/>
            <pc:sldMk cId="636959884" sldId="548"/>
            <ac:spMk id="8" creationId="{A74D8D90-5AFC-46E5-BE61-D3918A24503F}"/>
          </ac:spMkLst>
        </pc:spChg>
        <pc:spChg chg="add del mod">
          <ac:chgData name="Mara Grimaldi" userId="bc8932149bbfe9d3" providerId="LiveId" clId="{2B4D83E8-1CD6-47D7-8525-FF473BFC7DB2}" dt="2020-05-02T19:02:36.577" v="16008" actId="478"/>
          <ac:spMkLst>
            <pc:docMk/>
            <pc:sldMk cId="636959884" sldId="548"/>
            <ac:spMk id="9" creationId="{C3AA7E84-5573-4921-ADEF-66BEBDFC36C6}"/>
          </ac:spMkLst>
        </pc:spChg>
        <pc:spChg chg="add mod">
          <ac:chgData name="Mara Grimaldi" userId="bc8932149bbfe9d3" providerId="LiveId" clId="{2B4D83E8-1CD6-47D7-8525-FF473BFC7DB2}" dt="2020-05-02T19:03:43.345" v="16033" actId="20577"/>
          <ac:spMkLst>
            <pc:docMk/>
            <pc:sldMk cId="636959884" sldId="548"/>
            <ac:spMk id="10" creationId="{8E786B61-4295-4C27-8232-A6B189363BBA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12" creationId="{9731D6BC-AC66-4302-A8C0-D27F6699C649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13" creationId="{0475F2EF-45EF-4687-A47F-0D2A649B0889}"/>
          </ac:spMkLst>
        </pc:spChg>
        <pc:spChg chg="add del">
          <ac:chgData name="Mara Grimaldi" userId="bc8932149bbfe9d3" providerId="LiveId" clId="{2B4D83E8-1CD6-47D7-8525-FF473BFC7DB2}" dt="2020-05-02T17:26:31.869" v="16004"/>
          <ac:spMkLst>
            <pc:docMk/>
            <pc:sldMk cId="636959884" sldId="548"/>
            <ac:spMk id="13" creationId="{E50BE710-BBF7-40E3-A6C4-A020ACDB38DC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14" creationId="{6CAA2D47-914E-41B6-8A66-B5371121F367}"/>
          </ac:spMkLst>
        </pc:spChg>
        <pc:spChg chg="add del">
          <ac:chgData name="Mara Grimaldi" userId="bc8932149bbfe9d3" providerId="LiveId" clId="{2B4D83E8-1CD6-47D7-8525-FF473BFC7DB2}" dt="2020-05-02T17:26:31.869" v="16004"/>
          <ac:spMkLst>
            <pc:docMk/>
            <pc:sldMk cId="636959884" sldId="548"/>
            <ac:spMk id="14" creationId="{714B1603-7368-4E91-B57C-CC416B67C026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15" creationId="{A684404E-77CB-4B41-B83F-5B9B58837D2F}"/>
          </ac:spMkLst>
        </pc:spChg>
        <pc:spChg chg="add del">
          <ac:chgData name="Mara Grimaldi" userId="bc8932149bbfe9d3" providerId="LiveId" clId="{2B4D83E8-1CD6-47D7-8525-FF473BFC7DB2}" dt="2020-05-02T17:26:31.869" v="16004"/>
          <ac:spMkLst>
            <pc:docMk/>
            <pc:sldMk cId="636959884" sldId="548"/>
            <ac:spMk id="15" creationId="{C108F1B9-298F-4261-93B7-8D08A1D29D6A}"/>
          </ac:spMkLst>
        </pc:spChg>
        <pc:spChg chg="add del">
          <ac:chgData name="Mara Grimaldi" userId="bc8932149bbfe9d3" providerId="LiveId" clId="{2B4D83E8-1CD6-47D7-8525-FF473BFC7DB2}" dt="2020-05-02T17:26:31.869" v="16004"/>
          <ac:spMkLst>
            <pc:docMk/>
            <pc:sldMk cId="636959884" sldId="548"/>
            <ac:spMk id="16" creationId="{3042285E-B7F8-4D56-980E-A32FDF5DE129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16" creationId="{488C39C1-5CFA-4766-A5AA-19CA44F62618}"/>
          </ac:spMkLst>
        </pc:spChg>
        <pc:spChg chg="add del">
          <ac:chgData name="Mara Grimaldi" userId="bc8932149bbfe9d3" providerId="LiveId" clId="{2B4D83E8-1CD6-47D7-8525-FF473BFC7DB2}" dt="2020-05-02T17:26:31.869" v="16004"/>
          <ac:spMkLst>
            <pc:docMk/>
            <pc:sldMk cId="636959884" sldId="548"/>
            <ac:spMk id="17" creationId="{44FAC6FA-0E4B-4FB0-88BF-6FF1E6E39D83}"/>
          </ac:spMkLst>
        </pc:spChg>
        <pc:spChg chg="add del">
          <ac:chgData name="Mara Grimaldi" userId="bc8932149bbfe9d3" providerId="LiveId" clId="{2B4D83E8-1CD6-47D7-8525-FF473BFC7DB2}" dt="2020-05-02T17:26:31.869" v="16004"/>
          <ac:spMkLst>
            <pc:docMk/>
            <pc:sldMk cId="636959884" sldId="548"/>
            <ac:spMk id="18" creationId="{6903D412-C1B4-4439-BC23-14177E22B998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18" creationId="{8C8BA35F-1F35-4BBB-B86B-469EB88CE12C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19" creationId="{0E835D10-99C8-4BF1-9624-F5B23FE17865}"/>
          </ac:spMkLst>
        </pc:spChg>
        <pc:spChg chg="add del">
          <ac:chgData name="Mara Grimaldi" userId="bc8932149bbfe9d3" providerId="LiveId" clId="{2B4D83E8-1CD6-47D7-8525-FF473BFC7DB2}" dt="2020-05-02T17:26:31.869" v="16004"/>
          <ac:spMkLst>
            <pc:docMk/>
            <pc:sldMk cId="636959884" sldId="548"/>
            <ac:spMk id="19" creationId="{ED6D1A70-A3B3-4E2C-9184-DF961A0EC666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20" creationId="{46D4EDF8-8BB9-4625-A799-7A4CF970BE82}"/>
          </ac:spMkLst>
        </pc:spChg>
        <pc:spChg chg="add mod">
          <ac:chgData name="Mara Grimaldi" userId="bc8932149bbfe9d3" providerId="LiveId" clId="{2B4D83E8-1CD6-47D7-8525-FF473BFC7DB2}" dt="2020-05-02T19:22:53.010" v="16211" actId="1076"/>
          <ac:spMkLst>
            <pc:docMk/>
            <pc:sldMk cId="636959884" sldId="548"/>
            <ac:spMk id="21" creationId="{E4B36839-4857-4A2A-850B-8212CF2A4E22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22" creationId="{E5444A1A-616D-440E-A689-66C790AE5BF4}"/>
          </ac:spMkLst>
        </pc:spChg>
        <pc:spChg chg="add mo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23" creationId="{7FAA2B64-350A-462E-ADCF-889958F59832}"/>
          </ac:spMkLst>
        </pc:spChg>
        <pc:spChg chg="add mod ord">
          <ac:chgData name="Mara Grimaldi" userId="bc8932149bbfe9d3" providerId="LiveId" clId="{2B4D83E8-1CD6-47D7-8525-FF473BFC7DB2}" dt="2020-05-02T19:22:25.667" v="16210" actId="1076"/>
          <ac:spMkLst>
            <pc:docMk/>
            <pc:sldMk cId="636959884" sldId="548"/>
            <ac:spMk id="24" creationId="{AE535261-7D86-4AB7-964B-1FA1EC8BB168}"/>
          </ac:spMkLst>
        </pc:spChg>
        <pc:spChg chg="add del">
          <ac:chgData name="Mara Grimaldi" userId="bc8932149bbfe9d3" providerId="LiveId" clId="{2B4D83E8-1CD6-47D7-8525-FF473BFC7DB2}" dt="2020-05-02T17:26:40.979" v="16006"/>
          <ac:spMkLst>
            <pc:docMk/>
            <pc:sldMk cId="636959884" sldId="548"/>
            <ac:spMk id="24" creationId="{D128C0C5-1015-4EC9-8595-F2D92D2B451C}"/>
          </ac:spMkLst>
        </pc:spChg>
        <pc:spChg chg="add del">
          <ac:chgData name="Mara Grimaldi" userId="bc8932149bbfe9d3" providerId="LiveId" clId="{2B4D83E8-1CD6-47D7-8525-FF473BFC7DB2}" dt="2020-05-02T17:26:40.979" v="16006"/>
          <ac:spMkLst>
            <pc:docMk/>
            <pc:sldMk cId="636959884" sldId="548"/>
            <ac:spMk id="25" creationId="{0922334F-66B9-4C97-8E52-B170D309ADD9}"/>
          </ac:spMkLst>
        </pc:spChg>
        <pc:spChg chg="add del">
          <ac:chgData name="Mara Grimaldi" userId="bc8932149bbfe9d3" providerId="LiveId" clId="{2B4D83E8-1CD6-47D7-8525-FF473BFC7DB2}" dt="2020-05-02T17:26:40.979" v="16006"/>
          <ac:spMkLst>
            <pc:docMk/>
            <pc:sldMk cId="636959884" sldId="548"/>
            <ac:spMk id="26" creationId="{ED4871A2-F2F3-4C11-8254-107096D4100D}"/>
          </ac:spMkLst>
        </pc:spChg>
        <pc:spChg chg="add del">
          <ac:chgData name="Mara Grimaldi" userId="bc8932149bbfe9d3" providerId="LiveId" clId="{2B4D83E8-1CD6-47D7-8525-FF473BFC7DB2}" dt="2020-05-02T17:26:40.979" v="16006"/>
          <ac:spMkLst>
            <pc:docMk/>
            <pc:sldMk cId="636959884" sldId="548"/>
            <ac:spMk id="27" creationId="{3D8C3A80-17BD-46B7-8544-08FCDBCAF806}"/>
          </ac:spMkLst>
        </pc:spChg>
        <pc:spChg chg="add del">
          <ac:chgData name="Mara Grimaldi" userId="bc8932149bbfe9d3" providerId="LiveId" clId="{2B4D83E8-1CD6-47D7-8525-FF473BFC7DB2}" dt="2020-05-02T17:26:40.979" v="16006"/>
          <ac:spMkLst>
            <pc:docMk/>
            <pc:sldMk cId="636959884" sldId="548"/>
            <ac:spMk id="28" creationId="{6D685B03-9B1F-47B2-AE42-79C99F34327A}"/>
          </ac:spMkLst>
        </pc:spChg>
        <pc:spChg chg="add del">
          <ac:chgData name="Mara Grimaldi" userId="bc8932149bbfe9d3" providerId="LiveId" clId="{2B4D83E8-1CD6-47D7-8525-FF473BFC7DB2}" dt="2020-05-02T17:26:40.979" v="16006"/>
          <ac:spMkLst>
            <pc:docMk/>
            <pc:sldMk cId="636959884" sldId="548"/>
            <ac:spMk id="29" creationId="{EA391C42-E44C-4228-9091-C56324058CB8}"/>
          </ac:spMkLst>
        </pc:spChg>
        <pc:spChg chg="add del">
          <ac:chgData name="Mara Grimaldi" userId="bc8932149bbfe9d3" providerId="LiveId" clId="{2B4D83E8-1CD6-47D7-8525-FF473BFC7DB2}" dt="2020-05-02T17:26:40.979" v="16006"/>
          <ac:spMkLst>
            <pc:docMk/>
            <pc:sldMk cId="636959884" sldId="548"/>
            <ac:spMk id="30" creationId="{19ED47D7-80C2-4460-92CD-0561F749FE3F}"/>
          </ac:spMkLst>
        </pc:spChg>
        <pc:grpChg chg="add">
          <ac:chgData name="Mara Grimaldi" userId="bc8932149bbfe9d3" providerId="LiveId" clId="{2B4D83E8-1CD6-47D7-8525-FF473BFC7DB2}" dt="2020-05-02T14:50:20.457" v="11564"/>
          <ac:grpSpMkLst>
            <pc:docMk/>
            <pc:sldMk cId="636959884" sldId="548"/>
            <ac:grpSpMk id="5" creationId="{EB8C5FE5-2E0D-46E4-B22A-0F1DC0A32E43}"/>
          </ac:grpSpMkLst>
        </pc:grpChg>
        <pc:picChg chg="mod modCrop">
          <ac:chgData name="Mara Grimaldi" userId="bc8932149bbfe9d3" providerId="LiveId" clId="{2B4D83E8-1CD6-47D7-8525-FF473BFC7DB2}" dt="2020-05-02T19:22:25.667" v="16210" actId="1076"/>
          <ac:picMkLst>
            <pc:docMk/>
            <pc:sldMk cId="636959884" sldId="548"/>
            <ac:picMk id="4" creationId="{00000000-0000-0000-0000-000000000000}"/>
          </ac:picMkLst>
        </pc:picChg>
        <pc:picChg chg="add del">
          <ac:chgData name="Mara Grimaldi" userId="bc8932149bbfe9d3" providerId="LiveId" clId="{2B4D83E8-1CD6-47D7-8525-FF473BFC7DB2}" dt="2020-05-02T17:26:31.869" v="16004"/>
          <ac:picMkLst>
            <pc:docMk/>
            <pc:sldMk cId="636959884" sldId="548"/>
            <ac:picMk id="9" creationId="{E1BF95D6-C32E-4DEC-B161-A5896E4E0215}"/>
          </ac:picMkLst>
        </pc:picChg>
        <pc:picChg chg="add del">
          <ac:chgData name="Mara Grimaldi" userId="bc8932149bbfe9d3" providerId="LiveId" clId="{2B4D83E8-1CD6-47D7-8525-FF473BFC7DB2}" dt="2020-05-02T17:26:31.869" v="16004"/>
          <ac:picMkLst>
            <pc:docMk/>
            <pc:sldMk cId="636959884" sldId="548"/>
            <ac:picMk id="10" creationId="{9BE3AAC9-BF8E-409F-8378-9B8475EEB72D}"/>
          </ac:picMkLst>
        </pc:picChg>
        <pc:picChg chg="add del">
          <ac:chgData name="Mara Grimaldi" userId="bc8932149bbfe9d3" providerId="LiveId" clId="{2B4D83E8-1CD6-47D7-8525-FF473BFC7DB2}" dt="2020-05-02T17:26:31.869" v="16004"/>
          <ac:picMkLst>
            <pc:docMk/>
            <pc:sldMk cId="636959884" sldId="548"/>
            <ac:picMk id="11" creationId="{6C1CBCA9-78D3-48B9-AF39-A5FFC32C5E66}"/>
          </ac:picMkLst>
        </pc:picChg>
        <pc:picChg chg="add del">
          <ac:chgData name="Mara Grimaldi" userId="bc8932149bbfe9d3" providerId="LiveId" clId="{2B4D83E8-1CD6-47D7-8525-FF473BFC7DB2}" dt="2020-05-02T19:14:55.810" v="16155" actId="478"/>
          <ac:picMkLst>
            <pc:docMk/>
            <pc:sldMk cId="636959884" sldId="548"/>
            <ac:picMk id="11" creationId="{BC3BCA5B-ECDF-4774-9E73-8F2861AA0FF2}"/>
          </ac:picMkLst>
        </pc:picChg>
        <pc:picChg chg="add del">
          <ac:chgData name="Mara Grimaldi" userId="bc8932149bbfe9d3" providerId="LiveId" clId="{2B4D83E8-1CD6-47D7-8525-FF473BFC7DB2}" dt="2020-05-02T17:26:31.869" v="16004"/>
          <ac:picMkLst>
            <pc:docMk/>
            <pc:sldMk cId="636959884" sldId="548"/>
            <ac:picMk id="12" creationId="{46E22EA3-2104-433B-B59B-7B6D79B2F084}"/>
          </ac:picMkLst>
        </pc:picChg>
        <pc:picChg chg="add del">
          <ac:chgData name="Mara Grimaldi" userId="bc8932149bbfe9d3" providerId="LiveId" clId="{2B4D83E8-1CD6-47D7-8525-FF473BFC7DB2}" dt="2020-05-02T17:26:40.979" v="16006"/>
          <ac:picMkLst>
            <pc:docMk/>
            <pc:sldMk cId="636959884" sldId="548"/>
            <ac:picMk id="20" creationId="{2E3A2276-491D-40CF-8FBB-F28BE0408D02}"/>
          </ac:picMkLst>
        </pc:picChg>
        <pc:picChg chg="add del">
          <ac:chgData name="Mara Grimaldi" userId="bc8932149bbfe9d3" providerId="LiveId" clId="{2B4D83E8-1CD6-47D7-8525-FF473BFC7DB2}" dt="2020-05-02T17:26:40.979" v="16006"/>
          <ac:picMkLst>
            <pc:docMk/>
            <pc:sldMk cId="636959884" sldId="548"/>
            <ac:picMk id="21" creationId="{ACE2B136-7970-4CA2-956B-4BD37F17EF6D}"/>
          </ac:picMkLst>
        </pc:picChg>
        <pc:picChg chg="add del">
          <ac:chgData name="Mara Grimaldi" userId="bc8932149bbfe9d3" providerId="LiveId" clId="{2B4D83E8-1CD6-47D7-8525-FF473BFC7DB2}" dt="2020-05-02T17:26:40.979" v="16006"/>
          <ac:picMkLst>
            <pc:docMk/>
            <pc:sldMk cId="636959884" sldId="548"/>
            <ac:picMk id="22" creationId="{908925D9-5EC1-45FE-B165-C774BEF1E911}"/>
          </ac:picMkLst>
        </pc:picChg>
        <pc:picChg chg="add del">
          <ac:chgData name="Mara Grimaldi" userId="bc8932149bbfe9d3" providerId="LiveId" clId="{2B4D83E8-1CD6-47D7-8525-FF473BFC7DB2}" dt="2020-05-02T17:26:40.979" v="16006"/>
          <ac:picMkLst>
            <pc:docMk/>
            <pc:sldMk cId="636959884" sldId="548"/>
            <ac:picMk id="23" creationId="{DC36CC52-F2E0-4927-9FA0-D0497B489C52}"/>
          </ac:picMkLst>
        </pc:picChg>
        <pc:picChg chg="add del mod">
          <ac:chgData name="Mara Grimaldi" userId="bc8932149bbfe9d3" providerId="LiveId" clId="{2B4D83E8-1CD6-47D7-8525-FF473BFC7DB2}" dt="2020-05-02T19:09:27.068" v="16041" actId="478"/>
          <ac:picMkLst>
            <pc:docMk/>
            <pc:sldMk cId="636959884" sldId="548"/>
            <ac:picMk id="2050" creationId="{0928B4C0-9BCB-4BC9-912D-794EF7CC7569}"/>
          </ac:picMkLst>
        </pc:picChg>
      </pc:sldChg>
      <pc:sldChg chg="addSp delSp modSp mod modAnim">
        <pc:chgData name="Mara Grimaldi" userId="bc8932149bbfe9d3" providerId="LiveId" clId="{2B4D83E8-1CD6-47D7-8525-FF473BFC7DB2}" dt="2020-05-03T14:16:20.405" v="19942"/>
        <pc:sldMkLst>
          <pc:docMk/>
          <pc:sldMk cId="897758230" sldId="549"/>
        </pc:sldMkLst>
        <pc:spChg chg="del">
          <ac:chgData name="Mara Grimaldi" userId="bc8932149bbfe9d3" providerId="LiveId" clId="{2B4D83E8-1CD6-47D7-8525-FF473BFC7DB2}" dt="2020-05-02T15:58:04.143" v="14332" actId="478"/>
          <ac:spMkLst>
            <pc:docMk/>
            <pc:sldMk cId="897758230" sldId="549"/>
            <ac:spMk id="2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7:20:01.418" v="15870" actId="1076"/>
          <ac:spMkLst>
            <pc:docMk/>
            <pc:sldMk cId="897758230" sldId="549"/>
            <ac:spMk id="3" creationId="{39E7DD87-0849-4D67-8B93-0B2F8EA72818}"/>
          </ac:spMkLst>
        </pc:spChg>
        <pc:spChg chg="mod">
          <ac:chgData name="Mara Grimaldi" userId="bc8932149bbfe9d3" providerId="LiveId" clId="{2B4D83E8-1CD6-47D7-8525-FF473BFC7DB2}" dt="2020-05-02T16:25:13.366" v="14406" actId="1076"/>
          <ac:spMkLst>
            <pc:docMk/>
            <pc:sldMk cId="897758230" sldId="549"/>
            <ac:spMk id="4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49:35.001" v="11551"/>
          <ac:spMkLst>
            <pc:docMk/>
            <pc:sldMk cId="897758230" sldId="549"/>
            <ac:spMk id="8" creationId="{D1377A33-4D69-49ED-8BED-17A3111FB7E4}"/>
          </ac:spMkLst>
        </pc:spChg>
        <pc:spChg chg="add mod">
          <ac:chgData name="Mara Grimaldi" userId="bc8932149bbfe9d3" providerId="LiveId" clId="{2B4D83E8-1CD6-47D7-8525-FF473BFC7DB2}" dt="2020-05-02T17:19:58.146" v="15869" actId="1076"/>
          <ac:spMkLst>
            <pc:docMk/>
            <pc:sldMk cId="897758230" sldId="549"/>
            <ac:spMk id="9" creationId="{6A417838-27FB-459E-A5F1-8206EFFEF602}"/>
          </ac:spMkLst>
        </pc:spChg>
        <pc:spChg chg="add mod">
          <ac:chgData name="Mara Grimaldi" userId="bc8932149bbfe9d3" providerId="LiveId" clId="{2B4D83E8-1CD6-47D7-8525-FF473BFC7DB2}" dt="2020-05-02T15:58:01.422" v="14331" actId="20577"/>
          <ac:spMkLst>
            <pc:docMk/>
            <pc:sldMk cId="897758230" sldId="549"/>
            <ac:spMk id="10" creationId="{E5AE2689-8EC2-4BAA-BBE3-702FB612FEFA}"/>
          </ac:spMkLst>
        </pc:spChg>
        <pc:spChg chg="add del mod">
          <ac:chgData name="Mara Grimaldi" userId="bc8932149bbfe9d3" providerId="LiveId" clId="{2B4D83E8-1CD6-47D7-8525-FF473BFC7DB2}" dt="2020-05-02T15:58:05.688" v="14333" actId="478"/>
          <ac:spMkLst>
            <pc:docMk/>
            <pc:sldMk cId="897758230" sldId="549"/>
            <ac:spMk id="12" creationId="{1DDE31CE-892D-4EFB-AD3E-10262E8F61EB}"/>
          </ac:spMkLst>
        </pc:spChg>
        <pc:grpChg chg="add">
          <ac:chgData name="Mara Grimaldi" userId="bc8932149bbfe9d3" providerId="LiveId" clId="{2B4D83E8-1CD6-47D7-8525-FF473BFC7DB2}" dt="2020-05-02T14:49:35.001" v="11551"/>
          <ac:grpSpMkLst>
            <pc:docMk/>
            <pc:sldMk cId="897758230" sldId="549"/>
            <ac:grpSpMk id="5" creationId="{DF0BE094-0088-459A-8777-8C4128C95E39}"/>
          </ac:grpSpMkLst>
        </pc:grpChg>
        <pc:picChg chg="add mod">
          <ac:chgData name="Mara Grimaldi" userId="bc8932149bbfe9d3" providerId="LiveId" clId="{2B4D83E8-1CD6-47D7-8525-FF473BFC7DB2}" dt="2020-05-02T16:00:23.192" v="14400" actId="1076"/>
          <ac:picMkLst>
            <pc:docMk/>
            <pc:sldMk cId="897758230" sldId="549"/>
            <ac:picMk id="35842" creationId="{F9117956-ECF1-4C44-BF4F-99DD88361A79}"/>
          </ac:picMkLst>
        </pc:picChg>
        <pc:picChg chg="add mod">
          <ac:chgData name="Mara Grimaldi" userId="bc8932149bbfe9d3" providerId="LiveId" clId="{2B4D83E8-1CD6-47D7-8525-FF473BFC7DB2}" dt="2020-05-02T16:00:23.192" v="14400" actId="1076"/>
          <ac:picMkLst>
            <pc:docMk/>
            <pc:sldMk cId="897758230" sldId="549"/>
            <ac:picMk id="35844" creationId="{0D61292D-A959-4D8A-81A7-4D8326F1ECBB}"/>
          </ac:picMkLst>
        </pc:picChg>
        <pc:picChg chg="add mod">
          <ac:chgData name="Mara Grimaldi" userId="bc8932149bbfe9d3" providerId="LiveId" clId="{2B4D83E8-1CD6-47D7-8525-FF473BFC7DB2}" dt="2020-05-02T16:00:23.192" v="14400" actId="1076"/>
          <ac:picMkLst>
            <pc:docMk/>
            <pc:sldMk cId="897758230" sldId="549"/>
            <ac:picMk id="35846" creationId="{D4ABA69A-DB3D-42A1-81C9-893A51522860}"/>
          </ac:picMkLst>
        </pc:picChg>
      </pc:sldChg>
      <pc:sldChg chg="addSp modSp mod">
        <pc:chgData name="Mara Grimaldi" userId="bc8932149bbfe9d3" providerId="LiveId" clId="{2B4D83E8-1CD6-47D7-8525-FF473BFC7DB2}" dt="2020-05-02T15:18:48.259" v="12977" actId="14100"/>
        <pc:sldMkLst>
          <pc:docMk/>
          <pc:sldMk cId="2480224767" sldId="550"/>
        </pc:sldMkLst>
        <pc:spChg chg="add">
          <ac:chgData name="Mara Grimaldi" userId="bc8932149bbfe9d3" providerId="LiveId" clId="{2B4D83E8-1CD6-47D7-8525-FF473BFC7DB2}" dt="2020-05-02T14:49:21.357" v="11548"/>
          <ac:spMkLst>
            <pc:docMk/>
            <pc:sldMk cId="2480224767" sldId="550"/>
            <ac:spMk id="12" creationId="{FC9F51BC-8FB2-4B37-BB25-28053A80C4B6}"/>
          </ac:spMkLst>
        </pc:spChg>
        <pc:spChg chg="add mod">
          <ac:chgData name="Mara Grimaldi" userId="bc8932149bbfe9d3" providerId="LiveId" clId="{2B4D83E8-1CD6-47D7-8525-FF473BFC7DB2}" dt="2020-05-02T15:18:34.497" v="12970" actId="1076"/>
          <ac:spMkLst>
            <pc:docMk/>
            <pc:sldMk cId="2480224767" sldId="550"/>
            <ac:spMk id="14" creationId="{1742738E-F3F2-4625-896F-D810DE73903E}"/>
          </ac:spMkLst>
        </pc:spChg>
        <pc:grpChg chg="add">
          <ac:chgData name="Mara Grimaldi" userId="bc8932149bbfe9d3" providerId="LiveId" clId="{2B4D83E8-1CD6-47D7-8525-FF473BFC7DB2}" dt="2020-05-02T14:49:21.357" v="11548"/>
          <ac:grpSpMkLst>
            <pc:docMk/>
            <pc:sldMk cId="2480224767" sldId="550"/>
            <ac:grpSpMk id="6" creationId="{06921021-3360-4AAA-9512-26AA4A6C623C}"/>
          </ac:grpSpMkLst>
        </pc:grpChg>
        <pc:picChg chg="mod">
          <ac:chgData name="Mara Grimaldi" userId="bc8932149bbfe9d3" providerId="LiveId" clId="{2B4D83E8-1CD6-47D7-8525-FF473BFC7DB2}" dt="2020-05-02T15:18:42.151" v="12973" actId="1076"/>
          <ac:picMkLst>
            <pc:docMk/>
            <pc:sldMk cId="2480224767" sldId="550"/>
            <ac:picMk id="2" creationId="{00000000-0000-0000-0000-000000000000}"/>
          </ac:picMkLst>
        </pc:picChg>
        <pc:picChg chg="mod">
          <ac:chgData name="Mara Grimaldi" userId="bc8932149bbfe9d3" providerId="LiveId" clId="{2B4D83E8-1CD6-47D7-8525-FF473BFC7DB2}" dt="2020-05-02T15:18:27.101" v="12967" actId="1076"/>
          <ac:picMkLst>
            <pc:docMk/>
            <pc:sldMk cId="2480224767" sldId="550"/>
            <ac:picMk id="7" creationId="{00000000-0000-0000-0000-000000000000}"/>
          </ac:picMkLst>
        </pc:picChg>
        <pc:picChg chg="mod">
          <ac:chgData name="Mara Grimaldi" userId="bc8932149bbfe9d3" providerId="LiveId" clId="{2B4D83E8-1CD6-47D7-8525-FF473BFC7DB2}" dt="2020-05-02T15:18:46.444" v="12976" actId="1076"/>
          <ac:picMkLst>
            <pc:docMk/>
            <pc:sldMk cId="2480224767" sldId="550"/>
            <ac:picMk id="8" creationId="{00000000-0000-0000-0000-000000000000}"/>
          </ac:picMkLst>
        </pc:picChg>
        <pc:picChg chg="mod">
          <ac:chgData name="Mara Grimaldi" userId="bc8932149bbfe9d3" providerId="LiveId" clId="{2B4D83E8-1CD6-47D7-8525-FF473BFC7DB2}" dt="2020-05-02T15:18:48.259" v="12977" actId="14100"/>
          <ac:picMkLst>
            <pc:docMk/>
            <pc:sldMk cId="2480224767" sldId="550"/>
            <ac:picMk id="9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2T15:18:38.294" v="12971" actId="14100"/>
          <ac:picMkLst>
            <pc:docMk/>
            <pc:sldMk cId="2480224767" sldId="550"/>
            <ac:picMk id="13" creationId="{94021126-A2FC-404C-8AE2-46C1B4EABA5E}"/>
          </ac:picMkLst>
        </pc:picChg>
      </pc:sldChg>
      <pc:sldChg chg="del">
        <pc:chgData name="Mara Grimaldi" userId="bc8932149bbfe9d3" providerId="LiveId" clId="{2B4D83E8-1CD6-47D7-8525-FF473BFC7DB2}" dt="2020-05-02T10:25:32.226" v="4725" actId="2696"/>
        <pc:sldMkLst>
          <pc:docMk/>
          <pc:sldMk cId="2654850018" sldId="674"/>
        </pc:sldMkLst>
      </pc:sldChg>
      <pc:sldChg chg="modSp mod ord">
        <pc:chgData name="Mara Grimaldi" userId="bc8932149bbfe9d3" providerId="LiveId" clId="{2B4D83E8-1CD6-47D7-8525-FF473BFC7DB2}" dt="2020-05-02T17:26:25.227" v="16002" actId="1076"/>
        <pc:sldMkLst>
          <pc:docMk/>
          <pc:sldMk cId="3435216187" sldId="707"/>
        </pc:sldMkLst>
        <pc:spChg chg="mod">
          <ac:chgData name="Mara Grimaldi" userId="bc8932149bbfe9d3" providerId="LiveId" clId="{2B4D83E8-1CD6-47D7-8525-FF473BFC7DB2}" dt="2020-05-02T17:26:16.509" v="16001" actId="207"/>
          <ac:spMkLst>
            <pc:docMk/>
            <pc:sldMk cId="3435216187" sldId="707"/>
            <ac:spMk id="8" creationId="{00000000-0000-0000-0000-000000000000}"/>
          </ac:spMkLst>
        </pc:spChg>
        <pc:picChg chg="mod">
          <ac:chgData name="Mara Grimaldi" userId="bc8932149bbfe9d3" providerId="LiveId" clId="{2B4D83E8-1CD6-47D7-8525-FF473BFC7DB2}" dt="2020-05-02T17:26:25.227" v="16002" actId="1076"/>
          <ac:picMkLst>
            <pc:docMk/>
            <pc:sldMk cId="3435216187" sldId="707"/>
            <ac:picMk id="4" creationId="{00000000-0000-0000-0000-000000000000}"/>
          </ac:picMkLst>
        </pc:picChg>
      </pc:sldChg>
      <pc:sldChg chg="addSp delSp modSp mod">
        <pc:chgData name="Mara Grimaldi" userId="bc8932149bbfe9d3" providerId="LiveId" clId="{2B4D83E8-1CD6-47D7-8525-FF473BFC7DB2}" dt="2020-05-02T14:48:26.573" v="11539" actId="207"/>
        <pc:sldMkLst>
          <pc:docMk/>
          <pc:sldMk cId="1423316664" sldId="708"/>
        </pc:sldMkLst>
        <pc:spChg chg="mod">
          <ac:chgData name="Mara Grimaldi" userId="bc8932149bbfe9d3" providerId="LiveId" clId="{2B4D83E8-1CD6-47D7-8525-FF473BFC7DB2}" dt="2020-05-02T14:48:26.573" v="11539" actId="207"/>
          <ac:spMkLst>
            <pc:docMk/>
            <pc:sldMk cId="1423316664" sldId="708"/>
            <ac:spMk id="12" creationId="{00000000-0000-0000-0000-000000000000}"/>
          </ac:spMkLst>
        </pc:spChg>
        <pc:picChg chg="add del mod modCrop">
          <ac:chgData name="Mara Grimaldi" userId="bc8932149bbfe9d3" providerId="LiveId" clId="{2B4D83E8-1CD6-47D7-8525-FF473BFC7DB2}" dt="2020-05-02T11:15:28.498" v="6879" actId="1035"/>
          <ac:picMkLst>
            <pc:docMk/>
            <pc:sldMk cId="1423316664" sldId="708"/>
            <ac:picMk id="2" creationId="{00000000-0000-0000-0000-000000000000}"/>
          </ac:picMkLst>
        </pc:picChg>
      </pc:sldChg>
      <pc:sldChg chg="addSp modSp mod modAnim">
        <pc:chgData name="Mara Grimaldi" userId="bc8932149bbfe9d3" providerId="LiveId" clId="{2B4D83E8-1CD6-47D7-8525-FF473BFC7DB2}" dt="2020-05-02T09:52:17.622" v="2933"/>
        <pc:sldMkLst>
          <pc:docMk/>
          <pc:sldMk cId="3694792944" sldId="719"/>
        </pc:sldMkLst>
        <pc:spChg chg="mod">
          <ac:chgData name="Mara Grimaldi" userId="bc8932149bbfe9d3" providerId="LiveId" clId="{2B4D83E8-1CD6-47D7-8525-FF473BFC7DB2}" dt="2020-05-02T09:51:36.020" v="2923" actId="1076"/>
          <ac:spMkLst>
            <pc:docMk/>
            <pc:sldMk cId="3694792944" sldId="719"/>
            <ac:spMk id="15" creationId="{9B8F06CA-E92A-4DAC-95E5-E6D6822B5356}"/>
          </ac:spMkLst>
        </pc:spChg>
        <pc:picChg chg="mod">
          <ac:chgData name="Mara Grimaldi" userId="bc8932149bbfe9d3" providerId="LiveId" clId="{2B4D83E8-1CD6-47D7-8525-FF473BFC7DB2}" dt="2020-05-02T09:51:04.760" v="2918" actId="1076"/>
          <ac:picMkLst>
            <pc:docMk/>
            <pc:sldMk cId="3694792944" sldId="719"/>
            <ac:picMk id="19" creationId="{950B533F-07AC-435A-A81B-FAB4C152FD2B}"/>
          </ac:picMkLst>
        </pc:picChg>
        <pc:cxnChg chg="add mod">
          <ac:chgData name="Mara Grimaldi" userId="bc8932149bbfe9d3" providerId="LiveId" clId="{2B4D83E8-1CD6-47D7-8525-FF473BFC7DB2}" dt="2020-05-02T09:51:32.396" v="2922" actId="14100"/>
          <ac:cxnSpMkLst>
            <pc:docMk/>
            <pc:sldMk cId="3694792944" sldId="719"/>
            <ac:cxnSpMk id="3" creationId="{0AE65788-4D21-48A8-B995-4D0ED63C6F31}"/>
          </ac:cxnSpMkLst>
        </pc:cxnChg>
        <pc:cxnChg chg="add mod">
          <ac:chgData name="Mara Grimaldi" userId="bc8932149bbfe9d3" providerId="LiveId" clId="{2B4D83E8-1CD6-47D7-8525-FF473BFC7DB2}" dt="2020-05-02T09:51:52.751" v="2927" actId="14100"/>
          <ac:cxnSpMkLst>
            <pc:docMk/>
            <pc:sldMk cId="3694792944" sldId="719"/>
            <ac:cxnSpMk id="13" creationId="{8E653C59-D2AA-42F6-9D24-38030041A1F8}"/>
          </ac:cxnSpMkLst>
        </pc:cxnChg>
      </pc:sldChg>
      <pc:sldChg chg="addSp modSp mod ord modAnim">
        <pc:chgData name="Mara Grimaldi" userId="bc8932149bbfe9d3" providerId="LiveId" clId="{2B4D83E8-1CD6-47D7-8525-FF473BFC7DB2}" dt="2020-05-02T13:52:39.922" v="8993" actId="1076"/>
        <pc:sldMkLst>
          <pc:docMk/>
          <pc:sldMk cId="1057472628" sldId="721"/>
        </pc:sldMkLst>
        <pc:spChg chg="mod">
          <ac:chgData name="Mara Grimaldi" userId="bc8932149bbfe9d3" providerId="LiveId" clId="{2B4D83E8-1CD6-47D7-8525-FF473BFC7DB2}" dt="2020-05-02T13:52:39.922" v="8993" actId="1076"/>
          <ac:spMkLst>
            <pc:docMk/>
            <pc:sldMk cId="1057472628" sldId="721"/>
            <ac:spMk id="6" creationId="{D3EC54AC-0E6E-4D13-BB6F-5316640E7C03}"/>
          </ac:spMkLst>
        </pc:spChg>
        <pc:spChg chg="add mod">
          <ac:chgData name="Mara Grimaldi" userId="bc8932149bbfe9d3" providerId="LiveId" clId="{2B4D83E8-1CD6-47D7-8525-FF473BFC7DB2}" dt="2020-05-02T10:57:31.424" v="6039" actId="5793"/>
          <ac:spMkLst>
            <pc:docMk/>
            <pc:sldMk cId="1057472628" sldId="721"/>
            <ac:spMk id="7" creationId="{88737B2C-0880-40CD-BCCB-876C72357FE6}"/>
          </ac:spMkLst>
        </pc:spChg>
        <pc:grpChg chg="mod">
          <ac:chgData name="Mara Grimaldi" userId="bc8932149bbfe9d3" providerId="LiveId" clId="{2B4D83E8-1CD6-47D7-8525-FF473BFC7DB2}" dt="2020-05-02T13:52:37.770" v="8992" actId="14100"/>
          <ac:grpSpMkLst>
            <pc:docMk/>
            <pc:sldMk cId="1057472628" sldId="721"/>
            <ac:grpSpMk id="3" creationId="{29FEE02B-3B48-4EF8-B614-D7F9B3BC0973}"/>
          </ac:grpSpMkLst>
        </pc:grpChg>
        <pc:picChg chg="mod modCrop">
          <ac:chgData name="Mara Grimaldi" userId="bc8932149bbfe9d3" providerId="LiveId" clId="{2B4D83E8-1CD6-47D7-8525-FF473BFC7DB2}" dt="2020-05-02T11:00:53.991" v="6085" actId="732"/>
          <ac:picMkLst>
            <pc:docMk/>
            <pc:sldMk cId="1057472628" sldId="721"/>
            <ac:picMk id="2" creationId="{00000000-0000-0000-0000-000000000000}"/>
          </ac:picMkLst>
        </pc:picChg>
        <pc:picChg chg="add mod modCrop">
          <ac:chgData name="Mara Grimaldi" userId="bc8932149bbfe9d3" providerId="LiveId" clId="{2B4D83E8-1CD6-47D7-8525-FF473BFC7DB2}" dt="2020-05-02T11:00:04.016" v="6075" actId="1076"/>
          <ac:picMkLst>
            <pc:docMk/>
            <pc:sldMk cId="1057472628" sldId="721"/>
            <ac:picMk id="8" creationId="{E1571C2F-0C4E-411E-9526-7D7F847173F7}"/>
          </ac:picMkLst>
        </pc:picChg>
        <pc:picChg chg="add mod modCrop">
          <ac:chgData name="Mara Grimaldi" userId="bc8932149bbfe9d3" providerId="LiveId" clId="{2B4D83E8-1CD6-47D7-8525-FF473BFC7DB2}" dt="2020-05-02T11:00:59.727" v="6086" actId="732"/>
          <ac:picMkLst>
            <pc:docMk/>
            <pc:sldMk cId="1057472628" sldId="721"/>
            <ac:picMk id="9" creationId="{3C13CC3B-524B-44C7-8BC7-28A517588852}"/>
          </ac:picMkLst>
        </pc:picChg>
        <pc:picChg chg="add mod modCrop">
          <ac:chgData name="Mara Grimaldi" userId="bc8932149bbfe9d3" providerId="LiveId" clId="{2B4D83E8-1CD6-47D7-8525-FF473BFC7DB2}" dt="2020-05-02T11:00:08.067" v="6076" actId="1076"/>
          <ac:picMkLst>
            <pc:docMk/>
            <pc:sldMk cId="1057472628" sldId="721"/>
            <ac:picMk id="10" creationId="{B49B3310-9D73-45C6-B4B3-FFE977AB7851}"/>
          </ac:picMkLst>
        </pc:picChg>
        <pc:picChg chg="add mod modCrop">
          <ac:chgData name="Mara Grimaldi" userId="bc8932149bbfe9d3" providerId="LiveId" clId="{2B4D83E8-1CD6-47D7-8525-FF473BFC7DB2}" dt="2020-05-02T11:01:19.575" v="6089" actId="732"/>
          <ac:picMkLst>
            <pc:docMk/>
            <pc:sldMk cId="1057472628" sldId="721"/>
            <ac:picMk id="11" creationId="{B73BAD19-A9FE-411E-9691-48164B0E5F2E}"/>
          </ac:picMkLst>
        </pc:picChg>
      </pc:sldChg>
      <pc:sldChg chg="del ord">
        <pc:chgData name="Mara Grimaldi" userId="bc8932149bbfe9d3" providerId="LiveId" clId="{2B4D83E8-1CD6-47D7-8525-FF473BFC7DB2}" dt="2020-05-02T17:16:19.302" v="15821" actId="47"/>
        <pc:sldMkLst>
          <pc:docMk/>
          <pc:sldMk cId="228868971" sldId="723"/>
        </pc:sldMkLst>
      </pc:sldChg>
      <pc:sldChg chg="addSp">
        <pc:chgData name="Mara Grimaldi" userId="bc8932149bbfe9d3" providerId="LiveId" clId="{2B4D83E8-1CD6-47D7-8525-FF473BFC7DB2}" dt="2020-05-02T14:51:25.853" v="11588"/>
        <pc:sldMkLst>
          <pc:docMk/>
          <pc:sldMk cId="3794878319" sldId="724"/>
        </pc:sldMkLst>
        <pc:spChg chg="add">
          <ac:chgData name="Mara Grimaldi" userId="bc8932149bbfe9d3" providerId="LiveId" clId="{2B4D83E8-1CD6-47D7-8525-FF473BFC7DB2}" dt="2020-05-02T14:51:25.853" v="11588"/>
          <ac:spMkLst>
            <pc:docMk/>
            <pc:sldMk cId="3794878319" sldId="724"/>
            <ac:spMk id="11" creationId="{14218138-1080-4B2B-B169-BC57B010C78F}"/>
          </ac:spMkLst>
        </pc:spChg>
        <pc:grpChg chg="add">
          <ac:chgData name="Mara Grimaldi" userId="bc8932149bbfe9d3" providerId="LiveId" clId="{2B4D83E8-1CD6-47D7-8525-FF473BFC7DB2}" dt="2020-05-02T14:51:25.853" v="11588"/>
          <ac:grpSpMkLst>
            <pc:docMk/>
            <pc:sldMk cId="3794878319" sldId="724"/>
            <ac:grpSpMk id="8" creationId="{060D2597-5DD8-4612-BC39-67D2FAD1FDC2}"/>
          </ac:grpSpMkLst>
        </pc:grpChg>
      </pc:sldChg>
      <pc:sldChg chg="addSp delSp modSp mod modAnim">
        <pc:chgData name="Mara Grimaldi" userId="bc8932149bbfe9d3" providerId="LiveId" clId="{2B4D83E8-1CD6-47D7-8525-FF473BFC7DB2}" dt="2020-05-02T11:21:55.170" v="7038"/>
        <pc:sldMkLst>
          <pc:docMk/>
          <pc:sldMk cId="2301037949" sldId="725"/>
        </pc:sldMkLst>
        <pc:spChg chg="mod">
          <ac:chgData name="Mara Grimaldi" userId="bc8932149bbfe9d3" providerId="LiveId" clId="{2B4D83E8-1CD6-47D7-8525-FF473BFC7DB2}" dt="2020-05-02T11:14:11.363" v="6866" actId="20577"/>
          <ac:spMkLst>
            <pc:docMk/>
            <pc:sldMk cId="2301037949" sldId="725"/>
            <ac:spMk id="4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1:18:27.083" v="6969" actId="1076"/>
          <ac:spMkLst>
            <pc:docMk/>
            <pc:sldMk cId="2301037949" sldId="725"/>
            <ac:spMk id="16" creationId="{73A6E509-3356-4011-9F2E-92B7A5A5E1EC}"/>
          </ac:spMkLst>
        </pc:spChg>
        <pc:spChg chg="add mod">
          <ac:chgData name="Mara Grimaldi" userId="bc8932149bbfe9d3" providerId="LiveId" clId="{2B4D83E8-1CD6-47D7-8525-FF473BFC7DB2}" dt="2020-05-02T11:18:38.067" v="6975" actId="1076"/>
          <ac:spMkLst>
            <pc:docMk/>
            <pc:sldMk cId="2301037949" sldId="725"/>
            <ac:spMk id="17" creationId="{1A9C0E0B-EC82-4EC9-B246-A646227B5724}"/>
          </ac:spMkLst>
        </pc:spChg>
        <pc:spChg chg="add mod">
          <ac:chgData name="Mara Grimaldi" userId="bc8932149bbfe9d3" providerId="LiveId" clId="{2B4D83E8-1CD6-47D7-8525-FF473BFC7DB2}" dt="2020-05-02T11:18:50.112" v="6992" actId="1076"/>
          <ac:spMkLst>
            <pc:docMk/>
            <pc:sldMk cId="2301037949" sldId="725"/>
            <ac:spMk id="18" creationId="{A3D4B319-6275-4069-AF18-64D5F4E7B657}"/>
          </ac:spMkLst>
        </pc:spChg>
        <pc:spChg chg="add mod">
          <ac:chgData name="Mara Grimaldi" userId="bc8932149bbfe9d3" providerId="LiveId" clId="{2B4D83E8-1CD6-47D7-8525-FF473BFC7DB2}" dt="2020-05-02T11:19:01.180" v="7000" actId="1076"/>
          <ac:spMkLst>
            <pc:docMk/>
            <pc:sldMk cId="2301037949" sldId="725"/>
            <ac:spMk id="19" creationId="{985A1A03-B299-4F26-829C-68E236828B71}"/>
          </ac:spMkLst>
        </pc:spChg>
        <pc:picChg chg="mod modCrop">
          <ac:chgData name="Mara Grimaldi" userId="bc8932149bbfe9d3" providerId="LiveId" clId="{2B4D83E8-1CD6-47D7-8525-FF473BFC7DB2}" dt="2020-05-02T11:20:26.635" v="7020" actId="732"/>
          <ac:picMkLst>
            <pc:docMk/>
            <pc:sldMk cId="2301037949" sldId="725"/>
            <ac:picMk id="5" creationId="{00000000-0000-0000-0000-000000000000}"/>
          </ac:picMkLst>
        </pc:picChg>
        <pc:picChg chg="add mod modCrop">
          <ac:chgData name="Mara Grimaldi" userId="bc8932149bbfe9d3" providerId="LiveId" clId="{2B4D83E8-1CD6-47D7-8525-FF473BFC7DB2}" dt="2020-05-02T11:19:12.584" v="7004" actId="1076"/>
          <ac:picMkLst>
            <pc:docMk/>
            <pc:sldMk cId="2301037949" sldId="725"/>
            <ac:picMk id="20" creationId="{4E8E8907-F864-4864-BBB8-D50112FD433A}"/>
          </ac:picMkLst>
        </pc:picChg>
        <pc:picChg chg="add mod">
          <ac:chgData name="Mara Grimaldi" userId="bc8932149bbfe9d3" providerId="LiveId" clId="{2B4D83E8-1CD6-47D7-8525-FF473BFC7DB2}" dt="2020-05-02T11:19:42.140" v="7010" actId="1076"/>
          <ac:picMkLst>
            <pc:docMk/>
            <pc:sldMk cId="2301037949" sldId="725"/>
            <ac:picMk id="21" creationId="{497B92EF-9D4D-4168-9091-2F22B72E24C2}"/>
          </ac:picMkLst>
        </pc:picChg>
        <pc:picChg chg="add mod modCrop">
          <ac:chgData name="Mara Grimaldi" userId="bc8932149bbfe9d3" providerId="LiveId" clId="{2B4D83E8-1CD6-47D7-8525-FF473BFC7DB2}" dt="2020-05-02T11:20:08.686" v="7016" actId="1076"/>
          <ac:picMkLst>
            <pc:docMk/>
            <pc:sldMk cId="2301037949" sldId="725"/>
            <ac:picMk id="22" creationId="{DB7C4E53-1201-4472-80F3-41771D5AE4E3}"/>
          </ac:picMkLst>
        </pc:picChg>
        <pc:picChg chg="add del">
          <ac:chgData name="Mara Grimaldi" userId="bc8932149bbfe9d3" providerId="LiveId" clId="{2B4D83E8-1CD6-47D7-8525-FF473BFC7DB2}" dt="2020-05-02T11:20:12.184" v="7018" actId="478"/>
          <ac:picMkLst>
            <pc:docMk/>
            <pc:sldMk cId="2301037949" sldId="725"/>
            <ac:picMk id="23" creationId="{63FDEC7A-DF37-43A6-9101-FA85E63021F3}"/>
          </ac:picMkLst>
        </pc:picChg>
        <pc:picChg chg="add mod modCrop">
          <ac:chgData name="Mara Grimaldi" userId="bc8932149bbfe9d3" providerId="LiveId" clId="{2B4D83E8-1CD6-47D7-8525-FF473BFC7DB2}" dt="2020-05-02T11:20:42.568" v="7024" actId="1076"/>
          <ac:picMkLst>
            <pc:docMk/>
            <pc:sldMk cId="2301037949" sldId="725"/>
            <ac:picMk id="24" creationId="{300F5D32-4ECC-42B1-86C4-DBA203054157}"/>
          </ac:picMkLst>
        </pc:picChg>
        <pc:cxnChg chg="add mod">
          <ac:chgData name="Mara Grimaldi" userId="bc8932149bbfe9d3" providerId="LiveId" clId="{2B4D83E8-1CD6-47D7-8525-FF473BFC7DB2}" dt="2020-05-02T11:17:46.860" v="6946" actId="1582"/>
          <ac:cxnSpMkLst>
            <pc:docMk/>
            <pc:sldMk cId="2301037949" sldId="725"/>
            <ac:cxnSpMk id="3" creationId="{53ADE8D0-EE78-4B83-9A71-E1B6ABCC6AC8}"/>
          </ac:cxnSpMkLst>
        </pc:cxnChg>
        <pc:cxnChg chg="add mod">
          <ac:chgData name="Mara Grimaldi" userId="bc8932149bbfe9d3" providerId="LiveId" clId="{2B4D83E8-1CD6-47D7-8525-FF473BFC7DB2}" dt="2020-05-02T11:17:58.274" v="6950" actId="1076"/>
          <ac:cxnSpMkLst>
            <pc:docMk/>
            <pc:sldMk cId="2301037949" sldId="725"/>
            <ac:cxnSpMk id="15" creationId="{802C3554-A182-4820-83FF-C4C888505765}"/>
          </ac:cxnSpMkLst>
        </pc:cxnChg>
      </pc:sldChg>
      <pc:sldChg chg="addSp delSp modSp mod delAnim modAnim">
        <pc:chgData name="Mara Grimaldi" userId="bc8932149bbfe9d3" providerId="LiveId" clId="{2B4D83E8-1CD6-47D7-8525-FF473BFC7DB2}" dt="2020-05-02T11:25:02.433" v="7109" actId="1076"/>
        <pc:sldMkLst>
          <pc:docMk/>
          <pc:sldMk cId="329355960" sldId="726"/>
        </pc:sldMkLst>
        <pc:spChg chg="add mod">
          <ac:chgData name="Mara Grimaldi" userId="bc8932149bbfe9d3" providerId="LiveId" clId="{2B4D83E8-1CD6-47D7-8525-FF473BFC7DB2}" dt="2020-05-02T11:24:53.244" v="7106" actId="1076"/>
          <ac:spMkLst>
            <pc:docMk/>
            <pc:sldMk cId="329355960" sldId="726"/>
            <ac:spMk id="7" creationId="{7DE934C0-676A-4A53-8035-861F177C74C4}"/>
          </ac:spMkLst>
        </pc:spChg>
        <pc:spChg chg="add del mod">
          <ac:chgData name="Mara Grimaldi" userId="bc8932149bbfe9d3" providerId="LiveId" clId="{2B4D83E8-1CD6-47D7-8525-FF473BFC7DB2}" dt="2020-05-02T11:24:35.569" v="7100" actId="21"/>
          <ac:spMkLst>
            <pc:docMk/>
            <pc:sldMk cId="329355960" sldId="726"/>
            <ac:spMk id="17" creationId="{4D3724FB-D402-41B2-8147-2D5ABDF5C0BD}"/>
          </ac:spMkLst>
        </pc:spChg>
        <pc:spChg chg="add mod">
          <ac:chgData name="Mara Grimaldi" userId="bc8932149bbfe9d3" providerId="LiveId" clId="{2B4D83E8-1CD6-47D7-8525-FF473BFC7DB2}" dt="2020-05-02T11:23:39.911" v="7057" actId="1076"/>
          <ac:spMkLst>
            <pc:docMk/>
            <pc:sldMk cId="329355960" sldId="726"/>
            <ac:spMk id="18" creationId="{D06E05D5-8982-4549-8474-08441E31CEB6}"/>
          </ac:spMkLst>
        </pc:spChg>
        <pc:spChg chg="add mod">
          <ac:chgData name="Mara Grimaldi" userId="bc8932149bbfe9d3" providerId="LiveId" clId="{2B4D83E8-1CD6-47D7-8525-FF473BFC7DB2}" dt="2020-05-02T11:25:02.433" v="7109" actId="1076"/>
          <ac:spMkLst>
            <pc:docMk/>
            <pc:sldMk cId="329355960" sldId="726"/>
            <ac:spMk id="21" creationId="{BF71FBCB-72FB-49F0-8424-0202C9B0C561}"/>
          </ac:spMkLst>
        </pc:spChg>
        <pc:spChg chg="add mod">
          <ac:chgData name="Mara Grimaldi" userId="bc8932149bbfe9d3" providerId="LiveId" clId="{2B4D83E8-1CD6-47D7-8525-FF473BFC7DB2}" dt="2020-05-02T11:25:00.315" v="7108" actId="1076"/>
          <ac:spMkLst>
            <pc:docMk/>
            <pc:sldMk cId="329355960" sldId="726"/>
            <ac:spMk id="22" creationId="{4306C1A8-2DA6-4DC3-9157-E6EFE3A0365B}"/>
          </ac:spMkLst>
        </pc:spChg>
        <pc:spChg chg="add mod">
          <ac:chgData name="Mara Grimaldi" userId="bc8932149bbfe9d3" providerId="LiveId" clId="{2B4D83E8-1CD6-47D7-8525-FF473BFC7DB2}" dt="2020-05-02T11:24:50.520" v="7105" actId="1076"/>
          <ac:spMkLst>
            <pc:docMk/>
            <pc:sldMk cId="329355960" sldId="726"/>
            <ac:spMk id="23" creationId="{3A1FDC9C-0315-4F74-A1B4-B0A04FA5DA20}"/>
          </ac:spMkLst>
        </pc:spChg>
        <pc:picChg chg="mod modCrop">
          <ac:chgData name="Mara Grimaldi" userId="bc8932149bbfe9d3" providerId="LiveId" clId="{2B4D83E8-1CD6-47D7-8525-FF473BFC7DB2}" dt="2020-05-02T11:22:44.674" v="7040" actId="732"/>
          <ac:picMkLst>
            <pc:docMk/>
            <pc:sldMk cId="329355960" sldId="726"/>
            <ac:picMk id="3" creationId="{00000000-0000-0000-0000-000000000000}"/>
          </ac:picMkLst>
        </pc:picChg>
        <pc:picChg chg="add mod modCrop">
          <ac:chgData name="Mara Grimaldi" userId="bc8932149bbfe9d3" providerId="LiveId" clId="{2B4D83E8-1CD6-47D7-8525-FF473BFC7DB2}" dt="2020-05-02T11:22:52.154" v="7043" actId="732"/>
          <ac:picMkLst>
            <pc:docMk/>
            <pc:sldMk cId="329355960" sldId="726"/>
            <ac:picMk id="8" creationId="{ED9A036A-49CB-413E-8DCC-8E5548217411}"/>
          </ac:picMkLst>
        </pc:picChg>
        <pc:picChg chg="add mod modCrop">
          <ac:chgData name="Mara Grimaldi" userId="bc8932149bbfe9d3" providerId="LiveId" clId="{2B4D83E8-1CD6-47D7-8525-FF473BFC7DB2}" dt="2020-05-02T11:23:05.306" v="7048" actId="732"/>
          <ac:picMkLst>
            <pc:docMk/>
            <pc:sldMk cId="329355960" sldId="726"/>
            <ac:picMk id="13" creationId="{97B26C3F-68AE-41CC-8AE3-7D12CFC7BE65}"/>
          </ac:picMkLst>
        </pc:picChg>
        <pc:picChg chg="add mod modCrop">
          <ac:chgData name="Mara Grimaldi" userId="bc8932149bbfe9d3" providerId="LiveId" clId="{2B4D83E8-1CD6-47D7-8525-FF473BFC7DB2}" dt="2020-05-02T11:23:13.531" v="7051" actId="732"/>
          <ac:picMkLst>
            <pc:docMk/>
            <pc:sldMk cId="329355960" sldId="726"/>
            <ac:picMk id="14" creationId="{FCB4A395-1872-4A66-97E2-7C24BB5F45DD}"/>
          </ac:picMkLst>
        </pc:picChg>
        <pc:picChg chg="add mod modCrop">
          <ac:chgData name="Mara Grimaldi" userId="bc8932149bbfe9d3" providerId="LiveId" clId="{2B4D83E8-1CD6-47D7-8525-FF473BFC7DB2}" dt="2020-05-02T11:23:27.039" v="7055" actId="732"/>
          <ac:picMkLst>
            <pc:docMk/>
            <pc:sldMk cId="329355960" sldId="726"/>
            <ac:picMk id="15" creationId="{BF5EC394-E28B-4A9B-96CE-50741DEFC9B5}"/>
          </ac:picMkLst>
        </pc:picChg>
        <pc:picChg chg="add del mod">
          <ac:chgData name="Mara Grimaldi" userId="bc8932149bbfe9d3" providerId="LiveId" clId="{2B4D83E8-1CD6-47D7-8525-FF473BFC7DB2}" dt="2020-05-02T11:23:41.450" v="7058" actId="478"/>
          <ac:picMkLst>
            <pc:docMk/>
            <pc:sldMk cId="329355960" sldId="726"/>
            <ac:picMk id="19" creationId="{D01CD1F2-CDC2-4C4E-82A2-2B64DB7CA0EC}"/>
          </ac:picMkLst>
        </pc:picChg>
        <pc:cxnChg chg="add mod">
          <ac:chgData name="Mara Grimaldi" userId="bc8932149bbfe9d3" providerId="LiveId" clId="{2B4D83E8-1CD6-47D7-8525-FF473BFC7DB2}" dt="2020-05-02T11:24:47.442" v="7104" actId="1076"/>
          <ac:cxnSpMkLst>
            <pc:docMk/>
            <pc:sldMk cId="329355960" sldId="726"/>
            <ac:cxnSpMk id="16" creationId="{435D21A1-56DF-457C-B6AB-756577E65AF9}"/>
          </ac:cxnSpMkLst>
        </pc:cxnChg>
        <pc:cxnChg chg="add mod">
          <ac:chgData name="Mara Grimaldi" userId="bc8932149bbfe9d3" providerId="LiveId" clId="{2B4D83E8-1CD6-47D7-8525-FF473BFC7DB2}" dt="2020-05-02T11:24:56.619" v="7107" actId="1076"/>
          <ac:cxnSpMkLst>
            <pc:docMk/>
            <pc:sldMk cId="329355960" sldId="726"/>
            <ac:cxnSpMk id="20" creationId="{9AC5DB1B-C2F5-45A3-9F58-05A577738453}"/>
          </ac:cxnSpMkLst>
        </pc:cxnChg>
      </pc:sldChg>
      <pc:sldChg chg="modSp del mod ord">
        <pc:chgData name="Mara Grimaldi" userId="bc8932149bbfe9d3" providerId="LiveId" clId="{2B4D83E8-1CD6-47D7-8525-FF473BFC7DB2}" dt="2020-05-02T15:40:20.633" v="13930" actId="47"/>
        <pc:sldMkLst>
          <pc:docMk/>
          <pc:sldMk cId="3199703275" sldId="727"/>
        </pc:sldMkLst>
        <pc:picChg chg="mod">
          <ac:chgData name="Mara Grimaldi" userId="bc8932149bbfe9d3" providerId="LiveId" clId="{2B4D83E8-1CD6-47D7-8525-FF473BFC7DB2}" dt="2020-05-02T10:30:51.020" v="4955" actId="14100"/>
          <ac:picMkLst>
            <pc:docMk/>
            <pc:sldMk cId="3199703275" sldId="727"/>
            <ac:picMk id="2" creationId="{00000000-0000-0000-0000-000000000000}"/>
          </ac:picMkLst>
        </pc:picChg>
      </pc:sldChg>
      <pc:sldChg chg="addSp modSp mod ord modAnim">
        <pc:chgData name="Mara Grimaldi" userId="bc8932149bbfe9d3" providerId="LiveId" clId="{2B4D83E8-1CD6-47D7-8525-FF473BFC7DB2}" dt="2020-05-02T10:57:10.382" v="6021" actId="20577"/>
        <pc:sldMkLst>
          <pc:docMk/>
          <pc:sldMk cId="3237520046" sldId="734"/>
        </pc:sldMkLst>
        <pc:spChg chg="mod">
          <ac:chgData name="Mara Grimaldi" userId="bc8932149bbfe9d3" providerId="LiveId" clId="{2B4D83E8-1CD6-47D7-8525-FF473BFC7DB2}" dt="2020-05-02T10:55:42.379" v="5930" actId="1076"/>
          <ac:spMkLst>
            <pc:docMk/>
            <pc:sldMk cId="3237520046" sldId="734"/>
            <ac:spMk id="7" creationId="{A26E99B9-9E44-4463-9F1B-0E17EF533C41}"/>
          </ac:spMkLst>
        </pc:spChg>
        <pc:spChg chg="add mod">
          <ac:chgData name="Mara Grimaldi" userId="bc8932149bbfe9d3" providerId="LiveId" clId="{2B4D83E8-1CD6-47D7-8525-FF473BFC7DB2}" dt="2020-05-02T10:57:10.382" v="6021" actId="20577"/>
          <ac:spMkLst>
            <pc:docMk/>
            <pc:sldMk cId="3237520046" sldId="734"/>
            <ac:spMk id="8" creationId="{9063E8BE-B1A6-47B6-906E-E8D8DBBB6DC5}"/>
          </ac:spMkLst>
        </pc:spChg>
        <pc:spChg chg="add mod">
          <ac:chgData name="Mara Grimaldi" userId="bc8932149bbfe9d3" providerId="LiveId" clId="{2B4D83E8-1CD6-47D7-8525-FF473BFC7DB2}" dt="2020-05-02T10:55:48.359" v="5934" actId="20577"/>
          <ac:spMkLst>
            <pc:docMk/>
            <pc:sldMk cId="3237520046" sldId="734"/>
            <ac:spMk id="9" creationId="{151450B0-F09B-4C82-A5F5-6D38E26D7754}"/>
          </ac:spMkLst>
        </pc:spChg>
        <pc:picChg chg="mod modCrop">
          <ac:chgData name="Mara Grimaldi" userId="bc8932149bbfe9d3" providerId="LiveId" clId="{2B4D83E8-1CD6-47D7-8525-FF473BFC7DB2}" dt="2020-05-02T10:55:38.494" v="5929" actId="1076"/>
          <ac:picMkLst>
            <pc:docMk/>
            <pc:sldMk cId="3237520046" sldId="734"/>
            <ac:picMk id="5" creationId="{00000000-0000-0000-0000-000000000000}"/>
          </ac:picMkLst>
        </pc:picChg>
      </pc:sldChg>
      <pc:sldChg chg="addSp delSp">
        <pc:chgData name="Mara Grimaldi" userId="bc8932149bbfe9d3" providerId="LiveId" clId="{2B4D83E8-1CD6-47D7-8525-FF473BFC7DB2}" dt="2020-05-02T14:49:54.605" v="11556"/>
        <pc:sldMkLst>
          <pc:docMk/>
          <pc:sldMk cId="3434585210" sldId="800"/>
        </pc:sldMkLst>
        <pc:spChg chg="add del">
          <ac:chgData name="Mara Grimaldi" userId="bc8932149bbfe9d3" providerId="LiveId" clId="{2B4D83E8-1CD6-47D7-8525-FF473BFC7DB2}" dt="2020-05-02T14:49:54.605" v="11556"/>
          <ac:spMkLst>
            <pc:docMk/>
            <pc:sldMk cId="3434585210" sldId="800"/>
            <ac:spMk id="26" creationId="{DC220E12-4F59-462F-9394-1849EFE950FE}"/>
          </ac:spMkLst>
        </pc:spChg>
        <pc:grpChg chg="add del">
          <ac:chgData name="Mara Grimaldi" userId="bc8932149bbfe9d3" providerId="LiveId" clId="{2B4D83E8-1CD6-47D7-8525-FF473BFC7DB2}" dt="2020-05-02T14:49:54.605" v="11556"/>
          <ac:grpSpMkLst>
            <pc:docMk/>
            <pc:sldMk cId="3434585210" sldId="800"/>
            <ac:grpSpMk id="22" creationId="{84AE8B49-EEE9-40C5-8887-FB1DD9FCFCF9}"/>
          </ac:grpSpMkLst>
        </pc:grpChg>
      </pc:sldChg>
      <pc:sldChg chg="addSp delSp">
        <pc:chgData name="Mara Grimaldi" userId="bc8932149bbfe9d3" providerId="LiveId" clId="{2B4D83E8-1CD6-47D7-8525-FF473BFC7DB2}" dt="2020-05-02T14:49:55.354" v="11557"/>
        <pc:sldMkLst>
          <pc:docMk/>
          <pc:sldMk cId="28306745" sldId="801"/>
        </pc:sldMkLst>
        <pc:spChg chg="add del">
          <ac:chgData name="Mara Grimaldi" userId="bc8932149bbfe9d3" providerId="LiveId" clId="{2B4D83E8-1CD6-47D7-8525-FF473BFC7DB2}" dt="2020-05-02T14:49:55.354" v="11557"/>
          <ac:spMkLst>
            <pc:docMk/>
            <pc:sldMk cId="28306745" sldId="801"/>
            <ac:spMk id="10" creationId="{6E9B6696-48EF-4B98-9494-BF8C4147B0BA}"/>
          </ac:spMkLst>
        </pc:spChg>
        <pc:grpChg chg="add del">
          <ac:chgData name="Mara Grimaldi" userId="bc8932149bbfe9d3" providerId="LiveId" clId="{2B4D83E8-1CD6-47D7-8525-FF473BFC7DB2}" dt="2020-05-02T14:49:55.354" v="11557"/>
          <ac:grpSpMkLst>
            <pc:docMk/>
            <pc:sldMk cId="28306745" sldId="801"/>
            <ac:grpSpMk id="7" creationId="{C32CAEDB-B5FA-4907-B473-364615D6BE53}"/>
          </ac:grpSpMkLst>
        </pc:grpChg>
      </pc:sldChg>
      <pc:sldChg chg="modSp mod">
        <pc:chgData name="Mara Grimaldi" userId="bc8932149bbfe9d3" providerId="LiveId" clId="{2B4D83E8-1CD6-47D7-8525-FF473BFC7DB2}" dt="2020-05-02T10:25:52.570" v="4751" actId="20577"/>
        <pc:sldMkLst>
          <pc:docMk/>
          <pc:sldMk cId="1068902658" sldId="802"/>
        </pc:sldMkLst>
        <pc:spChg chg="mod">
          <ac:chgData name="Mara Grimaldi" userId="bc8932149bbfe9d3" providerId="LiveId" clId="{2B4D83E8-1CD6-47D7-8525-FF473BFC7DB2}" dt="2020-05-02T10:25:52.570" v="4751" actId="20577"/>
          <ac:spMkLst>
            <pc:docMk/>
            <pc:sldMk cId="1068902658" sldId="802"/>
            <ac:spMk id="7" creationId="{00000000-0000-0000-0000-000000000000}"/>
          </ac:spMkLst>
        </pc:spChg>
      </pc:sldChg>
      <pc:sldChg chg="modSp mod">
        <pc:chgData name="Mara Grimaldi" userId="bc8932149bbfe9d3" providerId="LiveId" clId="{2B4D83E8-1CD6-47D7-8525-FF473BFC7DB2}" dt="2020-05-02T10:24:51.574" v="4701" actId="403"/>
        <pc:sldMkLst>
          <pc:docMk/>
          <pc:sldMk cId="1079116020" sldId="808"/>
        </pc:sldMkLst>
        <pc:spChg chg="mod">
          <ac:chgData name="Mara Grimaldi" userId="bc8932149bbfe9d3" providerId="LiveId" clId="{2B4D83E8-1CD6-47D7-8525-FF473BFC7DB2}" dt="2020-05-02T10:24:51.574" v="4701" actId="403"/>
          <ac:spMkLst>
            <pc:docMk/>
            <pc:sldMk cId="1079116020" sldId="808"/>
            <ac:spMk id="7" creationId="{00000000-0000-0000-0000-000000000000}"/>
          </ac:spMkLst>
        </pc:spChg>
      </pc:sldChg>
      <pc:sldChg chg="modSp">
        <pc:chgData name="Mara Grimaldi" userId="bc8932149bbfe9d3" providerId="LiveId" clId="{2B4D83E8-1CD6-47D7-8525-FF473BFC7DB2}" dt="2020-05-02T09:28:35.649" v="2719" actId="207"/>
        <pc:sldMkLst>
          <pc:docMk/>
          <pc:sldMk cId="3029413096" sldId="821"/>
        </pc:sldMkLst>
        <pc:spChg chg="mod">
          <ac:chgData name="Mara Grimaldi" userId="bc8932149bbfe9d3" providerId="LiveId" clId="{2B4D83E8-1CD6-47D7-8525-FF473BFC7DB2}" dt="2020-05-02T09:28:35.649" v="2719" actId="207"/>
          <ac:spMkLst>
            <pc:docMk/>
            <pc:sldMk cId="3029413096" sldId="821"/>
            <ac:spMk id="4" creationId="{00000000-0000-0000-0000-000000000000}"/>
          </ac:spMkLst>
        </pc:spChg>
      </pc:sldChg>
      <pc:sldChg chg="modSp">
        <pc:chgData name="Mara Grimaldi" userId="bc8932149bbfe9d3" providerId="LiveId" clId="{2B4D83E8-1CD6-47D7-8525-FF473BFC7DB2}" dt="2020-05-02T09:36:34.059" v="2723" actId="20577"/>
        <pc:sldMkLst>
          <pc:docMk/>
          <pc:sldMk cId="2557140673" sldId="823"/>
        </pc:sldMkLst>
        <pc:spChg chg="mod">
          <ac:chgData name="Mara Grimaldi" userId="bc8932149bbfe9d3" providerId="LiveId" clId="{2B4D83E8-1CD6-47D7-8525-FF473BFC7DB2}" dt="2020-05-02T09:36:34.059" v="2723" actId="20577"/>
          <ac:spMkLst>
            <pc:docMk/>
            <pc:sldMk cId="2557140673" sldId="823"/>
            <ac:spMk id="8" creationId="{8081C362-3BC3-4F71-8516-D19B0F55357A}"/>
          </ac:spMkLst>
        </pc:spChg>
      </pc:sldChg>
      <pc:sldChg chg="addSp modSp mod">
        <pc:chgData name="Mara Grimaldi" userId="bc8932149bbfe9d3" providerId="LiveId" clId="{2B4D83E8-1CD6-47D7-8525-FF473BFC7DB2}" dt="2020-05-03T15:15:25.223" v="21438" actId="20577"/>
        <pc:sldMkLst>
          <pc:docMk/>
          <pc:sldMk cId="2669154402" sldId="843"/>
        </pc:sldMkLst>
        <pc:spChg chg="mod">
          <ac:chgData name="Mara Grimaldi" userId="bc8932149bbfe9d3" providerId="LiveId" clId="{2B4D83E8-1CD6-47D7-8525-FF473BFC7DB2}" dt="2020-05-03T15:15:25.223" v="21438" actId="20577"/>
          <ac:spMkLst>
            <pc:docMk/>
            <pc:sldMk cId="2669154402" sldId="843"/>
            <ac:spMk id="3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1:02.002" v="11579"/>
          <ac:spMkLst>
            <pc:docMk/>
            <pc:sldMk cId="2669154402" sldId="843"/>
            <ac:spMk id="8" creationId="{46DBAFE3-35A0-451F-A6E2-6BB5FEE1C615}"/>
          </ac:spMkLst>
        </pc:spChg>
        <pc:grpChg chg="add">
          <ac:chgData name="Mara Grimaldi" userId="bc8932149bbfe9d3" providerId="LiveId" clId="{2B4D83E8-1CD6-47D7-8525-FF473BFC7DB2}" dt="2020-05-02T14:51:02.002" v="11579"/>
          <ac:grpSpMkLst>
            <pc:docMk/>
            <pc:sldMk cId="2669154402" sldId="843"/>
            <ac:grpSpMk id="5" creationId="{709409AA-2B71-4F89-BBB5-A8BE22009897}"/>
          </ac:grpSpMkLst>
        </pc:grpChg>
      </pc:sldChg>
      <pc:sldChg chg="addSp delSp modSp mod">
        <pc:chgData name="Mara Grimaldi" userId="bc8932149bbfe9d3" providerId="LiveId" clId="{2B4D83E8-1CD6-47D7-8525-FF473BFC7DB2}" dt="2020-05-03T15:21:17.366" v="21536" actId="1076"/>
        <pc:sldMkLst>
          <pc:docMk/>
          <pc:sldMk cId="3369695893" sldId="844"/>
        </pc:sldMkLst>
        <pc:spChg chg="del mod">
          <ac:chgData name="Mara Grimaldi" userId="bc8932149bbfe9d3" providerId="LiveId" clId="{2B4D83E8-1CD6-47D7-8525-FF473BFC7DB2}" dt="2020-05-03T15:21:12.049" v="21534" actId="478"/>
          <ac:spMkLst>
            <pc:docMk/>
            <pc:sldMk cId="3369695893" sldId="844"/>
            <ac:spMk id="2" creationId="{00000000-0000-0000-0000-000000000000}"/>
          </ac:spMkLst>
        </pc:spChg>
        <pc:spChg chg="mod">
          <ac:chgData name="Mara Grimaldi" userId="bc8932149bbfe9d3" providerId="LiveId" clId="{2B4D83E8-1CD6-47D7-8525-FF473BFC7DB2}" dt="2020-05-03T15:21:17.366" v="21536" actId="1076"/>
          <ac:spMkLst>
            <pc:docMk/>
            <pc:sldMk cId="3369695893" sldId="844"/>
            <ac:spMk id="3" creationId="{00000000-0000-0000-0000-000000000000}"/>
          </ac:spMkLst>
        </pc:spChg>
        <pc:spChg chg="add">
          <ac:chgData name="Mara Grimaldi" userId="bc8932149bbfe9d3" providerId="LiveId" clId="{2B4D83E8-1CD6-47D7-8525-FF473BFC7DB2}" dt="2020-05-02T14:51:09.352" v="11581"/>
          <ac:spMkLst>
            <pc:docMk/>
            <pc:sldMk cId="3369695893" sldId="844"/>
            <ac:spMk id="7" creationId="{5A8CA1BB-945F-471E-B612-7050542675F8}"/>
          </ac:spMkLst>
        </pc:spChg>
        <pc:spChg chg="add mod">
          <ac:chgData name="Mara Grimaldi" userId="bc8932149bbfe9d3" providerId="LiveId" clId="{2B4D83E8-1CD6-47D7-8525-FF473BFC7DB2}" dt="2020-05-03T15:20:59.590" v="21531" actId="20577"/>
          <ac:spMkLst>
            <pc:docMk/>
            <pc:sldMk cId="3369695893" sldId="844"/>
            <ac:spMk id="8" creationId="{4FBCDC47-12BC-41E9-A32B-08099A52BDFE}"/>
          </ac:spMkLst>
        </pc:spChg>
        <pc:spChg chg="add del mod">
          <ac:chgData name="Mara Grimaldi" userId="bc8932149bbfe9d3" providerId="LiveId" clId="{2B4D83E8-1CD6-47D7-8525-FF473BFC7DB2}" dt="2020-05-03T15:21:14.503" v="21535" actId="478"/>
          <ac:spMkLst>
            <pc:docMk/>
            <pc:sldMk cId="3369695893" sldId="844"/>
            <ac:spMk id="10" creationId="{AAB4E9D3-1427-46A8-B31D-0258D327F5DA}"/>
          </ac:spMkLst>
        </pc:spChg>
        <pc:grpChg chg="add">
          <ac:chgData name="Mara Grimaldi" userId="bc8932149bbfe9d3" providerId="LiveId" clId="{2B4D83E8-1CD6-47D7-8525-FF473BFC7DB2}" dt="2020-05-02T14:51:09.352" v="11581"/>
          <ac:grpSpMkLst>
            <pc:docMk/>
            <pc:sldMk cId="3369695893" sldId="844"/>
            <ac:grpSpMk id="4" creationId="{775C7245-C6F5-4D08-B63B-8E16F9BD99B5}"/>
          </ac:grpSpMkLst>
        </pc:grpChg>
      </pc:sldChg>
      <pc:sldChg chg="addSp delSp modSp mod">
        <pc:chgData name="Mara Grimaldi" userId="bc8932149bbfe9d3" providerId="LiveId" clId="{2B4D83E8-1CD6-47D7-8525-FF473BFC7DB2}" dt="2020-05-02T15:19:21.501" v="12979" actId="478"/>
        <pc:sldMkLst>
          <pc:docMk/>
          <pc:sldMk cId="2055284085" sldId="845"/>
        </pc:sldMkLst>
        <pc:spChg chg="add del">
          <ac:chgData name="Mara Grimaldi" userId="bc8932149bbfe9d3" providerId="LiveId" clId="{2B4D83E8-1CD6-47D7-8525-FF473BFC7DB2}" dt="2020-05-02T15:19:21.501" v="12979" actId="478"/>
          <ac:spMkLst>
            <pc:docMk/>
            <pc:sldMk cId="2055284085" sldId="845"/>
            <ac:spMk id="8" creationId="{2A4D2871-6747-413B-B452-94FBE89A1E39}"/>
          </ac:spMkLst>
        </pc:spChg>
        <pc:spChg chg="add">
          <ac:chgData name="Mara Grimaldi" userId="bc8932149bbfe9d3" providerId="LiveId" clId="{2B4D83E8-1CD6-47D7-8525-FF473BFC7DB2}" dt="2020-05-02T14:51:28.199" v="11589"/>
          <ac:spMkLst>
            <pc:docMk/>
            <pc:sldMk cId="2055284085" sldId="845"/>
            <ac:spMk id="12" creationId="{3F7E29E1-23EF-478C-BBF2-1498FEDA01C5}"/>
          </ac:spMkLst>
        </pc:spChg>
        <pc:grpChg chg="add del">
          <ac:chgData name="Mara Grimaldi" userId="bc8932149bbfe9d3" providerId="LiveId" clId="{2B4D83E8-1CD6-47D7-8525-FF473BFC7DB2}" dt="2020-05-02T15:19:18.250" v="12978" actId="478"/>
          <ac:grpSpMkLst>
            <pc:docMk/>
            <pc:sldMk cId="2055284085" sldId="845"/>
            <ac:grpSpMk id="4" creationId="{108B0957-9F3D-4355-9EAA-F3CAE71C8DFC}"/>
          </ac:grpSpMkLst>
        </pc:grpChg>
        <pc:grpChg chg="add mod">
          <ac:chgData name="Mara Grimaldi" userId="bc8932149bbfe9d3" providerId="LiveId" clId="{2B4D83E8-1CD6-47D7-8525-FF473BFC7DB2}" dt="2020-05-02T14:51:28.199" v="11589"/>
          <ac:grpSpMkLst>
            <pc:docMk/>
            <pc:sldMk cId="2055284085" sldId="845"/>
            <ac:grpSpMk id="9" creationId="{A11FB351-DD95-48C0-9819-33D46236C57C}"/>
          </ac:grpSpMkLst>
        </pc:grpChg>
        <pc:grpChg chg="mod">
          <ac:chgData name="Mara Grimaldi" userId="bc8932149bbfe9d3" providerId="LiveId" clId="{2B4D83E8-1CD6-47D7-8525-FF473BFC7DB2}" dt="2020-05-02T14:51:28.199" v="11589"/>
          <ac:grpSpMkLst>
            <pc:docMk/>
            <pc:sldMk cId="2055284085" sldId="845"/>
            <ac:grpSpMk id="10" creationId="{4DE0B7A2-8879-481D-AE32-F19D7708164F}"/>
          </ac:grpSpMkLst>
        </pc:grpChg>
      </pc:sldChg>
      <pc:sldChg chg="delSp modSp mod ord">
        <pc:chgData name="Mara Grimaldi" userId="bc8932149bbfe9d3" providerId="LiveId" clId="{2B4D83E8-1CD6-47D7-8525-FF473BFC7DB2}" dt="2020-05-02T10:32:29.786" v="4961"/>
        <pc:sldMkLst>
          <pc:docMk/>
          <pc:sldMk cId="2076808024" sldId="850"/>
        </pc:sldMkLst>
        <pc:spChg chg="mod">
          <ac:chgData name="Mara Grimaldi" userId="bc8932149bbfe9d3" providerId="LiveId" clId="{2B4D83E8-1CD6-47D7-8525-FF473BFC7DB2}" dt="2020-05-02T10:10:30.282" v="3924" actId="1076"/>
          <ac:spMkLst>
            <pc:docMk/>
            <pc:sldMk cId="2076808024" sldId="850"/>
            <ac:spMk id="25" creationId="{C3FBAC4A-3596-4B32-BFC7-3B032134F3EE}"/>
          </ac:spMkLst>
        </pc:spChg>
        <pc:grpChg chg="del">
          <ac:chgData name="Mara Grimaldi" userId="bc8932149bbfe9d3" providerId="LiveId" clId="{2B4D83E8-1CD6-47D7-8525-FF473BFC7DB2}" dt="2020-05-02T10:09:29.806" v="3908" actId="478"/>
          <ac:grpSpMkLst>
            <pc:docMk/>
            <pc:sldMk cId="2076808024" sldId="850"/>
            <ac:grpSpMk id="22" creationId="{A0F7461D-12A0-47B7-B1A9-5C7EB69AEC61}"/>
          </ac:grpSpMkLst>
        </pc:grpChg>
      </pc:sldChg>
      <pc:sldChg chg="addSp delSp modSp add mod modAnim">
        <pc:chgData name="Mara Grimaldi" userId="bc8932149bbfe9d3" providerId="LiveId" clId="{2B4D83E8-1CD6-47D7-8525-FF473BFC7DB2}" dt="2020-05-02T09:57:31.570" v="3071" actId="1582"/>
        <pc:sldMkLst>
          <pc:docMk/>
          <pc:sldMk cId="1478807717" sldId="851"/>
        </pc:sldMkLst>
        <pc:spChg chg="add mod">
          <ac:chgData name="Mara Grimaldi" userId="bc8932149bbfe9d3" providerId="LiveId" clId="{2B4D83E8-1CD6-47D7-8525-FF473BFC7DB2}" dt="2020-05-02T09:56:54.223" v="3065" actId="207"/>
          <ac:spMkLst>
            <pc:docMk/>
            <pc:sldMk cId="1478807717" sldId="851"/>
            <ac:spMk id="3" creationId="{A6BF69AB-6343-49D4-B788-C8A53032BDE3}"/>
          </ac:spMkLst>
        </pc:spChg>
        <pc:spChg chg="add mod">
          <ac:chgData name="Mara Grimaldi" userId="bc8932149bbfe9d3" providerId="LiveId" clId="{2B4D83E8-1CD6-47D7-8525-FF473BFC7DB2}" dt="2020-05-02T09:56:30.715" v="3062" actId="20577"/>
          <ac:spMkLst>
            <pc:docMk/>
            <pc:sldMk cId="1478807717" sldId="851"/>
            <ac:spMk id="10" creationId="{1C1F8952-7E08-48D9-84EC-E99C13793EFB}"/>
          </ac:spMkLst>
        </pc:spChg>
        <pc:spChg chg="add mod">
          <ac:chgData name="Mara Grimaldi" userId="bc8932149bbfe9d3" providerId="LiveId" clId="{2B4D83E8-1CD6-47D7-8525-FF473BFC7DB2}" dt="2020-05-02T09:57:31.570" v="3071" actId="1582"/>
          <ac:spMkLst>
            <pc:docMk/>
            <pc:sldMk cId="1478807717" sldId="851"/>
            <ac:spMk id="11" creationId="{79072045-0E58-4CED-9120-0101EAE9E3C9}"/>
          </ac:spMkLst>
        </pc:spChg>
        <pc:picChg chg="add mod modCrop">
          <ac:chgData name="Mara Grimaldi" userId="bc8932149bbfe9d3" providerId="LiveId" clId="{2B4D83E8-1CD6-47D7-8525-FF473BFC7DB2}" dt="2020-05-02T09:56:01.083" v="2982" actId="732"/>
          <ac:picMkLst>
            <pc:docMk/>
            <pc:sldMk cId="1478807717" sldId="851"/>
            <ac:picMk id="2" creationId="{283F8067-9430-465C-A457-04F0BAC30C2F}"/>
          </ac:picMkLst>
        </pc:picChg>
        <pc:picChg chg="del">
          <ac:chgData name="Mara Grimaldi" userId="bc8932149bbfe9d3" providerId="LiveId" clId="{2B4D83E8-1CD6-47D7-8525-FF473BFC7DB2}" dt="2020-05-02T09:55:42.101" v="2975" actId="478"/>
          <ac:picMkLst>
            <pc:docMk/>
            <pc:sldMk cId="1478807717" sldId="851"/>
            <ac:picMk id="5" creationId="{00000000-0000-0000-0000-000000000000}"/>
          </ac:picMkLst>
        </pc:picChg>
        <pc:picChg chg="del">
          <ac:chgData name="Mara Grimaldi" userId="bc8932149bbfe9d3" providerId="LiveId" clId="{2B4D83E8-1CD6-47D7-8525-FF473BFC7DB2}" dt="2020-05-02T09:55:43.741" v="2976" actId="478"/>
          <ac:picMkLst>
            <pc:docMk/>
            <pc:sldMk cId="1478807717" sldId="851"/>
            <ac:picMk id="8" creationId="{00000000-0000-0000-0000-000000000000}"/>
          </ac:picMkLst>
        </pc:picChg>
      </pc:sldChg>
      <pc:sldChg chg="modSp mod">
        <pc:chgData name="Mara Grimaldi" userId="bc8932149bbfe9d3" providerId="LiveId" clId="{2B4D83E8-1CD6-47D7-8525-FF473BFC7DB2}" dt="2020-05-02T10:26:42.299" v="4801" actId="404"/>
        <pc:sldMkLst>
          <pc:docMk/>
          <pc:sldMk cId="1102729132" sldId="852"/>
        </pc:sldMkLst>
        <pc:spChg chg="mod">
          <ac:chgData name="Mara Grimaldi" userId="bc8932149bbfe9d3" providerId="LiveId" clId="{2B4D83E8-1CD6-47D7-8525-FF473BFC7DB2}" dt="2020-05-02T10:26:42.299" v="4801" actId="404"/>
          <ac:spMkLst>
            <pc:docMk/>
            <pc:sldMk cId="1102729132" sldId="852"/>
            <ac:spMk id="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25:25.696" v="4724" actId="14100"/>
          <ac:spMkLst>
            <pc:docMk/>
            <pc:sldMk cId="1102729132" sldId="852"/>
            <ac:spMk id="10" creationId="{00000000-0000-0000-0000-000000000000}"/>
          </ac:spMkLst>
        </pc:spChg>
      </pc:sldChg>
      <pc:sldChg chg="addSp delSp modSp mod">
        <pc:chgData name="Mara Grimaldi" userId="bc8932149bbfe9d3" providerId="LiveId" clId="{2B4D83E8-1CD6-47D7-8525-FF473BFC7DB2}" dt="2020-05-02T14:52:50.281" v="11616" actId="1076"/>
        <pc:sldMkLst>
          <pc:docMk/>
          <pc:sldMk cId="1733978868" sldId="853"/>
        </pc:sldMkLst>
        <pc:spChg chg="del">
          <ac:chgData name="Mara Grimaldi" userId="bc8932149bbfe9d3" providerId="LiveId" clId="{2B4D83E8-1CD6-47D7-8525-FF473BFC7DB2}" dt="2020-05-02T14:49:06.658" v="11542" actId="478"/>
          <ac:spMkLst>
            <pc:docMk/>
            <pc:sldMk cId="1733978868" sldId="853"/>
            <ac:spMk id="4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26:27.482" v="4800" actId="20577"/>
          <ac:spMkLst>
            <pc:docMk/>
            <pc:sldMk cId="1733978868" sldId="853"/>
            <ac:spMk id="7" creationId="{00000000-0000-0000-0000-000000000000}"/>
          </ac:spMkLst>
        </pc:spChg>
        <pc:spChg chg="mod">
          <ac:chgData name="Mara Grimaldi" userId="bc8932149bbfe9d3" providerId="LiveId" clId="{2B4D83E8-1CD6-47D7-8525-FF473BFC7DB2}" dt="2020-05-02T10:26:14.311" v="4757" actId="14100"/>
          <ac:spMkLst>
            <pc:docMk/>
            <pc:sldMk cId="1733978868" sldId="853"/>
            <ac:spMk id="13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2T14:49:09.727" v="11543" actId="1076"/>
          <ac:spMkLst>
            <pc:docMk/>
            <pc:sldMk cId="1733978868" sldId="853"/>
            <ac:spMk id="18" creationId="{D1CA0C2D-A219-4C3A-B668-0EC1E0CCAF11}"/>
          </ac:spMkLst>
        </pc:spChg>
        <pc:grpChg chg="add">
          <ac:chgData name="Mara Grimaldi" userId="bc8932149bbfe9d3" providerId="LiveId" clId="{2B4D83E8-1CD6-47D7-8525-FF473BFC7DB2}" dt="2020-05-02T14:49:02.133" v="11540"/>
          <ac:grpSpMkLst>
            <pc:docMk/>
            <pc:sldMk cId="1733978868" sldId="853"/>
            <ac:grpSpMk id="11" creationId="{1A3AC135-47FE-4B2B-9C9F-C6A4DB16B347}"/>
          </ac:grpSpMkLst>
        </pc:grpChg>
        <pc:picChg chg="mod">
          <ac:chgData name="Mara Grimaldi" userId="bc8932149bbfe9d3" providerId="LiveId" clId="{2B4D83E8-1CD6-47D7-8525-FF473BFC7DB2}" dt="2020-05-02T14:52:50.281" v="11616" actId="1076"/>
          <ac:picMkLst>
            <pc:docMk/>
            <pc:sldMk cId="1733978868" sldId="853"/>
            <ac:picMk id="14" creationId="{00000000-0000-0000-0000-000000000000}"/>
          </ac:picMkLst>
        </pc:picChg>
        <pc:picChg chg="add mod">
          <ac:chgData name="Mara Grimaldi" userId="bc8932149bbfe9d3" providerId="LiveId" clId="{2B4D83E8-1CD6-47D7-8525-FF473BFC7DB2}" dt="2020-05-02T14:52:37.060" v="11612" actId="1076"/>
          <ac:picMkLst>
            <pc:docMk/>
            <pc:sldMk cId="1733978868" sldId="853"/>
            <ac:picMk id="26626" creationId="{7F8B0E92-384C-4596-843A-F11EBF848C01}"/>
          </ac:picMkLst>
        </pc:picChg>
      </pc:sldChg>
      <pc:sldChg chg="addSp delSp modSp add mod delAnim modAnim">
        <pc:chgData name="Mara Grimaldi" userId="bc8932149bbfe9d3" providerId="LiveId" clId="{2B4D83E8-1CD6-47D7-8525-FF473BFC7DB2}" dt="2020-05-02T11:12:41.891" v="6828"/>
        <pc:sldMkLst>
          <pc:docMk/>
          <pc:sldMk cId="1082399995" sldId="854"/>
        </pc:sldMkLst>
        <pc:spChg chg="add mod">
          <ac:chgData name="Mara Grimaldi" userId="bc8932149bbfe9d3" providerId="LiveId" clId="{2B4D83E8-1CD6-47D7-8525-FF473BFC7DB2}" dt="2020-05-02T11:10:30.549" v="6798" actId="208"/>
          <ac:spMkLst>
            <pc:docMk/>
            <pc:sldMk cId="1082399995" sldId="854"/>
            <ac:spMk id="2" creationId="{D1CFF369-7A6B-49DA-98A3-7C021F7DE28C}"/>
          </ac:spMkLst>
        </pc:spChg>
        <pc:spChg chg="mod">
          <ac:chgData name="Mara Grimaldi" userId="bc8932149bbfe9d3" providerId="LiveId" clId="{2B4D83E8-1CD6-47D7-8525-FF473BFC7DB2}" dt="2020-05-02T11:09:35.965" v="6788" actId="1076"/>
          <ac:spMkLst>
            <pc:docMk/>
            <pc:sldMk cId="1082399995" sldId="854"/>
            <ac:spMk id="7" creationId="{A26E99B9-9E44-4463-9F1B-0E17EF533C41}"/>
          </ac:spMkLst>
        </pc:spChg>
        <pc:spChg chg="mod">
          <ac:chgData name="Mara Grimaldi" userId="bc8932149bbfe9d3" providerId="LiveId" clId="{2B4D83E8-1CD6-47D7-8525-FF473BFC7DB2}" dt="2020-05-02T10:57:15.259" v="6025" actId="20577"/>
          <ac:spMkLst>
            <pc:docMk/>
            <pc:sldMk cId="1082399995" sldId="854"/>
            <ac:spMk id="8" creationId="{9063E8BE-B1A6-47B6-906E-E8D8DBBB6DC5}"/>
          </ac:spMkLst>
        </pc:spChg>
        <pc:spChg chg="del">
          <ac:chgData name="Mara Grimaldi" userId="bc8932149bbfe9d3" providerId="LiveId" clId="{2B4D83E8-1CD6-47D7-8525-FF473BFC7DB2}" dt="2020-05-02T11:09:25.342" v="6786" actId="478"/>
          <ac:spMkLst>
            <pc:docMk/>
            <pc:sldMk cId="1082399995" sldId="854"/>
            <ac:spMk id="9" creationId="{151450B0-F09B-4C82-A5F5-6D38E26D7754}"/>
          </ac:spMkLst>
        </pc:spChg>
        <pc:spChg chg="add mod">
          <ac:chgData name="Mara Grimaldi" userId="bc8932149bbfe9d3" providerId="LiveId" clId="{2B4D83E8-1CD6-47D7-8525-FF473BFC7DB2}" dt="2020-05-02T11:09:30.649" v="6787" actId="1076"/>
          <ac:spMkLst>
            <pc:docMk/>
            <pc:sldMk cId="1082399995" sldId="854"/>
            <ac:spMk id="10" creationId="{59E732A2-A586-4AB3-AB25-D29BC08D071D}"/>
          </ac:spMkLst>
        </pc:spChg>
        <pc:spChg chg="add mod">
          <ac:chgData name="Mara Grimaldi" userId="bc8932149bbfe9d3" providerId="LiveId" clId="{2B4D83E8-1CD6-47D7-8525-FF473BFC7DB2}" dt="2020-05-02T11:11:28.358" v="6810"/>
          <ac:spMkLst>
            <pc:docMk/>
            <pc:sldMk cId="1082399995" sldId="854"/>
            <ac:spMk id="11" creationId="{0061A20B-9997-4DE0-80E0-B82CF31A9BD4}"/>
          </ac:spMkLst>
        </pc:spChg>
        <pc:spChg chg="add mod">
          <ac:chgData name="Mara Grimaldi" userId="bc8932149bbfe9d3" providerId="LiveId" clId="{2B4D83E8-1CD6-47D7-8525-FF473BFC7DB2}" dt="2020-05-02T11:10:03.707" v="6794" actId="14100"/>
          <ac:spMkLst>
            <pc:docMk/>
            <pc:sldMk cId="1082399995" sldId="854"/>
            <ac:spMk id="12" creationId="{CD1C42B4-62A5-4D9C-84B5-D75615434154}"/>
          </ac:spMkLst>
        </pc:spChg>
        <pc:spChg chg="add mod">
          <ac:chgData name="Mara Grimaldi" userId="bc8932149bbfe9d3" providerId="LiveId" clId="{2B4D83E8-1CD6-47D7-8525-FF473BFC7DB2}" dt="2020-05-02T11:09:30.649" v="6787" actId="1076"/>
          <ac:spMkLst>
            <pc:docMk/>
            <pc:sldMk cId="1082399995" sldId="854"/>
            <ac:spMk id="13" creationId="{FA809122-AAE9-46E6-8324-5A689B76928C}"/>
          </ac:spMkLst>
        </pc:spChg>
        <pc:spChg chg="add mod">
          <ac:chgData name="Mara Grimaldi" userId="bc8932149bbfe9d3" providerId="LiveId" clId="{2B4D83E8-1CD6-47D7-8525-FF473BFC7DB2}" dt="2020-05-02T11:11:02.985" v="6803"/>
          <ac:spMkLst>
            <pc:docMk/>
            <pc:sldMk cId="1082399995" sldId="854"/>
            <ac:spMk id="15" creationId="{8822FEA6-491B-4BB5-B7BF-121056C18231}"/>
          </ac:spMkLst>
        </pc:spChg>
        <pc:spChg chg="add mod ord">
          <ac:chgData name="Mara Grimaldi" userId="bc8932149bbfe9d3" providerId="LiveId" clId="{2B4D83E8-1CD6-47D7-8525-FF473BFC7DB2}" dt="2020-05-02T11:10:50.205" v="6799" actId="167"/>
          <ac:spMkLst>
            <pc:docMk/>
            <pc:sldMk cId="1082399995" sldId="854"/>
            <ac:spMk id="16" creationId="{E1B8D1A7-4454-4F4A-AC65-65B57C517862}"/>
          </ac:spMkLst>
        </pc:spChg>
        <pc:spChg chg="add mod">
          <ac:chgData name="Mara Grimaldi" userId="bc8932149bbfe9d3" providerId="LiveId" clId="{2B4D83E8-1CD6-47D7-8525-FF473BFC7DB2}" dt="2020-05-02T11:09:30.649" v="6787" actId="1076"/>
          <ac:spMkLst>
            <pc:docMk/>
            <pc:sldMk cId="1082399995" sldId="854"/>
            <ac:spMk id="17" creationId="{FC7DDAD8-BD7C-4CE9-9E1F-BDC5CD305723}"/>
          </ac:spMkLst>
        </pc:spChg>
        <pc:spChg chg="add mod">
          <ac:chgData name="Mara Grimaldi" userId="bc8932149bbfe9d3" providerId="LiveId" clId="{2B4D83E8-1CD6-47D7-8525-FF473BFC7DB2}" dt="2020-05-02T11:11:32.184" v="6812"/>
          <ac:spMkLst>
            <pc:docMk/>
            <pc:sldMk cId="1082399995" sldId="854"/>
            <ac:spMk id="18" creationId="{E04876CF-FF89-4672-B503-5848A2ABA693}"/>
          </ac:spMkLst>
        </pc:spChg>
        <pc:spChg chg="add mod">
          <ac:chgData name="Mara Grimaldi" userId="bc8932149bbfe9d3" providerId="LiveId" clId="{2B4D83E8-1CD6-47D7-8525-FF473BFC7DB2}" dt="2020-05-02T11:12:24.103" v="6820" actId="1076"/>
          <ac:spMkLst>
            <pc:docMk/>
            <pc:sldMk cId="1082399995" sldId="854"/>
            <ac:spMk id="19" creationId="{BBCFEAB0-C02B-4F7E-9EC8-3FF7F798727B}"/>
          </ac:spMkLst>
        </pc:spChg>
        <pc:spChg chg="add mod ord">
          <ac:chgData name="Mara Grimaldi" userId="bc8932149bbfe9d3" providerId="LiveId" clId="{2B4D83E8-1CD6-47D7-8525-FF473BFC7DB2}" dt="2020-05-02T11:12:09.685" v="6819" actId="167"/>
          <ac:spMkLst>
            <pc:docMk/>
            <pc:sldMk cId="1082399995" sldId="854"/>
            <ac:spMk id="20" creationId="{3284678D-4B10-4DAF-A415-B5F6B21A0CC1}"/>
          </ac:spMkLst>
        </pc:spChg>
        <pc:spChg chg="add mod">
          <ac:chgData name="Mara Grimaldi" userId="bc8932149bbfe9d3" providerId="LiveId" clId="{2B4D83E8-1CD6-47D7-8525-FF473BFC7DB2}" dt="2020-05-02T11:11:06.846" v="6804" actId="1076"/>
          <ac:spMkLst>
            <pc:docMk/>
            <pc:sldMk cId="1082399995" sldId="854"/>
            <ac:spMk id="21" creationId="{E97A8E65-AD22-4EE6-981A-0B71207623A3}"/>
          </ac:spMkLst>
        </pc:spChg>
        <pc:picChg chg="del">
          <ac:chgData name="Mara Grimaldi" userId="bc8932149bbfe9d3" providerId="LiveId" clId="{2B4D83E8-1CD6-47D7-8525-FF473BFC7DB2}" dt="2020-05-02T10:57:18.092" v="6026" actId="478"/>
          <ac:picMkLst>
            <pc:docMk/>
            <pc:sldMk cId="1082399995" sldId="854"/>
            <ac:picMk id="5" creationId="{00000000-0000-0000-0000-000000000000}"/>
          </ac:picMkLst>
        </pc:picChg>
        <pc:picChg chg="add del mod">
          <ac:chgData name="Mara Grimaldi" userId="bc8932149bbfe9d3" providerId="LiveId" clId="{2B4D83E8-1CD6-47D7-8525-FF473BFC7DB2}" dt="2020-05-02T11:09:11.197" v="6783" actId="478"/>
          <ac:picMkLst>
            <pc:docMk/>
            <pc:sldMk cId="1082399995" sldId="854"/>
            <ac:picMk id="13314" creationId="{284CDC19-BD1E-49B1-9861-1574527ADA97}"/>
          </ac:picMkLst>
        </pc:picChg>
      </pc:sldChg>
      <pc:sldChg chg="addSp delSp modSp add mod delAnim modAnim">
        <pc:chgData name="Mara Grimaldi" userId="bc8932149bbfe9d3" providerId="LiveId" clId="{2B4D83E8-1CD6-47D7-8525-FF473BFC7DB2}" dt="2020-05-02T11:38:54.195" v="7324"/>
        <pc:sldMkLst>
          <pc:docMk/>
          <pc:sldMk cId="1433174895" sldId="855"/>
        </pc:sldMkLst>
        <pc:spChg chg="mod">
          <ac:chgData name="Mara Grimaldi" userId="bc8932149bbfe9d3" providerId="LiveId" clId="{2B4D83E8-1CD6-47D7-8525-FF473BFC7DB2}" dt="2020-05-02T11:26:02.054" v="7138" actId="20577"/>
          <ac:spMkLst>
            <pc:docMk/>
            <pc:sldMk cId="1433174895" sldId="855"/>
            <ac:spMk id="7" creationId="{7DE934C0-676A-4A53-8035-861F177C74C4}"/>
          </ac:spMkLst>
        </pc:spChg>
        <pc:spChg chg="del">
          <ac:chgData name="Mara Grimaldi" userId="bc8932149bbfe9d3" providerId="LiveId" clId="{2B4D83E8-1CD6-47D7-8525-FF473BFC7DB2}" dt="2020-05-02T11:25:45.530" v="7112" actId="478"/>
          <ac:spMkLst>
            <pc:docMk/>
            <pc:sldMk cId="1433174895" sldId="855"/>
            <ac:spMk id="18" creationId="{D06E05D5-8982-4549-8474-08441E31CEB6}"/>
          </ac:spMkLst>
        </pc:spChg>
        <pc:spChg chg="add del mod">
          <ac:chgData name="Mara Grimaldi" userId="bc8932149bbfe9d3" providerId="LiveId" clId="{2B4D83E8-1CD6-47D7-8525-FF473BFC7DB2}" dt="2020-05-02T11:26:04.422" v="7139" actId="478"/>
          <ac:spMkLst>
            <pc:docMk/>
            <pc:sldMk cId="1433174895" sldId="855"/>
            <ac:spMk id="19" creationId="{2380A20A-AE9B-409A-8AC6-B8154CEF8495}"/>
          </ac:spMkLst>
        </pc:spChg>
        <pc:spChg chg="del">
          <ac:chgData name="Mara Grimaldi" userId="bc8932149bbfe9d3" providerId="LiveId" clId="{2B4D83E8-1CD6-47D7-8525-FF473BFC7DB2}" dt="2020-05-02T11:25:43.183" v="7111" actId="478"/>
          <ac:spMkLst>
            <pc:docMk/>
            <pc:sldMk cId="1433174895" sldId="855"/>
            <ac:spMk id="21" creationId="{BF71FBCB-72FB-49F0-8424-0202C9B0C561}"/>
          </ac:spMkLst>
        </pc:spChg>
        <pc:spChg chg="del">
          <ac:chgData name="Mara Grimaldi" userId="bc8932149bbfe9d3" providerId="LiveId" clId="{2B4D83E8-1CD6-47D7-8525-FF473BFC7DB2}" dt="2020-05-02T11:25:43.183" v="7111" actId="478"/>
          <ac:spMkLst>
            <pc:docMk/>
            <pc:sldMk cId="1433174895" sldId="855"/>
            <ac:spMk id="22" creationId="{4306C1A8-2DA6-4DC3-9157-E6EFE3A0365B}"/>
          </ac:spMkLst>
        </pc:spChg>
        <pc:spChg chg="del">
          <ac:chgData name="Mara Grimaldi" userId="bc8932149bbfe9d3" providerId="LiveId" clId="{2B4D83E8-1CD6-47D7-8525-FF473BFC7DB2}" dt="2020-05-02T11:25:43.183" v="7111" actId="478"/>
          <ac:spMkLst>
            <pc:docMk/>
            <pc:sldMk cId="1433174895" sldId="855"/>
            <ac:spMk id="23" creationId="{3A1FDC9C-0315-4F74-A1B4-B0A04FA5DA20}"/>
          </ac:spMkLst>
        </pc:spChg>
        <pc:spChg chg="add del mod">
          <ac:chgData name="Mara Grimaldi" userId="bc8932149bbfe9d3" providerId="LiveId" clId="{2B4D83E8-1CD6-47D7-8525-FF473BFC7DB2}" dt="2020-05-02T11:26:06.337" v="7140" actId="478"/>
          <ac:spMkLst>
            <pc:docMk/>
            <pc:sldMk cId="1433174895" sldId="855"/>
            <ac:spMk id="25" creationId="{052C4AA7-D3E9-4FD0-A278-E01DCE065892}"/>
          </ac:spMkLst>
        </pc:spChg>
        <pc:spChg chg="add mod">
          <ac:chgData name="Mara Grimaldi" userId="bc8932149bbfe9d3" providerId="LiveId" clId="{2B4D83E8-1CD6-47D7-8525-FF473BFC7DB2}" dt="2020-05-02T11:30:28.377" v="7174" actId="20577"/>
          <ac:spMkLst>
            <pc:docMk/>
            <pc:sldMk cId="1433174895" sldId="855"/>
            <ac:spMk id="27" creationId="{1D9F892A-CB71-471E-BC9B-B94C9E85193C}"/>
          </ac:spMkLst>
        </pc:spChg>
        <pc:spChg chg="add mod">
          <ac:chgData name="Mara Grimaldi" userId="bc8932149bbfe9d3" providerId="LiveId" clId="{2B4D83E8-1CD6-47D7-8525-FF473BFC7DB2}" dt="2020-05-02T11:30:24.995" v="7167" actId="20577"/>
          <ac:spMkLst>
            <pc:docMk/>
            <pc:sldMk cId="1433174895" sldId="855"/>
            <ac:spMk id="28" creationId="{F57B4A3C-525E-413D-9267-DDBD3FD15AD6}"/>
          </ac:spMkLst>
        </pc:spChg>
        <pc:spChg chg="add mod">
          <ac:chgData name="Mara Grimaldi" userId="bc8932149bbfe9d3" providerId="LiveId" clId="{2B4D83E8-1CD6-47D7-8525-FF473BFC7DB2}" dt="2020-05-02T11:30:36.466" v="7185" actId="20577"/>
          <ac:spMkLst>
            <pc:docMk/>
            <pc:sldMk cId="1433174895" sldId="855"/>
            <ac:spMk id="30" creationId="{CCA877C1-A3E0-4A2C-8254-E869BF42A62F}"/>
          </ac:spMkLst>
        </pc:spChg>
        <pc:spChg chg="add mod">
          <ac:chgData name="Mara Grimaldi" userId="bc8932149bbfe9d3" providerId="LiveId" clId="{2B4D83E8-1CD6-47D7-8525-FF473BFC7DB2}" dt="2020-05-02T11:30:32.220" v="7179" actId="20577"/>
          <ac:spMkLst>
            <pc:docMk/>
            <pc:sldMk cId="1433174895" sldId="855"/>
            <ac:spMk id="31" creationId="{D3096EDA-F863-4A40-BA49-35634C3CF9F7}"/>
          </ac:spMkLst>
        </pc:spChg>
        <pc:spChg chg="add mod">
          <ac:chgData name="Mara Grimaldi" userId="bc8932149bbfe9d3" providerId="LiveId" clId="{2B4D83E8-1CD6-47D7-8525-FF473BFC7DB2}" dt="2020-05-02T11:36:41.592" v="7272" actId="207"/>
          <ac:spMkLst>
            <pc:docMk/>
            <pc:sldMk cId="1433174895" sldId="855"/>
            <ac:spMk id="15361" creationId="{50577143-68ED-4698-8ABD-77933810F937}"/>
          </ac:spMkLst>
        </pc:spChg>
        <pc:spChg chg="add mod">
          <ac:chgData name="Mara Grimaldi" userId="bc8932149bbfe9d3" providerId="LiveId" clId="{2B4D83E8-1CD6-47D7-8525-FF473BFC7DB2}" dt="2020-05-02T11:38:34.986" v="7315" actId="1076"/>
          <ac:spMkLst>
            <pc:docMk/>
            <pc:sldMk cId="1433174895" sldId="855"/>
            <ac:spMk id="15363" creationId="{90C1AD64-622E-4011-849B-3368B4C67215}"/>
          </ac:spMkLst>
        </pc:spChg>
        <pc:picChg chg="add del mod modCrop">
          <ac:chgData name="Mara Grimaldi" userId="bc8932149bbfe9d3" providerId="LiveId" clId="{2B4D83E8-1CD6-47D7-8525-FF473BFC7DB2}" dt="2020-05-02T11:31:04.808" v="7195" actId="478"/>
          <ac:picMkLst>
            <pc:docMk/>
            <pc:sldMk cId="1433174895" sldId="855"/>
            <ac:picMk id="2" creationId="{B624D03E-4A87-4D9C-8645-0EB38C3ABD53}"/>
          </ac:picMkLst>
        </pc:picChg>
        <pc:picChg chg="del">
          <ac:chgData name="Mara Grimaldi" userId="bc8932149bbfe9d3" providerId="LiveId" clId="{2B4D83E8-1CD6-47D7-8525-FF473BFC7DB2}" dt="2020-05-02T11:25:43.183" v="7111" actId="478"/>
          <ac:picMkLst>
            <pc:docMk/>
            <pc:sldMk cId="1433174895" sldId="855"/>
            <ac:picMk id="3" creationId="{00000000-0000-0000-0000-000000000000}"/>
          </ac:picMkLst>
        </pc:picChg>
        <pc:picChg chg="add del">
          <ac:chgData name="Mara Grimaldi" userId="bc8932149bbfe9d3" providerId="LiveId" clId="{2B4D83E8-1CD6-47D7-8525-FF473BFC7DB2}" dt="2020-05-02T11:31:33.972" v="7204" actId="478"/>
          <ac:picMkLst>
            <pc:docMk/>
            <pc:sldMk cId="1433174895" sldId="855"/>
            <ac:picMk id="4" creationId="{4768DA60-FCA7-42B8-AC9B-51D5057145B9}"/>
          </ac:picMkLst>
        </pc:picChg>
        <pc:picChg chg="add mod">
          <ac:chgData name="Mara Grimaldi" userId="bc8932149bbfe9d3" providerId="LiveId" clId="{2B4D83E8-1CD6-47D7-8525-FF473BFC7DB2}" dt="2020-05-02T11:32:29.940" v="7214" actId="1076"/>
          <ac:picMkLst>
            <pc:docMk/>
            <pc:sldMk cId="1433174895" sldId="855"/>
            <ac:picMk id="5" creationId="{87E68972-2E68-44A0-8940-62131863C6BA}"/>
          </ac:picMkLst>
        </pc:picChg>
        <pc:picChg chg="add del mod">
          <ac:chgData name="Mara Grimaldi" userId="bc8932149bbfe9d3" providerId="LiveId" clId="{2B4D83E8-1CD6-47D7-8525-FF473BFC7DB2}" dt="2020-05-02T11:32:08.258" v="7210" actId="478"/>
          <ac:picMkLst>
            <pc:docMk/>
            <pc:sldMk cId="1433174895" sldId="855"/>
            <ac:picMk id="6" creationId="{B024DD18-62FF-4352-802D-547EA0BE7100}"/>
          </ac:picMkLst>
        </pc:picChg>
        <pc:picChg chg="del">
          <ac:chgData name="Mara Grimaldi" userId="bc8932149bbfe9d3" providerId="LiveId" clId="{2B4D83E8-1CD6-47D7-8525-FF473BFC7DB2}" dt="2020-05-02T11:25:43.183" v="7111" actId="478"/>
          <ac:picMkLst>
            <pc:docMk/>
            <pc:sldMk cId="1433174895" sldId="855"/>
            <ac:picMk id="8" creationId="{ED9A036A-49CB-413E-8DCC-8E5548217411}"/>
          </ac:picMkLst>
        </pc:picChg>
        <pc:picChg chg="del">
          <ac:chgData name="Mara Grimaldi" userId="bc8932149bbfe9d3" providerId="LiveId" clId="{2B4D83E8-1CD6-47D7-8525-FF473BFC7DB2}" dt="2020-05-02T11:25:43.183" v="7111" actId="478"/>
          <ac:picMkLst>
            <pc:docMk/>
            <pc:sldMk cId="1433174895" sldId="855"/>
            <ac:picMk id="13" creationId="{97B26C3F-68AE-41CC-8AE3-7D12CFC7BE65}"/>
          </ac:picMkLst>
        </pc:picChg>
        <pc:picChg chg="del">
          <ac:chgData name="Mara Grimaldi" userId="bc8932149bbfe9d3" providerId="LiveId" clId="{2B4D83E8-1CD6-47D7-8525-FF473BFC7DB2}" dt="2020-05-02T11:25:43.183" v="7111" actId="478"/>
          <ac:picMkLst>
            <pc:docMk/>
            <pc:sldMk cId="1433174895" sldId="855"/>
            <ac:picMk id="14" creationId="{FCB4A395-1872-4A66-97E2-7C24BB5F45DD}"/>
          </ac:picMkLst>
        </pc:picChg>
        <pc:picChg chg="del">
          <ac:chgData name="Mara Grimaldi" userId="bc8932149bbfe9d3" providerId="LiveId" clId="{2B4D83E8-1CD6-47D7-8525-FF473BFC7DB2}" dt="2020-05-02T11:25:43.183" v="7111" actId="478"/>
          <ac:picMkLst>
            <pc:docMk/>
            <pc:sldMk cId="1433174895" sldId="855"/>
            <ac:picMk id="15" creationId="{BF5EC394-E28B-4A9B-96CE-50741DEFC9B5}"/>
          </ac:picMkLst>
        </pc:picChg>
        <pc:picChg chg="add mod">
          <ac:chgData name="Mara Grimaldi" userId="bc8932149bbfe9d3" providerId="LiveId" clId="{2B4D83E8-1CD6-47D7-8525-FF473BFC7DB2}" dt="2020-05-02T11:26:08.630" v="7141" actId="1076"/>
          <ac:picMkLst>
            <pc:docMk/>
            <pc:sldMk cId="1433174895" sldId="855"/>
            <ac:picMk id="24" creationId="{2ABD34F3-32E1-4AB7-9512-5F2866671160}"/>
          </ac:picMkLst>
        </pc:picChg>
        <pc:picChg chg="add mod">
          <ac:chgData name="Mara Grimaldi" userId="bc8932149bbfe9d3" providerId="LiveId" clId="{2B4D83E8-1CD6-47D7-8525-FF473BFC7DB2}" dt="2020-05-02T11:33:37.397" v="7230" actId="732"/>
          <ac:picMkLst>
            <pc:docMk/>
            <pc:sldMk cId="1433174895" sldId="855"/>
            <ac:picMk id="15362" creationId="{123870A1-911A-401C-A40F-0C694F6D852D}"/>
          </ac:picMkLst>
        </pc:picChg>
        <pc:picChg chg="add mod">
          <ac:chgData name="Mara Grimaldi" userId="bc8932149bbfe9d3" providerId="LiveId" clId="{2B4D83E8-1CD6-47D7-8525-FF473BFC7DB2}" dt="2020-05-02T11:31:30.803" v="7202" actId="1076"/>
          <ac:picMkLst>
            <pc:docMk/>
            <pc:sldMk cId="1433174895" sldId="855"/>
            <ac:picMk id="15364" creationId="{5FAE2178-4F7C-4665-A0CE-D4070510AC65}"/>
          </ac:picMkLst>
        </pc:picChg>
        <pc:picChg chg="add mod">
          <ac:chgData name="Mara Grimaldi" userId="bc8932149bbfe9d3" providerId="LiveId" clId="{2B4D83E8-1CD6-47D7-8525-FF473BFC7DB2}" dt="2020-05-02T11:36:02.295" v="7261" actId="167"/>
          <ac:picMkLst>
            <pc:docMk/>
            <pc:sldMk cId="1433174895" sldId="855"/>
            <ac:picMk id="15366" creationId="{CAF3E5CA-8729-4DF7-A0E9-F2575FDD9FF2}"/>
          </ac:picMkLst>
        </pc:picChg>
        <pc:picChg chg="add mod">
          <ac:chgData name="Mara Grimaldi" userId="bc8932149bbfe9d3" providerId="LiveId" clId="{2B4D83E8-1CD6-47D7-8525-FF473BFC7DB2}" dt="2020-05-02T11:33:30.898" v="7229" actId="1076"/>
          <ac:picMkLst>
            <pc:docMk/>
            <pc:sldMk cId="1433174895" sldId="855"/>
            <ac:picMk id="15368" creationId="{C4A1A4B3-38BC-4C55-918D-61403674E712}"/>
          </ac:picMkLst>
        </pc:picChg>
        <pc:picChg chg="add mod">
          <ac:chgData name="Mara Grimaldi" userId="bc8932149bbfe9d3" providerId="LiveId" clId="{2B4D83E8-1CD6-47D7-8525-FF473BFC7DB2}" dt="2020-05-02T11:33:27.316" v="7227" actId="1076"/>
          <ac:picMkLst>
            <pc:docMk/>
            <pc:sldMk cId="1433174895" sldId="855"/>
            <ac:picMk id="15370" creationId="{688A4197-01DF-458E-86D6-7D78FEB95142}"/>
          </ac:picMkLst>
        </pc:picChg>
        <pc:picChg chg="add mod">
          <ac:chgData name="Mara Grimaldi" userId="bc8932149bbfe9d3" providerId="LiveId" clId="{2B4D83E8-1CD6-47D7-8525-FF473BFC7DB2}" dt="2020-05-02T11:34:00.433" v="7234" actId="1076"/>
          <ac:picMkLst>
            <pc:docMk/>
            <pc:sldMk cId="1433174895" sldId="855"/>
            <ac:picMk id="15372" creationId="{4FC949AA-0C62-49A8-844A-0BD62B238339}"/>
          </ac:picMkLst>
        </pc:picChg>
        <pc:picChg chg="add del">
          <ac:chgData name="Mara Grimaldi" userId="bc8932149bbfe9d3" providerId="LiveId" clId="{2B4D83E8-1CD6-47D7-8525-FF473BFC7DB2}" dt="2020-05-02T11:34:16.242" v="7236" actId="478"/>
          <ac:picMkLst>
            <pc:docMk/>
            <pc:sldMk cId="1433174895" sldId="855"/>
            <ac:picMk id="15374" creationId="{2A7AC6CC-C1CC-4D80-BF49-CAB6D59FCCD1}"/>
          </ac:picMkLst>
        </pc:picChg>
        <pc:picChg chg="add mod">
          <ac:chgData name="Mara Grimaldi" userId="bc8932149bbfe9d3" providerId="LiveId" clId="{2B4D83E8-1CD6-47D7-8525-FF473BFC7DB2}" dt="2020-05-02T11:34:33.258" v="7242" actId="1076"/>
          <ac:picMkLst>
            <pc:docMk/>
            <pc:sldMk cId="1433174895" sldId="855"/>
            <ac:picMk id="15376" creationId="{BFEF8553-2914-4030-9ADF-CD4B0421E21F}"/>
          </ac:picMkLst>
        </pc:picChg>
        <pc:picChg chg="add mod">
          <ac:chgData name="Mara Grimaldi" userId="bc8932149bbfe9d3" providerId="LiveId" clId="{2B4D83E8-1CD6-47D7-8525-FF473BFC7DB2}" dt="2020-05-02T11:34:56.907" v="7249" actId="1076"/>
          <ac:picMkLst>
            <pc:docMk/>
            <pc:sldMk cId="1433174895" sldId="855"/>
            <ac:picMk id="15378" creationId="{F360C336-88F2-48D3-B86E-3909B7952D67}"/>
          </ac:picMkLst>
        </pc:picChg>
        <pc:cxnChg chg="del">
          <ac:chgData name="Mara Grimaldi" userId="bc8932149bbfe9d3" providerId="LiveId" clId="{2B4D83E8-1CD6-47D7-8525-FF473BFC7DB2}" dt="2020-05-02T11:25:43.183" v="7111" actId="478"/>
          <ac:cxnSpMkLst>
            <pc:docMk/>
            <pc:sldMk cId="1433174895" sldId="855"/>
            <ac:cxnSpMk id="16" creationId="{435D21A1-56DF-457C-B6AB-756577E65AF9}"/>
          </ac:cxnSpMkLst>
        </pc:cxnChg>
        <pc:cxnChg chg="del">
          <ac:chgData name="Mara Grimaldi" userId="bc8932149bbfe9d3" providerId="LiveId" clId="{2B4D83E8-1CD6-47D7-8525-FF473BFC7DB2}" dt="2020-05-02T11:25:43.183" v="7111" actId="478"/>
          <ac:cxnSpMkLst>
            <pc:docMk/>
            <pc:sldMk cId="1433174895" sldId="855"/>
            <ac:cxnSpMk id="20" creationId="{9AC5DB1B-C2F5-45A3-9F58-05A577738453}"/>
          </ac:cxnSpMkLst>
        </pc:cxnChg>
        <pc:cxnChg chg="add">
          <ac:chgData name="Mara Grimaldi" userId="bc8932149bbfe9d3" providerId="LiveId" clId="{2B4D83E8-1CD6-47D7-8525-FF473BFC7DB2}" dt="2020-05-02T11:26:20.149" v="7142"/>
          <ac:cxnSpMkLst>
            <pc:docMk/>
            <pc:sldMk cId="1433174895" sldId="855"/>
            <ac:cxnSpMk id="26" creationId="{B88BA8B2-E814-442E-9C3D-25DAF9169A0D}"/>
          </ac:cxnSpMkLst>
        </pc:cxnChg>
        <pc:cxnChg chg="add">
          <ac:chgData name="Mara Grimaldi" userId="bc8932149bbfe9d3" providerId="LiveId" clId="{2B4D83E8-1CD6-47D7-8525-FF473BFC7DB2}" dt="2020-05-02T11:26:28.319" v="7143"/>
          <ac:cxnSpMkLst>
            <pc:docMk/>
            <pc:sldMk cId="1433174895" sldId="855"/>
            <ac:cxnSpMk id="29" creationId="{D776E335-E16E-46C6-8746-6F3FF5D67F1F}"/>
          </ac:cxnSpMkLst>
        </pc:cxnChg>
        <pc:cxnChg chg="add mod">
          <ac:chgData name="Mara Grimaldi" userId="bc8932149bbfe9d3" providerId="LiveId" clId="{2B4D83E8-1CD6-47D7-8525-FF473BFC7DB2}" dt="2020-05-02T11:36:24.080" v="7265" actId="1582"/>
          <ac:cxnSpMkLst>
            <pc:docMk/>
            <pc:sldMk cId="1433174895" sldId="855"/>
            <ac:cxnSpMk id="15360" creationId="{217BAE03-6286-4894-A39F-5DB898B195EE}"/>
          </ac:cxnSpMkLst>
        </pc:cxnChg>
      </pc:sldChg>
      <pc:sldChg chg="addSp delSp modSp add mod delAnim modAnim">
        <pc:chgData name="Mara Grimaldi" userId="bc8932149bbfe9d3" providerId="LiveId" clId="{2B4D83E8-1CD6-47D7-8525-FF473BFC7DB2}" dt="2020-05-03T14:26:49.956" v="20110"/>
        <pc:sldMkLst>
          <pc:docMk/>
          <pc:sldMk cId="807486936" sldId="856"/>
        </pc:sldMkLst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2" creationId="{00000000-0000-0000-0000-000000000000}"/>
          </ac:spMkLst>
        </pc:spChg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3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3T14:26:01.105" v="20091" actId="1076"/>
          <ac:spMkLst>
            <pc:docMk/>
            <pc:sldMk cId="807486936" sldId="856"/>
            <ac:spMk id="4" creationId="{6CA1937A-0476-4E8F-AAEF-23962B7BD89F}"/>
          </ac:spMkLst>
        </pc:spChg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5" creationId="{00000000-0000-0000-0000-000000000000}"/>
          </ac:spMkLst>
        </pc:spChg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6" creationId="{00000000-0000-0000-0000-000000000000}"/>
          </ac:spMkLst>
        </pc:spChg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7" creationId="{00000000-0000-0000-0000-000000000000}"/>
          </ac:spMkLst>
        </pc:spChg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8" creationId="{00000000-0000-0000-0000-000000000000}"/>
          </ac:spMkLst>
        </pc:spChg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9" creationId="{00000000-0000-0000-0000-000000000000}"/>
          </ac:spMkLst>
        </pc:spChg>
        <pc:spChg chg="add mod">
          <ac:chgData name="Mara Grimaldi" userId="bc8932149bbfe9d3" providerId="LiveId" clId="{2B4D83E8-1CD6-47D7-8525-FF473BFC7DB2}" dt="2020-05-03T14:26:10.548" v="20095" actId="1076"/>
          <ac:spMkLst>
            <pc:docMk/>
            <pc:sldMk cId="807486936" sldId="856"/>
            <ac:spMk id="10" creationId="{66031FBF-76A4-4257-AFE1-0AF474335CDB}"/>
          </ac:spMkLst>
        </pc:spChg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11" creationId="{00000000-0000-0000-0000-000000000000}"/>
          </ac:spMkLst>
        </pc:spChg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12" creationId="{00000000-0000-0000-0000-000000000000}"/>
          </ac:spMkLst>
        </pc:spChg>
        <pc:spChg chg="del">
          <ac:chgData name="Mara Grimaldi" userId="bc8932149bbfe9d3" providerId="LiveId" clId="{2B4D83E8-1CD6-47D7-8525-FF473BFC7DB2}" dt="2020-05-03T14:19:22.278" v="19978" actId="478"/>
          <ac:spMkLst>
            <pc:docMk/>
            <pc:sldMk cId="807486936" sldId="856"/>
            <ac:spMk id="13" creationId="{00000000-0000-0000-0000-000000000000}"/>
          </ac:spMkLst>
        </pc:spChg>
        <pc:spChg chg="del">
          <ac:chgData name="Mara Grimaldi" userId="bc8932149bbfe9d3" providerId="LiveId" clId="{2B4D83E8-1CD6-47D7-8525-FF473BFC7DB2}" dt="2020-05-03T14:23:24.015" v="20053" actId="478"/>
          <ac:spMkLst>
            <pc:docMk/>
            <pc:sldMk cId="807486936" sldId="856"/>
            <ac:spMk id="18" creationId="{152B3735-7332-4D61-97DD-D0FCBADAE497}"/>
          </ac:spMkLst>
        </pc:spChg>
        <pc:spChg chg="add del">
          <ac:chgData name="Mara Grimaldi" userId="bc8932149bbfe9d3" providerId="LiveId" clId="{2B4D83E8-1CD6-47D7-8525-FF473BFC7DB2}" dt="2020-05-03T14:25:22.737" v="20075" actId="478"/>
          <ac:spMkLst>
            <pc:docMk/>
            <pc:sldMk cId="807486936" sldId="856"/>
            <ac:spMk id="19" creationId="{654602D6-CCEC-47AC-B498-CADE93F38871}"/>
          </ac:spMkLst>
        </pc:spChg>
        <pc:spChg chg="add del mod">
          <ac:chgData name="Mara Grimaldi" userId="bc8932149bbfe9d3" providerId="LiveId" clId="{2B4D83E8-1CD6-47D7-8525-FF473BFC7DB2}" dt="2020-05-03T14:25:20.510" v="20074" actId="478"/>
          <ac:spMkLst>
            <pc:docMk/>
            <pc:sldMk cId="807486936" sldId="856"/>
            <ac:spMk id="20" creationId="{684293B8-A433-4AC7-8CED-FC3818BD6233}"/>
          </ac:spMkLst>
        </pc:spChg>
        <pc:spChg chg="add mod">
          <ac:chgData name="Mara Grimaldi" userId="bc8932149bbfe9d3" providerId="LiveId" clId="{2B4D83E8-1CD6-47D7-8525-FF473BFC7DB2}" dt="2020-05-03T14:26:01.105" v="20091" actId="1076"/>
          <ac:spMkLst>
            <pc:docMk/>
            <pc:sldMk cId="807486936" sldId="856"/>
            <ac:spMk id="21" creationId="{FB6283DA-7498-4957-A4D4-0FA2CB4B5411}"/>
          </ac:spMkLst>
        </pc:spChg>
        <pc:spChg chg="add del mod">
          <ac:chgData name="Mara Grimaldi" userId="bc8932149bbfe9d3" providerId="LiveId" clId="{2B4D83E8-1CD6-47D7-8525-FF473BFC7DB2}" dt="2020-05-03T14:25:16.040" v="20073" actId="1076"/>
          <ac:spMkLst>
            <pc:docMk/>
            <pc:sldMk cId="807486936" sldId="856"/>
            <ac:spMk id="25" creationId="{7A8B5185-5E61-43E9-A2A0-55513F52517E}"/>
          </ac:spMkLst>
        </pc:spChg>
        <pc:spChg chg="add mod">
          <ac:chgData name="Mara Grimaldi" userId="bc8932149bbfe9d3" providerId="LiveId" clId="{2B4D83E8-1CD6-47D7-8525-FF473BFC7DB2}" dt="2020-05-03T14:26:08.280" v="20094" actId="1076"/>
          <ac:spMkLst>
            <pc:docMk/>
            <pc:sldMk cId="807486936" sldId="856"/>
            <ac:spMk id="29" creationId="{ECC98935-AFE3-4DFB-B162-CCDF873BD525}"/>
          </ac:spMkLst>
        </pc:spChg>
        <pc:picChg chg="add mod modCrop">
          <ac:chgData name="Mara Grimaldi" userId="bc8932149bbfe9d3" providerId="LiveId" clId="{2B4D83E8-1CD6-47D7-8525-FF473BFC7DB2}" dt="2020-05-03T14:26:06.549" v="20093" actId="1076"/>
          <ac:picMkLst>
            <pc:docMk/>
            <pc:sldMk cId="807486936" sldId="856"/>
            <ac:picMk id="22" creationId="{9F1691B7-C952-402D-B4FF-1D28672E5C9B}"/>
          </ac:picMkLst>
        </pc:picChg>
        <pc:picChg chg="add mod">
          <ac:chgData name="Mara Grimaldi" userId="bc8932149bbfe9d3" providerId="LiveId" clId="{2B4D83E8-1CD6-47D7-8525-FF473BFC7DB2}" dt="2020-05-03T14:24:01.134" v="20064" actId="1076"/>
          <ac:picMkLst>
            <pc:docMk/>
            <pc:sldMk cId="807486936" sldId="856"/>
            <ac:picMk id="24" creationId="{0E496FF7-0E85-458A-B106-6419FDB77CFB}"/>
          </ac:picMkLst>
        </pc:picChg>
        <pc:picChg chg="add mod">
          <ac:chgData name="Mara Grimaldi" userId="bc8932149bbfe9d3" providerId="LiveId" clId="{2B4D83E8-1CD6-47D7-8525-FF473BFC7DB2}" dt="2020-05-03T14:26:01.105" v="20091" actId="1076"/>
          <ac:picMkLst>
            <pc:docMk/>
            <pc:sldMk cId="807486936" sldId="856"/>
            <ac:picMk id="3074" creationId="{FD8D90D5-E393-46B0-983C-98FD6F9A71B0}"/>
          </ac:picMkLst>
        </pc:picChg>
        <pc:picChg chg="add del mod">
          <ac:chgData name="Mara Grimaldi" userId="bc8932149bbfe9d3" providerId="LiveId" clId="{2B4D83E8-1CD6-47D7-8525-FF473BFC7DB2}" dt="2020-05-03T14:20:25.603" v="19999" actId="478"/>
          <ac:picMkLst>
            <pc:docMk/>
            <pc:sldMk cId="807486936" sldId="856"/>
            <ac:picMk id="3076" creationId="{AA31D549-85C9-4AC4-A375-501082405B46}"/>
          </ac:picMkLst>
        </pc:picChg>
        <pc:picChg chg="add mod">
          <ac:chgData name="Mara Grimaldi" userId="bc8932149bbfe9d3" providerId="LiveId" clId="{2B4D83E8-1CD6-47D7-8525-FF473BFC7DB2}" dt="2020-05-03T14:26:01.105" v="20091" actId="1076"/>
          <ac:picMkLst>
            <pc:docMk/>
            <pc:sldMk cId="807486936" sldId="856"/>
            <ac:picMk id="3078" creationId="{A4CA0848-3EFA-45DF-A0EE-0615583F3C23}"/>
          </ac:picMkLst>
        </pc:picChg>
        <pc:picChg chg="add mod">
          <ac:chgData name="Mara Grimaldi" userId="bc8932149bbfe9d3" providerId="LiveId" clId="{2B4D83E8-1CD6-47D7-8525-FF473BFC7DB2}" dt="2020-05-03T14:26:04.781" v="20092" actId="1076"/>
          <ac:picMkLst>
            <pc:docMk/>
            <pc:sldMk cId="807486936" sldId="856"/>
            <ac:picMk id="3080" creationId="{8ADDFE97-BF6C-495E-9999-56DEF0458B62}"/>
          </ac:picMkLst>
        </pc:picChg>
      </pc:sldChg>
      <pc:sldChg chg="new del">
        <pc:chgData name="Mara Grimaldi" userId="bc8932149bbfe9d3" providerId="LiveId" clId="{2B4D83E8-1CD6-47D7-8525-FF473BFC7DB2}" dt="2020-05-02T14:50:55.864" v="11576" actId="680"/>
        <pc:sldMkLst>
          <pc:docMk/>
          <pc:sldMk cId="1164748938" sldId="856"/>
        </pc:sldMkLst>
      </pc:sldChg>
      <pc:sldChg chg="addSp delSp modSp mod delAnim modAnim">
        <pc:chgData name="Mara Grimaldi" userId="bc8932149bbfe9d3" providerId="LiveId" clId="{2B4D83E8-1CD6-47D7-8525-FF473BFC7DB2}" dt="2020-05-03T14:39:07.289" v="20416" actId="20577"/>
        <pc:sldMkLst>
          <pc:docMk/>
          <pc:sldMk cId="3979332399" sldId="857"/>
        </pc:sldMkLst>
        <pc:spChg chg="add mod">
          <ac:chgData name="Mara Grimaldi" userId="bc8932149bbfe9d3" providerId="LiveId" clId="{2B4D83E8-1CD6-47D7-8525-FF473BFC7DB2}" dt="2020-05-03T14:38:23.881" v="20405" actId="1076"/>
          <ac:spMkLst>
            <pc:docMk/>
            <pc:sldMk cId="3979332399" sldId="857"/>
            <ac:spMk id="2" creationId="{BFB53DC0-00D1-4A0D-BB33-7D8A080B8380}"/>
          </ac:spMkLst>
        </pc:spChg>
        <pc:spChg chg="add mod">
          <ac:chgData name="Mara Grimaldi" userId="bc8932149bbfe9d3" providerId="LiveId" clId="{2B4D83E8-1CD6-47D7-8525-FF473BFC7DB2}" dt="2020-05-03T14:39:07.289" v="20416" actId="20577"/>
          <ac:spMkLst>
            <pc:docMk/>
            <pc:sldMk cId="3979332399" sldId="857"/>
            <ac:spMk id="3" creationId="{3E50C4B1-0630-4DBC-8E63-3DA2768C2312}"/>
          </ac:spMkLst>
        </pc:spChg>
        <pc:spChg chg="del">
          <ac:chgData name="Mara Grimaldi" userId="bc8932149bbfe9d3" providerId="LiveId" clId="{2B4D83E8-1CD6-47D7-8525-FF473BFC7DB2}" dt="2020-05-03T14:27:19.557" v="20111" actId="478"/>
          <ac:spMkLst>
            <pc:docMk/>
            <pc:sldMk cId="3979332399" sldId="857"/>
            <ac:spMk id="4" creationId="{6CA1937A-0476-4E8F-AAEF-23962B7BD89F}"/>
          </ac:spMkLst>
        </pc:spChg>
        <pc:spChg chg="add mod">
          <ac:chgData name="Mara Grimaldi" userId="bc8932149bbfe9d3" providerId="LiveId" clId="{2B4D83E8-1CD6-47D7-8525-FF473BFC7DB2}" dt="2020-05-03T14:38:44.523" v="20412" actId="1076"/>
          <ac:spMkLst>
            <pc:docMk/>
            <pc:sldMk cId="3979332399" sldId="857"/>
            <ac:spMk id="5" creationId="{17B37B5A-C047-4305-88B9-044603C53ADB}"/>
          </ac:spMkLst>
        </pc:spChg>
        <pc:spChg chg="add mod">
          <ac:chgData name="Mara Grimaldi" userId="bc8932149bbfe9d3" providerId="LiveId" clId="{2B4D83E8-1CD6-47D7-8525-FF473BFC7DB2}" dt="2020-05-03T14:38:36.553" v="20409" actId="1076"/>
          <ac:spMkLst>
            <pc:docMk/>
            <pc:sldMk cId="3979332399" sldId="857"/>
            <ac:spMk id="6" creationId="{63D01DBE-7359-4FC8-B31D-680CE7926D4D}"/>
          </ac:spMkLst>
        </pc:spChg>
        <pc:spChg chg="del">
          <ac:chgData name="Mara Grimaldi" userId="bc8932149bbfe9d3" providerId="LiveId" clId="{2B4D83E8-1CD6-47D7-8525-FF473BFC7DB2}" dt="2020-05-03T14:27:21.917" v="20112" actId="478"/>
          <ac:spMkLst>
            <pc:docMk/>
            <pc:sldMk cId="3979332399" sldId="857"/>
            <ac:spMk id="10" creationId="{66031FBF-76A4-4257-AFE1-0AF474335CDB}"/>
          </ac:spMkLst>
        </pc:spChg>
        <pc:spChg chg="add mod">
          <ac:chgData name="Mara Grimaldi" userId="bc8932149bbfe9d3" providerId="LiveId" clId="{2B4D83E8-1CD6-47D7-8525-FF473BFC7DB2}" dt="2020-05-03T14:27:23.742" v="20113"/>
          <ac:spMkLst>
            <pc:docMk/>
            <pc:sldMk cId="3979332399" sldId="857"/>
            <ac:spMk id="18" creationId="{FFD46F36-E44A-46FC-B618-42141EB53BB1}"/>
          </ac:spMkLst>
        </pc:spChg>
        <pc:spChg chg="add mod">
          <ac:chgData name="Mara Grimaldi" userId="bc8932149bbfe9d3" providerId="LiveId" clId="{2B4D83E8-1CD6-47D7-8525-FF473BFC7DB2}" dt="2020-05-03T14:27:23.742" v="20113"/>
          <ac:spMkLst>
            <pc:docMk/>
            <pc:sldMk cId="3979332399" sldId="857"/>
            <ac:spMk id="19" creationId="{72E0629B-6714-47A0-9A38-D5A10741B622}"/>
          </ac:spMkLst>
        </pc:spChg>
        <pc:spChg chg="add mod">
          <ac:chgData name="Mara Grimaldi" userId="bc8932149bbfe9d3" providerId="LiveId" clId="{2B4D83E8-1CD6-47D7-8525-FF473BFC7DB2}" dt="2020-05-03T14:27:23.742" v="20113"/>
          <ac:spMkLst>
            <pc:docMk/>
            <pc:sldMk cId="3979332399" sldId="857"/>
            <ac:spMk id="20" creationId="{4A572EAF-B3AE-4E5D-8DB8-0A2580EE5DA2}"/>
          </ac:spMkLst>
        </pc:spChg>
        <pc:spChg chg="del">
          <ac:chgData name="Mara Grimaldi" userId="bc8932149bbfe9d3" providerId="LiveId" clId="{2B4D83E8-1CD6-47D7-8525-FF473BFC7DB2}" dt="2020-05-03T14:27:19.557" v="20111" actId="478"/>
          <ac:spMkLst>
            <pc:docMk/>
            <pc:sldMk cId="3979332399" sldId="857"/>
            <ac:spMk id="21" creationId="{FB6283DA-7498-4957-A4D4-0FA2CB4B5411}"/>
          </ac:spMkLst>
        </pc:spChg>
        <pc:spChg chg="add mod">
          <ac:chgData name="Mara Grimaldi" userId="bc8932149bbfe9d3" providerId="LiveId" clId="{2B4D83E8-1CD6-47D7-8525-FF473BFC7DB2}" dt="2020-05-03T14:27:23.742" v="20113"/>
          <ac:spMkLst>
            <pc:docMk/>
            <pc:sldMk cId="3979332399" sldId="857"/>
            <ac:spMk id="27" creationId="{E523F4D1-14E0-4521-9D93-54E456C11338}"/>
          </ac:spMkLst>
        </pc:spChg>
        <pc:spChg chg="del">
          <ac:chgData name="Mara Grimaldi" userId="bc8932149bbfe9d3" providerId="LiveId" clId="{2B4D83E8-1CD6-47D7-8525-FF473BFC7DB2}" dt="2020-05-03T14:27:21.917" v="20112" actId="478"/>
          <ac:spMkLst>
            <pc:docMk/>
            <pc:sldMk cId="3979332399" sldId="857"/>
            <ac:spMk id="29" creationId="{ECC98935-AFE3-4DFB-B162-CCDF873BD525}"/>
          </ac:spMkLst>
        </pc:spChg>
        <pc:spChg chg="add del mod">
          <ac:chgData name="Mara Grimaldi" userId="bc8932149bbfe9d3" providerId="LiveId" clId="{2B4D83E8-1CD6-47D7-8525-FF473BFC7DB2}" dt="2020-05-03T14:27:48.571" v="20121" actId="478"/>
          <ac:spMkLst>
            <pc:docMk/>
            <pc:sldMk cId="3979332399" sldId="857"/>
            <ac:spMk id="30" creationId="{721E1377-0749-4EAB-8EDA-DEB59B3FB66D}"/>
          </ac:spMkLst>
        </pc:spChg>
        <pc:spChg chg="add mod">
          <ac:chgData name="Mara Grimaldi" userId="bc8932149bbfe9d3" providerId="LiveId" clId="{2B4D83E8-1CD6-47D7-8525-FF473BFC7DB2}" dt="2020-05-03T14:38:32.924" v="20408" actId="1076"/>
          <ac:spMkLst>
            <pc:docMk/>
            <pc:sldMk cId="3979332399" sldId="857"/>
            <ac:spMk id="31" creationId="{E15D88F6-E17C-4C58-B987-5AC31162729D}"/>
          </ac:spMkLst>
        </pc:spChg>
        <pc:spChg chg="add mod">
          <ac:chgData name="Mara Grimaldi" userId="bc8932149bbfe9d3" providerId="LiveId" clId="{2B4D83E8-1CD6-47D7-8525-FF473BFC7DB2}" dt="2020-05-03T14:38:49.938" v="20413" actId="1076"/>
          <ac:spMkLst>
            <pc:docMk/>
            <pc:sldMk cId="3979332399" sldId="857"/>
            <ac:spMk id="32" creationId="{215C6687-9982-47A9-B0BF-2A935F9AB7E9}"/>
          </ac:spMkLst>
        </pc:spChg>
        <pc:spChg chg="add mod">
          <ac:chgData name="Mara Grimaldi" userId="bc8932149bbfe9d3" providerId="LiveId" clId="{2B4D83E8-1CD6-47D7-8525-FF473BFC7DB2}" dt="2020-05-03T14:38:36.553" v="20409" actId="1076"/>
          <ac:spMkLst>
            <pc:docMk/>
            <pc:sldMk cId="3979332399" sldId="857"/>
            <ac:spMk id="33" creationId="{2058A64A-474E-4A38-B545-F943E5C0AA52}"/>
          </ac:spMkLst>
        </pc:spChg>
        <pc:picChg chg="del">
          <ac:chgData name="Mara Grimaldi" userId="bc8932149bbfe9d3" providerId="LiveId" clId="{2B4D83E8-1CD6-47D7-8525-FF473BFC7DB2}" dt="2020-05-03T14:27:19.557" v="20111" actId="478"/>
          <ac:picMkLst>
            <pc:docMk/>
            <pc:sldMk cId="3979332399" sldId="857"/>
            <ac:picMk id="22" creationId="{9F1691B7-C952-402D-B4FF-1D28672E5C9B}"/>
          </ac:picMkLst>
        </pc:picChg>
        <pc:picChg chg="add mod">
          <ac:chgData name="Mara Grimaldi" userId="bc8932149bbfe9d3" providerId="LiveId" clId="{2B4D83E8-1CD6-47D7-8525-FF473BFC7DB2}" dt="2020-05-03T14:27:23.742" v="20113"/>
          <ac:picMkLst>
            <pc:docMk/>
            <pc:sldMk cId="3979332399" sldId="857"/>
            <ac:picMk id="28" creationId="{966C7468-61F2-48EC-B50D-D49F70E2EC7F}"/>
          </ac:picMkLst>
        </pc:picChg>
        <pc:picChg chg="del">
          <ac:chgData name="Mara Grimaldi" userId="bc8932149bbfe9d3" providerId="LiveId" clId="{2B4D83E8-1CD6-47D7-8525-FF473BFC7DB2}" dt="2020-05-03T14:27:19.557" v="20111" actId="478"/>
          <ac:picMkLst>
            <pc:docMk/>
            <pc:sldMk cId="3979332399" sldId="857"/>
            <ac:picMk id="3074" creationId="{FD8D90D5-E393-46B0-983C-98FD6F9A71B0}"/>
          </ac:picMkLst>
        </pc:picChg>
        <pc:picChg chg="del">
          <ac:chgData name="Mara Grimaldi" userId="bc8932149bbfe9d3" providerId="LiveId" clId="{2B4D83E8-1CD6-47D7-8525-FF473BFC7DB2}" dt="2020-05-03T14:27:19.557" v="20111" actId="478"/>
          <ac:picMkLst>
            <pc:docMk/>
            <pc:sldMk cId="3979332399" sldId="857"/>
            <ac:picMk id="3078" creationId="{A4CA0848-3EFA-45DF-A0EE-0615583F3C23}"/>
          </ac:picMkLst>
        </pc:picChg>
        <pc:picChg chg="del">
          <ac:chgData name="Mara Grimaldi" userId="bc8932149bbfe9d3" providerId="LiveId" clId="{2B4D83E8-1CD6-47D7-8525-FF473BFC7DB2}" dt="2020-05-03T14:27:19.557" v="20111" actId="478"/>
          <ac:picMkLst>
            <pc:docMk/>
            <pc:sldMk cId="3979332399" sldId="857"/>
            <ac:picMk id="3080" creationId="{8ADDFE97-BF6C-495E-9999-56DEF0458B62}"/>
          </ac:picMkLst>
        </pc:picChg>
        <pc:cxnChg chg="add mod">
          <ac:chgData name="Mara Grimaldi" userId="bc8932149bbfe9d3" providerId="LiveId" clId="{2B4D83E8-1CD6-47D7-8525-FF473BFC7DB2}" dt="2020-05-03T14:27:23.742" v="20113"/>
          <ac:cxnSpMkLst>
            <pc:docMk/>
            <pc:sldMk cId="3979332399" sldId="857"/>
            <ac:cxnSpMk id="23" creationId="{39208FCB-1C99-4F10-A065-41476001E18E}"/>
          </ac:cxnSpMkLst>
        </pc:cxnChg>
        <pc:cxnChg chg="add mod">
          <ac:chgData name="Mara Grimaldi" userId="bc8932149bbfe9d3" providerId="LiveId" clId="{2B4D83E8-1CD6-47D7-8525-FF473BFC7DB2}" dt="2020-05-03T14:27:23.742" v="20113"/>
          <ac:cxnSpMkLst>
            <pc:docMk/>
            <pc:sldMk cId="3979332399" sldId="857"/>
            <ac:cxnSpMk id="26" creationId="{3749453B-3BF9-43AC-B234-D93E961CAAFE}"/>
          </ac:cxnSpMkLst>
        </pc:cxnChg>
      </pc:sldChg>
      <pc:sldChg chg="addSp modSp mod ord modAnim">
        <pc:chgData name="Mara Grimaldi" userId="bc8932149bbfe9d3" providerId="LiveId" clId="{2B4D83E8-1CD6-47D7-8525-FF473BFC7DB2}" dt="2020-05-03T18:08:46.781" v="21616"/>
        <pc:sldMkLst>
          <pc:docMk/>
          <pc:sldMk cId="1651336170" sldId="858"/>
        </pc:sldMkLst>
        <pc:spChg chg="add mod">
          <ac:chgData name="Mara Grimaldi" userId="bc8932149bbfe9d3" providerId="LiveId" clId="{2B4D83E8-1CD6-47D7-8525-FF473BFC7DB2}" dt="2020-05-03T18:05:28.013" v="21584" actId="1076"/>
          <ac:spMkLst>
            <pc:docMk/>
            <pc:sldMk cId="1651336170" sldId="858"/>
            <ac:spMk id="2" creationId="{60307704-BEFC-40DF-8B6C-9925F40959B0}"/>
          </ac:spMkLst>
        </pc:spChg>
        <pc:spChg chg="add mod">
          <ac:chgData name="Mara Grimaldi" userId="bc8932149bbfe9d3" providerId="LiveId" clId="{2B4D83E8-1CD6-47D7-8525-FF473BFC7DB2}" dt="2020-05-03T18:05:24.552" v="21582" actId="14100"/>
          <ac:spMkLst>
            <pc:docMk/>
            <pc:sldMk cId="1651336170" sldId="858"/>
            <ac:spMk id="3" creationId="{3C6999A1-0E29-4BA3-B33B-F24619EE96C5}"/>
          </ac:spMkLst>
        </pc:spChg>
        <pc:spChg chg="add mod">
          <ac:chgData name="Mara Grimaldi" userId="bc8932149bbfe9d3" providerId="LiveId" clId="{2B4D83E8-1CD6-47D7-8525-FF473BFC7DB2}" dt="2020-05-03T18:05:31.767" v="21586" actId="1076"/>
          <ac:spMkLst>
            <pc:docMk/>
            <pc:sldMk cId="1651336170" sldId="858"/>
            <ac:spMk id="5" creationId="{D038F5CB-5678-4694-8276-E9493F486521}"/>
          </ac:spMkLst>
        </pc:spChg>
        <pc:spChg chg="add mod">
          <ac:chgData name="Mara Grimaldi" userId="bc8932149bbfe9d3" providerId="LiveId" clId="{2B4D83E8-1CD6-47D7-8525-FF473BFC7DB2}" dt="2020-05-03T18:05:08.899" v="21570" actId="14100"/>
          <ac:spMkLst>
            <pc:docMk/>
            <pc:sldMk cId="1651336170" sldId="858"/>
            <ac:spMk id="6" creationId="{CB2D1D39-3BC3-4012-84B8-108D617A65DE}"/>
          </ac:spMkLst>
        </pc:spChg>
        <pc:spChg chg="add mod">
          <ac:chgData name="Mara Grimaldi" userId="bc8932149bbfe9d3" providerId="LiveId" clId="{2B4D83E8-1CD6-47D7-8525-FF473BFC7DB2}" dt="2020-05-03T18:05:30.216" v="21585" actId="1076"/>
          <ac:spMkLst>
            <pc:docMk/>
            <pc:sldMk cId="1651336170" sldId="858"/>
            <ac:spMk id="33" creationId="{69124341-ABE9-4D45-B693-1464BEEE7D04}"/>
          </ac:spMkLst>
        </pc:spChg>
        <pc:spChg chg="add mod">
          <ac:chgData name="Mara Grimaldi" userId="bc8932149bbfe9d3" providerId="LiveId" clId="{2B4D83E8-1CD6-47D7-8525-FF473BFC7DB2}" dt="2020-05-03T18:05:53.406" v="21610" actId="1076"/>
          <ac:spMkLst>
            <pc:docMk/>
            <pc:sldMk cId="1651336170" sldId="858"/>
            <ac:spMk id="38" creationId="{0D71C9D5-0FF1-4202-9648-B4DDE42893A1}"/>
          </ac:spMkLst>
        </pc:spChg>
      </pc:sldChg>
    </pc:docChg>
  </pc:docChgLst>
  <pc:docChgLst>
    <pc:chgData name="Mara Grimaldi" userId="bc8932149bbfe9d3" providerId="LiveId" clId="{734692E6-B2B7-4070-BB73-5FCBA9404774}"/>
    <pc:docChg chg="undo custSel addSld delSld modSld sldOrd">
      <pc:chgData name="Mara Grimaldi" userId="bc8932149bbfe9d3" providerId="LiveId" clId="{734692E6-B2B7-4070-BB73-5FCBA9404774}" dt="2020-05-12T15:15:49.523" v="1119" actId="14100"/>
      <pc:docMkLst>
        <pc:docMk/>
      </pc:docMkLst>
      <pc:sldChg chg="modSp mod ord">
        <pc:chgData name="Mara Grimaldi" userId="bc8932149bbfe9d3" providerId="LiveId" clId="{734692E6-B2B7-4070-BB73-5FCBA9404774}" dt="2020-05-12T15:15:49.523" v="1119" actId="14100"/>
        <pc:sldMkLst>
          <pc:docMk/>
          <pc:sldMk cId="961820433" sldId="257"/>
        </pc:sldMkLst>
        <pc:spChg chg="mod">
          <ac:chgData name="Mara Grimaldi" userId="bc8932149bbfe9d3" providerId="LiveId" clId="{734692E6-B2B7-4070-BB73-5FCBA9404774}" dt="2020-05-12T15:15:26.003" v="1116" actId="1076"/>
          <ac:spMkLst>
            <pc:docMk/>
            <pc:sldMk cId="961820433" sldId="257"/>
            <ac:spMk id="4" creationId="{8CA272D3-3B70-48D0-88B2-5EFAEEE12C92}"/>
          </ac:spMkLst>
        </pc:spChg>
        <pc:spChg chg="mod">
          <ac:chgData name="Mara Grimaldi" userId="bc8932149bbfe9d3" providerId="LiveId" clId="{734692E6-B2B7-4070-BB73-5FCBA9404774}" dt="2020-05-12T15:15:14.853" v="1111" actId="1076"/>
          <ac:spMkLst>
            <pc:docMk/>
            <pc:sldMk cId="961820433" sldId="257"/>
            <ac:spMk id="8" creationId="{D7B81A9B-39FF-4CD5-8DAA-C6CF05E156D8}"/>
          </ac:spMkLst>
        </pc:spChg>
        <pc:spChg chg="mod">
          <ac:chgData name="Mara Grimaldi" userId="bc8932149bbfe9d3" providerId="LiveId" clId="{734692E6-B2B7-4070-BB73-5FCBA9404774}" dt="2020-05-12T15:15:16.928" v="1112" actId="1076"/>
          <ac:spMkLst>
            <pc:docMk/>
            <pc:sldMk cId="961820433" sldId="257"/>
            <ac:spMk id="10" creationId="{6DD8827A-2C65-4921-B39F-F85E78B9B202}"/>
          </ac:spMkLst>
        </pc:spChg>
        <pc:grpChg chg="mod">
          <ac:chgData name="Mara Grimaldi" userId="bc8932149bbfe9d3" providerId="LiveId" clId="{734692E6-B2B7-4070-BB73-5FCBA9404774}" dt="2020-05-12T15:15:49.523" v="1119" actId="14100"/>
          <ac:grpSpMkLst>
            <pc:docMk/>
            <pc:sldMk cId="961820433" sldId="257"/>
            <ac:grpSpMk id="6" creationId="{5F7856E1-526C-422D-9271-2B0A8FDD6936}"/>
          </ac:grpSpMkLst>
        </pc:grpChg>
        <pc:picChg chg="mod">
          <ac:chgData name="Mara Grimaldi" userId="bc8932149bbfe9d3" providerId="LiveId" clId="{734692E6-B2B7-4070-BB73-5FCBA9404774}" dt="2020-05-12T15:15:23.812" v="1115" actId="1076"/>
          <ac:picMkLst>
            <pc:docMk/>
            <pc:sldMk cId="961820433" sldId="257"/>
            <ac:picMk id="9" creationId="{E0D9643A-5102-4928-AFA9-FC16407F51A4}"/>
          </ac:picMkLst>
        </pc:picChg>
      </pc:sldChg>
      <pc:sldChg chg="addSp delSp modSp mod">
        <pc:chgData name="Mara Grimaldi" userId="bc8932149bbfe9d3" providerId="LiveId" clId="{734692E6-B2B7-4070-BB73-5FCBA9404774}" dt="2020-05-07T06:25:49.983" v="864" actId="1076"/>
        <pc:sldMkLst>
          <pc:docMk/>
          <pc:sldMk cId="1079222821" sldId="260"/>
        </pc:sldMkLst>
        <pc:spChg chg="mod">
          <ac:chgData name="Mara Grimaldi" userId="bc8932149bbfe9d3" providerId="LiveId" clId="{734692E6-B2B7-4070-BB73-5FCBA9404774}" dt="2020-05-07T06:24:36.205" v="853" actId="1076"/>
          <ac:spMkLst>
            <pc:docMk/>
            <pc:sldMk cId="1079222821" sldId="260"/>
            <ac:spMk id="3" creationId="{00000000-0000-0000-0000-000000000000}"/>
          </ac:spMkLst>
        </pc:spChg>
        <pc:spChg chg="mod">
          <ac:chgData name="Mara Grimaldi" userId="bc8932149bbfe9d3" providerId="LiveId" clId="{734692E6-B2B7-4070-BB73-5FCBA9404774}" dt="2020-05-07T06:24:01.162" v="851" actId="13926"/>
          <ac:spMkLst>
            <pc:docMk/>
            <pc:sldMk cId="1079222821" sldId="260"/>
            <ac:spMk id="8" creationId="{00000000-0000-0000-0000-000000000000}"/>
          </ac:spMkLst>
        </pc:spChg>
        <pc:spChg chg="add mod">
          <ac:chgData name="Mara Grimaldi" userId="bc8932149bbfe9d3" providerId="LiveId" clId="{734692E6-B2B7-4070-BB73-5FCBA9404774}" dt="2020-05-07T06:25:06.128" v="860" actId="208"/>
          <ac:spMkLst>
            <pc:docMk/>
            <pc:sldMk cId="1079222821" sldId="260"/>
            <ac:spMk id="11" creationId="{4D5DA6BE-2CEC-4360-9793-D17E8E654BB5}"/>
          </ac:spMkLst>
        </pc:spChg>
        <pc:spChg chg="add del mod">
          <ac:chgData name="Mara Grimaldi" userId="bc8932149bbfe9d3" providerId="LiveId" clId="{734692E6-B2B7-4070-BB73-5FCBA9404774}" dt="2020-05-07T06:25:32.711" v="862" actId="478"/>
          <ac:spMkLst>
            <pc:docMk/>
            <pc:sldMk cId="1079222821" sldId="260"/>
            <ac:spMk id="16" creationId="{36417594-D2B8-4D48-BAA9-FF8016EC5268}"/>
          </ac:spMkLst>
        </pc:spChg>
        <pc:spChg chg="add mod">
          <ac:chgData name="Mara Grimaldi" userId="bc8932149bbfe9d3" providerId="LiveId" clId="{734692E6-B2B7-4070-BB73-5FCBA9404774}" dt="2020-05-07T06:25:49.983" v="864" actId="1076"/>
          <ac:spMkLst>
            <pc:docMk/>
            <pc:sldMk cId="1079222821" sldId="260"/>
            <ac:spMk id="18" creationId="{A2567C79-C2F2-4257-9545-7250C66A9317}"/>
          </ac:spMkLst>
        </pc:spChg>
      </pc:sldChg>
      <pc:sldChg chg="addSp delSp modSp mod delAnim modAnim">
        <pc:chgData name="Mara Grimaldi" userId="bc8932149bbfe9d3" providerId="LiveId" clId="{734692E6-B2B7-4070-BB73-5FCBA9404774}" dt="2020-05-06T20:23:17.792" v="623" actId="1076"/>
        <pc:sldMkLst>
          <pc:docMk/>
          <pc:sldMk cId="1721733646" sldId="266"/>
        </pc:sldMkLst>
        <pc:spChg chg="add del mod">
          <ac:chgData name="Mara Grimaldi" userId="bc8932149bbfe9d3" providerId="LiveId" clId="{734692E6-B2B7-4070-BB73-5FCBA9404774}" dt="2020-05-06T20:22:06.957" v="554" actId="478"/>
          <ac:spMkLst>
            <pc:docMk/>
            <pc:sldMk cId="1721733646" sldId="266"/>
            <ac:spMk id="2" creationId="{AD9F705C-3B54-49BE-BF9C-A99B7D9A9BAC}"/>
          </ac:spMkLst>
        </pc:spChg>
        <pc:spChg chg="add mod">
          <ac:chgData name="Mara Grimaldi" userId="bc8932149bbfe9d3" providerId="LiveId" clId="{734692E6-B2B7-4070-BB73-5FCBA9404774}" dt="2020-05-06T20:22:57.044" v="613" actId="6549"/>
          <ac:spMkLst>
            <pc:docMk/>
            <pc:sldMk cId="1721733646" sldId="266"/>
            <ac:spMk id="3" creationId="{14B2E15E-8563-41CA-9B55-A9C13F84474B}"/>
          </ac:spMkLst>
        </pc:spChg>
        <pc:spChg chg="del mod">
          <ac:chgData name="Mara Grimaldi" userId="bc8932149bbfe9d3" providerId="LiveId" clId="{734692E6-B2B7-4070-BB73-5FCBA9404774}" dt="2020-05-06T20:21:15.281" v="536"/>
          <ac:spMkLst>
            <pc:docMk/>
            <pc:sldMk cId="1721733646" sldId="266"/>
            <ac:spMk id="4" creationId="{00000000-0000-0000-0000-000000000000}"/>
          </ac:spMkLst>
        </pc:spChg>
        <pc:spChg chg="del mod">
          <ac:chgData name="Mara Grimaldi" userId="bc8932149bbfe9d3" providerId="LiveId" clId="{734692E6-B2B7-4070-BB73-5FCBA9404774}" dt="2020-05-06T20:22:06.957" v="554" actId="478"/>
          <ac:spMkLst>
            <pc:docMk/>
            <pc:sldMk cId="1721733646" sldId="266"/>
            <ac:spMk id="5" creationId="{00000000-0000-0000-0000-000000000000}"/>
          </ac:spMkLst>
        </pc:spChg>
        <pc:spChg chg="add mod">
          <ac:chgData name="Mara Grimaldi" userId="bc8932149bbfe9d3" providerId="LiveId" clId="{734692E6-B2B7-4070-BB73-5FCBA9404774}" dt="2020-05-06T20:23:17.792" v="623" actId="1076"/>
          <ac:spMkLst>
            <pc:docMk/>
            <pc:sldMk cId="1721733646" sldId="266"/>
            <ac:spMk id="10" creationId="{4537EACE-BF8A-46D8-8DF0-4D55F41D8574}"/>
          </ac:spMkLst>
        </pc:spChg>
        <pc:spChg chg="mod">
          <ac:chgData name="Mara Grimaldi" userId="bc8932149bbfe9d3" providerId="LiveId" clId="{734692E6-B2B7-4070-BB73-5FCBA9404774}" dt="2020-05-06T20:22:23.650" v="560" actId="1076"/>
          <ac:spMkLst>
            <pc:docMk/>
            <pc:sldMk cId="1721733646" sldId="266"/>
            <ac:spMk id="11" creationId="{127CFACD-09F5-41F0-8FC5-09B178629DEA}"/>
          </ac:spMkLst>
        </pc:spChg>
      </pc:sldChg>
      <pc:sldChg chg="del">
        <pc:chgData name="Mara Grimaldi" userId="bc8932149bbfe9d3" providerId="LiveId" clId="{734692E6-B2B7-4070-BB73-5FCBA9404774}" dt="2020-05-06T10:13:06.004" v="0" actId="47"/>
        <pc:sldMkLst>
          <pc:docMk/>
          <pc:sldMk cId="305453850" sldId="267"/>
        </pc:sldMkLst>
      </pc:sldChg>
      <pc:sldChg chg="modSp mod ord">
        <pc:chgData name="Mara Grimaldi" userId="bc8932149bbfe9d3" providerId="LiveId" clId="{734692E6-B2B7-4070-BB73-5FCBA9404774}" dt="2020-05-12T15:15:40.868" v="1118" actId="14100"/>
        <pc:sldMkLst>
          <pc:docMk/>
          <pc:sldMk cId="740912489" sldId="270"/>
        </pc:sldMkLst>
        <pc:spChg chg="mod">
          <ac:chgData name="Mara Grimaldi" userId="bc8932149bbfe9d3" providerId="LiveId" clId="{734692E6-B2B7-4070-BB73-5FCBA9404774}" dt="2020-05-12T15:15:37.896" v="1117" actId="1076"/>
          <ac:spMkLst>
            <pc:docMk/>
            <pc:sldMk cId="740912489" sldId="270"/>
            <ac:spMk id="8" creationId="{AF3C60F7-5D72-40B0-A59D-0858967C17B7}"/>
          </ac:spMkLst>
        </pc:spChg>
        <pc:spChg chg="mod">
          <ac:chgData name="Mara Grimaldi" userId="bc8932149bbfe9d3" providerId="LiveId" clId="{734692E6-B2B7-4070-BB73-5FCBA9404774}" dt="2020-05-12T15:13:33.822" v="1085" actId="1076"/>
          <ac:spMkLst>
            <pc:docMk/>
            <pc:sldMk cId="740912489" sldId="270"/>
            <ac:spMk id="9" creationId="{4FBCDC47-12BC-41E9-A32B-08099A52BDFE}"/>
          </ac:spMkLst>
        </pc:spChg>
        <pc:grpChg chg="mod">
          <ac:chgData name="Mara Grimaldi" userId="bc8932149bbfe9d3" providerId="LiveId" clId="{734692E6-B2B7-4070-BB73-5FCBA9404774}" dt="2020-05-12T15:15:40.868" v="1118" actId="14100"/>
          <ac:grpSpMkLst>
            <pc:docMk/>
            <pc:sldMk cId="740912489" sldId="270"/>
            <ac:grpSpMk id="5" creationId="{5DF8273B-F35F-4230-A08E-58ECDB62CE19}"/>
          </ac:grpSpMkLst>
        </pc:grpChg>
        <pc:graphicFrameChg chg="mod">
          <ac:chgData name="Mara Grimaldi" userId="bc8932149bbfe9d3" providerId="LiveId" clId="{734692E6-B2B7-4070-BB73-5FCBA9404774}" dt="2020-05-12T15:13:29.591" v="1083" actId="1076"/>
          <ac:graphicFrameMkLst>
            <pc:docMk/>
            <pc:sldMk cId="740912489" sldId="270"/>
            <ac:graphicFrameMk id="2" creationId="{DE164E25-7554-49F2-8B3A-B15F9F8C3706}"/>
          </ac:graphicFrameMkLst>
        </pc:graphicFrameChg>
        <pc:graphicFrameChg chg="mod">
          <ac:chgData name="Mara Grimaldi" userId="bc8932149bbfe9d3" providerId="LiveId" clId="{734692E6-B2B7-4070-BB73-5FCBA9404774}" dt="2020-05-12T15:13:29.591" v="1083" actId="1076"/>
          <ac:graphicFrameMkLst>
            <pc:docMk/>
            <pc:sldMk cId="740912489" sldId="270"/>
            <ac:graphicFrameMk id="4" creationId="{00000000-0000-0000-0000-000000000000}"/>
          </ac:graphicFrameMkLst>
        </pc:graphicFrameChg>
      </pc:sldChg>
      <pc:sldChg chg="modSp mod ord">
        <pc:chgData name="Mara Grimaldi" userId="bc8932149bbfe9d3" providerId="LiveId" clId="{734692E6-B2B7-4070-BB73-5FCBA9404774}" dt="2020-05-12T15:14:41.765" v="1100"/>
        <pc:sldMkLst>
          <pc:docMk/>
          <pc:sldMk cId="2010151893" sldId="271"/>
        </pc:sldMkLst>
        <pc:spChg chg="mod">
          <ac:chgData name="Mara Grimaldi" userId="bc8932149bbfe9d3" providerId="LiveId" clId="{734692E6-B2B7-4070-BB73-5FCBA9404774}" dt="2020-05-12T15:12:43.090" v="1068" actId="403"/>
          <ac:spMkLst>
            <pc:docMk/>
            <pc:sldMk cId="2010151893" sldId="271"/>
            <ac:spMk id="8" creationId="{AF3C60F7-5D72-40B0-A59D-0858967C17B7}"/>
          </ac:spMkLst>
        </pc:spChg>
        <pc:spChg chg="mod">
          <ac:chgData name="Mara Grimaldi" userId="bc8932149bbfe9d3" providerId="LiveId" clId="{734692E6-B2B7-4070-BB73-5FCBA9404774}" dt="2020-05-12T15:12:48.292" v="1071" actId="403"/>
          <ac:spMkLst>
            <pc:docMk/>
            <pc:sldMk cId="2010151893" sldId="271"/>
            <ac:spMk id="9" creationId="{4FBCDC47-12BC-41E9-A32B-08099A52BDFE}"/>
          </ac:spMkLst>
        </pc:spChg>
        <pc:grpChg chg="mod">
          <ac:chgData name="Mara Grimaldi" userId="bc8932149bbfe9d3" providerId="LiveId" clId="{734692E6-B2B7-4070-BB73-5FCBA9404774}" dt="2020-05-12T15:12:38.024" v="1064" actId="14100"/>
          <ac:grpSpMkLst>
            <pc:docMk/>
            <pc:sldMk cId="2010151893" sldId="271"/>
            <ac:grpSpMk id="5" creationId="{5DF8273B-F35F-4230-A08E-58ECDB62CE19}"/>
          </ac:grpSpMkLst>
        </pc:grpChg>
        <pc:graphicFrameChg chg="mod">
          <ac:chgData name="Mara Grimaldi" userId="bc8932149bbfe9d3" providerId="LiveId" clId="{734692E6-B2B7-4070-BB73-5FCBA9404774}" dt="2020-05-12T15:13:04.792" v="1073"/>
          <ac:graphicFrameMkLst>
            <pc:docMk/>
            <pc:sldMk cId="2010151893" sldId="271"/>
            <ac:graphicFrameMk id="4" creationId="{00000000-0000-0000-0000-000000000000}"/>
          </ac:graphicFrameMkLst>
        </pc:graphicFrameChg>
      </pc:sldChg>
      <pc:sldChg chg="del">
        <pc:chgData name="Mara Grimaldi" userId="bc8932149bbfe9d3" providerId="LiveId" clId="{734692E6-B2B7-4070-BB73-5FCBA9404774}" dt="2020-05-06T20:19:48.493" v="437" actId="47"/>
        <pc:sldMkLst>
          <pc:docMk/>
          <pc:sldMk cId="1335382424" sldId="288"/>
        </pc:sldMkLst>
      </pc:sldChg>
      <pc:sldChg chg="addSp modSp mod modAnim">
        <pc:chgData name="Mara Grimaldi" userId="bc8932149bbfe9d3" providerId="LiveId" clId="{734692E6-B2B7-4070-BB73-5FCBA9404774}" dt="2020-05-11T14:09:38.730" v="1056"/>
        <pc:sldMkLst>
          <pc:docMk/>
          <pc:sldMk cId="1584427188" sldId="317"/>
        </pc:sldMkLst>
        <pc:spChg chg="add mod">
          <ac:chgData name="Mara Grimaldi" userId="bc8932149bbfe9d3" providerId="LiveId" clId="{734692E6-B2B7-4070-BB73-5FCBA9404774}" dt="2020-05-07T06:41:04.120" v="874" actId="1582"/>
          <ac:spMkLst>
            <pc:docMk/>
            <pc:sldMk cId="1584427188" sldId="317"/>
            <ac:spMk id="2" creationId="{DCE67272-4919-4056-BAA8-E6700E172D06}"/>
          </ac:spMkLst>
        </pc:spChg>
        <pc:cxnChg chg="add mod">
          <ac:chgData name="Mara Grimaldi" userId="bc8932149bbfe9d3" providerId="LiveId" clId="{734692E6-B2B7-4070-BB73-5FCBA9404774}" dt="2020-05-07T06:41:47.255" v="888" actId="14100"/>
          <ac:cxnSpMkLst>
            <pc:docMk/>
            <pc:sldMk cId="1584427188" sldId="317"/>
            <ac:cxnSpMk id="5" creationId="{FA3F0D39-1072-41A6-9308-897E227FEA0A}"/>
          </ac:cxnSpMkLst>
        </pc:cxnChg>
        <pc:cxnChg chg="add mod">
          <ac:chgData name="Mara Grimaldi" userId="bc8932149bbfe9d3" providerId="LiveId" clId="{734692E6-B2B7-4070-BB73-5FCBA9404774}" dt="2020-05-07T06:41:33.532" v="884" actId="14100"/>
          <ac:cxnSpMkLst>
            <pc:docMk/>
            <pc:sldMk cId="1584427188" sldId="317"/>
            <ac:cxnSpMk id="28" creationId="{A22C107E-E140-4282-9573-0841E35BB7E2}"/>
          </ac:cxnSpMkLst>
        </pc:cxnChg>
        <pc:cxnChg chg="add mod">
          <ac:chgData name="Mara Grimaldi" userId="bc8932149bbfe9d3" providerId="LiveId" clId="{734692E6-B2B7-4070-BB73-5FCBA9404774}" dt="2020-05-07T06:41:41.523" v="887" actId="14100"/>
          <ac:cxnSpMkLst>
            <pc:docMk/>
            <pc:sldMk cId="1584427188" sldId="317"/>
            <ac:cxnSpMk id="30" creationId="{133DFD67-C29B-497C-A71D-BC6A38163E11}"/>
          </ac:cxnSpMkLst>
        </pc:cxnChg>
      </pc:sldChg>
      <pc:sldChg chg="addSp delSp modSp mod">
        <pc:chgData name="Mara Grimaldi" userId="bc8932149bbfe9d3" providerId="LiveId" clId="{734692E6-B2B7-4070-BB73-5FCBA9404774}" dt="2020-05-11T14:08:33.898" v="1046" actId="478"/>
        <pc:sldMkLst>
          <pc:docMk/>
          <pc:sldMk cId="1076052113" sldId="318"/>
        </pc:sldMkLst>
        <pc:spChg chg="add del mod">
          <ac:chgData name="Mara Grimaldi" userId="bc8932149bbfe9d3" providerId="LiveId" clId="{734692E6-B2B7-4070-BB73-5FCBA9404774}" dt="2020-05-11T14:08:33.898" v="1046" actId="478"/>
          <ac:spMkLst>
            <pc:docMk/>
            <pc:sldMk cId="1076052113" sldId="318"/>
            <ac:spMk id="2" creationId="{B7EAB119-E6DA-412C-9BE7-D37CC49E8333}"/>
          </ac:spMkLst>
        </pc:spChg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2678734012" sldId="388"/>
        </pc:sldMkLst>
      </pc:sldChg>
      <pc:sldChg chg="modSp mod modNotesTx">
        <pc:chgData name="Mara Grimaldi" userId="bc8932149bbfe9d3" providerId="LiveId" clId="{734692E6-B2B7-4070-BB73-5FCBA9404774}" dt="2020-05-06T20:30:09.630" v="847" actId="20577"/>
        <pc:sldMkLst>
          <pc:docMk/>
          <pc:sldMk cId="611729123" sldId="393"/>
        </pc:sldMkLst>
        <pc:spChg chg="mod">
          <ac:chgData name="Mara Grimaldi" userId="bc8932149bbfe9d3" providerId="LiveId" clId="{734692E6-B2B7-4070-BB73-5FCBA9404774}" dt="2020-05-06T15:51:04.084" v="433" actId="20577"/>
          <ac:spMkLst>
            <pc:docMk/>
            <pc:sldMk cId="611729123" sldId="393"/>
            <ac:spMk id="11" creationId="{00000000-0000-0000-0000-000000000000}"/>
          </ac:spMkLst>
        </pc:spChg>
      </pc:sldChg>
      <pc:sldChg chg="modNotesTx">
        <pc:chgData name="Mara Grimaldi" userId="bc8932149bbfe9d3" providerId="LiveId" clId="{734692E6-B2B7-4070-BB73-5FCBA9404774}" dt="2020-05-06T20:30:31.507" v="849" actId="20577"/>
        <pc:sldMkLst>
          <pc:docMk/>
          <pc:sldMk cId="763074264" sldId="395"/>
        </pc:sldMkLst>
      </pc:sldChg>
      <pc:sldChg chg="modNotesTx">
        <pc:chgData name="Mara Grimaldi" userId="bc8932149bbfe9d3" providerId="LiveId" clId="{734692E6-B2B7-4070-BB73-5FCBA9404774}" dt="2020-05-06T20:30:20.414" v="848" actId="20577"/>
        <pc:sldMkLst>
          <pc:docMk/>
          <pc:sldMk cId="3883201863" sldId="443"/>
        </pc:sldMkLst>
      </pc:sldChg>
      <pc:sldChg chg="modNotesTx">
        <pc:chgData name="Mara Grimaldi" userId="bc8932149bbfe9d3" providerId="LiveId" clId="{734692E6-B2B7-4070-BB73-5FCBA9404774}" dt="2020-05-06T20:30:46.322" v="850" actId="20577"/>
        <pc:sldMkLst>
          <pc:docMk/>
          <pc:sldMk cId="3480386758" sldId="477"/>
        </pc:sldMkLst>
      </pc:sldChg>
      <pc:sldChg chg="modSp mod">
        <pc:chgData name="Mara Grimaldi" userId="bc8932149bbfe9d3" providerId="LiveId" clId="{734692E6-B2B7-4070-BB73-5FCBA9404774}" dt="2020-05-06T10:21:21.701" v="167" actId="1076"/>
        <pc:sldMkLst>
          <pc:docMk/>
          <pc:sldMk cId="677136364" sldId="516"/>
        </pc:sldMkLst>
        <pc:spChg chg="mod">
          <ac:chgData name="Mara Grimaldi" userId="bc8932149bbfe9d3" providerId="LiveId" clId="{734692E6-B2B7-4070-BB73-5FCBA9404774}" dt="2020-05-06T10:21:11.203" v="165" actId="14100"/>
          <ac:spMkLst>
            <pc:docMk/>
            <pc:sldMk cId="677136364" sldId="516"/>
            <ac:spMk id="13" creationId="{464D734D-7DBB-47E0-B452-C11D65D09C63}"/>
          </ac:spMkLst>
        </pc:spChg>
        <pc:spChg chg="mod">
          <ac:chgData name="Mara Grimaldi" userId="bc8932149bbfe9d3" providerId="LiveId" clId="{734692E6-B2B7-4070-BB73-5FCBA9404774}" dt="2020-05-06T10:21:21.701" v="167" actId="1076"/>
          <ac:spMkLst>
            <pc:docMk/>
            <pc:sldMk cId="677136364" sldId="516"/>
            <ac:spMk id="23" creationId="{C310A5DC-C723-439A-A08B-92995F5AAE87}"/>
          </ac:spMkLst>
        </pc:spChg>
        <pc:picChg chg="mod">
          <ac:chgData name="Mara Grimaldi" userId="bc8932149bbfe9d3" providerId="LiveId" clId="{734692E6-B2B7-4070-BB73-5FCBA9404774}" dt="2020-05-06T10:21:14.029" v="166" actId="1076"/>
          <ac:picMkLst>
            <pc:docMk/>
            <pc:sldMk cId="677136364" sldId="516"/>
            <ac:picMk id="3" creationId="{00000000-0000-0000-0000-000000000000}"/>
          </ac:picMkLst>
        </pc:picChg>
      </pc:sldChg>
      <pc:sldChg chg="addSp delSp modSp mod modAnim">
        <pc:chgData name="Mara Grimaldi" userId="bc8932149bbfe9d3" providerId="LiveId" clId="{734692E6-B2B7-4070-BB73-5FCBA9404774}" dt="2020-05-06T20:29:41.407" v="846"/>
        <pc:sldMkLst>
          <pc:docMk/>
          <pc:sldMk cId="4056572316" sldId="524"/>
        </pc:sldMkLst>
        <pc:spChg chg="add del mod">
          <ac:chgData name="Mara Grimaldi" userId="bc8932149bbfe9d3" providerId="LiveId" clId="{734692E6-B2B7-4070-BB73-5FCBA9404774}" dt="2020-05-06T20:24:02.863" v="626"/>
          <ac:spMkLst>
            <pc:docMk/>
            <pc:sldMk cId="4056572316" sldId="524"/>
            <ac:spMk id="2" creationId="{5FC80C35-B999-495A-A30D-932468A193AE}"/>
          </ac:spMkLst>
        </pc:spChg>
        <pc:spChg chg="add del mod">
          <ac:chgData name="Mara Grimaldi" userId="bc8932149bbfe9d3" providerId="LiveId" clId="{734692E6-B2B7-4070-BB73-5FCBA9404774}" dt="2020-05-06T20:24:02.879" v="627"/>
          <ac:spMkLst>
            <pc:docMk/>
            <pc:sldMk cId="4056572316" sldId="524"/>
            <ac:spMk id="3" creationId="{00000000-0000-0000-0000-000000000000}"/>
          </ac:spMkLst>
        </pc:spChg>
        <pc:spChg chg="add mod">
          <ac:chgData name="Mara Grimaldi" userId="bc8932149bbfe9d3" providerId="LiveId" clId="{734692E6-B2B7-4070-BB73-5FCBA9404774}" dt="2020-05-06T20:29:00.209" v="839" actId="20577"/>
          <ac:spMkLst>
            <pc:docMk/>
            <pc:sldMk cId="4056572316" sldId="524"/>
            <ac:spMk id="4" creationId="{17967313-092D-4AC9-920F-4FD75BBBE3F7}"/>
          </ac:spMkLst>
        </pc:spChg>
        <pc:spChg chg="add mod">
          <ac:chgData name="Mara Grimaldi" userId="bc8932149bbfe9d3" providerId="LiveId" clId="{734692E6-B2B7-4070-BB73-5FCBA9404774}" dt="2020-05-06T20:29:36.688" v="843" actId="1076"/>
          <ac:spMkLst>
            <pc:docMk/>
            <pc:sldMk cId="4056572316" sldId="524"/>
            <ac:spMk id="5" creationId="{92FF9CEE-5C38-4B21-86C1-C4AFCB0CC5A2}"/>
          </ac:spMkLst>
        </pc:spChg>
        <pc:picChg chg="add mod">
          <ac:chgData name="Mara Grimaldi" userId="bc8932149bbfe9d3" providerId="LiveId" clId="{734692E6-B2B7-4070-BB73-5FCBA9404774}" dt="2020-05-06T20:29:37.669" v="844" actId="1076"/>
          <ac:picMkLst>
            <pc:docMk/>
            <pc:sldMk cId="4056572316" sldId="524"/>
            <ac:picMk id="11" creationId="{243E4726-789E-4AE7-9B4E-765560BF49FF}"/>
          </ac:picMkLst>
        </pc:picChg>
      </pc:sldChg>
      <pc:sldChg chg="add del">
        <pc:chgData name="Mara Grimaldi" userId="bc8932149bbfe9d3" providerId="LiveId" clId="{734692E6-B2B7-4070-BB73-5FCBA9404774}" dt="2020-05-06T16:52:20.243" v="436" actId="47"/>
        <pc:sldMkLst>
          <pc:docMk/>
          <pc:sldMk cId="636959884" sldId="548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2708125595" sldId="674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524513087" sldId="704"/>
        </pc:sldMkLst>
      </pc:sldChg>
      <pc:sldChg chg="addSp delSp modSp mod modAnim">
        <pc:chgData name="Mara Grimaldi" userId="bc8932149bbfe9d3" providerId="LiveId" clId="{734692E6-B2B7-4070-BB73-5FCBA9404774}" dt="2020-05-06T10:40:54.903" v="416"/>
        <pc:sldMkLst>
          <pc:docMk/>
          <pc:sldMk cId="3435216187" sldId="707"/>
        </pc:sldMkLst>
        <pc:spChg chg="add del mod">
          <ac:chgData name="Mara Grimaldi" userId="bc8932149bbfe9d3" providerId="LiveId" clId="{734692E6-B2B7-4070-BB73-5FCBA9404774}" dt="2020-05-06T10:27:23.629" v="214" actId="21"/>
          <ac:spMkLst>
            <pc:docMk/>
            <pc:sldMk cId="3435216187" sldId="707"/>
            <ac:spMk id="6" creationId="{4CAFFBC0-FF28-46D7-97DA-FADA4346099C}"/>
          </ac:spMkLst>
        </pc:spChg>
        <pc:spChg chg="add del mod">
          <ac:chgData name="Mara Grimaldi" userId="bc8932149bbfe9d3" providerId="LiveId" clId="{734692E6-B2B7-4070-BB73-5FCBA9404774}" dt="2020-05-06T10:29:55.068" v="286" actId="21"/>
          <ac:spMkLst>
            <pc:docMk/>
            <pc:sldMk cId="3435216187" sldId="707"/>
            <ac:spMk id="9" creationId="{84E02C97-1909-4249-BFC6-9FC75574F780}"/>
          </ac:spMkLst>
        </pc:spChg>
        <pc:spChg chg="add del mod">
          <ac:chgData name="Mara Grimaldi" userId="bc8932149bbfe9d3" providerId="LiveId" clId="{734692E6-B2B7-4070-BB73-5FCBA9404774}" dt="2020-05-06T10:27:23.629" v="214" actId="21"/>
          <ac:spMkLst>
            <pc:docMk/>
            <pc:sldMk cId="3435216187" sldId="707"/>
            <ac:spMk id="15" creationId="{A9B6D0CF-82D4-4B28-AA24-E49573A77BB4}"/>
          </ac:spMkLst>
        </pc:spChg>
        <pc:spChg chg="add del mod">
          <ac:chgData name="Mara Grimaldi" userId="bc8932149bbfe9d3" providerId="LiveId" clId="{734692E6-B2B7-4070-BB73-5FCBA9404774}" dt="2020-05-06T10:27:23.629" v="214" actId="21"/>
          <ac:spMkLst>
            <pc:docMk/>
            <pc:sldMk cId="3435216187" sldId="707"/>
            <ac:spMk id="16" creationId="{0B2DF6B4-6F49-4124-B21A-E14249A4D4FB}"/>
          </ac:spMkLst>
        </pc:spChg>
        <pc:spChg chg="add del mod">
          <ac:chgData name="Mara Grimaldi" userId="bc8932149bbfe9d3" providerId="LiveId" clId="{734692E6-B2B7-4070-BB73-5FCBA9404774}" dt="2020-05-06T10:27:23.629" v="214" actId="21"/>
          <ac:spMkLst>
            <pc:docMk/>
            <pc:sldMk cId="3435216187" sldId="707"/>
            <ac:spMk id="17" creationId="{7BD4EF71-4B66-43C2-B4A1-6ED4708F4C1E}"/>
          </ac:spMkLst>
        </pc:spChg>
        <pc:spChg chg="add del mod">
          <ac:chgData name="Mara Grimaldi" userId="bc8932149bbfe9d3" providerId="LiveId" clId="{734692E6-B2B7-4070-BB73-5FCBA9404774}" dt="2020-05-06T10:29:55.068" v="286" actId="21"/>
          <ac:spMkLst>
            <pc:docMk/>
            <pc:sldMk cId="3435216187" sldId="707"/>
            <ac:spMk id="19" creationId="{8090F507-7E49-41C9-A313-77E0B2928B37}"/>
          </ac:spMkLst>
        </pc:spChg>
        <pc:spChg chg="add del mod">
          <ac:chgData name="Mara Grimaldi" userId="bc8932149bbfe9d3" providerId="LiveId" clId="{734692E6-B2B7-4070-BB73-5FCBA9404774}" dt="2020-05-06T10:29:55.068" v="286" actId="21"/>
          <ac:spMkLst>
            <pc:docMk/>
            <pc:sldMk cId="3435216187" sldId="707"/>
            <ac:spMk id="20" creationId="{C8F0C6AE-AF8B-4B49-A98C-8BEEB4C868B3}"/>
          </ac:spMkLst>
        </pc:spChg>
        <pc:spChg chg="add del mod">
          <ac:chgData name="Mara Grimaldi" userId="bc8932149bbfe9d3" providerId="LiveId" clId="{734692E6-B2B7-4070-BB73-5FCBA9404774}" dt="2020-05-06T10:29:55.068" v="286" actId="21"/>
          <ac:spMkLst>
            <pc:docMk/>
            <pc:sldMk cId="3435216187" sldId="707"/>
            <ac:spMk id="21" creationId="{04C05D84-2770-4E7B-A9BF-D5DEFEF4A35A}"/>
          </ac:spMkLst>
        </pc:spChg>
        <pc:spChg chg="add mod">
          <ac:chgData name="Mara Grimaldi" userId="bc8932149bbfe9d3" providerId="LiveId" clId="{734692E6-B2B7-4070-BB73-5FCBA9404774}" dt="2020-05-06T10:39:46.045" v="361" actId="1076"/>
          <ac:spMkLst>
            <pc:docMk/>
            <pc:sldMk cId="3435216187" sldId="707"/>
            <ac:spMk id="27" creationId="{5739CE14-F7C0-453B-9C9B-0AA29BCBF4C3}"/>
          </ac:spMkLst>
        </pc:spChg>
        <pc:spChg chg="add mod">
          <ac:chgData name="Mara Grimaldi" userId="bc8932149bbfe9d3" providerId="LiveId" clId="{734692E6-B2B7-4070-BB73-5FCBA9404774}" dt="2020-05-06T10:39:54.578" v="368" actId="1076"/>
          <ac:spMkLst>
            <pc:docMk/>
            <pc:sldMk cId="3435216187" sldId="707"/>
            <ac:spMk id="31" creationId="{9A32A342-4789-4632-A5FC-FD0180607923}"/>
          </ac:spMkLst>
        </pc:spChg>
        <pc:spChg chg="add mod">
          <ac:chgData name="Mara Grimaldi" userId="bc8932149bbfe9d3" providerId="LiveId" clId="{734692E6-B2B7-4070-BB73-5FCBA9404774}" dt="2020-05-06T10:40:22.279" v="397" actId="1076"/>
          <ac:spMkLst>
            <pc:docMk/>
            <pc:sldMk cId="3435216187" sldId="707"/>
            <ac:spMk id="32" creationId="{54CB8AAC-9C7A-4649-ABEA-AF1EA6F8CA15}"/>
          </ac:spMkLst>
        </pc:spChg>
        <pc:spChg chg="add mod">
          <ac:chgData name="Mara Grimaldi" userId="bc8932149bbfe9d3" providerId="LiveId" clId="{734692E6-B2B7-4070-BB73-5FCBA9404774}" dt="2020-05-06T10:40:31.442" v="407" actId="1076"/>
          <ac:spMkLst>
            <pc:docMk/>
            <pc:sldMk cId="3435216187" sldId="707"/>
            <ac:spMk id="33" creationId="{3BE8145E-B86C-4C92-9F55-2C5A2D9185C4}"/>
          </ac:spMkLst>
        </pc:spChg>
        <pc:picChg chg="add del mod modCrop">
          <ac:chgData name="Mara Grimaldi" userId="bc8932149bbfe9d3" providerId="LiveId" clId="{734692E6-B2B7-4070-BB73-5FCBA9404774}" dt="2020-05-06T10:27:23.629" v="214" actId="21"/>
          <ac:picMkLst>
            <pc:docMk/>
            <pc:sldMk cId="3435216187" sldId="707"/>
            <ac:picMk id="2" creationId="{50AC2DB8-5332-47FD-A8F8-C5487363CC6F}"/>
          </ac:picMkLst>
        </pc:picChg>
        <pc:picChg chg="add del mod modCrop">
          <ac:chgData name="Mara Grimaldi" userId="bc8932149bbfe9d3" providerId="LiveId" clId="{734692E6-B2B7-4070-BB73-5FCBA9404774}" dt="2020-05-06T10:27:23.629" v="214" actId="21"/>
          <ac:picMkLst>
            <pc:docMk/>
            <pc:sldMk cId="3435216187" sldId="707"/>
            <ac:picMk id="3" creationId="{943C7D42-74C2-4722-A0F4-400EFD5BB7D8}"/>
          </ac:picMkLst>
        </pc:picChg>
        <pc:picChg chg="del mod">
          <ac:chgData name="Mara Grimaldi" userId="bc8932149bbfe9d3" providerId="LiveId" clId="{734692E6-B2B7-4070-BB73-5FCBA9404774}" dt="2020-05-06T10:27:23.629" v="214" actId="21"/>
          <ac:picMkLst>
            <pc:docMk/>
            <pc:sldMk cId="3435216187" sldId="707"/>
            <ac:picMk id="4" creationId="{00000000-0000-0000-0000-000000000000}"/>
          </ac:picMkLst>
        </pc:picChg>
        <pc:picChg chg="add del mod">
          <ac:chgData name="Mara Grimaldi" userId="bc8932149bbfe9d3" providerId="LiveId" clId="{734692E6-B2B7-4070-BB73-5FCBA9404774}" dt="2020-05-06T10:30:20.988" v="296" actId="478"/>
          <ac:picMkLst>
            <pc:docMk/>
            <pc:sldMk cId="3435216187" sldId="707"/>
            <ac:picMk id="5" creationId="{96BF128C-23BB-463B-B770-F326D7F79F30}"/>
          </ac:picMkLst>
        </pc:picChg>
        <pc:picChg chg="add del mod">
          <ac:chgData name="Mara Grimaldi" userId="bc8932149bbfe9d3" providerId="LiveId" clId="{734692E6-B2B7-4070-BB73-5FCBA9404774}" dt="2020-05-06T10:29:55.068" v="286" actId="21"/>
          <ac:picMkLst>
            <pc:docMk/>
            <pc:sldMk cId="3435216187" sldId="707"/>
            <ac:picMk id="7" creationId="{25B81FFD-CB3F-41C3-B1CD-F0ADE94F731D}"/>
          </ac:picMkLst>
        </pc:picChg>
        <pc:picChg chg="add mod ord">
          <ac:chgData name="Mara Grimaldi" userId="bc8932149bbfe9d3" providerId="LiveId" clId="{734692E6-B2B7-4070-BB73-5FCBA9404774}" dt="2020-05-06T10:30:04.748" v="291" actId="167"/>
          <ac:picMkLst>
            <pc:docMk/>
            <pc:sldMk cId="3435216187" sldId="707"/>
            <ac:picMk id="10" creationId="{C6415EF4-1747-47E7-914B-FF35D70BE690}"/>
          </ac:picMkLst>
        </pc:picChg>
        <pc:picChg chg="add mod">
          <ac:chgData name="Mara Grimaldi" userId="bc8932149bbfe9d3" providerId="LiveId" clId="{734692E6-B2B7-4070-BB73-5FCBA9404774}" dt="2020-05-06T10:30:31.676" v="301" actId="1076"/>
          <ac:picMkLst>
            <pc:docMk/>
            <pc:sldMk cId="3435216187" sldId="707"/>
            <ac:picMk id="18" creationId="{5B1F9550-36BD-4331-BFEB-77662F52B1B2}"/>
          </ac:picMkLst>
        </pc:picChg>
        <pc:picChg chg="add mod">
          <ac:chgData name="Mara Grimaldi" userId="bc8932149bbfe9d3" providerId="LiveId" clId="{734692E6-B2B7-4070-BB73-5FCBA9404774}" dt="2020-05-06T10:31:18.181" v="306" actId="1076"/>
          <ac:picMkLst>
            <pc:docMk/>
            <pc:sldMk cId="3435216187" sldId="707"/>
            <ac:picMk id="22" creationId="{685C9DD3-F2BF-40E0-8252-B736E8BF9C15}"/>
          </ac:picMkLst>
        </pc:picChg>
        <pc:picChg chg="add mod">
          <ac:chgData name="Mara Grimaldi" userId="bc8932149bbfe9d3" providerId="LiveId" clId="{734692E6-B2B7-4070-BB73-5FCBA9404774}" dt="2020-05-06T10:31:34.293" v="309" actId="1076"/>
          <ac:picMkLst>
            <pc:docMk/>
            <pc:sldMk cId="3435216187" sldId="707"/>
            <ac:picMk id="23" creationId="{0AF36AFE-DB9F-4FA6-8837-F0B2F8DB7654}"/>
          </ac:picMkLst>
        </pc:picChg>
        <pc:picChg chg="add del mod">
          <ac:chgData name="Mara Grimaldi" userId="bc8932149bbfe9d3" providerId="LiveId" clId="{734692E6-B2B7-4070-BB73-5FCBA9404774}" dt="2020-05-06T10:40:34.440" v="408" actId="478"/>
          <ac:picMkLst>
            <pc:docMk/>
            <pc:sldMk cId="3435216187" sldId="707"/>
            <ac:picMk id="24" creationId="{699505B2-4E70-47B8-9196-A5B693122AF2}"/>
          </ac:picMkLst>
        </pc:picChg>
        <pc:picChg chg="add mod">
          <ac:chgData name="Mara Grimaldi" userId="bc8932149bbfe9d3" providerId="LiveId" clId="{734692E6-B2B7-4070-BB73-5FCBA9404774}" dt="2020-05-06T10:38:28.216" v="330" actId="1076"/>
          <ac:picMkLst>
            <pc:docMk/>
            <pc:sldMk cId="3435216187" sldId="707"/>
            <ac:picMk id="25" creationId="{5B5E30BD-628F-4FEC-93F5-618D55F2F276}"/>
          </ac:picMkLst>
        </pc:picChg>
        <pc:picChg chg="add mod">
          <ac:chgData name="Mara Grimaldi" userId="bc8932149bbfe9d3" providerId="LiveId" clId="{734692E6-B2B7-4070-BB73-5FCBA9404774}" dt="2020-05-06T10:39:40.643" v="357" actId="1076"/>
          <ac:picMkLst>
            <pc:docMk/>
            <pc:sldMk cId="3435216187" sldId="707"/>
            <ac:picMk id="26" creationId="{2A652411-1C0D-451E-9F5D-E1FAD3910655}"/>
          </ac:picMkLst>
        </pc:picChg>
        <pc:picChg chg="add mod">
          <ac:chgData name="Mara Grimaldi" userId="bc8932149bbfe9d3" providerId="LiveId" clId="{734692E6-B2B7-4070-BB73-5FCBA9404774}" dt="2020-05-06T10:39:31.068" v="353" actId="1076"/>
          <ac:picMkLst>
            <pc:docMk/>
            <pc:sldMk cId="3435216187" sldId="707"/>
            <ac:picMk id="28" creationId="{A98853F7-049D-4A82-9F44-926C900353B4}"/>
          </ac:picMkLst>
        </pc:picChg>
        <pc:picChg chg="add del mod">
          <ac:chgData name="Mara Grimaldi" userId="bc8932149bbfe9d3" providerId="LiveId" clId="{734692E6-B2B7-4070-BB73-5FCBA9404774}" dt="2020-05-06T10:31:38.381" v="311" actId="21"/>
          <ac:picMkLst>
            <pc:docMk/>
            <pc:sldMk cId="3435216187" sldId="707"/>
            <ac:picMk id="2050" creationId="{68B8961E-A105-457C-8F11-CDF522C246F9}"/>
          </ac:picMkLst>
        </pc:picChg>
        <pc:picChg chg="add mod">
          <ac:chgData name="Mara Grimaldi" userId="bc8932149bbfe9d3" providerId="LiveId" clId="{734692E6-B2B7-4070-BB73-5FCBA9404774}" dt="2020-05-06T10:30:09.183" v="294" actId="14100"/>
          <ac:picMkLst>
            <pc:docMk/>
            <pc:sldMk cId="3435216187" sldId="707"/>
            <ac:picMk id="2052" creationId="{C528BA98-01E4-40D5-8368-E3568EF939BF}"/>
          </ac:picMkLst>
        </pc:picChg>
      </pc:sldChg>
      <pc:sldChg chg="addSp modSp mod modAnim">
        <pc:chgData name="Mara Grimaldi" userId="bc8932149bbfe9d3" providerId="LiveId" clId="{734692E6-B2B7-4070-BB73-5FCBA9404774}" dt="2020-05-06T10:36:37.558" v="323"/>
        <pc:sldMkLst>
          <pc:docMk/>
          <pc:sldMk cId="2301037949" sldId="725"/>
        </pc:sldMkLst>
        <pc:picChg chg="add mod">
          <ac:chgData name="Mara Grimaldi" userId="bc8932149bbfe9d3" providerId="LiveId" clId="{734692E6-B2B7-4070-BB73-5FCBA9404774}" dt="2020-05-06T10:36:30.503" v="320" actId="1076"/>
          <ac:picMkLst>
            <pc:docMk/>
            <pc:sldMk cId="2301037949" sldId="725"/>
            <ac:picMk id="2" creationId="{7E56D014-DB14-43E5-9706-78721170FC3C}"/>
          </ac:picMkLst>
        </pc:picChg>
      </pc:sldChg>
      <pc:sldChg chg="modSp mod">
        <pc:chgData name="Mara Grimaldi" userId="bc8932149bbfe9d3" providerId="LiveId" clId="{734692E6-B2B7-4070-BB73-5FCBA9404774}" dt="2020-05-06T10:33:12.817" v="317" actId="5793"/>
        <pc:sldMkLst>
          <pc:docMk/>
          <pc:sldMk cId="329355960" sldId="726"/>
        </pc:sldMkLst>
        <pc:spChg chg="mod">
          <ac:chgData name="Mara Grimaldi" userId="bc8932149bbfe9d3" providerId="LiveId" clId="{734692E6-B2B7-4070-BB73-5FCBA9404774}" dt="2020-05-06T10:33:12.817" v="317" actId="5793"/>
          <ac:spMkLst>
            <pc:docMk/>
            <pc:sldMk cId="329355960" sldId="726"/>
            <ac:spMk id="7" creationId="{7DE934C0-676A-4A53-8035-861F177C74C4}"/>
          </ac:spMkLst>
        </pc:spChg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661653886" sldId="795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3231434837" sldId="796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851491382" sldId="797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1819279465" sldId="798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3212316874" sldId="799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3434585210" sldId="800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28306745" sldId="801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1068902658" sldId="802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2534283521" sldId="803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1870388427" sldId="804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2949191408" sldId="805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774523321" sldId="806"/>
        </pc:sldMkLst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2469510106" sldId="807"/>
        </pc:sldMkLst>
      </pc:sldChg>
      <pc:sldChg chg="modSp mod">
        <pc:chgData name="Mara Grimaldi" userId="bc8932149bbfe9d3" providerId="LiveId" clId="{734692E6-B2B7-4070-BB73-5FCBA9404774}" dt="2020-05-06T10:13:27.690" v="2" actId="20577"/>
        <pc:sldMkLst>
          <pc:docMk/>
          <pc:sldMk cId="1079116020" sldId="808"/>
        </pc:sldMkLst>
        <pc:spChg chg="mod">
          <ac:chgData name="Mara Grimaldi" userId="bc8932149bbfe9d3" providerId="LiveId" clId="{734692E6-B2B7-4070-BB73-5FCBA9404774}" dt="2020-05-06T10:13:27.690" v="2" actId="20577"/>
          <ac:spMkLst>
            <pc:docMk/>
            <pc:sldMk cId="1079116020" sldId="808"/>
            <ac:spMk id="10" creationId="{00000000-0000-0000-0000-000000000000}"/>
          </ac:spMkLst>
        </pc:spChg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3743727147" sldId="809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4282171351" sldId="810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474935094" sldId="811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3995346754" sldId="812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1773737726" sldId="813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4111872740" sldId="816"/>
        </pc:sldMkLst>
      </pc:sldChg>
      <pc:sldChg chg="del">
        <pc:chgData name="Mara Grimaldi" userId="bc8932149bbfe9d3" providerId="LiveId" clId="{734692E6-B2B7-4070-BB73-5FCBA9404774}" dt="2020-05-06T10:13:06.004" v="0" actId="47"/>
        <pc:sldMkLst>
          <pc:docMk/>
          <pc:sldMk cId="1418820988" sldId="817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3029413096" sldId="821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411772697" sldId="822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2557140673" sldId="823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1619136802" sldId="824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1085787745" sldId="825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3295585634" sldId="826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2043220722" sldId="827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3207450721" sldId="828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297633458" sldId="830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4013161152" sldId="831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1909296923" sldId="833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490872155" sldId="834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4067391043" sldId="835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1462967640" sldId="836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398301755" sldId="837"/>
        </pc:sldMkLst>
      </pc:sldChg>
      <pc:sldChg chg="del">
        <pc:chgData name="Mara Grimaldi" userId="bc8932149bbfe9d3" providerId="LiveId" clId="{734692E6-B2B7-4070-BB73-5FCBA9404774}" dt="2020-05-06T10:13:22.756" v="1" actId="47"/>
        <pc:sldMkLst>
          <pc:docMk/>
          <pc:sldMk cId="2739185067" sldId="838"/>
        </pc:sldMkLst>
      </pc:sldChg>
      <pc:sldChg chg="addSp modSp mod modAnim">
        <pc:chgData name="Mara Grimaldi" userId="bc8932149bbfe9d3" providerId="LiveId" clId="{734692E6-B2B7-4070-BB73-5FCBA9404774}" dt="2020-05-11T14:10:25.782" v="1060"/>
        <pc:sldMkLst>
          <pc:docMk/>
          <pc:sldMk cId="2669154402" sldId="843"/>
        </pc:sldMkLst>
        <pc:spChg chg="add mod">
          <ac:chgData name="Mara Grimaldi" userId="bc8932149bbfe9d3" providerId="LiveId" clId="{734692E6-B2B7-4070-BB73-5FCBA9404774}" dt="2020-05-07T06:30:31.621" v="870" actId="14100"/>
          <ac:spMkLst>
            <pc:docMk/>
            <pc:sldMk cId="2669154402" sldId="843"/>
            <ac:spMk id="12" creationId="{E545F5C5-FA8E-4E46-9E21-3DFC5A4F854E}"/>
          </ac:spMkLst>
        </pc:spChg>
      </pc:sldChg>
      <pc:sldChg chg="del">
        <pc:chgData name="Mara Grimaldi" userId="bc8932149bbfe9d3" providerId="LiveId" clId="{734692E6-B2B7-4070-BB73-5FCBA9404774}" dt="2020-05-06T16:51:48.279" v="434" actId="47"/>
        <pc:sldMkLst>
          <pc:docMk/>
          <pc:sldMk cId="1642648818" sldId="846"/>
        </pc:sldMkLst>
      </pc:sldChg>
      <pc:sldChg chg="modSp mod">
        <pc:chgData name="Mara Grimaldi" userId="bc8932149bbfe9d3" providerId="LiveId" clId="{734692E6-B2B7-4070-BB73-5FCBA9404774}" dt="2020-05-06T10:17:24.009" v="153" actId="20577"/>
        <pc:sldMkLst>
          <pc:docMk/>
          <pc:sldMk cId="1102729132" sldId="852"/>
        </pc:sldMkLst>
        <pc:spChg chg="mod">
          <ac:chgData name="Mara Grimaldi" userId="bc8932149bbfe9d3" providerId="LiveId" clId="{734692E6-B2B7-4070-BB73-5FCBA9404774}" dt="2020-05-06T10:17:24.009" v="153" actId="20577"/>
          <ac:spMkLst>
            <pc:docMk/>
            <pc:sldMk cId="1102729132" sldId="852"/>
            <ac:spMk id="10" creationId="{00000000-0000-0000-0000-000000000000}"/>
          </ac:spMkLst>
        </pc:spChg>
      </pc:sldChg>
      <pc:sldChg chg="modSp mod">
        <pc:chgData name="Mara Grimaldi" userId="bc8932149bbfe9d3" providerId="LiveId" clId="{734692E6-B2B7-4070-BB73-5FCBA9404774}" dt="2020-05-06T10:21:47.943" v="169" actId="20577"/>
        <pc:sldMkLst>
          <pc:docMk/>
          <pc:sldMk cId="1733978868" sldId="853"/>
        </pc:sldMkLst>
        <pc:spChg chg="mod">
          <ac:chgData name="Mara Grimaldi" userId="bc8932149bbfe9d3" providerId="LiveId" clId="{734692E6-B2B7-4070-BB73-5FCBA9404774}" dt="2020-05-06T10:21:47.943" v="169" actId="20577"/>
          <ac:spMkLst>
            <pc:docMk/>
            <pc:sldMk cId="1733978868" sldId="853"/>
            <ac:spMk id="13" creationId="{00000000-0000-0000-0000-000000000000}"/>
          </ac:spMkLst>
        </pc:spChg>
      </pc:sldChg>
      <pc:sldChg chg="addSp delSp modSp mod modAnim">
        <pc:chgData name="Mara Grimaldi" userId="bc8932149bbfe9d3" providerId="LiveId" clId="{734692E6-B2B7-4070-BB73-5FCBA9404774}" dt="2020-05-11T14:07:58.016" v="1045"/>
        <pc:sldMkLst>
          <pc:docMk/>
          <pc:sldMk cId="1651336170" sldId="858"/>
        </pc:sldMkLst>
        <pc:spChg chg="add mod">
          <ac:chgData name="Mara Grimaldi" userId="bc8932149bbfe9d3" providerId="LiveId" clId="{734692E6-B2B7-4070-BB73-5FCBA9404774}" dt="2020-05-11T14:02:44.970" v="970" actId="1076"/>
          <ac:spMkLst>
            <pc:docMk/>
            <pc:sldMk cId="1651336170" sldId="858"/>
            <ac:spMk id="7" creationId="{0CCBC7D9-E1EC-4265-8107-E16EA9C3CC2C}"/>
          </ac:spMkLst>
        </pc:spChg>
        <pc:spChg chg="add mod">
          <ac:chgData name="Mara Grimaldi" userId="bc8932149bbfe9d3" providerId="LiveId" clId="{734692E6-B2B7-4070-BB73-5FCBA9404774}" dt="2020-05-11T14:02:47.533" v="971" actId="1076"/>
          <ac:spMkLst>
            <pc:docMk/>
            <pc:sldMk cId="1651336170" sldId="858"/>
            <ac:spMk id="18" creationId="{B3CCC00A-546E-4B05-A378-ECF0F5E7BE67}"/>
          </ac:spMkLst>
        </pc:spChg>
        <pc:spChg chg="mod">
          <ac:chgData name="Mara Grimaldi" userId="bc8932149bbfe9d3" providerId="LiveId" clId="{734692E6-B2B7-4070-BB73-5FCBA9404774}" dt="2020-05-11T14:02:49.490" v="972" actId="1076"/>
          <ac:spMkLst>
            <pc:docMk/>
            <pc:sldMk cId="1651336170" sldId="858"/>
            <ac:spMk id="25" creationId="{7A8B5185-5E61-43E9-A2A0-55513F52517E}"/>
          </ac:spMkLst>
        </pc:spChg>
        <pc:spChg chg="add mod">
          <ac:chgData name="Mara Grimaldi" userId="bc8932149bbfe9d3" providerId="LiveId" clId="{734692E6-B2B7-4070-BB73-5FCBA9404774}" dt="2020-05-11T14:03:25.724" v="981" actId="1076"/>
          <ac:spMkLst>
            <pc:docMk/>
            <pc:sldMk cId="1651336170" sldId="858"/>
            <ac:spMk id="31" creationId="{CA134605-7A5E-4BF1-8320-57BBAB2C5283}"/>
          </ac:spMkLst>
        </pc:spChg>
        <pc:spChg chg="mod">
          <ac:chgData name="Mara Grimaldi" userId="bc8932149bbfe9d3" providerId="LiveId" clId="{734692E6-B2B7-4070-BB73-5FCBA9404774}" dt="2020-05-11T14:03:40.668" v="985" actId="1076"/>
          <ac:spMkLst>
            <pc:docMk/>
            <pc:sldMk cId="1651336170" sldId="858"/>
            <ac:spMk id="49" creationId="{00000000-0000-0000-0000-000000000000}"/>
          </ac:spMkLst>
        </pc:spChg>
        <pc:spChg chg="add mod">
          <ac:chgData name="Mara Grimaldi" userId="bc8932149bbfe9d3" providerId="LiveId" clId="{734692E6-B2B7-4070-BB73-5FCBA9404774}" dt="2020-05-11T14:06:23.662" v="1022" actId="208"/>
          <ac:spMkLst>
            <pc:docMk/>
            <pc:sldMk cId="1651336170" sldId="858"/>
            <ac:spMk id="50" creationId="{53CAE6E8-D8D2-42AA-813C-2C5339639A13}"/>
          </ac:spMkLst>
        </pc:spChg>
        <pc:spChg chg="add del mod">
          <ac:chgData name="Mara Grimaldi" userId="bc8932149bbfe9d3" providerId="LiveId" clId="{734692E6-B2B7-4070-BB73-5FCBA9404774}" dt="2020-05-07T06:51:50.556" v="958" actId="478"/>
          <ac:spMkLst>
            <pc:docMk/>
            <pc:sldMk cId="1651336170" sldId="858"/>
            <ac:spMk id="51" creationId="{1206450B-3602-48C2-B5B8-71F4AF6DBE80}"/>
          </ac:spMkLst>
        </pc:spChg>
        <pc:spChg chg="add del">
          <ac:chgData name="Mara Grimaldi" userId="bc8932149bbfe9d3" providerId="LiveId" clId="{734692E6-B2B7-4070-BB73-5FCBA9404774}" dt="2020-05-11T14:06:03.592" v="1014" actId="11529"/>
          <ac:spMkLst>
            <pc:docMk/>
            <pc:sldMk cId="1651336170" sldId="858"/>
            <ac:spMk id="51" creationId="{27E8550B-A3E6-417C-B491-BFCC7A28B27B}"/>
          </ac:spMkLst>
        </pc:spChg>
        <pc:spChg chg="add mod">
          <ac:chgData name="Mara Grimaldi" userId="bc8932149bbfe9d3" providerId="LiveId" clId="{734692E6-B2B7-4070-BB73-5FCBA9404774}" dt="2020-05-11T14:03:46.201" v="987" actId="14100"/>
          <ac:spMkLst>
            <pc:docMk/>
            <pc:sldMk cId="1651336170" sldId="858"/>
            <ac:spMk id="52" creationId="{041E846E-78B0-4959-9402-1703C8E5CD61}"/>
          </ac:spMkLst>
        </pc:spChg>
        <pc:cxnChg chg="add mod">
          <ac:chgData name="Mara Grimaldi" userId="bc8932149bbfe9d3" providerId="LiveId" clId="{734692E6-B2B7-4070-BB73-5FCBA9404774}" dt="2020-05-11T14:02:47.533" v="971" actId="1076"/>
          <ac:cxnSpMkLst>
            <pc:docMk/>
            <pc:sldMk cId="1651336170" sldId="858"/>
            <ac:cxnSpMk id="20" creationId="{54C6CAAD-46ED-4EF0-B4CF-335B7F16B595}"/>
          </ac:cxnSpMkLst>
        </pc:cxnChg>
        <pc:cxnChg chg="add mod">
          <ac:chgData name="Mara Grimaldi" userId="bc8932149bbfe9d3" providerId="LiveId" clId="{734692E6-B2B7-4070-BB73-5FCBA9404774}" dt="2020-05-11T14:05:45.361" v="1012" actId="14100"/>
          <ac:cxnSpMkLst>
            <pc:docMk/>
            <pc:sldMk cId="1651336170" sldId="858"/>
            <ac:cxnSpMk id="23" creationId="{87C871C7-181A-4D87-A73E-BA58FC88C5B1}"/>
          </ac:cxnSpMkLst>
        </pc:cxnChg>
        <pc:cxnChg chg="add del mod">
          <ac:chgData name="Mara Grimaldi" userId="bc8932149bbfe9d3" providerId="LiveId" clId="{734692E6-B2B7-4070-BB73-5FCBA9404774}" dt="2020-05-11T14:03:30.356" v="982" actId="478"/>
          <ac:cxnSpMkLst>
            <pc:docMk/>
            <pc:sldMk cId="1651336170" sldId="858"/>
            <ac:cxnSpMk id="32" creationId="{58209EE7-1BB0-4048-A37E-1B11F222640B}"/>
          </ac:cxnSpMkLst>
        </pc:cxnChg>
        <pc:cxnChg chg="add del">
          <ac:chgData name="Mara Grimaldi" userId="bc8932149bbfe9d3" providerId="LiveId" clId="{734692E6-B2B7-4070-BB73-5FCBA9404774}" dt="2020-05-11T14:03:22.132" v="980" actId="11529"/>
          <ac:cxnSpMkLst>
            <pc:docMk/>
            <pc:sldMk cId="1651336170" sldId="858"/>
            <ac:cxnSpMk id="43" creationId="{6088790D-6BD8-4FEE-8050-EEE1B7CBBEDC}"/>
          </ac:cxnSpMkLst>
        </pc:cxnChg>
        <pc:cxnChg chg="add mod">
          <ac:chgData name="Mara Grimaldi" userId="bc8932149bbfe9d3" providerId="LiveId" clId="{734692E6-B2B7-4070-BB73-5FCBA9404774}" dt="2020-05-11T14:03:35.288" v="983" actId="14100"/>
          <ac:cxnSpMkLst>
            <pc:docMk/>
            <pc:sldMk cId="1651336170" sldId="858"/>
            <ac:cxnSpMk id="44" creationId="{A7558379-5DC2-4195-A914-C1D2C13D794A}"/>
          </ac:cxnSpMkLst>
        </pc:cxnChg>
        <pc:cxnChg chg="add mod">
          <ac:chgData name="Mara Grimaldi" userId="bc8932149bbfe9d3" providerId="LiveId" clId="{734692E6-B2B7-4070-BB73-5FCBA9404774}" dt="2020-05-11T14:06:10.772" v="1016" actId="13822"/>
          <ac:cxnSpMkLst>
            <pc:docMk/>
            <pc:sldMk cId="1651336170" sldId="858"/>
            <ac:cxnSpMk id="54" creationId="{882803EF-F7DA-459A-BEBA-A398495001F7}"/>
          </ac:cxnSpMkLst>
        </pc:cxnChg>
        <pc:cxnChg chg="add mod">
          <ac:chgData name="Mara Grimaldi" userId="bc8932149bbfe9d3" providerId="LiveId" clId="{734692E6-B2B7-4070-BB73-5FCBA9404774}" dt="2020-05-11T14:06:25.916" v="1023" actId="208"/>
          <ac:cxnSpMkLst>
            <pc:docMk/>
            <pc:sldMk cId="1651336170" sldId="858"/>
            <ac:cxnSpMk id="56" creationId="{FD997D5B-5A55-403B-81C7-B92A5D779FF0}"/>
          </ac:cxnSpMkLst>
        </pc:cxnChg>
        <pc:cxnChg chg="add del mod">
          <ac:chgData name="Mara Grimaldi" userId="bc8932149bbfe9d3" providerId="LiveId" clId="{734692E6-B2B7-4070-BB73-5FCBA9404774}" dt="2020-05-11T14:06:33.726" v="1025" actId="11529"/>
          <ac:cxnSpMkLst>
            <pc:docMk/>
            <pc:sldMk cId="1651336170" sldId="858"/>
            <ac:cxnSpMk id="58" creationId="{80379DB1-646B-4907-BEAF-30C4DEBF717F}"/>
          </ac:cxnSpMkLst>
        </pc:cxnChg>
        <pc:cxnChg chg="add mod">
          <ac:chgData name="Mara Grimaldi" userId="bc8932149bbfe9d3" providerId="LiveId" clId="{734692E6-B2B7-4070-BB73-5FCBA9404774}" dt="2020-05-11T14:06:38.858" v="1027" actId="13822"/>
          <ac:cxnSpMkLst>
            <pc:docMk/>
            <pc:sldMk cId="1651336170" sldId="858"/>
            <ac:cxnSpMk id="60" creationId="{16BCD1C0-C10A-416B-8910-A1037FEF9290}"/>
          </ac:cxnSpMkLst>
        </pc:cxnChg>
        <pc:cxnChg chg="add mod">
          <ac:chgData name="Mara Grimaldi" userId="bc8932149bbfe9d3" providerId="LiveId" clId="{734692E6-B2B7-4070-BB73-5FCBA9404774}" dt="2020-05-11T14:07:46.472" v="1041" actId="13822"/>
          <ac:cxnSpMkLst>
            <pc:docMk/>
            <pc:sldMk cId="1651336170" sldId="858"/>
            <ac:cxnSpMk id="62" creationId="{DC739D51-3DD5-440F-A519-09CE3025D9FB}"/>
          </ac:cxnSpMkLst>
        </pc:cxnChg>
      </pc:sldChg>
      <pc:sldChg chg="addSp modSp mod modAnim">
        <pc:chgData name="Mara Grimaldi" userId="bc8932149bbfe9d3" providerId="LiveId" clId="{734692E6-B2B7-4070-BB73-5FCBA9404774}" dt="2020-05-06T10:16:55.366" v="151"/>
        <pc:sldMkLst>
          <pc:docMk/>
          <pc:sldMk cId="2904327223" sldId="861"/>
        </pc:sldMkLst>
        <pc:spChg chg="add mod">
          <ac:chgData name="Mara Grimaldi" userId="bc8932149bbfe9d3" providerId="LiveId" clId="{734692E6-B2B7-4070-BB73-5FCBA9404774}" dt="2020-05-06T10:15:29.611" v="116" actId="1076"/>
          <ac:spMkLst>
            <pc:docMk/>
            <pc:sldMk cId="2904327223" sldId="861"/>
            <ac:spMk id="2" creationId="{1938320F-2888-4035-BEC6-61BA5811EF53}"/>
          </ac:spMkLst>
        </pc:spChg>
        <pc:spChg chg="add mod">
          <ac:chgData name="Mara Grimaldi" userId="bc8932149bbfe9d3" providerId="LiveId" clId="{734692E6-B2B7-4070-BB73-5FCBA9404774}" dt="2020-05-06T10:16:03.116" v="132" actId="1076"/>
          <ac:spMkLst>
            <pc:docMk/>
            <pc:sldMk cId="2904327223" sldId="861"/>
            <ac:spMk id="3" creationId="{EBFF918C-CA86-4B1C-92EC-EDA9440C6BF3}"/>
          </ac:spMkLst>
        </pc:spChg>
        <pc:spChg chg="mod">
          <ac:chgData name="Mara Grimaldi" userId="bc8932149bbfe9d3" providerId="LiveId" clId="{734692E6-B2B7-4070-BB73-5FCBA9404774}" dt="2020-05-06T10:16:10.020" v="135" actId="6549"/>
          <ac:spMkLst>
            <pc:docMk/>
            <pc:sldMk cId="2904327223" sldId="861"/>
            <ac:spMk id="7" creationId="{EB89D409-AE63-4D7A-BF91-4AB1A2F51FF7}"/>
          </ac:spMkLst>
        </pc:spChg>
        <pc:spChg chg="add mod">
          <ac:chgData name="Mara Grimaldi" userId="bc8932149bbfe9d3" providerId="LiveId" clId="{734692E6-B2B7-4070-BB73-5FCBA9404774}" dt="2020-05-06T10:16:13.076" v="136" actId="1076"/>
          <ac:spMkLst>
            <pc:docMk/>
            <pc:sldMk cId="2904327223" sldId="861"/>
            <ac:spMk id="11" creationId="{25DEA5EF-5D41-45DB-9554-82987F103C69}"/>
          </ac:spMkLst>
        </pc:spChg>
        <pc:spChg chg="add mod">
          <ac:chgData name="Mara Grimaldi" userId="bc8932149bbfe9d3" providerId="LiveId" clId="{734692E6-B2B7-4070-BB73-5FCBA9404774}" dt="2020-05-06T10:16:05.326" v="133" actId="1076"/>
          <ac:spMkLst>
            <pc:docMk/>
            <pc:sldMk cId="2904327223" sldId="861"/>
            <ac:spMk id="15" creationId="{993CA0DE-B029-4BEB-886A-387F16A5C444}"/>
          </ac:spMkLst>
        </pc:spChg>
        <pc:picChg chg="mod">
          <ac:chgData name="Mara Grimaldi" userId="bc8932149bbfe9d3" providerId="LiveId" clId="{734692E6-B2B7-4070-BB73-5FCBA9404774}" dt="2020-05-06T10:15:27.572" v="115" actId="1076"/>
          <ac:picMkLst>
            <pc:docMk/>
            <pc:sldMk cId="2904327223" sldId="861"/>
            <ac:picMk id="1030" creationId="{C8972697-D11F-4D00-A4D2-B458A59CB02A}"/>
          </ac:picMkLst>
        </pc:picChg>
        <pc:picChg chg="mod">
          <ac:chgData name="Mara Grimaldi" userId="bc8932149bbfe9d3" providerId="LiveId" clId="{734692E6-B2B7-4070-BB73-5FCBA9404774}" dt="2020-05-06T10:16:00.045" v="131" actId="1076"/>
          <ac:picMkLst>
            <pc:docMk/>
            <pc:sldMk cId="2904327223" sldId="861"/>
            <ac:picMk id="4098" creationId="{6E6ECCA9-4023-4E27-9220-9C07ED1BA4B0}"/>
          </ac:picMkLst>
        </pc:picChg>
      </pc:sldChg>
      <pc:sldChg chg="modSp mod ord">
        <pc:chgData name="Mara Grimaldi" userId="bc8932149bbfe9d3" providerId="LiveId" clId="{734692E6-B2B7-4070-BB73-5FCBA9404774}" dt="2020-05-12T15:14:41.765" v="1100"/>
        <pc:sldMkLst>
          <pc:docMk/>
          <pc:sldMk cId="3448939424" sldId="862"/>
        </pc:sldMkLst>
        <pc:spChg chg="mod">
          <ac:chgData name="Mara Grimaldi" userId="bc8932149bbfe9d3" providerId="LiveId" clId="{734692E6-B2B7-4070-BB73-5FCBA9404774}" dt="2020-05-12T15:14:12.905" v="1096" actId="403"/>
          <ac:spMkLst>
            <pc:docMk/>
            <pc:sldMk cId="3448939424" sldId="862"/>
            <ac:spMk id="8" creationId="{AF3C60F7-5D72-40B0-A59D-0858967C17B7}"/>
          </ac:spMkLst>
        </pc:spChg>
        <pc:spChg chg="mod">
          <ac:chgData name="Mara Grimaldi" userId="bc8932149bbfe9d3" providerId="LiveId" clId="{734692E6-B2B7-4070-BB73-5FCBA9404774}" dt="2020-05-12T15:14:08.712" v="1092" actId="1076"/>
          <ac:spMkLst>
            <pc:docMk/>
            <pc:sldMk cId="3448939424" sldId="862"/>
            <ac:spMk id="9" creationId="{4FBCDC47-12BC-41E9-A32B-08099A52BDFE}"/>
          </ac:spMkLst>
        </pc:spChg>
        <pc:grpChg chg="mod">
          <ac:chgData name="Mara Grimaldi" userId="bc8932149bbfe9d3" providerId="LiveId" clId="{734692E6-B2B7-4070-BB73-5FCBA9404774}" dt="2020-05-12T15:14:18.834" v="1098" actId="14100"/>
          <ac:grpSpMkLst>
            <pc:docMk/>
            <pc:sldMk cId="3448939424" sldId="862"/>
            <ac:grpSpMk id="5" creationId="{5DF8273B-F35F-4230-A08E-58ECDB62CE19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1B32F5-3AA0-4E2F-B7CC-FB707F6FCC1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CAC077E0-3A08-42B1-B4E5-D744857F6D94}">
      <dgm:prSet phldrT="[Testo]" custT="1"/>
      <dgm:spPr/>
      <dgm:t>
        <a:bodyPr/>
        <a:lstStyle/>
        <a:p>
          <a:r>
            <a:rPr lang="it-IT" sz="1700" b="1" dirty="0">
              <a:latin typeface="+mj-lt"/>
              <a:cs typeface="Times New Roman" panose="02020603050405020304" pitchFamily="18" charset="0"/>
            </a:rPr>
            <a:t>PRODUCT</a:t>
          </a:r>
        </a:p>
      </dgm:t>
    </dgm:pt>
    <dgm:pt modelId="{455218FF-8BA0-4D62-9CE9-DB1405B49A7D}" type="parTrans" cxnId="{E29272C1-2FA8-4840-94BC-EC58C37C4C4B}">
      <dgm:prSet/>
      <dgm:spPr/>
      <dgm:t>
        <a:bodyPr/>
        <a:lstStyle/>
        <a:p>
          <a:endParaRPr lang="it-IT" b="1">
            <a:latin typeface="+mj-lt"/>
          </a:endParaRPr>
        </a:p>
      </dgm:t>
    </dgm:pt>
    <dgm:pt modelId="{06CE5653-7B7C-45E5-AEB9-D3725B08C387}" type="sibTrans" cxnId="{E29272C1-2FA8-4840-94BC-EC58C37C4C4B}">
      <dgm:prSet/>
      <dgm:spPr/>
      <dgm:t>
        <a:bodyPr/>
        <a:lstStyle/>
        <a:p>
          <a:endParaRPr lang="it-IT" b="1">
            <a:latin typeface="+mj-lt"/>
          </a:endParaRPr>
        </a:p>
      </dgm:t>
    </dgm:pt>
    <dgm:pt modelId="{DEEF54DF-AF5A-4BE3-8854-C35EBD3D775F}">
      <dgm:prSet phldrT="[Testo]" custT="1"/>
      <dgm:spPr/>
      <dgm:t>
        <a:bodyPr/>
        <a:lstStyle/>
        <a:p>
          <a:r>
            <a:rPr lang="it-IT" sz="1700" b="1" dirty="0">
              <a:latin typeface="+mj-lt"/>
              <a:cs typeface="Times New Roman" panose="02020603050405020304" pitchFamily="18" charset="0"/>
            </a:rPr>
            <a:t>PRICE</a:t>
          </a:r>
        </a:p>
      </dgm:t>
    </dgm:pt>
    <dgm:pt modelId="{DFABBDB6-3528-4090-BE94-E5BE520987B3}" type="parTrans" cxnId="{86A4EB50-B4D8-439D-8023-9A550E614490}">
      <dgm:prSet/>
      <dgm:spPr/>
      <dgm:t>
        <a:bodyPr/>
        <a:lstStyle/>
        <a:p>
          <a:endParaRPr lang="it-IT" b="1">
            <a:latin typeface="+mj-lt"/>
          </a:endParaRPr>
        </a:p>
      </dgm:t>
    </dgm:pt>
    <dgm:pt modelId="{67CD1EA9-6390-45BF-9EDC-E9F5907E083D}" type="sibTrans" cxnId="{86A4EB50-B4D8-439D-8023-9A550E614490}">
      <dgm:prSet/>
      <dgm:spPr/>
      <dgm:t>
        <a:bodyPr/>
        <a:lstStyle/>
        <a:p>
          <a:endParaRPr lang="it-IT" b="1">
            <a:latin typeface="+mj-lt"/>
          </a:endParaRPr>
        </a:p>
      </dgm:t>
    </dgm:pt>
    <dgm:pt modelId="{1610207B-5FDC-4A8A-BD11-9BA3B5C8B7A9}">
      <dgm:prSet phldrT="[Testo]" custT="1"/>
      <dgm:spPr/>
      <dgm:t>
        <a:bodyPr/>
        <a:lstStyle/>
        <a:p>
          <a:r>
            <a:rPr lang="it-IT" sz="1400" b="1" dirty="0">
              <a:latin typeface="+mj-lt"/>
              <a:cs typeface="Times New Roman" panose="02020603050405020304" pitchFamily="18" charset="0"/>
            </a:rPr>
            <a:t>PROMOTION</a:t>
          </a:r>
        </a:p>
      </dgm:t>
    </dgm:pt>
    <dgm:pt modelId="{EF1BF2F9-1D63-4BAD-B7D7-468C0AB2C041}" type="parTrans" cxnId="{43B91225-4BE7-4C50-9157-F7D212CC532A}">
      <dgm:prSet/>
      <dgm:spPr/>
      <dgm:t>
        <a:bodyPr/>
        <a:lstStyle/>
        <a:p>
          <a:endParaRPr lang="it-IT" b="1">
            <a:latin typeface="+mj-lt"/>
          </a:endParaRPr>
        </a:p>
      </dgm:t>
    </dgm:pt>
    <dgm:pt modelId="{4E85273C-DC41-4884-8596-E41415554CDE}" type="sibTrans" cxnId="{43B91225-4BE7-4C50-9157-F7D212CC532A}">
      <dgm:prSet/>
      <dgm:spPr/>
      <dgm:t>
        <a:bodyPr/>
        <a:lstStyle/>
        <a:p>
          <a:endParaRPr lang="it-IT" b="1">
            <a:latin typeface="+mj-lt"/>
          </a:endParaRPr>
        </a:p>
      </dgm:t>
    </dgm:pt>
    <dgm:pt modelId="{9B6AF68B-B5E6-40C6-B656-209484A1ED50}">
      <dgm:prSet custT="1"/>
      <dgm:spPr/>
      <dgm:t>
        <a:bodyPr/>
        <a:lstStyle/>
        <a:p>
          <a:r>
            <a:rPr lang="it-IT" sz="1700" b="1" dirty="0">
              <a:latin typeface="+mj-lt"/>
              <a:cs typeface="Times New Roman" panose="02020603050405020304" pitchFamily="18" charset="0"/>
            </a:rPr>
            <a:t>PLACE</a:t>
          </a:r>
        </a:p>
      </dgm:t>
    </dgm:pt>
    <dgm:pt modelId="{E52A6E0D-418A-4826-81CB-64294F8C7047}" type="parTrans" cxnId="{00E7EEB8-B1C6-4BB5-9567-A38F2B9DF373}">
      <dgm:prSet/>
      <dgm:spPr/>
      <dgm:t>
        <a:bodyPr/>
        <a:lstStyle/>
        <a:p>
          <a:endParaRPr lang="it-IT" b="1">
            <a:latin typeface="+mj-lt"/>
          </a:endParaRPr>
        </a:p>
      </dgm:t>
    </dgm:pt>
    <dgm:pt modelId="{C83FC687-B6E2-4268-9019-C45FF6693307}" type="sibTrans" cxnId="{00E7EEB8-B1C6-4BB5-9567-A38F2B9DF373}">
      <dgm:prSet/>
      <dgm:spPr/>
      <dgm:t>
        <a:bodyPr/>
        <a:lstStyle/>
        <a:p>
          <a:endParaRPr lang="it-IT" b="1">
            <a:latin typeface="+mj-lt"/>
          </a:endParaRPr>
        </a:p>
      </dgm:t>
    </dgm:pt>
    <dgm:pt modelId="{E9A151E5-EEAB-4318-B053-8A254708E0CC}" type="pres">
      <dgm:prSet presAssocID="{4D1B32F5-3AA0-4E2F-B7CC-FB707F6FCC17}" presName="Name0" presStyleCnt="0">
        <dgm:presLayoutVars>
          <dgm:dir/>
          <dgm:animLvl val="lvl"/>
          <dgm:resizeHandles val="exact"/>
        </dgm:presLayoutVars>
      </dgm:prSet>
      <dgm:spPr/>
    </dgm:pt>
    <dgm:pt modelId="{40BCE360-3EEE-4FB8-B5B2-E5393E2A3C29}" type="pres">
      <dgm:prSet presAssocID="{CAC077E0-3A08-42B1-B4E5-D744857F6D9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D81B447-F57D-46CB-859D-78767A000633}" type="pres">
      <dgm:prSet presAssocID="{06CE5653-7B7C-45E5-AEB9-D3725B08C387}" presName="parTxOnlySpace" presStyleCnt="0"/>
      <dgm:spPr/>
    </dgm:pt>
    <dgm:pt modelId="{660927F5-5F9C-4CE9-BFBA-0BC70FD21FA6}" type="pres">
      <dgm:prSet presAssocID="{DEEF54DF-AF5A-4BE3-8854-C35EBD3D775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929D27F-3B48-4E6F-84FF-7BF70B61608B}" type="pres">
      <dgm:prSet presAssocID="{67CD1EA9-6390-45BF-9EDC-E9F5907E083D}" presName="parTxOnlySpace" presStyleCnt="0"/>
      <dgm:spPr/>
    </dgm:pt>
    <dgm:pt modelId="{A9FFDCED-2B4D-4070-AEF7-DE8BA7AB0391}" type="pres">
      <dgm:prSet presAssocID="{9B6AF68B-B5E6-40C6-B656-209484A1ED5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14FEBB4-0172-4B4E-8CBB-BB66D4C6E2FC}" type="pres">
      <dgm:prSet presAssocID="{C83FC687-B6E2-4268-9019-C45FF6693307}" presName="parTxOnlySpace" presStyleCnt="0"/>
      <dgm:spPr/>
    </dgm:pt>
    <dgm:pt modelId="{2142701E-DC07-4477-99F3-26276B6F7935}" type="pres">
      <dgm:prSet presAssocID="{1610207B-5FDC-4A8A-BD11-9BA3B5C8B7A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3B91225-4BE7-4C50-9157-F7D212CC532A}" srcId="{4D1B32F5-3AA0-4E2F-B7CC-FB707F6FCC17}" destId="{1610207B-5FDC-4A8A-BD11-9BA3B5C8B7A9}" srcOrd="3" destOrd="0" parTransId="{EF1BF2F9-1D63-4BAD-B7D7-468C0AB2C041}" sibTransId="{4E85273C-DC41-4884-8596-E41415554CDE}"/>
    <dgm:cxn modelId="{FA6FEB6C-AAF2-4531-BD04-665A226D35CA}" type="presOf" srcId="{CAC077E0-3A08-42B1-B4E5-D744857F6D94}" destId="{40BCE360-3EEE-4FB8-B5B2-E5393E2A3C29}" srcOrd="0" destOrd="0" presId="urn:microsoft.com/office/officeart/2005/8/layout/chevron1"/>
    <dgm:cxn modelId="{86A4EB50-B4D8-439D-8023-9A550E614490}" srcId="{4D1B32F5-3AA0-4E2F-B7CC-FB707F6FCC17}" destId="{DEEF54DF-AF5A-4BE3-8854-C35EBD3D775F}" srcOrd="1" destOrd="0" parTransId="{DFABBDB6-3528-4090-BE94-E5BE520987B3}" sibTransId="{67CD1EA9-6390-45BF-9EDC-E9F5907E083D}"/>
    <dgm:cxn modelId="{B768AE7D-5D79-4873-B9B7-0ECB816AEF6C}" type="presOf" srcId="{4D1B32F5-3AA0-4E2F-B7CC-FB707F6FCC17}" destId="{E9A151E5-EEAB-4318-B053-8A254708E0CC}" srcOrd="0" destOrd="0" presId="urn:microsoft.com/office/officeart/2005/8/layout/chevron1"/>
    <dgm:cxn modelId="{DB0EF8A0-85E7-4960-AA14-97F0672362A6}" type="presOf" srcId="{DEEF54DF-AF5A-4BE3-8854-C35EBD3D775F}" destId="{660927F5-5F9C-4CE9-BFBA-0BC70FD21FA6}" srcOrd="0" destOrd="0" presId="urn:microsoft.com/office/officeart/2005/8/layout/chevron1"/>
    <dgm:cxn modelId="{00E7EEB8-B1C6-4BB5-9567-A38F2B9DF373}" srcId="{4D1B32F5-3AA0-4E2F-B7CC-FB707F6FCC17}" destId="{9B6AF68B-B5E6-40C6-B656-209484A1ED50}" srcOrd="2" destOrd="0" parTransId="{E52A6E0D-418A-4826-81CB-64294F8C7047}" sibTransId="{C83FC687-B6E2-4268-9019-C45FF6693307}"/>
    <dgm:cxn modelId="{E29272C1-2FA8-4840-94BC-EC58C37C4C4B}" srcId="{4D1B32F5-3AA0-4E2F-B7CC-FB707F6FCC17}" destId="{CAC077E0-3A08-42B1-B4E5-D744857F6D94}" srcOrd="0" destOrd="0" parTransId="{455218FF-8BA0-4D62-9CE9-DB1405B49A7D}" sibTransId="{06CE5653-7B7C-45E5-AEB9-D3725B08C387}"/>
    <dgm:cxn modelId="{79E16CC5-7ED9-4961-ADF3-4B9684933C27}" type="presOf" srcId="{1610207B-5FDC-4A8A-BD11-9BA3B5C8B7A9}" destId="{2142701E-DC07-4477-99F3-26276B6F7935}" srcOrd="0" destOrd="0" presId="urn:microsoft.com/office/officeart/2005/8/layout/chevron1"/>
    <dgm:cxn modelId="{A85FCEF0-AB23-45D6-ADA4-20406484E531}" type="presOf" srcId="{9B6AF68B-B5E6-40C6-B656-209484A1ED50}" destId="{A9FFDCED-2B4D-4070-AEF7-DE8BA7AB0391}" srcOrd="0" destOrd="0" presId="urn:microsoft.com/office/officeart/2005/8/layout/chevron1"/>
    <dgm:cxn modelId="{EF6CF50F-266A-47CE-843F-9406C6834B2D}" type="presParOf" srcId="{E9A151E5-EEAB-4318-B053-8A254708E0CC}" destId="{40BCE360-3EEE-4FB8-B5B2-E5393E2A3C29}" srcOrd="0" destOrd="0" presId="urn:microsoft.com/office/officeart/2005/8/layout/chevron1"/>
    <dgm:cxn modelId="{9AD6C0AF-7E03-4F2A-B373-4E80BD3A82C9}" type="presParOf" srcId="{E9A151E5-EEAB-4318-B053-8A254708E0CC}" destId="{CD81B447-F57D-46CB-859D-78767A000633}" srcOrd="1" destOrd="0" presId="urn:microsoft.com/office/officeart/2005/8/layout/chevron1"/>
    <dgm:cxn modelId="{06601757-D53A-4B56-8D0A-D782F1AADBAA}" type="presParOf" srcId="{E9A151E5-EEAB-4318-B053-8A254708E0CC}" destId="{660927F5-5F9C-4CE9-BFBA-0BC70FD21FA6}" srcOrd="2" destOrd="0" presId="urn:microsoft.com/office/officeart/2005/8/layout/chevron1"/>
    <dgm:cxn modelId="{F2A1D890-CFE1-4299-B256-B16C36CD877F}" type="presParOf" srcId="{E9A151E5-EEAB-4318-B053-8A254708E0CC}" destId="{5929D27F-3B48-4E6F-84FF-7BF70B61608B}" srcOrd="3" destOrd="0" presId="urn:microsoft.com/office/officeart/2005/8/layout/chevron1"/>
    <dgm:cxn modelId="{A97ACF1C-E082-449A-8B89-CA621335833D}" type="presParOf" srcId="{E9A151E5-EEAB-4318-B053-8A254708E0CC}" destId="{A9FFDCED-2B4D-4070-AEF7-DE8BA7AB0391}" srcOrd="4" destOrd="0" presId="urn:microsoft.com/office/officeart/2005/8/layout/chevron1"/>
    <dgm:cxn modelId="{211FB85A-FFEE-4961-9C6C-AA36A8634E7E}" type="presParOf" srcId="{E9A151E5-EEAB-4318-B053-8A254708E0CC}" destId="{E14FEBB4-0172-4B4E-8CBB-BB66D4C6E2FC}" srcOrd="5" destOrd="0" presId="urn:microsoft.com/office/officeart/2005/8/layout/chevron1"/>
    <dgm:cxn modelId="{EECF2E63-B433-4AEE-BA81-6023DC861BF6}" type="presParOf" srcId="{E9A151E5-EEAB-4318-B053-8A254708E0CC}" destId="{2142701E-DC07-4477-99F3-26276B6F793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CE360-3EEE-4FB8-B5B2-E5393E2A3C29}">
      <dsp:nvSpPr>
        <dsp:cNvPr id="0" name=""/>
        <dsp:cNvSpPr/>
      </dsp:nvSpPr>
      <dsp:spPr>
        <a:xfrm>
          <a:off x="3774" y="555900"/>
          <a:ext cx="2197123" cy="8788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latin typeface="+mj-lt"/>
              <a:cs typeface="Times New Roman" panose="02020603050405020304" pitchFamily="18" charset="0"/>
            </a:rPr>
            <a:t>PRODUCT</a:t>
          </a:r>
        </a:p>
      </dsp:txBody>
      <dsp:txXfrm>
        <a:off x="443199" y="555900"/>
        <a:ext cx="1318274" cy="878849"/>
      </dsp:txXfrm>
    </dsp:sp>
    <dsp:sp modelId="{660927F5-5F9C-4CE9-BFBA-0BC70FD21FA6}">
      <dsp:nvSpPr>
        <dsp:cNvPr id="0" name=""/>
        <dsp:cNvSpPr/>
      </dsp:nvSpPr>
      <dsp:spPr>
        <a:xfrm>
          <a:off x="1981185" y="555900"/>
          <a:ext cx="2197123" cy="8788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latin typeface="+mj-lt"/>
              <a:cs typeface="Times New Roman" panose="02020603050405020304" pitchFamily="18" charset="0"/>
            </a:rPr>
            <a:t>PRICE</a:t>
          </a:r>
        </a:p>
      </dsp:txBody>
      <dsp:txXfrm>
        <a:off x="2420610" y="555900"/>
        <a:ext cx="1318274" cy="878849"/>
      </dsp:txXfrm>
    </dsp:sp>
    <dsp:sp modelId="{A9FFDCED-2B4D-4070-AEF7-DE8BA7AB0391}">
      <dsp:nvSpPr>
        <dsp:cNvPr id="0" name=""/>
        <dsp:cNvSpPr/>
      </dsp:nvSpPr>
      <dsp:spPr>
        <a:xfrm>
          <a:off x="3958595" y="555900"/>
          <a:ext cx="2197123" cy="87884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latin typeface="+mj-lt"/>
              <a:cs typeface="Times New Roman" panose="02020603050405020304" pitchFamily="18" charset="0"/>
            </a:rPr>
            <a:t>PLACE</a:t>
          </a:r>
        </a:p>
      </dsp:txBody>
      <dsp:txXfrm>
        <a:off x="4398020" y="555900"/>
        <a:ext cx="1318274" cy="878849"/>
      </dsp:txXfrm>
    </dsp:sp>
    <dsp:sp modelId="{2142701E-DC07-4477-99F3-26276B6F7935}">
      <dsp:nvSpPr>
        <dsp:cNvPr id="0" name=""/>
        <dsp:cNvSpPr/>
      </dsp:nvSpPr>
      <dsp:spPr>
        <a:xfrm>
          <a:off x="5936006" y="555900"/>
          <a:ext cx="2197123" cy="87884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latin typeface="+mj-lt"/>
              <a:cs typeface="Times New Roman" panose="02020603050405020304" pitchFamily="18" charset="0"/>
            </a:rPr>
            <a:t>PROMOTION</a:t>
          </a:r>
        </a:p>
      </dsp:txBody>
      <dsp:txXfrm>
        <a:off x="6375431" y="555900"/>
        <a:ext cx="1318274" cy="878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7E62A7F-50F3-4EBA-AFE5-C48E38DA0BFB}" type="datetimeFigureOut">
              <a:rPr lang="it-IT" smtClean="0"/>
              <a:pPr/>
              <a:t>12/05/2020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2BD0467-7619-46ED-AA97-FC12A1EE27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5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351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228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705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84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757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3193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41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AE1CA-C8B9-45F5-BFD0-6376A9B53ACA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762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232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127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15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021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3FF36-FE67-4B2A-808E-6F3FC1ACFFFC}" type="slidenum">
              <a:rPr lang="it-IT" smtClean="0"/>
              <a:pPr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42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51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52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180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240" eaLnBrk="0" hangingPunct="0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076" indent="-296183" defTabSz="964240" eaLnBrk="0" hangingPunct="0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4733" indent="-236946" defTabSz="964240" eaLnBrk="0" hangingPunct="0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8625" indent="-236946" defTabSz="964240" eaLnBrk="0" hangingPunct="0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2519" indent="-236946" defTabSz="964240" eaLnBrk="0" hangingPunct="0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6412" indent="-236946" defTabSz="96424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0304" indent="-236946" defTabSz="96424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4198" indent="-236946" defTabSz="96424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8091" indent="-236946" defTabSz="96424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3EC3599-471B-4991-ADF0-80C50E93F71E}" type="slidenum">
              <a:rPr lang="en-US" altLang="it-IT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altLang="it-IT" sz="120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0" y="728663"/>
            <a:ext cx="4854575" cy="364172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96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92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21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6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8D8C-CE33-4DD7-9491-5E3AFC1C368B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7EBB-5FDB-4760-BC18-8FA9A9F9737A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54D-5F81-4CB4-A5F2-91C84F15E999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0BF8-26A4-416E-82DA-732A42F19917}" type="datetime1">
              <a:rPr lang="it-IT" smtClean="0"/>
              <a:t>12/05/2020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F45-C0C8-4648-A4FB-491F3DD076F7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3D12-419A-48EF-B334-F94D7F2AE568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A257-A0AD-4840-A4F3-F9F0C73CE054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22EA-4BAC-4596-9FA3-8B30EBE98A7B}" type="datetime1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9F02-1A88-4670-8C6D-20BEF50CB9DF}" type="datetime1">
              <a:rPr lang="it-IT" smtClean="0"/>
              <a:t>12/05/2020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2A17-2949-4A73-A231-9F71F79D3049}" type="datetime1">
              <a:rPr lang="it-IT" smtClean="0"/>
              <a:t>12/05/2020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CF82-D949-402F-B493-0A79EBE97B22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45F7-C3A4-42BC-8390-AB02E92DA942}" type="datetime1">
              <a:rPr lang="it-IT" smtClean="0"/>
              <a:t>12/05/2020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3A0A-DF70-442D-9BFA-68F658BC3141}" type="datetime1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754-7ED7-4CAF-8D47-D5F6B4E6D829}" type="datetime1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14CA-0D4E-4FC8-8329-4AF18F1AEE8E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E061-A46C-46F3-A4F6-ECE3E7894FCA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CFE6-ADD0-4B7E-BF16-6BF75D6C8BD6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350F-D239-4C8A-A3A9-33A1B1232B91}" type="datetime1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0D3-F993-481F-9A2B-643A94F4731F}" type="datetime1">
              <a:rPr lang="it-IT" smtClean="0"/>
              <a:t>12/05/2020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8EFD-8900-4466-A6D6-0ACBFB8FECCF}" type="datetime1">
              <a:rPr lang="it-IT" smtClean="0"/>
              <a:t>12/05/2020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9DD59-CAB8-4BB4-A570-C356F8AE2A45}" type="datetime1">
              <a:rPr lang="it-IT" smtClean="0"/>
              <a:t>12/05/2020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B236-E692-4FD5-8FAC-680E0A3E95A6}" type="datetime1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AA04-4F41-44A8-A364-F5C8E47DFF09}" type="datetime1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374C5-00FA-473E-ACEE-95D701D30470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C57A2-8F00-49DA-AF4C-6420882877A4}" type="datetime1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22.png"/><Relationship Id="rId4" Type="http://schemas.openxmlformats.org/officeDocument/2006/relationships/image" Target="../media/image17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4" Type="http://schemas.openxmlformats.org/officeDocument/2006/relationships/image" Target="../media/image17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t.wikipedia.org/wiki/Supermercato" TargetMode="External"/><Relationship Id="rId4" Type="http://schemas.openxmlformats.org/officeDocument/2006/relationships/image" Target="../media/image17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201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17" Type="http://schemas.openxmlformats.org/officeDocument/2006/relationships/hyperlink" Target="https://www.youtube.com/watch?v=lz7pzn2nXQw" TargetMode="External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www.youtube.com/watch?v=VoDiFxiJf7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jpeg"/><Relationship Id="rId15" Type="http://schemas.openxmlformats.org/officeDocument/2006/relationships/hyperlink" Target="https://www.youtube.com/watch?v=848kapapk8I" TargetMode="External"/><Relationship Id="rId10" Type="http://schemas.openxmlformats.org/officeDocument/2006/relationships/image" Target="../media/image207.png"/><Relationship Id="rId4" Type="http://schemas.openxmlformats.org/officeDocument/2006/relationships/image" Target="../media/image22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fpolese@unisa.it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fpolese@unisa.it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fpolese@unisa.it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22.png"/><Relationship Id="rId7" Type="http://schemas.openxmlformats.org/officeDocument/2006/relationships/image" Target="../media/image118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5.jpe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jpe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310136"/>
            <a:ext cx="6400800" cy="1752600"/>
          </a:xfrm>
        </p:spPr>
        <p:txBody>
          <a:bodyPr/>
          <a:lstStyle/>
          <a:p>
            <a:endParaRPr lang="it-IT"/>
          </a:p>
        </p:txBody>
      </p:sp>
      <p:pic>
        <p:nvPicPr>
          <p:cNvPr id="1026" name="Picture 2" descr="C:\Users\Master\Desktop\image001.jpg"/>
          <p:cNvPicPr>
            <a:picLocks noChangeAspect="1" noChangeArrowheads="1"/>
          </p:cNvPicPr>
          <p:nvPr/>
        </p:nvPicPr>
        <p:blipFill rotWithShape="1">
          <a:blip r:embed="rId3" cstate="print"/>
          <a:srcRect t="26300"/>
          <a:stretch/>
        </p:blipFill>
        <p:spPr bwMode="auto">
          <a:xfrm>
            <a:off x="-1" y="2084790"/>
            <a:ext cx="9135881" cy="4773209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-3268" y="2070789"/>
            <a:ext cx="7775668" cy="478721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82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7544" y="3068960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/>
              <a:t>Marketing Strategy </a:t>
            </a:r>
            <a:endParaRPr lang="it-IT" sz="6600" dirty="0"/>
          </a:p>
          <a:p>
            <a:r>
              <a:rPr lang="it-IT" sz="6600" dirty="0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it-IT" sz="6600" dirty="0"/>
              <a:t> Service Business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418546" y="6108951"/>
            <a:ext cx="244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4624"/>
            <a:ext cx="3024187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ttore 1 16"/>
          <p:cNvCxnSpPr/>
          <p:nvPr/>
        </p:nvCxnSpPr>
        <p:spPr>
          <a:xfrm>
            <a:off x="4644008" y="262831"/>
            <a:ext cx="0" cy="151216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3504649" y="6423809"/>
            <a:ext cx="2512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- margrimaldi@unisa.it - </a:t>
            </a:r>
            <a:endParaRPr lang="it-IT" sz="1400" dirty="0"/>
          </a:p>
        </p:txBody>
      </p:sp>
      <p:cxnSp>
        <p:nvCxnSpPr>
          <p:cNvPr id="20" name="Connettore 1 19"/>
          <p:cNvCxnSpPr/>
          <p:nvPr/>
        </p:nvCxnSpPr>
        <p:spPr>
          <a:xfrm flipV="1">
            <a:off x="0" y="2060848"/>
            <a:ext cx="9135880" cy="1400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438" y="46807"/>
            <a:ext cx="3153916" cy="98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ttore 1 21"/>
          <p:cNvCxnSpPr/>
          <p:nvPr/>
        </p:nvCxnSpPr>
        <p:spPr>
          <a:xfrm>
            <a:off x="828030" y="1054919"/>
            <a:ext cx="345593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50578"/>
            <a:ext cx="1704611" cy="785155"/>
          </a:xfrm>
          <a:prstGeom prst="rect">
            <a:avLst/>
          </a:prstGeom>
        </p:spPr>
      </p:pic>
      <p:pic>
        <p:nvPicPr>
          <p:cNvPr id="24" name="Picture 9" descr="ASVSA Associazione per la ricerca sui Sistemi Vital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41"/>
          <a:stretch>
            <a:fillRect/>
          </a:stretch>
        </p:blipFill>
        <p:spPr bwMode="auto">
          <a:xfrm>
            <a:off x="3152472" y="1078926"/>
            <a:ext cx="699618" cy="62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ASVSA Associazione per la ricerca sui Sistemi Vital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6785" r="29682" b="42816"/>
          <a:stretch/>
        </p:blipFill>
        <p:spPr bwMode="auto">
          <a:xfrm>
            <a:off x="3152472" y="1700808"/>
            <a:ext cx="699448" cy="31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82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5776" t="30150" r="44946" b="11852"/>
          <a:stretch/>
        </p:blipFill>
        <p:spPr>
          <a:xfrm>
            <a:off x="169193" y="1916833"/>
            <a:ext cx="4915398" cy="43397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3279" y="5457459"/>
            <a:ext cx="4629290" cy="1021556"/>
          </a:xfrm>
          <a:prstGeom prst="roundRect">
            <a:avLst/>
          </a:prstGeom>
          <a:solidFill>
            <a:srgbClr val="FFF3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To guide business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process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 in the 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 and in the 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run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based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 on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users</a:t>
            </a:r>
            <a:r>
              <a:rPr lang="it-IT" dirty="0"/>
              <a:t>’ </a:t>
            </a:r>
            <a:r>
              <a:rPr lang="it-IT" dirty="0" err="1"/>
              <a:t>expectations</a:t>
            </a:r>
            <a:r>
              <a:rPr lang="it-IT" dirty="0"/>
              <a:t> 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competitor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’s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 actions.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084591" y="1606287"/>
            <a:ext cx="3826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MIX &amp; the 4 Ps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DC78A102-936F-4616-9702-929232FA8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" y="374666"/>
            <a:ext cx="8229600" cy="68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4" tIns="32147" rIns="64294" bIns="32147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33413" eaLnBrk="0" hangingPunct="0">
              <a:defRPr/>
            </a:pPr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Strategic and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Operational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Marketing</a:t>
            </a:r>
          </a:p>
        </p:txBody>
      </p:sp>
      <p:grpSp>
        <p:nvGrpSpPr>
          <p:cNvPr id="22" name="Group 1">
            <a:extLst>
              <a:ext uri="{FF2B5EF4-FFF2-40B4-BE49-F238E27FC236}">
                <a16:creationId xmlns:a16="http://schemas.microsoft.com/office/drawing/2014/main" id="{85F4CB00-9F40-4130-86E1-F193012CC94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094DE13E-A28D-4BB8-A3C2-AD9868BA79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AA9D6A25-FB4C-4F7E-9BBA-B2B210E73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5" name="Segnaposto numero diapositiva 3">
            <a:extLst>
              <a:ext uri="{FF2B5EF4-FFF2-40B4-BE49-F238E27FC236}">
                <a16:creationId xmlns:a16="http://schemas.microsoft.com/office/drawing/2014/main" id="{C259DB41-572D-4857-B50A-0A5B0A53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D0B20567-5FFA-4C11-8C1A-70DD418F9AC9}"/>
              </a:ext>
            </a:extLst>
          </p:cNvPr>
          <p:cNvSpPr/>
          <p:nvPr/>
        </p:nvSpPr>
        <p:spPr>
          <a:xfrm>
            <a:off x="4998923" y="1697370"/>
            <a:ext cx="3975884" cy="4036294"/>
          </a:xfrm>
          <a:prstGeom prst="rect">
            <a:avLst/>
          </a:prstGeom>
          <a:noFill/>
          <a:ln>
            <a:solidFill>
              <a:srgbClr val="731E03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52CC854-55CF-43C4-9E64-D8FD746D1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5" t="31986" r="6151" b="20514"/>
          <a:stretch/>
        </p:blipFill>
        <p:spPr>
          <a:xfrm>
            <a:off x="5041756" y="2035114"/>
            <a:ext cx="3912412" cy="3554126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75597" y="3429000"/>
            <a:ext cx="8930971" cy="1361049"/>
          </a:xfrm>
          <a:prstGeom prst="rect">
            <a:avLst/>
          </a:prstGeom>
          <a:noFill/>
          <a:ln>
            <a:solidFill>
              <a:srgbClr val="731E03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F4C8D1-662C-46BF-B917-9890D2C0AAC2}"/>
              </a:ext>
            </a:extLst>
          </p:cNvPr>
          <p:cNvSpPr txBox="1"/>
          <p:nvPr/>
        </p:nvSpPr>
        <p:spPr>
          <a:xfrm>
            <a:off x="851740" y="4990856"/>
            <a:ext cx="3312368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Managers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0C8EFF7-4A06-41F9-A334-E83875D1DAC7}"/>
              </a:ext>
            </a:extLst>
          </p:cNvPr>
          <p:cNvSpPr txBox="1"/>
          <p:nvPr/>
        </p:nvSpPr>
        <p:spPr>
          <a:xfrm>
            <a:off x="822351" y="1096866"/>
            <a:ext cx="382674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marketing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BA642D7-7A64-498D-8E33-23389656B493}"/>
              </a:ext>
            </a:extLst>
          </p:cNvPr>
          <p:cNvSpPr txBox="1"/>
          <p:nvPr/>
        </p:nvSpPr>
        <p:spPr>
          <a:xfrm>
            <a:off x="5041756" y="1107339"/>
            <a:ext cx="382674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</a:p>
        </p:txBody>
      </p:sp>
    </p:spTree>
    <p:extLst>
      <p:ext uri="{BB962C8B-B14F-4D97-AF65-F5344CB8AC3E}">
        <p14:creationId xmlns:p14="http://schemas.microsoft.com/office/powerpoint/2010/main" val="28744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25" grpId="0"/>
      <p:bldP spid="26" grpId="0" animBg="1"/>
      <p:bldP spid="13" grpId="0" animBg="1"/>
      <p:bldP spid="5" grpId="0" animBg="1"/>
      <p:bldP spid="29" grpId="0" animBg="1"/>
      <p:bldP spid="3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3011" y="1376357"/>
            <a:ext cx="4032448" cy="20313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+mj-lt"/>
                <a:cs typeface="Times New Roman" panose="02020603050405020304" pitchFamily="18" charset="0"/>
              </a:rPr>
              <a:t>Price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higher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than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market’s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expectations</a:t>
            </a:r>
            <a:endParaRPr lang="it-IT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  <a:cs typeface="Times New Roman" panose="02020603050405020304" pitchFamily="18" charset="0"/>
              </a:rPr>
              <a:t>High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unit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contribution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margin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Low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number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early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consumers.</a:t>
            </a:r>
          </a:p>
          <a:p>
            <a:pPr algn="just"/>
            <a:endParaRPr lang="it-IT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it-IT" dirty="0" err="1">
                <a:latin typeface="+mj-lt"/>
                <a:cs typeface="Times New Roman" panose="02020603050405020304" pitchFamily="18" charset="0"/>
              </a:rPr>
              <a:t>Suitable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products: </a:t>
            </a:r>
            <a:r>
              <a:rPr lang="it-IT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innovative</a:t>
            </a:r>
          </a:p>
          <a:p>
            <a:pPr algn="just"/>
            <a:endParaRPr lang="it-IT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3528" y="4549676"/>
            <a:ext cx="1338051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dirty="0"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firm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can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keep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on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establishing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high prices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3528" y="884445"/>
            <a:ext cx="403244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SKIMMING POLICY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589986" y="1431811"/>
            <a:ext cx="4032448" cy="28623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</a:rPr>
              <a:t>Price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lower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than market’s expectations</a:t>
            </a:r>
          </a:p>
          <a:p>
            <a:pPr algn="just"/>
            <a:endParaRPr lang="it-IT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High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volumes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of sales;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+mj-lt"/>
                <a:cs typeface="Times New Roman" panose="02020603050405020304" pitchFamily="18" charset="0"/>
              </a:rPr>
              <a:t>Reduced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contribution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margin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High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number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early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consumers.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it-IT" dirty="0" err="1">
                <a:latin typeface="+mj-lt"/>
                <a:cs typeface="Times New Roman" panose="02020603050405020304" pitchFamily="18" charset="0"/>
              </a:rPr>
              <a:t>Suitable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product: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goods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not</a:t>
            </a:r>
            <a:r>
              <a:rPr lang="it-IT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differentiated</a:t>
            </a:r>
            <a:r>
              <a:rPr lang="it-IT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from technical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viewpoint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with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higher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competition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and consumers with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high price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sensitivity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86140" y="5027950"/>
            <a:ext cx="4036294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dirty="0">
                <a:latin typeface="+mj-lt"/>
                <a:cs typeface="Times New Roman" panose="02020603050405020304" pitchFamily="18" charset="0"/>
              </a:rPr>
              <a:t>Over time, price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stable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but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contribution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margin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increases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since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high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volumes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can produce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economies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of scale</a:t>
            </a:r>
          </a:p>
          <a:p>
            <a:pPr algn="ctr"/>
            <a:r>
              <a:rPr lang="it-IT" dirty="0">
                <a:latin typeface="+mj-lt"/>
                <a:cs typeface="Times New Roman" panose="02020603050405020304" pitchFamily="18" charset="0"/>
              </a:rPr>
              <a:t>- Unit costs    + profit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6379254" y="4348081"/>
            <a:ext cx="450066" cy="557147"/>
          </a:xfrm>
          <a:prstGeom prst="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89986" y="884445"/>
            <a:ext cx="403244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PENETRATION POLICY</a:t>
            </a:r>
          </a:p>
        </p:txBody>
      </p:sp>
      <p:sp>
        <p:nvSpPr>
          <p:cNvPr id="11" name="Freccia a destra 10"/>
          <p:cNvSpPr/>
          <p:nvPr/>
        </p:nvSpPr>
        <p:spPr>
          <a:xfrm rot="7061457">
            <a:off x="1098131" y="3771324"/>
            <a:ext cx="576064" cy="37895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2" name="Freccia a destra 11"/>
          <p:cNvSpPr/>
          <p:nvPr/>
        </p:nvSpPr>
        <p:spPr>
          <a:xfrm rot="3675794">
            <a:off x="2835827" y="3771885"/>
            <a:ext cx="576064" cy="378957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891743" y="4549676"/>
            <a:ext cx="2464233" cy="17543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dirty="0"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firm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can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choose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to reduce prices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when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attractive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segments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lose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their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potential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and can be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re-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targeted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broader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segment</a:t>
            </a:r>
            <a:endParaRPr lang="it-IT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4" name="Group 1">
            <a:extLst>
              <a:ext uri="{FF2B5EF4-FFF2-40B4-BE49-F238E27FC236}">
                <a16:creationId xmlns:a16="http://schemas.microsoft.com/office/drawing/2014/main" id="{31F06E85-D893-435F-851D-09095243FE2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80B84AC5-0903-48F1-BA8D-6ED10FBA3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006F667E-55BF-490F-8EA8-B6F8E9DC8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4935AF03-0AFB-4C20-87B0-4CC9256A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100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152B3735-7332-4D61-97DD-D0FCBADAE497}"/>
              </a:ext>
            </a:extLst>
          </p:cNvPr>
          <p:cNvSpPr txBox="1">
            <a:spLocks/>
          </p:cNvSpPr>
          <p:nvPr/>
        </p:nvSpPr>
        <p:spPr>
          <a:xfrm>
            <a:off x="351100" y="-201752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New </a:t>
            </a:r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product’s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 Price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3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">
            <a:extLst>
              <a:ext uri="{FF2B5EF4-FFF2-40B4-BE49-F238E27FC236}">
                <a16:creationId xmlns:a16="http://schemas.microsoft.com/office/drawing/2014/main" id="{31F06E85-D893-435F-851D-09095243FE2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80B84AC5-0903-48F1-BA8D-6ED10FBA3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006F667E-55BF-490F-8EA8-B6F8E9DC8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4935AF03-0AFB-4C20-87B0-4CC9256A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101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BARILLA REGIONALI ORECCHIETTE 500 GR - Supermercato Maddalena">
            <a:extLst>
              <a:ext uri="{FF2B5EF4-FFF2-40B4-BE49-F238E27FC236}">
                <a16:creationId xmlns:a16="http://schemas.microsoft.com/office/drawing/2014/main" id="{FD8D90D5-E393-46B0-983C-98FD6F9A7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06" b="17839"/>
          <a:stretch/>
        </p:blipFill>
        <p:spPr bwMode="auto">
          <a:xfrm>
            <a:off x="1075300" y="4312209"/>
            <a:ext cx="2246728" cy="228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A1937A-0476-4E8F-AAEF-23962B7BD89F}"/>
              </a:ext>
            </a:extLst>
          </p:cNvPr>
          <p:cNvSpPr txBox="1"/>
          <p:nvPr/>
        </p:nvSpPr>
        <p:spPr>
          <a:xfrm>
            <a:off x="3179910" y="5045749"/>
            <a:ext cx="153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1,19 €</a:t>
            </a:r>
          </a:p>
        </p:txBody>
      </p:sp>
      <p:pic>
        <p:nvPicPr>
          <p:cNvPr id="3078" name="Picture 6" descr="BARILLA Le Specialita' Farfalle N. 265 Cottura 12 Minuti 500 ...">
            <a:extLst>
              <a:ext uri="{FF2B5EF4-FFF2-40B4-BE49-F238E27FC236}">
                <a16:creationId xmlns:a16="http://schemas.microsoft.com/office/drawing/2014/main" id="{A4CA0848-3EFA-45DF-A0EE-0615583F3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2" y="1831351"/>
            <a:ext cx="2246728" cy="224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B6283DA-7498-4957-A4D4-0FA2CB4B5411}"/>
              </a:ext>
            </a:extLst>
          </p:cNvPr>
          <p:cNvSpPr txBox="1"/>
          <p:nvPr/>
        </p:nvSpPr>
        <p:spPr>
          <a:xfrm>
            <a:off x="3085094" y="2729898"/>
            <a:ext cx="153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0,67 €</a:t>
            </a:r>
          </a:p>
        </p:txBody>
      </p:sp>
      <p:pic>
        <p:nvPicPr>
          <p:cNvPr id="3080" name="Picture 8" descr="BARILLA FARFALLE INTEGRALI 500GR">
            <a:extLst>
              <a:ext uri="{FF2B5EF4-FFF2-40B4-BE49-F238E27FC236}">
                <a16:creationId xmlns:a16="http://schemas.microsoft.com/office/drawing/2014/main" id="{8ADDFE97-BF6C-495E-9999-56DEF045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72" y="1916775"/>
            <a:ext cx="1870930" cy="21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031FBF-76A4-4257-AFE1-0AF474335CDB}"/>
              </a:ext>
            </a:extLst>
          </p:cNvPr>
          <p:cNvSpPr txBox="1"/>
          <p:nvPr/>
        </p:nvSpPr>
        <p:spPr>
          <a:xfrm>
            <a:off x="7299296" y="272388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0,95 €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E496FF7-0E85-458A-B106-6419FDB77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188" y="150196"/>
            <a:ext cx="1998260" cy="149279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A8B5185-5E61-43E9-A2A0-55513F52517E}"/>
              </a:ext>
            </a:extLst>
          </p:cNvPr>
          <p:cNvSpPr txBox="1"/>
          <p:nvPr/>
        </p:nvSpPr>
        <p:spPr>
          <a:xfrm>
            <a:off x="539552" y="242611"/>
            <a:ext cx="3535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</a:p>
          <a:p>
            <a:pPr algn="r"/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Pasta Market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9F1691B7-C952-402D-B4FF-1D28672E5C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30"/>
          <a:stretch/>
        </p:blipFill>
        <p:spPr>
          <a:xfrm>
            <a:off x="5025782" y="4310151"/>
            <a:ext cx="2246728" cy="2138206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CC98935-AFE3-4DFB-B162-CCDF873BD525}"/>
              </a:ext>
            </a:extLst>
          </p:cNvPr>
          <p:cNvSpPr txBox="1"/>
          <p:nvPr/>
        </p:nvSpPr>
        <p:spPr>
          <a:xfrm>
            <a:off x="7299296" y="4992979"/>
            <a:ext cx="153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1,80 €</a:t>
            </a:r>
          </a:p>
        </p:txBody>
      </p:sp>
    </p:spTree>
    <p:extLst>
      <p:ext uri="{BB962C8B-B14F-4D97-AF65-F5344CB8AC3E}">
        <p14:creationId xmlns:p14="http://schemas.microsoft.com/office/powerpoint/2010/main" val="8074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10" grpId="0"/>
      <p:bldP spid="2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 txBox="1">
            <a:spLocks/>
          </p:cNvSpPr>
          <p:nvPr/>
        </p:nvSpPr>
        <p:spPr>
          <a:xfrm>
            <a:off x="444943" y="2080646"/>
            <a:ext cx="8568952" cy="4184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2200" dirty="0"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main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activities of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distribution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are:</a:t>
            </a:r>
          </a:p>
          <a:p>
            <a:pPr marL="0" indent="0" algn="just">
              <a:buNone/>
            </a:pPr>
            <a:endParaRPr lang="it-IT" sz="16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Deposit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at the end of the production process;</a:t>
            </a:r>
          </a:p>
          <a:p>
            <a:pPr algn="just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Transport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200" dirty="0">
                <a:latin typeface="+mj-lt"/>
                <a:cs typeface="Times New Roman" panose="02020603050405020304" pitchFamily="18" charset="0"/>
              </a:rPr>
              <a:t>Collection of to support transactions with customers;</a:t>
            </a:r>
          </a:p>
          <a:p>
            <a:pPr algn="just"/>
            <a:r>
              <a:rPr lang="en-US" sz="2200" dirty="0">
                <a:latin typeface="+mj-lt"/>
                <a:cs typeface="Times New Roman" panose="02020603050405020304" pitchFamily="18" charset="0"/>
              </a:rPr>
              <a:t>Promotion and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information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communication with the customer;</a:t>
            </a:r>
          </a:p>
          <a:p>
            <a:pPr algn="just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Selection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,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assembly, packaging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and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adaptation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of the product in the final phase of delivery to the customer;</a:t>
            </a:r>
          </a:p>
          <a:p>
            <a:pPr algn="just"/>
            <a:r>
              <a:rPr lang="en-US" sz="2200" dirty="0">
                <a:latin typeface="+mj-lt"/>
                <a:cs typeface="Times New Roman" panose="02020603050405020304" pitchFamily="18" charset="0"/>
              </a:rPr>
              <a:t>Negotiation of the conditions of sale;</a:t>
            </a:r>
          </a:p>
          <a:p>
            <a:pPr algn="just"/>
            <a:r>
              <a:rPr lang="en-US" sz="2200" dirty="0">
                <a:latin typeface="+mj-lt"/>
                <a:cs typeface="Times New Roman" panose="02020603050405020304" pitchFamily="18" charset="0"/>
              </a:rPr>
              <a:t>Execution of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after-sales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 services (assistance, guarantee, maintenance);</a:t>
            </a:r>
          </a:p>
          <a:p>
            <a:pPr algn="just"/>
            <a:r>
              <a:rPr lang="en-US" sz="2200" dirty="0">
                <a:latin typeface="+mj-lt"/>
                <a:cs typeface="Times New Roman" panose="02020603050405020304" pitchFamily="18" charset="0"/>
              </a:rPr>
              <a:t>Acquisition and management of the financial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resources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 necessary to carry out the activities.</a:t>
            </a:r>
            <a:endParaRPr lang="it-IT" sz="22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0CF85B3F-F36B-4FD3-A08C-DE9A8B59030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35486" y="2252141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5B4E9FCD-B996-44B4-85E2-BFC5DB2E7F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80A66597-709D-4B11-9E34-7D13BF925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BB1166CC-FE02-4F64-AFAF-59B35901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2130" y="632127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BB24B30-7077-4CF3-8CBB-140903D12348}"/>
              </a:ext>
            </a:extLst>
          </p:cNvPr>
          <p:cNvSpPr txBox="1">
            <a:spLocks/>
          </p:cNvSpPr>
          <p:nvPr/>
        </p:nvSpPr>
        <p:spPr>
          <a:xfrm>
            <a:off x="334067" y="-21802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(3) Place: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Distribution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9CF17E9-4E12-454A-925F-949E0D865DDA}"/>
              </a:ext>
            </a:extLst>
          </p:cNvPr>
          <p:cNvSpPr/>
          <p:nvPr/>
        </p:nvSpPr>
        <p:spPr>
          <a:xfrm>
            <a:off x="444943" y="902967"/>
            <a:ext cx="83423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Distribution </a:t>
            </a: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channels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are a «set of 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institutions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that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perform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complex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activities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needed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to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deliver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and 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transfer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the product, with the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related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property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right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200" u="sng" dirty="0">
                <a:latin typeface="+mj-lt"/>
                <a:cs typeface="Times New Roman" panose="02020603050405020304" pitchFamily="18" charset="0"/>
              </a:rPr>
              <a:t>from producers to consumers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6148" name="Picture 4" descr="CNDP Booking Distribution Svg Png Icon Free Download (#294020 ...">
            <a:extLst>
              <a:ext uri="{FF2B5EF4-FFF2-40B4-BE49-F238E27FC236}">
                <a16:creationId xmlns:a16="http://schemas.microsoft.com/office/drawing/2014/main" id="{87665339-7CC4-4B4A-B190-3F4E422D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495" y="2233793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9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5553" y="1094594"/>
            <a:ext cx="7992888" cy="2520280"/>
          </a:xfrm>
        </p:spPr>
        <p:txBody>
          <a:bodyPr>
            <a:normAutofit/>
          </a:bodyPr>
          <a:lstStyle/>
          <a:p>
            <a:pPr algn="just"/>
            <a:r>
              <a:rPr lang="it-IT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Distribution </a:t>
            </a:r>
            <a:r>
              <a:rPr lang="it-IT" sz="24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channels</a:t>
            </a:r>
            <a:r>
              <a:rPr lang="it-IT" sz="2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permit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firms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to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reach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their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market. </a:t>
            </a:r>
          </a:p>
          <a:p>
            <a:pPr algn="just"/>
            <a:endParaRPr lang="it-IT" sz="1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decisions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related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to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distribution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concern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definition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of the activities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that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organizations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carry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out </a:t>
            </a:r>
            <a:r>
              <a:rPr lang="it-IT" sz="2400" u="sng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directly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and </a:t>
            </a:r>
            <a:r>
              <a:rPr lang="it-IT" sz="2400" u="sng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indirectly</a:t>
            </a:r>
            <a:r>
              <a:rPr lang="it-IT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Freccia a destra 3"/>
          <p:cNvSpPr/>
          <p:nvPr/>
        </p:nvSpPr>
        <p:spPr>
          <a:xfrm rot="7957422">
            <a:off x="3414609" y="3121598"/>
            <a:ext cx="342275" cy="26020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55575" y="3481587"/>
            <a:ext cx="3312369" cy="3148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+mj-lt"/>
                <a:cs typeface="Times New Roman" panose="02020603050405020304" pitchFamily="18" charset="0"/>
              </a:rPr>
              <a:t>Direct </a:t>
            </a:r>
            <a:r>
              <a:rPr lang="it-IT" sz="2000" b="1" dirty="0" err="1">
                <a:latin typeface="+mj-lt"/>
                <a:cs typeface="Times New Roman" panose="02020603050405020304" pitchFamily="18" charset="0"/>
              </a:rPr>
              <a:t>channel</a:t>
            </a:r>
            <a:endParaRPr lang="it-IT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763698" y="3470227"/>
            <a:ext cx="3703291" cy="32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latin typeface="+mj-lt"/>
                <a:cs typeface="Times New Roman" panose="02020603050405020304" pitchFamily="18" charset="0"/>
              </a:rPr>
              <a:t>Indirect</a:t>
            </a:r>
            <a:r>
              <a:rPr lang="it-IT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+mj-lt"/>
                <a:cs typeface="Times New Roman" panose="02020603050405020304" pitchFamily="18" charset="0"/>
              </a:rPr>
              <a:t>channel</a:t>
            </a:r>
            <a:endParaRPr lang="it-IT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55575" y="3921830"/>
            <a:ext cx="3312369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+mj-lt"/>
                <a:cs typeface="Times New Roman" panose="02020603050405020304" pitchFamily="18" charset="0"/>
              </a:rPr>
              <a:t>Activities are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managed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without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engaging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external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actors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+mj-lt"/>
                <a:cs typeface="Times New Roman" panose="02020603050405020304" pitchFamily="18" charset="0"/>
              </a:rPr>
              <a:t>Producers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reach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consumers 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directly</a:t>
            </a:r>
            <a:r>
              <a:rPr lang="it-IT" u="sng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it-IT" dirty="0">
                <a:latin typeface="+mj-lt"/>
                <a:cs typeface="Times New Roman" panose="02020603050405020304" pitchFamily="18" charset="0"/>
              </a:rPr>
              <a:t> (e.g. selling on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catalogue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by phone,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through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emai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it-IT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781092" y="3900399"/>
            <a:ext cx="3703291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+mj-lt"/>
                <a:cs typeface="Times New Roman" panose="02020603050405020304" pitchFamily="18" charset="0"/>
              </a:rPr>
              <a:t>Some activities are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entrusted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to 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third</a:t>
            </a:r>
            <a:r>
              <a:rPr lang="it-IT" u="sng" dirty="0">
                <a:latin typeface="+mj-lt"/>
                <a:cs typeface="Times New Roman" panose="02020603050405020304" pitchFamily="18" charset="0"/>
              </a:rPr>
              <a:t> parties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it-IT" dirty="0" err="1">
                <a:latin typeface="+mj-lt"/>
                <a:cs typeface="Times New Roman" panose="02020603050405020304" pitchFamily="18" charset="0"/>
              </a:rPr>
              <a:t>Every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stakeholder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engaged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in one of the activities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performs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different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b="1" u="sng" dirty="0">
                <a:latin typeface="+mj-lt"/>
                <a:cs typeface="Times New Roman" panose="02020603050405020304" pitchFamily="18" charset="0"/>
              </a:rPr>
              <a:t>step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distribution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channel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. The more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individuals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are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engaged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the more the 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number</a:t>
            </a:r>
            <a:r>
              <a:rPr lang="it-IT" u="sng" dirty="0">
                <a:latin typeface="+mj-lt"/>
                <a:cs typeface="Times New Roman" panose="02020603050405020304" pitchFamily="18" charset="0"/>
              </a:rPr>
              <a:t> of intermediate 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phases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in the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channel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increases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Freccia a destra 9"/>
          <p:cNvSpPr/>
          <p:nvPr/>
        </p:nvSpPr>
        <p:spPr>
          <a:xfrm rot="2417770">
            <a:off x="5678383" y="3125714"/>
            <a:ext cx="342275" cy="26020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0C97EEE1-2D4A-4A2E-9A94-F2562B00788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0E6CC916-20A9-43D4-A7E0-8BD644FD23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BEA35C78-00B8-4602-BADE-EB47DC9EC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C93C3BC7-B252-436C-A1B4-F0D3450C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103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B54247E6-6556-4829-A646-965035033AB4}"/>
              </a:ext>
            </a:extLst>
          </p:cNvPr>
          <p:cNvSpPr txBox="1">
            <a:spLocks/>
          </p:cNvSpPr>
          <p:nvPr/>
        </p:nvSpPr>
        <p:spPr>
          <a:xfrm>
            <a:off x="334067" y="-21802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The </a:t>
            </a:r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composition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 of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Channels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7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68846" y="1753843"/>
            <a:ext cx="1466850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+mj-lt"/>
                <a:cs typeface="Times New Roman" panose="02020603050405020304" pitchFamily="18" charset="0"/>
              </a:rPr>
              <a:t>Producer </a:t>
            </a:r>
          </a:p>
        </p:txBody>
      </p:sp>
      <p:sp>
        <p:nvSpPr>
          <p:cNvPr id="5" name="Rettangolo 4"/>
          <p:cNvSpPr/>
          <p:nvPr/>
        </p:nvSpPr>
        <p:spPr>
          <a:xfrm>
            <a:off x="373502" y="3224771"/>
            <a:ext cx="1462194" cy="5293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+mj-lt"/>
                <a:cs typeface="Times New Roman" panose="02020603050405020304" pitchFamily="18" charset="0"/>
              </a:rPr>
              <a:t>Producer</a:t>
            </a:r>
          </a:p>
        </p:txBody>
      </p:sp>
      <p:sp>
        <p:nvSpPr>
          <p:cNvPr id="6" name="Rettangolo 5"/>
          <p:cNvSpPr/>
          <p:nvPr/>
        </p:nvSpPr>
        <p:spPr>
          <a:xfrm>
            <a:off x="368846" y="5116984"/>
            <a:ext cx="1296144" cy="5293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+mj-lt"/>
                <a:cs typeface="Times New Roman" panose="02020603050405020304" pitchFamily="18" charset="0"/>
              </a:rPr>
              <a:t>Producer</a:t>
            </a:r>
          </a:p>
        </p:txBody>
      </p:sp>
      <p:sp>
        <p:nvSpPr>
          <p:cNvPr id="7" name="Rettangolo 6"/>
          <p:cNvSpPr/>
          <p:nvPr/>
        </p:nvSpPr>
        <p:spPr>
          <a:xfrm>
            <a:off x="368846" y="5982060"/>
            <a:ext cx="1296144" cy="5284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+mj-lt"/>
                <a:cs typeface="Times New Roman" panose="02020603050405020304" pitchFamily="18" charset="0"/>
              </a:rPr>
              <a:t>Producer</a:t>
            </a:r>
          </a:p>
        </p:txBody>
      </p:sp>
      <p:sp>
        <p:nvSpPr>
          <p:cNvPr id="8" name="Rettangolo 7"/>
          <p:cNvSpPr/>
          <p:nvPr/>
        </p:nvSpPr>
        <p:spPr>
          <a:xfrm>
            <a:off x="7209605" y="1753843"/>
            <a:ext cx="1560893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+mj-lt"/>
                <a:cs typeface="Times New Roman" panose="02020603050405020304" pitchFamily="18" charset="0"/>
              </a:rPr>
              <a:t>Consumer</a:t>
            </a:r>
          </a:p>
        </p:txBody>
      </p:sp>
      <p:sp>
        <p:nvSpPr>
          <p:cNvPr id="9" name="Rettangolo 8"/>
          <p:cNvSpPr/>
          <p:nvPr/>
        </p:nvSpPr>
        <p:spPr>
          <a:xfrm>
            <a:off x="5447243" y="3224770"/>
            <a:ext cx="1368152" cy="5167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+mj-lt"/>
                <a:cs typeface="Times New Roman" panose="02020603050405020304" pitchFamily="18" charset="0"/>
              </a:rPr>
              <a:t>Retailer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209605" y="3224770"/>
            <a:ext cx="1560893" cy="5167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+mj-lt"/>
                <a:cs typeface="Times New Roman" panose="02020603050405020304" pitchFamily="18" charset="0"/>
              </a:rPr>
              <a:t>Consumer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209606" y="5116984"/>
            <a:ext cx="1512168" cy="5167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+mj-lt"/>
                <a:cs typeface="Times New Roman" panose="02020603050405020304" pitchFamily="18" charset="0"/>
              </a:rPr>
              <a:t>Consumer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7209606" y="5982060"/>
            <a:ext cx="1512168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+mj-lt"/>
                <a:cs typeface="Times New Roman" panose="02020603050405020304" pitchFamily="18" charset="0"/>
              </a:rPr>
              <a:t>Consumer</a:t>
            </a:r>
          </a:p>
        </p:txBody>
      </p:sp>
      <p:cxnSp>
        <p:nvCxnSpPr>
          <p:cNvPr id="16" name="Connettore 2 15"/>
          <p:cNvCxnSpPr>
            <a:cxnSpLocks/>
            <a:stCxn id="4" idx="3"/>
            <a:endCxn id="8" idx="1"/>
          </p:cNvCxnSpPr>
          <p:nvPr/>
        </p:nvCxnSpPr>
        <p:spPr>
          <a:xfrm>
            <a:off x="1835696" y="2005871"/>
            <a:ext cx="5373909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5409406" y="5116984"/>
            <a:ext cx="1368152" cy="5167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+mj-lt"/>
                <a:cs typeface="Times New Roman" panose="02020603050405020304" pitchFamily="18" charset="0"/>
              </a:rPr>
              <a:t>Retailer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5409406" y="5982060"/>
            <a:ext cx="1368152" cy="5285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+mj-lt"/>
                <a:cs typeface="Times New Roman" panose="02020603050405020304" pitchFamily="18" charset="0"/>
              </a:rPr>
              <a:t>Retailer</a:t>
            </a:r>
          </a:p>
        </p:txBody>
      </p:sp>
      <p:cxnSp>
        <p:nvCxnSpPr>
          <p:cNvPr id="22" name="Connettore 2 21"/>
          <p:cNvCxnSpPr>
            <a:cxnSpLocks/>
            <a:stCxn id="9" idx="3"/>
            <a:endCxn id="12" idx="1"/>
          </p:cNvCxnSpPr>
          <p:nvPr/>
        </p:nvCxnSpPr>
        <p:spPr>
          <a:xfrm>
            <a:off x="6815395" y="3483131"/>
            <a:ext cx="39421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stCxn id="17" idx="3"/>
            <a:endCxn id="13" idx="1"/>
          </p:cNvCxnSpPr>
          <p:nvPr/>
        </p:nvCxnSpPr>
        <p:spPr>
          <a:xfrm>
            <a:off x="6777558" y="5375345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V="1">
            <a:off x="6782215" y="6230312"/>
            <a:ext cx="427391" cy="377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/>
          <p:cNvSpPr/>
          <p:nvPr/>
        </p:nvSpPr>
        <p:spPr>
          <a:xfrm>
            <a:off x="2078233" y="5116984"/>
            <a:ext cx="1296144" cy="5295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+mj-lt"/>
                <a:cs typeface="Times New Roman" panose="02020603050405020304" pitchFamily="18" charset="0"/>
              </a:rPr>
              <a:t>Stockist</a:t>
            </a:r>
            <a:endParaRPr lang="it-IT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2078233" y="5982060"/>
            <a:ext cx="1296144" cy="5285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+mj-lt"/>
                <a:cs typeface="Times New Roman" panose="02020603050405020304" pitchFamily="18" charset="0"/>
              </a:rPr>
              <a:t>Stockist</a:t>
            </a:r>
            <a:endParaRPr lang="it-IT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3753222" y="5982060"/>
            <a:ext cx="1296144" cy="5285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+mj-lt"/>
                <a:cs typeface="Times New Roman" panose="02020603050405020304" pitchFamily="18" charset="0"/>
              </a:rPr>
              <a:t>Agent</a:t>
            </a:r>
          </a:p>
        </p:txBody>
      </p:sp>
      <p:cxnSp>
        <p:nvCxnSpPr>
          <p:cNvPr id="53" name="Connettore 2 52"/>
          <p:cNvCxnSpPr>
            <a:stCxn id="41" idx="3"/>
            <a:endCxn id="18" idx="1"/>
          </p:cNvCxnSpPr>
          <p:nvPr/>
        </p:nvCxnSpPr>
        <p:spPr>
          <a:xfrm>
            <a:off x="5049366" y="6246350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>
            <a:cxnSpLocks/>
            <a:stCxn id="5" idx="3"/>
            <a:endCxn id="9" idx="1"/>
          </p:cNvCxnSpPr>
          <p:nvPr/>
        </p:nvCxnSpPr>
        <p:spPr>
          <a:xfrm flipV="1">
            <a:off x="1835696" y="3483131"/>
            <a:ext cx="3611547" cy="63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39" idx="3"/>
            <a:endCxn id="17" idx="1"/>
          </p:cNvCxnSpPr>
          <p:nvPr/>
        </p:nvCxnSpPr>
        <p:spPr>
          <a:xfrm flipV="1">
            <a:off x="3374377" y="5375345"/>
            <a:ext cx="2035029" cy="641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/>
          <p:cNvCxnSpPr>
            <a:stCxn id="6" idx="3"/>
            <a:endCxn id="39" idx="1"/>
          </p:cNvCxnSpPr>
          <p:nvPr/>
        </p:nvCxnSpPr>
        <p:spPr>
          <a:xfrm>
            <a:off x="1664990" y="5381677"/>
            <a:ext cx="413243" cy="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>
            <a:stCxn id="7" idx="3"/>
            <a:endCxn id="40" idx="1"/>
          </p:cNvCxnSpPr>
          <p:nvPr/>
        </p:nvCxnSpPr>
        <p:spPr>
          <a:xfrm>
            <a:off x="1664990" y="6246263"/>
            <a:ext cx="413243" cy="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>
            <a:stCxn id="40" idx="3"/>
            <a:endCxn id="41" idx="1"/>
          </p:cNvCxnSpPr>
          <p:nvPr/>
        </p:nvCxnSpPr>
        <p:spPr>
          <a:xfrm>
            <a:off x="3374377" y="6246350"/>
            <a:ext cx="37884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71"/>
          <p:cNvSpPr txBox="1"/>
          <p:nvPr/>
        </p:nvSpPr>
        <p:spPr>
          <a:xfrm>
            <a:off x="3249166" y="1400947"/>
            <a:ext cx="23042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DIRECT CHANNEL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3195160" y="2314905"/>
            <a:ext cx="241226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SHORT INDIRECT CHANNEL</a:t>
            </a:r>
          </a:p>
        </p:txBody>
      </p:sp>
      <p:sp>
        <p:nvSpPr>
          <p:cNvPr id="74" name="CasellaDiTesto 73"/>
          <p:cNvSpPr txBox="1"/>
          <p:nvPr/>
        </p:nvSpPr>
        <p:spPr>
          <a:xfrm>
            <a:off x="3195160" y="4182034"/>
            <a:ext cx="241226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LONG INDIRECT CHANNEL</a:t>
            </a:r>
          </a:p>
        </p:txBody>
      </p:sp>
      <p:grpSp>
        <p:nvGrpSpPr>
          <p:cNvPr id="30" name="Group 1">
            <a:extLst>
              <a:ext uri="{FF2B5EF4-FFF2-40B4-BE49-F238E27FC236}">
                <a16:creationId xmlns:a16="http://schemas.microsoft.com/office/drawing/2014/main" id="{10F46F05-2084-4E4E-82A5-97E35C0775E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31" name="Group 2">
              <a:extLst>
                <a:ext uri="{FF2B5EF4-FFF2-40B4-BE49-F238E27FC236}">
                  <a16:creationId xmlns:a16="http://schemas.microsoft.com/office/drawing/2014/main" id="{1A806356-3C28-4371-99BF-6A766821AD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591F6DB0-DB6D-4A17-9F8C-8495627F2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34" name="Segnaposto numero diapositiva 3">
            <a:extLst>
              <a:ext uri="{FF2B5EF4-FFF2-40B4-BE49-F238E27FC236}">
                <a16:creationId xmlns:a16="http://schemas.microsoft.com/office/drawing/2014/main" id="{60BAD95C-AE69-4B88-9F39-456EA76C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2070" y="656520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5" name="Titolo 1">
            <a:extLst>
              <a:ext uri="{FF2B5EF4-FFF2-40B4-BE49-F238E27FC236}">
                <a16:creationId xmlns:a16="http://schemas.microsoft.com/office/drawing/2014/main" id="{7229CA82-8E1A-4683-9135-A92073C3E25D}"/>
              </a:ext>
            </a:extLst>
          </p:cNvPr>
          <p:cNvSpPr txBox="1">
            <a:spLocks/>
          </p:cNvSpPr>
          <p:nvPr/>
        </p:nvSpPr>
        <p:spPr>
          <a:xfrm>
            <a:off x="334067" y="-21802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Distribution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Channels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Risultati immagini per supplier icon">
            <a:extLst>
              <a:ext uri="{FF2B5EF4-FFF2-40B4-BE49-F238E27FC236}">
                <a16:creationId xmlns:a16="http://schemas.microsoft.com/office/drawing/2014/main" id="{14BB21A0-604A-4D0C-A379-65AEA271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3" y="604542"/>
            <a:ext cx="889080" cy="8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7E4169A-6D09-46B7-A9F2-D19DDD9DE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150" y="582009"/>
            <a:ext cx="889080" cy="889080"/>
          </a:xfrm>
          <a:prstGeom prst="rect">
            <a:avLst/>
          </a:prstGeom>
        </p:spPr>
      </p:pic>
      <p:pic>
        <p:nvPicPr>
          <p:cNvPr id="7172" name="Picture 4" descr="Agent Icon of Glyph style - Available in SVG, PNG, EPS, AI &amp; Icon ...">
            <a:extLst>
              <a:ext uri="{FF2B5EF4-FFF2-40B4-BE49-F238E27FC236}">
                <a16:creationId xmlns:a16="http://schemas.microsoft.com/office/drawing/2014/main" id="{6DDC7362-6E21-4C64-AAD5-3CC16F02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24" y="4969069"/>
            <a:ext cx="973711" cy="9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usiness, coffee, retailer, shop, store icon">
            <a:extLst>
              <a:ext uri="{FF2B5EF4-FFF2-40B4-BE49-F238E27FC236}">
                <a16:creationId xmlns:a16="http://schemas.microsoft.com/office/drawing/2014/main" id="{D485905A-2F58-42D9-8A7E-5ED30E567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58" y="3117387"/>
            <a:ext cx="855072" cy="85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42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39" grpId="0" animBg="1"/>
      <p:bldP spid="40" grpId="0" animBg="1"/>
      <p:bldP spid="41" grpId="0" animBg="1"/>
      <p:bldP spid="72" grpId="0" animBg="1"/>
      <p:bldP spid="73" grpId="0" animBg="1"/>
      <p:bldP spid="7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">
            <a:extLst>
              <a:ext uri="{FF2B5EF4-FFF2-40B4-BE49-F238E27FC236}">
                <a16:creationId xmlns:a16="http://schemas.microsoft.com/office/drawing/2014/main" id="{31F06E85-D893-435F-851D-09095243FE2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80B84AC5-0903-48F1-BA8D-6ED10FBA3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006F667E-55BF-490F-8EA8-B6F8E9DC8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4935AF03-0AFB-4C20-87B0-4CC9256A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105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E496FF7-0E85-458A-B106-6419FDB77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88" y="150196"/>
            <a:ext cx="1998260" cy="149279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A8B5185-5E61-43E9-A2A0-55513F52517E}"/>
              </a:ext>
            </a:extLst>
          </p:cNvPr>
          <p:cNvSpPr txBox="1"/>
          <p:nvPr/>
        </p:nvSpPr>
        <p:spPr>
          <a:xfrm>
            <a:off x="539552" y="242611"/>
            <a:ext cx="3535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</a:p>
          <a:p>
            <a:pPr algn="r"/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Pasta Market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FD46F36-E44A-46FC-B618-42141EB53BB1}"/>
              </a:ext>
            </a:extLst>
          </p:cNvPr>
          <p:cNvSpPr/>
          <p:nvPr/>
        </p:nvSpPr>
        <p:spPr>
          <a:xfrm>
            <a:off x="373502" y="3224771"/>
            <a:ext cx="1462194" cy="5293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+mj-lt"/>
                <a:cs typeface="Times New Roman" panose="02020603050405020304" pitchFamily="18" charset="0"/>
              </a:rPr>
              <a:t>Producer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2E0629B-6714-47A0-9A38-D5A10741B622}"/>
              </a:ext>
            </a:extLst>
          </p:cNvPr>
          <p:cNvSpPr/>
          <p:nvPr/>
        </p:nvSpPr>
        <p:spPr>
          <a:xfrm>
            <a:off x="5447243" y="3224770"/>
            <a:ext cx="1368152" cy="5167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+mj-lt"/>
                <a:cs typeface="Times New Roman" panose="02020603050405020304" pitchFamily="18" charset="0"/>
              </a:rPr>
              <a:t>Retailer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A572EAF-B3AE-4E5D-8DB8-0A2580EE5DA2}"/>
              </a:ext>
            </a:extLst>
          </p:cNvPr>
          <p:cNvSpPr/>
          <p:nvPr/>
        </p:nvSpPr>
        <p:spPr>
          <a:xfrm>
            <a:off x="7209605" y="3224770"/>
            <a:ext cx="1711325" cy="5167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+mj-lt"/>
                <a:cs typeface="Times New Roman" panose="02020603050405020304" pitchFamily="18" charset="0"/>
              </a:rPr>
              <a:t>Consumer 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39208FCB-1C99-4F10-A065-41476001E18E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6815395" y="3483131"/>
            <a:ext cx="39421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3749453B-3BF9-43AC-B234-D93E961CAAFE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 flipV="1">
            <a:off x="1835696" y="3483131"/>
            <a:ext cx="3611547" cy="63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523F4D1-14E0-4521-9D93-54E456C11338}"/>
              </a:ext>
            </a:extLst>
          </p:cNvPr>
          <p:cNvSpPr txBox="1"/>
          <p:nvPr/>
        </p:nvSpPr>
        <p:spPr>
          <a:xfrm>
            <a:off x="3195160" y="2314905"/>
            <a:ext cx="241226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SHORT INDIRECT CHANNEL</a:t>
            </a:r>
          </a:p>
        </p:txBody>
      </p:sp>
      <p:pic>
        <p:nvPicPr>
          <p:cNvPr id="28" name="Picture 6" descr="Business, coffee, retailer, shop, store icon">
            <a:extLst>
              <a:ext uri="{FF2B5EF4-FFF2-40B4-BE49-F238E27FC236}">
                <a16:creationId xmlns:a16="http://schemas.microsoft.com/office/drawing/2014/main" id="{966C7468-61F2-48EC-B50D-D49F70E2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58" y="3117387"/>
            <a:ext cx="855072" cy="85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in giù 1">
            <a:extLst>
              <a:ext uri="{FF2B5EF4-FFF2-40B4-BE49-F238E27FC236}">
                <a16:creationId xmlns:a16="http://schemas.microsoft.com/office/drawing/2014/main" id="{BFB53DC0-00D1-4A0D-BB33-7D8A080B8380}"/>
              </a:ext>
            </a:extLst>
          </p:cNvPr>
          <p:cNvSpPr/>
          <p:nvPr/>
        </p:nvSpPr>
        <p:spPr>
          <a:xfrm rot="3529367" flipH="1">
            <a:off x="5105831" y="3768860"/>
            <a:ext cx="153367" cy="604447"/>
          </a:xfrm>
          <a:prstGeom prst="down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E15D88F6-E17C-4C58-B987-5AC31162729D}"/>
              </a:ext>
            </a:extLst>
          </p:cNvPr>
          <p:cNvSpPr/>
          <p:nvPr/>
        </p:nvSpPr>
        <p:spPr>
          <a:xfrm rot="18258806">
            <a:off x="6822803" y="3808807"/>
            <a:ext cx="160185" cy="516721"/>
          </a:xfrm>
          <a:prstGeom prst="down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5C6687-9982-47A9-B0BF-2A935F9AB7E9}"/>
              </a:ext>
            </a:extLst>
          </p:cNvPr>
          <p:cNvSpPr/>
          <p:nvPr/>
        </p:nvSpPr>
        <p:spPr>
          <a:xfrm>
            <a:off x="530036" y="4392844"/>
            <a:ext cx="2173890" cy="81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+mj-lt"/>
                <a:cs typeface="Times New Roman" panose="02020603050405020304" pitchFamily="18" charset="0"/>
              </a:rPr>
              <a:t>Large-scale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distribution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E50C4B1-0630-4DBC-8E63-3DA2768C2312}"/>
              </a:ext>
            </a:extLst>
          </p:cNvPr>
          <p:cNvSpPr/>
          <p:nvPr/>
        </p:nvSpPr>
        <p:spPr>
          <a:xfrm>
            <a:off x="408588" y="5405549"/>
            <a:ext cx="4163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u="sng" dirty="0" err="1">
                <a:latin typeface="+mj-lt"/>
              </a:rPr>
              <a:t>Hypermarket</a:t>
            </a:r>
            <a:r>
              <a:rPr lang="it-IT" dirty="0">
                <a:latin typeface="+mj-lt"/>
              </a:rPr>
              <a:t>: more </a:t>
            </a:r>
            <a:r>
              <a:rPr lang="it-IT" dirty="0" err="1">
                <a:latin typeface="+mj-lt"/>
              </a:rPr>
              <a:t>than</a:t>
            </a:r>
            <a:r>
              <a:rPr lang="it-IT" dirty="0">
                <a:latin typeface="+mj-lt"/>
              </a:rPr>
              <a:t> 2,5 m²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  <a:hlinkClick r:id="rId5" tooltip="Supermercat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</a:t>
            </a:r>
            <a:r>
              <a:rPr lang="it-IT" u="sng" dirty="0">
                <a:latin typeface="+mj-lt"/>
                <a:hlinkClick r:id="rId5" tooltip="Supermercat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it-IT" u="sng" dirty="0">
                <a:latin typeface="+mj-lt"/>
              </a:rPr>
              <a:t>arket</a:t>
            </a:r>
            <a:r>
              <a:rPr lang="it-IT" dirty="0">
                <a:latin typeface="+mj-lt"/>
              </a:rPr>
              <a:t>: from 400 m² </a:t>
            </a:r>
            <a:r>
              <a:rPr lang="it-IT" dirty="0" err="1">
                <a:latin typeface="+mj-lt"/>
              </a:rPr>
              <a:t>too</a:t>
            </a:r>
            <a:r>
              <a:rPr lang="it-IT" dirty="0">
                <a:latin typeface="+mj-lt"/>
              </a:rPr>
              <a:t> 2.500 m²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B37B5A-C047-4305-88B9-044603C53ADB}"/>
              </a:ext>
            </a:extLst>
          </p:cNvPr>
          <p:cNvSpPr txBox="1"/>
          <p:nvPr/>
        </p:nvSpPr>
        <p:spPr>
          <a:xfrm>
            <a:off x="2715208" y="4452246"/>
            <a:ext cx="227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Retailers for commodity </a:t>
            </a:r>
            <a:r>
              <a:rPr lang="it-IT" dirty="0" err="1"/>
              <a:t>goods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3D01DBE-7359-4FC8-B31D-680CE7926D4D}"/>
              </a:ext>
            </a:extLst>
          </p:cNvPr>
          <p:cNvSpPr/>
          <p:nvPr/>
        </p:nvSpPr>
        <p:spPr>
          <a:xfrm>
            <a:off x="6376179" y="5293452"/>
            <a:ext cx="2273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ctr"/>
            <a:r>
              <a:rPr lang="it-IT" dirty="0" err="1">
                <a:latin typeface="+mj-lt"/>
              </a:rPr>
              <a:t>less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than</a:t>
            </a:r>
            <a:r>
              <a:rPr lang="it-IT" dirty="0">
                <a:latin typeface="+mj-lt"/>
              </a:rPr>
              <a:t> 100 m²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2058A64A-474E-4A38-B545-F943E5C0AA52}"/>
              </a:ext>
            </a:extLst>
          </p:cNvPr>
          <p:cNvSpPr/>
          <p:nvPr/>
        </p:nvSpPr>
        <p:spPr>
          <a:xfrm>
            <a:off x="6426003" y="4392844"/>
            <a:ext cx="2173890" cy="81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Traditional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point of sales</a:t>
            </a:r>
          </a:p>
        </p:txBody>
      </p:sp>
    </p:spTree>
    <p:extLst>
      <p:ext uri="{BB962C8B-B14F-4D97-AF65-F5344CB8AC3E}">
        <p14:creationId xmlns:p14="http://schemas.microsoft.com/office/powerpoint/2010/main" val="39793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7" grpId="0" animBg="1"/>
      <p:bldP spid="32" grpId="0" animBg="1"/>
      <p:bldP spid="3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45257" y="4907303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+mj-lt"/>
                <a:cs typeface="Times New Roman" panose="02020603050405020304" pitchFamily="18" charset="0"/>
              </a:rPr>
              <a:t>The source/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sender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it-IT" sz="2000" i="1" dirty="0">
                <a:latin typeface="+mj-lt"/>
                <a:cs typeface="Times New Roman" panose="02020603050405020304" pitchFamily="18" charset="0"/>
              </a:rPr>
              <a:t>a </a:t>
            </a:r>
            <a:r>
              <a:rPr lang="it-IT" sz="2000" i="1" dirty="0" err="1">
                <a:latin typeface="+mj-lt"/>
                <a:cs typeface="Times New Roman" panose="02020603050405020304" pitchFamily="18" charset="0"/>
              </a:rPr>
              <a:t>firm</a:t>
            </a:r>
            <a:r>
              <a:rPr lang="it-IT" sz="2000" i="1" dirty="0">
                <a:latin typeface="+mj-lt"/>
                <a:cs typeface="Times New Roman" panose="02020603050405020304" pitchFamily="18" charset="0"/>
              </a:rPr>
              <a:t> or an </a:t>
            </a:r>
            <a:r>
              <a:rPr lang="it-IT" sz="2000" i="1" dirty="0" err="1">
                <a:latin typeface="+mj-lt"/>
                <a:cs typeface="Times New Roman" panose="02020603050405020304" pitchFamily="18" charset="0"/>
              </a:rPr>
              <a:t>organization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)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develops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an </a:t>
            </a:r>
            <a:r>
              <a:rPr lang="it-IT" sz="2000" u="sng" dirty="0" err="1">
                <a:latin typeface="+mj-lt"/>
                <a:cs typeface="Times New Roman" panose="02020603050405020304" pitchFamily="18" charset="0"/>
              </a:rPr>
              <a:t>encoded</a:t>
            </a:r>
            <a:r>
              <a:rPr lang="it-IT" sz="2000" u="sng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u="sng" dirty="0" err="1">
                <a:latin typeface="+mj-lt"/>
                <a:cs typeface="Times New Roman" panose="02020603050405020304" pitchFamily="18" charset="0"/>
              </a:rPr>
              <a:t>message</a:t>
            </a:r>
            <a:r>
              <a:rPr lang="it-IT" sz="2000" u="sng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sz="2000" i="1" dirty="0">
                <a:latin typeface="+mj-lt"/>
                <a:cs typeface="Times New Roman" panose="02020603050405020304" pitchFamily="18" charset="0"/>
              </a:rPr>
              <a:t>e.g. an advertising </a:t>
            </a:r>
            <a:r>
              <a:rPr lang="it-IT" sz="2000" i="1" dirty="0" err="1">
                <a:latin typeface="+mj-lt"/>
                <a:cs typeface="Times New Roman" panose="02020603050405020304" pitchFamily="18" charset="0"/>
              </a:rPr>
              <a:t>campaign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) and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send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it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through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given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u="sng" dirty="0" err="1">
                <a:latin typeface="+mj-lt"/>
                <a:cs typeface="Times New Roman" panose="02020603050405020304" pitchFamily="18" charset="0"/>
              </a:rPr>
              <a:t>means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communication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it-IT" sz="2000" i="1" dirty="0" err="1">
                <a:latin typeface="+mj-lt"/>
                <a:cs typeface="Times New Roman" panose="02020603050405020304" pitchFamily="18" charset="0"/>
              </a:rPr>
              <a:t>television</a:t>
            </a:r>
            <a:r>
              <a:rPr lang="it-IT" sz="2000" i="1" dirty="0">
                <a:latin typeface="+mj-lt"/>
                <a:cs typeface="Times New Roman" panose="02020603050405020304" pitchFamily="18" charset="0"/>
              </a:rPr>
              <a:t>, press, front-office </a:t>
            </a:r>
            <a:r>
              <a:rPr lang="it-IT" sz="2000" i="1" dirty="0" err="1">
                <a:latin typeface="+mj-lt"/>
                <a:cs typeface="Times New Roman" panose="02020603050405020304" pitchFamily="18" charset="0"/>
              </a:rPr>
              <a:t>employees</a:t>
            </a:r>
            <a:r>
              <a:rPr lang="it-IT" sz="2000" i="1" dirty="0">
                <a:latin typeface="+mj-lt"/>
                <a:cs typeface="Times New Roman" panose="02020603050405020304" pitchFamily="18" charset="0"/>
              </a:rPr>
              <a:t>, sales staff etc. 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) to the </a:t>
            </a:r>
            <a:r>
              <a:rPr lang="it-IT" sz="2000" u="sng" dirty="0" err="1">
                <a:latin typeface="+mj-lt"/>
                <a:cs typeface="Times New Roman" panose="02020603050405020304" pitchFamily="18" charset="0"/>
              </a:rPr>
              <a:t>recipients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it-IT" sz="2000" i="1" dirty="0">
                <a:latin typeface="+mj-lt"/>
                <a:cs typeface="Times New Roman" panose="02020603050405020304" pitchFamily="18" charset="0"/>
              </a:rPr>
              <a:t>target-market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9D1BFA7B-060E-485C-9498-120A6222C47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8A0AA533-1AC0-4680-8958-147576965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EE358935-23E2-4DA2-AFA9-C6A20CB7A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909722D3-84A3-46F0-9E6F-17E25689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D21AB4EA-A17F-40AA-8CEE-96DAD2E994E5}"/>
              </a:ext>
            </a:extLst>
          </p:cNvPr>
          <p:cNvSpPr txBox="1">
            <a:spLocks/>
          </p:cNvSpPr>
          <p:nvPr/>
        </p:nvSpPr>
        <p:spPr>
          <a:xfrm>
            <a:off x="334067" y="-21802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(4) Promotion: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Communication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2" descr="http://www.colonese.it/Immagini/ComunicazioneProcesso.jpg">
            <a:extLst>
              <a:ext uri="{FF2B5EF4-FFF2-40B4-BE49-F238E27FC236}">
                <a16:creationId xmlns:a16="http://schemas.microsoft.com/office/drawing/2014/main" id="{9A706AEA-08C2-4F07-8CE0-54061B41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88977"/>
            <a:ext cx="6644885" cy="330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669D95C-780A-4461-9FA7-AB046A10DF5A}"/>
              </a:ext>
            </a:extLst>
          </p:cNvPr>
          <p:cNvSpPr txBox="1"/>
          <p:nvPr/>
        </p:nvSpPr>
        <p:spPr>
          <a:xfrm>
            <a:off x="1835696" y="2389217"/>
            <a:ext cx="792088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err="1"/>
              <a:t>Sender</a:t>
            </a:r>
            <a:endParaRPr lang="it-IT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8DD231-4CFF-45A7-8FF7-1B2A45D558A8}"/>
              </a:ext>
            </a:extLst>
          </p:cNvPr>
          <p:cNvSpPr txBox="1"/>
          <p:nvPr/>
        </p:nvSpPr>
        <p:spPr>
          <a:xfrm>
            <a:off x="2384140" y="1726753"/>
            <a:ext cx="1008112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 err="1"/>
              <a:t>Encoding</a:t>
            </a:r>
            <a:endParaRPr lang="it-IT" sz="1300" b="1" dirty="0"/>
          </a:p>
          <a:p>
            <a:pPr algn="ctr"/>
            <a:endParaRPr lang="it-IT" sz="1300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9AD401F-E514-403D-9C08-DD1E32E99776}"/>
              </a:ext>
            </a:extLst>
          </p:cNvPr>
          <p:cNvSpPr txBox="1"/>
          <p:nvPr/>
        </p:nvSpPr>
        <p:spPr>
          <a:xfrm>
            <a:off x="1835696" y="2389217"/>
            <a:ext cx="792088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err="1"/>
              <a:t>Sender</a:t>
            </a:r>
            <a:endParaRPr lang="it-IT" sz="16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2CDE283-88C6-4AF8-8A4C-F62990252A3F}"/>
              </a:ext>
            </a:extLst>
          </p:cNvPr>
          <p:cNvSpPr txBox="1"/>
          <p:nvPr/>
        </p:nvSpPr>
        <p:spPr>
          <a:xfrm>
            <a:off x="5797367" y="1726753"/>
            <a:ext cx="1008112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 err="1"/>
              <a:t>Decoding</a:t>
            </a:r>
            <a:endParaRPr lang="it-IT" sz="1300" b="1" dirty="0"/>
          </a:p>
          <a:p>
            <a:pPr algn="ctr"/>
            <a:endParaRPr lang="it-IT" sz="1300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5060779-0BAB-4421-B538-DA4187F35AA8}"/>
              </a:ext>
            </a:extLst>
          </p:cNvPr>
          <p:cNvSpPr txBox="1"/>
          <p:nvPr/>
        </p:nvSpPr>
        <p:spPr>
          <a:xfrm>
            <a:off x="4078018" y="3182778"/>
            <a:ext cx="926030" cy="6924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1300" b="1" dirty="0"/>
          </a:p>
          <a:p>
            <a:pPr algn="ctr"/>
            <a:r>
              <a:rPr lang="it-IT" sz="1300" b="1" dirty="0"/>
              <a:t>NOISE</a:t>
            </a:r>
          </a:p>
          <a:p>
            <a:pPr algn="ctr"/>
            <a:endParaRPr lang="it-IT" sz="1300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124D92B-4DB4-45A6-A651-2CDFB266C688}"/>
              </a:ext>
            </a:extLst>
          </p:cNvPr>
          <p:cNvSpPr txBox="1"/>
          <p:nvPr/>
        </p:nvSpPr>
        <p:spPr>
          <a:xfrm>
            <a:off x="6503217" y="2386975"/>
            <a:ext cx="100811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Receiver</a:t>
            </a:r>
            <a:r>
              <a:rPr lang="it-IT" sz="1400" dirty="0"/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5196DE7-E703-496E-B051-D99A5BBB1294}"/>
              </a:ext>
            </a:extLst>
          </p:cNvPr>
          <p:cNvSpPr txBox="1"/>
          <p:nvPr/>
        </p:nvSpPr>
        <p:spPr>
          <a:xfrm>
            <a:off x="5935323" y="2943770"/>
            <a:ext cx="724909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/>
              <a:t>Code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F4806A4-A5CF-4C5E-A3DD-CC89FD38ECE4}"/>
              </a:ext>
            </a:extLst>
          </p:cNvPr>
          <p:cNvSpPr txBox="1"/>
          <p:nvPr/>
        </p:nvSpPr>
        <p:spPr>
          <a:xfrm>
            <a:off x="2471278" y="2943770"/>
            <a:ext cx="724909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/>
              <a:t>Code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A994F20-21D9-4B39-A463-DC2002BE7E7C}"/>
              </a:ext>
            </a:extLst>
          </p:cNvPr>
          <p:cNvSpPr txBox="1"/>
          <p:nvPr/>
        </p:nvSpPr>
        <p:spPr>
          <a:xfrm>
            <a:off x="4211960" y="2402364"/>
            <a:ext cx="792088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/>
              <a:t>Channel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207D9B8-7783-4EF4-9952-DD1B6C9BDB02}"/>
              </a:ext>
            </a:extLst>
          </p:cNvPr>
          <p:cNvSpPr txBox="1"/>
          <p:nvPr/>
        </p:nvSpPr>
        <p:spPr>
          <a:xfrm>
            <a:off x="3066251" y="2381797"/>
            <a:ext cx="815173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/>
              <a:t>Message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E3AC1AE-5C16-44FC-B45C-A71827E9CF11}"/>
              </a:ext>
            </a:extLst>
          </p:cNvPr>
          <p:cNvSpPr txBox="1"/>
          <p:nvPr/>
        </p:nvSpPr>
        <p:spPr>
          <a:xfrm>
            <a:off x="5334584" y="2394698"/>
            <a:ext cx="815173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/>
              <a:t>Message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24BA80D-ABA7-439F-816B-D506E1476C77}"/>
              </a:ext>
            </a:extLst>
          </p:cNvPr>
          <p:cNvSpPr txBox="1"/>
          <p:nvPr/>
        </p:nvSpPr>
        <p:spPr>
          <a:xfrm>
            <a:off x="6577589" y="3624972"/>
            <a:ext cx="859367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 err="1"/>
              <a:t>Response</a:t>
            </a:r>
            <a:endParaRPr lang="it-IT" sz="1300" b="1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2F59DB7-154A-4FE0-B737-B7BC3407ED2F}"/>
              </a:ext>
            </a:extLst>
          </p:cNvPr>
          <p:cNvSpPr txBox="1"/>
          <p:nvPr/>
        </p:nvSpPr>
        <p:spPr>
          <a:xfrm>
            <a:off x="2458375" y="1417907"/>
            <a:ext cx="1423049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 err="1"/>
              <a:t>Context</a:t>
            </a:r>
            <a:r>
              <a:rPr lang="it-IT" sz="1300" b="1" dirty="0"/>
              <a:t> of </a:t>
            </a:r>
            <a:r>
              <a:rPr lang="it-IT" sz="1300" b="1" dirty="0" err="1"/>
              <a:t>Sender</a:t>
            </a:r>
            <a:endParaRPr lang="it-IT" sz="1300" b="1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F9E5225-D888-49A1-AF0C-20E5FE2D5152}"/>
              </a:ext>
            </a:extLst>
          </p:cNvPr>
          <p:cNvSpPr txBox="1"/>
          <p:nvPr/>
        </p:nvSpPr>
        <p:spPr>
          <a:xfrm>
            <a:off x="5140215" y="1434365"/>
            <a:ext cx="1590215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 err="1"/>
              <a:t>Context</a:t>
            </a:r>
            <a:r>
              <a:rPr lang="it-IT" sz="1300" b="1" dirty="0"/>
              <a:t> of </a:t>
            </a:r>
            <a:r>
              <a:rPr lang="it-IT" sz="1300" b="1" dirty="0" err="1"/>
              <a:t>Receiver</a:t>
            </a:r>
            <a:endParaRPr lang="it-IT" sz="1300" b="1" dirty="0"/>
          </a:p>
        </p:txBody>
      </p:sp>
    </p:spTree>
    <p:extLst>
      <p:ext uri="{BB962C8B-B14F-4D97-AF65-F5344CB8AC3E}">
        <p14:creationId xmlns:p14="http://schemas.microsoft.com/office/powerpoint/2010/main" val="16433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9139" y="1265239"/>
            <a:ext cx="8229600" cy="1488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>
                <a:latin typeface="+mj-lt"/>
                <a:cs typeface="Times New Roman" pitchFamily="18" charset="0"/>
              </a:rPr>
              <a:t>1. </a:t>
            </a:r>
            <a:r>
              <a:rPr lang="it-IT" sz="2000" dirty="0" err="1">
                <a:latin typeface="+mj-lt"/>
                <a:cs typeface="Times New Roman" pitchFamily="18" charset="0"/>
              </a:rPr>
              <a:t>Selection</a:t>
            </a:r>
            <a:r>
              <a:rPr lang="it-IT" sz="2000" dirty="0">
                <a:latin typeface="+mj-lt"/>
                <a:cs typeface="Times New Roman" pitchFamily="18" charset="0"/>
              </a:rPr>
              <a:t> of </a:t>
            </a:r>
            <a:r>
              <a:rPr lang="it-IT" sz="2000" dirty="0" err="1">
                <a:latin typeface="+mj-lt"/>
                <a:cs typeface="Times New Roman" pitchFamily="18" charset="0"/>
              </a:rPr>
              <a:t>Receiver</a:t>
            </a:r>
            <a:endParaRPr lang="it-IT" sz="2000" dirty="0">
              <a:latin typeface="+mj-lt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+mj-lt"/>
                <a:cs typeface="Times New Roman" pitchFamily="18" charset="0"/>
              </a:rPr>
              <a:t>2. </a:t>
            </a:r>
            <a:r>
              <a:rPr lang="it-IT" sz="2000" dirty="0" err="1">
                <a:latin typeface="+mj-lt"/>
                <a:cs typeface="Times New Roman" pitchFamily="18" charset="0"/>
              </a:rPr>
              <a:t>Selection</a:t>
            </a:r>
            <a:r>
              <a:rPr lang="it-IT" sz="2000" dirty="0">
                <a:latin typeface="+mj-lt"/>
                <a:cs typeface="Times New Roman" pitchFamily="18" charset="0"/>
              </a:rPr>
              <a:t> of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communication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goals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+mj-lt"/>
                <a:cs typeface="Times New Roman" pitchFamily="18" charset="0"/>
              </a:rPr>
              <a:t>3. Development of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strategic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planning</a:t>
            </a:r>
          </a:p>
          <a:p>
            <a:pPr marL="0" indent="0">
              <a:buNone/>
            </a:pPr>
            <a:endParaRPr lang="it-IT" sz="2000" dirty="0">
              <a:latin typeface="+mj-lt"/>
              <a:cs typeface="Times New Roman" pitchFamily="18" charset="0"/>
            </a:endParaRPr>
          </a:p>
          <a:p>
            <a:pPr marL="0" indent="0">
              <a:buNone/>
            </a:pPr>
            <a:endParaRPr lang="it-IT" sz="2000" dirty="0">
              <a:latin typeface="+mj-lt"/>
              <a:cs typeface="Times New Roman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1C512F1F-9953-4CA1-9E23-64ABFFC5911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8CAE87CE-7A99-4BEE-8A36-E4B995FDC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A63DAD01-5CE7-483A-A5E7-77C9D0E59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AAE07491-21B0-4793-AA7D-C89CBDA2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107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54C446A-5081-4802-B502-F1915A470EFF}"/>
              </a:ext>
            </a:extLst>
          </p:cNvPr>
          <p:cNvSpPr txBox="1">
            <a:spLocks/>
          </p:cNvSpPr>
          <p:nvPr/>
        </p:nvSpPr>
        <p:spPr>
          <a:xfrm>
            <a:off x="334067" y="-21802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Strategy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2732" y="2797310"/>
            <a:ext cx="4572001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>
                <a:latin typeface="+mj-lt"/>
                <a:cs typeface="Times New Roman" pitchFamily="18" charset="0"/>
              </a:rPr>
              <a:t>4.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Budgeting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89139" y="3798809"/>
            <a:ext cx="6445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+mj-lt"/>
                <a:cs typeface="Times New Roman" pitchFamily="18" charset="0"/>
              </a:rPr>
              <a:t>5. </a:t>
            </a:r>
            <a:r>
              <a:rPr lang="it-IT" sz="2000" dirty="0" err="1">
                <a:latin typeface="+mj-lt"/>
                <a:cs typeface="Times New Roman" pitchFamily="18" charset="0"/>
              </a:rPr>
              <a:t>Selection</a:t>
            </a:r>
            <a:r>
              <a:rPr lang="it-IT" sz="2000" dirty="0">
                <a:latin typeface="+mj-lt"/>
                <a:cs typeface="Times New Roman" pitchFamily="18" charset="0"/>
              </a:rPr>
              <a:t> </a:t>
            </a:r>
            <a:r>
              <a:rPr lang="it-IT" sz="2000" dirty="0">
                <a:highlight>
                  <a:srgbClr val="FFFF00"/>
                </a:highlight>
                <a:latin typeface="+mj-lt"/>
                <a:cs typeface="Times New Roman" pitchFamily="18" charset="0"/>
              </a:rPr>
              <a:t>of </a:t>
            </a:r>
            <a:r>
              <a:rPr lang="it-IT" sz="2000" dirty="0" err="1">
                <a:highlight>
                  <a:srgbClr val="FFFF00"/>
                </a:highlight>
                <a:latin typeface="+mj-lt"/>
                <a:cs typeface="Times New Roman" pitchFamily="18" charset="0"/>
              </a:rPr>
              <a:t>communication</a:t>
            </a:r>
            <a:r>
              <a:rPr lang="it-IT" sz="2000" dirty="0">
                <a:highlight>
                  <a:srgbClr val="FFFF00"/>
                </a:highlight>
                <a:latin typeface="+mj-lt"/>
                <a:cs typeface="Times New Roman" pitchFamily="18" charset="0"/>
              </a:rPr>
              <a:t> mix </a:t>
            </a:r>
            <a:r>
              <a:rPr lang="it-IT" sz="2000" dirty="0" err="1">
                <a:latin typeface="+mj-lt"/>
                <a:cs typeface="Times New Roman" pitchFamily="18" charset="0"/>
              </a:rPr>
              <a:t>levers</a:t>
            </a:r>
            <a:endParaRPr lang="it-IT" sz="2000" dirty="0">
              <a:latin typeface="+mj-lt"/>
              <a:cs typeface="Times New Roman" pitchFamily="18" charset="0"/>
            </a:endParaRPr>
          </a:p>
          <a:p>
            <a:r>
              <a:rPr lang="it-IT" sz="2000" dirty="0">
                <a:latin typeface="+mj-lt"/>
                <a:cs typeface="Times New Roman" pitchFamily="18" charset="0"/>
              </a:rPr>
              <a:t>6. Development of the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message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it-IT" sz="2000" dirty="0">
                <a:latin typeface="+mj-lt"/>
                <a:cs typeface="Times New Roman" pitchFamily="18" charset="0"/>
              </a:rPr>
              <a:t>7. </a:t>
            </a:r>
            <a:r>
              <a:rPr lang="it-IT" sz="2000" dirty="0" err="1">
                <a:latin typeface="+mj-lt"/>
                <a:cs typeface="Times New Roman" pitchFamily="18" charset="0"/>
              </a:rPr>
              <a:t>Selection</a:t>
            </a:r>
            <a:r>
              <a:rPr lang="it-IT" sz="2000" dirty="0">
                <a:latin typeface="+mj-lt"/>
                <a:cs typeface="Times New Roman" pitchFamily="18" charset="0"/>
              </a:rPr>
              <a:t> of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media</a:t>
            </a:r>
          </a:p>
          <a:p>
            <a:r>
              <a:rPr lang="it-IT" sz="2000" dirty="0">
                <a:latin typeface="+mj-lt"/>
                <a:cs typeface="Times New Roman" pitchFamily="18" charset="0"/>
              </a:rPr>
              <a:t>8. Programming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times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it-IT" sz="2000" dirty="0">
                <a:latin typeface="+mj-lt"/>
                <a:cs typeface="Times New Roman" pitchFamily="18" charset="0"/>
              </a:rPr>
              <a:t>and </a:t>
            </a:r>
            <a:r>
              <a:rPr lang="it-IT" sz="2000" dirty="0" err="1">
                <a:latin typeface="+mj-lt"/>
                <a:cs typeface="Times New Roman" pitchFamily="18" charset="0"/>
              </a:rPr>
              <a:t>modalities</a:t>
            </a:r>
            <a:r>
              <a:rPr lang="it-IT" sz="2000" dirty="0">
                <a:latin typeface="+mj-lt"/>
                <a:cs typeface="Times New Roman" pitchFamily="18" charset="0"/>
              </a:rPr>
              <a:t> of </a:t>
            </a:r>
            <a:r>
              <a:rPr lang="it-IT" sz="2000" dirty="0" err="1">
                <a:latin typeface="+mj-lt"/>
                <a:cs typeface="Times New Roman" pitchFamily="18" charset="0"/>
              </a:rPr>
              <a:t>action</a:t>
            </a:r>
            <a:endParaRPr lang="it-IT" sz="2000" dirty="0">
              <a:latin typeface="+mj-lt"/>
              <a:cs typeface="Times New Roman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63806" y="5442758"/>
            <a:ext cx="6439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+mj-lt"/>
                <a:cs typeface="Times New Roman" pitchFamily="18" charset="0"/>
              </a:rPr>
              <a:t>9. Definition of the </a:t>
            </a:r>
            <a:r>
              <a:rPr lang="it-IT" sz="2000" dirty="0" err="1">
                <a:latin typeface="+mj-lt"/>
                <a:cs typeface="Times New Roman" pitchFamily="18" charset="0"/>
              </a:rPr>
              <a:t>standards</a:t>
            </a:r>
            <a:r>
              <a:rPr lang="it-IT" sz="2000" dirty="0">
                <a:latin typeface="+mj-lt"/>
                <a:cs typeface="Times New Roman" pitchFamily="18" charset="0"/>
              </a:rPr>
              <a:t> for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performance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monitoring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r>
              <a:rPr lang="it-IT" sz="2000" dirty="0">
                <a:latin typeface="+mj-lt"/>
                <a:cs typeface="Times New Roman" pitchFamily="18" charset="0"/>
              </a:rPr>
              <a:t>10.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Evaluation</a:t>
            </a:r>
            <a:r>
              <a:rPr lang="it-IT" sz="2000" dirty="0">
                <a:latin typeface="+mj-lt"/>
                <a:cs typeface="Times New Roman" pitchFamily="18" charset="0"/>
              </a:rPr>
              <a:t> of </a:t>
            </a:r>
            <a:r>
              <a:rPr lang="it-IT" sz="2000" dirty="0" err="1">
                <a:latin typeface="+mj-lt"/>
                <a:cs typeface="Times New Roman" pitchFamily="18" charset="0"/>
              </a:rPr>
              <a:t>effectiveness</a:t>
            </a:r>
            <a:endParaRPr lang="it-IT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b="10977"/>
          <a:stretch/>
        </p:blipFill>
        <p:spPr>
          <a:xfrm>
            <a:off x="7151091" y="1419274"/>
            <a:ext cx="818605" cy="81595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b="6624"/>
          <a:stretch/>
        </p:blipFill>
        <p:spPr>
          <a:xfrm>
            <a:off x="7105227" y="2589857"/>
            <a:ext cx="867778" cy="91533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10" y="3951632"/>
            <a:ext cx="947565" cy="94756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/>
          <a:srcRect l="17600" t="14954" r="6800" b="29974"/>
          <a:stretch/>
        </p:blipFill>
        <p:spPr>
          <a:xfrm>
            <a:off x="7052892" y="5217799"/>
            <a:ext cx="1187256" cy="932845"/>
          </a:xfrm>
          <a:prstGeom prst="rect">
            <a:avLst/>
          </a:prstGeom>
        </p:spPr>
      </p:pic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4D5DA6BE-2CEC-4360-9793-D17E8E654BB5}"/>
              </a:ext>
            </a:extLst>
          </p:cNvPr>
          <p:cNvSpPr/>
          <p:nvPr/>
        </p:nvSpPr>
        <p:spPr>
          <a:xfrm rot="10800000">
            <a:off x="4603939" y="1771343"/>
            <a:ext cx="818605" cy="2160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A2567C79-C2F2-4257-9545-7250C66A9317}"/>
              </a:ext>
            </a:extLst>
          </p:cNvPr>
          <p:cNvSpPr/>
          <p:nvPr/>
        </p:nvSpPr>
        <p:spPr>
          <a:xfrm rot="10800000">
            <a:off x="5099013" y="3951632"/>
            <a:ext cx="818605" cy="2160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22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8" grpId="0"/>
      <p:bldP spid="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27584" y="2251220"/>
            <a:ext cx="3168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existing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consumers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potential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consumers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acquired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consumers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competitor’s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consumers</a:t>
            </a:r>
          </a:p>
        </p:txBody>
      </p:sp>
      <p:sp>
        <p:nvSpPr>
          <p:cNvPr id="5" name="Rettangolo 4"/>
          <p:cNvSpPr/>
          <p:nvPr/>
        </p:nvSpPr>
        <p:spPr>
          <a:xfrm>
            <a:off x="4644008" y="2908280"/>
            <a:ext cx="33516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suppliers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shareholders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employees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Salespersons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intermediaries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public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institutions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public opinion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81A8A721-FEC7-440D-860B-32734F91F18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9B58CAE6-3E6B-456D-839C-ED5F7861D6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1764880B-021A-4CBF-B8F0-370746421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99D1DCAF-A6E7-4682-81BA-4A4C37B9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A1B9E2D-472D-481C-9F0E-66F251CF6380}"/>
              </a:ext>
            </a:extLst>
          </p:cNvPr>
          <p:cNvSpPr txBox="1">
            <a:spLocks/>
          </p:cNvSpPr>
          <p:nvPr/>
        </p:nvSpPr>
        <p:spPr>
          <a:xfrm>
            <a:off x="334069" y="2358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1. </a:t>
            </a:r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Selection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 of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Receivers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27584" y="1641694"/>
            <a:ext cx="3168352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In the target market</a:t>
            </a:r>
          </a:p>
        </p:txBody>
      </p:sp>
      <p:sp>
        <p:nvSpPr>
          <p:cNvPr id="3" name="Rettangolo 2"/>
          <p:cNvSpPr/>
          <p:nvPr/>
        </p:nvSpPr>
        <p:spPr>
          <a:xfrm>
            <a:off x="4644008" y="1642666"/>
            <a:ext cx="3780715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Other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receivers-stakeholders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Public Service Icon: immagini, foto stock e grafica vettorial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16225" r="-2336" b="18884"/>
          <a:stretch/>
        </p:blipFill>
        <p:spPr bwMode="auto">
          <a:xfrm>
            <a:off x="1383060" y="4517677"/>
            <a:ext cx="205740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4679281" y="2126004"/>
            <a:ext cx="3745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+mj-lt"/>
                <a:cs typeface="Times New Roman" panose="02020603050405020304" pitchFamily="18" charset="0"/>
              </a:rPr>
              <a:t>(with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different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roles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in the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buying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process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99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3" grpId="0" animBg="1"/>
      <p:bldP spid="10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08421" y="1469062"/>
            <a:ext cx="8496944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err="1">
                <a:latin typeface="+mj-lt"/>
                <a:cs typeface="Times New Roman" panose="02020603050405020304" pitchFamily="18" charset="0"/>
              </a:rPr>
              <a:t>Depending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on </a:t>
            </a:r>
            <a:r>
              <a:rPr lang="it-IT" b="1" dirty="0">
                <a:latin typeface="+mj-lt"/>
                <a:cs typeface="Times New Roman" panose="02020603050405020304" pitchFamily="18" charset="0"/>
              </a:rPr>
              <a:t>TARGET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:</a:t>
            </a: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Encourage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demand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To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inform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the market</a:t>
            </a: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Persuade consumers to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buy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(to guide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users’actions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by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indicating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addresses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phone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number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etc.) </a:t>
            </a: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Reassure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buyers</a:t>
            </a: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To create or to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strengthen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image 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of a brand/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product</a:t>
            </a:r>
            <a:endParaRPr lang="it-IT" dirty="0">
              <a:latin typeface="+mj-lt"/>
              <a:cs typeface="Times New Roman" panose="02020603050405020304" pitchFamily="18" charset="0"/>
            </a:endParaRP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To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boost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institutional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image 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of a brand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87624" y="3916045"/>
            <a:ext cx="3722144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>
                <a:latin typeface="+mj-lt"/>
                <a:cs typeface="Times New Roman" panose="02020603050405020304" pitchFamily="18" charset="0"/>
              </a:rPr>
              <a:t>To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enhance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effectiveness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strategies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goals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should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be:</a:t>
            </a:r>
          </a:p>
          <a:p>
            <a:endParaRPr lang="it-IT" dirty="0">
              <a:latin typeface="+mj-lt"/>
              <a:cs typeface="Times New Roman" panose="02020603050405020304" pitchFamily="18" charset="0"/>
            </a:endParaRP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measurable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based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on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market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research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addressed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to a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defined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b="1" dirty="0">
                <a:latin typeface="+mj-lt"/>
                <a:cs typeface="Times New Roman" panose="02020603050405020304" pitchFamily="18" charset="0"/>
              </a:rPr>
              <a:t>target</a:t>
            </a: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•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realistic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coherent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with </a:t>
            </a:r>
            <a:r>
              <a:rPr lang="it-IT" b="1" dirty="0">
                <a:latin typeface="+mj-lt"/>
                <a:cs typeface="Times New Roman" panose="02020603050405020304" pitchFamily="18" charset="0"/>
              </a:rPr>
              <a:t>marketing </a:t>
            </a:r>
            <a:r>
              <a:rPr lang="it-IT" b="1" dirty="0" err="1">
                <a:latin typeface="+mj-lt"/>
                <a:cs typeface="Times New Roman" panose="02020603050405020304" pitchFamily="18" charset="0"/>
              </a:rPr>
              <a:t>plan</a:t>
            </a:r>
            <a:endParaRPr lang="it-IT" b="1" dirty="0">
              <a:latin typeface="+mj-lt"/>
              <a:cs typeface="Times New Roman" panose="02020603050405020304" pitchFamily="18" charset="0"/>
            </a:endParaRP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•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supervised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periodically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C9B82692-0809-4C5E-B2D4-7EDE48A19C2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C6EC6116-7D03-4864-9970-5FE91C92F2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196746FA-6802-4E77-A815-A7EE48560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15A30AD5-0ED6-4D0E-B812-0F008071D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A0255B1-6A8E-42D4-85B1-2AFC97327750}"/>
              </a:ext>
            </a:extLst>
          </p:cNvPr>
          <p:cNvSpPr txBox="1">
            <a:spLocks/>
          </p:cNvSpPr>
          <p:nvPr/>
        </p:nvSpPr>
        <p:spPr>
          <a:xfrm>
            <a:off x="334069" y="2358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2. </a:t>
            </a:r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Selection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 of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 Goals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b="9501"/>
          <a:stretch/>
        </p:blipFill>
        <p:spPr>
          <a:xfrm>
            <a:off x="5076056" y="4077072"/>
            <a:ext cx="3414911" cy="221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84"/>
          <a:stretch/>
        </p:blipFill>
        <p:spPr>
          <a:xfrm>
            <a:off x="279965" y="666913"/>
            <a:ext cx="4318215" cy="3128474"/>
          </a:xfrm>
          <a:prstGeom prst="rect">
            <a:avLst/>
          </a:prstGeom>
        </p:spPr>
      </p:pic>
      <p:sp>
        <p:nvSpPr>
          <p:cNvPr id="10" name="Fumetto 1 9"/>
          <p:cNvSpPr/>
          <p:nvPr/>
        </p:nvSpPr>
        <p:spPr>
          <a:xfrm>
            <a:off x="5012498" y="438412"/>
            <a:ext cx="3931086" cy="1546182"/>
          </a:xfrm>
          <a:prstGeom prst="wedgeRectCallout">
            <a:avLst>
              <a:gd name="adj1" fmla="val -98550"/>
              <a:gd name="adj2" fmla="val 15362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n-ea"/>
                <a:cs typeface="+mn-cs"/>
              </a:rPr>
              <a:t>Corporate Strategy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n-ea"/>
                <a:cs typeface="+mn-cs"/>
              </a:rPr>
              <a:t>: A strategy that determines </a:t>
            </a:r>
            <a:r>
              <a:rPr kumimoji="0" lang="en-US" altLang="it-IT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n-ea"/>
                <a:cs typeface="+mn-cs"/>
              </a:rPr>
              <a:t>the means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n-ea"/>
                <a:cs typeface="+mn-cs"/>
              </a:rPr>
              <a:t>for the use of resources in the various functional areas to reach the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organization’s goals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3123" t="40590" r="36026" b="7324"/>
          <a:stretch/>
        </p:blipFill>
        <p:spPr>
          <a:xfrm>
            <a:off x="145177" y="3795387"/>
            <a:ext cx="3130679" cy="240499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78584" y="1984594"/>
            <a:ext cx="4049400" cy="1228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78584" y="3212975"/>
            <a:ext cx="4049400" cy="464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-108520" y="4293096"/>
            <a:ext cx="187220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3275855" y="4430599"/>
            <a:ext cx="1227851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2">
                    <a:lumMod val="10000"/>
                  </a:schemeClr>
                </a:solidFill>
              </a:rPr>
              <a:t>Segmenting</a:t>
            </a:r>
            <a:endParaRPr lang="it-IT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267848" y="4777669"/>
            <a:ext cx="1227851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2">
                    <a:lumMod val="10000"/>
                  </a:schemeClr>
                </a:solidFill>
              </a:rPr>
              <a:t>Targeting</a:t>
            </a:r>
            <a:endParaRPr lang="it-IT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272140" y="5113068"/>
            <a:ext cx="1227851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2">
                    <a:lumMod val="10000"/>
                  </a:schemeClr>
                </a:solidFill>
              </a:rPr>
              <a:t>Positioning</a:t>
            </a:r>
            <a:endParaRPr lang="it-IT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79512" y="4312551"/>
            <a:ext cx="1373230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2">
                    <a:lumMod val="10000"/>
                  </a:schemeClr>
                </a:solidFill>
              </a:rPr>
              <a:t>…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89358" y="5263141"/>
            <a:ext cx="1227851" cy="523220"/>
          </a:xfrm>
          <a:prstGeom prst="rect">
            <a:avLst/>
          </a:prstGeom>
          <a:solidFill>
            <a:srgbClr val="003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Marketing mix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814620" y="5868019"/>
            <a:ext cx="1227851" cy="307777"/>
          </a:xfrm>
          <a:prstGeom prst="rect">
            <a:avLst/>
          </a:prstGeom>
          <a:solidFill>
            <a:srgbClr val="003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Control</a:t>
            </a: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DD847679-A9F0-498E-A897-CAE23006F6F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07E049F9-E122-44C1-9772-42A5694413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EB8F18E8-034C-477A-A329-7C7078F70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1D62C0D1-3637-45AD-8C16-F3FB38BD4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2959" y="6307560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  <p:bldP spid="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C221F14B-EA78-472D-90FC-1B7D7170A5F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D22DE78D-BF18-48C0-8666-45B62FF5C4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50E1D55A-439A-49D1-9409-DF27F140E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7DA499CD-F6D6-45CE-9FF2-A0B393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110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8B67CF9-C6C3-4E83-92FF-BD3ACEBC3C7A}"/>
              </a:ext>
            </a:extLst>
          </p:cNvPr>
          <p:cNvSpPr txBox="1">
            <a:spLocks/>
          </p:cNvSpPr>
          <p:nvPr/>
        </p:nvSpPr>
        <p:spPr>
          <a:xfrm>
            <a:off x="334069" y="2358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3.Development of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 Plan (Strategy)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400" dirty="0"/>
          </a:p>
          <a:p>
            <a:r>
              <a:rPr lang="it-IT" sz="2400" dirty="0" err="1"/>
              <a:t>Main</a:t>
            </a:r>
            <a:r>
              <a:rPr lang="it-IT" sz="2400" dirty="0"/>
              <a:t> </a:t>
            </a:r>
            <a:r>
              <a:rPr lang="it-IT" sz="2400" dirty="0" err="1"/>
              <a:t>goals</a:t>
            </a:r>
            <a:r>
              <a:rPr lang="it-IT" sz="2400" dirty="0"/>
              <a:t> </a:t>
            </a:r>
            <a:r>
              <a:rPr lang="it-IT" sz="2400" dirty="0" err="1"/>
              <a:t>related</a:t>
            </a:r>
            <a:r>
              <a:rPr lang="it-IT" sz="2400" dirty="0"/>
              <a:t> to the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dirty="0" err="1">
                <a:solidFill>
                  <a:schemeClr val="accent2">
                    <a:lumMod val="50000"/>
                  </a:schemeClr>
                </a:solidFill>
              </a:rPr>
              <a:t>Integrated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400" dirty="0"/>
              <a:t>set of </a:t>
            </a:r>
            <a:r>
              <a:rPr lang="it-IT" sz="2400" dirty="0" err="1"/>
              <a:t>communication</a:t>
            </a:r>
            <a:r>
              <a:rPr lang="it-IT" sz="2400" dirty="0"/>
              <a:t> </a:t>
            </a:r>
            <a:r>
              <a:rPr lang="it-IT" sz="2400" dirty="0" err="1"/>
              <a:t>forms</a:t>
            </a:r>
            <a:r>
              <a:rPr lang="it-IT" sz="2400" dirty="0"/>
              <a:t> for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stakeholders</a:t>
            </a:r>
            <a:endParaRPr lang="it-IT" sz="2400" dirty="0"/>
          </a:p>
          <a:p>
            <a:r>
              <a:rPr lang="it-IT" sz="2400" dirty="0" err="1"/>
              <a:t>Selection</a:t>
            </a:r>
            <a:r>
              <a:rPr lang="it-IT" sz="2400" dirty="0"/>
              <a:t> of the </a:t>
            </a:r>
            <a:r>
              <a:rPr lang="it-IT" sz="2400" b="1" dirty="0" err="1"/>
              <a:t>concept</a:t>
            </a:r>
            <a:r>
              <a:rPr lang="it-IT" sz="2400" b="1" dirty="0"/>
              <a:t> </a:t>
            </a:r>
            <a:r>
              <a:rPr lang="it-IT" sz="2400" dirty="0"/>
              <a:t>(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creative idea</a:t>
            </a:r>
            <a:r>
              <a:rPr lang="it-IT" sz="2400" dirty="0"/>
              <a:t>)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guide the </a:t>
            </a:r>
            <a:r>
              <a:rPr lang="it-IT" sz="2400" dirty="0" err="1"/>
              <a:t>content</a:t>
            </a:r>
            <a:r>
              <a:rPr lang="it-IT" sz="2400" dirty="0"/>
              <a:t> of the </a:t>
            </a:r>
            <a:r>
              <a:rPr lang="it-IT" sz="2400" dirty="0" err="1"/>
              <a:t>message</a:t>
            </a:r>
            <a:endParaRPr lang="it-IT" sz="2400" dirty="0"/>
          </a:p>
          <a:p>
            <a:pPr algn="just"/>
            <a:r>
              <a:rPr lang="it-IT" sz="2400" dirty="0" err="1"/>
              <a:t>Selection</a:t>
            </a:r>
            <a:r>
              <a:rPr lang="it-IT" sz="2400" dirty="0"/>
              <a:t> of </a:t>
            </a:r>
            <a:r>
              <a:rPr lang="it-IT" sz="2400" dirty="0" err="1"/>
              <a:t>communication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and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for </a:t>
            </a:r>
            <a:r>
              <a:rPr lang="it-IT" sz="2400" b="1" dirty="0" err="1"/>
              <a:t>each</a:t>
            </a:r>
            <a:r>
              <a:rPr lang="it-IT" sz="2400" b="1" dirty="0"/>
              <a:t> target</a:t>
            </a:r>
          </a:p>
          <a:p>
            <a:endParaRPr lang="it-IT" sz="2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b="14310"/>
          <a:stretch/>
        </p:blipFill>
        <p:spPr>
          <a:xfrm>
            <a:off x="6156176" y="4567587"/>
            <a:ext cx="1613032" cy="14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752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8B90C027-7227-485D-B91A-5B91C6B2B7C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C2556B19-CC40-4BB5-B9B0-2114B6830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4723698D-67FE-40A5-BF37-4ED5DA493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E973E552-ACFD-4D4E-B566-A6DEC02F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111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127CFACD-09F5-41F0-8FC5-09B178629DEA}"/>
              </a:ext>
            </a:extLst>
          </p:cNvPr>
          <p:cNvSpPr txBox="1">
            <a:spLocks/>
          </p:cNvSpPr>
          <p:nvPr/>
        </p:nvSpPr>
        <p:spPr>
          <a:xfrm>
            <a:off x="334069" y="0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4.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Budgeting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4B2E15E-8563-41CA-9B55-A9C13F84474B}"/>
              </a:ext>
            </a:extLst>
          </p:cNvPr>
          <p:cNvSpPr/>
          <p:nvPr/>
        </p:nvSpPr>
        <p:spPr>
          <a:xfrm>
            <a:off x="467544" y="796313"/>
            <a:ext cx="89074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400" dirty="0">
                <a:latin typeface="+mj-lt"/>
              </a:rPr>
            </a:br>
            <a:r>
              <a:rPr lang="en-US" sz="2400" dirty="0">
                <a:solidFill>
                  <a:srgbClr val="222222"/>
                </a:solidFill>
                <a:latin typeface="+mj-lt"/>
              </a:rPr>
              <a:t>Based on: </a:t>
            </a: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• marketing plan objective;</a:t>
            </a: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• economic conditions of the market; </a:t>
            </a: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• product category;</a:t>
            </a: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• life cycle of the product; </a:t>
            </a: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• distribution channels; </a:t>
            </a: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• experience of competitors</a:t>
            </a:r>
          </a:p>
          <a:p>
            <a:endParaRPr lang="en-US" sz="2400" dirty="0">
              <a:solidFill>
                <a:srgbClr val="222222"/>
              </a:solidFill>
              <a:latin typeface="+mj-lt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537EACE-BF8A-46D8-8DF0-4D55F41D8574}"/>
              </a:ext>
            </a:extLst>
          </p:cNvPr>
          <p:cNvSpPr/>
          <p:nvPr/>
        </p:nvSpPr>
        <p:spPr>
          <a:xfrm>
            <a:off x="4262508" y="2656331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Budget size is calculated arbitrarily as: </a:t>
            </a: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•% on sales </a:t>
            </a: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• in relation to corporate objectives </a:t>
            </a: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• similarly to the investments of competitors. </a:t>
            </a:r>
          </a:p>
          <a:p>
            <a:endParaRPr lang="en-US" sz="2400" dirty="0">
              <a:solidFill>
                <a:srgbClr val="222222"/>
              </a:solidFill>
              <a:latin typeface="+mj-lt"/>
            </a:endParaRPr>
          </a:p>
          <a:p>
            <a:r>
              <a:rPr lang="en-US" sz="2400" dirty="0">
                <a:solidFill>
                  <a:srgbClr val="222222"/>
                </a:solidFill>
                <a:latin typeface="+mj-lt"/>
              </a:rPr>
              <a:t>P.S: Often the size of the budget is a fixed constraint.</a:t>
            </a:r>
            <a:endParaRPr 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17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6772" y="1823407"/>
            <a:ext cx="8229600" cy="1797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• Advertising</a:t>
            </a:r>
          </a:p>
          <a:p>
            <a:pPr marL="0" indent="0">
              <a:buNone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• Sales Promotion</a:t>
            </a:r>
          </a:p>
          <a:p>
            <a:pPr marL="0" indent="0">
              <a:buNone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• Public Relations</a:t>
            </a:r>
          </a:p>
          <a:p>
            <a:pPr marL="0" indent="0">
              <a:buNone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• Sales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persons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(front-office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employees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C221F14B-EA78-472D-90FC-1B7D7170A5F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D22DE78D-BF18-48C0-8666-45B62FF5C4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50E1D55A-439A-49D1-9409-DF27F140E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7DA499CD-F6D6-45CE-9FF2-A0B393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E1F46D1-139E-4EE0-AF60-CDA2D7121E5A}"/>
              </a:ext>
            </a:extLst>
          </p:cNvPr>
          <p:cNvSpPr txBox="1">
            <a:spLocks/>
          </p:cNvSpPr>
          <p:nvPr/>
        </p:nvSpPr>
        <p:spPr>
          <a:xfrm>
            <a:off x="323750" y="446698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5.Development of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 Mix Strategy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259632" y="3857964"/>
            <a:ext cx="69010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6. Development of the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595360" y="4574954"/>
            <a:ext cx="8229600" cy="1797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Content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based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on:</a:t>
            </a:r>
          </a:p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target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and marketing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goals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tone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voice)</a:t>
            </a:r>
          </a:p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brand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strategies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reputation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image,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identity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…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repositioning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r>
              <a:rPr lang="it-IT" sz="2400" dirty="0">
                <a:latin typeface="+mj-lt"/>
                <a:cs typeface="Times New Roman" panose="02020603050405020304" pitchFamily="18" charset="0"/>
              </a:rPr>
              <a:t>stage of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product’s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lifecycle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endParaRPr lang="it-IT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2" grpId="0"/>
      <p:bldP spid="10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4350" y="4336781"/>
            <a:ext cx="8229600" cy="12544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8. Programming of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times and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modalities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9. Definition of standards for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performance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monitoring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b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10. Evaluation of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effectiveness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348702" y="3284984"/>
            <a:ext cx="3039721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+mj-lt"/>
                <a:cs typeface="Times New Roman" panose="02020603050405020304" pitchFamily="18" charset="0"/>
              </a:rPr>
              <a:t>Specific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+mj-lt"/>
                <a:cs typeface="Times New Roman" panose="02020603050405020304" pitchFamily="18" charset="0"/>
              </a:rPr>
              <a:t>measurable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vehicles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newspaper</a:t>
            </a:r>
            <a:r>
              <a:rPr lang="it-IT" u="sng" dirty="0">
                <a:latin typeface="+mj-lt"/>
                <a:cs typeface="Times New Roman" panose="02020603050405020304" pitchFamily="18" charset="0"/>
              </a:rPr>
              <a:t>, radio 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channel</a:t>
            </a:r>
            <a:r>
              <a:rPr lang="it-IT" u="sng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television</a:t>
            </a:r>
            <a:r>
              <a:rPr lang="it-IT" u="sng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channel</a:t>
            </a:r>
            <a:r>
              <a:rPr lang="it-IT" u="sng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u="sng" dirty="0" err="1">
                <a:latin typeface="+mj-lt"/>
                <a:cs typeface="Times New Roman" panose="02020603050405020304" pitchFamily="18" charset="0"/>
              </a:rPr>
              <a:t>websites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709409AA-2B71-4F89-BBB5-A8BE2200989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5BC7F16-47D3-47DF-ABC4-08D2C00988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B244AB75-0D34-44DD-B413-6966D1484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46DBAFE3-35A0-451F-A6E2-6BB5FEE1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113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14350" y="304201"/>
            <a:ext cx="4572001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7. </a:t>
            </a:r>
            <a:r>
              <a:rPr lang="it-IT" sz="3200" b="1" dirty="0" err="1">
                <a:solidFill>
                  <a:schemeClr val="bg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Selection</a:t>
            </a:r>
            <a:r>
              <a:rPr lang="it-IT" sz="3200" b="1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Media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4350" y="1123300"/>
            <a:ext cx="6505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Based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on: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kind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product</a:t>
            </a:r>
            <a:endParaRPr lang="it-IT" sz="20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features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of market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dirty="0"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characteristics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communication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343202" y="1664531"/>
            <a:ext cx="3045221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Forms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(advertising, sales promotion, P.R.,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salesperson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343202" y="2510186"/>
            <a:ext cx="3045221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  <a:cs typeface="Times New Roman" panose="02020603050405020304" pitchFamily="18" charset="0"/>
              </a:rPr>
              <a:t>General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means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i="1" dirty="0" err="1">
                <a:latin typeface="+mj-lt"/>
                <a:cs typeface="Times New Roman" panose="02020603050405020304" pitchFamily="18" charset="0"/>
              </a:rPr>
              <a:t>television</a:t>
            </a:r>
            <a:r>
              <a:rPr lang="it-IT" i="1" dirty="0">
                <a:latin typeface="+mj-lt"/>
                <a:cs typeface="Times New Roman" panose="02020603050405020304" pitchFamily="18" charset="0"/>
              </a:rPr>
              <a:t> or press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545F5C5-FA8E-4E46-9E21-3DFC5A4F854E}"/>
              </a:ext>
            </a:extLst>
          </p:cNvPr>
          <p:cNvSpPr/>
          <p:nvPr/>
        </p:nvSpPr>
        <p:spPr>
          <a:xfrm>
            <a:off x="5220072" y="1412776"/>
            <a:ext cx="3312368" cy="30598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1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2" grpId="0"/>
      <p:bldP spid="9" grpId="0"/>
      <p:bldP spid="10" grpId="0" animBg="1"/>
      <p:bldP spid="11" grpId="0" animBg="1"/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6881" y="1622789"/>
            <a:ext cx="8229600" cy="870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i="1" dirty="0">
                <a:latin typeface="+mj-lt"/>
                <a:cs typeface="Times New Roman" panose="02020603050405020304" pitchFamily="18" charset="0"/>
              </a:rPr>
              <a:t>The set of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forms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means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instruments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)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through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which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businesses can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realize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communication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it-IT" sz="24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537942" y="4174276"/>
            <a:ext cx="1944216" cy="14869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Advertising</a:t>
            </a:r>
          </a:p>
        </p:txBody>
      </p:sp>
      <p:sp>
        <p:nvSpPr>
          <p:cNvPr id="8" name="Ovale 7"/>
          <p:cNvSpPr/>
          <p:nvPr/>
        </p:nvSpPr>
        <p:spPr>
          <a:xfrm>
            <a:off x="6746025" y="4174276"/>
            <a:ext cx="1944216" cy="14869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Sales </a:t>
            </a:r>
            <a:r>
              <a:rPr lang="it-IT" sz="2000" cap="smal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person</a:t>
            </a:r>
            <a:endParaRPr lang="it-IT" sz="2000" cap="sm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2607303" y="4167638"/>
            <a:ext cx="1944216" cy="14869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Sales Promotion</a:t>
            </a:r>
          </a:p>
        </p:txBody>
      </p:sp>
      <p:sp>
        <p:nvSpPr>
          <p:cNvPr id="10" name="Ovale 9"/>
          <p:cNvSpPr/>
          <p:nvPr/>
        </p:nvSpPr>
        <p:spPr>
          <a:xfrm>
            <a:off x="4676664" y="4167638"/>
            <a:ext cx="1944216" cy="14869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Public relations</a:t>
            </a: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ACCE6CDB-A377-4070-8DF4-70362CE80A7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E30E9EBD-59D8-46C2-93C6-FB379ADAA3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C080C7A1-C108-46E0-B781-1CCBDA5B6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18F9081E-59BF-4725-B93C-95DD381F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691D5B12-7173-4141-A095-B96B41BE37C8}"/>
              </a:ext>
            </a:extLst>
          </p:cNvPr>
          <p:cNvSpPr txBox="1">
            <a:spLocks/>
          </p:cNvSpPr>
          <p:nvPr/>
        </p:nvSpPr>
        <p:spPr>
          <a:xfrm>
            <a:off x="334069" y="2358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Mix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267" y="3050298"/>
            <a:ext cx="867731" cy="8677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13040" b="16400"/>
          <a:stretch/>
        </p:blipFill>
        <p:spPr>
          <a:xfrm>
            <a:off x="4860032" y="2820977"/>
            <a:ext cx="1554800" cy="10970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640" y="2963615"/>
            <a:ext cx="925542" cy="925542"/>
          </a:xfrm>
          <a:prstGeom prst="rect">
            <a:avLst/>
          </a:prstGeom>
        </p:spPr>
      </p:pic>
      <p:pic>
        <p:nvPicPr>
          <p:cNvPr id="3076" name="Picture 4" descr="Icone di pubblicità illustrazione vettoriale. Illustrazione di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6" t="47247" r="6180" b="38612"/>
          <a:stretch/>
        </p:blipFill>
        <p:spPr bwMode="auto">
          <a:xfrm>
            <a:off x="785224" y="2894890"/>
            <a:ext cx="1437254" cy="106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0330" y="1379197"/>
            <a:ext cx="8229600" cy="4525963"/>
          </a:xfrm>
        </p:spPr>
        <p:txBody>
          <a:bodyPr>
            <a:normAutofit/>
          </a:bodyPr>
          <a:lstStyle/>
          <a:p>
            <a:r>
              <a:rPr lang="it-IT" sz="2400" b="1" i="1" dirty="0">
                <a:latin typeface="+mj-lt"/>
                <a:cs typeface="Times New Roman" panose="02020603050405020304" pitchFamily="18" charset="0"/>
              </a:rPr>
              <a:t>The nature of </a:t>
            </a:r>
            <a:r>
              <a:rPr lang="it-IT" sz="2400" b="1" i="1" dirty="0" err="1">
                <a:latin typeface="+mj-lt"/>
                <a:cs typeface="Times New Roman" panose="02020603050405020304" pitchFamily="18" charset="0"/>
              </a:rPr>
              <a:t>product</a:t>
            </a:r>
            <a:endParaRPr lang="it-IT" sz="2400" b="1" i="1" dirty="0">
              <a:latin typeface="+mj-lt"/>
              <a:cs typeface="Times New Roman" panose="02020603050405020304" pitchFamily="18" charset="0"/>
            </a:endParaRPr>
          </a:p>
          <a:p>
            <a:r>
              <a:rPr lang="it-IT" sz="2400" b="1" i="1" dirty="0"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sz="2400" b="1" i="1" dirty="0" err="1">
                <a:latin typeface="+mj-lt"/>
                <a:cs typeface="Times New Roman" panose="02020603050405020304" pitchFamily="18" charset="0"/>
              </a:rPr>
              <a:t>analysis</a:t>
            </a:r>
            <a:r>
              <a:rPr lang="it-IT" sz="2400" b="1" i="1" dirty="0">
                <a:latin typeface="+mj-lt"/>
                <a:cs typeface="Times New Roman" panose="02020603050405020304" pitchFamily="18" charset="0"/>
              </a:rPr>
              <a:t> of target market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size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of market and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geographical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location)</a:t>
            </a:r>
          </a:p>
          <a:p>
            <a:r>
              <a:rPr lang="it-IT" sz="2400" b="1" i="1" dirty="0" err="1">
                <a:latin typeface="+mj-lt"/>
                <a:cs typeface="Times New Roman" panose="02020603050405020304" pitchFamily="18" charset="0"/>
              </a:rPr>
              <a:t>Phase</a:t>
            </a:r>
            <a:r>
              <a:rPr lang="it-IT" sz="2400" b="1" i="1" dirty="0">
                <a:latin typeface="+mj-lt"/>
                <a:cs typeface="Times New Roman" panose="02020603050405020304" pitchFamily="18" charset="0"/>
              </a:rPr>
              <a:t> of the </a:t>
            </a:r>
            <a:r>
              <a:rPr lang="it-IT" sz="2400" b="1" i="1" dirty="0" err="1">
                <a:latin typeface="+mj-lt"/>
                <a:cs typeface="Times New Roman" panose="02020603050405020304" pitchFamily="18" charset="0"/>
              </a:rPr>
              <a:t>product’s</a:t>
            </a:r>
            <a:r>
              <a:rPr lang="it-IT" sz="2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b="1" i="1" dirty="0" err="1">
                <a:latin typeface="+mj-lt"/>
                <a:cs typeface="Times New Roman" panose="02020603050405020304" pitchFamily="18" charset="0"/>
              </a:rPr>
              <a:t>lifecycle</a:t>
            </a:r>
            <a:endParaRPr lang="it-IT" sz="2400" b="1" i="1" dirty="0">
              <a:latin typeface="+mj-lt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	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775C7245-C6F5-4D08-B63B-8E16F9BD99B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5618A024-9CB5-4DDC-AF65-78B2390809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789177E9-8ADE-4699-AEB6-4FEE1AB37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A8CA1BB-945F-471E-B612-705054267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115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334069" y="2358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 Mix: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main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criteria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74847" y="5168597"/>
            <a:ext cx="4273868" cy="83099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it-IT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push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targeted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retailers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and/or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sales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personnel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ttangolo 8"/>
          <p:cNvSpPr/>
          <p:nvPr/>
        </p:nvSpPr>
        <p:spPr>
          <a:xfrm>
            <a:off x="615128" y="3716951"/>
            <a:ext cx="2980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i="1" dirty="0">
                <a:latin typeface="+mj-lt"/>
                <a:cs typeface="Times New Roman" panose="02020603050405020304" pitchFamily="18" charset="0"/>
              </a:rPr>
              <a:t>Channel </a:t>
            </a:r>
            <a:r>
              <a:rPr lang="it-IT" sz="2400" b="1" i="1" dirty="0" err="1">
                <a:latin typeface="+mj-lt"/>
                <a:cs typeface="Times New Roman" panose="02020603050405020304" pitchFamily="18" charset="0"/>
              </a:rPr>
              <a:t>strategies</a:t>
            </a:r>
            <a:r>
              <a:rPr lang="it-IT" sz="2400" b="1" i="1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ttangolo 9"/>
          <p:cNvSpPr/>
          <p:nvPr/>
        </p:nvSpPr>
        <p:spPr>
          <a:xfrm>
            <a:off x="899592" y="4426558"/>
            <a:ext cx="3501920" cy="83099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pull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targeted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final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consumers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AutoShape 2" descr="Risultati immagini per push pull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b="27571"/>
          <a:stretch/>
        </p:blipFill>
        <p:spPr>
          <a:xfrm>
            <a:off x="6045646" y="3929283"/>
            <a:ext cx="1924050" cy="8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9" grpId="0"/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0D9643A-5102-4928-AFA9-FC16407F5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948" y="1072852"/>
            <a:ext cx="6778848" cy="5445381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CA272D3-3B70-48D0-88B2-5EFAEEE12C92}"/>
              </a:ext>
            </a:extLst>
          </p:cNvPr>
          <p:cNvSpPr txBox="1">
            <a:spLocks/>
          </p:cNvSpPr>
          <p:nvPr/>
        </p:nvSpPr>
        <p:spPr>
          <a:xfrm>
            <a:off x="1390650" y="167295"/>
            <a:ext cx="6356896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>
                <a:solidFill>
                  <a:prstClr val="white">
                    <a:lumMod val="65000"/>
                  </a:prstClr>
                </a:solidFill>
                <a:latin typeface="Calibri"/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sz="4000" b="1" dirty="0">
                <a:solidFill>
                  <a:prstClr val="white">
                    <a:lumMod val="65000"/>
                  </a:prstClr>
                </a:solidFill>
                <a:latin typeface="Calibri"/>
                <a:ea typeface="Calibri" pitchFamily="34" charset="0"/>
                <a:cs typeface="Times New Roman" pitchFamily="18" charset="0"/>
              </a:rPr>
              <a:t> Mix </a:t>
            </a:r>
            <a:r>
              <a:rPr lang="it-IT" sz="40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  <a:ea typeface="Calibri" pitchFamily="34" charset="0"/>
                <a:cs typeface="Times New Roman" pitchFamily="18" charset="0"/>
              </a:rPr>
              <a:t>Wheel</a:t>
            </a:r>
            <a:endParaRPr lang="it-IT" sz="4000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5F7856E1-526C-422D-9271-2B0A8FDD693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496784" y="2663208"/>
            <a:ext cx="124164" cy="7930829"/>
            <a:chOff x="12849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989CDC5F-DF1E-4D93-8AC4-AA39F7275E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9" y="0"/>
              <a:ext cx="716" cy="16353"/>
              <a:chOff x="12849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D7B81A9B-39FF-4CD5-8DAA-C6CF05E15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49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135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6DD8827A-2C65-4921-B39F-F85E78B9B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0348" y="6293250"/>
            <a:ext cx="1600200" cy="273844"/>
          </a:xfrm>
        </p:spPr>
        <p:txBody>
          <a:bodyPr/>
          <a:lstStyle/>
          <a:p>
            <a:fld id="{B007B441-5312-499D-93C3-6E37886527FA}" type="slidenum">
              <a:rPr lang="it-IT" sz="1800" b="1">
                <a:solidFill>
                  <a:prstClr val="black"/>
                </a:solidFill>
                <a:latin typeface="Berlin Sans FB" panose="020E0602020502020306" pitchFamily="34" charset="0"/>
              </a:rPr>
              <a:pPr/>
              <a:t>116</a:t>
            </a:fld>
            <a:endParaRPr lang="it-IT" sz="1800" b="1" dirty="0">
              <a:solidFill>
                <a:prstClr val="black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204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780439"/>
              </p:ext>
            </p:extLst>
          </p:nvPr>
        </p:nvGraphicFramePr>
        <p:xfrm>
          <a:off x="560065" y="3852541"/>
          <a:ext cx="800323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4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1864"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SALES PROMOTION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Mass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communication</a:t>
                      </a:r>
                      <a:endParaRPr lang="it-IT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Impersonal</a:t>
                      </a:r>
                      <a:endParaRPr lang="it-IT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Targeted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at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consumers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retailers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•For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product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revitalization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the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phase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maturity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 or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decline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or to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enhance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users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’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loyalty</a:t>
                      </a:r>
                      <a:endParaRPr lang="it-IT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•Standard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message</a:t>
                      </a:r>
                      <a:endParaRPr lang="it-IT" b="0" baseline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Rapid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effectiveness</a:t>
                      </a:r>
                      <a:endParaRPr lang="it-IT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Nonconstant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message</a:t>
                      </a:r>
                      <a:endParaRPr lang="it-IT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Absence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direct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feedback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298100"/>
              </p:ext>
            </p:extLst>
          </p:nvPr>
        </p:nvGraphicFramePr>
        <p:xfrm>
          <a:off x="539552" y="1367500"/>
          <a:ext cx="8003232" cy="245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4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Communication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Mix </a:t>
                      </a:r>
                      <a:r>
                        <a:rPr lang="it-IT" baseline="0" dirty="0" err="1">
                          <a:latin typeface="+mj-lt"/>
                          <a:cs typeface="Times New Roman" panose="02020603050405020304" pitchFamily="18" charset="0"/>
                        </a:rPr>
                        <a:t>Lever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Man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aseline="0" dirty="0" err="1">
                          <a:latin typeface="+mj-lt"/>
                          <a:cs typeface="Times New Roman" panose="02020603050405020304" pitchFamily="18" charset="0"/>
                        </a:rPr>
                        <a:t>features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it-IT" baseline="0" dirty="0" err="1">
                          <a:latin typeface="+mj-lt"/>
                          <a:cs typeface="Times New Roman" panose="02020603050405020304" pitchFamily="18" charset="0"/>
                        </a:rPr>
                        <a:t>communication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Pros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Cons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1864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+mj-lt"/>
                          <a:cs typeface="Times New Roman" panose="02020603050405020304" pitchFamily="18" charset="0"/>
                        </a:rPr>
                        <a:t>ADVERTISING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Mass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communication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(high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size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market). </a:t>
                      </a:r>
                    </a:p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Impersonal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•For </a:t>
                      </a:r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commodity </a:t>
                      </a:r>
                      <a:r>
                        <a:rPr lang="it-IT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goods</a:t>
                      </a:r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in the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aseline="0" dirty="0" err="1">
                          <a:latin typeface="+mj-lt"/>
                          <a:cs typeface="Times New Roman" panose="02020603050405020304" pitchFamily="18" charset="0"/>
                        </a:rPr>
                        <a:t>phase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it-IT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introduction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Targeted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at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consumers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•Standard and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measurable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message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Absence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direct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feedback</a:t>
                      </a:r>
                    </a:p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•High general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costs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1">
            <a:extLst>
              <a:ext uri="{FF2B5EF4-FFF2-40B4-BE49-F238E27FC236}">
                <a16:creationId xmlns:a16="http://schemas.microsoft.com/office/drawing/2014/main" id="{5DF8273B-F35F-4230-A08E-58ECDB62CE1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63FC57F-249A-4279-96BF-26393FB63D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E2096A19-F76C-448A-A298-A316B8FAC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AF3C60F7-5D72-40B0-A59D-0858967C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117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334069" y="2358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 Mix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Levers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6092" y="4734319"/>
            <a:ext cx="925542" cy="925542"/>
          </a:xfrm>
          <a:prstGeom prst="rect">
            <a:avLst/>
          </a:prstGeom>
        </p:spPr>
      </p:pic>
      <p:pic>
        <p:nvPicPr>
          <p:cNvPr id="11" name="Picture 4" descr="Icone di pubblicità illustrazione vettoriale. Illustrazione di ...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66" t="47247" r="6180" b="38612"/>
          <a:stretch/>
        </p:blipFill>
        <p:spPr bwMode="auto">
          <a:xfrm>
            <a:off x="744103" y="2647079"/>
            <a:ext cx="1149521" cy="8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6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750683"/>
              </p:ext>
            </p:extLst>
          </p:nvPr>
        </p:nvGraphicFramePr>
        <p:xfrm>
          <a:off x="467544" y="3645024"/>
          <a:ext cx="8229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Salespersons</a:t>
                      </a:r>
                      <a:endParaRPr lang="it-IT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Focused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one-to-one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communication</a:t>
                      </a:r>
                      <a:endParaRPr lang="it-IT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•Personal</a:t>
                      </a:r>
                    </a:p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Usually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for 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manufacturing </a:t>
                      </a:r>
                      <a:r>
                        <a:rPr lang="it-IT" b="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goods</a:t>
                      </a:r>
                      <a:endParaRPr lang="it-IT" b="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Targeted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mainly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at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consumers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retailers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too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 “</a:t>
                      </a:r>
                      <a:r>
                        <a:rPr lang="it-IT" b="1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Taylored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message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for consumers</a:t>
                      </a:r>
                    </a:p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•Direct</a:t>
                      </a:r>
                      <a:r>
                        <a:rPr lang="it-IT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it-IT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eedback</a:t>
                      </a:r>
                      <a:endParaRPr lang="it-IT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High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costs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per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contact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86040"/>
              </p:ext>
            </p:extLst>
          </p:nvPr>
        </p:nvGraphicFramePr>
        <p:xfrm>
          <a:off x="457199" y="1261760"/>
          <a:ext cx="8229600" cy="2432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0417"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Communication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Mix </a:t>
                      </a:r>
                      <a:r>
                        <a:rPr lang="it-IT" baseline="0" dirty="0" err="1">
                          <a:latin typeface="+mj-lt"/>
                          <a:cs typeface="Times New Roman" panose="02020603050405020304" pitchFamily="18" charset="0"/>
                        </a:rPr>
                        <a:t>Lever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Man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aseline="0" dirty="0" err="1">
                          <a:latin typeface="+mj-lt"/>
                          <a:cs typeface="Times New Roman" panose="02020603050405020304" pitchFamily="18" charset="0"/>
                        </a:rPr>
                        <a:t>features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it-IT" baseline="0" dirty="0" err="1">
                          <a:latin typeface="+mj-lt"/>
                          <a:cs typeface="Times New Roman" panose="02020603050405020304" pitchFamily="18" charset="0"/>
                        </a:rPr>
                        <a:t>communication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Pros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Cons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2381">
                <a:tc>
                  <a:txBody>
                    <a:bodyPr/>
                    <a:lstStyle/>
                    <a:p>
                      <a:r>
                        <a:rPr lang="it-IT" b="1" dirty="0">
                          <a:latin typeface="+mj-lt"/>
                          <a:cs typeface="Times New Roman" panose="02020603050405020304" pitchFamily="18" charset="0"/>
                        </a:rPr>
                        <a:t>Public relations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Mass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communication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Impersonal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. •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Srengthen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="1" baseline="0" dirty="0">
                          <a:latin typeface="+mj-lt"/>
                          <a:cs typeface="Times New Roman" panose="02020603050405020304" pitchFamily="18" charset="0"/>
                        </a:rPr>
                        <a:t>brand image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•No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direct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costs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it-IT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Reliability</a:t>
                      </a:r>
                      <a:r>
                        <a:rPr lang="it-IT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of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message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•No 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direct</a:t>
                      </a:r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 feedback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it-IT" dirty="0"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dirty="0" err="1">
                          <a:latin typeface="+mj-lt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aseline="0" dirty="0" err="1">
                          <a:latin typeface="+mj-lt"/>
                          <a:cs typeface="Times New Roman" panose="02020603050405020304" pitchFamily="18" charset="0"/>
                        </a:rPr>
                        <a:t>controllable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it-IT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measurable</a:t>
                      </a:r>
                      <a:r>
                        <a:rPr lang="it-IT" baseline="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baseline="0" dirty="0" err="1">
                          <a:latin typeface="+mj-lt"/>
                          <a:cs typeface="Times New Roman" panose="02020603050405020304" pitchFamily="18" charset="0"/>
                        </a:rPr>
                        <a:t>message</a:t>
                      </a:r>
                      <a:endParaRPr lang="it-IT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1">
            <a:extLst>
              <a:ext uri="{FF2B5EF4-FFF2-40B4-BE49-F238E27FC236}">
                <a16:creationId xmlns:a16="http://schemas.microsoft.com/office/drawing/2014/main" id="{EB61ED27-7030-4A95-95A3-ADA9D3F2B26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65529E9E-3A5B-4CB8-8C4E-3C802B3D5A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5267EB78-F79A-4E09-89EF-D8C76C3FE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BC63DD6B-7B31-4196-BC5B-6E6B159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334069" y="2358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 Mix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Levers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8494" r="60884"/>
          <a:stretch/>
        </p:blipFill>
        <p:spPr>
          <a:xfrm>
            <a:off x="1035957" y="2691803"/>
            <a:ext cx="793809" cy="86409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4113" t="18922"/>
          <a:stretch/>
        </p:blipFill>
        <p:spPr>
          <a:xfrm>
            <a:off x="1035957" y="4635679"/>
            <a:ext cx="852237" cy="8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241529" y="1389049"/>
          <a:ext cx="8660941" cy="461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4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5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5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FORMS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MEANS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VEHICLES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Timing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 rowSpan="6">
                  <a:txBody>
                    <a:bodyPr/>
                    <a:lstStyle/>
                    <a:p>
                      <a:r>
                        <a:rPr lang="it-IT" sz="1100" b="1" dirty="0">
                          <a:latin typeface="+mj-lt"/>
                          <a:cs typeface="Times New Roman" panose="02020603050405020304" pitchFamily="18" charset="0"/>
                        </a:rPr>
                        <a:t>ADVERTISING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TELEVISION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Česká televize: </a:t>
                      </a: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ČT1, ČT2, ČT Sport, ČT </a:t>
                      </a:r>
                      <a:r>
                        <a:rPr lang="it-IT" sz="11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Déčko</a:t>
                      </a:r>
                      <a:endParaRPr lang="it-IT" sz="11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Nova </a:t>
                      </a:r>
                      <a:r>
                        <a:rPr lang="it-IT" sz="11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Živé</a:t>
                      </a:r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vysílání</a:t>
                      </a:r>
                      <a:endParaRPr lang="it-IT" sz="11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 Video</a:t>
                      </a:r>
                    </a:p>
                    <a:p>
                      <a:r>
                        <a:rPr lang="it-IT" sz="11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Tv </a:t>
                      </a:r>
                      <a:r>
                        <a:rPr lang="it-IT" sz="11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Noe</a:t>
                      </a:r>
                      <a:endParaRPr lang="it-IT" sz="11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1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Idnes</a:t>
                      </a:r>
                      <a:endParaRPr lang="it-IT" sz="11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Prime time, day time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6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PRESS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Cesky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Noviny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Hospodarske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Noviny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Lidové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Noviny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, Mlada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Fronta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Dnes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Prager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Zeitung</a:t>
                      </a:r>
                    </a:p>
                    <a:p>
                      <a:endParaRPr lang="it-IT" sz="1100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Respekt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Tyden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, Reflex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Daily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newspapers</a:t>
                      </a:r>
                    </a:p>
                    <a:p>
                      <a:endParaRPr lang="it-IT" sz="1100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Magazine and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specialized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magazine (cars,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cooking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, music)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66010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RADIO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HitRadioCity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Brno</a:t>
                      </a:r>
                    </a:p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Free Radio 107</a:t>
                      </a:r>
                    </a:p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Europa 2, Express Radio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Prime time, day time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596629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Billboards</a:t>
                      </a:r>
                      <a:r>
                        <a:rPr lang="it-IT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and posters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-------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One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month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, etc.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995129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WEB (Banner, </a:t>
                      </a:r>
                      <a:r>
                        <a:rPr lang="it-IT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sponsored</a:t>
                      </a:r>
                      <a:r>
                        <a:rPr lang="it-IT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ads</a:t>
                      </a:r>
                      <a:r>
                        <a:rPr lang="it-IT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Official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website</a:t>
                      </a:r>
                    </a:p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Blog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One-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three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months</a:t>
                      </a:r>
                      <a:endParaRPr lang="it-IT" sz="11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000563"/>
                  </a:ext>
                </a:extLst>
              </a:tr>
              <a:tr h="10287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SOCIAL NETWORKS</a:t>
                      </a:r>
                      <a:endParaRPr lang="it-IT" sz="11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Facebook</a:t>
                      </a:r>
                    </a:p>
                    <a:p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Youtube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Instagram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Linkedin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Twitter</a:t>
                      </a:r>
                    </a:p>
                    <a:p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Pinterest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Planned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 posts (Three times a week/ one time a day)</a:t>
                      </a:r>
                    </a:p>
                    <a:p>
                      <a:r>
                        <a:rPr lang="it-IT" sz="1100" b="1" dirty="0">
                          <a:latin typeface="+mj-lt"/>
                          <a:cs typeface="Times New Roman" panose="02020603050405020304" pitchFamily="18" charset="0"/>
                        </a:rPr>
                        <a:t>Content: 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texts, </a:t>
                      </a:r>
                      <a:r>
                        <a:rPr lang="it-IT" sz="1100" dirty="0" err="1">
                          <a:latin typeface="+mj-lt"/>
                          <a:cs typeface="Times New Roman" panose="02020603050405020304" pitchFamily="18" charset="0"/>
                        </a:rPr>
                        <a:t>videos</a:t>
                      </a:r>
                      <a:r>
                        <a:rPr lang="it-IT" sz="1100" dirty="0">
                          <a:latin typeface="+mj-lt"/>
                          <a:cs typeface="Times New Roman" panose="02020603050405020304" pitchFamily="18" charset="0"/>
                        </a:rPr>
                        <a:t>, pictures, tweets and hashtag)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78089"/>
                  </a:ext>
                </a:extLst>
              </a:tr>
            </a:tbl>
          </a:graphicData>
        </a:graphic>
      </p:graphicFrame>
      <p:grpSp>
        <p:nvGrpSpPr>
          <p:cNvPr id="5" name="Group 1">
            <a:extLst>
              <a:ext uri="{FF2B5EF4-FFF2-40B4-BE49-F238E27FC236}">
                <a16:creationId xmlns:a16="http://schemas.microsoft.com/office/drawing/2014/main" id="{5DF8273B-F35F-4230-A08E-58ECDB62CE1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12329" y="2657317"/>
            <a:ext cx="48848" cy="8138418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63FC57F-249A-4279-96BF-26393FB63D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E2096A19-F76C-448A-A298-A316B8FAC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AF3C60F7-5D72-40B0-A59D-0858967C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6399" y="6238127"/>
            <a:ext cx="1600200" cy="273844"/>
          </a:xfrm>
        </p:spPr>
        <p:txBody>
          <a:bodyPr/>
          <a:lstStyle/>
          <a:p>
            <a:fld id="{B007B441-5312-499D-93C3-6E37886527FA}" type="slidenum">
              <a:rPr lang="it-IT" sz="1800">
                <a:solidFill>
                  <a:prstClr val="black"/>
                </a:solidFill>
              </a:rPr>
              <a:pPr/>
              <a:t>119</a:t>
            </a:fld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696774" y="155899"/>
            <a:ext cx="7750449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>
                <a:solidFill>
                  <a:prstClr val="white">
                    <a:lumMod val="65000"/>
                  </a:prstClr>
                </a:solidFill>
                <a:latin typeface="Calibri"/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sz="4000" b="1" dirty="0">
                <a:solidFill>
                  <a:prstClr val="white">
                    <a:lumMod val="65000"/>
                  </a:prstClr>
                </a:solidFill>
                <a:latin typeface="Calibri"/>
                <a:ea typeface="Calibri" pitchFamily="34" charset="0"/>
                <a:cs typeface="Times New Roman" pitchFamily="18" charset="0"/>
              </a:rPr>
              <a:t> Mix</a:t>
            </a:r>
            <a:r>
              <a:rPr lang="it-IT" sz="4000" b="1" dirty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  <a:ea typeface="Calibri" pitchFamily="34" charset="0"/>
                <a:cs typeface="Times New Roman" pitchFamily="18" charset="0"/>
              </a:rPr>
              <a:t>: </a:t>
            </a:r>
            <a:r>
              <a:rPr lang="it-IT" sz="4000" b="1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  <a:ea typeface="Calibri" pitchFamily="34" charset="0"/>
                <a:cs typeface="Times New Roman" pitchFamily="18" charset="0"/>
              </a:rPr>
              <a:t>example</a:t>
            </a:r>
            <a:endParaRPr lang="it-IT" sz="4000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9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84"/>
          <a:stretch/>
        </p:blipFill>
        <p:spPr>
          <a:xfrm>
            <a:off x="279965" y="666913"/>
            <a:ext cx="4318215" cy="31284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3123" t="40590" r="37196" b="7324"/>
          <a:stretch/>
        </p:blipFill>
        <p:spPr>
          <a:xfrm>
            <a:off x="145177" y="3795387"/>
            <a:ext cx="3058671" cy="240499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-108520" y="4293096"/>
            <a:ext cx="187220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3275855" y="4430599"/>
            <a:ext cx="1227851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2">
                    <a:lumMod val="10000"/>
                  </a:schemeClr>
                </a:solidFill>
              </a:rPr>
              <a:t>Segmenting</a:t>
            </a:r>
            <a:endParaRPr lang="it-IT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67848" y="4777669"/>
            <a:ext cx="1227851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2">
                    <a:lumMod val="10000"/>
                  </a:schemeClr>
                </a:solidFill>
              </a:rPr>
              <a:t>Targeting</a:t>
            </a:r>
            <a:endParaRPr lang="it-IT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272140" y="5113068"/>
            <a:ext cx="1227851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2">
                    <a:lumMod val="10000"/>
                  </a:schemeClr>
                </a:solidFill>
              </a:rPr>
              <a:t>Positioning</a:t>
            </a:r>
            <a:endParaRPr lang="it-IT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58457" y="3813143"/>
            <a:ext cx="4336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/>
              <a:t>Development and </a:t>
            </a:r>
            <a:r>
              <a:rPr lang="it-IT" sz="2000" dirty="0" err="1"/>
              <a:t>maintenance</a:t>
            </a:r>
            <a:r>
              <a:rPr lang="it-IT" sz="2000" dirty="0"/>
              <a:t> of </a:t>
            </a:r>
            <a:r>
              <a:rPr lang="it-IT" sz="2000" b="1" dirty="0" err="1"/>
              <a:t>strategic</a:t>
            </a:r>
            <a:r>
              <a:rPr lang="it-IT" sz="2000" b="1" dirty="0"/>
              <a:t> </a:t>
            </a:r>
            <a:r>
              <a:rPr lang="it-IT" sz="2000" b="1" dirty="0" err="1"/>
              <a:t>alignment</a:t>
            </a:r>
            <a:r>
              <a:rPr lang="it-IT" sz="2000" b="1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: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9512" y="4312551"/>
            <a:ext cx="1373230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2">
                    <a:lumMod val="10000"/>
                  </a:schemeClr>
                </a:solidFill>
              </a:rPr>
              <a:t>…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89358" y="5263141"/>
            <a:ext cx="1227851" cy="523220"/>
          </a:xfrm>
          <a:prstGeom prst="rect">
            <a:avLst/>
          </a:prstGeom>
          <a:solidFill>
            <a:srgbClr val="003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Marketing mix</a:t>
            </a:r>
          </a:p>
        </p:txBody>
      </p:sp>
      <p:sp>
        <p:nvSpPr>
          <p:cNvPr id="8" name="Rettangolo 7"/>
          <p:cNvSpPr/>
          <p:nvPr/>
        </p:nvSpPr>
        <p:spPr>
          <a:xfrm>
            <a:off x="145177" y="4430599"/>
            <a:ext cx="4358529" cy="10146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1814620" y="5868019"/>
            <a:ext cx="1227851" cy="307777"/>
          </a:xfrm>
          <a:prstGeom prst="rect">
            <a:avLst/>
          </a:prstGeom>
          <a:solidFill>
            <a:srgbClr val="003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Control</a:t>
            </a: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DEA9E43F-7ADB-46C8-BE8E-EC2E0EF6BC7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5188B30C-E89E-458C-A7F7-899AC37206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1D23D640-7A72-46E2-AA60-47F25723D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1" name="Segnaposto numero diapositiva 3">
            <a:extLst>
              <a:ext uri="{FF2B5EF4-FFF2-40B4-BE49-F238E27FC236}">
                <a16:creationId xmlns:a16="http://schemas.microsoft.com/office/drawing/2014/main" id="{8DB5344E-D615-4E95-B4CD-95ECB31D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2959" y="6307560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2E2D100-23DD-492B-BCF4-69777B55A1DE}"/>
              </a:ext>
            </a:extLst>
          </p:cNvPr>
          <p:cNvSpPr/>
          <p:nvPr/>
        </p:nvSpPr>
        <p:spPr>
          <a:xfrm>
            <a:off x="5158459" y="5671571"/>
            <a:ext cx="3814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</a:t>
            </a:r>
            <a:r>
              <a:rPr lang="it-IT" sz="2000" dirty="0"/>
              <a:t>/</a:t>
            </a:r>
            <a:r>
              <a:rPr lang="it-IT" sz="2000" dirty="0" err="1"/>
              <a:t>organization’s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capabilites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B541485-82CD-4E46-9073-DA5C9A320549}"/>
              </a:ext>
            </a:extLst>
          </p:cNvPr>
          <p:cNvSpPr/>
          <p:nvPr/>
        </p:nvSpPr>
        <p:spPr>
          <a:xfrm>
            <a:off x="4426823" y="48147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</a:t>
            </a:r>
            <a:r>
              <a:rPr lang="it-IT" sz="2000" dirty="0"/>
              <a:t> </a:t>
            </a:r>
            <a:r>
              <a:rPr lang="it-IT" sz="2000" dirty="0" err="1"/>
              <a:t>opportunities</a:t>
            </a:r>
            <a:r>
              <a:rPr lang="it-IT" sz="2000" dirty="0"/>
              <a:t>/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competitor</a:t>
            </a:r>
            <a:r>
              <a:rPr lang="it-IT" sz="2000" dirty="0" err="1"/>
              <a:t>’s</a:t>
            </a:r>
            <a:r>
              <a:rPr lang="it-IT" sz="2000" dirty="0"/>
              <a:t> </a:t>
            </a:r>
            <a:r>
              <a:rPr lang="it-IT" sz="2000" dirty="0" err="1"/>
              <a:t>behaviors</a:t>
            </a:r>
            <a:r>
              <a:rPr lang="it-IT" sz="2000" dirty="0"/>
              <a:t>.</a:t>
            </a:r>
          </a:p>
        </p:txBody>
      </p:sp>
      <p:sp>
        <p:nvSpPr>
          <p:cNvPr id="4" name="Fumetto 1 3"/>
          <p:cNvSpPr/>
          <p:nvPr/>
        </p:nvSpPr>
        <p:spPr>
          <a:xfrm>
            <a:off x="4067944" y="860916"/>
            <a:ext cx="4652075" cy="2150778"/>
          </a:xfrm>
          <a:prstGeom prst="wedgeRectCallout">
            <a:avLst>
              <a:gd name="adj1" fmla="val -73934"/>
              <a:gd name="adj2" fmla="val 128155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"The marketing strategy lays out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target markets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and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value proposition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that will be offered based on an analysis of the best market opportunities." (Kotler &amp; Keller)</a:t>
            </a: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242" name="Picture 2" descr="Risultati immagini per alignment icon">
            <a:extLst>
              <a:ext uri="{FF2B5EF4-FFF2-40B4-BE49-F238E27FC236}">
                <a16:creationId xmlns:a16="http://schemas.microsoft.com/office/drawing/2014/main" id="{B58A2B47-C5A4-4641-BC7E-A9D1BBDBD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46" y="3205697"/>
            <a:ext cx="697225" cy="5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3" grpId="0"/>
      <p:bldP spid="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22237"/>
              </p:ext>
            </p:extLst>
          </p:nvPr>
        </p:nvGraphicFramePr>
        <p:xfrm>
          <a:off x="699287" y="1867590"/>
          <a:ext cx="7745425" cy="2541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1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FORMS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MEANS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VEHICLES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Timing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0">
                <a:tc rowSpan="6">
                  <a:txBody>
                    <a:bodyPr/>
                    <a:lstStyle/>
                    <a:p>
                      <a:r>
                        <a:rPr lang="it-IT" sz="1200" b="1" dirty="0">
                          <a:latin typeface="+mj-lt"/>
                          <a:cs typeface="Times New Roman" panose="02020603050405020304" pitchFamily="18" charset="0"/>
                        </a:rPr>
                        <a:t>SALES PROMOTION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TELEVISION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Česká televize</a:t>
                      </a:r>
                    </a:p>
                    <a:p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Etc.</a:t>
                      </a:r>
                      <a:endParaRPr lang="it-IT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Prime time, day time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PRESS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See </a:t>
                      </a:r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previous</a:t>
                      </a:r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 slide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Daily</a:t>
                      </a:r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 newspapers or </a:t>
                      </a:r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specialized</a:t>
                      </a:r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 magazines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660108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RADIO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See </a:t>
                      </a:r>
                      <a:r>
                        <a:rPr lang="it-IT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previous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slide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Prime time, day time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596629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Telephone advertising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288795"/>
                  </a:ext>
                </a:extLst>
              </a:tr>
              <a:tr h="43434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WEB (Banner, </a:t>
                      </a:r>
                      <a:r>
                        <a:rPr lang="it-IT" sz="12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sponsored</a:t>
                      </a:r>
                      <a:r>
                        <a:rPr lang="it-IT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2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ads</a:t>
                      </a:r>
                      <a:r>
                        <a:rPr lang="it-IT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E-mail </a:t>
                      </a:r>
                    </a:p>
                    <a:p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Google </a:t>
                      </a:r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sponsored</a:t>
                      </a:r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 link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One </a:t>
                      </a:r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month-three</a:t>
                      </a:r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months</a:t>
                      </a:r>
                      <a:endParaRPr lang="it-IT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000563"/>
                  </a:ext>
                </a:extLst>
              </a:tr>
              <a:tr h="43841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SOCIAL NETWORKS</a:t>
                      </a:r>
                      <a:endParaRPr lang="it-IT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Facebook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Three times a week, </a:t>
                      </a:r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etc</a:t>
                      </a:r>
                      <a:endParaRPr lang="it-IT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78089"/>
                  </a:ext>
                </a:extLst>
              </a:tr>
            </a:tbl>
          </a:graphicData>
        </a:graphic>
      </p:graphicFrame>
      <p:grpSp>
        <p:nvGrpSpPr>
          <p:cNvPr id="5" name="Group 1">
            <a:extLst>
              <a:ext uri="{FF2B5EF4-FFF2-40B4-BE49-F238E27FC236}">
                <a16:creationId xmlns:a16="http://schemas.microsoft.com/office/drawing/2014/main" id="{5DF8273B-F35F-4230-A08E-58ECDB62CE1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445514" y="2582948"/>
            <a:ext cx="108954" cy="8208911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63FC57F-249A-4279-96BF-26393FB63D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E2096A19-F76C-448A-A298-A316B8FAC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AF3C60F7-5D72-40B0-A59D-0858967C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1118" y="6263446"/>
            <a:ext cx="1763329" cy="273844"/>
          </a:xfrm>
        </p:spPr>
        <p:txBody>
          <a:bodyPr/>
          <a:lstStyle/>
          <a:p>
            <a:fld id="{B007B441-5312-499D-93C3-6E37886527FA}" type="slidenum">
              <a:rPr lang="it-IT" sz="1800">
                <a:solidFill>
                  <a:prstClr val="black"/>
                </a:solidFill>
              </a:rPr>
              <a:pPr/>
              <a:t>120</a:t>
            </a:fld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1182575" y="507867"/>
            <a:ext cx="6778848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>
                <a:solidFill>
                  <a:prstClr val="white">
                    <a:lumMod val="65000"/>
                  </a:prstClr>
                </a:solidFill>
                <a:latin typeface="Calibri"/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sz="4000" b="1" dirty="0">
                <a:solidFill>
                  <a:prstClr val="white">
                    <a:lumMod val="65000"/>
                  </a:prstClr>
                </a:solidFill>
                <a:latin typeface="Calibri"/>
                <a:ea typeface="Calibri" pitchFamily="34" charset="0"/>
                <a:cs typeface="Times New Roman" pitchFamily="18" charset="0"/>
              </a:rPr>
              <a:t> Mix: </a:t>
            </a:r>
            <a:r>
              <a:rPr lang="it-IT" sz="4000" b="1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  <a:ea typeface="Calibri" pitchFamily="34" charset="0"/>
                <a:cs typeface="Times New Roman" pitchFamily="18" charset="0"/>
              </a:rPr>
              <a:t>example</a:t>
            </a:r>
            <a:endParaRPr lang="it-IT" sz="4000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E164E25-7554-49F2-8B3A-B15F9F8C3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480673"/>
              </p:ext>
            </p:extLst>
          </p:nvPr>
        </p:nvGraphicFramePr>
        <p:xfrm>
          <a:off x="699288" y="4453310"/>
          <a:ext cx="7745424" cy="171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323">
                  <a:extLst>
                    <a:ext uri="{9D8B030D-6E8A-4147-A177-3AD203B41FA5}">
                      <a16:colId xmlns:a16="http://schemas.microsoft.com/office/drawing/2014/main" val="3521605907"/>
                    </a:ext>
                  </a:extLst>
                </a:gridCol>
                <a:gridCol w="2757317">
                  <a:extLst>
                    <a:ext uri="{9D8B030D-6E8A-4147-A177-3AD203B41FA5}">
                      <a16:colId xmlns:a16="http://schemas.microsoft.com/office/drawing/2014/main" val="682418207"/>
                    </a:ext>
                  </a:extLst>
                </a:gridCol>
                <a:gridCol w="1656968">
                  <a:extLst>
                    <a:ext uri="{9D8B030D-6E8A-4147-A177-3AD203B41FA5}">
                      <a16:colId xmlns:a16="http://schemas.microsoft.com/office/drawing/2014/main" val="2258976071"/>
                    </a:ext>
                  </a:extLst>
                </a:gridCol>
                <a:gridCol w="1531816">
                  <a:extLst>
                    <a:ext uri="{9D8B030D-6E8A-4147-A177-3AD203B41FA5}">
                      <a16:colId xmlns:a16="http://schemas.microsoft.com/office/drawing/2014/main" val="124076278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PUBLIC RELATIONS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rgbClr val="C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it-IT" sz="12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 MEETINGS, FAIRS, EXHIBITIONS, TRADE SHOWS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WORKSHOPS, PRESS CONFERENCES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WORKSHOPS AND COURSES IN SCHOOLS AND UNIVERSITIES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AWARD AND CONTEST (e.g. </a:t>
                      </a:r>
                      <a:r>
                        <a:rPr lang="it-IT" sz="1200" b="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innovathon</a:t>
                      </a:r>
                      <a:r>
                        <a:rPr lang="it-IT" sz="12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, contest for </a:t>
                      </a:r>
                      <a:r>
                        <a:rPr lang="it-IT" sz="1200" b="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students</a:t>
                      </a:r>
                      <a:r>
                        <a:rPr lang="it-IT" sz="12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SPONSORED EVENTS (e.g. football games, </a:t>
                      </a:r>
                      <a:r>
                        <a:rPr lang="it-IT" sz="1200" b="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marathon</a:t>
                      </a:r>
                      <a:r>
                        <a:rPr lang="it-IT" sz="12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, music live shows)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Name of the events and organizers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City/cities in </a:t>
                      </a:r>
                      <a:r>
                        <a:rPr lang="it-IT" sz="1200" b="0" dirty="0" err="1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which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the event takes place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Date and planning of the event</a:t>
                      </a:r>
                    </a:p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Duration of the event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043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91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177871"/>
              </p:ext>
            </p:extLst>
          </p:nvPr>
        </p:nvGraphicFramePr>
        <p:xfrm>
          <a:off x="813435" y="1916832"/>
          <a:ext cx="774542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1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FORMS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MEANS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VEHICLES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anose="02020603050405020304" pitchFamily="18" charset="0"/>
                        </a:rPr>
                        <a:t>Content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140"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+mj-lt"/>
                          <a:cs typeface="Times New Roman" panose="02020603050405020304" pitchFamily="18" charset="0"/>
                        </a:rPr>
                        <a:t>SALESPERSON AND DIRECT SELLING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EMPLOYEES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Monobrand stores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Front-office </a:t>
                      </a:r>
                      <a:r>
                        <a:rPr lang="it-IT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it-IT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</a:t>
                      </a: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points of sales</a:t>
                      </a:r>
                      <a:endParaRPr lang="it-IT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Assistance in E-commerce websites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Assistance in </a:t>
                      </a:r>
                      <a:r>
                        <a:rPr lang="it-IT" sz="1200" b="0" i="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Livechat</a:t>
                      </a:r>
                      <a:endParaRPr lang="it-IT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Customer care &amp; call centers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Stands in trade shows</a:t>
                      </a:r>
                      <a:endParaRPr lang="it-IT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Kind</a:t>
                      </a:r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 of skills and </a:t>
                      </a:r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competencies</a:t>
                      </a:r>
                      <a:r>
                        <a:rPr lang="it-IT" sz="1200" dirty="0">
                          <a:latin typeface="+mj-lt"/>
                          <a:cs typeface="Times New Roman" panose="02020603050405020304" pitchFamily="18" charset="0"/>
                        </a:rPr>
                        <a:t> of the </a:t>
                      </a:r>
                      <a:r>
                        <a:rPr lang="it-IT" sz="1200" dirty="0" err="1">
                          <a:latin typeface="+mj-lt"/>
                          <a:cs typeface="Times New Roman" panose="02020603050405020304" pitchFamily="18" charset="0"/>
                        </a:rPr>
                        <a:t>employees</a:t>
                      </a:r>
                      <a:endParaRPr lang="it-IT" sz="12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1">
            <a:extLst>
              <a:ext uri="{FF2B5EF4-FFF2-40B4-BE49-F238E27FC236}">
                <a16:creationId xmlns:a16="http://schemas.microsoft.com/office/drawing/2014/main" id="{5DF8273B-F35F-4230-A08E-58ECDB62CE19}"/>
              </a:ext>
            </a:extLst>
          </p:cNvPr>
          <p:cNvGrpSpPr>
            <a:grpSpLocks/>
          </p:cNvGrpSpPr>
          <p:nvPr/>
        </p:nvGrpSpPr>
        <p:grpSpPr bwMode="auto">
          <a:xfrm rot="5400000" flipH="1">
            <a:off x="4424049" y="2496829"/>
            <a:ext cx="106297" cy="8163325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63FC57F-249A-4279-96BF-26393FB63D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E2096A19-F76C-448A-A298-A316B8FAC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AF3C60F7-5D72-40B0-A59D-0858967C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7225" y="6149264"/>
            <a:ext cx="1763329" cy="273844"/>
          </a:xfrm>
        </p:spPr>
        <p:txBody>
          <a:bodyPr/>
          <a:lstStyle/>
          <a:p>
            <a:fld id="{B007B441-5312-499D-93C3-6E37886527FA}" type="slidenum">
              <a:rPr lang="it-IT" sz="1800">
                <a:solidFill>
                  <a:prstClr val="black"/>
                </a:solidFill>
              </a:rPr>
              <a:pPr/>
              <a:t>121</a:t>
            </a:fld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1331993" y="226359"/>
            <a:ext cx="6356896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>
                <a:solidFill>
                  <a:prstClr val="white">
                    <a:lumMod val="65000"/>
                  </a:prstClr>
                </a:solidFill>
                <a:latin typeface="Calibri"/>
                <a:ea typeface="Calibri" pitchFamily="34" charset="0"/>
                <a:cs typeface="Times New Roman" pitchFamily="18" charset="0"/>
              </a:rPr>
              <a:t>Communication</a:t>
            </a:r>
            <a:r>
              <a:rPr lang="it-IT" sz="4000" b="1" dirty="0">
                <a:solidFill>
                  <a:prstClr val="white">
                    <a:lumMod val="65000"/>
                  </a:prstClr>
                </a:solidFill>
                <a:latin typeface="Calibri"/>
                <a:ea typeface="Calibri" pitchFamily="34" charset="0"/>
                <a:cs typeface="Times New Roman" pitchFamily="18" charset="0"/>
              </a:rPr>
              <a:t> Mix: </a:t>
            </a:r>
            <a:r>
              <a:rPr lang="it-IT" sz="4000" b="1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  <a:ea typeface="Calibri" pitchFamily="34" charset="0"/>
                <a:cs typeface="Times New Roman" pitchFamily="18" charset="0"/>
              </a:rPr>
              <a:t>example</a:t>
            </a:r>
            <a:endParaRPr lang="it-IT" sz="4000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015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1" b="3781"/>
          <a:stretch/>
        </p:blipFill>
        <p:spPr>
          <a:xfrm>
            <a:off x="643610" y="1628800"/>
            <a:ext cx="7856780" cy="4824536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00D37C39-2FD4-4FCD-971D-59D498ECE13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4B49A3E0-3B1A-4ECA-865F-A74725C7A9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0183224C-A5B8-4C24-923A-3115816B7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87AE9260-EF7F-48CB-A579-E79F7DD86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122</a:t>
            </a:fld>
            <a:endParaRPr lang="it-IT" sz="1800" dirty="0">
              <a:solidFill>
                <a:schemeClr val="tx1"/>
              </a:solidFill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060D2597-5DD8-4612-BC39-67D2FAD1FDC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AA42D7EA-22CC-42D8-990D-94EEE29444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id="{4AE84FA9-D28E-49C2-9319-7A45662A2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334069" y="2358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Age Breakdown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(Social media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users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)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783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8530" y="1752030"/>
            <a:ext cx="7886700" cy="3798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/>
              <a:t>Brand </a:t>
            </a:r>
            <a:r>
              <a:rPr lang="it-IT" sz="2400" dirty="0" err="1"/>
              <a:t>strategic</a:t>
            </a:r>
            <a:r>
              <a:rPr lang="it-IT" sz="2400" dirty="0"/>
              <a:t> </a:t>
            </a:r>
            <a:r>
              <a:rPr lang="it-IT" sz="2400" dirty="0" err="1"/>
              <a:t>objectives</a:t>
            </a:r>
            <a:r>
              <a:rPr lang="it-IT" sz="2400" dirty="0"/>
              <a:t> </a:t>
            </a:r>
            <a:r>
              <a:rPr lang="it-IT" sz="2400" b="1" dirty="0"/>
              <a:t>Brand </a:t>
            </a:r>
            <a:r>
              <a:rPr lang="it-IT" sz="2400" b="1" dirty="0" err="1"/>
              <a:t>personality</a:t>
            </a:r>
            <a:r>
              <a:rPr lang="it-IT" sz="2400" b="1" dirty="0"/>
              <a:t> </a:t>
            </a:r>
          </a:p>
          <a:p>
            <a:pPr marL="0" indent="0" algn="ctr">
              <a:buNone/>
            </a:pPr>
            <a:endParaRPr lang="it-IT" sz="2400" b="1" dirty="0"/>
          </a:p>
          <a:p>
            <a:pPr marL="0" indent="0" algn="ctr">
              <a:buNone/>
            </a:pPr>
            <a:r>
              <a:rPr lang="it-IT" sz="2400" dirty="0"/>
              <a:t>           Real </a:t>
            </a:r>
            <a:r>
              <a:rPr lang="it-IT" sz="2400" dirty="0" err="1"/>
              <a:t>communication</a:t>
            </a:r>
            <a:r>
              <a:rPr lang="it-IT" sz="2400" dirty="0"/>
              <a:t> and </a:t>
            </a:r>
            <a:r>
              <a:rPr lang="it-IT" sz="2400" dirty="0" err="1"/>
              <a:t>visual</a:t>
            </a:r>
            <a:r>
              <a:rPr lang="it-IT" sz="2400" dirty="0"/>
              <a:t> </a:t>
            </a:r>
            <a:r>
              <a:rPr lang="it-IT" sz="2400" dirty="0" err="1"/>
              <a:t>signals</a:t>
            </a:r>
            <a:r>
              <a:rPr lang="it-IT" sz="2400" dirty="0"/>
              <a:t>: </a:t>
            </a:r>
            <a:r>
              <a:rPr lang="it-IT" sz="2400" b="1" dirty="0"/>
              <a:t>Brand Identity</a:t>
            </a:r>
          </a:p>
          <a:p>
            <a:pPr marL="0" indent="0" algn="just">
              <a:buNone/>
            </a:pP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828530" y="2015845"/>
            <a:ext cx="565220" cy="46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/>
              <a:t>FIT</a:t>
            </a:r>
            <a:endParaRPr lang="en-GB" sz="2100" b="1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1480416" y="2015845"/>
            <a:ext cx="324060" cy="233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1480416" y="2580399"/>
            <a:ext cx="308360" cy="26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">
            <a:extLst>
              <a:ext uri="{FF2B5EF4-FFF2-40B4-BE49-F238E27FC236}">
                <a16:creationId xmlns:a16="http://schemas.microsoft.com/office/drawing/2014/main" id="{53C414C7-74C5-40E1-B466-5CE2D06F8AB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1BCDB834-AEAD-426A-83CE-E1FC35F572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C6F25D28-87DB-4398-AA3A-BC8AB9612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1905777-3C62-4142-9896-A76A28F2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123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ECA9708-8804-4927-B294-D6660BDA0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16" y="243310"/>
            <a:ext cx="1155214" cy="1155214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334069" y="2358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Media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Planning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985498" y="3598202"/>
            <a:ext cx="64807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Off-line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On-line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To </a:t>
            </a:r>
            <a:r>
              <a:rPr lang="it-IT" sz="2400" dirty="0" err="1"/>
              <a:t>enhance</a:t>
            </a:r>
            <a:r>
              <a:rPr lang="it-IT" sz="2400" dirty="0"/>
              <a:t> the </a:t>
            </a:r>
            <a:r>
              <a:rPr lang="it-IT" sz="2400" u="sng" dirty="0" err="1"/>
              <a:t>exposure</a:t>
            </a:r>
            <a:r>
              <a:rPr lang="it-IT" sz="2400" dirty="0"/>
              <a:t> to </a:t>
            </a:r>
            <a:r>
              <a:rPr lang="it-IT" sz="2400" dirty="0" err="1"/>
              <a:t>brand’s</a:t>
            </a:r>
            <a:r>
              <a:rPr lang="it-IT" sz="2400" dirty="0"/>
              <a:t> </a:t>
            </a:r>
            <a:r>
              <a:rPr lang="it-IT" sz="2400" dirty="0" err="1"/>
              <a:t>messages</a:t>
            </a:r>
            <a:r>
              <a:rPr lang="it-IT" sz="2400" dirty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To </a:t>
            </a:r>
            <a:r>
              <a:rPr lang="it-IT" sz="2400" dirty="0" err="1"/>
              <a:t>raise</a:t>
            </a:r>
            <a:r>
              <a:rPr lang="it-IT" sz="2400" dirty="0"/>
              <a:t> </a:t>
            </a:r>
            <a:r>
              <a:rPr lang="it-IT" sz="2400" u="sng" dirty="0" err="1"/>
              <a:t>traffic</a:t>
            </a:r>
            <a:r>
              <a:rPr lang="it-IT" sz="2400" u="sng" dirty="0"/>
              <a:t> </a:t>
            </a:r>
            <a:r>
              <a:rPr lang="it-IT" sz="2400" dirty="0"/>
              <a:t>on </a:t>
            </a:r>
            <a:r>
              <a:rPr lang="it-IT" sz="2400" dirty="0" err="1"/>
              <a:t>official</a:t>
            </a:r>
            <a:r>
              <a:rPr lang="it-IT" sz="2400" dirty="0"/>
              <a:t> «</a:t>
            </a:r>
            <a:r>
              <a:rPr lang="it-IT" sz="2400" dirty="0" err="1"/>
              <a:t>traditional</a:t>
            </a:r>
            <a:r>
              <a:rPr lang="it-IT" sz="2400" dirty="0"/>
              <a:t>» media (</a:t>
            </a:r>
            <a:r>
              <a:rPr lang="it-IT" sz="2400" i="1" dirty="0"/>
              <a:t>website, online and offline </a:t>
            </a:r>
            <a:r>
              <a:rPr lang="it-IT" sz="2400" i="1" dirty="0" err="1"/>
              <a:t>stores</a:t>
            </a:r>
            <a:r>
              <a:rPr lang="it-IT" sz="2400" i="1" dirty="0"/>
              <a:t>, blogs, social networks, </a:t>
            </a:r>
            <a:r>
              <a:rPr lang="it-IT" sz="2400" i="1" dirty="0" err="1"/>
              <a:t>applications</a:t>
            </a:r>
            <a:r>
              <a:rPr lang="it-IT" sz="2400" i="1" dirty="0"/>
              <a:t>, </a:t>
            </a:r>
            <a:r>
              <a:rPr lang="it-IT" sz="2400" i="1" dirty="0" err="1"/>
              <a:t>magazines</a:t>
            </a:r>
            <a:r>
              <a:rPr lang="it-IT" sz="2400" i="1" dirty="0"/>
              <a:t>, </a:t>
            </a:r>
            <a:r>
              <a:rPr lang="it-IT" sz="2400" i="1" dirty="0" err="1"/>
              <a:t>brochures</a:t>
            </a:r>
            <a:r>
              <a:rPr lang="it-IT" sz="2400" i="1" dirty="0"/>
              <a:t>, etc..</a:t>
            </a:r>
            <a:r>
              <a:rPr lang="it-IT" sz="2400" dirty="0"/>
              <a:t>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To </a:t>
            </a:r>
            <a:r>
              <a:rPr lang="it-IT" sz="2400" dirty="0" err="1"/>
              <a:t>encourage</a:t>
            </a:r>
            <a:r>
              <a:rPr lang="it-IT" sz="2400" dirty="0"/>
              <a:t> and monitor (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it-IT" sz="2400" dirty="0"/>
              <a:t>)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Word-of-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6" name="AutoShape 2" descr="Word-of-mouth: immagini, foto stock e grafica vettorial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3"/>
          <a:srcRect b="14310"/>
          <a:stretch/>
        </p:blipFill>
        <p:spPr>
          <a:xfrm>
            <a:off x="394782" y="4132895"/>
            <a:ext cx="1341704" cy="1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5897" y="3035618"/>
            <a:ext cx="5311502" cy="616778"/>
          </a:xfrm>
        </p:spPr>
        <p:txBody>
          <a:bodyPr>
            <a:noAutofit/>
          </a:bodyPr>
          <a:lstStyle/>
          <a:p>
            <a:r>
              <a:rPr lang="it-IT" sz="2400" dirty="0" err="1"/>
              <a:t>Receivers</a:t>
            </a:r>
            <a:r>
              <a:rPr lang="it-IT" sz="2400" dirty="0"/>
              <a:t>/</a:t>
            </a:r>
            <a:r>
              <a:rPr lang="it-IT" sz="2400" dirty="0" err="1"/>
              <a:t>Stakeholders</a:t>
            </a:r>
            <a:r>
              <a:rPr lang="it-IT" sz="2400" dirty="0"/>
              <a:t>: TARGET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936318" y="2292128"/>
            <a:ext cx="1303773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WHY?</a:t>
            </a:r>
            <a:endParaRPr lang="en-GB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936318" y="2771779"/>
            <a:ext cx="1303773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WHAT?</a:t>
            </a:r>
            <a:endParaRPr lang="en-GB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936318" y="3192304"/>
            <a:ext cx="1668177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TO WHOM?</a:t>
            </a:r>
            <a:endParaRPr lang="en-GB" b="1" dirty="0"/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618330" y="5449442"/>
            <a:ext cx="7886700" cy="13890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To </a:t>
            </a:r>
            <a:r>
              <a:rPr lang="it-IT" sz="2400" dirty="0" err="1"/>
              <a:t>check</a:t>
            </a:r>
            <a:r>
              <a:rPr lang="it-IT" sz="2400" dirty="0"/>
              <a:t> performances: </a:t>
            </a:r>
            <a:r>
              <a:rPr lang="it-IT" sz="2400" dirty="0" err="1"/>
              <a:t>measurement</a:t>
            </a:r>
            <a:endParaRPr lang="it-IT" sz="2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936318" y="3958674"/>
            <a:ext cx="1303773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HOW?</a:t>
            </a:r>
            <a:endParaRPr lang="en-GB" b="1" dirty="0"/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575897" y="3884299"/>
            <a:ext cx="7886700" cy="13890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Communication mix: FORMS- MEANS- VEHICLES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936318" y="4607326"/>
            <a:ext cx="1303773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WHERE?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936318" y="5000601"/>
            <a:ext cx="1303773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WHEN?</a:t>
            </a:r>
            <a:endParaRPr lang="en-GB" b="1" dirty="0"/>
          </a:p>
        </p:txBody>
      </p:sp>
      <p:grpSp>
        <p:nvGrpSpPr>
          <p:cNvPr id="14" name="Group 1">
            <a:extLst>
              <a:ext uri="{FF2B5EF4-FFF2-40B4-BE49-F238E27FC236}">
                <a16:creationId xmlns:a16="http://schemas.microsoft.com/office/drawing/2014/main" id="{21D2ED51-8CD5-4DA9-A418-91F46CAB9B3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80765F88-8801-4B4B-903A-90005737AC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386C835D-A731-427F-B1A7-81A2DCD7F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0" name="Segnaposto numero diapositiva 3">
            <a:extLst>
              <a:ext uri="{FF2B5EF4-FFF2-40B4-BE49-F238E27FC236}">
                <a16:creationId xmlns:a16="http://schemas.microsoft.com/office/drawing/2014/main" id="{8D0F7748-9B58-4075-B21D-2B97E9B7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124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3C5B7A2-86FF-4FF6-A339-A359FD5F9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165" y="840410"/>
            <a:ext cx="831920" cy="1223412"/>
          </a:xfrm>
          <a:prstGeom prst="rect">
            <a:avLst/>
          </a:prstGeom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323750" y="291314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Media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Planning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75897" y="2177502"/>
            <a:ext cx="3541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Goals</a:t>
            </a:r>
            <a:r>
              <a:rPr lang="it-IT" sz="2400" dirty="0"/>
              <a:t>: DESIRED EFFECTS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80658" y="2607547"/>
            <a:ext cx="3337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it-IT" sz="2400" dirty="0"/>
              <a:t>Content: </a:t>
            </a:r>
            <a:r>
              <a:rPr lang="it-IT" sz="2400" b="1" i="1" dirty="0">
                <a:solidFill>
                  <a:prstClr val="black"/>
                </a:solidFill>
              </a:rPr>
              <a:t>Tone of voice</a:t>
            </a:r>
            <a:endParaRPr lang="it-IT" sz="2400" b="1" dirty="0"/>
          </a:p>
        </p:txBody>
      </p:sp>
      <p:sp>
        <p:nvSpPr>
          <p:cNvPr id="11" name="Rettangolo 10"/>
          <p:cNvSpPr/>
          <p:nvPr/>
        </p:nvSpPr>
        <p:spPr>
          <a:xfrm>
            <a:off x="575897" y="456115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Geographic</a:t>
            </a:r>
            <a:r>
              <a:rPr lang="it-IT" sz="2400" dirty="0"/>
              <a:t> </a:t>
            </a:r>
            <a:r>
              <a:rPr lang="it-IT" sz="2400" dirty="0" err="1"/>
              <a:t>context</a:t>
            </a:r>
            <a:endParaRPr lang="it-IT" sz="2400" dirty="0"/>
          </a:p>
        </p:txBody>
      </p:sp>
      <p:sp>
        <p:nvSpPr>
          <p:cNvPr id="23" name="Rettangolo 22"/>
          <p:cNvSpPr/>
          <p:nvPr/>
        </p:nvSpPr>
        <p:spPr>
          <a:xfrm>
            <a:off x="575897" y="494937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Timing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936317" y="5442799"/>
            <a:ext cx="1863294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all" dirty="0"/>
              <a:t>Which results?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CE67272-4919-4056-BAA8-E6700E172D06}"/>
              </a:ext>
            </a:extLst>
          </p:cNvPr>
          <p:cNvSpPr/>
          <p:nvPr/>
        </p:nvSpPr>
        <p:spPr>
          <a:xfrm>
            <a:off x="827584" y="3789040"/>
            <a:ext cx="7635013" cy="7217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FA3F0D39-1072-41A6-9308-897E227FEA0A}"/>
              </a:ext>
            </a:extLst>
          </p:cNvPr>
          <p:cNvCxnSpPr>
            <a:cxnSpLocks/>
          </p:cNvCxnSpPr>
          <p:nvPr/>
        </p:nvCxnSpPr>
        <p:spPr>
          <a:xfrm flipV="1">
            <a:off x="903909" y="3008570"/>
            <a:ext cx="3033829" cy="123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A22C107E-E140-4282-9573-0841E35BB7E2}"/>
              </a:ext>
            </a:extLst>
          </p:cNvPr>
          <p:cNvCxnSpPr>
            <a:cxnSpLocks/>
          </p:cNvCxnSpPr>
          <p:nvPr/>
        </p:nvCxnSpPr>
        <p:spPr>
          <a:xfrm>
            <a:off x="808182" y="5377840"/>
            <a:ext cx="102751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133DFD67-C29B-497C-A71D-BC6A38163E11}"/>
              </a:ext>
            </a:extLst>
          </p:cNvPr>
          <p:cNvCxnSpPr>
            <a:cxnSpLocks/>
          </p:cNvCxnSpPr>
          <p:nvPr/>
        </p:nvCxnSpPr>
        <p:spPr>
          <a:xfrm flipV="1">
            <a:off x="971600" y="2594639"/>
            <a:ext cx="2966138" cy="1913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42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 animBg="1"/>
      <p:bldP spid="9" grpId="0" animBg="1"/>
      <p:bldP spid="12" grpId="0"/>
      <p:bldP spid="13" grpId="0" animBg="1"/>
      <p:bldP spid="15" grpId="0"/>
      <p:bldP spid="16" grpId="0" animBg="1"/>
      <p:bldP spid="17" grpId="0" animBg="1"/>
      <p:bldP spid="7" grpId="0"/>
      <p:bldP spid="10" grpId="0"/>
      <p:bldP spid="11" grpId="0"/>
      <p:bldP spid="23" grpId="0"/>
      <p:bldP spid="24" grpId="0" animBg="1"/>
      <p:bldP spid="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692244" y="1785410"/>
            <a:ext cx="7886700" cy="12370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 dirty="0" err="1"/>
              <a:t>Goals</a:t>
            </a:r>
            <a:endParaRPr lang="it-IT" sz="2100" dirty="0"/>
          </a:p>
          <a:p>
            <a:r>
              <a:rPr lang="it-IT" sz="2100" dirty="0"/>
              <a:t>Content</a:t>
            </a:r>
          </a:p>
          <a:p>
            <a:r>
              <a:rPr lang="it-IT" sz="2100" dirty="0"/>
              <a:t>Target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8650" y="3936753"/>
            <a:ext cx="6079382" cy="1962076"/>
          </a:xfrm>
          <a:prstGeom prst="rect">
            <a:avLst/>
          </a:prstGeom>
          <a:noFill/>
          <a:ln w="38100">
            <a:solidFill>
              <a:srgbClr val="92D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endParaRPr lang="it-IT" sz="1350" b="1" dirty="0"/>
          </a:p>
          <a:p>
            <a:pPr algn="ctr"/>
            <a:endParaRPr lang="it-IT" sz="1350" b="1" dirty="0"/>
          </a:p>
          <a:p>
            <a:pPr algn="ctr"/>
            <a:endParaRPr lang="it-IT" sz="1350" b="1" dirty="0"/>
          </a:p>
          <a:p>
            <a:pPr algn="ctr"/>
            <a:endParaRPr lang="it-IT" sz="1350" b="1" dirty="0"/>
          </a:p>
          <a:p>
            <a:pPr algn="ctr"/>
            <a:endParaRPr lang="it-IT" sz="1350" b="1" dirty="0"/>
          </a:p>
          <a:p>
            <a:pPr algn="ctr"/>
            <a:endParaRPr lang="it-IT" sz="1350" b="1" dirty="0"/>
          </a:p>
          <a:p>
            <a:pPr algn="ctr"/>
            <a:endParaRPr lang="it-IT" sz="1350" b="1" dirty="0"/>
          </a:p>
          <a:p>
            <a:pPr algn="ctr"/>
            <a:endParaRPr lang="it-IT" sz="1350" b="1" dirty="0"/>
          </a:p>
          <a:p>
            <a:pPr algn="ctr"/>
            <a:endParaRPr lang="it-IT" sz="135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261819" y="3997122"/>
            <a:ext cx="1195754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OWNED MEDIA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244235" y="5286100"/>
            <a:ext cx="1195754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EARNED MEDIA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681404" y="4365941"/>
            <a:ext cx="668592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 err="1"/>
              <a:t>Communication</a:t>
            </a:r>
            <a:r>
              <a:rPr lang="it-IT" sz="2100" dirty="0"/>
              <a:t> Forms (</a:t>
            </a:r>
            <a:r>
              <a:rPr lang="it-IT" sz="2100" dirty="0" err="1"/>
              <a:t>beyond</a:t>
            </a:r>
            <a:r>
              <a:rPr lang="it-IT" sz="2100" dirty="0"/>
              <a:t> «</a:t>
            </a:r>
            <a:r>
              <a:rPr lang="it-IT" sz="2100" dirty="0" err="1"/>
              <a:t>classical</a:t>
            </a:r>
            <a:r>
              <a:rPr lang="it-IT" sz="2100" dirty="0"/>
              <a:t>» </a:t>
            </a:r>
            <a:r>
              <a:rPr lang="it-IT" sz="2100" dirty="0" err="1"/>
              <a:t>ads</a:t>
            </a:r>
            <a:r>
              <a:rPr lang="it-IT" sz="21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 err="1"/>
              <a:t>Means</a:t>
            </a:r>
            <a:r>
              <a:rPr lang="it-IT" sz="2100" dirty="0"/>
              <a:t>: </a:t>
            </a:r>
            <a:r>
              <a:rPr lang="it-IT" sz="2100" dirty="0" err="1"/>
              <a:t>digitals</a:t>
            </a:r>
            <a:r>
              <a:rPr lang="it-IT" sz="2100" dirty="0"/>
              <a:t> (</a:t>
            </a:r>
            <a:r>
              <a:rPr lang="it-IT" sz="2100" dirty="0" err="1"/>
              <a:t>applications</a:t>
            </a:r>
            <a:r>
              <a:rPr lang="it-IT" sz="2100" dirty="0"/>
              <a:t>, mobile </a:t>
            </a:r>
            <a:r>
              <a:rPr lang="it-IT" sz="2100" dirty="0" err="1"/>
              <a:t>devices</a:t>
            </a:r>
            <a:r>
              <a:rPr lang="it-IT" sz="2100" dirty="0"/>
              <a:t>, </a:t>
            </a:r>
            <a:r>
              <a:rPr lang="it-IT" sz="2100" dirty="0" err="1"/>
              <a:t>etc</a:t>
            </a:r>
            <a:r>
              <a:rPr lang="it-IT" sz="2100" dirty="0"/>
              <a:t>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 err="1"/>
              <a:t>Vehicles</a:t>
            </a:r>
            <a:r>
              <a:rPr lang="it-IT" sz="2100" dirty="0"/>
              <a:t>: </a:t>
            </a:r>
            <a:r>
              <a:rPr lang="it-IT" sz="2100" dirty="0" err="1"/>
              <a:t>links</a:t>
            </a:r>
            <a:r>
              <a:rPr lang="it-IT" sz="2100" dirty="0"/>
              <a:t>, </a:t>
            </a:r>
            <a:r>
              <a:rPr lang="it-IT" sz="2100" dirty="0" err="1"/>
              <a:t>banners</a:t>
            </a:r>
            <a:r>
              <a:rPr lang="it-IT" sz="2100" dirty="0"/>
              <a:t>, </a:t>
            </a:r>
            <a:r>
              <a:rPr lang="it-IT" sz="2100" dirty="0" err="1"/>
              <a:t>etc</a:t>
            </a:r>
            <a:endParaRPr lang="it-IT" sz="21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244234" y="2744261"/>
            <a:ext cx="1195754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Payed</a:t>
            </a:r>
            <a:r>
              <a:rPr lang="it-IT" b="1" dirty="0"/>
              <a:t> media </a:t>
            </a:r>
          </a:p>
        </p:txBody>
      </p:sp>
      <p:sp>
        <p:nvSpPr>
          <p:cNvPr id="17" name="Freccia in giù 16"/>
          <p:cNvSpPr/>
          <p:nvPr/>
        </p:nvSpPr>
        <p:spPr>
          <a:xfrm>
            <a:off x="7724985" y="3578157"/>
            <a:ext cx="234253" cy="313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1EDA197B-2CDA-445E-A87C-3CAC4279E23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895BE27-9B41-4D3C-B694-9766DFD5A7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B654D5CA-F89C-4CE0-9F18-7FB52705A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6" name="Segnaposto numero diapositiva 3">
            <a:extLst>
              <a:ext uri="{FF2B5EF4-FFF2-40B4-BE49-F238E27FC236}">
                <a16:creationId xmlns:a16="http://schemas.microsoft.com/office/drawing/2014/main" id="{67633EA9-7AAB-45CE-9A3A-A1F73B66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125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5704FCE-79E5-4BED-88A4-90EFC686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75" y="1423694"/>
            <a:ext cx="3536157" cy="1966898"/>
          </a:xfrm>
          <a:prstGeom prst="rect">
            <a:avLst/>
          </a:prstGeom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323750" y="188088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Media Planning: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off-line vs on-line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1" grpId="0"/>
      <p:bldP spid="13" grpId="0" animBg="1"/>
      <p:bldP spid="1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59902" y="5628574"/>
            <a:ext cx="8003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The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and the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extensiveness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can </a:t>
            </a:r>
            <a:r>
              <a:rPr lang="it-IT" sz="2400" dirty="0" err="1"/>
              <a:t>vary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on the </a:t>
            </a:r>
            <a:r>
              <a:rPr lang="it-IT" sz="2400" dirty="0" err="1"/>
              <a:t>kind</a:t>
            </a:r>
            <a:r>
              <a:rPr lang="it-IT" sz="2400" dirty="0"/>
              <a:t> of </a:t>
            </a:r>
            <a:r>
              <a:rPr lang="it-IT" sz="2400" dirty="0" err="1"/>
              <a:t>platform</a:t>
            </a:r>
            <a:r>
              <a:rPr lang="it-IT" sz="2400" dirty="0"/>
              <a:t> </a:t>
            </a:r>
            <a:r>
              <a:rPr lang="it-IT" sz="2400" dirty="0" err="1"/>
              <a:t>selected</a:t>
            </a:r>
            <a:r>
              <a:rPr lang="it-IT" sz="2400" dirty="0"/>
              <a:t> and on the target</a:t>
            </a: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42828A33-7AFE-4840-808D-C9E6516640F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60E6276D-57AE-404E-8656-EACD333F4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BAE31C4C-3952-440E-B0D4-5D278AC6C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BBA2E936-7075-41F4-B821-ADB89A9F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126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4FBCDC47-12BC-41E9-A32B-08099A52BDFE}"/>
              </a:ext>
            </a:extLst>
          </p:cNvPr>
          <p:cNvSpPr txBox="1">
            <a:spLocks/>
          </p:cNvSpPr>
          <p:nvPr/>
        </p:nvSpPr>
        <p:spPr>
          <a:xfrm>
            <a:off x="323750" y="176369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Social Media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Plan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2"/>
          <a:srcRect r="85690"/>
          <a:stretch/>
        </p:blipFill>
        <p:spPr>
          <a:xfrm>
            <a:off x="1346693" y="1212014"/>
            <a:ext cx="923856" cy="4340728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2"/>
          <a:srcRect l="13064" t="40" r="69090"/>
          <a:stretch/>
        </p:blipFill>
        <p:spPr>
          <a:xfrm>
            <a:off x="2174816" y="1224434"/>
            <a:ext cx="1152128" cy="433898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2"/>
          <a:srcRect l="29924" t="1892" r="52231"/>
          <a:stretch/>
        </p:blipFill>
        <p:spPr>
          <a:xfrm>
            <a:off x="3313163" y="1306758"/>
            <a:ext cx="1152128" cy="4258596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2"/>
          <a:srcRect l="47769" t="-1426" r="35501"/>
          <a:stretch/>
        </p:blipFill>
        <p:spPr>
          <a:xfrm>
            <a:off x="4454960" y="1156633"/>
            <a:ext cx="1080120" cy="4402612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2"/>
          <a:srcRect l="64499" t="233" r="18771"/>
          <a:stretch/>
        </p:blipFill>
        <p:spPr>
          <a:xfrm>
            <a:off x="5507905" y="1239855"/>
            <a:ext cx="1080120" cy="4330604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/>
          <a:srcRect l="81229" t="233"/>
          <a:stretch/>
        </p:blipFill>
        <p:spPr>
          <a:xfrm>
            <a:off x="6527779" y="1238631"/>
            <a:ext cx="1211888" cy="433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5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635" y="81829"/>
            <a:ext cx="1976299" cy="1344792"/>
          </a:xfrm>
          <a:prstGeom prst="rect">
            <a:avLst/>
          </a:prstGeom>
        </p:spPr>
      </p:pic>
      <p:grpSp>
        <p:nvGrpSpPr>
          <p:cNvPr id="14" name="Group 1">
            <a:extLst>
              <a:ext uri="{FF2B5EF4-FFF2-40B4-BE49-F238E27FC236}">
                <a16:creationId xmlns:a16="http://schemas.microsoft.com/office/drawing/2014/main" id="{31F06E85-D893-435F-851D-09095243FE2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80B84AC5-0903-48F1-BA8D-6ED10FBA3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006F667E-55BF-490F-8EA8-B6F8E9DC8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4935AF03-0AFB-4C20-87B0-4CC9256A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127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E496FF7-0E85-458A-B106-6419FDB77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393" y="148627"/>
            <a:ext cx="1603102" cy="119759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A8B5185-5E61-43E9-A2A0-55513F52517E}"/>
              </a:ext>
            </a:extLst>
          </p:cNvPr>
          <p:cNvSpPr txBox="1"/>
          <p:nvPr/>
        </p:nvSpPr>
        <p:spPr>
          <a:xfrm>
            <a:off x="213753" y="6859"/>
            <a:ext cx="5360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Pasta Market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523F4D1-14E0-4521-9D93-54E456C11338}"/>
              </a:ext>
            </a:extLst>
          </p:cNvPr>
          <p:cNvSpPr txBox="1"/>
          <p:nvPr/>
        </p:nvSpPr>
        <p:spPr>
          <a:xfrm>
            <a:off x="291971" y="1488355"/>
            <a:ext cx="228256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press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523F4D1-14E0-4521-9D93-54E456C11338}"/>
              </a:ext>
            </a:extLst>
          </p:cNvPr>
          <p:cNvSpPr txBox="1"/>
          <p:nvPr/>
        </p:nvSpPr>
        <p:spPr>
          <a:xfrm>
            <a:off x="2827803" y="1481699"/>
            <a:ext cx="234676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television</a:t>
            </a:r>
            <a:endParaRPr lang="it-IT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523F4D1-14E0-4521-9D93-54E456C11338}"/>
              </a:ext>
            </a:extLst>
          </p:cNvPr>
          <p:cNvSpPr txBox="1"/>
          <p:nvPr/>
        </p:nvSpPr>
        <p:spPr>
          <a:xfrm>
            <a:off x="5513298" y="1499351"/>
            <a:ext cx="98691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radio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523F4D1-14E0-4521-9D93-54E456C11338}"/>
              </a:ext>
            </a:extLst>
          </p:cNvPr>
          <p:cNvSpPr txBox="1"/>
          <p:nvPr/>
        </p:nvSpPr>
        <p:spPr>
          <a:xfrm>
            <a:off x="6836457" y="1503949"/>
            <a:ext cx="216295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Web </a:t>
            </a:r>
          </a:p>
        </p:txBody>
      </p:sp>
      <p:sp>
        <p:nvSpPr>
          <p:cNvPr id="4" name="AutoShape 2" descr="Business advertising icon advertisement icon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0" name="Picture 4" descr="Barilla: Etero Vende Meglio | OltreLaNotiz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1" y="2409360"/>
            <a:ext cx="1219149" cy="14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Cucina Moderna online"/>
          <p:cNvSpPr>
            <a:spLocks noChangeAspect="1" noChangeArrowheads="1"/>
          </p:cNvSpPr>
          <p:nvPr/>
        </p:nvSpPr>
        <p:spPr bwMode="auto">
          <a:xfrm>
            <a:off x="291971" y="-4215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300" y="2193138"/>
            <a:ext cx="1054233" cy="132833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7512" y="1988124"/>
            <a:ext cx="814388" cy="6096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571" y="2742482"/>
            <a:ext cx="791433" cy="49603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6858" y="2537541"/>
            <a:ext cx="1438275" cy="923925"/>
          </a:xfrm>
          <a:prstGeom prst="rect">
            <a:avLst/>
          </a:prstGeom>
        </p:spPr>
      </p:pic>
      <p:sp>
        <p:nvSpPr>
          <p:cNvPr id="13" name="AutoShape 8" descr="data:image/png;base64,iVBORw0KGgoAAAANSUhEUgAAAJcAAAAqCAMAAACJFTngAAAAolBMVEX////qbjpiuIzXpUHZqU3qbDfq7/OjjbrJvNagibhokKl1mbBwlq6nvczv2reehrbn4uzcr13rdkb9+/bpaTHreU3xoofw38PetGbqckC0osdUs4NbtYfsfVTpZCf3zLzj8ery+fWc0LVuvZXyq5HC4dD63dKAxKHW6+CPyqv0s5z41Mf1vqv86eLpYB7a0uOp1r7vkGzwmHjthVzlxY7jwYETvp5PAAADp0lEQVRYhbWZf1vaMBDHoZgxx6bTBpQllv6gtCh0KO79v7Ull7S2TWIvgN8/9kCayue5JHff3EajL1dS5mkWBEG2PeQx+q25Q/frjzmL+ZPUXA19n06nv80/9G02m/0yh/OCM84DEGcsSHtoN1d3No2IQ9UeXgvlP5sKhuhCcV1Pb21cP2Y/Da4DZ0FXnBVlh2tyZdNobBd9hbdWzyqoBMZ8ucqAaxYeZFnAGFfftqdzVRt467hUeNEpXCnTAcrjJBH7LCkPGaDxLO5yTQw5uMgRXtpU1Qo+LIk/VyGxOD8k7cE4BTLWrKXgmjyYf83BFSmcV0qe4MMu8uYq4PfTpD8vAd4GTHLdYLkIhWd7QRPBgobeXFtYsNKcJ44oBDI+gSvawbMFbQ7AmvpxHZjcRkawlErxkBUncFFIDxCksUoY+8qLK4Yt78CSYCwd+XNRlUCf26fwlfpwyfzOnFhiKfP6kw9XBCEKx0R9U7k18uCChcrNORZ5cNE3eAJnUHKp3Hr0yPeFCFeBwvLh0iVoSfThHEPAXio0l9xdzHoUz+HSOfUl6p3OezTXQeSIDIflwRW9wIMjaUBVMdpVWC6xjBy3uzy4yBzGN1VrYYE0xHIl8jDGHly2OrQ0wqVW7Y0aK7tGcsntxZFYwPV+09eDES+9y/dRe1DnViSXzBLY7QV+wrQTjwYXVVlhQTuDKnOscFyi/vHUnODmMmVyVaoEVV33qjLt6Iu4EPHSuWC37Lr9ZcvtX5xr8v5gqM/VDoxDl+ca9oXa1ZzHJfY9R1YhbP7Stv48LjA5F+XSrvlMrmTA5PhzaVt/JhfUIWTZRnERAkN7em/RuD4RqLrNt+aMk7kaW2+7gOvcivY5yIVEcBFiKUH9jIvyhcJGYzMFgkvb+jW1c+nHGC55E0M6CgSXqs4hIXYufUtC3ztwpXuYq2frTenth+GSluKzrV8U9fYb5tI5dewKl9e9NuWyCeDE4jyIkVza/K2c4fLrA2T8407dU5K1oAe5DFt/HlcS9BpKjXLZFWsWeYjLYuvP4hJg0NDZ9vJYqdo5zd4b8hNNZwnDNf3T1V8Ll1ou1Zarh+JcNebYoZklfeHdY1//aq5WZwnD1dWtlUs2DHXjMiu2QkWmvwet4mn10dKvaqNc23pXH7jT90VyjeKC1a1oXjelWdC5Wg74+3Zn6UPLjoiL69rFJfuWQdMmF3CMF70Lr4sr1FKzwk9l/CpKcZ4WMv/L/1gozWpu/6n/muh31KpowFkAAAAASUVORK5CYII="/>
          <p:cNvSpPr>
            <a:spLocks noChangeAspect="1" noChangeArrowheads="1"/>
          </p:cNvSpPr>
          <p:nvPr/>
        </p:nvSpPr>
        <p:spPr bwMode="auto">
          <a:xfrm>
            <a:off x="444371" y="-2691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5833" y="2161530"/>
            <a:ext cx="1438275" cy="400050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6798897" y="1924392"/>
            <a:ext cx="2237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Official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website</a:t>
            </a:r>
          </a:p>
          <a:p>
            <a:endParaRPr lang="it-IT" dirty="0"/>
          </a:p>
          <a:p>
            <a:r>
              <a:rPr lang="it-IT" dirty="0" err="1"/>
              <a:t>Banners</a:t>
            </a:r>
            <a:r>
              <a:rPr lang="it-IT" dirty="0"/>
              <a:t> </a:t>
            </a:r>
            <a:r>
              <a:rPr lang="it-IT" dirty="0" err="1"/>
              <a:t>Food</a:t>
            </a:r>
            <a:r>
              <a:rPr lang="it-IT" dirty="0"/>
              <a:t> blog</a:t>
            </a:r>
          </a:p>
          <a:p>
            <a:r>
              <a:rPr lang="it-IT" dirty="0" err="1"/>
              <a:t>Banners</a:t>
            </a:r>
            <a:r>
              <a:rPr lang="it-IT" dirty="0"/>
              <a:t> </a:t>
            </a:r>
            <a:r>
              <a:rPr lang="it-IT" dirty="0" err="1"/>
              <a:t>Food</a:t>
            </a:r>
            <a:r>
              <a:rPr lang="it-IT" dirty="0"/>
              <a:t> </a:t>
            </a:r>
            <a:r>
              <a:rPr lang="it-IT" dirty="0" err="1"/>
              <a:t>App</a:t>
            </a:r>
            <a:endParaRPr lang="it-IT" dirty="0"/>
          </a:p>
          <a:p>
            <a:r>
              <a:rPr lang="it-IT" dirty="0" err="1"/>
              <a:t>Banners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Streaming TV</a:t>
            </a: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Sponsored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Ads</a:t>
            </a:r>
            <a:r>
              <a:rPr lang="it-IT" dirty="0"/>
              <a:t> on Social network</a:t>
            </a: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5721" y="1938433"/>
            <a:ext cx="1071563" cy="1071563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523F4D1-14E0-4521-9D93-54E456C11338}"/>
              </a:ext>
            </a:extLst>
          </p:cNvPr>
          <p:cNvSpPr txBox="1"/>
          <p:nvPr/>
        </p:nvSpPr>
        <p:spPr>
          <a:xfrm>
            <a:off x="356029" y="4209750"/>
            <a:ext cx="169127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Social media</a:t>
            </a: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12"/>
          <a:srcRect t="13654" r="16241" b="2232"/>
          <a:stretch/>
        </p:blipFill>
        <p:spPr>
          <a:xfrm>
            <a:off x="2291535" y="4086741"/>
            <a:ext cx="4560927" cy="2441010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4508" y="4122457"/>
            <a:ext cx="4871126" cy="2334970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9417" y="4117708"/>
            <a:ext cx="4773582" cy="2444708"/>
          </a:xfrm>
          <a:prstGeom prst="rect">
            <a:avLst/>
          </a:prstGeom>
        </p:spPr>
      </p:pic>
      <p:sp>
        <p:nvSpPr>
          <p:cNvPr id="49" name="CasellaDiTesto 48"/>
          <p:cNvSpPr txBox="1"/>
          <p:nvPr/>
        </p:nvSpPr>
        <p:spPr>
          <a:xfrm>
            <a:off x="2974923" y="331032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Specialized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Newspapers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Channel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0307704-BEFC-40DF-8B6C-9925F40959B0}"/>
              </a:ext>
            </a:extLst>
          </p:cNvPr>
          <p:cNvSpPr/>
          <p:nvPr/>
        </p:nvSpPr>
        <p:spPr>
          <a:xfrm>
            <a:off x="7120026" y="4922498"/>
            <a:ext cx="1799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hlinkClick r:id="rId15"/>
              </a:rPr>
              <a:t>https://www.youtube.com/watch?v=848kapapk8I</a:t>
            </a:r>
            <a:endParaRPr lang="it-IT" sz="12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C6999A1-0E29-4BA3-B33B-F24619EE96C5}"/>
              </a:ext>
            </a:extLst>
          </p:cNvPr>
          <p:cNvSpPr/>
          <p:nvPr/>
        </p:nvSpPr>
        <p:spPr>
          <a:xfrm>
            <a:off x="307975" y="4947270"/>
            <a:ext cx="24237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hlinkClick r:id="rId16"/>
              </a:rPr>
              <a:t>https://www.youtube.com/watch?v=VoDiFxiJf7U</a:t>
            </a:r>
            <a:endParaRPr lang="it-IT" sz="11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038F5CB-5678-4694-8276-E9493F486521}"/>
              </a:ext>
            </a:extLst>
          </p:cNvPr>
          <p:cNvSpPr/>
          <p:nvPr/>
        </p:nvSpPr>
        <p:spPr>
          <a:xfrm>
            <a:off x="339953" y="5648366"/>
            <a:ext cx="2066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17"/>
              </a:rPr>
              <a:t>https://www.youtube.com/watch?v=lz7pzn2nXQw</a:t>
            </a:r>
            <a:endParaRPr lang="it-IT" sz="1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2D1D39-3BC3-4012-84B8-108D617A65DE}"/>
              </a:ext>
            </a:extLst>
          </p:cNvPr>
          <p:cNvSpPr txBox="1"/>
          <p:nvPr/>
        </p:nvSpPr>
        <p:spPr>
          <a:xfrm>
            <a:off x="307974" y="4663517"/>
            <a:ext cx="138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CHAT SPOT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9124341-ABE9-4D45-B693-1464BEEE7D04}"/>
              </a:ext>
            </a:extLst>
          </p:cNvPr>
          <p:cNvSpPr txBox="1"/>
          <p:nvPr/>
        </p:nvSpPr>
        <p:spPr>
          <a:xfrm>
            <a:off x="307974" y="5309745"/>
            <a:ext cx="138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ADOPTION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D71C9D5-0FF1-4202-9648-B4DDE42893A1}"/>
              </a:ext>
            </a:extLst>
          </p:cNvPr>
          <p:cNvSpPr txBox="1"/>
          <p:nvPr/>
        </p:nvSpPr>
        <p:spPr>
          <a:xfrm>
            <a:off x="7179139" y="4609860"/>
            <a:ext cx="1559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ITALY RESISTS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CCBC7D9-E1EC-4265-8107-E16EA9C3CC2C}"/>
              </a:ext>
            </a:extLst>
          </p:cNvPr>
          <p:cNvSpPr/>
          <p:nvPr/>
        </p:nvSpPr>
        <p:spPr>
          <a:xfrm>
            <a:off x="107950" y="89196"/>
            <a:ext cx="5112685" cy="6188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3CCC00A-546E-4B05-A378-ECF0F5E7BE67}"/>
              </a:ext>
            </a:extLst>
          </p:cNvPr>
          <p:cNvSpPr txBox="1"/>
          <p:nvPr/>
        </p:nvSpPr>
        <p:spPr>
          <a:xfrm>
            <a:off x="3387584" y="902948"/>
            <a:ext cx="107156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MEANS</a:t>
            </a:r>
          </a:p>
        </p:txBody>
      </p:sp>
      <p:cxnSp>
        <p:nvCxnSpPr>
          <p:cNvPr id="20" name="Connettore a gomito 19">
            <a:extLst>
              <a:ext uri="{FF2B5EF4-FFF2-40B4-BE49-F238E27FC236}">
                <a16:creationId xmlns:a16="http://schemas.microsoft.com/office/drawing/2014/main" id="{54C6CAAD-46ED-4EF0-B4CF-335B7F16B595}"/>
              </a:ext>
            </a:extLst>
          </p:cNvPr>
          <p:cNvCxnSpPr>
            <a:stCxn id="18" idx="3"/>
            <a:endCxn id="29" idx="0"/>
          </p:cNvCxnSpPr>
          <p:nvPr/>
        </p:nvCxnSpPr>
        <p:spPr>
          <a:xfrm flipH="1">
            <a:off x="4001187" y="1087614"/>
            <a:ext cx="457960" cy="394085"/>
          </a:xfrm>
          <a:prstGeom prst="bentConnector4">
            <a:avLst>
              <a:gd name="adj1" fmla="val -49917"/>
              <a:gd name="adj2" fmla="val 7343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ttore a gomito 22">
            <a:extLst>
              <a:ext uri="{FF2B5EF4-FFF2-40B4-BE49-F238E27FC236}">
                <a16:creationId xmlns:a16="http://schemas.microsoft.com/office/drawing/2014/main" id="{87C871C7-181A-4D87-A73E-BA58FC88C5B1}"/>
              </a:ext>
            </a:extLst>
          </p:cNvPr>
          <p:cNvCxnSpPr>
            <a:cxnSpLocks/>
            <a:stCxn id="31" idx="0"/>
          </p:cNvCxnSpPr>
          <p:nvPr/>
        </p:nvCxnSpPr>
        <p:spPr>
          <a:xfrm rot="16200000" flipV="1">
            <a:off x="5379648" y="2787203"/>
            <a:ext cx="430512" cy="95272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A134605-7A5E-4BF1-8320-57BBAB2C5283}"/>
              </a:ext>
            </a:extLst>
          </p:cNvPr>
          <p:cNvSpPr txBox="1"/>
          <p:nvPr/>
        </p:nvSpPr>
        <p:spPr>
          <a:xfrm>
            <a:off x="5376529" y="3478823"/>
            <a:ext cx="1389476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VEHICLES</a:t>
            </a:r>
          </a:p>
        </p:txBody>
      </p:sp>
      <p:cxnSp>
        <p:nvCxnSpPr>
          <p:cNvPr id="44" name="Connettore a gomito 43">
            <a:extLst>
              <a:ext uri="{FF2B5EF4-FFF2-40B4-BE49-F238E27FC236}">
                <a16:creationId xmlns:a16="http://schemas.microsoft.com/office/drawing/2014/main" id="{A7558379-5DC2-4195-A914-C1D2C13D794A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>
            <a:off x="2574534" y="2857305"/>
            <a:ext cx="2739339" cy="783042"/>
          </a:xfrm>
          <a:prstGeom prst="bentConnector3">
            <a:avLst>
              <a:gd name="adj1" fmla="val 9093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3CAE6E8-D8D2-42AA-813C-2C5339639A13}"/>
              </a:ext>
            </a:extLst>
          </p:cNvPr>
          <p:cNvSpPr txBox="1"/>
          <p:nvPr/>
        </p:nvSpPr>
        <p:spPr>
          <a:xfrm>
            <a:off x="117528" y="823416"/>
            <a:ext cx="269348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FORMS: ADVERTISING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041E846E-78B0-4959-9402-1703C8E5CD61}"/>
              </a:ext>
            </a:extLst>
          </p:cNvPr>
          <p:cNvSpPr/>
          <p:nvPr/>
        </p:nvSpPr>
        <p:spPr>
          <a:xfrm>
            <a:off x="6777676" y="2401830"/>
            <a:ext cx="2221732" cy="11148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4" name="Connettore a gomito 53">
            <a:extLst>
              <a:ext uri="{FF2B5EF4-FFF2-40B4-BE49-F238E27FC236}">
                <a16:creationId xmlns:a16="http://schemas.microsoft.com/office/drawing/2014/main" id="{882803EF-F7DA-459A-BEBA-A398495001F7}"/>
              </a:ext>
            </a:extLst>
          </p:cNvPr>
          <p:cNvCxnSpPr>
            <a:stCxn id="18" idx="3"/>
            <a:endCxn id="30" idx="0"/>
          </p:cNvCxnSpPr>
          <p:nvPr/>
        </p:nvCxnSpPr>
        <p:spPr>
          <a:xfrm>
            <a:off x="4459147" y="1087614"/>
            <a:ext cx="1547608" cy="41173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Connettore a gomito 55">
            <a:extLst>
              <a:ext uri="{FF2B5EF4-FFF2-40B4-BE49-F238E27FC236}">
                <a16:creationId xmlns:a16="http://schemas.microsoft.com/office/drawing/2014/main" id="{FD997D5B-5A55-403B-81C7-B92A5D779FF0}"/>
              </a:ext>
            </a:extLst>
          </p:cNvPr>
          <p:cNvCxnSpPr>
            <a:endCxn id="27" idx="0"/>
          </p:cNvCxnSpPr>
          <p:nvPr/>
        </p:nvCxnSpPr>
        <p:spPr>
          <a:xfrm rot="10800000" flipV="1">
            <a:off x="1433252" y="1226557"/>
            <a:ext cx="1954332" cy="261798"/>
          </a:xfrm>
          <a:prstGeom prst="bentConnector2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a gomito 59">
            <a:extLst>
              <a:ext uri="{FF2B5EF4-FFF2-40B4-BE49-F238E27FC236}">
                <a16:creationId xmlns:a16="http://schemas.microsoft.com/office/drawing/2014/main" id="{16BCD1C0-C10A-416B-8910-A1037FEF9290}"/>
              </a:ext>
            </a:extLst>
          </p:cNvPr>
          <p:cNvCxnSpPr>
            <a:stCxn id="18" idx="3"/>
            <a:endCxn id="34" idx="0"/>
          </p:cNvCxnSpPr>
          <p:nvPr/>
        </p:nvCxnSpPr>
        <p:spPr>
          <a:xfrm>
            <a:off x="4459147" y="1087614"/>
            <a:ext cx="3458786" cy="41633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Connettore a gomito 61">
            <a:extLst>
              <a:ext uri="{FF2B5EF4-FFF2-40B4-BE49-F238E27FC236}">
                <a16:creationId xmlns:a16="http://schemas.microsoft.com/office/drawing/2014/main" id="{DC739D51-3DD5-440F-A519-09CE3025D9FB}"/>
              </a:ext>
            </a:extLst>
          </p:cNvPr>
          <p:cNvCxnSpPr/>
          <p:nvPr/>
        </p:nvCxnSpPr>
        <p:spPr>
          <a:xfrm rot="10800000" flipV="1">
            <a:off x="4459147" y="3872339"/>
            <a:ext cx="1547608" cy="21440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3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4" grpId="0" animBg="1"/>
      <p:bldP spid="36" grpId="0"/>
      <p:bldP spid="39" grpId="0" animBg="1"/>
      <p:bldP spid="49" grpId="0"/>
      <p:bldP spid="2" grpId="0"/>
      <p:bldP spid="3" grpId="0"/>
      <p:bldP spid="5" grpId="0"/>
      <p:bldP spid="6" grpId="0"/>
      <p:bldP spid="33" grpId="0"/>
      <p:bldP spid="38" grpId="0"/>
      <p:bldP spid="18" grpId="0" animBg="1"/>
      <p:bldP spid="31" grpId="0" animBg="1"/>
      <p:bldP spid="50" grpId="0" animBg="1"/>
      <p:bldP spid="5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5522540" y="4458001"/>
            <a:ext cx="3009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schemeClr val="bg1">
                    <a:lumMod val="65000"/>
                  </a:schemeClr>
                </a:solidFill>
                <a:latin typeface="Tw Cen MT"/>
                <a:cs typeface="+mn-cs"/>
              </a:rPr>
              <a:t>Mara Grimaldi </a:t>
            </a:r>
            <a:r>
              <a:rPr lang="it-IT" sz="2400" b="1" dirty="0">
                <a:solidFill>
                  <a:schemeClr val="bg1">
                    <a:lumMod val="65000"/>
                  </a:schemeClr>
                </a:solidFill>
                <a:latin typeface="Tw Cen MT"/>
              </a:rPr>
              <a:t>margrimaldi</a:t>
            </a:r>
            <a:r>
              <a:rPr lang="it-IT" sz="2400" b="1" dirty="0">
                <a:solidFill>
                  <a:schemeClr val="bg1">
                    <a:lumMod val="65000"/>
                  </a:schemeClr>
                </a:solidFill>
                <a:latin typeface="Tw Cen MT"/>
                <a:cs typeface="+mn-cs"/>
              </a:rPr>
              <a:t>@unisa.it</a:t>
            </a:r>
            <a:endParaRPr lang="it-IT" sz="2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3153916" cy="98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"/>
          <p:cNvGrpSpPr>
            <a:grpSpLocks/>
          </p:cNvGrpSpPr>
          <p:nvPr/>
        </p:nvGrpSpPr>
        <p:grpSpPr bwMode="auto">
          <a:xfrm rot="5400000">
            <a:off x="4452938" y="2179637"/>
            <a:ext cx="217488" cy="8907463"/>
            <a:chOff x="0" y="0"/>
            <a:chExt cx="716" cy="16353"/>
          </a:xfrm>
        </p:grpSpPr>
        <p:grpSp>
          <p:nvGrpSpPr>
            <p:cNvPr id="25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6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305" y="2276872"/>
            <a:ext cx="3024187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 descr="ASVSA Associazione per la ricerca sui Sistemi Vital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525"/>
          <a:stretch/>
        </p:blipFill>
        <p:spPr bwMode="auto">
          <a:xfrm>
            <a:off x="827584" y="4617263"/>
            <a:ext cx="3009900" cy="5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ttore 1 28"/>
          <p:cNvCxnSpPr/>
          <p:nvPr/>
        </p:nvCxnSpPr>
        <p:spPr>
          <a:xfrm>
            <a:off x="669578" y="2132856"/>
            <a:ext cx="345593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669132" y="4221088"/>
            <a:ext cx="345593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Sottotitolo 2"/>
          <p:cNvSpPr>
            <a:spLocks noGrp="1"/>
          </p:cNvSpPr>
          <p:nvPr>
            <p:ph type="subTitle" idx="1"/>
          </p:nvPr>
        </p:nvSpPr>
        <p:spPr>
          <a:xfrm>
            <a:off x="5277644" y="1147569"/>
            <a:ext cx="3456384" cy="2160240"/>
          </a:xfrm>
        </p:spPr>
        <p:txBody>
          <a:bodyPr>
            <a:normAutofit/>
          </a:bodyPr>
          <a:lstStyle/>
          <a:p>
            <a:r>
              <a:rPr lang="it-IT" b="1" dirty="0"/>
              <a:t>THANK YOU.</a:t>
            </a:r>
          </a:p>
          <a:p>
            <a:endParaRPr lang="it-IT" sz="1200" dirty="0"/>
          </a:p>
          <a:p>
            <a:r>
              <a:rPr lang="it-IT" dirty="0" err="1"/>
              <a:t>Questions</a:t>
            </a:r>
            <a:r>
              <a:rPr lang="it-IT" dirty="0"/>
              <a:t>? </a:t>
            </a:r>
            <a:r>
              <a:rPr lang="it-IT" dirty="0" err="1"/>
              <a:t>Comments</a:t>
            </a:r>
            <a:r>
              <a:rPr lang="it-IT" dirty="0"/>
              <a:t>?</a:t>
            </a:r>
            <a:endParaRPr lang="it-IT" sz="1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128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36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1511684" y="490182"/>
            <a:ext cx="6048623" cy="4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9828" y="2903891"/>
            <a:ext cx="83918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Strategic Marketing 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12"/>
          <p:cNvSpPr txBox="1">
            <a:spLocks/>
          </p:cNvSpPr>
          <p:nvPr/>
        </p:nvSpPr>
        <p:spPr>
          <a:xfrm>
            <a:off x="3779912" y="1407815"/>
            <a:ext cx="1944216" cy="100811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60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3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.1.1</a:t>
            </a:r>
            <a:endParaRPr kumimoji="0" lang="it-IT" sz="9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Berlin Sans FB Demi" pitchFamily="34" charset="0"/>
              <a:ea typeface="+mn-ea"/>
              <a:cs typeface="+mn-cs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2915951" y="4005064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B18D278F-4973-4ECD-98B9-5246F063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13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29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09491" y="271339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Strategic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Marketing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79768" y="12271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Tools and techniques </a:t>
            </a:r>
            <a:r>
              <a:rPr lang="it-IT" sz="2400" dirty="0" err="1"/>
              <a:t>required</a:t>
            </a:r>
            <a:r>
              <a:rPr lang="it-IT" sz="2400" dirty="0"/>
              <a:t> for the </a:t>
            </a:r>
            <a:r>
              <a:rPr lang="it-IT" sz="2400" dirty="0" err="1"/>
              <a:t>analysis</a:t>
            </a:r>
            <a:r>
              <a:rPr lang="it-IT" sz="2400" dirty="0"/>
              <a:t>, </a:t>
            </a:r>
            <a:r>
              <a:rPr lang="it-IT" sz="2400" dirty="0" err="1"/>
              <a:t>measurement</a:t>
            </a:r>
            <a:r>
              <a:rPr lang="it-IT" sz="2400" dirty="0"/>
              <a:t> and </a:t>
            </a:r>
            <a:r>
              <a:rPr lang="it-IT" sz="2400" dirty="0" err="1"/>
              <a:t>selection</a:t>
            </a:r>
            <a:r>
              <a:rPr lang="it-IT" sz="2400" dirty="0"/>
              <a:t> of </a:t>
            </a:r>
            <a:r>
              <a:rPr lang="it-IT" sz="2400" b="1" dirty="0" err="1"/>
              <a:t>dynamic</a:t>
            </a:r>
            <a:r>
              <a:rPr lang="it-IT" sz="2400" b="1" dirty="0"/>
              <a:t> scenario </a:t>
            </a:r>
            <a:r>
              <a:rPr lang="it-IT" sz="2400" dirty="0"/>
              <a:t>and </a:t>
            </a:r>
            <a:r>
              <a:rPr lang="it-IT" sz="2400" dirty="0" err="1"/>
              <a:t>potential</a:t>
            </a:r>
            <a:r>
              <a:rPr lang="it-IT" sz="2400" dirty="0"/>
              <a:t> </a:t>
            </a:r>
            <a:r>
              <a:rPr lang="it-IT" sz="2400" b="1" dirty="0"/>
              <a:t>targets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i="1" dirty="0" err="1"/>
              <a:t>value</a:t>
            </a:r>
            <a:r>
              <a:rPr lang="it-IT" sz="2400" i="1" dirty="0"/>
              <a:t> </a:t>
            </a:r>
            <a:r>
              <a:rPr lang="it-IT" sz="2400" i="1" dirty="0" err="1"/>
              <a:t>proposition</a:t>
            </a:r>
            <a:r>
              <a:rPr lang="it-IT" sz="2400" dirty="0"/>
              <a:t>.</a:t>
            </a:r>
          </a:p>
          <a:p>
            <a:pPr algn="just">
              <a:buNone/>
            </a:pPr>
            <a:endParaRPr lang="it-IT" sz="2200" dirty="0"/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4A955B1B-8B13-48AC-9EBD-67706E07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2959" y="6307560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14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9218" name="Picture 2" descr="Risultati immagini per analisi icona">
            <a:extLst>
              <a:ext uri="{FF2B5EF4-FFF2-40B4-BE49-F238E27FC236}">
                <a16:creationId xmlns:a16="http://schemas.microsoft.com/office/drawing/2014/main" id="{41580A52-91FA-49BE-AD04-DC00D8AB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59" y="2188270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21A267E-4DE7-4CF7-8DC9-25D1D3A66434}"/>
              </a:ext>
            </a:extLst>
          </p:cNvPr>
          <p:cNvSpPr/>
          <p:nvPr/>
        </p:nvSpPr>
        <p:spPr>
          <a:xfrm>
            <a:off x="683568" y="2895270"/>
            <a:ext cx="5472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</a:t>
            </a:r>
          </a:p>
          <a:p>
            <a:pPr marL="857250" lvl="1" indent="-457200" algn="just">
              <a:buFont typeface="+mj-lt"/>
              <a:buAutoNum type="arabicPeriod"/>
            </a:pPr>
            <a:r>
              <a:rPr lang="it-IT" sz="2400" dirty="0"/>
              <a:t>To </a:t>
            </a:r>
            <a:r>
              <a:rPr lang="it-IT" sz="2400" dirty="0" err="1"/>
              <a:t>decrease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errors</a:t>
            </a:r>
            <a:r>
              <a:rPr lang="it-IT" sz="2400" dirty="0"/>
              <a:t>;</a:t>
            </a:r>
          </a:p>
          <a:p>
            <a:pPr marL="857250" lvl="1" indent="-457200" algn="just">
              <a:buFont typeface="+mj-lt"/>
              <a:buAutoNum type="arabicPeriod"/>
            </a:pPr>
            <a:r>
              <a:rPr lang="it-IT" sz="2400" dirty="0"/>
              <a:t>To </a:t>
            </a:r>
            <a:r>
              <a:rPr lang="it-IT" sz="2400" dirty="0" err="1"/>
              <a:t>identify</a:t>
            </a:r>
            <a:r>
              <a:rPr lang="it-IT" sz="2400" dirty="0"/>
              <a:t> the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</a:t>
            </a:r>
            <a:r>
              <a:rPr lang="it-IT" sz="2400" dirty="0"/>
              <a:t> </a:t>
            </a:r>
            <a:r>
              <a:rPr lang="it-IT" sz="2400" dirty="0" err="1"/>
              <a:t>interested</a:t>
            </a:r>
            <a:r>
              <a:rPr lang="it-IT" sz="2400" dirty="0"/>
              <a:t> in the </a:t>
            </a:r>
            <a:r>
              <a:rPr lang="it-IT" sz="2400" dirty="0" err="1"/>
              <a:t>offering</a:t>
            </a:r>
            <a:r>
              <a:rPr lang="it-IT" sz="2400" dirty="0"/>
              <a:t> (or </a:t>
            </a:r>
            <a:r>
              <a:rPr lang="it-IT" sz="2400" dirty="0" err="1"/>
              <a:t>potentially</a:t>
            </a:r>
            <a:r>
              <a:rPr lang="it-IT" sz="2400" dirty="0"/>
              <a:t> </a:t>
            </a:r>
            <a:r>
              <a:rPr lang="it-IT" sz="2400" dirty="0" err="1"/>
              <a:t>intereseted</a:t>
            </a:r>
            <a:r>
              <a:rPr lang="it-IT" sz="2400" dirty="0"/>
              <a:t>); </a:t>
            </a:r>
          </a:p>
          <a:p>
            <a:pPr marL="857250" lvl="1" indent="-457200" algn="just">
              <a:buFont typeface="+mj-lt"/>
              <a:buAutoNum type="arabicPeriod"/>
            </a:pPr>
            <a:r>
              <a:rPr lang="it-IT" sz="2400" dirty="0"/>
              <a:t>To </a:t>
            </a:r>
            <a:r>
              <a:rPr lang="it-IT" sz="2400" dirty="0" err="1"/>
              <a:t>codify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to create or </a:t>
            </a:r>
            <a:r>
              <a:rPr lang="it-IT" sz="2400" dirty="0" err="1"/>
              <a:t>establish</a:t>
            </a:r>
            <a:r>
              <a:rPr lang="it-IT" sz="2400" dirty="0"/>
              <a:t>/consolidate the </a:t>
            </a:r>
            <a:r>
              <a:rPr lang="it-IT" sz="2400" dirty="0" err="1"/>
              <a:t>reputation</a:t>
            </a:r>
            <a:r>
              <a:rPr lang="it-IT" sz="2400" dirty="0"/>
              <a:t> and </a:t>
            </a:r>
            <a:r>
              <a:rPr lang="it-IT" sz="2400" dirty="0" err="1"/>
              <a:t>awareness</a:t>
            </a:r>
            <a:r>
              <a:rPr lang="it-IT" sz="2400" dirty="0"/>
              <a:t> of the </a:t>
            </a:r>
            <a:r>
              <a:rPr lang="it-IT" sz="2400" dirty="0" err="1"/>
              <a:t>offering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6006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9" b="56007"/>
          <a:stretch/>
        </p:blipFill>
        <p:spPr bwMode="auto">
          <a:xfrm>
            <a:off x="611560" y="1484785"/>
            <a:ext cx="836295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6" b="30672"/>
          <a:stretch/>
        </p:blipFill>
        <p:spPr bwMode="auto">
          <a:xfrm>
            <a:off x="574665" y="3164978"/>
            <a:ext cx="836295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61865" b="-1"/>
          <a:stretch/>
        </p:blipFill>
        <p:spPr>
          <a:xfrm>
            <a:off x="581298" y="4797152"/>
            <a:ext cx="8364437" cy="188388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11937" y="1830198"/>
            <a:ext cx="371631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731E03"/>
                </a:solidFill>
              </a:rPr>
              <a:t>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1937" y="3599438"/>
            <a:ext cx="371631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731E03"/>
                </a:solidFill>
              </a:rPr>
              <a:t>T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80125" y="5215874"/>
            <a:ext cx="403444" cy="52322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731E03"/>
                </a:solidFill>
              </a:rPr>
              <a:t>P</a:t>
            </a: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C668110D-0869-467F-AAA4-460395E5D70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BB177438-47CF-43D8-A5F2-2998BD6981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39F90241-6000-454F-8F4D-DA07649A4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8A3232F8-5ED1-4A46-B21A-E898E3BD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15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B49BC0-542C-4788-B717-9B0043725CAA}"/>
              </a:ext>
            </a:extLst>
          </p:cNvPr>
          <p:cNvSpPr txBox="1"/>
          <p:nvPr/>
        </p:nvSpPr>
        <p:spPr>
          <a:xfrm>
            <a:off x="1014012" y="1774507"/>
            <a:ext cx="71583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sz="2400" dirty="0"/>
              <a:t>To </a:t>
            </a:r>
            <a:r>
              <a:rPr lang="it-IT" sz="2400" dirty="0" err="1"/>
              <a:t>identify</a:t>
            </a:r>
            <a:r>
              <a:rPr lang="it-IT" sz="2400" dirty="0"/>
              <a:t> </a:t>
            </a:r>
            <a:r>
              <a:rPr lang="it-IT" sz="2400" dirty="0" err="1"/>
              <a:t>customer’sexpected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benefits</a:t>
            </a:r>
          </a:p>
          <a:p>
            <a:pPr marL="342900" indent="-342900">
              <a:buAutoNum type="arabicPeriod"/>
            </a:pPr>
            <a:r>
              <a:rPr lang="it-IT" sz="2400" dirty="0"/>
              <a:t>To </a:t>
            </a:r>
            <a:r>
              <a:rPr lang="it-IT" sz="2400" dirty="0" err="1"/>
              <a:t>classify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266F8AF5-617F-4513-8682-7BA52D309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91" y="-67215"/>
            <a:ext cx="857015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STP- segmentation,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targeting, positioning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4BA6280-DC09-4A3D-B048-12C0A27ECDDD}"/>
              </a:ext>
            </a:extLst>
          </p:cNvPr>
          <p:cNvSpPr txBox="1"/>
          <p:nvPr/>
        </p:nvSpPr>
        <p:spPr>
          <a:xfrm>
            <a:off x="1014011" y="3320897"/>
            <a:ext cx="75553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3. To </a:t>
            </a:r>
            <a:r>
              <a:rPr lang="it-IT" sz="2400" dirty="0" err="1"/>
              <a:t>measure</a:t>
            </a:r>
            <a:r>
              <a:rPr lang="it-IT" sz="2400" dirty="0"/>
              <a:t> </a:t>
            </a:r>
            <a:r>
              <a:rPr lang="it-IT" sz="2400" dirty="0" err="1"/>
              <a:t>segments</a:t>
            </a:r>
            <a:r>
              <a:rPr lang="it-IT" sz="2400" dirty="0"/>
              <a:t>’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attractiveness</a:t>
            </a:r>
            <a:r>
              <a:rPr lang="it-IT" sz="2400" dirty="0"/>
              <a:t>, </a:t>
            </a:r>
            <a:r>
              <a:rPr lang="it-IT" sz="2400" dirty="0" err="1"/>
              <a:t>profitability</a:t>
            </a:r>
            <a:r>
              <a:rPr lang="it-IT" sz="2400" dirty="0"/>
              <a:t>, </a:t>
            </a:r>
            <a:r>
              <a:rPr lang="it-IT" sz="2400" dirty="0" err="1"/>
              <a:t>accessibility</a:t>
            </a:r>
            <a:r>
              <a:rPr lang="it-IT" sz="2400" dirty="0"/>
              <a:t> and </a:t>
            </a:r>
            <a:r>
              <a:rPr lang="it-IT" sz="2400" dirty="0" err="1"/>
              <a:t>differences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400" dirty="0"/>
              <a:t>4. To </a:t>
            </a:r>
            <a:r>
              <a:rPr lang="it-IT" sz="2400" dirty="0" err="1"/>
              <a:t>select</a:t>
            </a:r>
            <a:r>
              <a:rPr lang="it-IT" sz="2400" dirty="0"/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BDF7F42-FBB7-4516-9B0A-EBA90E5DE225}"/>
              </a:ext>
            </a:extLst>
          </p:cNvPr>
          <p:cNvSpPr txBox="1"/>
          <p:nvPr/>
        </p:nvSpPr>
        <p:spPr>
          <a:xfrm>
            <a:off x="1007379" y="5130921"/>
            <a:ext cx="7555323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5. To </a:t>
            </a:r>
            <a:r>
              <a:rPr lang="it-IT" sz="2400" dirty="0" err="1"/>
              <a:t>establish</a:t>
            </a:r>
            <a:r>
              <a:rPr lang="it-IT" sz="2400" dirty="0"/>
              <a:t> the positioning for </a:t>
            </a:r>
            <a:r>
              <a:rPr lang="it-IT" sz="2400" dirty="0" err="1"/>
              <a:t>each</a:t>
            </a:r>
            <a:r>
              <a:rPr lang="it-IT" sz="2400" dirty="0"/>
              <a:t> target </a:t>
            </a:r>
          </a:p>
          <a:p>
            <a:endParaRPr lang="it-IT" sz="2000" dirty="0"/>
          </a:p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it-IT" sz="2400" dirty="0"/>
              <a:t>To </a:t>
            </a:r>
            <a:r>
              <a:rPr lang="it-IT" sz="2400" dirty="0" err="1"/>
              <a:t>develop</a:t>
            </a:r>
            <a:r>
              <a:rPr lang="it-IT" sz="2400" dirty="0"/>
              <a:t> a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mix plan </a:t>
            </a:r>
            <a:r>
              <a:rPr lang="it-IT" sz="2400" i="1" dirty="0"/>
              <a:t>for </a:t>
            </a:r>
            <a:r>
              <a:rPr lang="it-IT" sz="2400" i="1" dirty="0" err="1"/>
              <a:t>each</a:t>
            </a:r>
            <a:r>
              <a:rPr lang="it-IT" sz="2400" i="1" dirty="0"/>
              <a:t> target</a:t>
            </a:r>
          </a:p>
        </p:txBody>
      </p:sp>
      <p:pic>
        <p:nvPicPr>
          <p:cNvPr id="15362" name="Picture 2" descr="Risultati immagini per position icon">
            <a:extLst>
              <a:ext uri="{FF2B5EF4-FFF2-40B4-BE49-F238E27FC236}">
                <a16:creationId xmlns:a16="http://schemas.microsoft.com/office/drawing/2014/main" id="{50B42038-59F6-481D-B193-11535FE2A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6" b="15509"/>
          <a:stretch/>
        </p:blipFill>
        <p:spPr bwMode="auto">
          <a:xfrm>
            <a:off x="7734831" y="5607140"/>
            <a:ext cx="821432" cy="74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sultati immagini per target icon">
            <a:extLst>
              <a:ext uri="{FF2B5EF4-FFF2-40B4-BE49-F238E27FC236}">
                <a16:creationId xmlns:a16="http://schemas.microsoft.com/office/drawing/2014/main" id="{8E13C020-5B40-4FFC-87AC-7286BB194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16" y="3769483"/>
            <a:ext cx="747977" cy="7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6306BE0-698B-452B-9190-FB32D4FF1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016" y="1898440"/>
            <a:ext cx="847573" cy="8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2" grpId="0"/>
      <p:bldP spid="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>
            <a:extLst>
              <a:ext uri="{FF2B5EF4-FFF2-40B4-BE49-F238E27FC236}">
                <a16:creationId xmlns:a16="http://schemas.microsoft.com/office/drawing/2014/main" id="{1E5F370C-6B2D-44B6-8B61-FFBBE7C15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508" y="5100900"/>
            <a:ext cx="1095299" cy="1139847"/>
          </a:xfrm>
          <a:prstGeom prst="rect">
            <a:avLst/>
          </a:prstGeom>
          <a:solidFill>
            <a:srgbClr val="C4C0FE"/>
          </a:soli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331640" y="6309320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Marketing,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Il Marketing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Strategico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–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Capitolo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4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fpolese@unisa.it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23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4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24490"/>
          <a:stretch/>
        </p:blipFill>
        <p:spPr>
          <a:xfrm>
            <a:off x="-3012" y="1677965"/>
            <a:ext cx="9150024" cy="518300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062614" y="1689808"/>
            <a:ext cx="5755709" cy="471099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2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6378" y="4998076"/>
            <a:ext cx="1230313" cy="1089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study a market 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526402" y="5021245"/>
            <a:ext cx="1308100" cy="1330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bases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segmen-tation</a:t>
            </a:r>
            <a:endParaRPr kumimoji="0" lang="en-US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917216" y="5094310"/>
            <a:ext cx="1460500" cy="1338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 variables</a:t>
            </a:r>
            <a:endParaRPr kumimoji="0" lang="en-US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US" altLang="it-IT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426929" y="5094310"/>
            <a:ext cx="1462087" cy="10826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Profile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analyze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segments</a:t>
            </a: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1196366" y="5737248"/>
            <a:ext cx="385763" cy="584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399A5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2734654" y="5737248"/>
            <a:ext cx="385762" cy="584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399A5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>
            <a:off x="4196741" y="5737248"/>
            <a:ext cx="384175" cy="584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399A5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5735029" y="5737248"/>
            <a:ext cx="384175" cy="584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399A5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91504" y="4468835"/>
            <a:ext cx="396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1896454" y="4478360"/>
            <a:ext cx="396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3383941" y="4478360"/>
            <a:ext cx="396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857141" y="4476773"/>
            <a:ext cx="396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6" name="Group 1">
            <a:extLst>
              <a:ext uri="{FF2B5EF4-FFF2-40B4-BE49-F238E27FC236}">
                <a16:creationId xmlns:a16="http://schemas.microsoft.com/office/drawing/2014/main" id="{6967D3A4-4BF7-4C22-91E6-9BBC115421D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E2A92ED1-2381-4E48-B1A1-D2B7F6C2C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1265CB48-0967-42AC-9886-9899C15C3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9" name="Segnaposto numero diapositiva 3">
            <a:extLst>
              <a:ext uri="{FF2B5EF4-FFF2-40B4-BE49-F238E27FC236}">
                <a16:creationId xmlns:a16="http://schemas.microsoft.com/office/drawing/2014/main" id="{5C911024-9F0E-476F-8243-B0AC5242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CCB5A25B-185B-4861-8555-D9D88E268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838" y="429506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STP: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(1) segmentation</a:t>
            </a:r>
          </a:p>
        </p:txBody>
      </p:sp>
    </p:spTree>
    <p:extLst>
      <p:ext uri="{BB962C8B-B14F-4D97-AF65-F5344CB8AC3E}">
        <p14:creationId xmlns:p14="http://schemas.microsoft.com/office/powerpoint/2010/main" val="13097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90600"/>
          </a:xfrm>
        </p:spPr>
        <p:txBody>
          <a:bodyPr>
            <a:normAutofit/>
          </a:bodyPr>
          <a:lstStyle/>
          <a:p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Segmentation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17766"/>
          </a:xfrm>
        </p:spPr>
        <p:txBody>
          <a:bodyPr>
            <a:noAutofit/>
          </a:bodyPr>
          <a:lstStyle/>
          <a:p>
            <a:r>
              <a:rPr lang="en-US" altLang="it-IT" sz="2400" b="1" dirty="0"/>
              <a:t>Definition</a:t>
            </a:r>
            <a:r>
              <a:rPr lang="en-US" altLang="it-IT" sz="2400" dirty="0"/>
              <a:t>: Division of the total market into smaller, relatively homogeneous groups</a:t>
            </a:r>
          </a:p>
          <a:p>
            <a:endParaRPr lang="en-US" altLang="it-IT" sz="2400" dirty="0"/>
          </a:p>
          <a:p>
            <a:endParaRPr lang="en-US" altLang="it-IT" sz="2400" dirty="0"/>
          </a:p>
          <a:p>
            <a:endParaRPr lang="en-US" altLang="it-IT" sz="2400" dirty="0"/>
          </a:p>
          <a:p>
            <a:endParaRPr lang="en-US" altLang="it-IT" sz="2400" dirty="0"/>
          </a:p>
          <a:p>
            <a:endParaRPr lang="en-US" altLang="it-IT" sz="2400" dirty="0"/>
          </a:p>
          <a:p>
            <a:endParaRPr lang="en-US" altLang="it-IT" sz="2400" dirty="0"/>
          </a:p>
          <a:p>
            <a:endParaRPr lang="en-US" altLang="it-IT" sz="2400" dirty="0"/>
          </a:p>
          <a:p>
            <a:endParaRPr lang="en-US" altLang="it-IT" sz="2400" dirty="0"/>
          </a:p>
          <a:p>
            <a:endParaRPr lang="it-IT" sz="2400" dirty="0"/>
          </a:p>
        </p:txBody>
      </p:sp>
      <p:pic>
        <p:nvPicPr>
          <p:cNvPr id="111" name="Immagin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850" y="2565510"/>
            <a:ext cx="5468984" cy="31786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30A3681-4EC5-4B66-A6E4-CDE63127DE8F}"/>
              </a:ext>
            </a:extLst>
          </p:cNvPr>
          <p:cNvSpPr txBox="1"/>
          <p:nvPr/>
        </p:nvSpPr>
        <p:spPr>
          <a:xfrm>
            <a:off x="1475656" y="494338"/>
            <a:ext cx="371631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731E03"/>
                </a:solidFill>
              </a:rPr>
              <a:t>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5A4D4D6-E3CC-4959-83FC-65254A84841D}"/>
              </a:ext>
            </a:extLst>
          </p:cNvPr>
          <p:cNvSpPr/>
          <p:nvPr/>
        </p:nvSpPr>
        <p:spPr>
          <a:xfrm>
            <a:off x="561701" y="24869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it-IT" sz="2400" b="1" dirty="0"/>
              <a:t>Why</a:t>
            </a:r>
            <a:r>
              <a:rPr lang="en-US" altLang="it-IT" sz="2400" dirty="0"/>
              <a:t>?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1EE62E2-B686-4F3A-8B72-E4BBEC423D8A}"/>
              </a:ext>
            </a:extLst>
          </p:cNvPr>
          <p:cNvSpPr/>
          <p:nvPr/>
        </p:nvSpPr>
        <p:spPr>
          <a:xfrm>
            <a:off x="755576" y="5805279"/>
            <a:ext cx="4705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2400" b="1" dirty="0"/>
              <a:t>Levels:</a:t>
            </a:r>
            <a:r>
              <a:rPr lang="en-US" altLang="it-IT" sz="2400" dirty="0"/>
              <a:t> Mass, Segment, and Niche</a:t>
            </a: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ED4880E7-1E65-44B1-AED5-66D6558C96A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7DBE2136-C225-414B-ACF5-C2820A1AFF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id="{27F0A9F8-66F2-4E83-A58E-AB675418F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9622CF1E-D6F5-419E-ADDA-39C5EFA83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17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1804" y="30942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PASTA Market</a:t>
            </a:r>
          </a:p>
        </p:txBody>
      </p:sp>
      <p:sp>
        <p:nvSpPr>
          <p:cNvPr id="5" name="AutoShape 2" descr="Image result for PASTA BARILLA"/>
          <p:cNvSpPr>
            <a:spLocks noChangeAspect="1" noChangeArrowheads="1"/>
          </p:cNvSpPr>
          <p:nvPr/>
        </p:nvSpPr>
        <p:spPr bwMode="auto">
          <a:xfrm>
            <a:off x="-416562" y="-9697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766692A1-F3F4-4217-B4C1-EC3E9FBD61F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85D6C54B-2128-4E08-B8F2-4DE5D90A8B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FC49B2B-C572-400A-B519-63DDCF0B0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D4B28959-8C0F-4465-B402-CE04A493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9145" y="644212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11278AA-276D-4706-BF48-A3EA32097B24}"/>
              </a:ext>
            </a:extLst>
          </p:cNvPr>
          <p:cNvSpPr/>
          <p:nvPr/>
        </p:nvSpPr>
        <p:spPr>
          <a:xfrm>
            <a:off x="229567" y="2564595"/>
            <a:ext cx="2729266" cy="3416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food and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consumption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product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</a:t>
            </a:r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DBC582E-5C5C-4008-8CF8-51301365DD25}"/>
              </a:ext>
            </a:extLst>
          </p:cNvPr>
          <p:cNvSpPr txBox="1"/>
          <p:nvPr/>
        </p:nvSpPr>
        <p:spPr>
          <a:xfrm>
            <a:off x="229567" y="1985974"/>
            <a:ext cx="27292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TRADITIONALISTS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21CEA1C-C15B-40C0-B271-531C5942A1F8}"/>
              </a:ext>
            </a:extLst>
          </p:cNvPr>
          <p:cNvSpPr/>
          <p:nvPr/>
        </p:nvSpPr>
        <p:spPr>
          <a:xfrm>
            <a:off x="3118242" y="2835802"/>
            <a:ext cx="2729266" cy="3416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familiarity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cooking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«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processed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product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</a:t>
            </a: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</a:t>
            </a:r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5E75FFD-E8FC-433C-ABC5-101F6639D6F8}"/>
              </a:ext>
            </a:extLst>
          </p:cNvPr>
          <p:cNvSpPr txBox="1"/>
          <p:nvPr/>
        </p:nvSpPr>
        <p:spPr>
          <a:xfrm>
            <a:off x="3118242" y="2209974"/>
            <a:ext cx="272926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POST-MODERNISTS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B945B1F-79E5-4A87-A289-206C2EC2FA8B}"/>
              </a:ext>
            </a:extLst>
          </p:cNvPr>
          <p:cNvSpPr/>
          <p:nvPr/>
        </p:nvSpPr>
        <p:spPr>
          <a:xfrm>
            <a:off x="6025263" y="3292550"/>
            <a:ext cx="2970606" cy="32002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consumer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of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lactose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-free and gluten-free food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</a:t>
            </a: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organoleptic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properties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</a:t>
            </a:r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962E939-3B5F-434B-81BF-23F12DA16D7B}"/>
              </a:ext>
            </a:extLst>
          </p:cNvPr>
          <p:cNvSpPr txBox="1"/>
          <p:nvPr/>
        </p:nvSpPr>
        <p:spPr>
          <a:xfrm>
            <a:off x="6025263" y="2666722"/>
            <a:ext cx="297060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CONSUMERS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45E4537-4348-45A8-82E3-AD8A37137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3301"/>
            <a:ext cx="2232248" cy="1667599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8504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The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importance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of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segmentation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15420"/>
            <a:ext cx="8229600" cy="326794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Markets</a:t>
            </a:r>
            <a:r>
              <a:rPr lang="en-US" sz="2400" dirty="0"/>
              <a:t> have a variety of </a:t>
            </a:r>
            <a:r>
              <a:rPr lang="en-US" sz="2400" b="1" dirty="0"/>
              <a:t>product </a:t>
            </a:r>
            <a:r>
              <a:rPr lang="en-US" sz="2400" dirty="0"/>
              <a:t>needs and preferences.</a:t>
            </a:r>
            <a:br>
              <a:rPr lang="en-US" sz="2400" dirty="0"/>
            </a:br>
            <a:endParaRPr lang="en-US" sz="2400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0DFD8D27-4155-4987-9A7B-B32F096FCBB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B62C51DA-FE66-4D84-96E5-DD0B6D8F49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76943171-1C7E-4182-B4A5-B335312D1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DBEA32A0-AD8B-4AC5-8C57-9D75E53C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9145" y="644212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EAF50BA-D34B-4E8A-9F38-416DA5ABAEFD}"/>
              </a:ext>
            </a:extLst>
          </p:cNvPr>
          <p:cNvSpPr/>
          <p:nvPr/>
        </p:nvSpPr>
        <p:spPr>
          <a:xfrm>
            <a:off x="2267744" y="1522495"/>
            <a:ext cx="4968552" cy="138120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</a:t>
            </a: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4D9D2BA-0E48-4B96-9297-6F136E2C95B7}"/>
              </a:ext>
            </a:extLst>
          </p:cNvPr>
          <p:cNvSpPr/>
          <p:nvPr/>
        </p:nvSpPr>
        <p:spPr>
          <a:xfrm>
            <a:off x="3545886" y="1790685"/>
            <a:ext cx="2412268" cy="104725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Marketers</a:t>
            </a: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611F916-08DC-4565-A9DB-4461965C3F90}"/>
              </a:ext>
            </a:extLst>
          </p:cNvPr>
          <p:cNvSpPr/>
          <p:nvPr/>
        </p:nvSpPr>
        <p:spPr>
          <a:xfrm>
            <a:off x="3707904" y="2046077"/>
            <a:ext cx="2088232" cy="72783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</a:t>
            </a:r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makers</a:t>
            </a: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218CC44-3C42-483A-A905-08B063582375}"/>
              </a:ext>
            </a:extLst>
          </p:cNvPr>
          <p:cNvSpPr/>
          <p:nvPr/>
        </p:nvSpPr>
        <p:spPr>
          <a:xfrm>
            <a:off x="457200" y="4836447"/>
            <a:ext cx="7499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makers </a:t>
            </a:r>
            <a:r>
              <a:rPr lang="en-US" sz="2400" dirty="0"/>
              <a:t>can define </a:t>
            </a:r>
            <a:r>
              <a:rPr lang="en-US" sz="2400" b="1" dirty="0"/>
              <a:t>objectives and allocate resources </a:t>
            </a:r>
            <a:r>
              <a:rPr lang="en-US" sz="2400" dirty="0"/>
              <a:t>more accurately.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B854E90-26AD-478C-A6D0-27BAB52FEB90}"/>
              </a:ext>
            </a:extLst>
          </p:cNvPr>
          <p:cNvSpPr/>
          <p:nvPr/>
        </p:nvSpPr>
        <p:spPr>
          <a:xfrm>
            <a:off x="457200" y="3713346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Marketers </a:t>
            </a:r>
            <a:r>
              <a:rPr lang="en-US" sz="2400" dirty="0"/>
              <a:t>can better define </a:t>
            </a:r>
            <a:r>
              <a:rPr lang="en-US" sz="2400" b="1" dirty="0"/>
              <a:t>customer needs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4270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340243" y="450912"/>
            <a:ext cx="193557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>
            <a:off x="700234" y="1387016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40243" y="476672"/>
            <a:ext cx="8463514" cy="11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52352" bIns="0" anchor="ctr">
            <a:spAutoFit/>
          </a:bodyPr>
          <a:lstStyle/>
          <a:p>
            <a:pPr indent="358775">
              <a:defRPr/>
            </a:pPr>
            <a:r>
              <a:rPr lang="it-IT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itchFamily="18" charset="0"/>
              </a:rPr>
              <a:t>Programme</a:t>
            </a:r>
            <a:endParaRPr lang="it-IT" sz="2000" b="1" i="1" dirty="0">
              <a:latin typeface="+mj-lt"/>
              <a:ea typeface="Times New Roman" pitchFamily="18" charset="0"/>
            </a:endParaRPr>
          </a:p>
          <a:p>
            <a:pPr indent="358775">
              <a:defRPr/>
            </a:pPr>
            <a:endParaRPr lang="it-IT" sz="2000" b="1" i="1" dirty="0">
              <a:latin typeface="+mj-lt"/>
              <a:ea typeface="Times New Roman" pitchFamily="18" charset="0"/>
            </a:endParaRPr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0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>
          <a:xfrm>
            <a:off x="6902896" y="6304235"/>
            <a:ext cx="2133600" cy="365125"/>
          </a:xfrm>
        </p:spPr>
        <p:txBody>
          <a:bodyPr/>
          <a:lstStyle/>
          <a:p>
            <a:pPr algn="r"/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 Demi" pitchFamily="34" charset="0"/>
              </a:rPr>
              <a:pPr algn="r"/>
              <a:t>2</a:t>
            </a:fld>
            <a:endParaRPr lang="it-IT" sz="1800" b="1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C5EC0E5-201C-4DED-8C64-8E688FBD8734}"/>
              </a:ext>
            </a:extLst>
          </p:cNvPr>
          <p:cNvSpPr/>
          <p:nvPr/>
        </p:nvSpPr>
        <p:spPr>
          <a:xfrm>
            <a:off x="325569" y="2095106"/>
            <a:ext cx="7287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en-GB" sz="2400" dirty="0"/>
              <a:t>Marketing and  Service Marketing: origins, evolutions &amp; trends </a:t>
            </a:r>
            <a:endParaRPr lang="it-IT" sz="24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C0B4CDE-D6B6-48D4-9926-7E5958935620}"/>
              </a:ext>
            </a:extLst>
          </p:cNvPr>
          <p:cNvSpPr/>
          <p:nvPr/>
        </p:nvSpPr>
        <p:spPr>
          <a:xfrm>
            <a:off x="340243" y="2840767"/>
            <a:ext cx="7128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/>
              <a:t>Service Theories: from S-D </a:t>
            </a:r>
            <a:r>
              <a:rPr lang="it-IT" sz="2400" dirty="0" err="1"/>
              <a:t>logic</a:t>
            </a:r>
            <a:r>
              <a:rPr lang="it-IT" sz="2400" dirty="0"/>
              <a:t> &amp; Service Science to service </a:t>
            </a:r>
            <a:r>
              <a:rPr lang="it-IT" sz="2400" dirty="0" err="1"/>
              <a:t>ecosystems</a:t>
            </a:r>
            <a:r>
              <a:rPr lang="it-IT" sz="2400" dirty="0"/>
              <a:t> &amp; service systems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B89D409-AE63-4D7A-BF91-4AB1A2F51FF7}"/>
              </a:ext>
            </a:extLst>
          </p:cNvPr>
          <p:cNvSpPr/>
          <p:nvPr/>
        </p:nvSpPr>
        <p:spPr>
          <a:xfrm>
            <a:off x="1420314" y="3747091"/>
            <a:ext cx="71797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/>
              <a:t>Marketing Plan</a:t>
            </a:r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endParaRPr lang="it-IT" sz="2000" dirty="0"/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 err="1"/>
              <a:t>Many</a:t>
            </a:r>
            <a:r>
              <a:rPr lang="it-IT" sz="2400" dirty="0"/>
              <a:t>-to-</a:t>
            </a:r>
            <a:r>
              <a:rPr lang="it-IT" sz="2400" dirty="0" err="1"/>
              <a:t>Many</a:t>
            </a:r>
            <a:r>
              <a:rPr lang="it-IT" sz="2400" dirty="0"/>
              <a:t> Marketing</a:t>
            </a:r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/>
              <a:t>Value co-</a:t>
            </a:r>
            <a:r>
              <a:rPr lang="it-IT" sz="2400" dirty="0" err="1"/>
              <a:t>creation</a:t>
            </a:r>
            <a:endParaRPr lang="it-IT" sz="2400" dirty="0"/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 err="1"/>
              <a:t>Unconventional</a:t>
            </a:r>
            <a:r>
              <a:rPr lang="it-IT" sz="2400" dirty="0"/>
              <a:t> marketing</a:t>
            </a:r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endParaRPr lang="it-IT" sz="24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B3FBA8C-62FC-452F-9BDB-9B50AF4759E6}"/>
              </a:ext>
            </a:extLst>
          </p:cNvPr>
          <p:cNvSpPr/>
          <p:nvPr/>
        </p:nvSpPr>
        <p:spPr>
          <a:xfrm>
            <a:off x="1420314" y="3648620"/>
            <a:ext cx="7537752" cy="2031921"/>
          </a:xfrm>
          <a:prstGeom prst="rect">
            <a:avLst/>
          </a:pr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7CF5B20-577F-4AF8-85FF-DD17F65AF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562" y="309963"/>
            <a:ext cx="1813595" cy="1209728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6BC8EE79-1245-4546-8EAB-8138A00EC016}"/>
              </a:ext>
            </a:extLst>
          </p:cNvPr>
          <p:cNvSpPr/>
          <p:nvPr/>
        </p:nvSpPr>
        <p:spPr>
          <a:xfrm>
            <a:off x="325569" y="2115480"/>
            <a:ext cx="7431450" cy="1629394"/>
          </a:xfrm>
          <a:prstGeom prst="rect">
            <a:avLst/>
          </a:pr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6E782E5-9C51-4DE2-82DB-45FCE5AFBF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517" t="20074" r="17674" b="20007"/>
          <a:stretch/>
        </p:blipFill>
        <p:spPr>
          <a:xfrm>
            <a:off x="7964282" y="2478474"/>
            <a:ext cx="923417" cy="78270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53D41CA-587B-45E5-B4E8-B7D267CC1F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946" r="18052" b="24354"/>
          <a:stretch/>
        </p:blipFill>
        <p:spPr>
          <a:xfrm>
            <a:off x="117234" y="4109727"/>
            <a:ext cx="1092783" cy="83099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456F976-8B84-4E99-B5A4-F01EEB994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312" y="5740103"/>
            <a:ext cx="833017" cy="82071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03194F-1CCA-4D53-A434-A4EB43DBBE95}"/>
              </a:ext>
            </a:extLst>
          </p:cNvPr>
          <p:cNvSpPr txBox="1"/>
          <p:nvPr/>
        </p:nvSpPr>
        <p:spPr>
          <a:xfrm>
            <a:off x="3750032" y="575931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Case studies</a:t>
            </a:r>
          </a:p>
          <a:p>
            <a:r>
              <a:rPr lang="it-IT" sz="2400" dirty="0" err="1"/>
              <a:t>Examples</a:t>
            </a:r>
            <a:endParaRPr lang="it-IT" sz="24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592515C-97D3-4F5C-A275-216269DB8417}"/>
              </a:ext>
            </a:extLst>
          </p:cNvPr>
          <p:cNvSpPr/>
          <p:nvPr/>
        </p:nvSpPr>
        <p:spPr>
          <a:xfrm>
            <a:off x="1471288" y="3842278"/>
            <a:ext cx="7128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endParaRPr lang="it-IT" sz="2400" dirty="0"/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5A8662BA-355A-43D6-909E-DC46978108E0}"/>
              </a:ext>
            </a:extLst>
          </p:cNvPr>
          <p:cNvSpPr/>
          <p:nvPr/>
        </p:nvSpPr>
        <p:spPr>
          <a:xfrm rot="10800000">
            <a:off x="7826359" y="3830363"/>
            <a:ext cx="1228165" cy="25856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65D9D63-8932-4699-9EFF-C91E226DFA24}"/>
              </a:ext>
            </a:extLst>
          </p:cNvPr>
          <p:cNvSpPr/>
          <p:nvPr/>
        </p:nvSpPr>
        <p:spPr>
          <a:xfrm>
            <a:off x="1471288" y="3764087"/>
            <a:ext cx="6285731" cy="46166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92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1" grpId="0" animBg="1"/>
      <p:bldP spid="17" grpId="0" animBg="1"/>
      <p:bldP spid="21" grpId="0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97025" y="260648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altLang="it-IT" sz="4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Segmentation </a:t>
            </a:r>
            <a:r>
              <a:rPr lang="en-US" alt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8287" b="3179"/>
          <a:stretch/>
        </p:blipFill>
        <p:spPr>
          <a:xfrm>
            <a:off x="806450" y="1140738"/>
            <a:ext cx="8229600" cy="4847285"/>
          </a:xfrm>
          <a:prstGeom prst="rect">
            <a:avLst/>
          </a:prstGeom>
        </p:spPr>
      </p:pic>
      <p:grpSp>
        <p:nvGrpSpPr>
          <p:cNvPr id="5" name="Group 1">
            <a:extLst>
              <a:ext uri="{FF2B5EF4-FFF2-40B4-BE49-F238E27FC236}">
                <a16:creationId xmlns:a16="http://schemas.microsoft.com/office/drawing/2014/main" id="{B1F89945-EDAB-42CF-93A0-152D7931DC5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FAC8D62-CCC7-4B6B-9B8E-4DF2AA949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ED895772-81E4-489A-AFE1-D9A8511A1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937A0B38-0CC4-47B1-98E9-48865184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20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759E3E-9F40-4D39-BF0E-5DFFAA73726E}"/>
              </a:ext>
            </a:extLst>
          </p:cNvPr>
          <p:cNvSpPr txBox="1"/>
          <p:nvPr/>
        </p:nvSpPr>
        <p:spPr>
          <a:xfrm>
            <a:off x="2752953" y="1482087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Market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E54BF3F-7FF3-47B7-B5E6-9ADA2406D291}"/>
              </a:ext>
            </a:extLst>
          </p:cNvPr>
          <p:cNvSpPr txBox="1"/>
          <p:nvPr/>
        </p:nvSpPr>
        <p:spPr>
          <a:xfrm>
            <a:off x="2431013" y="2261011"/>
            <a:ext cx="25160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Segmentated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F9B4C9-E456-4445-8CBA-56D727D238ED}"/>
              </a:ext>
            </a:extLst>
          </p:cNvPr>
          <p:cNvSpPr txBox="1"/>
          <p:nvPr/>
        </p:nvSpPr>
        <p:spPr>
          <a:xfrm>
            <a:off x="2752953" y="3058242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Niche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64D734D-7DBB-47E0-B452-C11D65D09C63}"/>
              </a:ext>
            </a:extLst>
          </p:cNvPr>
          <p:cNvSpPr txBox="1"/>
          <p:nvPr/>
        </p:nvSpPr>
        <p:spPr>
          <a:xfrm>
            <a:off x="2829232" y="3597011"/>
            <a:ext cx="1795929" cy="2384405"/>
          </a:xfrm>
          <a:prstGeom prst="flowChartMerge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One-to-one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</a:t>
            </a:r>
          </a:p>
          <a:p>
            <a:pPr algn="ctr"/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B6627BC-70F3-4C83-96B1-4EDDCE9BC1AA}"/>
              </a:ext>
            </a:extLst>
          </p:cNvPr>
          <p:cNvSpPr txBox="1"/>
          <p:nvPr/>
        </p:nvSpPr>
        <p:spPr>
          <a:xfrm rot="16200000">
            <a:off x="621770" y="4245025"/>
            <a:ext cx="20013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Personalization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0482F46-E1CE-4696-B7F3-71C6E18F7F9F}"/>
              </a:ext>
            </a:extLst>
          </p:cNvPr>
          <p:cNvSpPr txBox="1"/>
          <p:nvPr/>
        </p:nvSpPr>
        <p:spPr>
          <a:xfrm rot="16200000">
            <a:off x="621770" y="2498167"/>
            <a:ext cx="20013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9977272-E23E-4E4B-BB52-7F6551752559}"/>
              </a:ext>
            </a:extLst>
          </p:cNvPr>
          <p:cNvSpPr txBox="1"/>
          <p:nvPr/>
        </p:nvSpPr>
        <p:spPr>
          <a:xfrm>
            <a:off x="5420644" y="2538927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Geographic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1B3F8FB-93C6-4EA7-87DC-7C3064B5C380}"/>
              </a:ext>
            </a:extLst>
          </p:cNvPr>
          <p:cNvSpPr txBox="1"/>
          <p:nvPr/>
        </p:nvSpPr>
        <p:spPr>
          <a:xfrm>
            <a:off x="5420644" y="3285095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Demographic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2AB92EC-C45B-4E2A-A41A-71DC1DC09312}"/>
              </a:ext>
            </a:extLst>
          </p:cNvPr>
          <p:cNvSpPr txBox="1"/>
          <p:nvPr/>
        </p:nvSpPr>
        <p:spPr>
          <a:xfrm>
            <a:off x="5292080" y="3955845"/>
            <a:ext cx="22172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Behavioural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41AB493-3A2F-428C-A4ED-3F891D71B21B}"/>
              </a:ext>
            </a:extLst>
          </p:cNvPr>
          <p:cNvSpPr txBox="1"/>
          <p:nvPr/>
        </p:nvSpPr>
        <p:spPr>
          <a:xfrm>
            <a:off x="5420644" y="4622010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Psychographic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310A5DC-C723-439A-A08B-92995F5AAE87}"/>
              </a:ext>
            </a:extLst>
          </p:cNvPr>
          <p:cNvSpPr txBox="1"/>
          <p:nvPr/>
        </p:nvSpPr>
        <p:spPr>
          <a:xfrm>
            <a:off x="5464589" y="5317152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Situational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F0211EB-5C28-47A4-812B-04B059D081F2}"/>
              </a:ext>
            </a:extLst>
          </p:cNvPr>
          <p:cNvSpPr txBox="1"/>
          <p:nvPr/>
        </p:nvSpPr>
        <p:spPr>
          <a:xfrm>
            <a:off x="5292080" y="2080515"/>
            <a:ext cx="30454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 VARIABLES</a:t>
            </a:r>
          </a:p>
        </p:txBody>
      </p:sp>
    </p:spTree>
    <p:extLst>
      <p:ext uri="{BB962C8B-B14F-4D97-AF65-F5344CB8AC3E}">
        <p14:creationId xmlns:p14="http://schemas.microsoft.com/office/powerpoint/2010/main" val="677136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0" y="1268760"/>
            <a:ext cx="9175608" cy="511256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91360" y="58659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Segmentation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Criteria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1826F837-1B1C-4651-9CD0-3CC66A3B187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35487" y="2337106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099BF2C3-1CDB-4805-A7D0-F9E2D5FED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7F9BD9EC-0CDC-41AC-BE5D-E98DC0F09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AE4739A5-88FB-4A41-8049-B1FF0754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2131" y="6355178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21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B8F06CA-E92A-4DAC-95E5-E6D6822B5356}"/>
              </a:ext>
            </a:extLst>
          </p:cNvPr>
          <p:cNvSpPr txBox="1"/>
          <p:nvPr/>
        </p:nvSpPr>
        <p:spPr>
          <a:xfrm>
            <a:off x="5731003" y="833345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Demographic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2BE458D-241A-4E37-A366-8637D3BBB9AA}"/>
              </a:ext>
            </a:extLst>
          </p:cNvPr>
          <p:cNvSpPr txBox="1"/>
          <p:nvPr/>
        </p:nvSpPr>
        <p:spPr>
          <a:xfrm>
            <a:off x="106108" y="833345"/>
            <a:ext cx="15619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Behavioural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0C8D6C-F649-4389-9580-37B22E4403A1}"/>
              </a:ext>
            </a:extLst>
          </p:cNvPr>
          <p:cNvSpPr txBox="1"/>
          <p:nvPr/>
        </p:nvSpPr>
        <p:spPr>
          <a:xfrm>
            <a:off x="1481449" y="842006"/>
            <a:ext cx="1872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Psychographic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0DAA712-737B-4620-818E-2721A9223279}"/>
              </a:ext>
            </a:extLst>
          </p:cNvPr>
          <p:cNvSpPr txBox="1"/>
          <p:nvPr/>
        </p:nvSpPr>
        <p:spPr>
          <a:xfrm>
            <a:off x="3242652" y="842006"/>
            <a:ext cx="1351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Situational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50B533F-07AC-435A-A81B-FAB4C152F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8" t="5910" r="32214" b="82562"/>
          <a:stretch/>
        </p:blipFill>
        <p:spPr>
          <a:xfrm>
            <a:off x="395536" y="1606452"/>
            <a:ext cx="720080" cy="66092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8EE638C-E678-4CF9-B83C-C12FA64DD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85515" b="77539"/>
          <a:stretch/>
        </p:blipFill>
        <p:spPr>
          <a:xfrm>
            <a:off x="5292080" y="1268760"/>
            <a:ext cx="1185033" cy="1287760"/>
          </a:xfrm>
          <a:prstGeom prst="rect">
            <a:avLst/>
          </a:prstGeom>
        </p:spPr>
      </p:pic>
      <p:cxnSp>
        <p:nvCxnSpPr>
          <p:cNvPr id="3" name="Connettore a gomito 2">
            <a:extLst>
              <a:ext uri="{FF2B5EF4-FFF2-40B4-BE49-F238E27FC236}">
                <a16:creationId xmlns:a16="http://schemas.microsoft.com/office/drawing/2014/main" id="{0AE65788-4D21-48A8-B995-4D0ED63C6F31}"/>
              </a:ext>
            </a:extLst>
          </p:cNvPr>
          <p:cNvCxnSpPr/>
          <p:nvPr/>
        </p:nvCxnSpPr>
        <p:spPr>
          <a:xfrm>
            <a:off x="7466320" y="1033400"/>
            <a:ext cx="922104" cy="266855"/>
          </a:xfrm>
          <a:prstGeom prst="bentConnector3">
            <a:avLst>
              <a:gd name="adj1" fmla="val 10104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8E653C59-D2AA-42F6-9D24-38030041A1F8}"/>
              </a:ext>
            </a:extLst>
          </p:cNvPr>
          <p:cNvCxnSpPr>
            <a:cxnSpLocks/>
            <a:endCxn id="4" idx="0"/>
          </p:cNvCxnSpPr>
          <p:nvPr/>
        </p:nvCxnSpPr>
        <p:spPr>
          <a:xfrm rot="10800000" flipV="1">
            <a:off x="4587805" y="1033400"/>
            <a:ext cx="1256753" cy="23536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79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451" t="41996" r="34259" b="36041"/>
          <a:stretch/>
        </p:blipFill>
        <p:spPr>
          <a:xfrm>
            <a:off x="1043607" y="2435312"/>
            <a:ext cx="4671701" cy="134317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pSp>
        <p:nvGrpSpPr>
          <p:cNvPr id="4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7" name="Group 1">
            <a:extLst>
              <a:ext uri="{FF2B5EF4-FFF2-40B4-BE49-F238E27FC236}">
                <a16:creationId xmlns:a16="http://schemas.microsoft.com/office/drawing/2014/main" id="{8DBA024B-B66D-4728-B6BC-42A73316D58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229CA000-B4DA-40B0-BD14-D4B66D868A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87BECE4D-8D5F-4161-913E-997FAB06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9934B7A1-E672-4FB0-B82A-7BBE94F6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22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E3B343A-4C23-4994-82E9-08D884A61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2" t="26208" r="32384" b="58599"/>
          <a:stretch/>
        </p:blipFill>
        <p:spPr>
          <a:xfrm>
            <a:off x="1043607" y="1209889"/>
            <a:ext cx="4824537" cy="92909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792FBDB-BC01-442E-B6D1-F9999CA33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5" t="63975" r="39557" b="3908"/>
          <a:stretch/>
        </p:blipFill>
        <p:spPr>
          <a:xfrm>
            <a:off x="1367643" y="4074822"/>
            <a:ext cx="4176464" cy="196423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3B18179-B7CF-4FB4-80F5-B7725F086D0D}"/>
              </a:ext>
            </a:extLst>
          </p:cNvPr>
          <p:cNvSpPr txBox="1"/>
          <p:nvPr/>
        </p:nvSpPr>
        <p:spPr>
          <a:xfrm>
            <a:off x="2555776" y="3503064"/>
            <a:ext cx="3159532" cy="275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63ADDCC0-13C2-49F2-9F3D-9DD0D101F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92" y="301789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Segments: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 main characteristics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6B31B7C-4A6B-4BC7-AA44-225C863BCE07}"/>
              </a:ext>
            </a:extLst>
          </p:cNvPr>
          <p:cNvSpPr txBox="1"/>
          <p:nvPr/>
        </p:nvSpPr>
        <p:spPr>
          <a:xfrm>
            <a:off x="6308575" y="1489769"/>
            <a:ext cx="179181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QUANTITY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BE4D3D3-726D-4744-8696-6EC6CA5DB2E9}"/>
              </a:ext>
            </a:extLst>
          </p:cNvPr>
          <p:cNvSpPr txBox="1"/>
          <p:nvPr/>
        </p:nvSpPr>
        <p:spPr>
          <a:xfrm>
            <a:off x="6308575" y="2647085"/>
            <a:ext cx="179181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QUALITY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CDAAD3B-B9FF-4C8F-86ED-3ED03527C468}"/>
              </a:ext>
            </a:extLst>
          </p:cNvPr>
          <p:cNvSpPr txBox="1"/>
          <p:nvPr/>
        </p:nvSpPr>
        <p:spPr>
          <a:xfrm>
            <a:off x="6308575" y="4473420"/>
            <a:ext cx="179181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STRATEGY</a:t>
            </a:r>
          </a:p>
        </p:txBody>
      </p:sp>
      <p:pic>
        <p:nvPicPr>
          <p:cNvPr id="16386" name="Picture 2" descr="Risultati immagini per QUANTITY ICON">
            <a:extLst>
              <a:ext uri="{FF2B5EF4-FFF2-40B4-BE49-F238E27FC236}">
                <a16:creationId xmlns:a16="http://schemas.microsoft.com/office/drawing/2014/main" id="{EF755D22-9F0C-4E1B-AD68-4D1567622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3"/>
          <a:stretch/>
        </p:blipFill>
        <p:spPr bwMode="auto">
          <a:xfrm>
            <a:off x="6585358" y="3146409"/>
            <a:ext cx="1238250" cy="11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8CB347C4-17B3-45CE-B3B8-E8240C9EC1FD}"/>
              </a:ext>
            </a:extLst>
          </p:cNvPr>
          <p:cNvSpPr/>
          <p:nvPr/>
        </p:nvSpPr>
        <p:spPr>
          <a:xfrm>
            <a:off x="351848" y="1782836"/>
            <a:ext cx="2487332" cy="45264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2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1E5F370C-6B2D-44B6-8B61-FFBBE7C15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700" y="5075164"/>
            <a:ext cx="1095299" cy="1139847"/>
          </a:xfrm>
          <a:prstGeom prst="rect">
            <a:avLst/>
          </a:prstGeom>
          <a:solidFill>
            <a:srgbClr val="C4C0FE"/>
          </a:soli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331640" y="6309320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Marketing,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Il Marketing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Strategico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–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Capitolo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4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fpolese@unisa.it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23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4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24490"/>
          <a:stretch/>
        </p:blipFill>
        <p:spPr>
          <a:xfrm>
            <a:off x="-3012" y="1677965"/>
            <a:ext cx="9150024" cy="518300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906316" y="1689808"/>
            <a:ext cx="3912007" cy="471099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2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904167" y="5055225"/>
            <a:ext cx="1431773" cy="1338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and define 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it-IT" sz="18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suitable target(s)</a:t>
            </a:r>
            <a:endParaRPr kumimoji="0" lang="en-US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774286" y="4999001"/>
            <a:ext cx="1308100" cy="5909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the market(s)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250542" y="5055225"/>
            <a:ext cx="1460500" cy="1089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</a:t>
            </a:r>
            <a:b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needs for each segment</a:t>
            </a: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900558" y="5711512"/>
            <a:ext cx="385763" cy="584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399A5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4438846" y="5711512"/>
            <a:ext cx="385762" cy="584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399A5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2060018" y="4359621"/>
            <a:ext cx="38948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3600646" y="4452624"/>
            <a:ext cx="396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5088133" y="4452624"/>
            <a:ext cx="396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6" name="Group 1">
            <a:extLst>
              <a:ext uri="{FF2B5EF4-FFF2-40B4-BE49-F238E27FC236}">
                <a16:creationId xmlns:a16="http://schemas.microsoft.com/office/drawing/2014/main" id="{6967D3A4-4BF7-4C22-91E6-9BBC115421D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E2A92ED1-2381-4E48-B1A1-D2B7F6C2C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1265CB48-0967-42AC-9886-9899C15C3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9" name="Segnaposto numero diapositiva 3">
            <a:extLst>
              <a:ext uri="{FF2B5EF4-FFF2-40B4-BE49-F238E27FC236}">
                <a16:creationId xmlns:a16="http://schemas.microsoft.com/office/drawing/2014/main" id="{5C911024-9F0E-476F-8243-B0AC5242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23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CCB5A25B-185B-4861-8555-D9D88E268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838" y="429506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STP: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(2) TARGETING</a:t>
            </a:r>
          </a:p>
        </p:txBody>
      </p:sp>
    </p:spTree>
    <p:extLst>
      <p:ext uri="{BB962C8B-B14F-4D97-AF65-F5344CB8AC3E}">
        <p14:creationId xmlns:p14="http://schemas.microsoft.com/office/powerpoint/2010/main" val="7425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it-IT" sz="4000" b="1" dirty="0">
                <a:solidFill>
                  <a:schemeClr val="bg1">
                    <a:lumMod val="65000"/>
                  </a:schemeClr>
                </a:solidFill>
              </a:rPr>
              <a:t>(2)</a:t>
            </a:r>
            <a:r>
              <a:rPr lang="en-US" alt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Targeting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it-IT" sz="2400" dirty="0">
                <a:solidFill>
                  <a:schemeClr val="bg2">
                    <a:lumMod val="10000"/>
                  </a:schemeClr>
                </a:solidFill>
              </a:rPr>
              <a:t>Selection of </a:t>
            </a:r>
            <a:r>
              <a:rPr lang="en-US" altLang="it-IT" sz="2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or more segments</a:t>
            </a:r>
            <a:endParaRPr lang="en-US" altLang="it-IT" sz="2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it-IT" sz="2400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172914"/>
              </p:ext>
            </p:extLst>
          </p:nvPr>
        </p:nvGraphicFramePr>
        <p:xfrm>
          <a:off x="6168348" y="3073867"/>
          <a:ext cx="2616200" cy="290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4" imgW="845640" imgH="938520" progId="MS_ClipArt_Gallery.2">
                  <p:embed/>
                </p:oleObj>
              </mc:Choice>
              <mc:Fallback>
                <p:oleObj name="Clip" r:id="rId4" imgW="845640" imgH="938520" progId="MS_ClipArt_Gallery.2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8348" y="3073867"/>
                        <a:ext cx="2616200" cy="290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">
            <a:extLst>
              <a:ext uri="{FF2B5EF4-FFF2-40B4-BE49-F238E27FC236}">
                <a16:creationId xmlns:a16="http://schemas.microsoft.com/office/drawing/2014/main" id="{22EF09B9-E83A-4D6F-B328-83473FB1905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F5AF1167-9863-4BD0-953D-313CBBC79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1B40878A-31F5-410B-9CEF-517A07EF6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4872E9E9-8B06-45C8-BEEB-A8BE324E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9071F2E-F68C-4AB4-8A8D-68D70B70B08C}"/>
              </a:ext>
            </a:extLst>
          </p:cNvPr>
          <p:cNvSpPr/>
          <p:nvPr/>
        </p:nvSpPr>
        <p:spPr>
          <a:xfrm>
            <a:off x="1357020" y="2236863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alt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</a:t>
            </a:r>
            <a:r>
              <a:rPr lang="en-US" altLang="it-IT" sz="2400" dirty="0">
                <a:solidFill>
                  <a:schemeClr val="bg2">
                    <a:lumMod val="10000"/>
                  </a:schemeClr>
                </a:solidFill>
              </a:rPr>
              <a:t> to “deliver” :</a:t>
            </a:r>
          </a:p>
          <a:p>
            <a:pPr algn="just"/>
            <a:endParaRPr lang="en-US" altLang="it-IT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it-IT" sz="2400" dirty="0">
                <a:solidFill>
                  <a:schemeClr val="bg2">
                    <a:lumMod val="10000"/>
                  </a:schemeClr>
                </a:solidFill>
              </a:rPr>
              <a:t>value propositions</a:t>
            </a:r>
          </a:p>
          <a:p>
            <a:pPr algn="just"/>
            <a:r>
              <a:rPr lang="en-US" altLang="it-IT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it-IT" sz="2400" dirty="0">
                <a:solidFill>
                  <a:schemeClr val="bg2">
                    <a:lumMod val="10000"/>
                  </a:schemeClr>
                </a:solidFill>
              </a:rPr>
              <a:t>offering design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it-IT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it-IT" sz="2400" dirty="0">
                <a:solidFill>
                  <a:schemeClr val="bg2">
                    <a:lumMod val="10000"/>
                  </a:schemeClr>
                </a:solidFill>
              </a:rPr>
              <a:t>strategies and tactics</a:t>
            </a:r>
            <a:endParaRPr lang="en-US" altLang="it-IT" sz="2400" dirty="0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8EE94BBF-4F47-4A9F-8964-D0449E41B4CD}"/>
              </a:ext>
            </a:extLst>
          </p:cNvPr>
          <p:cNvSpPr/>
          <p:nvPr/>
        </p:nvSpPr>
        <p:spPr>
          <a:xfrm>
            <a:off x="554948" y="2236863"/>
            <a:ext cx="562744" cy="290859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becoming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63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3325" y="1210017"/>
            <a:ext cx="8507288" cy="975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Process that identifies potential markets by analyzing 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marketing opportunities </a:t>
            </a:r>
            <a:r>
              <a:rPr lang="en-US" sz="2400" u="sng" dirty="0">
                <a:latin typeface="+mj-lt"/>
                <a:cs typeface="Times New Roman" panose="02020603050405020304" pitchFamily="18" charset="0"/>
              </a:rPr>
              <a:t>arising from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the different segments.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13297" y="2321118"/>
            <a:ext cx="8502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This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complex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decision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should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balance:</a:t>
            </a:r>
          </a:p>
        </p:txBody>
      </p:sp>
      <p:sp>
        <p:nvSpPr>
          <p:cNvPr id="9" name="Rettangolo 8"/>
          <p:cNvSpPr/>
          <p:nvPr/>
        </p:nvSpPr>
        <p:spPr>
          <a:xfrm>
            <a:off x="310623" y="4900607"/>
            <a:ext cx="8502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At the end of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process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firms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can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choose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target market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that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the set of customers with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homogeneous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needs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and features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that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companies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aim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«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striking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»: the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target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34314" y="3132398"/>
            <a:ext cx="1440160" cy="497345"/>
          </a:xfrm>
          <a:prstGeom prst="frame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GOALS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110378" y="3842484"/>
            <a:ext cx="1944216" cy="490776"/>
          </a:xfrm>
          <a:prstGeom prst="frame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EFFECTIVENESS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070818" y="3132398"/>
            <a:ext cx="1440160" cy="497345"/>
          </a:xfrm>
          <a:prstGeom prst="frame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b="1" dirty="0"/>
              <a:t>RESOURCES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494754" y="3852955"/>
            <a:ext cx="1440160" cy="497345"/>
          </a:xfrm>
          <a:prstGeom prst="frame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EFFICIENCY</a:t>
            </a:r>
          </a:p>
        </p:txBody>
      </p:sp>
      <p:cxnSp>
        <p:nvCxnSpPr>
          <p:cNvPr id="16" name="Connettore diritto 15"/>
          <p:cNvCxnSpPr>
            <a:stCxn id="11" idx="3"/>
            <a:endCxn id="13" idx="1"/>
          </p:cNvCxnSpPr>
          <p:nvPr/>
        </p:nvCxnSpPr>
        <p:spPr>
          <a:xfrm>
            <a:off x="2974474" y="3381071"/>
            <a:ext cx="3096344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diritto 18"/>
          <p:cNvCxnSpPr>
            <a:endCxn id="14" idx="1"/>
          </p:cNvCxnSpPr>
          <p:nvPr/>
        </p:nvCxnSpPr>
        <p:spPr>
          <a:xfrm>
            <a:off x="3550538" y="4101627"/>
            <a:ext cx="1944216" cy="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diritto 21"/>
          <p:cNvCxnSpPr>
            <a:cxnSpLocks/>
            <a:endCxn id="12" idx="1"/>
          </p:cNvCxnSpPr>
          <p:nvPr/>
        </p:nvCxnSpPr>
        <p:spPr>
          <a:xfrm>
            <a:off x="1714334" y="3646832"/>
            <a:ext cx="396044" cy="4410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 flipH="1">
            <a:off x="6934916" y="3646832"/>
            <a:ext cx="432046" cy="4440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oup 1">
            <a:extLst>
              <a:ext uri="{FF2B5EF4-FFF2-40B4-BE49-F238E27FC236}">
                <a16:creationId xmlns:a16="http://schemas.microsoft.com/office/drawing/2014/main" id="{6FDB028D-E0C4-48CE-B759-DC72AE19120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B401297A-B7BE-4706-9070-B65024C1D9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8" name="Freeform 3">
                <a:extLst>
                  <a:ext uri="{FF2B5EF4-FFF2-40B4-BE49-F238E27FC236}">
                    <a16:creationId xmlns:a16="http://schemas.microsoft.com/office/drawing/2014/main" id="{70A4F689-882E-4476-95CA-6915A258D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0" name="Segnaposto numero diapositiva 3">
            <a:extLst>
              <a:ext uri="{FF2B5EF4-FFF2-40B4-BE49-F238E27FC236}">
                <a16:creationId xmlns:a16="http://schemas.microsoft.com/office/drawing/2014/main" id="{6768936D-7F09-4201-9887-ADCB6C33E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25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FA8E8443-5742-4E58-99C3-84E4D65DD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92" y="301789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Targeting as a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567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36235" y="4497574"/>
            <a:ext cx="8246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After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analysis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external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environment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and after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segmentation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companies use the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quantitative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and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qualitative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information</a:t>
            </a:r>
            <a:r>
              <a:rPr lang="it-IT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obtained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u="sng" dirty="0">
                <a:latin typeface="+mj-lt"/>
                <a:cs typeface="Times New Roman" panose="02020603050405020304" pitchFamily="18" charset="0"/>
              </a:rPr>
              <a:t>from data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to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evaluate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and decide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segments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/targets to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whom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offering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can be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delivered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through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focused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marketing actions. </a:t>
            </a:r>
          </a:p>
        </p:txBody>
      </p:sp>
      <p:sp>
        <p:nvSpPr>
          <p:cNvPr id="2" name="Rettangolo 1"/>
          <p:cNvSpPr/>
          <p:nvPr/>
        </p:nvSpPr>
        <p:spPr>
          <a:xfrm>
            <a:off x="651538" y="2356043"/>
            <a:ext cx="7844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731E03"/>
                </a:solidFill>
                <a:cs typeface="Times New Roman" panose="02020603050405020304" pitchFamily="18" charset="0"/>
              </a:rPr>
              <a:t>SEGMENTATIONS: </a:t>
            </a:r>
            <a:r>
              <a:rPr lang="it-IT" sz="2400" u="sng" dirty="0">
                <a:cs typeface="Times New Roman" panose="02020603050405020304" pitchFamily="18" charset="0"/>
              </a:rPr>
              <a:t>How </a:t>
            </a:r>
            <a:r>
              <a:rPr lang="it-IT" sz="2400" u="sng" dirty="0" err="1">
                <a:cs typeface="Times New Roman" panose="02020603050405020304" pitchFamily="18" charset="0"/>
              </a:rPr>
              <a:t>many</a:t>
            </a:r>
            <a:r>
              <a:rPr lang="it-IT" sz="2400" dirty="0">
                <a:cs typeface="Times New Roman" panose="02020603050405020304" pitchFamily="18" charset="0"/>
              </a:rPr>
              <a:t> and </a:t>
            </a:r>
            <a:r>
              <a:rPr lang="it-IT" sz="2400" u="sng" dirty="0" err="1">
                <a:cs typeface="Times New Roman" panose="02020603050405020304" pitchFamily="18" charset="0"/>
              </a:rPr>
              <a:t>which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segments</a:t>
            </a:r>
            <a:r>
              <a:rPr lang="it-IT" sz="2400" dirty="0">
                <a:cs typeface="Times New Roman" panose="02020603050405020304" pitchFamily="18" charset="0"/>
              </a:rPr>
              <a:t> are in the market? </a:t>
            </a:r>
          </a:p>
        </p:txBody>
      </p:sp>
      <p:sp>
        <p:nvSpPr>
          <p:cNvPr id="3" name="Rettangolo 2"/>
          <p:cNvSpPr/>
          <p:nvPr/>
        </p:nvSpPr>
        <p:spPr>
          <a:xfrm>
            <a:off x="644637" y="3567689"/>
            <a:ext cx="7978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731E03"/>
                </a:solidFill>
                <a:cs typeface="Times New Roman" panose="02020603050405020304" pitchFamily="18" charset="0"/>
              </a:rPr>
              <a:t>TARGETING: </a:t>
            </a:r>
            <a:r>
              <a:rPr lang="it-IT" sz="2400" dirty="0" err="1">
                <a:cs typeface="Times New Roman" panose="02020603050405020304" pitchFamily="18" charset="0"/>
              </a:rPr>
              <a:t>Among</a:t>
            </a:r>
            <a:r>
              <a:rPr lang="it-IT" sz="2400" dirty="0"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cs typeface="Times New Roman" panose="02020603050405020304" pitchFamily="18" charset="0"/>
              </a:rPr>
              <a:t>different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segments</a:t>
            </a:r>
            <a:r>
              <a:rPr lang="it-IT" sz="2400" dirty="0">
                <a:cs typeface="Times New Roman" panose="02020603050405020304" pitchFamily="18" charset="0"/>
              </a:rPr>
              <a:t>, </a:t>
            </a:r>
            <a:r>
              <a:rPr lang="it-IT" sz="2400" u="sng" dirty="0">
                <a:cs typeface="Times New Roman" panose="02020603050405020304" pitchFamily="18" charset="0"/>
              </a:rPr>
              <a:t>for </a:t>
            </a:r>
            <a:r>
              <a:rPr lang="it-IT" sz="2400" u="sng" dirty="0" err="1">
                <a:cs typeface="Times New Roman" panose="02020603050405020304" pitchFamily="18" charset="0"/>
              </a:rPr>
              <a:t>whom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should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firms</a:t>
            </a:r>
            <a:r>
              <a:rPr lang="it-IT" sz="2400" dirty="0">
                <a:cs typeface="Times New Roman" panose="02020603050405020304" pitchFamily="18" charset="0"/>
              </a:rPr>
              <a:t> create </a:t>
            </a:r>
            <a:r>
              <a:rPr lang="it-IT" sz="2400" dirty="0" err="1">
                <a:cs typeface="Times New Roman" panose="02020603050405020304" pitchFamily="18" charset="0"/>
              </a:rPr>
              <a:t>value</a:t>
            </a:r>
            <a:r>
              <a:rPr lang="it-IT" sz="2400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651537" y="1484784"/>
            <a:ext cx="8231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731E03"/>
                </a:solidFill>
                <a:cs typeface="Times New Roman" panose="02020603050405020304" pitchFamily="18" charset="0"/>
              </a:rPr>
              <a:t>RESEARCH: </a:t>
            </a:r>
            <a:r>
              <a:rPr lang="it-IT" sz="2400" dirty="0" err="1">
                <a:cs typeface="Times New Roman" panose="02020603050405020304" pitchFamily="18" charset="0"/>
              </a:rPr>
              <a:t>how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does</a:t>
            </a:r>
            <a:r>
              <a:rPr lang="it-IT" sz="2400" dirty="0"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cs typeface="Times New Roman" panose="02020603050405020304" pitchFamily="18" charset="0"/>
              </a:rPr>
              <a:t>external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environment</a:t>
            </a:r>
            <a:r>
              <a:rPr lang="it-IT" sz="2400" u="sng" dirty="0">
                <a:cs typeface="Times New Roman" panose="02020603050405020304" pitchFamily="18" charset="0"/>
              </a:rPr>
              <a:t> </a:t>
            </a:r>
            <a:r>
              <a:rPr lang="it-IT" sz="2400" dirty="0">
                <a:cs typeface="Times New Roman" panose="02020603050405020304" pitchFamily="18" charset="0"/>
              </a:rPr>
              <a:t>look like?</a:t>
            </a:r>
            <a:endParaRPr lang="it-IT" sz="24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Freccia a destra 13"/>
          <p:cNvSpPr/>
          <p:nvPr/>
        </p:nvSpPr>
        <p:spPr>
          <a:xfrm rot="5400000">
            <a:off x="630554" y="2097670"/>
            <a:ext cx="483598" cy="13408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5400000">
            <a:off x="842599" y="3310321"/>
            <a:ext cx="483598" cy="13408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4BBD0E46-CC10-4175-853A-5FD1CE1D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232" y="6230002"/>
            <a:ext cx="19865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C8A8330B-F2ED-4653-A9E2-1DD7B343F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9" y="348773"/>
            <a:ext cx="8570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Targeting: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identification of market(s)</a:t>
            </a:r>
          </a:p>
        </p:txBody>
      </p:sp>
      <p:grpSp>
        <p:nvGrpSpPr>
          <p:cNvPr id="17" name="Group 1">
            <a:extLst>
              <a:ext uri="{FF2B5EF4-FFF2-40B4-BE49-F238E27FC236}">
                <a16:creationId xmlns:a16="http://schemas.microsoft.com/office/drawing/2014/main" id="{6AEDD1C1-606E-4675-8379-B5F9A17184F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953B585A-57A6-4E2A-8A7A-ACE4A15584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052CB560-37C0-458E-A287-DB3A148EC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79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11" grpId="0"/>
      <p:bldP spid="14" grpId="0" animBg="1"/>
      <p:bldP spid="15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" y="7302"/>
            <a:ext cx="9141363" cy="50648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8"/>
          <a:stretch/>
        </p:blipFill>
        <p:spPr>
          <a:xfrm>
            <a:off x="0" y="4296291"/>
            <a:ext cx="9144000" cy="2420888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4BD29A08-66BA-4931-9800-F272B569B52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FFF42DC3-3C3B-410C-9BBA-DD11C16486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0EAF414F-8041-43CD-A948-BBA6A5C1A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6F4BA011-62D0-430E-9903-70673598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27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4BD29A08-66BA-4931-9800-F272B569B52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FFF42DC3-3C3B-410C-9BBA-DD11C16486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0EAF414F-8041-43CD-A948-BBA6A5C1A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6F4BA011-62D0-430E-9903-70673598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28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83F8067-9430-465C-A457-04F0BAC30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26358" r="9374" b="8647"/>
          <a:stretch/>
        </p:blipFill>
        <p:spPr>
          <a:xfrm>
            <a:off x="107951" y="1268760"/>
            <a:ext cx="9036050" cy="403143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1C1F8952-7E08-48D9-84EC-E99C13793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92" y="301789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 err="1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Shopology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 &amp;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Customer Journey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6BF69AB-6343-49D4-B788-C8A53032BDE3}"/>
              </a:ext>
            </a:extLst>
          </p:cNvPr>
          <p:cNvSpPr/>
          <p:nvPr/>
        </p:nvSpPr>
        <p:spPr>
          <a:xfrm>
            <a:off x="331892" y="4725144"/>
            <a:ext cx="1719828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9072045-0E58-4CED-9120-0101EAE9E3C9}"/>
              </a:ext>
            </a:extLst>
          </p:cNvPr>
          <p:cNvSpPr/>
          <p:nvPr/>
        </p:nvSpPr>
        <p:spPr>
          <a:xfrm>
            <a:off x="5652120" y="3356992"/>
            <a:ext cx="1250776" cy="50405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807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130" y="2057064"/>
            <a:ext cx="5401046" cy="2018990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it-IT" sz="3600" dirty="0"/>
              <a:t>COMPETITOR ANALYIS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it-IT" sz="2400" dirty="0"/>
              <a:t>Matrix </a:t>
            </a:r>
            <a:r>
              <a:rPr lang="it-IT" sz="2400" dirty="0" err="1"/>
              <a:t>Attractiveness</a:t>
            </a:r>
            <a:r>
              <a:rPr lang="it-IT" sz="2400" dirty="0"/>
              <a:t>/</a:t>
            </a:r>
            <a:r>
              <a:rPr lang="it-IT" sz="2400" dirty="0" err="1"/>
              <a:t>Competitiveness</a:t>
            </a:r>
            <a:endParaRPr lang="it-IT" sz="2400" dirty="0"/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it-IT" sz="2400" dirty="0" err="1"/>
              <a:t>Swot</a:t>
            </a:r>
            <a:r>
              <a:rPr lang="it-IT" sz="2400" dirty="0"/>
              <a:t> Analysis</a:t>
            </a:r>
          </a:p>
          <a:p>
            <a:pPr algn="ctr"/>
            <a:endParaRPr lang="it-IT" sz="3600" dirty="0"/>
          </a:p>
        </p:txBody>
      </p:sp>
      <p:pic>
        <p:nvPicPr>
          <p:cNvPr id="5122" name="Picture 2" descr="Image result for competi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57064"/>
            <a:ext cx="1944216" cy="13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29489" b="32175"/>
          <a:stretch/>
        </p:blipFill>
        <p:spPr>
          <a:xfrm>
            <a:off x="6427856" y="4653136"/>
            <a:ext cx="2264951" cy="868289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FD5BA6F0-62F9-48C6-BDDC-293B01C2889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CA7C299A-78CE-4E37-B7C8-090F33F4C4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82E8566-CFC5-4F12-8B40-C7142AD9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C12B71AC-9353-401C-A8C2-77F825E4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29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A1CCD8A-6A1E-499F-BFCC-7C1929DB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25" y="280078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Targeting: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Main steps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A031D0B-262E-4FFA-9211-EB9EBB9150D6}"/>
              </a:ext>
            </a:extLst>
          </p:cNvPr>
          <p:cNvSpPr/>
          <p:nvPr/>
        </p:nvSpPr>
        <p:spPr>
          <a:xfrm>
            <a:off x="755576" y="4764114"/>
            <a:ext cx="4572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3600" dirty="0"/>
              <a:t>MARKET COVERAGE</a:t>
            </a:r>
          </a:p>
        </p:txBody>
      </p:sp>
    </p:spTree>
    <p:extLst>
      <p:ext uri="{BB962C8B-B14F-4D97-AF65-F5344CB8AC3E}">
        <p14:creationId xmlns:p14="http://schemas.microsoft.com/office/powerpoint/2010/main" val="314558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323577" y="620688"/>
            <a:ext cx="193557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>
            <a:off x="683568" y="1556792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577" y="646448"/>
            <a:ext cx="8463514" cy="11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52352" bIns="0" anchor="ctr">
            <a:spAutoFit/>
          </a:bodyPr>
          <a:lstStyle/>
          <a:p>
            <a:pPr indent="358775">
              <a:defRPr/>
            </a:pPr>
            <a:r>
              <a:rPr lang="it-IT" sz="44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itchFamily="18" charset="0"/>
              </a:rPr>
              <a:t>Agenda: </a:t>
            </a:r>
            <a:r>
              <a:rPr lang="it-IT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itchFamily="18" charset="0"/>
              </a:rPr>
              <a:t>Lesson</a:t>
            </a:r>
            <a:r>
              <a:rPr lang="it-IT" sz="44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itchFamily="18" charset="0"/>
              </a:rPr>
              <a:t> 3</a:t>
            </a:r>
            <a:endParaRPr lang="it-IT" sz="2000" b="1" i="1" dirty="0">
              <a:latin typeface="+mj-lt"/>
              <a:ea typeface="Times New Roman" pitchFamily="18" charset="0"/>
            </a:endParaRPr>
          </a:p>
          <a:p>
            <a:pPr indent="358775">
              <a:defRPr/>
            </a:pPr>
            <a:endParaRPr lang="it-IT" sz="2000" b="1" i="1" dirty="0">
              <a:latin typeface="+mj-lt"/>
              <a:ea typeface="Times New Roman" pitchFamily="18" charset="0"/>
            </a:endParaRPr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0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>
          <a:xfrm>
            <a:off x="6902896" y="6304235"/>
            <a:ext cx="2133600" cy="365125"/>
          </a:xfrm>
        </p:spPr>
        <p:txBody>
          <a:bodyPr/>
          <a:lstStyle/>
          <a:p>
            <a:pPr algn="r"/>
            <a:fld id="{B007B441-5312-499D-93C3-6E37886527FA}" type="slidenum">
              <a:rPr lang="it-IT" sz="2000" smtClean="0">
                <a:solidFill>
                  <a:schemeClr val="tx1"/>
                </a:solidFill>
                <a:latin typeface="Berlin Sans FB Demi" pitchFamily="34" charset="0"/>
              </a:rPr>
              <a:pPr algn="r"/>
              <a:t>3</a:t>
            </a:fld>
            <a:endParaRPr lang="it-IT" sz="20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B89D409-AE63-4D7A-BF91-4AB1A2F51FF7}"/>
              </a:ext>
            </a:extLst>
          </p:cNvPr>
          <p:cNvSpPr/>
          <p:nvPr/>
        </p:nvSpPr>
        <p:spPr>
          <a:xfrm>
            <a:off x="1474326" y="2160377"/>
            <a:ext cx="48986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/>
              <a:t>The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 Plan</a:t>
            </a:r>
            <a:r>
              <a:rPr lang="it-IT" sz="2400" dirty="0"/>
              <a:t>:</a:t>
            </a:r>
          </a:p>
          <a:p>
            <a:pPr marL="1273175" lvl="2" indent="-358775" algn="just" eaLnBrk="0" hangingPunct="0">
              <a:buFont typeface="Wingdings" panose="05000000000000000000" pitchFamily="2" charset="2"/>
              <a:buChar char="v"/>
              <a:defRPr/>
            </a:pPr>
            <a:endParaRPr lang="it-IT" sz="2400" dirty="0"/>
          </a:p>
          <a:p>
            <a:pPr marL="1273175" lvl="2" indent="-358775" algn="just" eaLnBrk="0" hangingPunct="0">
              <a:buFont typeface="Wingdings" panose="05000000000000000000" pitchFamily="2" charset="2"/>
              <a:buChar char="v"/>
              <a:defRPr/>
            </a:pPr>
            <a:r>
              <a:rPr lang="it-IT" sz="2400" dirty="0"/>
              <a:t>Strategic marketing </a:t>
            </a:r>
          </a:p>
          <a:p>
            <a:pPr lvl="2" algn="just" eaLnBrk="0" hangingPunct="0">
              <a:defRPr/>
            </a:pPr>
            <a:endParaRPr lang="it-IT" sz="2400" dirty="0"/>
          </a:p>
          <a:p>
            <a:pPr lvl="2" algn="just" eaLnBrk="0" hangingPunct="0">
              <a:defRPr/>
            </a:pPr>
            <a:endParaRPr lang="it-IT" sz="2400" dirty="0"/>
          </a:p>
        </p:txBody>
      </p:sp>
      <p:pic>
        <p:nvPicPr>
          <p:cNvPr id="1026" name="Picture 2" descr="Agenda, checklist, tasks, todo icon">
            <a:extLst>
              <a:ext uri="{FF2B5EF4-FFF2-40B4-BE49-F238E27FC236}">
                <a16:creationId xmlns:a16="http://schemas.microsoft.com/office/drawing/2014/main" id="{EC121E21-30A4-432E-83AA-32F55E09B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64" y="507540"/>
            <a:ext cx="1214264" cy="12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iz - Free education icons">
            <a:extLst>
              <a:ext uri="{FF2B5EF4-FFF2-40B4-BE49-F238E27FC236}">
                <a16:creationId xmlns:a16="http://schemas.microsoft.com/office/drawing/2014/main" id="{C8972697-D11F-4D00-A4D2-B458A59C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0063"/>
            <a:ext cx="989856" cy="9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isultati immagini per STRATEGY ICON">
            <a:extLst>
              <a:ext uri="{FF2B5EF4-FFF2-40B4-BE49-F238E27FC236}">
                <a16:creationId xmlns:a16="http://schemas.microsoft.com/office/drawing/2014/main" id="{6E6ECCA9-4023-4E27-9220-9C07ED1B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67" y="2899408"/>
            <a:ext cx="1012297" cy="101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938320F-2888-4035-BEC6-61BA5811EF53}"/>
              </a:ext>
            </a:extLst>
          </p:cNvPr>
          <p:cNvSpPr/>
          <p:nvPr/>
        </p:nvSpPr>
        <p:spPr>
          <a:xfrm>
            <a:off x="4135052" y="460163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indent="-358775" algn="just" eaLnBrk="0" hangingPunct="0">
              <a:buFont typeface="Arial" panose="020B0604020202020204" pitchFamily="34" charset="0"/>
              <a:buChar char="•"/>
              <a:defRPr/>
            </a:pPr>
            <a:r>
              <a:rPr lang="it-IT" sz="2400" dirty="0" err="1"/>
              <a:t>Examples</a:t>
            </a:r>
            <a:r>
              <a:rPr lang="it-IT" sz="2400" dirty="0"/>
              <a:t>: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strategies </a:t>
            </a:r>
            <a:r>
              <a:rPr lang="it-IT" sz="2400" dirty="0"/>
              <a:t>for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tactics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8775" indent="-358775" algn="just" eaLnBrk="0" hangingPunct="0">
              <a:buFont typeface="Arial" panose="020B0604020202020204" pitchFamily="34" charset="0"/>
              <a:buChar char="•"/>
              <a:defRPr/>
            </a:pPr>
            <a:endParaRPr lang="it-IT" sz="2400" dirty="0"/>
          </a:p>
          <a:p>
            <a:pPr marL="358775" indent="-358775" algn="just" eaLnBrk="0" hangingPunct="0">
              <a:buFont typeface="Arial" panose="020B0604020202020204" pitchFamily="34" charset="0"/>
              <a:buChar char="•"/>
              <a:defRPr/>
            </a:pPr>
            <a:r>
              <a:rPr lang="it-IT" sz="2400" dirty="0" err="1"/>
              <a:t>Exercise</a:t>
            </a:r>
            <a:r>
              <a:rPr lang="it-IT" sz="2400" dirty="0"/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BFF918C-CA86-4B1C-92EC-EDA9440C6BF3}"/>
              </a:ext>
            </a:extLst>
          </p:cNvPr>
          <p:cNvSpPr/>
          <p:nvPr/>
        </p:nvSpPr>
        <p:spPr>
          <a:xfrm>
            <a:off x="6244490" y="2873266"/>
            <a:ext cx="108012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STP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93CA0DE-B029-4BEB-886A-387F16A5C444}"/>
              </a:ext>
            </a:extLst>
          </p:cNvPr>
          <p:cNvSpPr/>
          <p:nvPr/>
        </p:nvSpPr>
        <p:spPr>
          <a:xfrm>
            <a:off x="6244490" y="3684932"/>
            <a:ext cx="1080120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4Ps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5DEA5EF-5D41-45DB-9554-82987F103C69}"/>
              </a:ext>
            </a:extLst>
          </p:cNvPr>
          <p:cNvSpPr/>
          <p:nvPr/>
        </p:nvSpPr>
        <p:spPr>
          <a:xfrm>
            <a:off x="1468577" y="3647218"/>
            <a:ext cx="4280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3175" lvl="2" indent="-358775" algn="just" eaLnBrk="0" hangingPunct="0">
              <a:buFont typeface="Wingdings" panose="05000000000000000000" pitchFamily="2" charset="2"/>
              <a:buChar char="v"/>
              <a:defRPr/>
            </a:pPr>
            <a:r>
              <a:rPr lang="it-IT" sz="2400" dirty="0" err="1"/>
              <a:t>Operational</a:t>
            </a:r>
            <a:r>
              <a:rPr lang="it-IT" sz="2400" dirty="0"/>
              <a:t> marketing</a:t>
            </a:r>
          </a:p>
        </p:txBody>
      </p:sp>
    </p:spTree>
    <p:extLst>
      <p:ext uri="{BB962C8B-B14F-4D97-AF65-F5344CB8AC3E}">
        <p14:creationId xmlns:p14="http://schemas.microsoft.com/office/powerpoint/2010/main" val="290432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5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196752"/>
            <a:ext cx="4413176" cy="5038964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200" b="1" i="1" dirty="0"/>
              <a:t>Competitor Analysis</a:t>
            </a:r>
          </a:p>
          <a:p>
            <a:pPr marL="0" indent="0" algn="ctr">
              <a:buNone/>
            </a:pPr>
            <a:endParaRPr lang="it-IT" sz="2200" dirty="0"/>
          </a:p>
          <a:p>
            <a:pPr indent="0" algn="just">
              <a:buNone/>
            </a:pPr>
            <a:r>
              <a:rPr lang="it-IT" sz="2200" dirty="0"/>
              <a:t>After the </a:t>
            </a:r>
            <a:r>
              <a:rPr lang="it-IT" sz="2200" dirty="0" err="1"/>
              <a:t>identification</a:t>
            </a:r>
            <a:r>
              <a:rPr lang="it-IT" sz="2200" dirty="0"/>
              <a:t> of the </a:t>
            </a:r>
            <a:r>
              <a:rPr lang="it-IT" sz="2200" u="sng" dirty="0" err="1"/>
              <a:t>segments</a:t>
            </a:r>
            <a:r>
              <a:rPr lang="it-IT" sz="2200" u="sng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help the </a:t>
            </a:r>
            <a:r>
              <a:rPr lang="it-IT" sz="2200" dirty="0" err="1"/>
              <a:t>definition</a:t>
            </a:r>
            <a:r>
              <a:rPr lang="it-IT" sz="2200" dirty="0"/>
              <a:t> of the markets, </a:t>
            </a:r>
            <a:r>
              <a:rPr lang="it-IT" sz="2200" dirty="0" err="1"/>
              <a:t>firms</a:t>
            </a:r>
            <a:r>
              <a:rPr lang="it-IT" sz="2200" dirty="0"/>
              <a:t> </a:t>
            </a:r>
            <a:r>
              <a:rPr lang="it-IT" sz="2200" dirty="0" err="1"/>
              <a:t>should</a:t>
            </a:r>
            <a:r>
              <a:rPr lang="it-IT" sz="2200" dirty="0"/>
              <a:t> </a:t>
            </a:r>
            <a:r>
              <a:rPr lang="it-IT" sz="2200" dirty="0" err="1"/>
              <a:t>evlauate</a:t>
            </a:r>
            <a:r>
              <a:rPr lang="it-IT" sz="2200" dirty="0"/>
              <a:t> the 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trade-off</a:t>
            </a:r>
            <a:r>
              <a:rPr lang="it-IT" sz="2200" dirty="0"/>
              <a:t>:</a:t>
            </a:r>
          </a:p>
          <a:p>
            <a:pPr indent="0" algn="just">
              <a:buNone/>
            </a:pPr>
            <a:endParaRPr lang="it-IT" sz="2200" dirty="0"/>
          </a:p>
          <a:p>
            <a:pPr indent="0" algn="ctr">
              <a:buNone/>
            </a:pPr>
            <a:r>
              <a:rPr lang="it-IT" sz="2200" dirty="0" err="1"/>
              <a:t>Segments</a:t>
            </a:r>
            <a:r>
              <a:rPr lang="it-IT" sz="2200" dirty="0"/>
              <a:t>/</a:t>
            </a:r>
            <a:r>
              <a:rPr lang="it-IT" sz="2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Investements</a:t>
            </a:r>
            <a:r>
              <a:rPr lang="it-IT" sz="2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dirty="0" err="1"/>
              <a:t>required</a:t>
            </a:r>
            <a:r>
              <a:rPr lang="it-IT" sz="2200" dirty="0"/>
              <a:t> to </a:t>
            </a:r>
            <a:r>
              <a:rPr lang="it-IT" sz="2200" dirty="0" err="1"/>
              <a:t>satisfy</a:t>
            </a:r>
            <a:r>
              <a:rPr lang="it-IT" sz="2200" dirty="0"/>
              <a:t> the </a:t>
            </a:r>
            <a:r>
              <a:rPr lang="it-IT" sz="2200" dirty="0" err="1"/>
              <a:t>segments</a:t>
            </a:r>
            <a:r>
              <a:rPr lang="it-IT" sz="2200" dirty="0"/>
              <a:t>	</a:t>
            </a:r>
          </a:p>
          <a:p>
            <a:pPr algn="just">
              <a:buNone/>
            </a:pPr>
            <a:endParaRPr lang="it-IT" sz="2200" dirty="0"/>
          </a:p>
          <a:p>
            <a:pPr algn="just">
              <a:buNone/>
            </a:pPr>
            <a:r>
              <a:rPr lang="en-US" sz="2200" dirty="0"/>
              <a:t>	Businesses should relate the 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efforts </a:t>
            </a:r>
            <a:r>
              <a:rPr lang="en-US" sz="2200" dirty="0"/>
              <a:t>that can be sustained and the potential 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outcomes  </a:t>
            </a:r>
            <a:r>
              <a:rPr lang="en-US" sz="2200" dirty="0"/>
              <a:t>to be achieved.</a:t>
            </a:r>
            <a:endParaRPr lang="it-IT" sz="2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76872"/>
            <a:ext cx="3960440" cy="258152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9561B01-E05B-4BA3-B489-0FD6B6767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25" y="280078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(1)Targeting: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competitor analysis</a:t>
            </a:r>
          </a:p>
        </p:txBody>
      </p:sp>
      <p:pic>
        <p:nvPicPr>
          <p:cNvPr id="3074" name="Picture 2" descr="Trade Icon Png #91902 - Free Icons Library">
            <a:extLst>
              <a:ext uri="{FF2B5EF4-FFF2-40B4-BE49-F238E27FC236}">
                <a16:creationId xmlns:a16="http://schemas.microsoft.com/office/drawing/2014/main" id="{50637CB8-4806-4370-A99A-67D1E1DE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567505" cy="56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">
            <a:extLst>
              <a:ext uri="{FF2B5EF4-FFF2-40B4-BE49-F238E27FC236}">
                <a16:creationId xmlns:a16="http://schemas.microsoft.com/office/drawing/2014/main" id="{EFCA5887-2716-4F79-9324-EC461A84EFA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DAFA4711-DDE7-4ED6-B520-18DC083089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16A37627-67F6-41EE-92E2-4F6AD674D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FCF847BF-0B00-47AF-B72E-60611B2E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30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39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188364"/>
            <a:ext cx="8125553" cy="1331065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200" dirty="0"/>
              <a:t>To </a:t>
            </a:r>
            <a:r>
              <a:rPr lang="it-IT" sz="2200" dirty="0" err="1"/>
              <a:t>define</a:t>
            </a:r>
            <a:r>
              <a:rPr lang="it-IT" sz="2200" dirty="0"/>
              <a:t> </a:t>
            </a:r>
            <a:r>
              <a:rPr lang="it-IT" sz="2200" u="sng" dirty="0" err="1"/>
              <a:t>how</a:t>
            </a:r>
            <a:r>
              <a:rPr lang="it-IT" sz="2200" u="sng" dirty="0"/>
              <a:t> </a:t>
            </a:r>
            <a:r>
              <a:rPr lang="it-IT" sz="22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/>
              <a:t>and </a:t>
            </a:r>
            <a:r>
              <a:rPr lang="it-IT" sz="22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it-IT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segments</a:t>
            </a:r>
            <a:r>
              <a:rPr lang="it-IT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 err="1"/>
              <a:t>should</a:t>
            </a:r>
            <a:r>
              <a:rPr lang="it-IT" sz="2200" dirty="0"/>
              <a:t> be </a:t>
            </a:r>
            <a:r>
              <a:rPr lang="it-IT" sz="2200" dirty="0" err="1"/>
              <a:t>selected</a:t>
            </a:r>
            <a:r>
              <a:rPr lang="it-IT" sz="2200" dirty="0"/>
              <a:t> </a:t>
            </a:r>
            <a:r>
              <a:rPr lang="it-IT" sz="2200" dirty="0" err="1"/>
              <a:t>through</a:t>
            </a:r>
            <a:r>
              <a:rPr lang="it-IT" sz="2200" dirty="0"/>
              <a:t> an </a:t>
            </a:r>
            <a:r>
              <a:rPr lang="it-IT" sz="2200" dirty="0" err="1"/>
              <a:t>assessment</a:t>
            </a:r>
            <a:r>
              <a:rPr lang="it-IT" sz="2200" dirty="0"/>
              <a:t> of </a:t>
            </a:r>
            <a:r>
              <a:rPr lang="it-IT" sz="2200" dirty="0" err="1"/>
              <a:t>segment</a:t>
            </a:r>
            <a:r>
              <a:rPr lang="it-IT" sz="2200" dirty="0"/>
              <a:t>(s) </a:t>
            </a:r>
            <a:r>
              <a:rPr lang="it-IT" sz="22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attractiveness</a:t>
            </a:r>
            <a:r>
              <a:rPr lang="it-IT" sz="2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 err="1"/>
              <a:t>based</a:t>
            </a:r>
            <a:r>
              <a:rPr lang="it-IT" sz="2200" dirty="0"/>
              <a:t> on </a:t>
            </a:r>
            <a:r>
              <a:rPr lang="it-IT" sz="2200" dirty="0" err="1"/>
              <a:t>firm’s</a:t>
            </a:r>
            <a:r>
              <a:rPr lang="it-IT" sz="2200" dirty="0"/>
              <a:t> capabilities to </a:t>
            </a:r>
            <a:r>
              <a:rPr lang="it-IT" sz="2200" dirty="0" err="1"/>
              <a:t>employ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/>
              <a:t>to </a:t>
            </a:r>
            <a:r>
              <a:rPr lang="it-IT" sz="2200" dirty="0" err="1"/>
              <a:t>satisfy</a:t>
            </a:r>
            <a:r>
              <a:rPr lang="it-IT" sz="2200" dirty="0"/>
              <a:t> </a:t>
            </a:r>
            <a:r>
              <a:rPr lang="it-IT" sz="2200" dirty="0" err="1"/>
              <a:t>it</a:t>
            </a:r>
            <a:r>
              <a:rPr lang="it-IT" sz="2200" dirty="0"/>
              <a:t>/</a:t>
            </a:r>
            <a:r>
              <a:rPr lang="it-IT" sz="2200" dirty="0" err="1"/>
              <a:t>them</a:t>
            </a:r>
            <a:r>
              <a:rPr lang="it-IT" sz="2200" dirty="0"/>
              <a:t>.</a:t>
            </a:r>
            <a:endParaRPr lang="en-US" sz="2200" dirty="0"/>
          </a:p>
        </p:txBody>
      </p:sp>
      <p:sp>
        <p:nvSpPr>
          <p:cNvPr id="9" name="Freccia in giù 8"/>
          <p:cNvSpPr/>
          <p:nvPr/>
        </p:nvSpPr>
        <p:spPr>
          <a:xfrm>
            <a:off x="4391980" y="2669573"/>
            <a:ext cx="360040" cy="648072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259933" y="3357555"/>
            <a:ext cx="4904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Two </a:t>
            </a:r>
            <a:r>
              <a:rPr lang="it-IT" sz="2200" dirty="0" err="1"/>
              <a:t>main</a:t>
            </a:r>
            <a:r>
              <a:rPr lang="it-IT" sz="2200" dirty="0"/>
              <a:t> </a:t>
            </a:r>
            <a:r>
              <a:rPr lang="it-IT" sz="2200" dirty="0" err="1"/>
              <a:t>factors</a:t>
            </a:r>
            <a:r>
              <a:rPr lang="it-IT" sz="2200" dirty="0"/>
              <a:t> </a:t>
            </a:r>
            <a:r>
              <a:rPr lang="it-IT" sz="2200" dirty="0" err="1"/>
              <a:t>affect</a:t>
            </a:r>
            <a:r>
              <a:rPr lang="it-IT" sz="2200" dirty="0"/>
              <a:t> the </a:t>
            </a:r>
            <a:r>
              <a:rPr lang="it-IT" sz="2200" dirty="0" err="1"/>
              <a:t>decision</a:t>
            </a:r>
            <a:r>
              <a:rPr lang="it-IT" sz="2200" dirty="0"/>
              <a:t>:</a:t>
            </a:r>
          </a:p>
          <a:p>
            <a:endParaRPr lang="it-IT" sz="2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179813" y="4025697"/>
            <a:ext cx="216024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</a:t>
            </a:r>
            <a:endParaRPr lang="it-IT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30905" y="4631096"/>
            <a:ext cx="37564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i="1" dirty="0" err="1"/>
              <a:t>Contextual</a:t>
            </a:r>
            <a:r>
              <a:rPr lang="it-IT" sz="2200" i="1" dirty="0"/>
              <a:t> </a:t>
            </a:r>
            <a:r>
              <a:rPr lang="it-IT" sz="2200" i="1" dirty="0" err="1"/>
              <a:t>factors</a:t>
            </a:r>
            <a:r>
              <a:rPr lang="it-IT" sz="2200" i="1" dirty="0"/>
              <a:t> 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surround business’ activities, for </a:t>
            </a:r>
            <a:r>
              <a:rPr lang="it-IT" sz="2200" dirty="0" err="1"/>
              <a:t>instance</a:t>
            </a:r>
            <a:r>
              <a:rPr lang="it-IT" sz="2200" dirty="0"/>
              <a:t> the 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</a:t>
            </a: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/>
              <a:t>in </a:t>
            </a:r>
            <a:r>
              <a:rPr lang="it-IT" sz="2200" dirty="0" err="1"/>
              <a:t>which</a:t>
            </a:r>
            <a:r>
              <a:rPr lang="it-IT" sz="2200" dirty="0"/>
              <a:t> </a:t>
            </a:r>
            <a:r>
              <a:rPr lang="it-IT" sz="2200" dirty="0" err="1"/>
              <a:t>resources</a:t>
            </a:r>
            <a:r>
              <a:rPr lang="it-IT" sz="2200" dirty="0"/>
              <a:t> </a:t>
            </a:r>
            <a:r>
              <a:rPr lang="it-IT" sz="2200" dirty="0" err="1"/>
              <a:t>should</a:t>
            </a:r>
            <a:r>
              <a:rPr lang="it-IT" sz="2200" dirty="0"/>
              <a:t> be </a:t>
            </a:r>
            <a:r>
              <a:rPr lang="it-IT" sz="2200" dirty="0" err="1"/>
              <a:t>available</a:t>
            </a:r>
            <a:r>
              <a:rPr lang="it-IT" sz="2200" dirty="0"/>
              <a:t>.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956692" y="4589948"/>
            <a:ext cx="37804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i="1" dirty="0"/>
              <a:t>Medium &amp; Long-</a:t>
            </a:r>
            <a:r>
              <a:rPr lang="it-IT" sz="2400" i="1" dirty="0" err="1"/>
              <a:t>term</a:t>
            </a:r>
            <a:r>
              <a:rPr lang="it-IT" sz="2400" i="1" dirty="0"/>
              <a:t> goals </a:t>
            </a:r>
            <a:r>
              <a:rPr lang="it-IT" sz="2400" dirty="0" err="1"/>
              <a:t>related</a:t>
            </a:r>
            <a:r>
              <a:rPr lang="it-IT" sz="2400" dirty="0"/>
              <a:t> to </a:t>
            </a:r>
            <a:r>
              <a:rPr lang="it-IT" sz="2400" dirty="0" err="1"/>
              <a:t>volumes</a:t>
            </a:r>
            <a:r>
              <a:rPr lang="it-IT" sz="2400" dirty="0"/>
              <a:t> of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</a:t>
            </a:r>
            <a:r>
              <a:rPr lang="it-IT" sz="2400" dirty="0"/>
              <a:t>and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sales</a:t>
            </a:r>
            <a:r>
              <a:rPr lang="it-IT" sz="2400" dirty="0"/>
              <a:t>, market </a:t>
            </a:r>
            <a:r>
              <a:rPr lang="it-IT" sz="2400" dirty="0" err="1"/>
              <a:t>penentration</a:t>
            </a:r>
            <a:r>
              <a:rPr lang="it-IT" sz="2400" dirty="0"/>
              <a:t> and  (</a:t>
            </a:r>
            <a:r>
              <a:rPr lang="it-IT" sz="2400" dirty="0" err="1"/>
              <a:t>perspective</a:t>
            </a:r>
            <a:r>
              <a:rPr lang="it-IT" sz="2400" dirty="0"/>
              <a:t>)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profits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826388" y="4072054"/>
            <a:ext cx="216023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</a:t>
            </a:r>
            <a:endParaRPr lang="it-IT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2B0954F-0A07-4AD9-9348-D5262C28E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22" y="123771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(1)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Competitor Analysis </a:t>
            </a: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46F120FF-5240-41FE-A5C4-C26A91ED913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2E3CD4F2-A5BC-4011-80D6-55097C1DDB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F1B92CFB-2577-425A-8BFD-DAEC5AF74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9FB43B22-745C-44F7-B909-606D6F3CD812}"/>
              </a:ext>
            </a:extLst>
          </p:cNvPr>
          <p:cNvSpPr txBox="1">
            <a:spLocks/>
          </p:cNvSpPr>
          <p:nvPr/>
        </p:nvSpPr>
        <p:spPr>
          <a:xfrm>
            <a:off x="6906508" y="63691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31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8" grpId="0"/>
      <p:bldP spid="13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810952" y="1602279"/>
            <a:ext cx="757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Potential</a:t>
            </a:r>
            <a:r>
              <a:rPr lang="it-IT" sz="2400" b="1" dirty="0"/>
              <a:t> </a:t>
            </a:r>
            <a:r>
              <a:rPr lang="it-IT" sz="2400" b="1" dirty="0" err="1"/>
              <a:t>Limitations</a:t>
            </a:r>
            <a:endParaRPr lang="it-IT" sz="2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300192" y="1835918"/>
            <a:ext cx="1368152" cy="369332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CURRENT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300192" y="5476158"/>
            <a:ext cx="1368152" cy="400110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FUTURE</a:t>
            </a: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7B7FF60D-7A3C-4B81-A371-48185EA78D4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B27EC7BF-D216-4106-9C39-53DDA9EEEC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C161C23B-9361-4BC1-8B93-C94D26165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E6B101E8-76A8-41F1-A94F-E35BEFD7F367}"/>
              </a:ext>
            </a:extLst>
          </p:cNvPr>
          <p:cNvSpPr txBox="1">
            <a:spLocks/>
          </p:cNvSpPr>
          <p:nvPr/>
        </p:nvSpPr>
        <p:spPr>
          <a:xfrm>
            <a:off x="6882959" y="63421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755CFC94-F13E-489C-83DC-3A205AD74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22" y="421178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(1)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Competitor Analysis </a:t>
            </a:r>
          </a:p>
        </p:txBody>
      </p:sp>
      <p:pic>
        <p:nvPicPr>
          <p:cNvPr id="10242" name="Picture 2" descr="Future Icon - Free Download, PNG and Vector">
            <a:extLst>
              <a:ext uri="{FF2B5EF4-FFF2-40B4-BE49-F238E27FC236}">
                <a16:creationId xmlns:a16="http://schemas.microsoft.com/office/drawing/2014/main" id="{DE9B3DB7-B3E9-4BE3-AE1A-4364D6552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507" y="3683936"/>
            <a:ext cx="711522" cy="7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D5C42B86-73D2-4408-8C8D-A04219F72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12" y="2395612"/>
            <a:ext cx="7668344" cy="14420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presence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of a </a:t>
            </a:r>
            <a:r>
              <a:rPr kumimoji="0" lang="it-IT" altLang="it-IT" sz="24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large </a:t>
            </a:r>
            <a:r>
              <a:rPr kumimoji="0" lang="it-IT" altLang="it-IT" sz="2400" b="0" i="0" u="sng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number</a:t>
            </a:r>
            <a:r>
              <a:rPr kumimoji="0" lang="it-IT" altLang="it-IT" sz="24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of competitors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already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active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in the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identified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segment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(or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potentially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entering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), can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limit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or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damage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the 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entry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or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permanence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of the company in the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chosen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segment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FFAFFAB-9132-48AE-BDFA-82D0A7A130FB}"/>
              </a:ext>
            </a:extLst>
          </p:cNvPr>
          <p:cNvSpPr/>
          <p:nvPr/>
        </p:nvSpPr>
        <p:spPr>
          <a:xfrm>
            <a:off x="800648" y="4462388"/>
            <a:ext cx="7668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it-IT" sz="2400" dirty="0">
                <a:solidFill>
                  <a:srgbClr val="222222"/>
                </a:solidFill>
                <a:latin typeface="+mj-lt"/>
              </a:rPr>
              <a:t>The </a:t>
            </a:r>
            <a:r>
              <a:rPr lang="it-IT" altLang="it-IT" sz="2400" dirty="0" err="1">
                <a:solidFill>
                  <a:srgbClr val="222222"/>
                </a:solidFill>
                <a:latin typeface="+mj-lt"/>
              </a:rPr>
              <a:t>consolidated</a:t>
            </a:r>
            <a:r>
              <a:rPr lang="it-IT" altLang="it-IT" sz="24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altLang="it-IT" sz="2400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bargaining</a:t>
            </a:r>
            <a:r>
              <a:rPr lang="it-IT" altLang="it-IT" sz="240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power </a:t>
            </a:r>
            <a:r>
              <a:rPr lang="it-IT" altLang="it-IT" sz="2400" dirty="0">
                <a:solidFill>
                  <a:srgbClr val="222222"/>
                </a:solidFill>
                <a:latin typeface="+mj-lt"/>
              </a:rPr>
              <a:t>of customers and suppliers can make the market </a:t>
            </a:r>
            <a:r>
              <a:rPr lang="it-IT" altLang="it-IT" sz="2400" dirty="0" err="1">
                <a:solidFill>
                  <a:srgbClr val="222222"/>
                </a:solidFill>
                <a:latin typeface="+mj-lt"/>
              </a:rPr>
              <a:t>segment</a:t>
            </a:r>
            <a:r>
              <a:rPr lang="it-IT" altLang="it-IT" sz="24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altLang="it-IT" sz="2400" dirty="0" err="1">
                <a:solidFill>
                  <a:srgbClr val="222222"/>
                </a:solidFill>
                <a:latin typeface="+mj-lt"/>
              </a:rPr>
              <a:t>less</a:t>
            </a:r>
            <a:r>
              <a:rPr lang="it-IT" altLang="it-IT" sz="2400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altLang="it-IT" sz="2400" dirty="0" err="1">
                <a:solidFill>
                  <a:srgbClr val="222222"/>
                </a:solidFill>
                <a:latin typeface="+mj-lt"/>
              </a:rPr>
              <a:t>profitable</a:t>
            </a:r>
            <a:r>
              <a:rPr lang="it-IT" altLang="it-IT" sz="2400" dirty="0">
                <a:solidFill>
                  <a:srgbClr val="222222"/>
                </a:solidFill>
                <a:latin typeface="+mj-lt"/>
              </a:rPr>
              <a:t> for the company</a:t>
            </a:r>
            <a:endParaRPr 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557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/>
          <p:cNvSpPr txBox="1"/>
          <p:nvPr/>
        </p:nvSpPr>
        <p:spPr>
          <a:xfrm>
            <a:off x="3707904" y="2080064"/>
            <a:ext cx="2310104" cy="369332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EXOGENOUS FACTORS</a:t>
            </a:r>
          </a:p>
        </p:txBody>
      </p:sp>
      <p:sp>
        <p:nvSpPr>
          <p:cNvPr id="28" name="CasellaDiTesto 27"/>
          <p:cNvSpPr txBox="1"/>
          <p:nvPr/>
        </p:nvSpPr>
        <p:spPr>
          <a:xfrm rot="16200000">
            <a:off x="639459" y="4027627"/>
            <a:ext cx="2643382" cy="707886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ENDOGENOUS FACTORS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3206617" y="3317643"/>
            <a:ext cx="3325620" cy="2593072"/>
          </a:xfrm>
          <a:prstGeom prst="rect">
            <a:avLst/>
          </a:prstGeom>
          <a:noFill/>
          <a:ln w="285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3235037" y="3317643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3235037" y="4174411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3235037" y="5053947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4343577" y="3317643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4343577" y="4174411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5" name="Rettangolo 34"/>
          <p:cNvSpPr/>
          <p:nvPr/>
        </p:nvSpPr>
        <p:spPr>
          <a:xfrm>
            <a:off x="4343577" y="5053947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5452117" y="3317643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Rettangolo 36"/>
          <p:cNvSpPr/>
          <p:nvPr/>
        </p:nvSpPr>
        <p:spPr>
          <a:xfrm>
            <a:off x="5452117" y="4174411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5452117" y="5053947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3185937" y="2552408"/>
            <a:ext cx="332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Threats</a:t>
            </a:r>
            <a:r>
              <a:rPr lang="it-IT" sz="2000" dirty="0"/>
              <a:t>/ </a:t>
            </a:r>
            <a:r>
              <a:rPr lang="it-IT" sz="2000" dirty="0" err="1"/>
              <a:t>Opportuntities</a:t>
            </a:r>
            <a:endParaRPr lang="it-IT" sz="2000" dirty="0"/>
          </a:p>
        </p:txBody>
      </p:sp>
      <p:sp>
        <p:nvSpPr>
          <p:cNvPr id="40" name="CasellaDiTesto 39"/>
          <p:cNvSpPr txBox="1"/>
          <p:nvPr/>
        </p:nvSpPr>
        <p:spPr>
          <a:xfrm rot="16200000">
            <a:off x="1190827" y="4238194"/>
            <a:ext cx="2876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Strengths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Weaknesses</a:t>
            </a:r>
            <a:endParaRPr lang="it-IT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6192912" y="2217845"/>
            <a:ext cx="1970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Attractiveness</a:t>
            </a:r>
            <a:endParaRPr lang="it-IT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624880" y="588270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Capability to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satisfy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3008914" y="3009681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Low</a:t>
            </a:r>
          </a:p>
        </p:txBody>
      </p:sp>
      <p:sp>
        <p:nvSpPr>
          <p:cNvPr id="44" name="CasellaDiTesto 43"/>
          <p:cNvSpPr txBox="1"/>
          <p:nvPr/>
        </p:nvSpPr>
        <p:spPr>
          <a:xfrm rot="16200000">
            <a:off x="2214785" y="5367326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Low</a:t>
            </a:r>
          </a:p>
        </p:txBody>
      </p:sp>
      <p:sp>
        <p:nvSpPr>
          <p:cNvPr id="45" name="CasellaDiTesto 44"/>
          <p:cNvSpPr txBox="1"/>
          <p:nvPr/>
        </p:nvSpPr>
        <p:spPr>
          <a:xfrm rot="16200000">
            <a:off x="2211746" y="4455744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Medium</a:t>
            </a:r>
          </a:p>
        </p:txBody>
      </p:sp>
      <p:sp>
        <p:nvSpPr>
          <p:cNvPr id="46" name="CasellaDiTesto 45"/>
          <p:cNvSpPr txBox="1"/>
          <p:nvPr/>
        </p:nvSpPr>
        <p:spPr>
          <a:xfrm rot="16200000">
            <a:off x="2213267" y="3531759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High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4103244" y="3019433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Medium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5197484" y="3008322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High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75C19E9F-B00E-48B2-A237-48FF75603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5900" y="319754"/>
            <a:ext cx="935745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Matrix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Attractiveness-Competitiveness</a:t>
            </a:r>
          </a:p>
        </p:txBody>
      </p:sp>
      <p:grpSp>
        <p:nvGrpSpPr>
          <p:cNvPr id="41" name="Group 1">
            <a:extLst>
              <a:ext uri="{FF2B5EF4-FFF2-40B4-BE49-F238E27FC236}">
                <a16:creationId xmlns:a16="http://schemas.microsoft.com/office/drawing/2014/main" id="{A859CCB9-92AE-4798-AE1D-846972AC53A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49" name="Group 2">
              <a:extLst>
                <a:ext uri="{FF2B5EF4-FFF2-40B4-BE49-F238E27FC236}">
                  <a16:creationId xmlns:a16="http://schemas.microsoft.com/office/drawing/2014/main" id="{065C1E59-0DC9-4033-8FE5-01DDA03F9D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50" name="Freeform 3">
                <a:extLst>
                  <a:ext uri="{FF2B5EF4-FFF2-40B4-BE49-F238E27FC236}">
                    <a16:creationId xmlns:a16="http://schemas.microsoft.com/office/drawing/2014/main" id="{33600C08-5E95-4D29-9651-A4AD570BF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51" name="Segnaposto numero diapositiva 3">
            <a:extLst>
              <a:ext uri="{FF2B5EF4-FFF2-40B4-BE49-F238E27FC236}">
                <a16:creationId xmlns:a16="http://schemas.microsoft.com/office/drawing/2014/main" id="{599ADE54-FBA2-4025-BAA3-005BA8C1A606}"/>
              </a:ext>
            </a:extLst>
          </p:cNvPr>
          <p:cNvSpPr txBox="1">
            <a:spLocks/>
          </p:cNvSpPr>
          <p:nvPr/>
        </p:nvSpPr>
        <p:spPr>
          <a:xfrm>
            <a:off x="6901304" y="63691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33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/>
      <p:bldP spid="40" grpId="0"/>
      <p:bldP spid="39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/>
          <p:cNvSpPr txBox="1"/>
          <p:nvPr/>
        </p:nvSpPr>
        <p:spPr>
          <a:xfrm>
            <a:off x="984156" y="2082337"/>
            <a:ext cx="2232247" cy="400110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POST-MODERNISTS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209897" y="3312401"/>
            <a:ext cx="2325527" cy="400110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TRADITIONALISTS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529769" y="2695338"/>
            <a:ext cx="2596286" cy="400110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HEALTHY CONSUMERS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823990" y="1990657"/>
            <a:ext cx="5192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Undifferentiated</a:t>
            </a:r>
            <a:r>
              <a:rPr lang="it-IT" sz="2000" dirty="0"/>
              <a:t> </a:t>
            </a:r>
            <a:r>
              <a:rPr lang="it-IT" sz="2000" dirty="0" err="1"/>
              <a:t>tastes</a:t>
            </a:r>
            <a:r>
              <a:rPr lang="it-IT" sz="2000" dirty="0"/>
              <a:t>, no special </a:t>
            </a:r>
            <a:r>
              <a:rPr lang="it-IT" sz="2000" dirty="0" err="1"/>
              <a:t>requirements</a:t>
            </a:r>
            <a:r>
              <a:rPr lang="it-IT" sz="2000" dirty="0"/>
              <a:t> in </a:t>
            </a:r>
            <a:r>
              <a:rPr lang="it-IT" sz="2000" dirty="0" err="1"/>
              <a:t>terms</a:t>
            </a:r>
            <a:r>
              <a:rPr lang="it-IT" sz="2000" dirty="0"/>
              <a:t> of </a:t>
            </a:r>
            <a:r>
              <a:rPr lang="it-IT" sz="2000" dirty="0" err="1"/>
              <a:t>quality</a:t>
            </a:r>
            <a:r>
              <a:rPr lang="it-IT" sz="2000" dirty="0"/>
              <a:t> or brand 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3421663" y="2695338"/>
            <a:ext cx="5192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Required</a:t>
            </a:r>
            <a:r>
              <a:rPr lang="it-IT" sz="2000" dirty="0"/>
              <a:t> </a:t>
            </a:r>
            <a:r>
              <a:rPr lang="it-IT" sz="2000" dirty="0" err="1"/>
              <a:t>components</a:t>
            </a:r>
            <a:r>
              <a:rPr lang="it-IT" sz="2000" dirty="0"/>
              <a:t>/ </a:t>
            </a:r>
            <a:r>
              <a:rPr lang="it-IT" sz="2000" dirty="0" err="1"/>
              <a:t>recipes</a:t>
            </a:r>
            <a:r>
              <a:rPr lang="it-IT" sz="2000" dirty="0"/>
              <a:t>/ </a:t>
            </a:r>
            <a:r>
              <a:rPr lang="it-IT" sz="2000" dirty="0" err="1"/>
              <a:t>organoleptic</a:t>
            </a:r>
            <a:r>
              <a:rPr lang="it-IT" sz="2000" dirty="0"/>
              <a:t> features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3085518" y="3336293"/>
            <a:ext cx="459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Brand </a:t>
            </a:r>
            <a:r>
              <a:rPr lang="it-IT" sz="2000" dirty="0" err="1"/>
              <a:t>awareness</a:t>
            </a:r>
            <a:r>
              <a:rPr lang="it-IT" sz="2000" dirty="0"/>
              <a:t>, </a:t>
            </a:r>
            <a:r>
              <a:rPr lang="it-IT" sz="2000" dirty="0" err="1"/>
              <a:t>Italian</a:t>
            </a:r>
            <a:r>
              <a:rPr lang="it-IT" sz="2000" dirty="0"/>
              <a:t> Culture, loyalty</a:t>
            </a: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977190"/>
              </p:ext>
            </p:extLst>
          </p:nvPr>
        </p:nvGraphicFramePr>
        <p:xfrm>
          <a:off x="2699792" y="3977248"/>
          <a:ext cx="5061364" cy="1259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83467">
                  <a:extLst>
                    <a:ext uri="{9D8B030D-6E8A-4147-A177-3AD203B41FA5}">
                      <a16:colId xmlns:a16="http://schemas.microsoft.com/office/drawing/2014/main" val="4026731651"/>
                    </a:ext>
                  </a:extLst>
                </a:gridCol>
                <a:gridCol w="1047215">
                  <a:extLst>
                    <a:ext uri="{9D8B030D-6E8A-4147-A177-3AD203B41FA5}">
                      <a16:colId xmlns:a16="http://schemas.microsoft.com/office/drawing/2014/main" val="3456726482"/>
                    </a:ext>
                  </a:extLst>
                </a:gridCol>
                <a:gridCol w="1265341">
                  <a:extLst>
                    <a:ext uri="{9D8B030D-6E8A-4147-A177-3AD203B41FA5}">
                      <a16:colId xmlns:a16="http://schemas.microsoft.com/office/drawing/2014/main" val="1704273313"/>
                    </a:ext>
                  </a:extLst>
                </a:gridCol>
                <a:gridCol w="1265341">
                  <a:extLst>
                    <a:ext uri="{9D8B030D-6E8A-4147-A177-3AD203B41FA5}">
                      <a16:colId xmlns:a16="http://schemas.microsoft.com/office/drawing/2014/main" val="548578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Post-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modernists</a:t>
                      </a:r>
                      <a:r>
                        <a:rPr lang="it-IT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Healthy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Consumers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Traditionalists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525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/>
                        <a:t>DEMAND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48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/>
                        <a:t>OFFERING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826635"/>
                  </a:ext>
                </a:extLst>
              </a:tr>
            </a:tbl>
          </a:graphicData>
        </a:graphic>
      </p:graphicFrame>
      <p:graphicFrame>
        <p:nvGraphicFramePr>
          <p:cNvPr id="54" name="Tabella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82258"/>
              </p:ext>
            </p:extLst>
          </p:nvPr>
        </p:nvGraphicFramePr>
        <p:xfrm>
          <a:off x="2699792" y="5433079"/>
          <a:ext cx="5075168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4026731651"/>
                    </a:ext>
                  </a:extLst>
                </a:gridCol>
                <a:gridCol w="1025416">
                  <a:extLst>
                    <a:ext uri="{9D8B030D-6E8A-4147-A177-3AD203B41FA5}">
                      <a16:colId xmlns:a16="http://schemas.microsoft.com/office/drawing/2014/main" val="3456726482"/>
                    </a:ext>
                  </a:extLst>
                </a:gridCol>
                <a:gridCol w="1268792">
                  <a:extLst>
                    <a:ext uri="{9D8B030D-6E8A-4147-A177-3AD203B41FA5}">
                      <a16:colId xmlns:a16="http://schemas.microsoft.com/office/drawing/2014/main" val="1704273313"/>
                    </a:ext>
                  </a:extLst>
                </a:gridCol>
                <a:gridCol w="1268792">
                  <a:extLst>
                    <a:ext uri="{9D8B030D-6E8A-4147-A177-3AD203B41FA5}">
                      <a16:colId xmlns:a16="http://schemas.microsoft.com/office/drawing/2014/main" val="548578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ATTRACTIVENESS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48488"/>
                  </a:ext>
                </a:extLst>
              </a:tr>
            </a:tbl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4690885" y="5143755"/>
            <a:ext cx="26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*</a:t>
            </a:r>
          </a:p>
        </p:txBody>
      </p:sp>
      <p:sp>
        <p:nvSpPr>
          <p:cNvPr id="55" name="CasellaDiTesto 54"/>
          <p:cNvSpPr txBox="1"/>
          <p:nvPr/>
        </p:nvSpPr>
        <p:spPr>
          <a:xfrm flipH="1">
            <a:off x="5790715" y="5133454"/>
            <a:ext cx="85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*</a:t>
            </a:r>
          </a:p>
        </p:txBody>
      </p:sp>
      <p:sp>
        <p:nvSpPr>
          <p:cNvPr id="56" name="CasellaDiTesto 55"/>
          <p:cNvSpPr txBox="1"/>
          <p:nvPr/>
        </p:nvSpPr>
        <p:spPr>
          <a:xfrm>
            <a:off x="7033037" y="51222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*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267898" y="5928804"/>
            <a:ext cx="84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100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5676949" y="5947889"/>
            <a:ext cx="84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300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6938231" y="5941422"/>
            <a:ext cx="84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400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B1B9F5C1-7811-4D19-A4E9-314E100D6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4" y="309422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  <a:br>
              <a:rPr lang="it-IT" sz="40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Target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Attractiveness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E5A7122-7A37-4B52-977A-1C2FC50F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3301"/>
            <a:ext cx="2232248" cy="16675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pSp>
        <p:nvGrpSpPr>
          <p:cNvPr id="21" name="Group 1">
            <a:extLst>
              <a:ext uri="{FF2B5EF4-FFF2-40B4-BE49-F238E27FC236}">
                <a16:creationId xmlns:a16="http://schemas.microsoft.com/office/drawing/2014/main" id="{4304A9A6-4BF0-4404-A71C-1855DD0995E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158B61B1-2F60-4D5E-BB4C-F7C3A7B3C3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0770A3B1-2BFB-4EE2-BE28-01212A3A9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4" name="Segnaposto numero diapositiva 3">
            <a:extLst>
              <a:ext uri="{FF2B5EF4-FFF2-40B4-BE49-F238E27FC236}">
                <a16:creationId xmlns:a16="http://schemas.microsoft.com/office/drawing/2014/main" id="{7A56220A-4482-40DB-BC49-DE1232DB1151}"/>
              </a:ext>
            </a:extLst>
          </p:cNvPr>
          <p:cNvSpPr txBox="1">
            <a:spLocks/>
          </p:cNvSpPr>
          <p:nvPr/>
        </p:nvSpPr>
        <p:spPr>
          <a:xfrm>
            <a:off x="6901304" y="63691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34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2" grpId="0" animBg="1"/>
      <p:bldP spid="2" grpId="0"/>
      <p:bldP spid="50" grpId="0"/>
      <p:bldP spid="53" grpId="0"/>
      <p:bldP spid="13" grpId="0"/>
      <p:bldP spid="55" grpId="0"/>
      <p:bldP spid="56" grpId="0"/>
      <p:bldP spid="14" grpId="0"/>
      <p:bldP spid="57" grpId="0"/>
      <p:bldP spid="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830586" y="5818413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140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5336209" y="582123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350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5696249" y="5820723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370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254522" y="5809032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endParaRPr lang="it-IT" sz="11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6326155" y="579312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</a:t>
            </a: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5688560" y="4287928"/>
            <a:ext cx="0" cy="148796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ttore 2 52"/>
          <p:cNvCxnSpPr>
            <a:cxnSpLocks/>
          </p:cNvCxnSpPr>
          <p:nvPr/>
        </p:nvCxnSpPr>
        <p:spPr>
          <a:xfrm flipV="1">
            <a:off x="4062407" y="4759580"/>
            <a:ext cx="0" cy="100081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 flipV="1">
            <a:off x="5764749" y="3505754"/>
            <a:ext cx="0" cy="224314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ttore 2 54"/>
          <p:cNvCxnSpPr>
            <a:cxnSpLocks/>
            <a:endCxn id="20" idx="2"/>
          </p:cNvCxnSpPr>
          <p:nvPr/>
        </p:nvCxnSpPr>
        <p:spPr>
          <a:xfrm flipV="1">
            <a:off x="3277107" y="3416315"/>
            <a:ext cx="2412075" cy="343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5689182" y="3327856"/>
            <a:ext cx="151134" cy="17691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e 55"/>
          <p:cNvSpPr/>
          <p:nvPr/>
        </p:nvSpPr>
        <p:spPr>
          <a:xfrm>
            <a:off x="5629774" y="4122162"/>
            <a:ext cx="127035" cy="164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Ovale 56"/>
          <p:cNvSpPr/>
          <p:nvPr/>
        </p:nvSpPr>
        <p:spPr>
          <a:xfrm>
            <a:off x="3991178" y="4568026"/>
            <a:ext cx="127035" cy="164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8" name="Connettore 2 57"/>
          <p:cNvCxnSpPr>
            <a:cxnSpLocks/>
          </p:cNvCxnSpPr>
          <p:nvPr/>
        </p:nvCxnSpPr>
        <p:spPr>
          <a:xfrm>
            <a:off x="3307226" y="4659504"/>
            <a:ext cx="665503" cy="460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ttore 2 58"/>
          <p:cNvCxnSpPr>
            <a:cxnSpLocks/>
          </p:cNvCxnSpPr>
          <p:nvPr/>
        </p:nvCxnSpPr>
        <p:spPr>
          <a:xfrm>
            <a:off x="3328473" y="4196158"/>
            <a:ext cx="2283942" cy="698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ttangolo 73"/>
          <p:cNvSpPr/>
          <p:nvPr/>
        </p:nvSpPr>
        <p:spPr>
          <a:xfrm>
            <a:off x="5786940" y="3226115"/>
            <a:ext cx="1836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TRADITIONALISTS</a:t>
            </a:r>
          </a:p>
        </p:txBody>
      </p:sp>
      <p:sp>
        <p:nvSpPr>
          <p:cNvPr id="75" name="Rettangolo 74"/>
          <p:cNvSpPr/>
          <p:nvPr/>
        </p:nvSpPr>
        <p:spPr>
          <a:xfrm>
            <a:off x="5747347" y="4046152"/>
            <a:ext cx="228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CONSUMERS</a:t>
            </a:r>
          </a:p>
        </p:txBody>
      </p:sp>
      <p:sp>
        <p:nvSpPr>
          <p:cNvPr id="76" name="Rettangolo 75"/>
          <p:cNvSpPr/>
          <p:nvPr/>
        </p:nvSpPr>
        <p:spPr>
          <a:xfrm>
            <a:off x="4062407" y="4474795"/>
            <a:ext cx="1999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POST-MODERNISTS</a:t>
            </a:r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B49F8A65-DBC1-428F-A318-B6C69E9F5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0" y="189234"/>
            <a:ext cx="857015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Example: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Matrix Attractiveness-competitiveness</a:t>
            </a:r>
          </a:p>
        </p:txBody>
      </p:sp>
      <p:grpSp>
        <p:nvGrpSpPr>
          <p:cNvPr id="49" name="Group 1">
            <a:extLst>
              <a:ext uri="{FF2B5EF4-FFF2-40B4-BE49-F238E27FC236}">
                <a16:creationId xmlns:a16="http://schemas.microsoft.com/office/drawing/2014/main" id="{E5ECEC1B-822B-4A69-A032-E8E2FA080FE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50" name="Group 2">
              <a:extLst>
                <a:ext uri="{FF2B5EF4-FFF2-40B4-BE49-F238E27FC236}">
                  <a16:creationId xmlns:a16="http://schemas.microsoft.com/office/drawing/2014/main" id="{BDBC185A-C1D3-45C8-B4C4-EF0169832E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0620D94B-DA6C-4000-8488-68E5FC99F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61" name="Segnaposto numero diapositiva 3">
            <a:extLst>
              <a:ext uri="{FF2B5EF4-FFF2-40B4-BE49-F238E27FC236}">
                <a16:creationId xmlns:a16="http://schemas.microsoft.com/office/drawing/2014/main" id="{FB4EAB0F-5F04-4DC6-9004-ABC98CCAA6AB}"/>
              </a:ext>
            </a:extLst>
          </p:cNvPr>
          <p:cNvSpPr txBox="1">
            <a:spLocks/>
          </p:cNvSpPr>
          <p:nvPr/>
        </p:nvSpPr>
        <p:spPr>
          <a:xfrm>
            <a:off x="6902219" y="63690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35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568635D7-0683-4FE4-8988-6571863D2F62}"/>
              </a:ext>
            </a:extLst>
          </p:cNvPr>
          <p:cNvSpPr txBox="1"/>
          <p:nvPr/>
        </p:nvSpPr>
        <p:spPr>
          <a:xfrm>
            <a:off x="3779912" y="1929743"/>
            <a:ext cx="2310104" cy="369332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EXOGENOUS FACTORS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8CB5F8A4-50DA-4B97-921D-4F1D1EE58E6B}"/>
              </a:ext>
            </a:extLst>
          </p:cNvPr>
          <p:cNvSpPr txBox="1"/>
          <p:nvPr/>
        </p:nvSpPr>
        <p:spPr>
          <a:xfrm rot="16200000">
            <a:off x="711467" y="3877306"/>
            <a:ext cx="2643382" cy="707886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ENDOGENOUS FACTORS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E4B3FC60-B07A-433F-A734-27983CD5F39A}"/>
              </a:ext>
            </a:extLst>
          </p:cNvPr>
          <p:cNvSpPr/>
          <p:nvPr/>
        </p:nvSpPr>
        <p:spPr>
          <a:xfrm>
            <a:off x="3278625" y="3167322"/>
            <a:ext cx="3325620" cy="2593072"/>
          </a:xfrm>
          <a:prstGeom prst="rect">
            <a:avLst/>
          </a:prstGeom>
          <a:noFill/>
          <a:ln w="285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CEB17152-09BD-4836-B287-62803C1278ED}"/>
              </a:ext>
            </a:extLst>
          </p:cNvPr>
          <p:cNvSpPr/>
          <p:nvPr/>
        </p:nvSpPr>
        <p:spPr>
          <a:xfrm>
            <a:off x="3307045" y="3167322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8EF44791-DA94-48E1-99F9-6853E5E4979F}"/>
              </a:ext>
            </a:extLst>
          </p:cNvPr>
          <p:cNvSpPr/>
          <p:nvPr/>
        </p:nvSpPr>
        <p:spPr>
          <a:xfrm>
            <a:off x="3307045" y="4024090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A52F0341-F677-4815-836E-FA463D4D9289}"/>
              </a:ext>
            </a:extLst>
          </p:cNvPr>
          <p:cNvSpPr/>
          <p:nvPr/>
        </p:nvSpPr>
        <p:spPr>
          <a:xfrm>
            <a:off x="3307045" y="4903626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E7619156-C1B4-408F-A7AB-3DC41699343B}"/>
              </a:ext>
            </a:extLst>
          </p:cNvPr>
          <p:cNvSpPr/>
          <p:nvPr/>
        </p:nvSpPr>
        <p:spPr>
          <a:xfrm>
            <a:off x="4415585" y="3167322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6F9B5865-6F34-4058-A686-AD873C51E2CF}"/>
              </a:ext>
            </a:extLst>
          </p:cNvPr>
          <p:cNvSpPr/>
          <p:nvPr/>
        </p:nvSpPr>
        <p:spPr>
          <a:xfrm>
            <a:off x="4415585" y="4024090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1D46319C-2B14-4803-9151-0D2194CD48A5}"/>
              </a:ext>
            </a:extLst>
          </p:cNvPr>
          <p:cNvSpPr/>
          <p:nvPr/>
        </p:nvSpPr>
        <p:spPr>
          <a:xfrm>
            <a:off x="4415585" y="4903626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7823077F-5BBA-4C9F-B1D7-90411DF8978D}"/>
              </a:ext>
            </a:extLst>
          </p:cNvPr>
          <p:cNvSpPr/>
          <p:nvPr/>
        </p:nvSpPr>
        <p:spPr>
          <a:xfrm>
            <a:off x="5524125" y="3167322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6F6903F0-E824-4675-BAF2-EDFA04F84266}"/>
              </a:ext>
            </a:extLst>
          </p:cNvPr>
          <p:cNvSpPr/>
          <p:nvPr/>
        </p:nvSpPr>
        <p:spPr>
          <a:xfrm>
            <a:off x="5524125" y="4024090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1B1BEF3E-3D68-488E-8B9D-6C39640A4EEA}"/>
              </a:ext>
            </a:extLst>
          </p:cNvPr>
          <p:cNvSpPr/>
          <p:nvPr/>
        </p:nvSpPr>
        <p:spPr>
          <a:xfrm>
            <a:off x="5524125" y="4903626"/>
            <a:ext cx="1080120" cy="856768"/>
          </a:xfrm>
          <a:prstGeom prst="rect">
            <a:avLst/>
          </a:prstGeom>
          <a:noFill/>
          <a:ln w="3175">
            <a:solidFill>
              <a:srgbClr val="731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E7A2116-2F9F-40D6-AB32-1D0C32210E5B}"/>
              </a:ext>
            </a:extLst>
          </p:cNvPr>
          <p:cNvSpPr txBox="1"/>
          <p:nvPr/>
        </p:nvSpPr>
        <p:spPr>
          <a:xfrm>
            <a:off x="3257945" y="2402087"/>
            <a:ext cx="332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Threats</a:t>
            </a:r>
            <a:r>
              <a:rPr lang="it-IT" sz="2000" dirty="0"/>
              <a:t>/ </a:t>
            </a:r>
            <a:r>
              <a:rPr lang="it-IT" sz="2000" dirty="0" err="1"/>
              <a:t>Opportuntities</a:t>
            </a:r>
            <a:endParaRPr lang="it-IT" sz="2000" dirty="0"/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ECFC5062-A73E-43A9-86E3-631042516933}"/>
              </a:ext>
            </a:extLst>
          </p:cNvPr>
          <p:cNvSpPr txBox="1"/>
          <p:nvPr/>
        </p:nvSpPr>
        <p:spPr>
          <a:xfrm rot="16200000">
            <a:off x="1262835" y="4087873"/>
            <a:ext cx="2876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Strengths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Weaknesses</a:t>
            </a:r>
            <a:endParaRPr lang="it-IT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3F228D2F-07E6-4413-AAEE-5CD5BCC554C5}"/>
              </a:ext>
            </a:extLst>
          </p:cNvPr>
          <p:cNvSpPr txBox="1"/>
          <p:nvPr/>
        </p:nvSpPr>
        <p:spPr>
          <a:xfrm>
            <a:off x="6264920" y="2067524"/>
            <a:ext cx="1970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Attractiveness</a:t>
            </a:r>
            <a:endParaRPr lang="it-IT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8501B56C-6867-4109-8A95-2CDA32284BBC}"/>
              </a:ext>
            </a:extLst>
          </p:cNvPr>
          <p:cNvSpPr txBox="1"/>
          <p:nvPr/>
        </p:nvSpPr>
        <p:spPr>
          <a:xfrm>
            <a:off x="1066025" y="5665246"/>
            <a:ext cx="1988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Capability to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satisfy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4EDC8BB8-5E5E-454E-AB41-66D0EDBF49F6}"/>
              </a:ext>
            </a:extLst>
          </p:cNvPr>
          <p:cNvSpPr txBox="1"/>
          <p:nvPr/>
        </p:nvSpPr>
        <p:spPr>
          <a:xfrm>
            <a:off x="3080922" y="2859360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Low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A53757B9-D112-4D21-AAEF-3F912C76C280}"/>
              </a:ext>
            </a:extLst>
          </p:cNvPr>
          <p:cNvSpPr txBox="1"/>
          <p:nvPr/>
        </p:nvSpPr>
        <p:spPr>
          <a:xfrm rot="16200000">
            <a:off x="2286793" y="5217005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Low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CD1DB78E-4158-4B7E-81D6-2A64331B4AAB}"/>
              </a:ext>
            </a:extLst>
          </p:cNvPr>
          <p:cNvSpPr txBox="1"/>
          <p:nvPr/>
        </p:nvSpPr>
        <p:spPr>
          <a:xfrm rot="16200000">
            <a:off x="2283754" y="4305423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Medium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71D2CFEC-9920-4868-9BB7-35625214739E}"/>
              </a:ext>
            </a:extLst>
          </p:cNvPr>
          <p:cNvSpPr txBox="1"/>
          <p:nvPr/>
        </p:nvSpPr>
        <p:spPr>
          <a:xfrm rot="16200000">
            <a:off x="2285275" y="3381438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High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1895B60D-1120-4E48-88D1-46919C308AD9}"/>
              </a:ext>
            </a:extLst>
          </p:cNvPr>
          <p:cNvSpPr txBox="1"/>
          <p:nvPr/>
        </p:nvSpPr>
        <p:spPr>
          <a:xfrm>
            <a:off x="4175252" y="2869112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Medium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CD0E7B35-912A-4399-934D-F1BB1F244077}"/>
              </a:ext>
            </a:extLst>
          </p:cNvPr>
          <p:cNvSpPr txBox="1"/>
          <p:nvPr/>
        </p:nvSpPr>
        <p:spPr>
          <a:xfrm>
            <a:off x="5269492" y="2858001"/>
            <a:ext cx="157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217550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4" grpId="0"/>
      <p:bldP spid="20" grpId="0" animBg="1"/>
      <p:bldP spid="56" grpId="0" animBg="1"/>
      <p:bldP spid="57" grpId="0" animBg="1"/>
      <p:bldP spid="74" grpId="0"/>
      <p:bldP spid="75" grpId="0"/>
      <p:bldP spid="7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>
            <a:extLst>
              <a:ext uri="{FF2B5EF4-FFF2-40B4-BE49-F238E27FC236}">
                <a16:creationId xmlns:a16="http://schemas.microsoft.com/office/drawing/2014/main" id="{4F2180AD-C04B-4A33-96BA-D1C1E8D94FE8}"/>
              </a:ext>
            </a:extLst>
          </p:cNvPr>
          <p:cNvSpPr/>
          <p:nvPr/>
        </p:nvSpPr>
        <p:spPr>
          <a:xfrm>
            <a:off x="6034192" y="3257218"/>
            <a:ext cx="2970606" cy="2855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consumer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of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lactose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-free and gluten-free food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</a:t>
            </a: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organoleptic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properties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</a:t>
            </a:r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FF41C3B-C655-4712-8133-1D3B304EC97B}"/>
              </a:ext>
            </a:extLst>
          </p:cNvPr>
          <p:cNvSpPr/>
          <p:nvPr/>
        </p:nvSpPr>
        <p:spPr>
          <a:xfrm>
            <a:off x="219222" y="2551747"/>
            <a:ext cx="2729266" cy="3416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food and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consumption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rituals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product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</a:t>
            </a:r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1804" y="30942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PASTA Market</a:t>
            </a: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766692A1-F3F4-4217-B4C1-EC3E9FBD61F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85D6C54B-2128-4E08-B8F2-4DE5D90A8B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FC49B2B-C572-400A-B519-63DDCF0B0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D4B28959-8C0F-4465-B402-CE04A493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9145" y="644212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11278AA-276D-4706-BF48-A3EA32097B24}"/>
              </a:ext>
            </a:extLst>
          </p:cNvPr>
          <p:cNvSpPr/>
          <p:nvPr/>
        </p:nvSpPr>
        <p:spPr>
          <a:xfrm>
            <a:off x="187240" y="2579922"/>
            <a:ext cx="2778601" cy="39281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</a:t>
            </a:r>
            <a:r>
              <a:rPr 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Products</a:t>
            </a:r>
          </a:p>
          <a:p>
            <a:endParaRPr 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Strengthening</a:t>
            </a:r>
            <a:r>
              <a:rPr 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Mediterranean</a:t>
            </a:r>
            <a:r>
              <a:rPr 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Culture </a:t>
            </a:r>
          </a:p>
          <a:p>
            <a:r>
              <a:rPr 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Storytelling </a:t>
            </a:r>
            <a:r>
              <a:rPr lang="it-IT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Campaign</a:t>
            </a:r>
            <a:endParaRPr lang="it-IT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DBC582E-5C5C-4008-8CF8-51301365DD25}"/>
              </a:ext>
            </a:extLst>
          </p:cNvPr>
          <p:cNvSpPr txBox="1"/>
          <p:nvPr/>
        </p:nvSpPr>
        <p:spPr>
          <a:xfrm>
            <a:off x="229567" y="1985974"/>
            <a:ext cx="27292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TRADITIONALISTS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21CEA1C-C15B-40C0-B271-531C5942A1F8}"/>
              </a:ext>
            </a:extLst>
          </p:cNvPr>
          <p:cNvSpPr/>
          <p:nvPr/>
        </p:nvSpPr>
        <p:spPr>
          <a:xfrm>
            <a:off x="3118242" y="2835802"/>
            <a:ext cx="2729266" cy="3416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familiarity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cooking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«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processed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product </a:t>
            </a:r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</a:t>
            </a:r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</a:t>
            </a:r>
            <a:r>
              <a:rPr lang="it-IT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5E75FFD-E8FC-433C-ABC5-101F6639D6F8}"/>
              </a:ext>
            </a:extLst>
          </p:cNvPr>
          <p:cNvSpPr txBox="1"/>
          <p:nvPr/>
        </p:nvSpPr>
        <p:spPr>
          <a:xfrm>
            <a:off x="3118242" y="2209974"/>
            <a:ext cx="272926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POST-MODERNISTS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B945B1F-79E5-4A87-A289-206C2EC2FA8B}"/>
              </a:ext>
            </a:extLst>
          </p:cNvPr>
          <p:cNvSpPr/>
          <p:nvPr/>
        </p:nvSpPr>
        <p:spPr>
          <a:xfrm>
            <a:off x="6025263" y="3292550"/>
            <a:ext cx="2970606" cy="3416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Lines</a:t>
            </a:r>
          </a:p>
          <a:p>
            <a:endParaRPr 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Broadening</a:t>
            </a:r>
            <a:r>
              <a:rPr 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it-IT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assortment</a:t>
            </a:r>
            <a:r>
              <a:rPr 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packagings</a:t>
            </a:r>
          </a:p>
          <a:p>
            <a:r>
              <a:rPr 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962E939-3B5F-434B-81BF-23F12DA16D7B}"/>
              </a:ext>
            </a:extLst>
          </p:cNvPr>
          <p:cNvSpPr txBox="1"/>
          <p:nvPr/>
        </p:nvSpPr>
        <p:spPr>
          <a:xfrm>
            <a:off x="6025263" y="2666722"/>
            <a:ext cx="297060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CONSUMERS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45E4537-4348-45A8-82E3-AD8A37137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3301"/>
            <a:ext cx="2232248" cy="16675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DE4A8A68-44B0-4A4C-ACE1-479D1ADE2953}"/>
              </a:ext>
            </a:extLst>
          </p:cNvPr>
          <p:cNvSpPr/>
          <p:nvPr/>
        </p:nvSpPr>
        <p:spPr>
          <a:xfrm rot="18362200">
            <a:off x="6056603" y="1627386"/>
            <a:ext cx="360040" cy="97285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1180DAB0-CD0F-4BFF-8D5D-64D104AE738A}"/>
              </a:ext>
            </a:extLst>
          </p:cNvPr>
          <p:cNvSpPr/>
          <p:nvPr/>
        </p:nvSpPr>
        <p:spPr>
          <a:xfrm rot="3239164">
            <a:off x="3235793" y="1152033"/>
            <a:ext cx="360040" cy="97285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F7BA78C-E0AE-44F2-8C46-7F491EDDFFC0}"/>
              </a:ext>
            </a:extLst>
          </p:cNvPr>
          <p:cNvSpPr txBox="1"/>
          <p:nvPr/>
        </p:nvSpPr>
        <p:spPr>
          <a:xfrm>
            <a:off x="219222" y="1979141"/>
            <a:ext cx="27292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Families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A793F65-0158-4FB4-9D41-7B65928682FE}"/>
              </a:ext>
            </a:extLst>
          </p:cNvPr>
          <p:cNvSpPr txBox="1"/>
          <p:nvPr/>
        </p:nvSpPr>
        <p:spPr>
          <a:xfrm>
            <a:off x="6043123" y="2655848"/>
            <a:ext cx="295274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eaters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Segnaposto numero diapositiva 3">
            <a:extLst>
              <a:ext uri="{FF2B5EF4-FFF2-40B4-BE49-F238E27FC236}">
                <a16:creationId xmlns:a16="http://schemas.microsoft.com/office/drawing/2014/main" id="{C3FBAC4A-3596-4B32-BFC7-3B032134F3EE}"/>
              </a:ext>
            </a:extLst>
          </p:cNvPr>
          <p:cNvSpPr txBox="1">
            <a:spLocks/>
          </p:cNvSpPr>
          <p:nvPr/>
        </p:nvSpPr>
        <p:spPr>
          <a:xfrm>
            <a:off x="6910707" y="63102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36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F6C080-B1AD-473B-ABEA-4CCE29D18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148" y="1985975"/>
            <a:ext cx="2778601" cy="43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7" b="8624"/>
          <a:stretch/>
        </p:blipFill>
        <p:spPr>
          <a:xfrm>
            <a:off x="347391" y="2110708"/>
            <a:ext cx="8364329" cy="4631406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2B929C3B-2DD8-47E4-9EB9-2CBC7D1B8B3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AAF7BCEC-A6D4-420A-8518-A0E61269CA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2CA8B6B5-C645-4108-894C-92E9A69EC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A26E99B9-9E44-4463-9F1B-0E17EF53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3322" y="6268517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37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063E8BE-B1A6-47B6-906E-E8D8DBBB6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69" y="94421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Stakeholder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Analysis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51450B0-F09B-4C82-A5F5-6D38E26D7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69" y="1002521"/>
            <a:ext cx="8381024" cy="10727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Stakeholder Analysis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is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the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process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of </a:t>
            </a:r>
            <a:r>
              <a:rPr kumimoji="0" lang="it-IT" altLang="it-IT" sz="24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understanding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sz="2400" b="0" i="0" u="none" strike="noStrike" cap="none" normalizeH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who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sz="2400" b="0" i="0" u="none" strike="noStrike" cap="none" normalizeH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has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a </a:t>
            </a:r>
            <a:r>
              <a:rPr kumimoji="0" lang="it-IT" altLang="it-IT" sz="2400" b="0" i="0" u="none" strike="noStrike" cap="none" normalizeH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vested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sz="2400" b="0" i="0" u="none" strike="noStrike" cap="none" normalizeH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interest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in a </a:t>
            </a:r>
            <a:r>
              <a:rPr kumimoji="0" lang="it-IT" altLang="it-IT" sz="2400" b="0" i="0" u="none" strike="noStrike" cap="none" normalizeH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change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sz="2400" b="0" i="0" u="none" strike="noStrike" cap="none" normalizeH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effort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and </a:t>
            </a:r>
            <a:r>
              <a:rPr kumimoji="0" lang="it-IT" altLang="it-IT" sz="2400" b="0" i="0" u="none" strike="noStrike" cap="none" normalizeH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working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with </a:t>
            </a:r>
            <a:r>
              <a:rPr kumimoji="0" lang="it-IT" altLang="it-IT" sz="2400" b="0" i="0" u="none" strike="noStrike" cap="none" normalizeH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them</a:t>
            </a:r>
            <a:r>
              <a:rPr lang="it-IT" altLang="it-IT" sz="2400" dirty="0">
                <a:solidFill>
                  <a:srgbClr val="222222"/>
                </a:solidFill>
                <a:latin typeface="+mj-lt"/>
              </a:rPr>
              <a:t> to </a:t>
            </a:r>
            <a:r>
              <a:rPr lang="it-IT" altLang="it-IT" sz="2400" dirty="0" err="1">
                <a:solidFill>
                  <a:srgbClr val="222222"/>
                </a:solidFill>
                <a:latin typeface="+mj-lt"/>
              </a:rPr>
              <a:t>ensure</a:t>
            </a:r>
            <a:r>
              <a:rPr lang="it-IT" altLang="it-IT" sz="2400" dirty="0">
                <a:solidFill>
                  <a:srgbClr val="222222"/>
                </a:solidFill>
                <a:latin typeface="+mj-lt"/>
              </a:rPr>
              <a:t> success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752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3284678D-4B10-4DAF-A415-B5F6B21A0CC1}"/>
              </a:ext>
            </a:extLst>
          </p:cNvPr>
          <p:cNvSpPr/>
          <p:nvPr/>
        </p:nvSpPr>
        <p:spPr>
          <a:xfrm>
            <a:off x="4564968" y="3496553"/>
            <a:ext cx="4117277" cy="2674570"/>
          </a:xfrm>
          <a:prstGeom prst="rect">
            <a:avLst/>
          </a:prstGeom>
          <a:solidFill>
            <a:srgbClr val="FAEB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1B8D1A7-4454-4F4A-AC65-65B57C517862}"/>
              </a:ext>
            </a:extLst>
          </p:cNvPr>
          <p:cNvSpPr/>
          <p:nvPr/>
        </p:nvSpPr>
        <p:spPr>
          <a:xfrm>
            <a:off x="4572000" y="1087458"/>
            <a:ext cx="4117277" cy="2409093"/>
          </a:xfrm>
          <a:prstGeom prst="rect">
            <a:avLst/>
          </a:prstGeom>
          <a:solidFill>
            <a:srgbClr val="FFF7E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2B929C3B-2DD8-47E4-9EB9-2CBC7D1B8B3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AAF7BCEC-A6D4-420A-8518-A0E61269CA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2CA8B6B5-C645-4108-894C-92E9A69EC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A26E99B9-9E44-4463-9F1B-0E17EF53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7771" y="621102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063E8BE-B1A6-47B6-906E-E8D8DBBB6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69" y="94421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SWOT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Analysis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1CFF369-7A6B-49DA-98A3-7C021F7DE28C}"/>
              </a:ext>
            </a:extLst>
          </p:cNvPr>
          <p:cNvSpPr/>
          <p:nvPr/>
        </p:nvSpPr>
        <p:spPr>
          <a:xfrm>
            <a:off x="454723" y="1087459"/>
            <a:ext cx="4117277" cy="2392800"/>
          </a:xfrm>
          <a:prstGeom prst="rect">
            <a:avLst/>
          </a:prstGeom>
          <a:solidFill>
            <a:srgbClr val="F6FB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E732A2-A586-4AB3-AB25-D29BC08D071D}"/>
              </a:ext>
            </a:extLst>
          </p:cNvPr>
          <p:cNvSpPr txBox="1"/>
          <p:nvPr/>
        </p:nvSpPr>
        <p:spPr>
          <a:xfrm>
            <a:off x="432239" y="954679"/>
            <a:ext cx="242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D1C42B4-62A5-4D9C-84B5-D75615434154}"/>
              </a:ext>
            </a:extLst>
          </p:cNvPr>
          <p:cNvSpPr/>
          <p:nvPr/>
        </p:nvSpPr>
        <p:spPr>
          <a:xfrm>
            <a:off x="457172" y="3496552"/>
            <a:ext cx="4117277" cy="2696151"/>
          </a:xfrm>
          <a:prstGeom prst="rect">
            <a:avLst/>
          </a:prstGeom>
          <a:solidFill>
            <a:srgbClr val="E7FF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A809122-AAE9-46E6-8324-5A689B76928C}"/>
              </a:ext>
            </a:extLst>
          </p:cNvPr>
          <p:cNvSpPr txBox="1"/>
          <p:nvPr/>
        </p:nvSpPr>
        <p:spPr>
          <a:xfrm>
            <a:off x="454723" y="3496553"/>
            <a:ext cx="242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061A20B-9997-4DE0-80E0-B82CF31A9BD4}"/>
              </a:ext>
            </a:extLst>
          </p:cNvPr>
          <p:cNvSpPr txBox="1"/>
          <p:nvPr/>
        </p:nvSpPr>
        <p:spPr>
          <a:xfrm>
            <a:off x="1196550" y="3585223"/>
            <a:ext cx="34189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Underserved</a:t>
            </a:r>
            <a:r>
              <a:rPr lang="it-IT" dirty="0"/>
              <a:t> markets </a:t>
            </a:r>
          </a:p>
          <a:p>
            <a:endParaRPr lang="it-IT" dirty="0"/>
          </a:p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competitors </a:t>
            </a:r>
            <a:r>
              <a:rPr lang="it-IT" dirty="0"/>
              <a:t>in </a:t>
            </a:r>
            <a:r>
              <a:rPr lang="it-IT" dirty="0" err="1"/>
              <a:t>your</a:t>
            </a:r>
            <a:r>
              <a:rPr lang="it-IT" dirty="0"/>
              <a:t> area</a:t>
            </a:r>
          </a:p>
          <a:p>
            <a:endParaRPr lang="it-IT" dirty="0"/>
          </a:p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Emerging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for </a:t>
            </a:r>
            <a:r>
              <a:rPr lang="it-IT" dirty="0" err="1"/>
              <a:t>your</a:t>
            </a:r>
            <a:r>
              <a:rPr lang="it-IT" dirty="0"/>
              <a:t> product-service</a:t>
            </a:r>
          </a:p>
          <a:p>
            <a:endParaRPr lang="it-IT" dirty="0"/>
          </a:p>
          <a:p>
            <a:r>
              <a:rPr lang="it-IT" dirty="0"/>
              <a:t>Press/media coverage of </a:t>
            </a:r>
            <a:r>
              <a:rPr lang="it-IT" dirty="0" err="1"/>
              <a:t>your</a:t>
            </a:r>
            <a:r>
              <a:rPr lang="it-IT" dirty="0"/>
              <a:t> company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822FEA6-491B-4BB5-B7BF-121056C18231}"/>
              </a:ext>
            </a:extLst>
          </p:cNvPr>
          <p:cNvSpPr txBox="1"/>
          <p:nvPr/>
        </p:nvSpPr>
        <p:spPr>
          <a:xfrm>
            <a:off x="5209253" y="1159247"/>
            <a:ext cx="3418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Things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company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  <a:p>
            <a:r>
              <a:rPr lang="it-IT" dirty="0" err="1"/>
              <a:t>Things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competitors do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you</a:t>
            </a:r>
            <a:endParaRPr lang="it-IT" dirty="0"/>
          </a:p>
          <a:p>
            <a:endParaRPr lang="it-IT" dirty="0"/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</a:t>
            </a:r>
            <a:r>
              <a:rPr lang="it-IT" dirty="0"/>
              <a:t> </a:t>
            </a:r>
            <a:r>
              <a:rPr lang="it-IT" dirty="0" err="1"/>
              <a:t>limitations</a:t>
            </a:r>
            <a:endParaRPr lang="it-IT" dirty="0"/>
          </a:p>
          <a:p>
            <a:endParaRPr lang="it-IT" dirty="0"/>
          </a:p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Unclear</a:t>
            </a:r>
            <a:r>
              <a:rPr lang="it-IT" dirty="0"/>
              <a:t> </a:t>
            </a:r>
            <a:r>
              <a:rPr lang="it-IT" dirty="0" err="1"/>
              <a:t>unique</a:t>
            </a:r>
            <a:r>
              <a:rPr lang="it-IT" dirty="0"/>
              <a:t> selling </a:t>
            </a:r>
            <a:r>
              <a:rPr lang="it-IT" dirty="0" err="1"/>
              <a:t>proposition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C7DDAD8-BD7C-4CE9-9E1F-BDC5CD305723}"/>
              </a:ext>
            </a:extLst>
          </p:cNvPr>
          <p:cNvSpPr txBox="1"/>
          <p:nvPr/>
        </p:nvSpPr>
        <p:spPr>
          <a:xfrm>
            <a:off x="4599441" y="906331"/>
            <a:ext cx="98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04876CF-FF89-4672-B503-5848A2ABA693}"/>
              </a:ext>
            </a:extLst>
          </p:cNvPr>
          <p:cNvSpPr txBox="1"/>
          <p:nvPr/>
        </p:nvSpPr>
        <p:spPr>
          <a:xfrm>
            <a:off x="1160670" y="1226898"/>
            <a:ext cx="3418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Qualities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separate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firm</a:t>
            </a:r>
            <a:r>
              <a:rPr lang="it-IT" dirty="0"/>
              <a:t> from competitors</a:t>
            </a:r>
          </a:p>
          <a:p>
            <a:endParaRPr lang="it-IT" dirty="0"/>
          </a:p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(skills, knowledge, staff)</a:t>
            </a:r>
          </a:p>
          <a:p>
            <a:endParaRPr lang="it-IT" dirty="0"/>
          </a:p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Tangible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assets</a:t>
            </a:r>
            <a:r>
              <a:rPr lang="it-IT" dirty="0"/>
              <a:t>: </a:t>
            </a:r>
            <a:r>
              <a:rPr lang="it-IT" dirty="0" err="1"/>
              <a:t>intellectual</a:t>
            </a:r>
            <a:r>
              <a:rPr lang="it-IT" dirty="0"/>
              <a:t>-capital </a:t>
            </a:r>
            <a:r>
              <a:rPr lang="it-IT" dirty="0" err="1"/>
              <a:t>property</a:t>
            </a:r>
            <a:r>
              <a:rPr lang="it-IT" dirty="0"/>
              <a:t>, </a:t>
            </a:r>
            <a:r>
              <a:rPr lang="it-IT" dirty="0" err="1"/>
              <a:t>technologies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BCFEAB0-C02B-4F7E-9EC8-3FF7F798727B}"/>
              </a:ext>
            </a:extLst>
          </p:cNvPr>
          <p:cNvSpPr txBox="1"/>
          <p:nvPr/>
        </p:nvSpPr>
        <p:spPr>
          <a:xfrm>
            <a:off x="5209253" y="3541176"/>
            <a:ext cx="3418917" cy="2585323"/>
          </a:xfrm>
          <a:prstGeom prst="rect">
            <a:avLst/>
          </a:prstGeom>
          <a:solidFill>
            <a:srgbClr val="FAEBFF"/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Emerging</a:t>
            </a:r>
            <a:r>
              <a:rPr lang="it-IT" dirty="0"/>
              <a:t> competitors</a:t>
            </a:r>
          </a:p>
          <a:p>
            <a:endParaRPr lang="it-IT" dirty="0"/>
          </a:p>
          <a:p>
            <a:r>
              <a:rPr lang="it-IT" dirty="0" err="1"/>
              <a:t>Changing</a:t>
            </a:r>
            <a:r>
              <a:rPr lang="it-IT" dirty="0"/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enviornmental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(</a:t>
            </a:r>
            <a:r>
              <a:rPr lang="it-IT" dirty="0" err="1"/>
              <a:t>law</a:t>
            </a:r>
            <a:r>
              <a:rPr lang="it-IT" dirty="0"/>
              <a:t>, </a:t>
            </a:r>
            <a:r>
              <a:rPr lang="it-IT" dirty="0" err="1"/>
              <a:t>regulation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 err="1"/>
              <a:t>Changing</a:t>
            </a:r>
            <a:r>
              <a:rPr lang="it-IT" dirty="0"/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customer’s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attitude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/>
              <a:t>toward</a:t>
            </a:r>
            <a:r>
              <a:rPr lang="it-IT" dirty="0"/>
              <a:t> the company (</a:t>
            </a:r>
            <a:r>
              <a:rPr lang="it-IT" dirty="0" err="1"/>
              <a:t>need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</a:t>
            </a:r>
            <a:r>
              <a:rPr lang="it-IT" dirty="0"/>
              <a:t> Press/Media coverage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97A8E65-AD22-4EE6-981A-0B71207623A3}"/>
              </a:ext>
            </a:extLst>
          </p:cNvPr>
          <p:cNvSpPr txBox="1"/>
          <p:nvPr/>
        </p:nvSpPr>
        <p:spPr>
          <a:xfrm>
            <a:off x="4593447" y="3467571"/>
            <a:ext cx="98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823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7" grpId="0"/>
      <p:bldP spid="2" grpId="0" animBg="1"/>
      <p:bldP spid="10" grpId="0"/>
      <p:bldP spid="12" grpId="0" animBg="1"/>
      <p:bldP spid="13" grpId="0"/>
      <p:bldP spid="11" grpId="0"/>
      <p:bldP spid="15" grpId="0"/>
      <p:bldP spid="17" grpId="0"/>
      <p:bldP spid="18" grpId="0"/>
      <p:bldP spid="19" grpId="0" animBg="1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b="79575"/>
          <a:stretch/>
        </p:blipFill>
        <p:spPr>
          <a:xfrm>
            <a:off x="695588" y="932250"/>
            <a:ext cx="7418292" cy="1138045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29FEE02B-3B48-4EF8-B614-D7F9B3BC097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446014" y="2259286"/>
            <a:ext cx="135243" cy="8811375"/>
            <a:chOff x="0" y="0"/>
            <a:chExt cx="716" cy="16353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B6E25425-0B0E-4355-A9B0-6D2457D5B5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id="{06BE0AAB-E56F-4600-A6B0-F16475EB0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D3EC54AC-0E6E-4D13-BB6F-5316640E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3935" y="6279817"/>
            <a:ext cx="1905388" cy="31753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8737B2C-0880-40CD-BCCB-876C72357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69" y="94421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SWOT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Analysis: Example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1571C2F-0C4E-411E-9526-7D7F84717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6" r="51678" b="43161"/>
          <a:stretch/>
        </p:blipFill>
        <p:spPr>
          <a:xfrm>
            <a:off x="707771" y="2052601"/>
            <a:ext cx="3593647" cy="20160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C13CC3B-524B-44C7-8BC7-28A517588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98" t="20731" r="58" b="43072"/>
          <a:stretch/>
        </p:blipFill>
        <p:spPr>
          <a:xfrm>
            <a:off x="4250724" y="2052601"/>
            <a:ext cx="3863048" cy="20160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49B3310-9D73-45C6-B4B3-FFE977AB7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5" r="51944"/>
          <a:stretch/>
        </p:blipFill>
        <p:spPr>
          <a:xfrm>
            <a:off x="695588" y="4047864"/>
            <a:ext cx="3573827" cy="24190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3BAD19-A9FE-411E-9691-48164B0E5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6" t="56532" r="-1" b="1"/>
          <a:stretch/>
        </p:blipFill>
        <p:spPr>
          <a:xfrm>
            <a:off x="4250616" y="4044962"/>
            <a:ext cx="3863156" cy="242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7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1511684" y="490182"/>
            <a:ext cx="6048623" cy="4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9828" y="2873114"/>
            <a:ext cx="83918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The Marketing Plan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12"/>
          <p:cNvSpPr txBox="1">
            <a:spLocks/>
          </p:cNvSpPr>
          <p:nvPr/>
        </p:nvSpPr>
        <p:spPr>
          <a:xfrm>
            <a:off x="3779912" y="1407815"/>
            <a:ext cx="1440160" cy="100811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60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3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.1</a:t>
            </a:r>
            <a:endParaRPr kumimoji="0" lang="it-IT" sz="9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Berlin Sans FB Demi" pitchFamily="34" charset="0"/>
              <a:ea typeface="+mn-ea"/>
              <a:cs typeface="+mn-cs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2915951" y="4005064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B18D278F-4973-4ECD-98B9-5246F063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16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221" y="1402114"/>
            <a:ext cx="8280920" cy="3177996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endParaRPr lang="it-IT" sz="2400" dirty="0"/>
          </a:p>
          <a:p>
            <a:pPr marL="0" algn="just">
              <a:spcBef>
                <a:spcPts val="0"/>
              </a:spcBef>
              <a:buNone/>
            </a:pPr>
            <a:r>
              <a:rPr lang="en-US" sz="2400" dirty="0"/>
              <a:t>Market “portion” reached through marketing activity or campaign, or, in relation to sales, through employees and salesforce (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 share</a:t>
            </a:r>
            <a:r>
              <a:rPr lang="en-US" sz="2400" dirty="0"/>
              <a:t>).</a:t>
            </a:r>
          </a:p>
          <a:p>
            <a:pPr marL="0" algn="just">
              <a:spcBef>
                <a:spcPts val="0"/>
              </a:spcBef>
              <a:buNone/>
            </a:pPr>
            <a:endParaRPr lang="en-US" sz="2400" dirty="0"/>
          </a:p>
          <a:p>
            <a:pPr marL="0" algn="just">
              <a:spcBef>
                <a:spcPts val="0"/>
              </a:spcBef>
              <a:buNone/>
            </a:pPr>
            <a:r>
              <a:rPr lang="en-US" sz="2400" dirty="0"/>
              <a:t>After  the step of analysis, firms should assess the possible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</a:t>
            </a:r>
            <a:r>
              <a:rPr lang="en-US" sz="2400" dirty="0"/>
              <a:t> deriving from it and identify the possibility to competitive advantage</a:t>
            </a:r>
            <a:endParaRPr lang="it-IT" sz="2400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2CDE3D33-C354-4905-A372-CD1EE753144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E65C907E-3DFC-402B-B724-8C224EEA9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B015A0AD-DD7E-419B-B9DE-8B9E15CFF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765D4B24-A087-498E-B573-CBD015DCFA20}"/>
              </a:ext>
            </a:extLst>
          </p:cNvPr>
          <p:cNvSpPr txBox="1">
            <a:spLocks/>
          </p:cNvSpPr>
          <p:nvPr/>
        </p:nvSpPr>
        <p:spPr>
          <a:xfrm>
            <a:off x="6902219" y="63690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40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A6DC324-D5DD-4D39-AC87-4C2D44429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47" y="661906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(2)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 Coverage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5AEAEB0-B0FE-478A-953B-0805F9F627D3}"/>
              </a:ext>
            </a:extLst>
          </p:cNvPr>
          <p:cNvSpPr/>
          <p:nvPr/>
        </p:nvSpPr>
        <p:spPr>
          <a:xfrm>
            <a:off x="507876" y="4650617"/>
            <a:ext cx="5000228" cy="46166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Undifferentiated marketing strategies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65677EC-04C8-4530-A5AD-78E87F5EC1BA}"/>
              </a:ext>
            </a:extLst>
          </p:cNvPr>
          <p:cNvSpPr/>
          <p:nvPr/>
        </p:nvSpPr>
        <p:spPr>
          <a:xfrm>
            <a:off x="1979712" y="5230758"/>
            <a:ext cx="4572000" cy="46166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Differentiated marketing strategies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60D0F7D-BE1C-4260-BF07-B8161F579F75}"/>
              </a:ext>
            </a:extLst>
          </p:cNvPr>
          <p:cNvSpPr/>
          <p:nvPr/>
        </p:nvSpPr>
        <p:spPr>
          <a:xfrm>
            <a:off x="3419872" y="5810899"/>
            <a:ext cx="5148065" cy="46166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lvl="1">
              <a:buNone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Concentrated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 strategies</a:t>
            </a:r>
          </a:p>
        </p:txBody>
      </p:sp>
      <p:pic>
        <p:nvPicPr>
          <p:cNvPr id="5122" name="Picture 2" descr="Group, groups, mass, network, people-pattern, social, web icon">
            <a:extLst>
              <a:ext uri="{FF2B5EF4-FFF2-40B4-BE49-F238E27FC236}">
                <a16:creationId xmlns:a16="http://schemas.microsoft.com/office/drawing/2014/main" id="{95DA838C-023B-4D4F-988A-551A4F37E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5" y="5175797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udience, customer, focus, focused, search, target, user icon">
            <a:extLst>
              <a:ext uri="{FF2B5EF4-FFF2-40B4-BE49-F238E27FC236}">
                <a16:creationId xmlns:a16="http://schemas.microsoft.com/office/drawing/2014/main" id="{AE76C496-EFCC-47DC-A254-DEA1D9075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61" y="4585607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7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36859" y="1021859"/>
            <a:ext cx="7435641" cy="2407141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endParaRPr lang="it-IT" sz="2200" dirty="0"/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it-IT" sz="2200" dirty="0"/>
              <a:t>The </a:t>
            </a:r>
            <a:r>
              <a:rPr lang="it-IT" sz="2200" dirty="0" err="1"/>
              <a:t>kind</a:t>
            </a:r>
            <a:r>
              <a:rPr lang="it-IT" sz="2200" dirty="0"/>
              <a:t> of 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product/service</a:t>
            </a:r>
            <a:r>
              <a:rPr lang="it-IT" sz="2200" dirty="0"/>
              <a:t> </a:t>
            </a:r>
            <a:r>
              <a:rPr lang="it-IT" sz="2200" dirty="0" err="1"/>
              <a:t>offered</a:t>
            </a:r>
            <a:r>
              <a:rPr lang="it-IT" sz="2200" dirty="0"/>
              <a:t> and the degree of </a:t>
            </a:r>
            <a:r>
              <a:rPr lang="it-IT" sz="2200" dirty="0" err="1"/>
              <a:t>homogeneity</a:t>
            </a:r>
            <a:r>
              <a:rPr lang="it-IT" sz="2200" dirty="0"/>
              <a:t> or </a:t>
            </a:r>
            <a:r>
              <a:rPr lang="it-IT" sz="2200" dirty="0" err="1"/>
              <a:t>specialization</a:t>
            </a:r>
            <a:r>
              <a:rPr lang="it-IT" sz="2200" dirty="0"/>
              <a:t> of 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it-IT" sz="2200" dirty="0"/>
              <a:t>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it-IT" sz="2200" dirty="0"/>
              <a:t>The stage of the product in </a:t>
            </a:r>
            <a:r>
              <a:rPr lang="it-IT" sz="2200" dirty="0" err="1"/>
              <a:t>its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lifecycle </a:t>
            </a:r>
            <a:r>
              <a:rPr lang="it-IT" sz="2200" dirty="0"/>
              <a:t>of the product ( in the </a:t>
            </a:r>
            <a:r>
              <a:rPr lang="it-IT" sz="2200" dirty="0" err="1"/>
              <a:t>phase</a:t>
            </a:r>
            <a:r>
              <a:rPr lang="it-IT" sz="2200" dirty="0"/>
              <a:t> of </a:t>
            </a:r>
            <a:r>
              <a:rPr lang="it-IT" sz="2200" dirty="0" err="1"/>
              <a:t>decisions</a:t>
            </a:r>
            <a:r>
              <a:rPr lang="it-IT" sz="2200" dirty="0"/>
              <a:t>);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it-IT" sz="2200" dirty="0"/>
              <a:t>The 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sz="2200" b="1" dirty="0"/>
              <a:t> </a:t>
            </a:r>
            <a:r>
              <a:rPr lang="it-IT" sz="2200" dirty="0" err="1"/>
              <a:t>owned</a:t>
            </a:r>
            <a:r>
              <a:rPr lang="it-IT" sz="2200" dirty="0"/>
              <a:t>.</a:t>
            </a:r>
          </a:p>
          <a:p>
            <a:pPr lvl="1" algn="just">
              <a:buNone/>
            </a:pPr>
            <a:endParaRPr lang="en-US" sz="2200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5D80199C-AE09-4346-BAEB-6C1FA50686A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AECF04D9-DEA2-4AD6-995E-0F6C2F8ED2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0D408C9D-B61D-4023-9D79-89EACD00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BDAB71A6-04AC-44F8-ABBC-CC0834EEB1BD}"/>
              </a:ext>
            </a:extLst>
          </p:cNvPr>
          <p:cNvSpPr txBox="1">
            <a:spLocks/>
          </p:cNvSpPr>
          <p:nvPr/>
        </p:nvSpPr>
        <p:spPr>
          <a:xfrm>
            <a:off x="6902219" y="63690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41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87881E2-0144-4763-9C10-74BBDB5C9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" y="224793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(2) Market Coverage: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Main factors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51A98CD-58F2-4C9E-9A4F-BA721B2021F3}"/>
              </a:ext>
            </a:extLst>
          </p:cNvPr>
          <p:cNvSpPr/>
          <p:nvPr/>
        </p:nvSpPr>
        <p:spPr>
          <a:xfrm>
            <a:off x="421196" y="3891250"/>
            <a:ext cx="68871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it-IT" sz="2200" dirty="0"/>
              <a:t>The </a:t>
            </a:r>
            <a:r>
              <a:rPr lang="it-IT" sz="2200" dirty="0" err="1"/>
              <a:t>current</a:t>
            </a:r>
            <a:r>
              <a:rPr lang="it-IT" sz="2200" dirty="0"/>
              <a:t> 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</a:t>
            </a:r>
            <a:r>
              <a:rPr lang="it-IT" sz="2200" dirty="0"/>
              <a:t> in the target market and the </a:t>
            </a:r>
            <a:r>
              <a:rPr lang="it-IT" sz="2200" dirty="0" err="1"/>
              <a:t>potential</a:t>
            </a:r>
            <a:r>
              <a:rPr lang="it-IT" sz="2200" dirty="0"/>
              <a:t> 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r>
              <a:rPr lang="it-IT" sz="2200" dirty="0"/>
              <a:t> </a:t>
            </a:r>
            <a:r>
              <a:rPr lang="it-IT" sz="2200" dirty="0" err="1"/>
              <a:t>evolution</a:t>
            </a:r>
            <a:r>
              <a:rPr lang="it-IT" sz="2200" dirty="0"/>
              <a:t> (e.g. from </a:t>
            </a:r>
            <a:r>
              <a:rPr lang="it-IT" sz="2200" dirty="0" err="1"/>
              <a:t>homogeneity</a:t>
            </a:r>
            <a:r>
              <a:rPr lang="it-IT" sz="2200" dirty="0"/>
              <a:t> of </a:t>
            </a:r>
            <a:r>
              <a:rPr lang="it-IT" sz="2200" dirty="0" err="1"/>
              <a:t>needs</a:t>
            </a:r>
            <a:r>
              <a:rPr lang="it-IT" sz="2200" dirty="0"/>
              <a:t> to the </a:t>
            </a:r>
            <a:r>
              <a:rPr lang="it-IT" sz="2200" dirty="0" err="1"/>
              <a:t>emergence</a:t>
            </a:r>
            <a:r>
              <a:rPr lang="it-IT" sz="2200" dirty="0"/>
              <a:t> of </a:t>
            </a:r>
            <a:r>
              <a:rPr lang="it-IT" sz="2200" dirty="0" err="1"/>
              <a:t>differences</a:t>
            </a:r>
            <a:r>
              <a:rPr lang="it-IT" sz="2200" dirty="0"/>
              <a:t>);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it-IT" sz="2200" dirty="0"/>
              <a:t>The </a:t>
            </a:r>
            <a:r>
              <a:rPr lang="it-IT" sz="2200" dirty="0" err="1"/>
              <a:t>analysis</a:t>
            </a:r>
            <a:r>
              <a:rPr lang="it-IT" sz="2200" dirty="0"/>
              <a:t> of 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competition</a:t>
            </a:r>
            <a:r>
              <a:rPr lang="it-IT" sz="2200" dirty="0"/>
              <a:t>, the </a:t>
            </a:r>
            <a:r>
              <a:rPr lang="it-IT" sz="2200" dirty="0" err="1"/>
              <a:t>level</a:t>
            </a:r>
            <a:r>
              <a:rPr lang="it-IT" sz="2200" dirty="0"/>
              <a:t> of </a:t>
            </a:r>
            <a:r>
              <a:rPr lang="it-IT" sz="2200" dirty="0" err="1"/>
              <a:t>dynamism</a:t>
            </a:r>
            <a:r>
              <a:rPr lang="it-IT" sz="2200" dirty="0"/>
              <a:t> and the </a:t>
            </a:r>
            <a:r>
              <a:rPr lang="it-IT" sz="2200" dirty="0" err="1"/>
              <a:t>past</a:t>
            </a:r>
            <a:r>
              <a:rPr lang="it-IT" sz="2200" dirty="0"/>
              <a:t> </a:t>
            </a: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/>
              <a:t>of competitors (for </a:t>
            </a:r>
            <a:r>
              <a:rPr lang="it-IT" sz="2200" dirty="0" err="1"/>
              <a:t>comparison</a:t>
            </a:r>
            <a:r>
              <a:rPr lang="it-IT" sz="2200" dirty="0"/>
              <a:t>, </a:t>
            </a:r>
            <a:r>
              <a:rPr lang="it-IT" sz="2200" dirty="0" err="1"/>
              <a:t>contrast</a:t>
            </a:r>
            <a:r>
              <a:rPr lang="it-IT" sz="2200" dirty="0"/>
              <a:t> or </a:t>
            </a:r>
            <a:r>
              <a:rPr lang="it-IT" sz="2200" dirty="0" err="1"/>
              <a:t>inspiration</a:t>
            </a:r>
            <a:r>
              <a:rPr lang="it-IT" sz="2200" dirty="0"/>
              <a:t>).</a:t>
            </a:r>
          </a:p>
        </p:txBody>
      </p:sp>
      <p:pic>
        <p:nvPicPr>
          <p:cNvPr id="4098" name="Picture 2" descr="Risultati immagini per internal icon">
            <a:extLst>
              <a:ext uri="{FF2B5EF4-FFF2-40B4-BE49-F238E27FC236}">
                <a16:creationId xmlns:a16="http://schemas.microsoft.com/office/drawing/2014/main" id="{1DC15E02-6F72-4942-A55F-196BE8CA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8" y="1741179"/>
            <a:ext cx="968500" cy="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usiness External Icon | Windows 8 Iconset | Icons8">
            <a:extLst>
              <a:ext uri="{FF2B5EF4-FFF2-40B4-BE49-F238E27FC236}">
                <a16:creationId xmlns:a16="http://schemas.microsoft.com/office/drawing/2014/main" id="{6E623C60-AE41-4F41-81A4-E3A34E40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0726">
            <a:off x="7529903" y="4290813"/>
            <a:ext cx="1001801" cy="10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8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26902" r="75985" b="45815"/>
          <a:stretch/>
        </p:blipFill>
        <p:spPr>
          <a:xfrm>
            <a:off x="-396" y="1844823"/>
            <a:ext cx="2196132" cy="1871191"/>
          </a:xfrm>
          <a:prstGeom prst="rect">
            <a:avLst/>
          </a:prstGeom>
        </p:spPr>
      </p:pic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33388902-BAAD-4FEB-AD8B-A05EF078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65929AB-DB1E-4458-BC71-786DED5AB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" y="187574"/>
            <a:ext cx="857015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 Coverage: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Different Targeting, Different Strategies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5491DE1-79E6-4E0B-A450-3385AE743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78" r="81654" b="36002"/>
          <a:stretch/>
        </p:blipFill>
        <p:spPr>
          <a:xfrm>
            <a:off x="380091" y="3854673"/>
            <a:ext cx="1677690" cy="64603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06030EA-8983-46FD-9843-E119455AF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69" t="53027" b="32946"/>
          <a:stretch/>
        </p:blipFill>
        <p:spPr>
          <a:xfrm>
            <a:off x="6667433" y="3978613"/>
            <a:ext cx="2133600" cy="96204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840EEC1-28F0-4B87-A845-74E3204D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5" t="36366" r="52362" b="45815"/>
          <a:stretch/>
        </p:blipFill>
        <p:spPr>
          <a:xfrm>
            <a:off x="2195736" y="2493914"/>
            <a:ext cx="2160240" cy="12221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9DC5174-65B8-4A5A-9412-700F746E5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8" t="33202" r="27951" b="32945"/>
          <a:stretch/>
        </p:blipFill>
        <p:spPr>
          <a:xfrm>
            <a:off x="4355976" y="2276872"/>
            <a:ext cx="2232248" cy="232181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328A4DE-F45E-4B13-A42E-F981598CC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53" t="35301" r="2888" b="45816"/>
          <a:stretch/>
        </p:blipFill>
        <p:spPr>
          <a:xfrm>
            <a:off x="6552108" y="2420888"/>
            <a:ext cx="2328135" cy="129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6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A65F46CC-8517-4BE1-A071-BEAFE547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43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BEE31F93-798B-448D-9927-2BBB4269E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" y="526128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(1) Undifferentiated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marketing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BB4A54D-52C5-4FB1-9A0E-967ED6EBC205}"/>
              </a:ext>
            </a:extLst>
          </p:cNvPr>
          <p:cNvSpPr txBox="1"/>
          <p:nvPr/>
        </p:nvSpPr>
        <p:spPr>
          <a:xfrm>
            <a:off x="822848" y="184342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To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/>
              <a:t>segmentation</a:t>
            </a:r>
            <a:r>
              <a:rPr lang="it-IT" sz="2400" dirty="0"/>
              <a:t> </a:t>
            </a:r>
            <a:r>
              <a:rPr lang="it-IT" sz="2400" dirty="0" err="1"/>
              <a:t>opportunities</a:t>
            </a:r>
            <a:endParaRPr lang="it-IT" sz="2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CA553F9-F40D-44D1-8D52-D4CBCBD3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146" y="2605899"/>
            <a:ext cx="2857500" cy="37623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D390D6-A487-4357-9118-8ECB837F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338591"/>
            <a:ext cx="3870657" cy="125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86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177225"/>
            <a:ext cx="8496944" cy="2014728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 err="1">
                <a:solidFill>
                  <a:prstClr val="black"/>
                </a:solidFill>
              </a:rPr>
              <a:t>Possibilities</a:t>
            </a:r>
            <a:r>
              <a:rPr lang="it-IT" sz="2200" dirty="0">
                <a:solidFill>
                  <a:prstClr val="black"/>
                </a:solidFill>
              </a:rPr>
              <a:t> to exploit the </a:t>
            </a:r>
            <a:r>
              <a:rPr lang="it-IT" sz="2200" dirty="0" err="1">
                <a:solidFill>
                  <a:prstClr val="black"/>
                </a:solidFill>
              </a:rPr>
              <a:t>advantages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economies</a:t>
            </a:r>
            <a:r>
              <a:rPr lang="it-IT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>
                <a:solidFill>
                  <a:prstClr val="black"/>
                </a:solidFill>
              </a:rPr>
              <a:t>of </a:t>
            </a:r>
            <a:r>
              <a:rPr lang="it-IT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</a:t>
            </a:r>
            <a:r>
              <a:rPr lang="it-IT" sz="2200" dirty="0">
                <a:solidFill>
                  <a:prstClr val="black"/>
                </a:solidFill>
              </a:rPr>
              <a:t>in production and selling;</a:t>
            </a:r>
          </a:p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b="1" dirty="0">
                <a:solidFill>
                  <a:prstClr val="black"/>
                </a:solidFill>
              </a:rPr>
              <a:t>Lower costs </a:t>
            </a:r>
            <a:r>
              <a:rPr lang="it-IT" sz="2200" dirty="0">
                <a:solidFill>
                  <a:prstClr val="black"/>
                </a:solidFill>
              </a:rPr>
              <a:t>(e.g. for </a:t>
            </a:r>
            <a:r>
              <a:rPr lang="it-IT" sz="2200" dirty="0" err="1">
                <a:solidFill>
                  <a:prstClr val="black"/>
                </a:solidFill>
              </a:rPr>
              <a:t>communication</a:t>
            </a:r>
            <a:r>
              <a:rPr lang="it-IT" sz="2200" dirty="0">
                <a:solidFill>
                  <a:prstClr val="black"/>
                </a:solidFill>
              </a:rPr>
              <a:t>, single marketing mix)</a:t>
            </a:r>
          </a:p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prstClr val="black"/>
                </a:solidFill>
              </a:rPr>
              <a:t>To </a:t>
            </a:r>
            <a:r>
              <a:rPr lang="it-IT" sz="2200" dirty="0" err="1">
                <a:solidFill>
                  <a:prstClr val="black"/>
                </a:solidFill>
              </a:rPr>
              <a:t>maintain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b="1" dirty="0">
                <a:solidFill>
                  <a:prstClr val="black"/>
                </a:solidFill>
              </a:rPr>
              <a:t>leadership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01091B4-8D8D-4220-ACB4-33893F3D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22" y="274881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(1) Undifferentiated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CAB202-828F-47F8-9DC4-B4CE88DFFCD6}"/>
              </a:ext>
            </a:extLst>
          </p:cNvPr>
          <p:cNvSpPr txBox="1"/>
          <p:nvPr/>
        </p:nvSpPr>
        <p:spPr>
          <a:xfrm>
            <a:off x="899592" y="1553028"/>
            <a:ext cx="936104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cap="small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</a:t>
            </a:r>
            <a:endParaRPr lang="it-IT" sz="2400" cap="smal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D098AC6F-3CD2-4E0A-B22D-A2172B0AA0D9}"/>
              </a:ext>
            </a:extLst>
          </p:cNvPr>
          <p:cNvSpPr txBox="1">
            <a:spLocks/>
          </p:cNvSpPr>
          <p:nvPr/>
        </p:nvSpPr>
        <p:spPr>
          <a:xfrm>
            <a:off x="395536" y="4921144"/>
            <a:ext cx="8496944" cy="2014728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Complexity</a:t>
            </a:r>
            <a:r>
              <a:rPr lang="it-IT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>
                <a:solidFill>
                  <a:prstClr val="black"/>
                </a:solidFill>
              </a:rPr>
              <a:t>of markets and </a:t>
            </a:r>
            <a:r>
              <a:rPr lang="it-IT" sz="2200" dirty="0" err="1">
                <a:solidFill>
                  <a:prstClr val="black"/>
                </a:solidFill>
              </a:rPr>
              <a:t>evolution</a:t>
            </a:r>
            <a:r>
              <a:rPr lang="it-IT" sz="2200" dirty="0">
                <a:solidFill>
                  <a:prstClr val="black"/>
                </a:solidFill>
              </a:rPr>
              <a:t> of </a:t>
            </a:r>
            <a:r>
              <a:rPr lang="it-IT" sz="2200" dirty="0">
                <a:solidFill>
                  <a:schemeClr val="accent2">
                    <a:lumMod val="75000"/>
                  </a:schemeClr>
                </a:solidFill>
              </a:rPr>
              <a:t>consumers’ </a:t>
            </a:r>
            <a:r>
              <a:rPr lang="it-IT" sz="2200" dirty="0" err="1">
                <a:solidFill>
                  <a:schemeClr val="accent2">
                    <a:lumMod val="75000"/>
                  </a:schemeClr>
                </a:solidFill>
              </a:rPr>
              <a:t>needs</a:t>
            </a:r>
            <a:r>
              <a:rPr lang="it-IT" sz="2200" dirty="0">
                <a:solidFill>
                  <a:schemeClr val="accent2">
                    <a:lumMod val="75000"/>
                  </a:schemeClr>
                </a:solidFill>
              </a:rPr>
              <a:t> and  degree of </a:t>
            </a:r>
            <a:r>
              <a:rPr lang="it-IT" sz="2200" dirty="0" err="1">
                <a:solidFill>
                  <a:schemeClr val="accent2">
                    <a:lumMod val="75000"/>
                  </a:schemeClr>
                </a:solidFill>
              </a:rPr>
              <a:t>satisfaction</a:t>
            </a:r>
            <a:r>
              <a:rPr lang="it-IT" sz="2200" dirty="0">
                <a:solidFill>
                  <a:prstClr val="black"/>
                </a:solidFill>
              </a:rPr>
              <a:t>;</a:t>
            </a:r>
          </a:p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 err="1">
                <a:solidFill>
                  <a:prstClr val="black"/>
                </a:solidFill>
              </a:rPr>
              <a:t>Difficulties</a:t>
            </a:r>
            <a:r>
              <a:rPr lang="it-IT" sz="2200" dirty="0">
                <a:solidFill>
                  <a:prstClr val="black"/>
                </a:solidFill>
              </a:rPr>
              <a:t> in the coverage of </a:t>
            </a:r>
            <a:r>
              <a:rPr lang="it-IT" sz="2200" b="1" dirty="0">
                <a:solidFill>
                  <a:prstClr val="black"/>
                </a:solidFill>
              </a:rPr>
              <a:t>small </a:t>
            </a:r>
            <a:r>
              <a:rPr lang="it-IT" sz="2200" b="1" dirty="0" err="1">
                <a:solidFill>
                  <a:prstClr val="black"/>
                </a:solidFill>
              </a:rPr>
              <a:t>segments</a:t>
            </a:r>
            <a:r>
              <a:rPr lang="it-IT" sz="2200" dirty="0">
                <a:solidFill>
                  <a:prstClr val="black"/>
                </a:solidFill>
              </a:rPr>
              <a:t> with </a:t>
            </a:r>
            <a:r>
              <a:rPr lang="it-IT" sz="2200" dirty="0" err="1">
                <a:solidFill>
                  <a:prstClr val="black"/>
                </a:solidFill>
              </a:rPr>
              <a:t>specific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needs</a:t>
            </a:r>
            <a:r>
              <a:rPr lang="it-IT" sz="2200" dirty="0">
                <a:solidFill>
                  <a:prstClr val="black"/>
                </a:solidFill>
              </a:rPr>
              <a:t>.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A4F654-F73B-433F-A704-8F136035E94B}"/>
              </a:ext>
            </a:extLst>
          </p:cNvPr>
          <p:cNvSpPr txBox="1"/>
          <p:nvPr/>
        </p:nvSpPr>
        <p:spPr>
          <a:xfrm>
            <a:off x="899592" y="4384297"/>
            <a:ext cx="936104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</a:p>
        </p:txBody>
      </p:sp>
      <p:pic>
        <p:nvPicPr>
          <p:cNvPr id="17410" name="Picture 2" descr="Pros And Cons Thumbs Up And Down Icons Stock Vector - Illustration ...">
            <a:extLst>
              <a:ext uri="{FF2B5EF4-FFF2-40B4-BE49-F238E27FC236}">
                <a16:creationId xmlns:a16="http://schemas.microsoft.com/office/drawing/2014/main" id="{44F085A1-69BC-48AC-B788-8FFAA9317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106" r="61025" b="44779"/>
          <a:stretch/>
        </p:blipFill>
        <p:spPr bwMode="auto">
          <a:xfrm>
            <a:off x="2047411" y="1534467"/>
            <a:ext cx="602785" cy="5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ros And Cons Thumbs Up And Down Icons Stock Vector - Illustration ...">
            <a:extLst>
              <a:ext uri="{FF2B5EF4-FFF2-40B4-BE49-F238E27FC236}">
                <a16:creationId xmlns:a16="http://schemas.microsoft.com/office/drawing/2014/main" id="{FDDB14FA-D175-4142-9936-86A937AAB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7" t="16181" r="17314" b="47403"/>
          <a:stretch/>
        </p:blipFill>
        <p:spPr bwMode="auto">
          <a:xfrm>
            <a:off x="2132832" y="4317163"/>
            <a:ext cx="505685" cy="5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B0E636DE-28C1-4347-9036-E9AD2E41E52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0A6246BB-E9BC-4A54-BCC6-D1B99EDF5E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1CF26583-065D-4B03-A6EE-EC09E8104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8FC0E08-0ACE-44E9-B59B-50AD3653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7771" y="621102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44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1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787" y="1046907"/>
            <a:ext cx="8290669" cy="5027197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endParaRPr lang="it-IT" sz="2200" dirty="0"/>
          </a:p>
          <a:p>
            <a:pPr marL="0" indent="0" algn="just">
              <a:buNone/>
            </a:pPr>
            <a:r>
              <a:rPr lang="it-IT" sz="2200" dirty="0"/>
              <a:t>The brand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too</a:t>
            </a:r>
            <a:r>
              <a:rPr lang="it-IT" sz="2200" dirty="0"/>
              <a:t> strong to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/>
              <a:t>the </a:t>
            </a:r>
            <a:r>
              <a:rPr lang="it-IT" sz="2200" dirty="0" err="1"/>
              <a:t>entire</a:t>
            </a:r>
            <a:r>
              <a:rPr lang="it-IT" sz="2200" dirty="0"/>
              <a:t> market and/or the </a:t>
            </a:r>
            <a:r>
              <a:rPr lang="it-IT" sz="2200" dirty="0" err="1"/>
              <a:t>segment</a:t>
            </a:r>
            <a:r>
              <a:rPr lang="it-IT" sz="2200" dirty="0"/>
              <a:t> in </a:t>
            </a: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consumer’s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mind</a:t>
            </a:r>
            <a:r>
              <a:rPr lang="it-IT" sz="2200" dirty="0"/>
              <a:t>. The brand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2">
                    <a:lumMod val="75000"/>
                  </a:schemeClr>
                </a:solidFill>
              </a:rPr>
              <a:t>embodies</a:t>
            </a:r>
            <a:r>
              <a:rPr lang="it-IT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200" dirty="0"/>
              <a:t>the </a:t>
            </a:r>
            <a:r>
              <a:rPr lang="it-IT" sz="2200" dirty="0" err="1"/>
              <a:t>whole</a:t>
            </a:r>
            <a:r>
              <a:rPr lang="it-IT" sz="2200" dirty="0"/>
              <a:t> market.</a:t>
            </a:r>
          </a:p>
          <a:p>
            <a:pPr algn="just">
              <a:buNone/>
            </a:pPr>
            <a:r>
              <a:rPr lang="it-IT" sz="2200" dirty="0"/>
              <a:t>	</a:t>
            </a:r>
            <a:endParaRPr lang="en-US" sz="2200" dirty="0"/>
          </a:p>
        </p:txBody>
      </p:sp>
      <p:grpSp>
        <p:nvGrpSpPr>
          <p:cNvPr id="17" name="Gruppo 16"/>
          <p:cNvGrpSpPr/>
          <p:nvPr/>
        </p:nvGrpSpPr>
        <p:grpSpPr>
          <a:xfrm>
            <a:off x="796901" y="2781025"/>
            <a:ext cx="3383930" cy="3832410"/>
            <a:chOff x="697060" y="2786759"/>
            <a:chExt cx="3383930" cy="3832410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11" y="3777272"/>
              <a:ext cx="2686193" cy="2841897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697060" y="2786759"/>
              <a:ext cx="338393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b="1" dirty="0"/>
                <a:t>Apple </a:t>
              </a:r>
              <a:r>
                <a:rPr lang="it-IT" sz="2200" b="1" dirty="0" err="1"/>
                <a:t>Ipad</a:t>
              </a:r>
              <a:r>
                <a:rPr lang="it-IT" sz="2200" b="1" dirty="0"/>
                <a:t> in Tablet market </a:t>
              </a:r>
            </a:p>
            <a:p>
              <a:pPr algn="ctr"/>
              <a:r>
                <a:rPr lang="it-IT" sz="2200" b="1" dirty="0"/>
                <a:t>(2010)</a:t>
              </a:r>
            </a:p>
            <a:p>
              <a:pPr algn="ctr"/>
              <a:endParaRPr lang="it-IT" sz="2200" dirty="0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393412" y="2893046"/>
            <a:ext cx="3018967" cy="3181058"/>
            <a:chOff x="5513473" y="2972867"/>
            <a:chExt cx="3162983" cy="3101237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3473" y="3630570"/>
              <a:ext cx="3162983" cy="2443534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5513473" y="2972867"/>
              <a:ext cx="31629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b="1" dirty="0"/>
                <a:t>Coca-Cola</a:t>
              </a:r>
            </a:p>
          </p:txBody>
        </p:sp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30A9C4E8-ECDF-44C4-937D-795BF63E7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" y="526128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(1) Undifferentiated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marketing</a:t>
            </a:r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0ACE871F-C21E-4188-ACDE-9DA76063FF0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1F8251EC-3E9F-4E56-802F-301DB28D5C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C2E9F171-BD47-40D6-B12B-841AC820C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7D8A2097-4549-49A1-89E7-D67FAC5DA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7771" y="621102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45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0BBF3772-69C3-48D9-B030-39565A93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35F6483-F38C-41C9-B241-F62215C99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" y="187574"/>
            <a:ext cx="857015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(2) Differentiated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(Segmented) marketing</a:t>
            </a:r>
          </a:p>
        </p:txBody>
      </p:sp>
      <p:pic>
        <p:nvPicPr>
          <p:cNvPr id="23560" name="Picture 8" descr="Disponibilità coca-cola fanta e sprite in lattina. - Foto di La ...">
            <a:extLst>
              <a:ext uri="{FF2B5EF4-FFF2-40B4-BE49-F238E27FC236}">
                <a16:creationId xmlns:a16="http://schemas.microsoft.com/office/drawing/2014/main" id="{83E6CEDE-72AB-4EC8-A816-FBAE5EBB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57" y="2932276"/>
            <a:ext cx="1591877" cy="107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Procter &amp; Gamble, тикер: PG - график цен на акции Проктэр энд Гэмбл">
            <a:extLst>
              <a:ext uri="{FF2B5EF4-FFF2-40B4-BE49-F238E27FC236}">
                <a16:creationId xmlns:a16="http://schemas.microsoft.com/office/drawing/2014/main" id="{668458AD-BBE9-4304-8C96-BBB5E6E60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09" y="3939328"/>
            <a:ext cx="2956372" cy="13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BFB8BA-AF88-41D8-A20B-6AD67BE1B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062" y="5378696"/>
            <a:ext cx="3600450" cy="8667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974B0E-6456-4A57-B97D-8B4ACE9C6745}"/>
              </a:ext>
            </a:extLst>
          </p:cNvPr>
          <p:cNvSpPr txBox="1"/>
          <p:nvPr/>
        </p:nvSpPr>
        <p:spPr>
          <a:xfrm>
            <a:off x="565761" y="1931073"/>
            <a:ext cx="799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Target </a:t>
            </a:r>
            <a:r>
              <a:rPr lang="it-IT" sz="2400" dirty="0" err="1"/>
              <a:t>several</a:t>
            </a:r>
            <a:r>
              <a:rPr lang="it-IT" sz="2400" dirty="0"/>
              <a:t> </a:t>
            </a:r>
            <a:r>
              <a:rPr lang="it-IT" sz="2400" dirty="0" err="1"/>
              <a:t>segments</a:t>
            </a:r>
            <a:r>
              <a:rPr lang="it-IT" sz="2400" dirty="0"/>
              <a:t> and design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for </a:t>
            </a:r>
            <a:r>
              <a:rPr lang="it-IT" sz="2400" dirty="0" err="1"/>
              <a:t>each</a:t>
            </a:r>
            <a:endParaRPr lang="it-IT" sz="2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B5F6D3-8C2E-49DB-8262-CF18AC399387}"/>
              </a:ext>
            </a:extLst>
          </p:cNvPr>
          <p:cNvSpPr txBox="1"/>
          <p:nvPr/>
        </p:nvSpPr>
        <p:spPr>
          <a:xfrm>
            <a:off x="762918" y="3002470"/>
            <a:ext cx="431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Coca- Cola (Coke, Sprite, Coca Zero/ </a:t>
            </a:r>
            <a:r>
              <a:rPr lang="it-IT" sz="2400" dirty="0" err="1"/>
              <a:t>Diet</a:t>
            </a:r>
            <a:r>
              <a:rPr lang="it-IT" sz="2400" dirty="0"/>
              <a:t>, Fanta, </a:t>
            </a:r>
            <a:r>
              <a:rPr lang="it-IT" sz="2400" dirty="0" err="1"/>
              <a:t>etc</a:t>
            </a:r>
            <a:r>
              <a:rPr lang="it-IT" sz="2400" dirty="0"/>
              <a:t>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D476EE6-3AAD-4D0D-9E8A-3FFEB59E5C30}"/>
              </a:ext>
            </a:extLst>
          </p:cNvPr>
          <p:cNvSpPr txBox="1"/>
          <p:nvPr/>
        </p:nvSpPr>
        <p:spPr>
          <a:xfrm>
            <a:off x="770447" y="4011858"/>
            <a:ext cx="431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Procter &amp; Gamble (Tide, </a:t>
            </a:r>
            <a:r>
              <a:rPr lang="it-IT" sz="2400" dirty="0" err="1"/>
              <a:t>Cheer</a:t>
            </a:r>
            <a:r>
              <a:rPr lang="it-IT" sz="2400" dirty="0"/>
              <a:t>, Gain, </a:t>
            </a:r>
            <a:r>
              <a:rPr lang="it-IT" sz="2400" dirty="0" err="1"/>
              <a:t>Dreft</a:t>
            </a:r>
            <a:r>
              <a:rPr lang="it-IT" sz="2400" dirty="0"/>
              <a:t>, etc.)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3C1B8D-31B3-4A88-982E-282DD39A7D40}"/>
              </a:ext>
            </a:extLst>
          </p:cNvPr>
          <p:cNvSpPr txBox="1"/>
          <p:nvPr/>
        </p:nvSpPr>
        <p:spPr>
          <a:xfrm>
            <a:off x="762918" y="5099840"/>
            <a:ext cx="431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Toyota (</a:t>
            </a:r>
            <a:r>
              <a:rPr lang="it-IT" sz="2400" dirty="0" err="1"/>
              <a:t>Aygo</a:t>
            </a:r>
            <a:r>
              <a:rPr lang="it-IT" sz="2400" dirty="0"/>
              <a:t>, Yaris, Corolla, </a:t>
            </a:r>
            <a:r>
              <a:rPr lang="it-IT" sz="2400" dirty="0" err="1"/>
              <a:t>Prius</a:t>
            </a:r>
            <a:r>
              <a:rPr lang="it-IT" sz="2400" dirty="0"/>
              <a:t>, </a:t>
            </a:r>
            <a:r>
              <a:rPr lang="it-IT" sz="2400" dirty="0" err="1"/>
              <a:t>Camry</a:t>
            </a:r>
            <a:r>
              <a:rPr lang="it-IT" sz="2400" dirty="0"/>
              <a:t>, etc.)</a:t>
            </a:r>
          </a:p>
        </p:txBody>
      </p:sp>
    </p:spTree>
    <p:extLst>
      <p:ext uri="{BB962C8B-B14F-4D97-AF65-F5344CB8AC3E}">
        <p14:creationId xmlns:p14="http://schemas.microsoft.com/office/powerpoint/2010/main" val="28550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5" y="1124744"/>
            <a:ext cx="8619877" cy="5084081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endParaRPr lang="it-IT" sz="2200" b="1" i="1" dirty="0"/>
          </a:p>
          <a:p>
            <a:pPr algn="just"/>
            <a:endParaRPr lang="it-IT" sz="2200" b="1" i="1" dirty="0"/>
          </a:p>
          <a:p>
            <a:pPr marL="0" indent="0" algn="just">
              <a:buNone/>
            </a:pPr>
            <a:endParaRPr lang="it-IT" sz="2200" dirty="0"/>
          </a:p>
          <a:p>
            <a:pPr algn="just">
              <a:buNone/>
            </a:pPr>
            <a:r>
              <a:rPr lang="it-IT" sz="2200" dirty="0"/>
              <a:t>	</a:t>
            </a:r>
            <a:endParaRPr lang="en-US" sz="2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19493"/>
            <a:ext cx="4365513" cy="255274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3601"/>
            <a:ext cx="2816612" cy="2472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033" y="4465588"/>
            <a:ext cx="1371719" cy="160948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/>
          <a:srcRect t="14451" b="44397"/>
          <a:stretch/>
        </p:blipFill>
        <p:spPr>
          <a:xfrm>
            <a:off x="675269" y="4691908"/>
            <a:ext cx="3248659" cy="131547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/>
          <a:srcRect t="57593"/>
          <a:stretch/>
        </p:blipFill>
        <p:spPr>
          <a:xfrm>
            <a:off x="3680708" y="4604935"/>
            <a:ext cx="3248659" cy="1355571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10CA476B-E327-42CB-99DE-53039CC0B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22" y="274881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(2) Differentiated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marketing</a:t>
            </a:r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C09D5007-6806-4E78-9D89-D02B42A0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7771" y="632462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47</a:t>
            </a:fld>
            <a:endParaRPr lang="it-IT" sz="1800" dirty="0">
              <a:solidFill>
                <a:schemeClr val="tx1"/>
              </a:solidFill>
            </a:endParaRP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43CD7C55-A810-4093-9212-40812CBA454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59848" y="2268318"/>
            <a:ext cx="73025" cy="8907463"/>
            <a:chOff x="0" y="0"/>
            <a:chExt cx="716" cy="1635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5D6DEA61-EFC9-4797-A46B-720CD6E5A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6577205D-B0B5-4232-975D-49EC57DF2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3262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6D939A8F-8196-4CAD-A555-808123B2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7771" y="632462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3803610-5178-4C1D-B5DF-8AC551596D9E}"/>
              </a:ext>
            </a:extLst>
          </p:cNvPr>
          <p:cNvSpPr txBox="1">
            <a:spLocks/>
          </p:cNvSpPr>
          <p:nvPr/>
        </p:nvSpPr>
        <p:spPr>
          <a:xfrm>
            <a:off x="791298" y="2067587"/>
            <a:ext cx="7128651" cy="1124642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 err="1">
                <a:solidFill>
                  <a:prstClr val="black"/>
                </a:solidFill>
              </a:rPr>
              <a:t>Possibilities</a:t>
            </a:r>
            <a:r>
              <a:rPr lang="it-IT" sz="2200" dirty="0">
                <a:solidFill>
                  <a:prstClr val="black"/>
                </a:solidFill>
              </a:rPr>
              <a:t> to </a:t>
            </a:r>
            <a:r>
              <a:rPr lang="it-IT" sz="2200" dirty="0" err="1">
                <a:solidFill>
                  <a:prstClr val="black"/>
                </a:solidFill>
              </a:rPr>
              <a:t>boost</a:t>
            </a:r>
            <a:r>
              <a:rPr lang="it-IT" sz="2200" dirty="0">
                <a:solidFill>
                  <a:prstClr val="black"/>
                </a:solidFill>
              </a:rPr>
              <a:t> the </a:t>
            </a:r>
            <a:r>
              <a:rPr lang="it-IT" sz="2200" dirty="0" err="1">
                <a:solidFill>
                  <a:prstClr val="black"/>
                </a:solidFill>
              </a:rPr>
              <a:t>overall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selling </a:t>
            </a:r>
            <a:r>
              <a:rPr lang="it-IT" sz="2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</a:t>
            </a:r>
            <a:r>
              <a:rPr lang="it-IT" sz="2200" dirty="0">
                <a:solidFill>
                  <a:prstClr val="black"/>
                </a:solidFill>
              </a:rPr>
              <a:t>;</a:t>
            </a:r>
          </a:p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 err="1">
                <a:solidFill>
                  <a:prstClr val="black"/>
                </a:solidFill>
              </a:rPr>
              <a:t>Possibility</a:t>
            </a:r>
            <a:r>
              <a:rPr lang="it-IT" sz="2200" dirty="0">
                <a:solidFill>
                  <a:prstClr val="black"/>
                </a:solidFill>
              </a:rPr>
              <a:t> to </a:t>
            </a:r>
            <a:r>
              <a:rPr lang="it-IT" sz="2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</a:t>
            </a:r>
            <a:r>
              <a:rPr lang="it-IT" sz="2200" dirty="0">
                <a:solidFill>
                  <a:prstClr val="black"/>
                </a:solidFill>
              </a:rPr>
              <a:t> market share.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E81787B-FF18-4DC3-8BE2-D798EED43CBB}"/>
              </a:ext>
            </a:extLst>
          </p:cNvPr>
          <p:cNvSpPr txBox="1"/>
          <p:nvPr/>
        </p:nvSpPr>
        <p:spPr>
          <a:xfrm>
            <a:off x="1079471" y="1513374"/>
            <a:ext cx="936104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cap="small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</a:t>
            </a:r>
            <a:endParaRPr lang="it-IT" sz="2400" cap="smal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9A0D694-6590-4708-89F2-AB9EC099B917}"/>
              </a:ext>
            </a:extLst>
          </p:cNvPr>
          <p:cNvSpPr txBox="1"/>
          <p:nvPr/>
        </p:nvSpPr>
        <p:spPr>
          <a:xfrm>
            <a:off x="1104262" y="3892113"/>
            <a:ext cx="936104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</a:p>
        </p:txBody>
      </p:sp>
      <p:pic>
        <p:nvPicPr>
          <p:cNvPr id="12" name="Picture 2" descr="Pros And Cons Thumbs Up And Down Icons Stock Vector - Illustration ...">
            <a:extLst>
              <a:ext uri="{FF2B5EF4-FFF2-40B4-BE49-F238E27FC236}">
                <a16:creationId xmlns:a16="http://schemas.microsoft.com/office/drawing/2014/main" id="{247BA0CD-A07C-465D-B07D-56CEDF40B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106" r="61025" b="44779"/>
          <a:stretch/>
        </p:blipFill>
        <p:spPr bwMode="auto">
          <a:xfrm>
            <a:off x="2227290" y="1494813"/>
            <a:ext cx="602785" cy="5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os And Cons Thumbs Up And Down Icons Stock Vector - Illustration ...">
            <a:extLst>
              <a:ext uri="{FF2B5EF4-FFF2-40B4-BE49-F238E27FC236}">
                <a16:creationId xmlns:a16="http://schemas.microsoft.com/office/drawing/2014/main" id="{1E2CABD1-7C6D-4CC4-9E3D-95A3975C7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7" t="16181" r="17314" b="47403"/>
          <a:stretch/>
        </p:blipFill>
        <p:spPr bwMode="auto">
          <a:xfrm>
            <a:off x="2324390" y="3843614"/>
            <a:ext cx="505685" cy="5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">
            <a:extLst>
              <a:ext uri="{FF2B5EF4-FFF2-40B4-BE49-F238E27FC236}">
                <a16:creationId xmlns:a16="http://schemas.microsoft.com/office/drawing/2014/main" id="{6CE16C60-FA99-41E9-A4A0-B906BC59541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59848" y="2268318"/>
            <a:ext cx="73025" cy="8907463"/>
            <a:chOff x="0" y="0"/>
            <a:chExt cx="716" cy="1635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CC83E4A9-5A3F-435B-955B-1824C6ADE4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86FDD63D-92CF-4C3F-A10D-7FA007736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73AD8F4B-2626-4286-8D30-72646BBAE049}"/>
              </a:ext>
            </a:extLst>
          </p:cNvPr>
          <p:cNvSpPr/>
          <p:nvPr/>
        </p:nvSpPr>
        <p:spPr>
          <a:xfrm>
            <a:off x="1079470" y="4575795"/>
            <a:ext cx="69489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 err="1">
                <a:solidFill>
                  <a:prstClr val="black"/>
                </a:solidFill>
              </a:rPr>
              <a:t>Higher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b="1" dirty="0">
                <a:solidFill>
                  <a:prstClr val="black"/>
                </a:solidFill>
              </a:rPr>
              <a:t>costs </a:t>
            </a:r>
            <a:r>
              <a:rPr lang="it-IT" sz="2200" dirty="0">
                <a:solidFill>
                  <a:prstClr val="black"/>
                </a:solidFill>
              </a:rPr>
              <a:t>for production, </a:t>
            </a:r>
            <a:r>
              <a:rPr lang="it-IT" sz="2200" dirty="0" err="1">
                <a:solidFill>
                  <a:prstClr val="black"/>
                </a:solidFill>
              </a:rPr>
              <a:t>distribution</a:t>
            </a:r>
            <a:r>
              <a:rPr lang="it-IT" sz="2200" dirty="0">
                <a:solidFill>
                  <a:prstClr val="black"/>
                </a:solidFill>
              </a:rPr>
              <a:t> and </a:t>
            </a:r>
            <a:r>
              <a:rPr lang="it-IT" sz="2200" dirty="0" err="1">
                <a:solidFill>
                  <a:prstClr val="black"/>
                </a:solidFill>
              </a:rPr>
              <a:t>communication</a:t>
            </a:r>
            <a:r>
              <a:rPr lang="it-IT" sz="2200" dirty="0">
                <a:solidFill>
                  <a:prstClr val="black"/>
                </a:solidFill>
              </a:rPr>
              <a:t>; </a:t>
            </a:r>
          </a:p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Criticalities</a:t>
            </a:r>
            <a:r>
              <a:rPr lang="it-IT" sz="2200" dirty="0">
                <a:solidFill>
                  <a:prstClr val="black"/>
                </a:solidFill>
              </a:rPr>
              <a:t> in the </a:t>
            </a:r>
            <a:r>
              <a:rPr lang="it-IT" sz="2200" dirty="0" err="1">
                <a:solidFill>
                  <a:prstClr val="black"/>
                </a:solidFill>
              </a:rPr>
              <a:t>definition</a:t>
            </a:r>
            <a:r>
              <a:rPr lang="it-IT" sz="2200" dirty="0">
                <a:solidFill>
                  <a:prstClr val="black"/>
                </a:solidFill>
              </a:rPr>
              <a:t> of </a:t>
            </a:r>
            <a:r>
              <a:rPr lang="it-IT" sz="2200" dirty="0" err="1">
                <a:solidFill>
                  <a:prstClr val="black"/>
                </a:solidFill>
              </a:rPr>
              <a:t>strategic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choices</a:t>
            </a:r>
            <a:r>
              <a:rPr lang="it-IT" sz="2200" dirty="0">
                <a:solidFill>
                  <a:prstClr val="black"/>
                </a:solidFill>
              </a:rPr>
              <a:t> of control. (</a:t>
            </a:r>
            <a:r>
              <a:rPr lang="it-IT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PORTFOLIO</a:t>
            </a:r>
            <a:r>
              <a:rPr lang="it-IT" sz="22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7D0E7977-66B0-4B13-8C4E-3B82D5C7F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22" y="274881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(2) Differentiated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20670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animBg="1"/>
      <p:bldP spid="11" grpId="0" animBg="1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5020" t="43835" r="73722" b="16313"/>
          <a:stretch/>
        </p:blipFill>
        <p:spPr>
          <a:xfrm>
            <a:off x="749554" y="2597202"/>
            <a:ext cx="1938832" cy="2725889"/>
          </a:xfrm>
          <a:prstGeom prst="rect">
            <a:avLst/>
          </a:prstGeom>
        </p:spPr>
      </p:pic>
      <p:grpSp>
        <p:nvGrpSpPr>
          <p:cNvPr id="4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CB6BFA9A-DB89-45C3-A645-95F7BAFCE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93A0759-8C44-4348-BFED-B89084F0A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1" y="267990"/>
            <a:ext cx="92281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(3) Concentrated and Niche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marketing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6B75CE-6E4E-4935-A93D-FB31408B2160}"/>
              </a:ext>
            </a:extLst>
          </p:cNvPr>
          <p:cNvSpPr txBox="1"/>
          <p:nvPr/>
        </p:nvSpPr>
        <p:spPr>
          <a:xfrm>
            <a:off x="565760" y="1344832"/>
            <a:ext cx="8110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400" dirty="0"/>
              <a:t>Target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it-IT" sz="2400" dirty="0"/>
              <a:t>or a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of small </a:t>
            </a:r>
            <a:r>
              <a:rPr lang="it-IT" sz="2400" dirty="0" err="1"/>
              <a:t>segments</a:t>
            </a:r>
            <a:r>
              <a:rPr lang="it-IT" sz="2400" dirty="0"/>
              <a:t> with </a:t>
            </a:r>
            <a:r>
              <a:rPr lang="it-IT" sz="2400" dirty="0" err="1"/>
              <a:t>very</a:t>
            </a:r>
            <a:r>
              <a:rPr lang="it-IT" sz="2400" dirty="0"/>
              <a:t> </a:t>
            </a:r>
            <a:r>
              <a:rPr lang="it-IT" sz="2400" b="1" dirty="0" err="1"/>
              <a:t>specialized</a:t>
            </a:r>
            <a:r>
              <a:rPr lang="it-IT" sz="2400" b="1" dirty="0"/>
              <a:t> </a:t>
            </a:r>
            <a:r>
              <a:rPr lang="it-IT" sz="2400" dirty="0" err="1"/>
              <a:t>interests</a:t>
            </a:r>
            <a:endParaRPr lang="it-IT" sz="2400" dirty="0"/>
          </a:p>
        </p:txBody>
      </p:sp>
      <p:pic>
        <p:nvPicPr>
          <p:cNvPr id="24578" name="Picture 2" descr="Listino Ferrari Portofino prezzo - scheda tecnica - consumi - foto ...">
            <a:extLst>
              <a:ext uri="{FF2B5EF4-FFF2-40B4-BE49-F238E27FC236}">
                <a16:creationId xmlns:a16="http://schemas.microsoft.com/office/drawing/2014/main" id="{F9F66200-69F2-432A-BEB4-E4EF4717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82" y="2863547"/>
            <a:ext cx="2971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E5A8ED-A21A-4A88-B328-642FC9CC0454}"/>
              </a:ext>
            </a:extLst>
          </p:cNvPr>
          <p:cNvSpPr txBox="1"/>
          <p:nvPr/>
        </p:nvSpPr>
        <p:spPr>
          <a:xfrm>
            <a:off x="2688386" y="242072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Status </a:t>
            </a:r>
            <a:r>
              <a:rPr lang="it-IT" sz="2400" b="1" dirty="0" err="1"/>
              <a:t>symbol</a:t>
            </a:r>
            <a:endParaRPr lang="it-IT" sz="2400" b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CC9C9BA-43CE-416C-BC55-8F443FD78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2" t="9424" b="8647"/>
          <a:stretch/>
        </p:blipFill>
        <p:spPr>
          <a:xfrm>
            <a:off x="4692651" y="4913784"/>
            <a:ext cx="1622120" cy="133097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09F31DD-DE49-477D-8DB9-DD72907D16F6}"/>
              </a:ext>
            </a:extLst>
          </p:cNvPr>
          <p:cNvSpPr txBox="1"/>
          <p:nvPr/>
        </p:nvSpPr>
        <p:spPr>
          <a:xfrm>
            <a:off x="2998728" y="5367812"/>
            <a:ext cx="2772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Specific</a:t>
            </a:r>
            <a:r>
              <a:rPr lang="it-IT" sz="2400" b="1" dirty="0"/>
              <a:t> </a:t>
            </a:r>
          </a:p>
          <a:p>
            <a:r>
              <a:rPr lang="it-IT" sz="2400" b="1" dirty="0" err="1"/>
              <a:t>needs</a:t>
            </a:r>
            <a:endParaRPr lang="it-IT" sz="2400" b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4C7937B-09A3-4ABE-A189-F4D81FCE7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011" y="3033713"/>
            <a:ext cx="1027310" cy="56468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2DB4250-9976-4701-964C-E4DF66E80682}"/>
              </a:ext>
            </a:extLst>
          </p:cNvPr>
          <p:cNvSpPr txBox="1"/>
          <p:nvPr/>
        </p:nvSpPr>
        <p:spPr>
          <a:xfrm>
            <a:off x="6711157" y="243597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Luxury</a:t>
            </a:r>
            <a:r>
              <a:rPr lang="it-IT" sz="2400" b="1" dirty="0"/>
              <a:t> </a:t>
            </a:r>
            <a:r>
              <a:rPr lang="it-IT" sz="2400" b="1" dirty="0" err="1"/>
              <a:t>Goods</a:t>
            </a:r>
            <a:endParaRPr lang="it-IT" sz="2400" b="1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024C5B8-15D3-4688-B19E-ED4BB73587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001" b="37399"/>
          <a:stretch/>
        </p:blipFill>
        <p:spPr>
          <a:xfrm>
            <a:off x="6937728" y="3729031"/>
            <a:ext cx="1714500" cy="57606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F860C60-48F0-48D9-9D74-260ED720B0A0}"/>
              </a:ext>
            </a:extLst>
          </p:cNvPr>
          <p:cNvSpPr/>
          <p:nvPr/>
        </p:nvSpPr>
        <p:spPr>
          <a:xfrm>
            <a:off x="2381411" y="3924384"/>
            <a:ext cx="486329" cy="380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27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BC945A4-24B5-4F99-802D-E0A4688B2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9" b="12420"/>
          <a:stretch/>
        </p:blipFill>
        <p:spPr>
          <a:xfrm>
            <a:off x="728953" y="675750"/>
            <a:ext cx="3737427" cy="12004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2DF937C-8CA8-451A-BC47-2C7BBBB98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64457" y="1876988"/>
            <a:ext cx="4396551" cy="248302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833077" y="2244699"/>
            <a:ext cx="1512168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Consumers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967144" y="2861826"/>
            <a:ext cx="1234085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Segments</a:t>
            </a:r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080130" y="3526033"/>
            <a:ext cx="1008112" cy="5078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Target</a:t>
            </a:r>
          </a:p>
          <a:p>
            <a:pPr algn="ctr"/>
            <a:endParaRPr lang="it-IT" sz="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043005" y="311938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s1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387437" y="3119387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572928" y="312021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s3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410832" y="3744675"/>
            <a:ext cx="37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</a:t>
            </a:r>
          </a:p>
        </p:txBody>
      </p:sp>
      <p:sp>
        <p:nvSpPr>
          <p:cNvPr id="16" name="Freccia a destra 15"/>
          <p:cNvSpPr/>
          <p:nvPr/>
        </p:nvSpPr>
        <p:spPr>
          <a:xfrm>
            <a:off x="4265765" y="2271149"/>
            <a:ext cx="360040" cy="14401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4265765" y="2816244"/>
            <a:ext cx="360040" cy="14401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>
            <a:off x="4263416" y="3567334"/>
            <a:ext cx="360040" cy="14401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4919456" y="673284"/>
            <a:ext cx="126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n>
                  <a:solidFill>
                    <a:srgbClr val="731E03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What</a:t>
            </a:r>
            <a:r>
              <a:rPr lang="it-IT" dirty="0">
                <a:ln>
                  <a:solidFill>
                    <a:srgbClr val="731E03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?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900089" y="1377547"/>
            <a:ext cx="136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 </a:t>
            </a:r>
            <a:r>
              <a:rPr lang="it-IT" dirty="0" err="1">
                <a:ln>
                  <a:solidFill>
                    <a:srgbClr val="731E03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Whom</a:t>
            </a:r>
            <a:r>
              <a:rPr lang="it-IT" dirty="0"/>
              <a:t> ?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925281" y="4524539"/>
            <a:ext cx="105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n>
                  <a:solidFill>
                    <a:srgbClr val="731E03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353658" y="2812873"/>
            <a:ext cx="2269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of benefits</a:t>
            </a:r>
          </a:p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required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users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5060751" y="4778917"/>
            <a:ext cx="3346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translated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 for the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selected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targets?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8591638" y="1916044"/>
            <a:ext cx="3561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/>
            <a:endParaRPr lang="it-IT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323742" y="1147377"/>
            <a:ext cx="1640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proposition</a:t>
            </a:r>
            <a:endParaRPr lang="it-IT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812291" y="5576049"/>
            <a:ext cx="160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n>
                  <a:solidFill>
                    <a:srgbClr val="731E03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THROUGH?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5018698" y="5861769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kind</a:t>
            </a:r>
            <a:r>
              <a:rPr lang="it-IT" dirty="0"/>
              <a:t> of marketing mix </a:t>
            </a:r>
          </a:p>
          <a:p>
            <a:r>
              <a:rPr lang="it-IT" dirty="0"/>
              <a:t>Value can be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spread </a:t>
            </a:r>
            <a:r>
              <a:rPr lang="it-IT" dirty="0"/>
              <a:t>and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it-IT" dirty="0"/>
          </a:p>
        </p:txBody>
      </p:sp>
      <p:sp>
        <p:nvSpPr>
          <p:cNvPr id="28" name="Rettangolo 27"/>
          <p:cNvSpPr/>
          <p:nvPr/>
        </p:nvSpPr>
        <p:spPr>
          <a:xfrm>
            <a:off x="4810796" y="1676781"/>
            <a:ext cx="1524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endParaRPr lang="it-IT" dirty="0"/>
          </a:p>
        </p:txBody>
      </p:sp>
      <p:sp>
        <p:nvSpPr>
          <p:cNvPr id="29" name="Rettangolo 28"/>
          <p:cNvSpPr/>
          <p:nvPr/>
        </p:nvSpPr>
        <p:spPr>
          <a:xfrm>
            <a:off x="4807082" y="1002965"/>
            <a:ext cx="1446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?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4267967" y="2444251"/>
            <a:ext cx="467884" cy="307777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/>
              <a:t>gap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274402" y="2971041"/>
            <a:ext cx="467884" cy="307777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/>
              <a:t>gap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4274402" y="3724474"/>
            <a:ext cx="467884" cy="307777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/>
              <a:t>gap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5D2C83E-CDB4-4566-B306-CB9A095B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450" y="6313621"/>
            <a:ext cx="2133600" cy="365125"/>
          </a:xfrm>
        </p:spPr>
        <p:txBody>
          <a:bodyPr/>
          <a:lstStyle/>
          <a:p>
            <a:pPr algn="r"/>
            <a:fld id="{B007B441-5312-499D-93C3-6E37886527FA}" type="slidenum">
              <a:rPr lang="it-IT" smtClean="0"/>
              <a:pPr algn="r"/>
              <a:t>5</a:t>
            </a:fld>
            <a:endParaRPr lang="it-IT" dirty="0"/>
          </a:p>
        </p:txBody>
      </p:sp>
      <p:sp>
        <p:nvSpPr>
          <p:cNvPr id="34" name="Titolo 1">
            <a:extLst>
              <a:ext uri="{FF2B5EF4-FFF2-40B4-BE49-F238E27FC236}">
                <a16:creationId xmlns:a16="http://schemas.microsoft.com/office/drawing/2014/main" id="{BE37472A-D669-4B53-AEE7-FC3A6456DC2F}"/>
              </a:ext>
            </a:extLst>
          </p:cNvPr>
          <p:cNvSpPr txBox="1">
            <a:spLocks/>
          </p:cNvSpPr>
          <p:nvPr/>
        </p:nvSpPr>
        <p:spPr>
          <a:xfrm>
            <a:off x="86266" y="-77812"/>
            <a:ext cx="9041088" cy="8111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Marketing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Management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41" name="Group 1">
            <a:extLst>
              <a:ext uri="{FF2B5EF4-FFF2-40B4-BE49-F238E27FC236}">
                <a16:creationId xmlns:a16="http://schemas.microsoft.com/office/drawing/2014/main" id="{AB109B53-21F2-4A7E-9E94-95ADC37CE1A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3295" y="2314286"/>
            <a:ext cx="73025" cy="8907463"/>
            <a:chOff x="0" y="0"/>
            <a:chExt cx="716" cy="16353"/>
          </a:xfrm>
        </p:grpSpPr>
        <p:grpSp>
          <p:nvGrpSpPr>
            <p:cNvPr id="42" name="Group 2">
              <a:extLst>
                <a:ext uri="{FF2B5EF4-FFF2-40B4-BE49-F238E27FC236}">
                  <a16:creationId xmlns:a16="http://schemas.microsoft.com/office/drawing/2014/main" id="{36F3B849-49B1-4797-9BE3-00EEDDA08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0C0CB31F-E6E5-4B91-91C9-48F7D372B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44" name="Immagine 43">
            <a:extLst>
              <a:ext uri="{FF2B5EF4-FFF2-40B4-BE49-F238E27FC236}">
                <a16:creationId xmlns:a16="http://schemas.microsoft.com/office/drawing/2014/main" id="{67B57B96-29A3-4B3F-92D1-96B556B03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122"/>
          <a:stretch/>
        </p:blipFill>
        <p:spPr>
          <a:xfrm>
            <a:off x="64457" y="4331377"/>
            <a:ext cx="4396551" cy="2526623"/>
          </a:xfrm>
          <a:prstGeom prst="rect">
            <a:avLst/>
          </a:prstGeom>
        </p:spPr>
      </p:pic>
      <p:sp>
        <p:nvSpPr>
          <p:cNvPr id="35" name="Freccia a destra 34"/>
          <p:cNvSpPr/>
          <p:nvPr/>
        </p:nvSpPr>
        <p:spPr>
          <a:xfrm rot="1160019">
            <a:off x="4142126" y="5243169"/>
            <a:ext cx="627510" cy="14859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4503583" y="5594688"/>
            <a:ext cx="467884" cy="307777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/>
              <a:t>gap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4595109" y="4835091"/>
            <a:ext cx="467884" cy="307777"/>
          </a:xfrm>
          <a:prstGeom prst="rect">
            <a:avLst/>
          </a:prstGeom>
          <a:noFill/>
          <a:ln>
            <a:solidFill>
              <a:srgbClr val="731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cap="small" dirty="0"/>
              <a:t>gap</a:t>
            </a:r>
          </a:p>
        </p:txBody>
      </p:sp>
      <p:sp>
        <p:nvSpPr>
          <p:cNvPr id="31" name="Freccia a destra 30"/>
          <p:cNvSpPr/>
          <p:nvPr/>
        </p:nvSpPr>
        <p:spPr>
          <a:xfrm rot="1280093">
            <a:off x="3570050" y="4429734"/>
            <a:ext cx="1481645" cy="18121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3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4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6" grpId="0" animBg="1"/>
      <p:bldP spid="37" grpId="0" animBg="1"/>
      <p:bldP spid="38" grpId="0" animBg="1"/>
      <p:bldP spid="35" grpId="0" animBg="1"/>
      <p:bldP spid="40" grpId="0" animBg="1"/>
      <p:bldP spid="39" grpId="0" animBg="1"/>
      <p:bldP spid="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4473733"/>
            <a:ext cx="8280920" cy="1667652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>
                <a:solidFill>
                  <a:prstClr val="black"/>
                </a:solidFill>
              </a:rPr>
              <a:t>Risk of the </a:t>
            </a:r>
            <a:r>
              <a:rPr lang="it-IT" sz="2200" dirty="0" err="1">
                <a:solidFill>
                  <a:prstClr val="black"/>
                </a:solidFill>
              </a:rPr>
              <a:t>unexpected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inability</a:t>
            </a:r>
            <a:r>
              <a:rPr lang="it-IT" sz="2200" dirty="0">
                <a:solidFill>
                  <a:prstClr val="black"/>
                </a:solidFill>
              </a:rPr>
              <a:t> to </a:t>
            </a:r>
            <a:r>
              <a:rPr lang="it-IT" sz="2200" dirty="0" err="1">
                <a:solidFill>
                  <a:prstClr val="black"/>
                </a:solidFill>
              </a:rPr>
              <a:t>survive</a:t>
            </a:r>
            <a:r>
              <a:rPr lang="it-IT" sz="2200" dirty="0">
                <a:solidFill>
                  <a:prstClr val="black"/>
                </a:solidFill>
              </a:rPr>
              <a:t> in the market due to </a:t>
            </a:r>
            <a:r>
              <a:rPr lang="it-IT" sz="2200" u="sng" dirty="0" err="1">
                <a:solidFill>
                  <a:prstClr val="black"/>
                </a:solidFill>
              </a:rPr>
              <a:t>iperspecialization</a:t>
            </a:r>
            <a:r>
              <a:rPr lang="it-IT" sz="2200" dirty="0">
                <a:solidFill>
                  <a:prstClr val="black"/>
                </a:solidFill>
              </a:rPr>
              <a:t>. The success of the </a:t>
            </a:r>
            <a:r>
              <a:rPr lang="it-IT" sz="2200" dirty="0" err="1">
                <a:solidFill>
                  <a:prstClr val="black"/>
                </a:solidFill>
              </a:rPr>
              <a:t>firm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depends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u="sng" dirty="0" err="1">
                <a:solidFill>
                  <a:prstClr val="black"/>
                </a:solidFill>
              </a:rPr>
              <a:t>only</a:t>
            </a:r>
            <a:r>
              <a:rPr lang="it-IT" sz="2200" dirty="0">
                <a:solidFill>
                  <a:prstClr val="black"/>
                </a:solidFill>
              </a:rPr>
              <a:t> on a </a:t>
            </a:r>
            <a:r>
              <a:rPr lang="it-IT" sz="2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</a:t>
            </a:r>
            <a:r>
              <a:rPr lang="it-IT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</a:t>
            </a:r>
            <a:r>
              <a:rPr lang="it-IT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>
                <a:solidFill>
                  <a:prstClr val="black"/>
                </a:solidFill>
              </a:rPr>
              <a:t>or product-service. The risk of business </a:t>
            </a:r>
            <a:r>
              <a:rPr lang="it-IT" sz="2200" dirty="0" err="1">
                <a:solidFill>
                  <a:prstClr val="black"/>
                </a:solidFill>
              </a:rPr>
              <a:t>is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not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fragmented</a:t>
            </a:r>
            <a:r>
              <a:rPr lang="it-IT" sz="22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F38193-BE79-488F-96D2-B11AA2D34A79}"/>
              </a:ext>
            </a:extLst>
          </p:cNvPr>
          <p:cNvSpPr txBox="1"/>
          <p:nvPr/>
        </p:nvSpPr>
        <p:spPr>
          <a:xfrm>
            <a:off x="899592" y="1553028"/>
            <a:ext cx="936104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cap="small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</a:t>
            </a:r>
            <a:endParaRPr lang="it-IT" sz="2400" cap="smal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C59E37-8BD9-4EF8-AFA9-6B72A8341EF2}"/>
              </a:ext>
            </a:extLst>
          </p:cNvPr>
          <p:cNvSpPr txBox="1"/>
          <p:nvPr/>
        </p:nvSpPr>
        <p:spPr>
          <a:xfrm>
            <a:off x="925374" y="3860828"/>
            <a:ext cx="936104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</a:p>
        </p:txBody>
      </p:sp>
      <p:pic>
        <p:nvPicPr>
          <p:cNvPr id="7" name="Picture 2" descr="Pros And Cons Thumbs Up And Down Icons Stock Vector - Illustration ...">
            <a:extLst>
              <a:ext uri="{FF2B5EF4-FFF2-40B4-BE49-F238E27FC236}">
                <a16:creationId xmlns:a16="http://schemas.microsoft.com/office/drawing/2014/main" id="{AC3C70D4-FF38-4C64-A812-682FD2B9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106" r="61025" b="44779"/>
          <a:stretch/>
        </p:blipFill>
        <p:spPr bwMode="auto">
          <a:xfrm>
            <a:off x="2047411" y="1534467"/>
            <a:ext cx="602785" cy="5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os And Cons Thumbs Up And Down Icons Stock Vector - Illustration ...">
            <a:extLst>
              <a:ext uri="{FF2B5EF4-FFF2-40B4-BE49-F238E27FC236}">
                <a16:creationId xmlns:a16="http://schemas.microsoft.com/office/drawing/2014/main" id="{D174F0A2-B450-433A-AC0C-0AA7744BF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7" t="16181" r="17314" b="47403"/>
          <a:stretch/>
        </p:blipFill>
        <p:spPr bwMode="auto">
          <a:xfrm>
            <a:off x="2158614" y="3793694"/>
            <a:ext cx="505685" cy="5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FCDF4A22-8C3E-4893-9521-006C0E909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1" y="267990"/>
            <a:ext cx="92281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(3) Concentrated and Niche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marketing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9B964EB-8203-415B-B257-0232CD4409EE}"/>
              </a:ext>
            </a:extLst>
          </p:cNvPr>
          <p:cNvSpPr/>
          <p:nvPr/>
        </p:nvSpPr>
        <p:spPr>
          <a:xfrm>
            <a:off x="683568" y="2124790"/>
            <a:ext cx="7920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 err="1">
                <a:solidFill>
                  <a:prstClr val="black"/>
                </a:solidFill>
              </a:rPr>
              <a:t>Possibilities</a:t>
            </a:r>
            <a:r>
              <a:rPr lang="it-IT" sz="2200" dirty="0">
                <a:solidFill>
                  <a:prstClr val="black"/>
                </a:solidFill>
              </a:rPr>
              <a:t> to </a:t>
            </a:r>
            <a:r>
              <a:rPr lang="it-IT" sz="2200" dirty="0" err="1">
                <a:solidFill>
                  <a:prstClr val="black"/>
                </a:solidFill>
              </a:rPr>
              <a:t>acquire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economies</a:t>
            </a:r>
            <a:r>
              <a:rPr lang="it-IT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scale and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economy </a:t>
            </a:r>
            <a:r>
              <a:rPr lang="it-IT" sz="2200" dirty="0" err="1">
                <a:solidFill>
                  <a:prstClr val="black"/>
                </a:solidFill>
              </a:rPr>
              <a:t>through</a:t>
            </a:r>
            <a:r>
              <a:rPr lang="it-IT" sz="2200" dirty="0">
                <a:solidFill>
                  <a:prstClr val="black"/>
                </a:solidFill>
              </a:rPr>
              <a:t> the focus on a </a:t>
            </a:r>
            <a:r>
              <a:rPr lang="it-IT" sz="2200" dirty="0" err="1">
                <a:solidFill>
                  <a:prstClr val="black"/>
                </a:solidFill>
              </a:rPr>
              <a:t>specific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segment</a:t>
            </a:r>
            <a:r>
              <a:rPr lang="it-IT" sz="2200" dirty="0">
                <a:solidFill>
                  <a:prstClr val="black"/>
                </a:solidFill>
              </a:rPr>
              <a:t>;</a:t>
            </a:r>
          </a:p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it-IT" sz="2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Specialization</a:t>
            </a:r>
            <a:r>
              <a:rPr lang="it-IT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>
                <a:solidFill>
                  <a:prstClr val="black"/>
                </a:solidFill>
              </a:rPr>
              <a:t>of products (and </a:t>
            </a:r>
            <a:r>
              <a:rPr lang="it-IT" sz="2200" dirty="0" err="1">
                <a:solidFill>
                  <a:prstClr val="black"/>
                </a:solidFill>
              </a:rPr>
              <a:t>competencies</a:t>
            </a:r>
            <a:r>
              <a:rPr lang="it-IT" sz="2200" dirty="0">
                <a:solidFill>
                  <a:prstClr val="black"/>
                </a:solidFill>
              </a:rPr>
              <a:t>).</a:t>
            </a: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24E531DA-9BBC-4026-982C-277293EDC77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A60EA855-0596-440D-9AC3-9152545C91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31F9E661-41A4-4B9C-897D-CD3B29F0F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3C09C6B6-04FA-405A-B849-8E4016E7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50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1325" y="1585192"/>
            <a:ext cx="8229600" cy="12867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Hypercompetition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and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rapid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evolution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contemporary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customer’s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tastes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lead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businesses to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adopt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more and more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focused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programmes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solutions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:</a:t>
            </a:r>
            <a:endParaRPr lang="it-IT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93015" y="5327988"/>
            <a:ext cx="7867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cs typeface="Times New Roman" panose="02020603050405020304" pitchFamily="18" charset="0"/>
              </a:rPr>
              <a:t>Satisfaction</a:t>
            </a:r>
            <a:r>
              <a:rPr lang="it-IT" sz="2400" dirty="0">
                <a:cs typeface="Times New Roman" panose="02020603050405020304" pitchFamily="18" charset="0"/>
              </a:rPr>
              <a:t> of the </a:t>
            </a:r>
            <a:r>
              <a:rPr lang="it-IT" sz="2400" dirty="0" err="1">
                <a:cs typeface="Times New Roman" panose="02020603050405020304" pitchFamily="18" charset="0"/>
              </a:rPr>
              <a:t>needs</a:t>
            </a:r>
            <a:r>
              <a:rPr lang="it-IT" sz="2400" dirty="0">
                <a:cs typeface="Times New Roman" panose="02020603050405020304" pitchFamily="18" charset="0"/>
              </a:rPr>
              <a:t> of a </a:t>
            </a:r>
            <a:r>
              <a:rPr lang="it-IT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single consumer </a:t>
            </a:r>
            <a:r>
              <a:rPr lang="it-IT" sz="2400" dirty="0">
                <a:cs typeface="Times New Roman" panose="02020603050405020304" pitchFamily="18" charset="0"/>
              </a:rPr>
              <a:t>(</a:t>
            </a:r>
            <a:r>
              <a:rPr lang="it-IT" sz="2400" dirty="0" err="1">
                <a:cs typeface="Times New Roman" panose="02020603050405020304" pitchFamily="18" charset="0"/>
              </a:rPr>
              <a:t>individual</a:t>
            </a:r>
            <a:r>
              <a:rPr lang="it-IT" sz="2400" dirty="0">
                <a:cs typeface="Times New Roman" panose="02020603050405020304" pitchFamily="18" charset="0"/>
              </a:rPr>
              <a:t> or consumer group).</a:t>
            </a:r>
          </a:p>
          <a:p>
            <a:pPr algn="just"/>
            <a:r>
              <a:rPr lang="it-IT" sz="2400" b="1" dirty="0">
                <a:cs typeface="Times New Roman" panose="02020603050405020304" pitchFamily="18" charset="0"/>
              </a:rPr>
              <a:t>- Loyalty and </a:t>
            </a:r>
            <a:r>
              <a:rPr lang="it-IT" sz="2400" b="1" dirty="0" err="1">
                <a:cs typeface="Times New Roman" panose="02020603050405020304" pitchFamily="18" charset="0"/>
              </a:rPr>
              <a:t>personalize</a:t>
            </a:r>
            <a:r>
              <a:rPr lang="it-IT" sz="2400" b="1" dirty="0"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cs typeface="Times New Roman" panose="02020603050405020304" pitchFamily="18" charset="0"/>
              </a:rPr>
              <a:t>relationships</a:t>
            </a:r>
            <a:r>
              <a:rPr lang="it-IT" sz="2400" b="1" dirty="0">
                <a:cs typeface="Times New Roman" panose="02020603050405020304" pitchFamily="18" charset="0"/>
              </a:rPr>
              <a:t> over time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33199" b="29841"/>
          <a:stretch/>
        </p:blipFill>
        <p:spPr>
          <a:xfrm>
            <a:off x="6918243" y="5904129"/>
            <a:ext cx="1728192" cy="6387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51575" t="25473" r="30313" b="57959"/>
          <a:stretch/>
        </p:blipFill>
        <p:spPr>
          <a:xfrm>
            <a:off x="7164288" y="2651262"/>
            <a:ext cx="1682824" cy="84020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4BCC4FA-D2E3-47BB-BA86-7D72DC790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20" y="115502"/>
            <a:ext cx="849697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(4) Micro-Marketing/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Personalized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marketing</a:t>
            </a:r>
          </a:p>
        </p:txBody>
      </p:sp>
      <p:pic>
        <p:nvPicPr>
          <p:cNvPr id="11" name="Picture 6" descr="Camicie con iniziali, cifre e monogrammi ricamati online - Apposta">
            <a:extLst>
              <a:ext uri="{FF2B5EF4-FFF2-40B4-BE49-F238E27FC236}">
                <a16:creationId xmlns:a16="http://schemas.microsoft.com/office/drawing/2014/main" id="{EBEA072C-9A33-4CD6-A13F-D7AEA691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15155"/>
            <a:ext cx="2664329" cy="121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">
            <a:extLst>
              <a:ext uri="{FF2B5EF4-FFF2-40B4-BE49-F238E27FC236}">
                <a16:creationId xmlns:a16="http://schemas.microsoft.com/office/drawing/2014/main" id="{D9441A8C-88E9-4B30-B466-5BA53EA973B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1DE8ECD2-B73F-4D4D-BCAA-0A2769B321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B93DEA5A-9C22-429D-9F5E-13D853CEC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7F267103-3567-43BE-BA74-99AA554CF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8243" y="622349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51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C6B3E3B-BF2F-4611-BDC2-5996E1728FA3}"/>
              </a:ext>
            </a:extLst>
          </p:cNvPr>
          <p:cNvSpPr/>
          <p:nvPr/>
        </p:nvSpPr>
        <p:spPr>
          <a:xfrm>
            <a:off x="549676" y="3356681"/>
            <a:ext cx="8227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Small group of consumers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selected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based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on common features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such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localization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(single point of sales,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restaurants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typical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products);</a:t>
            </a:r>
            <a:endParaRPr lang="it-IT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819F8F0-92E6-408B-BCD3-14B9792030A6}"/>
              </a:ext>
            </a:extLst>
          </p:cNvPr>
          <p:cNvSpPr/>
          <p:nvPr/>
        </p:nvSpPr>
        <p:spPr>
          <a:xfrm>
            <a:off x="549676" y="2936909"/>
            <a:ext cx="2542812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Micro- marketing: 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4692104-B0B3-4810-AAE8-24E617C07941}"/>
              </a:ext>
            </a:extLst>
          </p:cNvPr>
          <p:cNvSpPr/>
          <p:nvPr/>
        </p:nvSpPr>
        <p:spPr>
          <a:xfrm>
            <a:off x="549676" y="4795937"/>
            <a:ext cx="4473148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Personalized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/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Taylored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Marketing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40" name="Picture 8" descr="Prague Style Smoked Ham - Schaller &amp; Weber">
            <a:extLst>
              <a:ext uri="{FF2B5EF4-FFF2-40B4-BE49-F238E27FC236}">
                <a16:creationId xmlns:a16="http://schemas.microsoft.com/office/drawing/2014/main" id="{F1C138E5-32D8-45D9-8A13-919BA624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42" y="2314431"/>
            <a:ext cx="1146178" cy="11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 animBg="1"/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54735" r="34596" b="7240"/>
          <a:stretch/>
        </p:blipFill>
        <p:spPr>
          <a:xfrm>
            <a:off x="41816" y="1626379"/>
            <a:ext cx="9039727" cy="398777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7544" y="332656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Everyone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is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much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more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than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algn="ctr"/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customer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38821" y="2310496"/>
            <a:ext cx="45719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46148FB2-5435-4EDB-B39E-5BB1369A2D82}"/>
              </a:ext>
            </a:extLst>
          </p:cNvPr>
          <p:cNvSpPr txBox="1">
            <a:spLocks/>
          </p:cNvSpPr>
          <p:nvPr/>
        </p:nvSpPr>
        <p:spPr>
          <a:xfrm>
            <a:off x="7055296" y="63177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C32EE4-F607-440E-B240-8FA6173FA093}"/>
              </a:ext>
            </a:extLst>
          </p:cNvPr>
          <p:cNvSpPr txBox="1"/>
          <p:nvPr/>
        </p:nvSpPr>
        <p:spPr>
          <a:xfrm>
            <a:off x="3563888" y="5851832"/>
            <a:ext cx="507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stage </a:t>
            </a:r>
            <a:r>
              <a:rPr lang="it-IT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defines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it-IT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person’s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major </a:t>
            </a:r>
            <a:r>
              <a:rPr lang="it-IT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concern</a:t>
            </a:r>
            <a:endParaRPr lang="it-IT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ccia a pentagono 11">
            <a:extLst>
              <a:ext uri="{FF2B5EF4-FFF2-40B4-BE49-F238E27FC236}">
                <a16:creationId xmlns:a16="http://schemas.microsoft.com/office/drawing/2014/main" id="{B0417DBD-1884-49C3-ADB9-4B9DD60FE303}"/>
              </a:ext>
            </a:extLst>
          </p:cNvPr>
          <p:cNvSpPr/>
          <p:nvPr/>
        </p:nvSpPr>
        <p:spPr>
          <a:xfrm>
            <a:off x="323528" y="5907962"/>
            <a:ext cx="3528392" cy="4623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 </a:t>
            </a:r>
            <a:r>
              <a:rPr lang="it-IT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Lifetime</a:t>
            </a:r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endParaRPr lang="it-IT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6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8CB347C4-17B3-45CE-B3B8-E8240C9EC1FD}"/>
              </a:ext>
            </a:extLst>
          </p:cNvPr>
          <p:cNvSpPr/>
          <p:nvPr/>
        </p:nvSpPr>
        <p:spPr>
          <a:xfrm>
            <a:off x="351848" y="1782836"/>
            <a:ext cx="2487332" cy="452648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2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331640" y="6309320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Marketing,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Il Marketing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Strategico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–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Capitolo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4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fpolese@unisa.it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23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4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24490"/>
          <a:stretch/>
        </p:blipFill>
        <p:spPr>
          <a:xfrm>
            <a:off x="-3012" y="1677965"/>
            <a:ext cx="9150024" cy="518300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51847" y="1551174"/>
            <a:ext cx="4736286" cy="487732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2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4572000" y="4269469"/>
            <a:ext cx="38948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6" name="Group 1">
            <a:extLst>
              <a:ext uri="{FF2B5EF4-FFF2-40B4-BE49-F238E27FC236}">
                <a16:creationId xmlns:a16="http://schemas.microsoft.com/office/drawing/2014/main" id="{6967D3A4-4BF7-4C22-91E6-9BBC115421D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E2A92ED1-2381-4E48-B1A1-D2B7F6C2C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1265CB48-0967-42AC-9886-9899C15C3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9" name="Segnaposto numero diapositiva 3">
            <a:extLst>
              <a:ext uri="{FF2B5EF4-FFF2-40B4-BE49-F238E27FC236}">
                <a16:creationId xmlns:a16="http://schemas.microsoft.com/office/drawing/2014/main" id="{5C911024-9F0E-476F-8243-B0AC5242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53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CCB5A25B-185B-4861-8555-D9D88E268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838" y="429506"/>
            <a:ext cx="8570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STP: 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(3) POSITIONING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9F6C04C-3A86-43A4-88AF-2333147AE596}"/>
              </a:ext>
            </a:extLst>
          </p:cNvPr>
          <p:cNvSpPr/>
          <p:nvPr/>
        </p:nvSpPr>
        <p:spPr>
          <a:xfrm>
            <a:off x="5053496" y="1551174"/>
            <a:ext cx="3550952" cy="187782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2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30F8BED-BF16-4720-BEE0-B16977BE9E82}"/>
              </a:ext>
            </a:extLst>
          </p:cNvPr>
          <p:cNvSpPr/>
          <p:nvPr/>
        </p:nvSpPr>
        <p:spPr>
          <a:xfrm>
            <a:off x="5119560" y="4359486"/>
            <a:ext cx="3550952" cy="187782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2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368426" y="4886655"/>
            <a:ext cx="1431773" cy="1338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“Position” the offering into the market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238545" y="4830431"/>
            <a:ext cx="1308100" cy="15881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 the most relevant features of the offering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696164" y="4875081"/>
            <a:ext cx="1460500" cy="15881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BBF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Estabish</a:t>
            </a:r>
            <a:r>
              <a:rPr kumimoji="0" lang="en-US" altLang="it-IT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 consumers should perceive the offering</a:t>
            </a:r>
            <a:endParaRPr kumimoji="0" lang="en-US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5364817" y="5542942"/>
            <a:ext cx="385763" cy="584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399A5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6903105" y="5542942"/>
            <a:ext cx="385762" cy="584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399A5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65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6064905" y="4284054"/>
            <a:ext cx="396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7552392" y="4284054"/>
            <a:ext cx="396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000" b="0" i="0" u="none" strike="noStrike" kern="1200" cap="none" spc="0" normalizeH="0" baseline="0" noProof="0">
                <a:ln>
                  <a:noFill/>
                </a:ln>
                <a:solidFill>
                  <a:srgbClr val="0A658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185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1" grpId="0" animBg="1"/>
      <p:bldP spid="12" grpId="0" animBg="1"/>
      <p:bldP spid="14" grpId="0" animBg="1"/>
      <p:bldP spid="15" grpId="0" animBg="1"/>
      <p:bldP spid="19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6301" y="3132919"/>
            <a:ext cx="3987029" cy="2905026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it-IT" sz="2400" dirty="0"/>
          </a:p>
          <a:p>
            <a:pPr marL="0" indent="0" algn="just">
              <a:buNone/>
            </a:pPr>
            <a:r>
              <a:rPr lang="it-IT" sz="2400" dirty="0"/>
              <a:t>Positioning </a:t>
            </a:r>
            <a:r>
              <a:rPr lang="it-IT" sz="2400" dirty="0" err="1"/>
              <a:t>defines</a:t>
            </a:r>
            <a:r>
              <a:rPr lang="it-IT" sz="2400" dirty="0"/>
              <a:t> the way in </a:t>
            </a:r>
            <a:r>
              <a:rPr lang="it-IT" sz="2400" dirty="0" err="1"/>
              <a:t>which</a:t>
            </a:r>
            <a:r>
              <a:rPr lang="it-IT" sz="2400" dirty="0"/>
              <a:t> a brand or a </a:t>
            </a:r>
            <a:r>
              <a:rPr lang="it-IT" sz="2400" dirty="0" err="1"/>
              <a:t>firm</a:t>
            </a:r>
            <a:r>
              <a:rPr lang="it-IT" sz="2400" dirty="0"/>
              <a:t> are </a:t>
            </a:r>
            <a:r>
              <a:rPr lang="it-IT" sz="2400" b="1" dirty="0" err="1"/>
              <a:t>perceived</a:t>
            </a:r>
            <a:r>
              <a:rPr lang="it-IT" sz="2400" dirty="0"/>
              <a:t> by </a:t>
            </a:r>
            <a:r>
              <a:rPr lang="it-IT" sz="2400" dirty="0" err="1"/>
              <a:t>potential</a:t>
            </a:r>
            <a:r>
              <a:rPr lang="it-IT" sz="2400" dirty="0"/>
              <a:t> consumers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i="1" dirty="0" err="1">
                <a:solidFill>
                  <a:schemeClr val="accent2">
                    <a:lumMod val="75000"/>
                  </a:schemeClr>
                </a:solidFill>
              </a:rPr>
              <a:t>different</a:t>
            </a:r>
            <a:r>
              <a:rPr lang="it-IT" sz="2400" dirty="0"/>
              <a:t> from competitors</a:t>
            </a:r>
          </a:p>
          <a:p>
            <a:endParaRPr lang="it-IT" sz="2400" dirty="0"/>
          </a:p>
          <a:p>
            <a:endParaRPr lang="it-IT" sz="2400" dirty="0"/>
          </a:p>
        </p:txBody>
      </p:sp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The </a:t>
            </a:r>
            <a:r>
              <a:rPr lang="it-IT" b="1" dirty="0" err="1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definition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 of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06301" y="1216930"/>
            <a:ext cx="8280920" cy="207688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algn="just">
              <a:spcBef>
                <a:spcPct val="20000"/>
              </a:spcBef>
            </a:pPr>
            <a:r>
              <a:rPr lang="it-IT" sz="2400" i="1" dirty="0">
                <a:solidFill>
                  <a:prstClr val="black"/>
                </a:solidFill>
              </a:rPr>
              <a:t>“the building of a product</a:t>
            </a:r>
            <a:r>
              <a:rPr lang="it-IT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image </a:t>
            </a:r>
            <a:r>
              <a:rPr lang="it-IT" sz="2400" i="1" dirty="0">
                <a:solidFill>
                  <a:prstClr val="black"/>
                </a:solidFill>
              </a:rPr>
              <a:t>in </a:t>
            </a:r>
            <a:r>
              <a:rPr lang="it-IT" sz="2400" i="1" dirty="0" err="1">
                <a:solidFill>
                  <a:prstClr val="black"/>
                </a:solidFill>
              </a:rPr>
              <a:t>order</a:t>
            </a:r>
            <a:r>
              <a:rPr lang="it-IT" sz="2400" i="1" dirty="0">
                <a:solidFill>
                  <a:prstClr val="black"/>
                </a:solidFill>
              </a:rPr>
              <a:t> to </a:t>
            </a:r>
            <a:r>
              <a:rPr lang="it-IT" sz="2400" i="1" dirty="0" err="1">
                <a:solidFill>
                  <a:prstClr val="black"/>
                </a:solidFill>
              </a:rPr>
              <a:t>give</a:t>
            </a:r>
            <a:r>
              <a:rPr lang="it-IT" sz="2400" i="1" dirty="0">
                <a:solidFill>
                  <a:prstClr val="black"/>
                </a:solidFill>
              </a:rPr>
              <a:t> a brand, in the </a:t>
            </a:r>
            <a:r>
              <a:rPr lang="it-IT" sz="24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  <a:r>
              <a:rPr lang="it-IT" sz="2400" i="1" dirty="0">
                <a:solidFill>
                  <a:prstClr val="black"/>
                </a:solidFill>
              </a:rPr>
              <a:t> of consumers, a </a:t>
            </a:r>
            <a:r>
              <a:rPr lang="it-IT" sz="2400" i="1" dirty="0" err="1">
                <a:solidFill>
                  <a:prstClr val="black"/>
                </a:solidFill>
              </a:rPr>
              <a:t>favorable</a:t>
            </a:r>
            <a:r>
              <a:rPr lang="it-IT" sz="2400" i="1" dirty="0">
                <a:solidFill>
                  <a:prstClr val="black"/>
                </a:solidFill>
              </a:rPr>
              <a:t> place, </a:t>
            </a:r>
            <a:r>
              <a:rPr lang="it-IT" sz="2400" i="1" dirty="0" err="1">
                <a:solidFill>
                  <a:prstClr val="black"/>
                </a:solidFill>
              </a:rPr>
              <a:t>differentiated</a:t>
            </a:r>
            <a:r>
              <a:rPr lang="it-IT" sz="2400" i="1" dirty="0">
                <a:solidFill>
                  <a:prstClr val="black"/>
                </a:solidFill>
              </a:rPr>
              <a:t> from </a:t>
            </a:r>
            <a:r>
              <a:rPr lang="it-IT" sz="2400" i="1" dirty="0" err="1">
                <a:solidFill>
                  <a:prstClr val="black"/>
                </a:solidFill>
              </a:rPr>
              <a:t>competitor’s</a:t>
            </a:r>
            <a:r>
              <a:rPr lang="it-IT" sz="2400" i="1" dirty="0">
                <a:solidFill>
                  <a:prstClr val="black"/>
                </a:solidFill>
              </a:rPr>
              <a:t> position» (Ries and Trout, 1991)</a:t>
            </a:r>
            <a:r>
              <a:rPr lang="en-US" sz="2400" dirty="0"/>
              <a:t>over</a:t>
            </a:r>
            <a:endParaRPr lang="it-IT" sz="2400" dirty="0">
              <a:solidFill>
                <a:prstClr val="black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87706"/>
            <a:ext cx="3567149" cy="2777598"/>
          </a:xfrm>
          <a:prstGeom prst="rect">
            <a:avLst/>
          </a:prstGeom>
        </p:spPr>
      </p:pic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323D9834-7145-41DD-84FE-F81BDE40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54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890594" y="3442704"/>
            <a:ext cx="8229600" cy="21455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 err="1"/>
              <a:t>Main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C00000"/>
                </a:solidFill>
              </a:rPr>
              <a:t>goals</a:t>
            </a:r>
            <a:r>
              <a:rPr lang="it-IT" sz="2400" dirty="0"/>
              <a:t>:</a:t>
            </a:r>
          </a:p>
          <a:p>
            <a:endParaRPr lang="it-IT" sz="2400" b="1" dirty="0"/>
          </a:p>
          <a:p>
            <a:r>
              <a:rPr lang="it-IT" sz="2400" b="1" dirty="0" err="1"/>
              <a:t>Favorable</a:t>
            </a:r>
            <a:r>
              <a:rPr lang="it-IT" sz="2400" b="1" dirty="0"/>
              <a:t> </a:t>
            </a:r>
            <a:r>
              <a:rPr lang="it-IT" sz="2400" b="1" dirty="0" err="1"/>
              <a:t>perception</a:t>
            </a:r>
            <a:r>
              <a:rPr lang="it-IT" sz="2400" b="1" dirty="0"/>
              <a:t> </a:t>
            </a:r>
            <a:r>
              <a:rPr lang="it-IT" sz="2400" dirty="0"/>
              <a:t>of </a:t>
            </a:r>
            <a:r>
              <a:rPr lang="it-IT" sz="2400" dirty="0" err="1"/>
              <a:t>potential</a:t>
            </a:r>
            <a:r>
              <a:rPr lang="it-IT" sz="2400" dirty="0"/>
              <a:t> buyers;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b="1" dirty="0"/>
              <a:t>Brand </a:t>
            </a:r>
            <a:r>
              <a:rPr lang="it-IT" sz="2400" b="1" dirty="0" err="1"/>
              <a:t>Awareness</a:t>
            </a:r>
            <a:r>
              <a:rPr lang="it-IT" sz="2400" b="1" dirty="0"/>
              <a:t> </a:t>
            </a:r>
            <a:r>
              <a:rPr lang="it-IT" sz="2400" dirty="0"/>
              <a:t>(</a:t>
            </a:r>
            <a:r>
              <a:rPr lang="it-IT" sz="2400" dirty="0" err="1"/>
              <a:t>reputation</a:t>
            </a:r>
            <a:r>
              <a:rPr lang="it-IT" sz="2400" dirty="0"/>
              <a:t>, </a:t>
            </a:r>
            <a:r>
              <a:rPr lang="it-IT" sz="2400" dirty="0" err="1"/>
              <a:t>notoriety</a:t>
            </a:r>
            <a:r>
              <a:rPr lang="it-IT" sz="2400" dirty="0"/>
              <a:t>)</a:t>
            </a:r>
            <a:r>
              <a:rPr lang="it-IT" sz="2400" b="1" dirty="0"/>
              <a:t>  </a:t>
            </a:r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C60AEF28-3A6B-41CB-A048-8C9766F2E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55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B78FCC2C-A73F-4A7E-8949-0F3E8BEC1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88" y="1389745"/>
            <a:ext cx="7416824" cy="1914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dirty="0"/>
              <a:t>Positioning </a:t>
            </a:r>
            <a:r>
              <a:rPr lang="it-IT" sz="2400" dirty="0" err="1"/>
              <a:t>is</a:t>
            </a:r>
            <a:r>
              <a:rPr lang="it-IT" sz="2400" dirty="0"/>
              <a:t> a tool for the </a:t>
            </a:r>
            <a:r>
              <a:rPr lang="it-IT" sz="2400" i="1" dirty="0" err="1"/>
              <a:t>analysis</a:t>
            </a:r>
            <a:r>
              <a:rPr lang="it-IT" sz="2400" i="1" dirty="0"/>
              <a:t> </a:t>
            </a:r>
            <a:r>
              <a:rPr lang="it-IT" sz="2400" dirty="0" err="1"/>
              <a:t>employed</a:t>
            </a:r>
            <a:r>
              <a:rPr lang="it-IT" sz="2400" dirty="0"/>
              <a:t> by </a:t>
            </a:r>
            <a:r>
              <a:rPr lang="it-IT" sz="2400" dirty="0" err="1"/>
              <a:t>firms</a:t>
            </a:r>
            <a:r>
              <a:rPr lang="it-IT" sz="2400" dirty="0"/>
              <a:t> to </a:t>
            </a:r>
            <a:r>
              <a:rPr lang="it-IT" sz="2400" dirty="0" err="1"/>
              <a:t>define</a:t>
            </a:r>
            <a:r>
              <a:rPr lang="it-IT" sz="2400" dirty="0"/>
              <a:t> the </a:t>
            </a:r>
            <a:r>
              <a:rPr lang="it-IT" sz="2400" dirty="0" err="1"/>
              <a:t>optimal</a:t>
            </a:r>
            <a:r>
              <a:rPr lang="it-IT" sz="2400" dirty="0"/>
              <a:t> strategy to </a:t>
            </a:r>
            <a:r>
              <a:rPr lang="it-IT" sz="2400" dirty="0" err="1"/>
              <a:t>attain</a:t>
            </a:r>
            <a:r>
              <a:rPr lang="it-IT" sz="2400" dirty="0"/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competitive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4" name="Picture 2" descr="Perception - Free arrows icons">
            <a:extLst>
              <a:ext uri="{FF2B5EF4-FFF2-40B4-BE49-F238E27FC236}">
                <a16:creationId xmlns:a16="http://schemas.microsoft.com/office/drawing/2014/main" id="{17816EA0-F29A-4ED1-9B06-DFCDB0AE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96" y="2610110"/>
            <a:ext cx="1234367" cy="123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2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Positioning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Strategies</a:t>
            </a:r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3A33B309-00E5-453E-898E-1F00EA52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383B958-5DF8-4597-A743-53513E68B0B1}"/>
              </a:ext>
            </a:extLst>
          </p:cNvPr>
          <p:cNvSpPr/>
          <p:nvPr/>
        </p:nvSpPr>
        <p:spPr>
          <a:xfrm>
            <a:off x="968374" y="4977054"/>
            <a:ext cx="7132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Repositioning</a:t>
            </a:r>
            <a:r>
              <a:rPr lang="it-IT" sz="2400" dirty="0"/>
              <a:t> in relation to </a:t>
            </a:r>
            <a:r>
              <a:rPr lang="it-IT" sz="2400" dirty="0" err="1"/>
              <a:t>competitor’s</a:t>
            </a:r>
            <a:r>
              <a:rPr lang="it-IT" sz="2400" dirty="0"/>
              <a:t> </a:t>
            </a:r>
            <a:r>
              <a:rPr lang="it-IT" sz="2400" dirty="0" err="1"/>
              <a:t>offerings</a:t>
            </a:r>
            <a:r>
              <a:rPr lang="it-IT" sz="2400" dirty="0"/>
              <a:t>,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involves</a:t>
            </a:r>
            <a:r>
              <a:rPr lang="it-IT" sz="2400" dirty="0"/>
              <a:t> a </a:t>
            </a:r>
            <a:r>
              <a:rPr lang="it-IT" sz="2400" dirty="0" err="1"/>
              <a:t>process</a:t>
            </a:r>
            <a:r>
              <a:rPr lang="it-IT" sz="2400" dirty="0"/>
              <a:t> of </a:t>
            </a:r>
            <a:r>
              <a:rPr lang="it-IT" sz="2400" dirty="0" err="1"/>
              <a:t>shifting</a:t>
            </a:r>
            <a:r>
              <a:rPr lang="it-IT" sz="2400" dirty="0"/>
              <a:t> of positioning from an </a:t>
            </a:r>
            <a:r>
              <a:rPr lang="it-IT" sz="2400" dirty="0" err="1"/>
              <a:t>old</a:t>
            </a:r>
            <a:r>
              <a:rPr lang="it-IT" sz="2400" dirty="0"/>
              <a:t> to a new location in </a:t>
            </a:r>
            <a:r>
              <a:rPr lang="it-IT" sz="2400" dirty="0" err="1"/>
              <a:t>potential</a:t>
            </a:r>
            <a:r>
              <a:rPr lang="it-IT" sz="2400" dirty="0"/>
              <a:t> </a:t>
            </a:r>
            <a:r>
              <a:rPr lang="it-IT" sz="2400" dirty="0" err="1"/>
              <a:t>consumer’s</a:t>
            </a:r>
            <a:r>
              <a:rPr lang="it-IT" sz="2400" dirty="0"/>
              <a:t> mind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25FEBC8-54C0-4101-8B02-0A5F38121CF5}"/>
              </a:ext>
            </a:extLst>
          </p:cNvPr>
          <p:cNvSpPr/>
          <p:nvPr/>
        </p:nvSpPr>
        <p:spPr>
          <a:xfrm>
            <a:off x="968374" y="3002897"/>
            <a:ext cx="7132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/>
              <a:t>Research</a:t>
            </a:r>
            <a:r>
              <a:rPr lang="it-IT" sz="2400" dirty="0"/>
              <a:t> and achievement of a </a:t>
            </a:r>
            <a:r>
              <a:rPr lang="it-IT" sz="2400" i="1" dirty="0"/>
              <a:t>new positioning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on new </a:t>
            </a:r>
            <a:r>
              <a:rPr lang="it-IT" sz="2400" dirty="0" err="1"/>
              <a:t>attributes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yet</a:t>
            </a:r>
            <a:r>
              <a:rPr lang="it-IT" sz="2400" dirty="0"/>
              <a:t> </a:t>
            </a:r>
            <a:r>
              <a:rPr lang="it-IT" sz="2400" dirty="0" err="1"/>
              <a:t>used</a:t>
            </a:r>
            <a:r>
              <a:rPr lang="it-IT" sz="2400" dirty="0"/>
              <a:t> or </a:t>
            </a:r>
            <a:r>
              <a:rPr lang="it-IT" sz="2400" dirty="0" err="1"/>
              <a:t>promoted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for consumers;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28C5F46-31C2-4A04-AD26-331DE234F19F}"/>
              </a:ext>
            </a:extLst>
          </p:cNvPr>
          <p:cNvSpPr/>
          <p:nvPr/>
        </p:nvSpPr>
        <p:spPr>
          <a:xfrm>
            <a:off x="961542" y="1579567"/>
            <a:ext cx="7348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i="1" dirty="0" err="1"/>
              <a:t>Stabilization</a:t>
            </a:r>
            <a:r>
              <a:rPr lang="it-IT" sz="2400" dirty="0"/>
              <a:t> of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positioning </a:t>
            </a:r>
            <a:r>
              <a:rPr lang="it-IT" sz="2400" dirty="0"/>
              <a:t>of the product, brand or </a:t>
            </a:r>
            <a:r>
              <a:rPr lang="it-IT" sz="2400" dirty="0" err="1"/>
              <a:t>firm</a:t>
            </a:r>
            <a:r>
              <a:rPr lang="it-IT" sz="2400" dirty="0"/>
              <a:t> in </a:t>
            </a:r>
            <a:r>
              <a:rPr lang="it-IT" sz="2400" dirty="0" err="1"/>
              <a:t>consumer’s</a:t>
            </a:r>
            <a:r>
              <a:rPr lang="it-IT" sz="2400" dirty="0"/>
              <a:t> mind;</a:t>
            </a:r>
          </a:p>
        </p:txBody>
      </p:sp>
      <p:pic>
        <p:nvPicPr>
          <p:cNvPr id="58370" name="Picture 2" descr="Reposition Icons - Download Free Vector Icons | Noun Project">
            <a:extLst>
              <a:ext uri="{FF2B5EF4-FFF2-40B4-BE49-F238E27FC236}">
                <a16:creationId xmlns:a16="http://schemas.microsoft.com/office/drawing/2014/main" id="{17F7DF72-B580-4F80-A056-6EA07CD9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52" y="3803835"/>
            <a:ext cx="1290488" cy="12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8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F0FF3CD6-76E0-4A7E-A4C2-97D32035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The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Repositioning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8E0DC86F-01ED-4B0B-A53C-F04D88C20B9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80A57B61-9A33-442A-A3D7-9747D32353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C181FDAD-A8D6-4DD9-B1C2-E4AF914EF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A2C4CE8E-44AC-4055-8DA4-43E0F7A5A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57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967313-092D-4AC9-920F-4FD75BBBE3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77782" y="1506398"/>
            <a:ext cx="7188435" cy="2180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400" dirty="0">
                <a:latin typeface="+mj-lt"/>
              </a:rPr>
              <a:t>A change of positioning is necessary when market conditions change. Usually, repositioning is performed for two reasons: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2400" dirty="0">
                <a:latin typeface="+mj-lt"/>
              </a:rPr>
              <a:t>To challenge </a:t>
            </a:r>
            <a:r>
              <a:rPr lang="en-US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new competitors</a:t>
            </a:r>
            <a:r>
              <a:rPr lang="en-US" altLang="it-IT" sz="2400" dirty="0">
                <a:latin typeface="+mj-lt"/>
              </a:rPr>
              <a:t>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2400" dirty="0">
                <a:latin typeface="+mj-lt"/>
              </a:rPr>
              <a:t>To enhance the capability to address users’ needs and  preferences.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2FF9CEE-5C38-4B21-86C1-C4AFCB0CC5A2}"/>
              </a:ext>
            </a:extLst>
          </p:cNvPr>
          <p:cNvSpPr/>
          <p:nvPr/>
        </p:nvSpPr>
        <p:spPr>
          <a:xfrm>
            <a:off x="749393" y="4778206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it-IT" sz="2400" dirty="0">
                <a:latin typeface="+mj-lt"/>
              </a:rPr>
              <a:t>N.B.= the repositioning should be carried out without creating confusion in the perception of customers, by adopting a</a:t>
            </a:r>
            <a:r>
              <a:rPr lang="en-US" altLang="it-IT" sz="2400" b="1" dirty="0">
                <a:latin typeface="+mj-lt"/>
              </a:rPr>
              <a:t> coherent </a:t>
            </a:r>
            <a:r>
              <a:rPr lang="en-US" altLang="it-IT" sz="2400" dirty="0">
                <a:latin typeface="+mj-lt"/>
              </a:rPr>
              <a:t>and reliable communication strategy consistent with the previous image of the brand.</a:t>
            </a:r>
            <a:endParaRPr lang="it-IT" altLang="it-IT" sz="2000" dirty="0">
              <a:latin typeface="+mj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3E4726-789E-4AE7-9B4E-765560BF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849" y="3825793"/>
            <a:ext cx="1654299" cy="9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Positioning: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Analysis and Strategies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604838" y="1152830"/>
            <a:ext cx="8229600" cy="6340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dirty="0"/>
              <a:t>Positioning </a:t>
            </a:r>
            <a:r>
              <a:rPr lang="it-IT" sz="2400" dirty="0" err="1"/>
              <a:t>involves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different</a:t>
            </a:r>
            <a:r>
              <a:rPr lang="it-IT" sz="2400" dirty="0"/>
              <a:t> moments:</a:t>
            </a:r>
          </a:p>
          <a:p>
            <a:pPr algn="just">
              <a:buNone/>
            </a:pPr>
            <a:endParaRPr lang="it-IT" sz="2400" dirty="0"/>
          </a:p>
          <a:p>
            <a:pPr algn="just">
              <a:buNone/>
            </a:pPr>
            <a:r>
              <a:rPr lang="it-IT" sz="2400" b="1" dirty="0"/>
              <a:t>	</a:t>
            </a:r>
            <a:r>
              <a:rPr lang="it-IT" sz="2400" dirty="0"/>
              <a:t>.</a:t>
            </a:r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3B9CC655-B33D-417F-994F-64A59E4A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0BFFF3D-2150-44D0-A354-02F4E798A2BF}"/>
              </a:ext>
            </a:extLst>
          </p:cNvPr>
          <p:cNvSpPr/>
          <p:nvPr/>
        </p:nvSpPr>
        <p:spPr>
          <a:xfrm>
            <a:off x="472480" y="4369342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lvl="1" indent="0" algn="just">
              <a:buNone/>
            </a:pPr>
            <a:r>
              <a:rPr lang="en-US" sz="2200" dirty="0"/>
              <a:t>Research for a satisfactory place for the offering and for the brand by identifying the tools (</a:t>
            </a:r>
            <a:r>
              <a:rPr lang="en-US" sz="2200" dirty="0">
                <a:solidFill>
                  <a:srgbClr val="C00000"/>
                </a:solidFill>
              </a:rPr>
              <a:t>marketing policies</a:t>
            </a:r>
            <a:r>
              <a:rPr lang="en-US" sz="2200" dirty="0"/>
              <a:t>) to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occupy </a:t>
            </a:r>
            <a:r>
              <a:rPr lang="en-US" sz="2200" dirty="0"/>
              <a:t>and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defend </a:t>
            </a:r>
            <a:r>
              <a:rPr lang="en-US" sz="2200" dirty="0"/>
              <a:t>the positioning from competitors' actions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C9A6688-B568-4E26-93F3-966801F64C66}"/>
              </a:ext>
            </a:extLst>
          </p:cNvPr>
          <p:cNvSpPr/>
          <p:nvPr/>
        </p:nvSpPr>
        <p:spPr>
          <a:xfrm>
            <a:off x="5220072" y="4449109"/>
            <a:ext cx="192495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/>
              <a:t>Strategic plan</a:t>
            </a:r>
            <a:endParaRPr lang="it-IT" sz="240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CFD2312-9A69-4852-BE30-D22EAE2FFE93}"/>
              </a:ext>
            </a:extLst>
          </p:cNvPr>
          <p:cNvSpPr/>
          <p:nvPr/>
        </p:nvSpPr>
        <p:spPr>
          <a:xfrm>
            <a:off x="2987824" y="1978253"/>
            <a:ext cx="5472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dirty="0"/>
              <a:t>focus the attention on the identification of the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  <a:r>
              <a:rPr lang="en-US" sz="2000" dirty="0"/>
              <a:t> of the product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perceivable </a:t>
            </a:r>
            <a:r>
              <a:rPr lang="en-US" sz="2000" dirty="0"/>
              <a:t>by the consumer with respect to the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benefits </a:t>
            </a:r>
            <a:r>
              <a:rPr lang="en-US" sz="2000" dirty="0"/>
              <a:t>and assessment of the ability to satisfy them by the competitor’s offering</a:t>
            </a:r>
            <a:endParaRPr lang="it-IT" sz="20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795784-3740-422C-BC56-BF5EE52087C8}"/>
              </a:ext>
            </a:extLst>
          </p:cNvPr>
          <p:cNvSpPr/>
          <p:nvPr/>
        </p:nvSpPr>
        <p:spPr>
          <a:xfrm>
            <a:off x="936217" y="2030204"/>
            <a:ext cx="18484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 err="1"/>
              <a:t>Analytic</a:t>
            </a:r>
            <a:r>
              <a:rPr lang="it-IT" sz="2400" b="1" dirty="0"/>
              <a:t> plan</a:t>
            </a:r>
            <a:endParaRPr lang="it-IT" sz="2400" dirty="0"/>
          </a:p>
        </p:txBody>
      </p:sp>
      <p:pic>
        <p:nvPicPr>
          <p:cNvPr id="57348" name="Picture 4" descr="Risultati immagini per analysis icon">
            <a:extLst>
              <a:ext uri="{FF2B5EF4-FFF2-40B4-BE49-F238E27FC236}">
                <a16:creationId xmlns:a16="http://schemas.microsoft.com/office/drawing/2014/main" id="{E0C9BC83-EF26-4AE0-B4AC-31F1E636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63542"/>
            <a:ext cx="900812" cy="9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Risultati immagini per strategy icon">
            <a:extLst>
              <a:ext uri="{FF2B5EF4-FFF2-40B4-BE49-F238E27FC236}">
                <a16:creationId xmlns:a16="http://schemas.microsoft.com/office/drawing/2014/main" id="{97B5E968-6FE8-4273-A354-2C7CA6E8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92" y="5198534"/>
            <a:ext cx="875953" cy="87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63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611560" y="1231593"/>
            <a:ext cx="8229600" cy="923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/>
              <a:t>The </a:t>
            </a:r>
            <a:r>
              <a:rPr lang="it-IT" sz="2400" dirty="0" err="1"/>
              <a:t>main</a:t>
            </a:r>
            <a:r>
              <a:rPr lang="it-IT" sz="2400" dirty="0"/>
              <a:t> activity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identification</a:t>
            </a:r>
            <a:r>
              <a:rPr lang="it-IT" sz="2400" dirty="0"/>
              <a:t> of </a:t>
            </a:r>
            <a:r>
              <a:rPr lang="it-IT" sz="2400" dirty="0" err="1"/>
              <a:t>required</a:t>
            </a:r>
            <a:r>
              <a:rPr lang="it-IT" sz="2400" dirty="0"/>
              <a:t> benefits:</a:t>
            </a:r>
          </a:p>
          <a:p>
            <a:pPr marL="0" indent="0" algn="ctr">
              <a:buNone/>
            </a:pPr>
            <a:endParaRPr lang="it-IT" sz="2400" dirty="0"/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9A281B7E-3491-43EC-A225-23FD6F0A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F10EBE0-D5BA-43ED-ACF4-4EF1D096EA1E}"/>
              </a:ext>
            </a:extLst>
          </p:cNvPr>
          <p:cNvSpPr/>
          <p:nvPr/>
        </p:nvSpPr>
        <p:spPr>
          <a:xfrm>
            <a:off x="3837039" y="2258901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200" dirty="0" err="1"/>
              <a:t>Strictly</a:t>
            </a:r>
            <a:r>
              <a:rPr lang="it-IT" sz="2200" dirty="0"/>
              <a:t> </a:t>
            </a:r>
            <a:r>
              <a:rPr lang="it-IT" sz="2200" dirty="0" err="1"/>
              <a:t>connected</a:t>
            </a:r>
            <a:r>
              <a:rPr lang="it-IT" sz="2200" dirty="0"/>
              <a:t> with </a:t>
            </a:r>
            <a:r>
              <a:rPr lang="it-IT" sz="2200" dirty="0" err="1"/>
              <a:t>product’s</a:t>
            </a:r>
            <a:r>
              <a:rPr lang="it-IT" sz="2200" dirty="0"/>
              <a:t> </a:t>
            </a:r>
            <a:r>
              <a:rPr lang="it-IT" sz="2200" dirty="0" err="1"/>
              <a:t>attributes</a:t>
            </a:r>
            <a:r>
              <a:rPr lang="it-IT" sz="2200" dirty="0"/>
              <a:t>; </a:t>
            </a:r>
            <a:r>
              <a:rPr lang="it-IT" sz="2200" dirty="0" err="1"/>
              <a:t>referred</a:t>
            </a:r>
            <a:r>
              <a:rPr lang="it-IT" sz="2200" dirty="0"/>
              <a:t> </a:t>
            </a:r>
            <a:r>
              <a:rPr lang="it-IT" sz="2200" dirty="0" err="1"/>
              <a:t>indirectly</a:t>
            </a:r>
            <a:r>
              <a:rPr lang="it-IT" sz="2200" dirty="0"/>
              <a:t> to the brand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7A3DC49-49F4-4AFA-9AD1-12F1E5E4E660}"/>
              </a:ext>
            </a:extLst>
          </p:cNvPr>
          <p:cNvSpPr/>
          <p:nvPr/>
        </p:nvSpPr>
        <p:spPr>
          <a:xfrm>
            <a:off x="876485" y="4469201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200" dirty="0" err="1"/>
              <a:t>Referred</a:t>
            </a:r>
            <a:r>
              <a:rPr lang="it-IT" sz="2200" dirty="0"/>
              <a:t> to </a:t>
            </a:r>
            <a:r>
              <a:rPr lang="it-IT" sz="2200" dirty="0" err="1"/>
              <a:t>product’s</a:t>
            </a:r>
            <a:r>
              <a:rPr lang="it-IT" sz="2200" dirty="0"/>
              <a:t> and </a:t>
            </a:r>
            <a:r>
              <a:rPr lang="it-IT" sz="2200" dirty="0" err="1"/>
              <a:t>consumer’s</a:t>
            </a:r>
            <a:r>
              <a:rPr lang="it-IT" sz="2200" dirty="0"/>
              <a:t> 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dirty="0"/>
              <a:t>and to </a:t>
            </a:r>
            <a:r>
              <a:rPr lang="it-IT" sz="2200" dirty="0" err="1"/>
              <a:t>brand’s</a:t>
            </a:r>
            <a:r>
              <a:rPr lang="it-IT" sz="2200" dirty="0"/>
              <a:t> </a:t>
            </a:r>
            <a:r>
              <a:rPr lang="it-IT" sz="2200" dirty="0" err="1"/>
              <a:t>ability</a:t>
            </a:r>
            <a:r>
              <a:rPr lang="it-IT" sz="2200" dirty="0"/>
              <a:t> to put users in relations with the </a:t>
            </a:r>
            <a:r>
              <a:rPr lang="it-IT" sz="2200" dirty="0" err="1"/>
              <a:t>others</a:t>
            </a:r>
            <a:r>
              <a:rPr lang="it-IT" sz="2200" dirty="0"/>
              <a:t> and with </a:t>
            </a: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8D86B87-755F-4514-B553-CF248995EEDC}"/>
              </a:ext>
            </a:extLst>
          </p:cNvPr>
          <p:cNvSpPr/>
          <p:nvPr/>
        </p:nvSpPr>
        <p:spPr>
          <a:xfrm>
            <a:off x="996085" y="2342472"/>
            <a:ext cx="2587561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benefits</a:t>
            </a: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DAE08AA-511F-4852-8C2E-14355B95F86C}"/>
              </a:ext>
            </a:extLst>
          </p:cNvPr>
          <p:cNvSpPr/>
          <p:nvPr/>
        </p:nvSpPr>
        <p:spPr>
          <a:xfrm>
            <a:off x="5804416" y="4500669"/>
            <a:ext cx="2587561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Symbolic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benefits</a:t>
            </a: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Risultati immagini per symbolic icon">
            <a:extLst>
              <a:ext uri="{FF2B5EF4-FFF2-40B4-BE49-F238E27FC236}">
                <a16:creationId xmlns:a16="http://schemas.microsoft.com/office/drawing/2014/main" id="{70009E84-BFBD-45CC-AF8A-2662F4BBA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71" y="5070215"/>
            <a:ext cx="10858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Risultati immagini per functional icon">
            <a:extLst>
              <a:ext uri="{FF2B5EF4-FFF2-40B4-BE49-F238E27FC236}">
                <a16:creationId xmlns:a16="http://schemas.microsoft.com/office/drawing/2014/main" id="{C0EBB920-BD35-461B-B290-57F454E65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77" y="2879917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89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3123" t="41031" r="40054" b="7324"/>
          <a:stretch/>
        </p:blipFill>
        <p:spPr>
          <a:xfrm>
            <a:off x="154259" y="3864717"/>
            <a:ext cx="3271103" cy="2705965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2E7AFE8F-6D2B-4841-9D2D-9EAAA9F90B7F}"/>
              </a:ext>
            </a:extLst>
          </p:cNvPr>
          <p:cNvCxnSpPr>
            <a:cxnSpLocks/>
          </p:cNvCxnSpPr>
          <p:nvPr/>
        </p:nvCxnSpPr>
        <p:spPr>
          <a:xfrm>
            <a:off x="5704925" y="5817568"/>
            <a:ext cx="1921529" cy="194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2C22B904-9595-424B-977C-1FF6CD007C03}"/>
              </a:ext>
            </a:extLst>
          </p:cNvPr>
          <p:cNvSpPr/>
          <p:nvPr/>
        </p:nvSpPr>
        <p:spPr>
          <a:xfrm>
            <a:off x="78363" y="1958824"/>
            <a:ext cx="4816906" cy="1364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RESEARCH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59801" r="25311" b="13946"/>
          <a:stretch/>
        </p:blipFill>
        <p:spPr>
          <a:xfrm>
            <a:off x="5112584" y="4899370"/>
            <a:ext cx="2373721" cy="189755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895269" y="1238706"/>
            <a:ext cx="3933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2000" dirty="0">
                <a:latin typeface="+mj-lt"/>
              </a:rPr>
              <a:t>S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ystematic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, structured process</a:t>
            </a:r>
            <a:r>
              <a:rPr lang="en-US" altLang="it-IT" sz="2000" dirty="0">
                <a:latin typeface="+mj-lt"/>
              </a:rPr>
              <a:t> that involves: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83191" y="4618876"/>
            <a:ext cx="1748039" cy="541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599623" y="4498264"/>
            <a:ext cx="1513092" cy="400110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bg2">
                    <a:lumMod val="10000"/>
                  </a:schemeClr>
                </a:solidFill>
              </a:rPr>
              <a:t>Segmenting</a:t>
            </a:r>
            <a:endParaRPr lang="it-IT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599622" y="4876225"/>
            <a:ext cx="1513092" cy="400110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chemeClr val="bg2">
                    <a:lumMod val="10000"/>
                  </a:schemeClr>
                </a:solidFill>
              </a:rPr>
              <a:t>Targeting</a:t>
            </a:r>
            <a:endParaRPr lang="it-IT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599622" y="5213955"/>
            <a:ext cx="1513092" cy="400110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chemeClr val="bg2">
                    <a:lumMod val="10000"/>
                  </a:schemeClr>
                </a:solidFill>
              </a:rPr>
              <a:t>Positioning</a:t>
            </a:r>
            <a:endParaRPr lang="it-IT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17724" y="4416986"/>
            <a:ext cx="1558270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2">
                    <a:lumMod val="10000"/>
                  </a:schemeClr>
                </a:solidFill>
              </a:rPr>
              <a:t>…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496302" y="5903591"/>
            <a:ext cx="162884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mix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034315" y="6203338"/>
            <a:ext cx="1393302" cy="307777"/>
          </a:xfrm>
          <a:prstGeom prst="rect">
            <a:avLst/>
          </a:prstGeom>
          <a:solidFill>
            <a:srgbClr val="003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CC1B7E10-CD84-4154-8D14-731BCF47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27" y="325661"/>
            <a:ext cx="8229600" cy="68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4" tIns="32147" rIns="64294" bIns="32147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33413" eaLnBrk="0" hangingPunct="0">
              <a:defRPr/>
            </a:pPr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Marketing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Planning</a:t>
            </a:r>
          </a:p>
        </p:txBody>
      </p:sp>
      <p:grpSp>
        <p:nvGrpSpPr>
          <p:cNvPr id="23" name="Group 1">
            <a:extLst>
              <a:ext uri="{FF2B5EF4-FFF2-40B4-BE49-F238E27FC236}">
                <a16:creationId xmlns:a16="http://schemas.microsoft.com/office/drawing/2014/main" id="{AFC70F4E-7694-413F-98DB-FB1D2906FF8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B2EE2CC8-5D80-4970-9DE6-290321A213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747035AB-0B8B-4684-BB1F-199E6BC4A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6" name="Segnaposto numero diapositiva 3">
            <a:extLst>
              <a:ext uri="{FF2B5EF4-FFF2-40B4-BE49-F238E27FC236}">
                <a16:creationId xmlns:a16="http://schemas.microsoft.com/office/drawing/2014/main" id="{712E41D5-B0B1-4138-8715-680EFCCE5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2959" y="6307560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08593FC-9956-45C8-A997-1575591237AD}"/>
              </a:ext>
            </a:extLst>
          </p:cNvPr>
          <p:cNvSpPr/>
          <p:nvPr/>
        </p:nvSpPr>
        <p:spPr>
          <a:xfrm>
            <a:off x="7309209" y="4958208"/>
            <a:ext cx="17050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it-IT" b="1" dirty="0">
                <a:latin typeface="+mj-lt"/>
              </a:rPr>
              <a:t>Implementing, evaluating and controlling</a:t>
            </a:r>
            <a:r>
              <a:rPr lang="en-US" altLang="it-IT" dirty="0">
                <a:latin typeface="+mj-lt"/>
              </a:rPr>
              <a:t> marketing activities.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04E02A0-EEA8-487B-AA77-7C77D886625D}"/>
              </a:ext>
            </a:extLst>
          </p:cNvPr>
          <p:cNvSpPr/>
          <p:nvPr/>
        </p:nvSpPr>
        <p:spPr>
          <a:xfrm>
            <a:off x="5415307" y="2232205"/>
            <a:ext cx="3342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it-IT" b="1" dirty="0"/>
              <a:t>Research and analysis</a:t>
            </a:r>
            <a:r>
              <a:rPr lang="en-US" altLang="it-IT" dirty="0"/>
              <a:t> of current and future market and business situation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650BF3C-1B13-4475-8EA7-7381D22F94E5}"/>
              </a:ext>
            </a:extLst>
          </p:cNvPr>
          <p:cNvSpPr/>
          <p:nvPr/>
        </p:nvSpPr>
        <p:spPr>
          <a:xfrm>
            <a:off x="5005352" y="3954237"/>
            <a:ext cx="4243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it-IT" b="1" dirty="0">
                <a:latin typeface="+mj-lt"/>
              </a:rPr>
              <a:t>Development and Diffusion </a:t>
            </a:r>
            <a:r>
              <a:rPr lang="en-US" altLang="it-IT" dirty="0">
                <a:latin typeface="+mj-lt"/>
              </a:rPr>
              <a:t>of firm’s objectives, strategies and programs,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FAC54A90-E4AC-40AF-91C1-5AC05900E50E}"/>
              </a:ext>
            </a:extLst>
          </p:cNvPr>
          <p:cNvCxnSpPr>
            <a:cxnSpLocks/>
          </p:cNvCxnSpPr>
          <p:nvPr/>
        </p:nvCxnSpPr>
        <p:spPr>
          <a:xfrm>
            <a:off x="3427617" y="4140248"/>
            <a:ext cx="19215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D7B4A4A1-2FC0-4295-84DE-23BEC5415933}"/>
              </a:ext>
            </a:extLst>
          </p:cNvPr>
          <p:cNvCxnSpPr>
            <a:cxnSpLocks/>
          </p:cNvCxnSpPr>
          <p:nvPr/>
        </p:nvCxnSpPr>
        <p:spPr>
          <a:xfrm>
            <a:off x="3523560" y="5810031"/>
            <a:ext cx="1921529" cy="194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>
            <a:extLst>
              <a:ext uri="{FF2B5EF4-FFF2-40B4-BE49-F238E27FC236}">
                <a16:creationId xmlns:a16="http://schemas.microsoft.com/office/drawing/2014/main" id="{6E1D9514-AB78-4449-9ED8-4E0A15331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67" t="47268" r="36635" b="23468"/>
          <a:stretch/>
        </p:blipFill>
        <p:spPr>
          <a:xfrm>
            <a:off x="3457491" y="4253874"/>
            <a:ext cx="153589" cy="15332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b="50884"/>
          <a:stretch/>
        </p:blipFill>
        <p:spPr>
          <a:xfrm>
            <a:off x="96771" y="1034190"/>
            <a:ext cx="5236360" cy="2943549"/>
          </a:xfrm>
          <a:prstGeom prst="rect">
            <a:avLst/>
          </a:prstGeom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8616573-3E81-4B3D-AB6B-71558DBA9010}"/>
              </a:ext>
            </a:extLst>
          </p:cNvPr>
          <p:cNvCxnSpPr>
            <a:cxnSpLocks/>
          </p:cNvCxnSpPr>
          <p:nvPr/>
        </p:nvCxnSpPr>
        <p:spPr>
          <a:xfrm>
            <a:off x="4961430" y="2564904"/>
            <a:ext cx="38771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44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16" grpId="0" animBg="1"/>
      <p:bldP spid="26" grpId="0"/>
      <p:bldP spid="11" grpId="0"/>
      <p:bldP spid="14" grpId="0"/>
      <p:bldP spid="2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-436794" y="308382"/>
            <a:ext cx="9123594" cy="1100298"/>
          </a:xfrm>
        </p:spPr>
        <p:txBody>
          <a:bodyPr>
            <a:noAutofit/>
          </a:bodyPr>
          <a:lstStyle/>
          <a:p>
            <a:pPr algn="r"/>
            <a:r>
              <a:rPr lang="it-IT" b="1" dirty="0" err="1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Example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: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Pasta Market</a:t>
            </a:r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6192D5C1-F596-4F60-91FC-CD7F72BC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60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72D49A1-C335-47B2-AFE1-32C370A1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9805"/>
            <a:ext cx="2232248" cy="16675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954F108-AC33-4BC4-8CFA-B28F9EF288B8}"/>
              </a:ext>
            </a:extLst>
          </p:cNvPr>
          <p:cNvSpPr/>
          <p:nvPr/>
        </p:nvSpPr>
        <p:spPr>
          <a:xfrm>
            <a:off x="544279" y="2622038"/>
            <a:ext cx="207390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benefits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54876D8-028B-4721-83FC-924118E11080}"/>
              </a:ext>
            </a:extLst>
          </p:cNvPr>
          <p:cNvSpPr/>
          <p:nvPr/>
        </p:nvSpPr>
        <p:spPr>
          <a:xfrm>
            <a:off x="544279" y="4626166"/>
            <a:ext cx="207390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Symbolic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Benefits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9E122D1-C603-4603-8275-41731557019D}"/>
              </a:ext>
            </a:extLst>
          </p:cNvPr>
          <p:cNvSpPr/>
          <p:nvPr/>
        </p:nvSpPr>
        <p:spPr>
          <a:xfrm>
            <a:off x="2987823" y="4592395"/>
            <a:ext cx="5611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Health</a:t>
            </a:r>
            <a:r>
              <a:rPr lang="it-IT" sz="2000" dirty="0"/>
              <a:t> and </a:t>
            </a:r>
            <a:r>
              <a:rPr lang="it-IT" sz="2000" dirty="0" err="1"/>
              <a:t>physical</a:t>
            </a:r>
            <a:r>
              <a:rPr lang="it-IT" sz="2000" dirty="0"/>
              <a:t> </a:t>
            </a:r>
            <a:r>
              <a:rPr lang="it-IT" sz="2000" dirty="0" err="1"/>
              <a:t>well-being</a:t>
            </a:r>
            <a:r>
              <a:rPr lang="it-IT" sz="2000" dirty="0"/>
              <a:t> (weight, fitness)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Helthy</a:t>
            </a:r>
            <a:r>
              <a:rPr lang="it-IT" sz="2000" dirty="0"/>
              <a:t> way of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Conviviality</a:t>
            </a:r>
            <a:endParaRPr lang="it-IT" sz="20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788EAAE-C34C-4BEC-9828-AFFBBC1678BE}"/>
              </a:ext>
            </a:extLst>
          </p:cNvPr>
          <p:cNvSpPr/>
          <p:nvPr/>
        </p:nvSpPr>
        <p:spPr>
          <a:xfrm>
            <a:off x="2993593" y="255122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Complete </a:t>
            </a:r>
            <a:r>
              <a:rPr lang="it-IT" sz="2000" dirty="0" err="1"/>
              <a:t>nutrition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Taste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Digestibility</a:t>
            </a:r>
            <a:endParaRPr lang="it-IT" dirty="0"/>
          </a:p>
        </p:txBody>
      </p:sp>
      <p:pic>
        <p:nvPicPr>
          <p:cNvPr id="28674" name="Picture 2" descr="Healthy Eating &amp; Nutrition - Basketball Victoria">
            <a:extLst>
              <a:ext uri="{FF2B5EF4-FFF2-40B4-BE49-F238E27FC236}">
                <a16:creationId xmlns:a16="http://schemas.microsoft.com/office/drawing/2014/main" id="{C3B9CC91-3106-4D51-A94B-1C6427DCB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30" y="22583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40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 err="1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Example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: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785813" y="149546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 err="1"/>
              <a:t>Functional</a:t>
            </a:r>
            <a:r>
              <a:rPr lang="it-IT" sz="2400" b="1" dirty="0"/>
              <a:t> benefits of the brand «Nutella»:</a:t>
            </a:r>
          </a:p>
          <a:p>
            <a:pPr lvl="1">
              <a:buFontTx/>
              <a:buChar char="-"/>
            </a:pPr>
            <a:r>
              <a:rPr lang="it-IT" sz="2400" dirty="0" err="1"/>
              <a:t>Nutritional</a:t>
            </a:r>
            <a:r>
              <a:rPr lang="it-IT" sz="2400" dirty="0"/>
              <a:t> </a:t>
            </a:r>
            <a:r>
              <a:rPr lang="it-IT" sz="2400" dirty="0" err="1"/>
              <a:t>properties</a:t>
            </a:r>
            <a:endParaRPr lang="it-IT" sz="2400" dirty="0"/>
          </a:p>
          <a:p>
            <a:pPr>
              <a:buFontTx/>
              <a:buChar char="-"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r>
              <a:rPr lang="it-IT" sz="2400" b="1" dirty="0" err="1"/>
              <a:t>Symbolic</a:t>
            </a:r>
            <a:r>
              <a:rPr lang="it-IT" sz="2400" b="1" dirty="0"/>
              <a:t> </a:t>
            </a:r>
            <a:r>
              <a:rPr lang="it-IT" sz="2400" b="1" dirty="0" err="1"/>
              <a:t>beneficts</a:t>
            </a:r>
            <a:r>
              <a:rPr lang="it-IT" sz="2400" b="1" dirty="0"/>
              <a:t> of the brand «Nutella»:</a:t>
            </a:r>
          </a:p>
          <a:p>
            <a:pPr lvl="1">
              <a:buFontTx/>
              <a:buChar char="-"/>
            </a:pPr>
            <a:r>
              <a:rPr lang="it-IT" sz="2400" dirty="0" err="1"/>
              <a:t>Emotional</a:t>
            </a:r>
            <a:r>
              <a:rPr lang="it-IT" sz="2400" dirty="0"/>
              <a:t>/</a:t>
            </a:r>
            <a:r>
              <a:rPr lang="it-IT" sz="2400" dirty="0" err="1"/>
              <a:t>hedonistic</a:t>
            </a:r>
            <a:r>
              <a:rPr lang="it-IT" sz="2400" dirty="0"/>
              <a:t>: </a:t>
            </a:r>
            <a:r>
              <a:rPr lang="it-IT" sz="2400" dirty="0" err="1"/>
              <a:t>delight</a:t>
            </a:r>
            <a:r>
              <a:rPr lang="it-IT" sz="2400" dirty="0"/>
              <a:t> for taste</a:t>
            </a:r>
          </a:p>
          <a:p>
            <a:pPr lvl="1">
              <a:buFontTx/>
              <a:buChar char="-"/>
            </a:pPr>
            <a:r>
              <a:rPr lang="it-IT" sz="2400" dirty="0" err="1"/>
              <a:t>Sentimental</a:t>
            </a:r>
            <a:r>
              <a:rPr lang="it-IT" sz="2400" dirty="0"/>
              <a:t>: </a:t>
            </a:r>
            <a:r>
              <a:rPr lang="it-IT" sz="2400" dirty="0" err="1"/>
              <a:t>childhood</a:t>
            </a:r>
            <a:r>
              <a:rPr lang="it-IT" sz="2400" dirty="0"/>
              <a:t> </a:t>
            </a:r>
            <a:r>
              <a:rPr lang="it-IT" sz="2400" dirty="0" err="1"/>
              <a:t>memories</a:t>
            </a:r>
            <a:endParaRPr lang="it-IT" sz="2400" dirty="0"/>
          </a:p>
          <a:p>
            <a:pPr>
              <a:buFontTx/>
              <a:buChar char="-"/>
            </a:pPr>
            <a:endParaRPr lang="it-IT" sz="2400" dirty="0"/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72712013-057F-4A9C-B226-13B3A93F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61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069383C-9467-4F47-B6B7-BFCE072F2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24" t="2755" r="12431" b="12122"/>
          <a:stretch/>
        </p:blipFill>
        <p:spPr>
          <a:xfrm>
            <a:off x="6865898" y="4644277"/>
            <a:ext cx="1440160" cy="176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904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611560" y="1538135"/>
            <a:ext cx="8229600" cy="4525963"/>
          </a:xfrm>
        </p:spPr>
        <p:txBody>
          <a:bodyPr>
            <a:normAutofit/>
          </a:bodyPr>
          <a:lstStyle/>
          <a:p>
            <a:r>
              <a:rPr lang="it-IT" sz="2400" b="1" dirty="0" err="1"/>
              <a:t>Functional</a:t>
            </a:r>
            <a:r>
              <a:rPr lang="it-IT" sz="2400" b="1" dirty="0"/>
              <a:t> benefits of the brands «Bulgari and Cartier»:</a:t>
            </a:r>
          </a:p>
          <a:p>
            <a:pPr marL="0" indent="0">
              <a:buNone/>
            </a:pPr>
            <a:r>
              <a:rPr lang="it-IT" sz="2400" dirty="0"/>
              <a:t>- 	Quality of  </a:t>
            </a:r>
            <a:r>
              <a:rPr lang="it-IT" sz="2400" dirty="0" err="1"/>
              <a:t>raw</a:t>
            </a:r>
            <a:r>
              <a:rPr lang="it-IT" sz="2400" dirty="0"/>
              <a:t> </a:t>
            </a:r>
            <a:r>
              <a:rPr lang="it-IT" sz="2400" dirty="0" err="1"/>
              <a:t>materials</a:t>
            </a:r>
            <a:r>
              <a:rPr lang="it-IT" sz="2400" dirty="0"/>
              <a:t> (</a:t>
            </a:r>
            <a:r>
              <a:rPr lang="it-IT" sz="2400" dirty="0" err="1"/>
              <a:t>stones</a:t>
            </a:r>
            <a:r>
              <a:rPr lang="it-IT" sz="2400" dirty="0"/>
              <a:t>, </a:t>
            </a:r>
            <a:r>
              <a:rPr lang="it-IT" sz="2400" dirty="0" err="1"/>
              <a:t>emerald</a:t>
            </a:r>
            <a:r>
              <a:rPr lang="it-IT" sz="2400" dirty="0"/>
              <a:t>, metals etc.)</a:t>
            </a:r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r>
              <a:rPr lang="it-IT" sz="2400" b="1" dirty="0" err="1"/>
              <a:t>Symbolic</a:t>
            </a:r>
            <a:r>
              <a:rPr lang="it-IT" sz="2400" b="1" dirty="0"/>
              <a:t> benefits of the brands «Bulgari and Cartier»:</a:t>
            </a:r>
          </a:p>
          <a:p>
            <a:pPr lvl="1">
              <a:buFontTx/>
              <a:buChar char="-"/>
            </a:pPr>
            <a:r>
              <a:rPr lang="it-IT" sz="2400" dirty="0" err="1"/>
              <a:t>Exclusivity</a:t>
            </a:r>
            <a:endParaRPr lang="it-IT" sz="2400" dirty="0"/>
          </a:p>
          <a:p>
            <a:pPr lvl="1">
              <a:buFontTx/>
              <a:buChar char="-"/>
            </a:pPr>
            <a:r>
              <a:rPr lang="it-IT" sz="2400" dirty="0" err="1"/>
              <a:t>Refinement</a:t>
            </a:r>
            <a:endParaRPr lang="it-IT" sz="2400" dirty="0"/>
          </a:p>
          <a:p>
            <a:pPr lvl="1">
              <a:buFontTx/>
              <a:buChar char="-"/>
            </a:pPr>
            <a:r>
              <a:rPr lang="it-IT" sz="2400" dirty="0"/>
              <a:t>Status symbol</a:t>
            </a:r>
          </a:p>
          <a:p>
            <a:pPr marL="0" indent="0">
              <a:buNone/>
            </a:pPr>
            <a:endParaRPr lang="it-IT" sz="2400" dirty="0"/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E87E2B6F-D0C0-42A2-A725-78EEEBAA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3C772DD-E98F-49E0-9408-D122C0A68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 err="1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Example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: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A5B6DC19-05BE-4894-9C04-B5C8359F1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50380"/>
            <a:ext cx="1820223" cy="95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2D4D19-4158-4723-9F50-4157FB6F5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0" y="4970502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790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74096"/>
            <a:ext cx="8229600" cy="1143000"/>
          </a:xfrm>
        </p:spPr>
        <p:txBody>
          <a:bodyPr/>
          <a:lstStyle/>
          <a:p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Perceptual</a:t>
            </a:r>
            <a:r>
              <a:rPr lang="it-IT" dirty="0"/>
              <a:t>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Positioning Maps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ABB9A418-A172-4E58-AB2B-5A0B199A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13" y="6303963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63</a:t>
            </a:fld>
            <a:endParaRPr lang="it-IT" sz="1800" dirty="0">
              <a:solidFill>
                <a:schemeClr val="tx1"/>
              </a:solidFill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8DA4DE49-67B3-44B6-8CD8-C07037E2C8F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10C300EF-591E-408F-B922-E2924B8D9B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20780347-09EF-43A5-AE22-ECF5EE614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6AEFAEAC-3A38-421D-812A-312C6DE80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19"/>
          <a:stretch/>
        </p:blipFill>
        <p:spPr>
          <a:xfrm>
            <a:off x="1782505" y="2992851"/>
            <a:ext cx="6924871" cy="367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5BA775-57AF-4F2E-9BD1-EA77374DA55C}"/>
              </a:ext>
            </a:extLst>
          </p:cNvPr>
          <p:cNvSpPr txBox="1"/>
          <p:nvPr/>
        </p:nvSpPr>
        <p:spPr>
          <a:xfrm>
            <a:off x="781261" y="1447053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Display </a:t>
            </a:r>
            <a:r>
              <a:rPr lang="it-IT" sz="2400" dirty="0" err="1"/>
              <a:t>consumer’s</a:t>
            </a:r>
            <a:r>
              <a:rPr lang="it-IT" sz="2400" dirty="0"/>
              <a:t> </a:t>
            </a:r>
            <a:r>
              <a:rPr lang="it-IT" sz="2400" dirty="0" err="1"/>
              <a:t>perceptions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a visual picture of </a:t>
            </a:r>
            <a:r>
              <a:rPr lang="it-IT" sz="2400" dirty="0" err="1"/>
              <a:t>how</a:t>
            </a:r>
            <a:r>
              <a:rPr lang="it-IT" sz="2400" dirty="0"/>
              <a:t> customers </a:t>
            </a:r>
            <a:r>
              <a:rPr lang="it-IT" sz="2400" dirty="0" err="1"/>
              <a:t>perceive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brand versus the </a:t>
            </a:r>
            <a:r>
              <a:rPr lang="it-IT" sz="2400" dirty="0" err="1"/>
              <a:t>competing</a:t>
            </a:r>
            <a:r>
              <a:rPr lang="it-IT" sz="2400" dirty="0"/>
              <a:t> products or services on </a:t>
            </a:r>
            <a:r>
              <a:rPr lang="it-IT" sz="2400" dirty="0" err="1"/>
              <a:t>relevant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buying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347ACEA-25AD-4A52-9B8D-B304CDCDCDD4}"/>
              </a:ext>
            </a:extLst>
          </p:cNvPr>
          <p:cNvSpPr txBox="1"/>
          <p:nvPr/>
        </p:nvSpPr>
        <p:spPr>
          <a:xfrm>
            <a:off x="1073560" y="2992851"/>
            <a:ext cx="142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atletic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footwear</a:t>
            </a:r>
          </a:p>
        </p:txBody>
      </p:sp>
    </p:spTree>
    <p:extLst>
      <p:ext uri="{BB962C8B-B14F-4D97-AF65-F5344CB8AC3E}">
        <p14:creationId xmlns:p14="http://schemas.microsoft.com/office/powerpoint/2010/main" val="50959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 err="1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Example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: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Candy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sector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9" b="9286"/>
          <a:stretch/>
        </p:blipFill>
        <p:spPr>
          <a:xfrm>
            <a:off x="619316" y="1654861"/>
            <a:ext cx="7992888" cy="4346170"/>
          </a:xfrm>
        </p:spPr>
      </p:pic>
      <p:sp>
        <p:nvSpPr>
          <p:cNvPr id="12" name="Rettangolo 11"/>
          <p:cNvSpPr/>
          <p:nvPr/>
        </p:nvSpPr>
        <p:spPr>
          <a:xfrm>
            <a:off x="7812360" y="5517231"/>
            <a:ext cx="576064" cy="464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AA9CFEBA-3B71-43F1-B8B4-79E2739E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59648DB-B785-477B-85F6-04045925E4F9}"/>
              </a:ext>
            </a:extLst>
          </p:cNvPr>
          <p:cNvSpPr txBox="1"/>
          <p:nvPr/>
        </p:nvSpPr>
        <p:spPr>
          <a:xfrm>
            <a:off x="6254824" y="4365104"/>
            <a:ext cx="2133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After  lunch/ </a:t>
            </a:r>
            <a:r>
              <a:rPr lang="it-IT" dirty="0" err="1"/>
              <a:t>dinner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E0EF66-7D5E-4C92-ABB0-C81D09726630}"/>
              </a:ext>
            </a:extLst>
          </p:cNvPr>
          <p:cNvSpPr txBox="1"/>
          <p:nvPr/>
        </p:nvSpPr>
        <p:spPr>
          <a:xfrm>
            <a:off x="4716016" y="1892461"/>
            <a:ext cx="93610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HARD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582E958-4FE8-4CDC-8B05-5F52533319A6}"/>
              </a:ext>
            </a:extLst>
          </p:cNvPr>
          <p:cNvSpPr txBox="1"/>
          <p:nvPr/>
        </p:nvSpPr>
        <p:spPr>
          <a:xfrm>
            <a:off x="3729036" y="5683450"/>
            <a:ext cx="80410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SOFT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B2CD8D-28E5-46D7-A110-CE6D3BC9A8C6}"/>
              </a:ext>
            </a:extLst>
          </p:cNvPr>
          <p:cNvSpPr txBox="1"/>
          <p:nvPr/>
        </p:nvSpPr>
        <p:spPr>
          <a:xfrm>
            <a:off x="539552" y="4365104"/>
            <a:ext cx="2133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Cinema, Party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68FA1F1-09EC-4831-BC67-17F135C70B66}"/>
              </a:ext>
            </a:extLst>
          </p:cNvPr>
          <p:cNvSpPr txBox="1"/>
          <p:nvPr/>
        </p:nvSpPr>
        <p:spPr>
          <a:xfrm>
            <a:off x="4716016" y="4365104"/>
            <a:ext cx="1446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Consolatory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DEC240-30BD-4CC4-95F3-942AD5133297}"/>
              </a:ext>
            </a:extLst>
          </p:cNvPr>
          <p:cNvSpPr txBox="1"/>
          <p:nvPr/>
        </p:nvSpPr>
        <p:spPr>
          <a:xfrm>
            <a:off x="2732257" y="4350178"/>
            <a:ext cx="16958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Not be </a:t>
            </a:r>
            <a:r>
              <a:rPr lang="it-IT" dirty="0" err="1"/>
              <a:t>able</a:t>
            </a:r>
            <a:r>
              <a:rPr lang="it-IT" dirty="0"/>
              <a:t> to do </a:t>
            </a:r>
            <a:r>
              <a:rPr lang="it-IT" dirty="0" err="1"/>
              <a:t>without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9D20ABD-49C0-48F0-A13E-029F3426081F}"/>
              </a:ext>
            </a:extLst>
          </p:cNvPr>
          <p:cNvSpPr txBox="1"/>
          <p:nvPr/>
        </p:nvSpPr>
        <p:spPr>
          <a:xfrm>
            <a:off x="4715906" y="4128687"/>
            <a:ext cx="14465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Whim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5976040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Marketing management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steps: a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synthesis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47052" y="589561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1.</a:t>
            </a:r>
            <a:r>
              <a:rPr lang="it-IT" sz="2000" dirty="0"/>
              <a:t> To </a:t>
            </a:r>
            <a:r>
              <a:rPr lang="it-IT" sz="2000" dirty="0" err="1"/>
              <a:t>identify</a:t>
            </a:r>
            <a:r>
              <a:rPr lang="it-IT" sz="2000" dirty="0"/>
              <a:t> the </a:t>
            </a:r>
            <a:r>
              <a:rPr lang="it-IT" sz="2000" dirty="0" err="1"/>
              <a:t>bases</a:t>
            </a:r>
            <a:r>
              <a:rPr lang="it-IT" sz="2000" dirty="0"/>
              <a:t> to </a:t>
            </a:r>
            <a:r>
              <a:rPr lang="it-IT" sz="2000" dirty="0" err="1"/>
              <a:t>segment</a:t>
            </a:r>
            <a:r>
              <a:rPr lang="it-IT" sz="2000" dirty="0"/>
              <a:t> the market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55695" y="5406103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2. </a:t>
            </a:r>
            <a:r>
              <a:rPr lang="it-IT" sz="2000" dirty="0"/>
              <a:t>To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</a:t>
            </a:r>
            <a:r>
              <a:rPr lang="it-IT" sz="2000" dirty="0"/>
              <a:t> </a:t>
            </a:r>
            <a:r>
              <a:rPr lang="it-IT" sz="2000" dirty="0" err="1"/>
              <a:t>segments</a:t>
            </a:r>
            <a:endParaRPr lang="it-IT" sz="2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953741" y="4343291"/>
            <a:ext cx="304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3.</a:t>
            </a:r>
            <a:r>
              <a:rPr lang="it-IT" sz="2000" dirty="0"/>
              <a:t> To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</a:t>
            </a:r>
            <a:r>
              <a:rPr lang="it-IT" sz="2000" dirty="0"/>
              <a:t> </a:t>
            </a:r>
            <a:r>
              <a:rPr lang="it-IT" sz="2000" dirty="0" err="1"/>
              <a:t>segment’s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attractiveness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178121" y="3723246"/>
            <a:ext cx="2488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4.</a:t>
            </a:r>
            <a:r>
              <a:rPr lang="it-IT" sz="2000" dirty="0"/>
              <a:t> To </a:t>
            </a:r>
            <a:r>
              <a:rPr lang="it-IT" sz="2000" dirty="0" err="1"/>
              <a:t>select</a:t>
            </a:r>
            <a:r>
              <a:rPr lang="it-IT" sz="2000" dirty="0"/>
              <a:t> the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(s)/ target(s)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734152" y="2084844"/>
            <a:ext cx="365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6.</a:t>
            </a:r>
            <a:r>
              <a:rPr lang="it-IT" sz="2000" dirty="0"/>
              <a:t> To </a:t>
            </a:r>
            <a:r>
              <a:rPr lang="it-IT" sz="2000" dirty="0" err="1"/>
              <a:t>define</a:t>
            </a:r>
            <a:r>
              <a:rPr lang="it-IT" sz="2000" dirty="0"/>
              <a:t> the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</a:t>
            </a:r>
            <a:r>
              <a:rPr lang="it-IT" sz="2000" dirty="0"/>
              <a:t> for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target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274826" y="1382891"/>
            <a:ext cx="3241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7.</a:t>
            </a:r>
            <a:r>
              <a:rPr lang="it-IT" sz="2000" dirty="0"/>
              <a:t> To </a:t>
            </a:r>
            <a:r>
              <a:rPr lang="it-IT" sz="2000" dirty="0" err="1"/>
              <a:t>define</a:t>
            </a:r>
            <a:r>
              <a:rPr lang="it-IT" sz="2000" dirty="0"/>
              <a:t> the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mix </a:t>
            </a:r>
            <a:r>
              <a:rPr lang="it-IT" sz="2000" dirty="0"/>
              <a:t>for </a:t>
            </a:r>
            <a:r>
              <a:rPr lang="it-IT" sz="2000" dirty="0" err="1"/>
              <a:t>each</a:t>
            </a:r>
            <a:r>
              <a:rPr lang="it-IT" sz="2000" dirty="0"/>
              <a:t> target</a:t>
            </a:r>
          </a:p>
        </p:txBody>
      </p:sp>
      <p:sp>
        <p:nvSpPr>
          <p:cNvPr id="20" name="Parentesi graffa chiusa 19"/>
          <p:cNvSpPr/>
          <p:nvPr/>
        </p:nvSpPr>
        <p:spPr>
          <a:xfrm>
            <a:off x="2992997" y="5241248"/>
            <a:ext cx="309972" cy="13260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21" name="Parentesi graffa chiusa 20"/>
          <p:cNvSpPr/>
          <p:nvPr/>
        </p:nvSpPr>
        <p:spPr>
          <a:xfrm>
            <a:off x="3538761" y="3854752"/>
            <a:ext cx="346700" cy="12716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22" name="Parentesi graffa chiusa 21"/>
          <p:cNvSpPr/>
          <p:nvPr/>
        </p:nvSpPr>
        <p:spPr>
          <a:xfrm>
            <a:off x="5274826" y="2300495"/>
            <a:ext cx="335476" cy="13387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23" name="CasellaDiTesto 22"/>
          <p:cNvSpPr txBox="1"/>
          <p:nvPr/>
        </p:nvSpPr>
        <p:spPr>
          <a:xfrm>
            <a:off x="3559634" y="5673263"/>
            <a:ext cx="1945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SEGMENTATION 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4004516" y="4275884"/>
            <a:ext cx="15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TARGETING  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5673468" y="2736407"/>
            <a:ext cx="1968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POSITIONING</a:t>
            </a:r>
          </a:p>
        </p:txBody>
      </p:sp>
      <p:grpSp>
        <p:nvGrpSpPr>
          <p:cNvPr id="26" name="Group 1">
            <a:extLst>
              <a:ext uri="{FF2B5EF4-FFF2-40B4-BE49-F238E27FC236}">
                <a16:creationId xmlns:a16="http://schemas.microsoft.com/office/drawing/2014/main" id="{D9EE3B84-2A1B-4962-9DAB-50146CF8234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33E9FE3C-1F6F-4979-84AB-E038682CAF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C2C20883-8E12-4CE1-8357-4FC14B182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9" name="Segnaposto numero diapositiva 3">
            <a:extLst>
              <a:ext uri="{FF2B5EF4-FFF2-40B4-BE49-F238E27FC236}">
                <a16:creationId xmlns:a16="http://schemas.microsoft.com/office/drawing/2014/main" id="{2EA15E84-13E2-40FB-8059-1B7C4849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65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47108" name="Picture 4" descr="Risultati immagini per targeting  icon">
            <a:extLst>
              <a:ext uri="{FF2B5EF4-FFF2-40B4-BE49-F238E27FC236}">
                <a16:creationId xmlns:a16="http://schemas.microsoft.com/office/drawing/2014/main" id="{F8D31B8E-8ED2-41FA-B681-DF982334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973" y="4221837"/>
            <a:ext cx="933878" cy="9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Risultati immagini per profiling icon">
            <a:extLst>
              <a:ext uri="{FF2B5EF4-FFF2-40B4-BE49-F238E27FC236}">
                <a16:creationId xmlns:a16="http://schemas.microsoft.com/office/drawing/2014/main" id="{09561BD0-CA2A-4D86-A078-DF310C9F4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295" y="5583286"/>
            <a:ext cx="953881" cy="9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55F1C7F-B117-4650-BD4A-A28C1ACAE8AC}"/>
              </a:ext>
            </a:extLst>
          </p:cNvPr>
          <p:cNvSpPr txBox="1"/>
          <p:nvPr/>
        </p:nvSpPr>
        <p:spPr>
          <a:xfrm>
            <a:off x="1734152" y="2694671"/>
            <a:ext cx="3650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5.</a:t>
            </a:r>
            <a:r>
              <a:rPr lang="it-IT" sz="2000" dirty="0"/>
              <a:t> To </a:t>
            </a:r>
            <a:r>
              <a:rPr lang="it-IT" sz="2000" dirty="0" err="1"/>
              <a:t>analyze</a:t>
            </a:r>
            <a:r>
              <a:rPr lang="it-IT" sz="2000" dirty="0"/>
              <a:t> the </a:t>
            </a:r>
            <a:r>
              <a:rPr lang="it-IT" sz="2000" dirty="0" err="1"/>
              <a:t>current</a:t>
            </a:r>
            <a:r>
              <a:rPr lang="it-IT" sz="2000" dirty="0"/>
              <a:t>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</a:t>
            </a:r>
            <a:r>
              <a:rPr lang="it-IT" sz="2000" dirty="0"/>
              <a:t> of products and competitors in </a:t>
            </a:r>
            <a:r>
              <a:rPr lang="it-IT" sz="2000" dirty="0" err="1"/>
              <a:t>customer’s</a:t>
            </a:r>
            <a:r>
              <a:rPr lang="it-IT" sz="2000" dirty="0"/>
              <a:t> mind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12" name="Picture 8" descr="Brand positioning - Free marketing icons">
            <a:extLst>
              <a:ext uri="{FF2B5EF4-FFF2-40B4-BE49-F238E27FC236}">
                <a16:creationId xmlns:a16="http://schemas.microsoft.com/office/drawing/2014/main" id="{AE555F68-2521-43C2-8C8C-E824DD54C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494" y="2164706"/>
            <a:ext cx="927546" cy="92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07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/>
      <p:bldP spid="24" grpId="0"/>
      <p:bldP spid="25" grpId="0"/>
      <p:bldP spid="3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 err="1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Criteria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for Positioning</a:t>
            </a:r>
          </a:p>
        </p:txBody>
      </p:sp>
      <p:sp>
        <p:nvSpPr>
          <p:cNvPr id="10" name="Segnaposto contenuto 1"/>
          <p:cNvSpPr>
            <a:spLocks noGrp="1"/>
          </p:cNvSpPr>
          <p:nvPr>
            <p:ph idx="1"/>
          </p:nvPr>
        </p:nvSpPr>
        <p:spPr>
          <a:xfrm>
            <a:off x="512582" y="1314595"/>
            <a:ext cx="8118835" cy="46464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Main features to differentiate a product (the brand) in 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perception</a:t>
            </a:r>
            <a:r>
              <a:rPr lang="en-US" sz="2400" dirty="0"/>
              <a:t> of buyers: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Physical attributes </a:t>
            </a:r>
            <a:r>
              <a:rPr lang="en-US" sz="2400" dirty="0"/>
              <a:t>of the product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Symbolic attributes </a:t>
            </a:r>
            <a:r>
              <a:rPr lang="en-US" sz="2400" dirty="0"/>
              <a:t>of the product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Benefits</a:t>
            </a:r>
            <a:r>
              <a:rPr lang="en-US" sz="2400" dirty="0"/>
              <a:t> offered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Price</a:t>
            </a:r>
          </a:p>
          <a:p>
            <a:pPr algn="just"/>
            <a:r>
              <a:rPr lang="en-US" sz="2400" dirty="0"/>
              <a:t>Contrast to a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competitor</a:t>
            </a:r>
          </a:p>
          <a:p>
            <a:pPr algn="just"/>
            <a:r>
              <a:rPr lang="en-US" sz="2400" dirty="0"/>
              <a:t>Association with a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class of products</a:t>
            </a:r>
          </a:p>
          <a:p>
            <a:pPr algn="just"/>
            <a:r>
              <a:rPr lang="en-US" sz="2400" dirty="0"/>
              <a:t>Identification with a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class of users</a:t>
            </a:r>
          </a:p>
          <a:p>
            <a:pPr algn="just"/>
            <a:r>
              <a:rPr lang="en-US" sz="2400" dirty="0"/>
              <a:t>Identification with an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opinion leader</a:t>
            </a:r>
          </a:p>
          <a:p>
            <a:pPr algn="just"/>
            <a:r>
              <a:rPr lang="en-US" sz="2400" dirty="0"/>
              <a:t>Appropriateness for given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occasions of use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Image </a:t>
            </a:r>
            <a:r>
              <a:rPr lang="en-US" sz="2400" dirty="0"/>
              <a:t>of the manufacturer or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country of origin</a:t>
            </a:r>
            <a:endParaRPr lang="it-IT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53A17E36-1B64-4062-8CC6-99EF56E0E6C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B4CB3A8A-B3EE-45AA-A824-A889A12362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F119A646-BE64-4D95-9CCE-EF165B350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E770F8A6-C1FA-4331-8367-9328CF05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66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745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84013" y="1085284"/>
            <a:ext cx="790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/>
              <a:t>1. </a:t>
            </a:r>
            <a:r>
              <a:rPr lang="it-IT" sz="2400" b="1" dirty="0" err="1"/>
              <a:t>Physical</a:t>
            </a:r>
            <a:r>
              <a:rPr lang="it-IT" sz="2400" b="1" dirty="0"/>
              <a:t> </a:t>
            </a:r>
            <a:r>
              <a:rPr lang="it-IT" sz="2400" b="1" dirty="0" err="1"/>
              <a:t>attributes</a:t>
            </a:r>
            <a:r>
              <a:rPr lang="it-IT" sz="2400" b="1" dirty="0"/>
              <a:t>: </a:t>
            </a:r>
            <a:r>
              <a:rPr lang="it-IT" sz="2400" dirty="0"/>
              <a:t>to </a:t>
            </a:r>
            <a:r>
              <a:rPr lang="it-IT" sz="2400" dirty="0" err="1"/>
              <a:t>emphasize</a:t>
            </a:r>
            <a:r>
              <a:rPr lang="it-IT" sz="2400" dirty="0"/>
              <a:t> the </a:t>
            </a:r>
            <a:r>
              <a:rPr lang="it-IT" sz="2400" dirty="0" err="1"/>
              <a:t>main</a:t>
            </a:r>
            <a:r>
              <a:rPr lang="it-IT" sz="2400" dirty="0"/>
              <a:t> (</a:t>
            </a:r>
            <a:r>
              <a:rPr lang="it-IT" sz="2400" dirty="0" err="1"/>
              <a:t>inner</a:t>
            </a:r>
            <a:r>
              <a:rPr lang="it-IT" sz="2400" dirty="0"/>
              <a:t> </a:t>
            </a:r>
            <a:r>
              <a:rPr lang="it-IT" sz="2400" dirty="0" err="1"/>
              <a:t>characteristics</a:t>
            </a:r>
            <a:r>
              <a:rPr lang="it-IT" sz="2400" dirty="0"/>
              <a:t>) features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affect</a:t>
            </a:r>
            <a:r>
              <a:rPr lang="it-IT" sz="2400" dirty="0"/>
              <a:t> performance</a:t>
            </a:r>
            <a:endParaRPr lang="it-IT" sz="2400" b="1" dirty="0"/>
          </a:p>
        </p:txBody>
      </p:sp>
      <p:pic>
        <p:nvPicPr>
          <p:cNvPr id="14" name="Picture 2" descr="Risultati immagini per limoni costa d'amalf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3" y="2496636"/>
            <a:ext cx="3352800" cy="266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ccia a destra 14"/>
          <p:cNvSpPr/>
          <p:nvPr/>
        </p:nvSpPr>
        <p:spPr>
          <a:xfrm>
            <a:off x="3995273" y="3295155"/>
            <a:ext cx="864096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4977952" y="4906905"/>
            <a:ext cx="3443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Food companies can stress the colors, the </a:t>
            </a:r>
            <a:r>
              <a:rPr lang="it-IT" sz="2000" b="1" dirty="0" err="1"/>
              <a:t>appearance</a:t>
            </a:r>
            <a:r>
              <a:rPr lang="it-IT" sz="2000" b="1" dirty="0"/>
              <a:t>, the </a:t>
            </a:r>
            <a:r>
              <a:rPr lang="it-IT" sz="2000" b="1" dirty="0" err="1"/>
              <a:t>freshness</a:t>
            </a:r>
            <a:r>
              <a:rPr lang="it-IT" sz="2000" b="1" dirty="0"/>
              <a:t> of </a:t>
            </a:r>
            <a:r>
              <a:rPr lang="it-IT" sz="2000" b="1" dirty="0" err="1"/>
              <a:t>their</a:t>
            </a:r>
            <a:r>
              <a:rPr lang="it-IT" sz="2000" b="1" dirty="0"/>
              <a:t> </a:t>
            </a:r>
            <a:r>
              <a:rPr lang="it-IT" sz="2000" b="1" dirty="0" err="1"/>
              <a:t>goods</a:t>
            </a:r>
            <a:endParaRPr lang="it-IT" sz="2000" b="1" dirty="0"/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2C190296-C193-4345-BA38-6EEE665138A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1A77D126-7234-48FC-9D4F-1E19656B41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7DF50152-BB94-4E6A-83E0-688D4AA9C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2" name="Segnaposto numero diapositiva 3">
            <a:extLst>
              <a:ext uri="{FF2B5EF4-FFF2-40B4-BE49-F238E27FC236}">
                <a16:creationId xmlns:a16="http://schemas.microsoft.com/office/drawing/2014/main" id="{54C08131-87C1-4161-9D01-FB081671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67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4B64D82-EF57-43F2-9125-188A9212B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498" y="2392167"/>
            <a:ext cx="3333517" cy="22269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Intense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perfume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;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tapered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shape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;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juicy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pulp;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absence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of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seeds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Rich of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vitamin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C and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essential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oils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. Delicious,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natural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,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suitable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for the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preparation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of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fresh</a:t>
            </a:r>
            <a:r>
              <a:rPr kumimoji="0" lang="it-IT" altLang="it-IT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</a:t>
            </a:r>
            <a:r>
              <a:rPr kumimoji="0" lang="it-IT" altLang="it-IT" sz="21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recipes</a:t>
            </a:r>
            <a:r>
              <a:rPr kumimoji="0" lang="it-IT" altLang="it-IT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4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19" name="Segnaposto contenuto 11"/>
          <p:cNvSpPr>
            <a:spLocks noGrp="1"/>
          </p:cNvSpPr>
          <p:nvPr>
            <p:ph idx="1"/>
          </p:nvPr>
        </p:nvSpPr>
        <p:spPr>
          <a:xfrm>
            <a:off x="515603" y="1441494"/>
            <a:ext cx="862839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/>
              <a:t>2. </a:t>
            </a:r>
            <a:r>
              <a:rPr lang="it-IT" sz="2400" b="1" dirty="0" err="1"/>
              <a:t>Symbolic</a:t>
            </a:r>
            <a:r>
              <a:rPr lang="it-IT" sz="2400" b="1" dirty="0"/>
              <a:t> </a:t>
            </a:r>
            <a:r>
              <a:rPr lang="it-IT" sz="2400" b="1" dirty="0" err="1"/>
              <a:t>attributes</a:t>
            </a:r>
            <a:endParaRPr lang="it-IT" sz="2400" b="1" dirty="0"/>
          </a:p>
        </p:txBody>
      </p:sp>
      <p:sp>
        <p:nvSpPr>
          <p:cNvPr id="20" name="Freccia a destra 19"/>
          <p:cNvSpPr/>
          <p:nvPr/>
        </p:nvSpPr>
        <p:spPr>
          <a:xfrm>
            <a:off x="4606665" y="3179372"/>
            <a:ext cx="761863" cy="57519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5508104" y="3108234"/>
            <a:ext cx="3024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To </a:t>
            </a:r>
            <a:r>
              <a:rPr lang="it-IT" sz="2400" dirty="0" err="1"/>
              <a:t>adopt</a:t>
            </a:r>
            <a:r>
              <a:rPr lang="it-IT" sz="2400" dirty="0"/>
              <a:t> a </a:t>
            </a:r>
            <a:r>
              <a:rPr lang="it-IT" sz="2400" dirty="0" err="1"/>
              <a:t>given</a:t>
            </a:r>
            <a:r>
              <a:rPr lang="it-IT" sz="2400" dirty="0"/>
              <a:t> (</a:t>
            </a:r>
            <a:r>
              <a:rPr lang="it-IT" sz="2400" dirty="0" err="1"/>
              <a:t>dynamic</a:t>
            </a:r>
            <a:r>
              <a:rPr lang="it-IT" sz="2400" dirty="0"/>
              <a:t>, </a:t>
            </a:r>
            <a:r>
              <a:rPr lang="it-IT" sz="2400" dirty="0" err="1"/>
              <a:t>exclusive</a:t>
            </a:r>
            <a:r>
              <a:rPr lang="it-IT" sz="2400" dirty="0"/>
              <a:t>, </a:t>
            </a:r>
            <a:r>
              <a:rPr lang="it-IT" sz="2400" dirty="0" err="1"/>
              <a:t>sporty</a:t>
            </a:r>
            <a:r>
              <a:rPr lang="it-IT" sz="2400" dirty="0"/>
              <a:t>, </a:t>
            </a:r>
            <a:r>
              <a:rPr lang="it-IT" sz="2400" dirty="0" err="1"/>
              <a:t>adventurous</a:t>
            </a:r>
            <a:r>
              <a:rPr lang="it-IT" sz="2400" dirty="0"/>
              <a:t>)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</a:t>
            </a:r>
          </a:p>
        </p:txBody>
      </p:sp>
      <p:pic>
        <p:nvPicPr>
          <p:cNvPr id="22" name="Picture 4" descr="Risultati immagini per foto a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95242"/>
            <a:ext cx="3467100" cy="225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">
            <a:extLst>
              <a:ext uri="{FF2B5EF4-FFF2-40B4-BE49-F238E27FC236}">
                <a16:creationId xmlns:a16="http://schemas.microsoft.com/office/drawing/2014/main" id="{A62FB642-7603-47D2-AC42-A4E2D6E43A9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0F442D3A-132C-4DBB-B2CA-A51D624A5B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6DB28F4C-30D3-4CA4-B04D-75CACCEF5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8" name="Segnaposto numero diapositiva 3">
            <a:extLst>
              <a:ext uri="{FF2B5EF4-FFF2-40B4-BE49-F238E27FC236}">
                <a16:creationId xmlns:a16="http://schemas.microsoft.com/office/drawing/2014/main" id="{C5D03190-58F3-409A-93C9-D96C5F8B5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68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8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301629" y="9305550"/>
            <a:ext cx="8229600" cy="1103203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endParaRPr lang="it-IT" sz="2800" dirty="0"/>
          </a:p>
          <a:p>
            <a:pPr marL="0" indent="0" algn="just">
              <a:buNone/>
            </a:pPr>
            <a:endParaRPr lang="it-IT" sz="2800" dirty="0"/>
          </a:p>
          <a:p>
            <a:pPr marL="0" indent="0" algn="just">
              <a:buNone/>
            </a:pPr>
            <a:endParaRPr lang="it-IT" sz="2800" dirty="0"/>
          </a:p>
          <a:p>
            <a:pPr marL="0" indent="0" algn="just">
              <a:buNone/>
            </a:pPr>
            <a:endParaRPr lang="it-IT" sz="2800" dirty="0"/>
          </a:p>
          <a:p>
            <a:pPr algn="just">
              <a:buFontTx/>
              <a:buChar char="-"/>
            </a:pPr>
            <a:endParaRPr lang="it-IT" sz="28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sz="2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84013" y="1085284"/>
            <a:ext cx="790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3. </a:t>
            </a:r>
            <a:r>
              <a:rPr lang="it-IT" sz="2400" b="1" dirty="0" err="1"/>
              <a:t>Offered</a:t>
            </a:r>
            <a:r>
              <a:rPr lang="it-IT" sz="2400" b="1" dirty="0"/>
              <a:t> benefits</a:t>
            </a:r>
          </a:p>
        </p:txBody>
      </p:sp>
      <p:pic>
        <p:nvPicPr>
          <p:cNvPr id="1026" name="Picture 2" descr="Risultati immagini per mentad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2" y="1635037"/>
            <a:ext cx="343991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ccia a destra 13"/>
          <p:cNvSpPr/>
          <p:nvPr/>
        </p:nvSpPr>
        <p:spPr>
          <a:xfrm>
            <a:off x="4419518" y="2135416"/>
            <a:ext cx="576064" cy="3600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5326396" y="3644221"/>
            <a:ext cx="36523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Ferrarelle</a:t>
            </a:r>
            <a:r>
              <a:rPr lang="en-US" dirty="0"/>
              <a:t> lights up your vitality because it envelops the well-being of 100% effervescence, perfectly balanced, with a unique and full taste.</a:t>
            </a:r>
            <a:endParaRPr lang="it-IT" dirty="0"/>
          </a:p>
        </p:txBody>
      </p:sp>
      <p:pic>
        <p:nvPicPr>
          <p:cNvPr id="1028" name="Picture 4" descr="Risultati immagini per ferrarelle acq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34" y="3029637"/>
            <a:ext cx="2328193" cy="162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ccia a destra 18"/>
          <p:cNvSpPr/>
          <p:nvPr/>
        </p:nvSpPr>
        <p:spPr>
          <a:xfrm>
            <a:off x="4419518" y="4057963"/>
            <a:ext cx="576064" cy="3600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/>
          <p:cNvSpPr/>
          <p:nvPr/>
        </p:nvSpPr>
        <p:spPr>
          <a:xfrm>
            <a:off x="4419518" y="5434018"/>
            <a:ext cx="576064" cy="3600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4" name="Picture 10" descr="2 vasetti di Yogurt con Fragola in pezzi Vitasn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41" y="4858374"/>
            <a:ext cx="2760242" cy="119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1">
            <a:extLst>
              <a:ext uri="{FF2B5EF4-FFF2-40B4-BE49-F238E27FC236}">
                <a16:creationId xmlns:a16="http://schemas.microsoft.com/office/drawing/2014/main" id="{311CE8A8-AB03-46D4-9F31-A160F27BA23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F5836FE6-9790-4A63-8A15-009CA60C5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126773C4-EBAA-495F-9981-D6EEEE4B7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6" name="Segnaposto numero diapositiva 3">
            <a:extLst>
              <a:ext uri="{FF2B5EF4-FFF2-40B4-BE49-F238E27FC236}">
                <a16:creationId xmlns:a16="http://schemas.microsoft.com/office/drawing/2014/main" id="{88E42EDF-6CA4-4237-B19A-49B13B8E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527052B-95F2-43D6-B703-632093BD7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819" y="5438811"/>
            <a:ext cx="3514942" cy="518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</a:rPr>
              <a:t>Creamy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</a:rPr>
              <a:t>,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</a:rPr>
              <a:t>rich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</a:rPr>
              <a:t> in taste and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</a:rPr>
              <a:t>fat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</a:rPr>
              <a:t>-free,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</a:rPr>
              <a:t>many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</a:rPr>
              <a:t>pieces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</a:rPr>
              <a:t> of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</a:rPr>
              <a:t>fruit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</a:rPr>
              <a:t>.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614A55FF-CE5D-427B-8B4E-FF1C8FB85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824" y="1599789"/>
            <a:ext cx="3439915" cy="1626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Anti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bacterial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; Anti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plaque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;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It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protects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caries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; Helps and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strengthens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the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enamel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; Helps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protect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the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gums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;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Effective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on the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tongue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; Acts in hard-to-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reach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areas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;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It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guarantees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 long lasting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freshness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85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84"/>
          <a:stretch/>
        </p:blipFill>
        <p:spPr>
          <a:xfrm>
            <a:off x="279965" y="666913"/>
            <a:ext cx="4318215" cy="3128474"/>
          </a:xfrm>
          <a:prstGeom prst="rect">
            <a:avLst/>
          </a:prstGeom>
        </p:spPr>
      </p:pic>
      <p:sp>
        <p:nvSpPr>
          <p:cNvPr id="10" name="Fumetto 1 9"/>
          <p:cNvSpPr/>
          <p:nvPr/>
        </p:nvSpPr>
        <p:spPr>
          <a:xfrm>
            <a:off x="5076056" y="404664"/>
            <a:ext cx="3787979" cy="2201728"/>
          </a:xfrm>
          <a:prstGeom prst="wedgeRectCallout">
            <a:avLst>
              <a:gd name="adj1" fmla="val -88092"/>
              <a:gd name="adj2" fmla="val 2363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chemeClr val="tx1"/>
                </a:solidFill>
              </a:rPr>
              <a:t>A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mission</a:t>
            </a:r>
            <a:r>
              <a:rPr lang="en-US" sz="2400" dirty="0">
                <a:solidFill>
                  <a:schemeClr val="tx1"/>
                </a:solidFill>
              </a:rPr>
              <a:t> statement is a short description of organization’s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raison d’</a:t>
            </a:r>
            <a:r>
              <a:rPr lang="it-IT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être</a:t>
            </a:r>
            <a:r>
              <a:rPr lang="en-US" sz="2400" dirty="0">
                <a:solidFill>
                  <a:schemeClr val="tx1"/>
                </a:solidFill>
              </a:rPr>
              <a:t>, of its overall goal and of the objectives for the future (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</a:t>
            </a:r>
            <a:r>
              <a:rPr lang="en-US" sz="2400" dirty="0">
                <a:solidFill>
                  <a:schemeClr val="tx1"/>
                </a:solidFill>
              </a:rPr>
              <a:t>).</a:t>
            </a:r>
            <a:endParaRPr kumimoji="0" lang="en-US" altLang="it-IT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3123" t="40590" r="37196" b="7324"/>
          <a:stretch/>
        </p:blipFill>
        <p:spPr>
          <a:xfrm>
            <a:off x="145177" y="3795387"/>
            <a:ext cx="3058671" cy="240499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78584" y="1340768"/>
            <a:ext cx="4049400" cy="6438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-108520" y="4293096"/>
            <a:ext cx="187220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203848" y="4986191"/>
            <a:ext cx="154046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275855" y="4430599"/>
            <a:ext cx="1227851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2">
                    <a:lumMod val="10000"/>
                  </a:schemeClr>
                </a:solidFill>
              </a:rPr>
              <a:t>Segmenting</a:t>
            </a:r>
            <a:endParaRPr lang="it-IT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267848" y="4777669"/>
            <a:ext cx="1227851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2">
                    <a:lumMod val="10000"/>
                  </a:schemeClr>
                </a:solidFill>
              </a:rPr>
              <a:t>Targeting</a:t>
            </a:r>
            <a:endParaRPr lang="it-IT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272140" y="5113068"/>
            <a:ext cx="1227851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chemeClr val="bg2">
                    <a:lumMod val="10000"/>
                  </a:schemeClr>
                </a:solidFill>
              </a:rPr>
              <a:t>Positioning</a:t>
            </a:r>
            <a:endParaRPr lang="it-IT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79512" y="4312551"/>
            <a:ext cx="1373230" cy="276999"/>
          </a:xfrm>
          <a:prstGeom prst="rect">
            <a:avLst/>
          </a:prstGeom>
          <a:solidFill>
            <a:srgbClr val="BA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2">
                    <a:lumMod val="10000"/>
                  </a:schemeClr>
                </a:solidFill>
              </a:rPr>
              <a:t>…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89358" y="5263141"/>
            <a:ext cx="1227851" cy="523220"/>
          </a:xfrm>
          <a:prstGeom prst="rect">
            <a:avLst/>
          </a:prstGeom>
          <a:solidFill>
            <a:srgbClr val="003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Marketing mix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831981" y="5868019"/>
            <a:ext cx="1227851" cy="307777"/>
          </a:xfrm>
          <a:prstGeom prst="rect">
            <a:avLst/>
          </a:prstGeom>
          <a:solidFill>
            <a:srgbClr val="003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Control</a:t>
            </a: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DA5E7605-590D-4F39-A77A-E29FDEED258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E1C60979-F015-47E2-92A7-7316B83AE8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98DF2898-A9EA-4D73-9701-56B7F3461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2" name="Segnaposto numero diapositiva 3">
            <a:extLst>
              <a:ext uri="{FF2B5EF4-FFF2-40B4-BE49-F238E27FC236}">
                <a16:creationId xmlns:a16="http://schemas.microsoft.com/office/drawing/2014/main" id="{F16CFB33-AE67-4245-B928-26133236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2959" y="6307560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301629" y="9305550"/>
            <a:ext cx="8229600" cy="1103203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endParaRPr lang="it-IT" sz="2800" dirty="0"/>
          </a:p>
          <a:p>
            <a:pPr marL="0" indent="0" algn="just">
              <a:buNone/>
            </a:pPr>
            <a:r>
              <a:rPr lang="it-IT" sz="2800" dirty="0"/>
              <a:t>performance</a:t>
            </a:r>
          </a:p>
          <a:p>
            <a:pPr marL="0" indent="0" algn="just">
              <a:buNone/>
            </a:pPr>
            <a:endParaRPr lang="it-IT" sz="2800" dirty="0"/>
          </a:p>
          <a:p>
            <a:pPr marL="0" indent="0" algn="just">
              <a:buNone/>
            </a:pPr>
            <a:endParaRPr lang="it-IT" sz="2800" dirty="0"/>
          </a:p>
          <a:p>
            <a:pPr algn="just">
              <a:buFontTx/>
              <a:buChar char="-"/>
            </a:pPr>
            <a:endParaRPr lang="it-IT" sz="28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sz="2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84013" y="1085284"/>
            <a:ext cx="790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4. Price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54" y="2289503"/>
            <a:ext cx="3577500" cy="157226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349093" y="2662541"/>
            <a:ext cx="3438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Price </a:t>
            </a:r>
            <a:r>
              <a:rPr lang="it-IT" sz="2400" dirty="0" err="1"/>
              <a:t>lower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competitors’ services. Focus on </a:t>
            </a:r>
            <a:r>
              <a:rPr lang="it-IT" sz="2400" dirty="0" err="1"/>
              <a:t>basic</a:t>
            </a:r>
            <a:r>
              <a:rPr lang="it-IT" sz="2400" dirty="0"/>
              <a:t> features and </a:t>
            </a:r>
            <a:r>
              <a:rPr lang="it-IT" sz="2400" dirty="0" err="1"/>
              <a:t>essential</a:t>
            </a:r>
            <a:r>
              <a:rPr lang="it-IT" sz="2400" dirty="0"/>
              <a:t> </a:t>
            </a:r>
            <a:r>
              <a:rPr lang="it-IT" sz="2400" dirty="0" err="1"/>
              <a:t>characteristics</a:t>
            </a:r>
            <a:r>
              <a:rPr lang="it-IT" sz="2400" dirty="0"/>
              <a:t>.</a:t>
            </a:r>
          </a:p>
        </p:txBody>
      </p:sp>
      <p:sp>
        <p:nvSpPr>
          <p:cNvPr id="14" name="Freccia a destra 13"/>
          <p:cNvSpPr/>
          <p:nvPr/>
        </p:nvSpPr>
        <p:spPr>
          <a:xfrm>
            <a:off x="4754773" y="2895616"/>
            <a:ext cx="576064" cy="3600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A11DCE1E-DA43-4E5B-8F65-B8C307EBC91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2053EFE4-CF7B-4A8D-818E-3DCEF55C7E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A80101CD-136E-438B-9AEC-910E3D2D5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18D1892D-247D-4603-9723-60AB182DF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70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9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301629" y="9305550"/>
            <a:ext cx="8229600" cy="1103203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endParaRPr lang="it-IT" sz="2800" dirty="0"/>
          </a:p>
          <a:p>
            <a:pPr marL="0" indent="0" algn="just">
              <a:buNone/>
            </a:pPr>
            <a:r>
              <a:rPr lang="it-IT" sz="2800" dirty="0"/>
              <a:t>performance</a:t>
            </a:r>
          </a:p>
          <a:p>
            <a:pPr marL="0" indent="0" algn="just">
              <a:buNone/>
            </a:pPr>
            <a:endParaRPr lang="it-IT" sz="2800" dirty="0"/>
          </a:p>
          <a:p>
            <a:pPr marL="0" indent="0" algn="just">
              <a:buNone/>
            </a:pPr>
            <a:endParaRPr lang="it-IT" sz="2800" dirty="0"/>
          </a:p>
          <a:p>
            <a:pPr algn="just">
              <a:buFontTx/>
              <a:buChar char="-"/>
            </a:pPr>
            <a:endParaRPr lang="it-IT" sz="28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sz="2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84013" y="1085284"/>
            <a:ext cx="790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5. </a:t>
            </a:r>
            <a:r>
              <a:rPr lang="it-IT" sz="2400" b="1" dirty="0" err="1"/>
              <a:t>Opposition</a:t>
            </a:r>
            <a:r>
              <a:rPr lang="it-IT" sz="2400" b="1" dirty="0"/>
              <a:t> to a competitor</a:t>
            </a:r>
          </a:p>
        </p:txBody>
      </p:sp>
      <p:pic>
        <p:nvPicPr>
          <p:cNvPr id="2050" name="Picture 2" descr="Risultati immagini per pepsi co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0571"/>
            <a:ext cx="2904257" cy="15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ccia a destra 13"/>
          <p:cNvSpPr/>
          <p:nvPr/>
        </p:nvSpPr>
        <p:spPr>
          <a:xfrm>
            <a:off x="4067944" y="3068960"/>
            <a:ext cx="720080" cy="3600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4916591" y="2469420"/>
            <a:ext cx="34718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A drink </a:t>
            </a:r>
            <a:r>
              <a:rPr lang="it-IT" sz="2400" dirty="0" err="1"/>
              <a:t>created</a:t>
            </a:r>
            <a:r>
              <a:rPr lang="it-IT" sz="2400" dirty="0"/>
              <a:t> to challenge Coca-Cola, the «</a:t>
            </a:r>
            <a:r>
              <a:rPr lang="it-IT" sz="2400" dirty="0" err="1"/>
              <a:t>hystorical</a:t>
            </a:r>
            <a:r>
              <a:rPr lang="it-IT" sz="2400" dirty="0"/>
              <a:t>» competitor.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At the </a:t>
            </a:r>
            <a:r>
              <a:rPr lang="it-IT" sz="2400" dirty="0" err="1"/>
              <a:t>beginning</a:t>
            </a:r>
            <a:r>
              <a:rPr lang="it-IT" sz="2400" dirty="0"/>
              <a:t>, Pepsi </a:t>
            </a:r>
            <a:r>
              <a:rPr lang="it-IT" sz="2400" dirty="0" err="1"/>
              <a:t>aims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curing</a:t>
            </a:r>
            <a:r>
              <a:rPr lang="it-IT" sz="2400" dirty="0"/>
              <a:t> </a:t>
            </a:r>
            <a:r>
              <a:rPr lang="it-IT" sz="2400" dirty="0" err="1"/>
              <a:t>stomach</a:t>
            </a:r>
            <a:r>
              <a:rPr lang="it-IT" sz="2400" dirty="0"/>
              <a:t> </a:t>
            </a:r>
            <a:r>
              <a:rPr lang="it-IT" sz="2400" dirty="0" err="1"/>
              <a:t>pains</a:t>
            </a:r>
            <a:r>
              <a:rPr lang="it-IT" sz="2400" dirty="0"/>
              <a:t>.</a:t>
            </a:r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8ED29F53-F704-48CB-B31E-772A7722BD5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23978EA8-D581-412F-9B9C-25F194436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8" name="Freeform 3">
                <a:extLst>
                  <a:ext uri="{FF2B5EF4-FFF2-40B4-BE49-F238E27FC236}">
                    <a16:creationId xmlns:a16="http://schemas.microsoft.com/office/drawing/2014/main" id="{8A82CE60-4659-45AF-91A2-6FCA4807A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9" name="Segnaposto numero diapositiva 3">
            <a:extLst>
              <a:ext uri="{FF2B5EF4-FFF2-40B4-BE49-F238E27FC236}">
                <a16:creationId xmlns:a16="http://schemas.microsoft.com/office/drawing/2014/main" id="{B1C5E7E9-C42D-471B-BA03-09EA8BA9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71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9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Posizionamento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301629" y="9305550"/>
            <a:ext cx="8229600" cy="1103203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endParaRPr lang="it-IT" sz="2800" dirty="0"/>
          </a:p>
          <a:p>
            <a:pPr algn="just">
              <a:buFontTx/>
              <a:buChar char="-"/>
            </a:pPr>
            <a:endParaRPr lang="it-IT" sz="28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it-IT" sz="2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84013" y="1085284"/>
            <a:ext cx="790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6. Association with a </a:t>
            </a:r>
            <a:r>
              <a:rPr lang="it-IT" sz="2400" b="1" dirty="0" err="1"/>
              <a:t>category</a:t>
            </a:r>
            <a:r>
              <a:rPr lang="it-IT" sz="2400" b="1" dirty="0"/>
              <a:t> of products</a:t>
            </a:r>
          </a:p>
        </p:txBody>
      </p:sp>
      <p:sp>
        <p:nvSpPr>
          <p:cNvPr id="14" name="Freccia a destra 13"/>
          <p:cNvSpPr/>
          <p:nvPr/>
        </p:nvSpPr>
        <p:spPr>
          <a:xfrm>
            <a:off x="3131840" y="2446688"/>
            <a:ext cx="720080" cy="3600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 descr="Risultati immagini per caffè decaffeinato immag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039004"/>
            <a:ext cx="1764197" cy="11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4535996" y="2462114"/>
            <a:ext cx="334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… </a:t>
            </a:r>
            <a:r>
              <a:rPr lang="it-IT" sz="2400" dirty="0" err="1"/>
              <a:t>Decaffeinated</a:t>
            </a:r>
            <a:r>
              <a:rPr lang="it-IT" sz="2400" dirty="0"/>
              <a:t> coffee…</a:t>
            </a:r>
          </a:p>
        </p:txBody>
      </p:sp>
      <p:pic>
        <p:nvPicPr>
          <p:cNvPr id="1026" name="Picture 2" descr="Risultati immagini per aspirina immagi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55" y="3631487"/>
            <a:ext cx="1565536" cy="8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ccia a destra 15"/>
          <p:cNvSpPr/>
          <p:nvPr/>
        </p:nvSpPr>
        <p:spPr>
          <a:xfrm>
            <a:off x="3131840" y="4096298"/>
            <a:ext cx="720080" cy="3600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4928859" y="3918986"/>
            <a:ext cx="2019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… </a:t>
            </a:r>
            <a:r>
              <a:rPr lang="it-IT" sz="2400" dirty="0" err="1"/>
              <a:t>Analgesics</a:t>
            </a:r>
            <a:r>
              <a:rPr lang="it-IT" sz="2400" dirty="0"/>
              <a:t>…</a:t>
            </a:r>
          </a:p>
        </p:txBody>
      </p:sp>
      <p:pic>
        <p:nvPicPr>
          <p:cNvPr id="1028" name="Picture 4" descr="Risultati immagini per scottex immagi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8" y="4684646"/>
            <a:ext cx="1691810" cy="148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ccia a destra 18"/>
          <p:cNvSpPr/>
          <p:nvPr/>
        </p:nvSpPr>
        <p:spPr>
          <a:xfrm>
            <a:off x="3131840" y="5507604"/>
            <a:ext cx="720080" cy="3600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4926318" y="5350515"/>
            <a:ext cx="3001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… Roll </a:t>
            </a:r>
            <a:r>
              <a:rPr lang="it-IT" sz="2400" dirty="0" err="1"/>
              <a:t>kitchen</a:t>
            </a:r>
            <a:r>
              <a:rPr lang="it-IT" sz="2400" dirty="0"/>
              <a:t> paper…</a:t>
            </a:r>
          </a:p>
        </p:txBody>
      </p:sp>
      <p:grpSp>
        <p:nvGrpSpPr>
          <p:cNvPr id="21" name="Group 1">
            <a:extLst>
              <a:ext uri="{FF2B5EF4-FFF2-40B4-BE49-F238E27FC236}">
                <a16:creationId xmlns:a16="http://schemas.microsoft.com/office/drawing/2014/main" id="{A0198826-6C7F-48B0-A8E8-054853BCEC5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E3165CCB-C115-4200-A468-8CA746FA9B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6ED9FAAA-3529-46D8-967E-600FA3CF8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4" name="Segnaposto numero diapositiva 3">
            <a:extLst>
              <a:ext uri="{FF2B5EF4-FFF2-40B4-BE49-F238E27FC236}">
                <a16:creationId xmlns:a16="http://schemas.microsoft.com/office/drawing/2014/main" id="{0D96FD07-C73D-46FE-8EA0-CFBFFB03C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72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6" grpId="0" animBg="1"/>
      <p:bldP spid="17" grpId="0"/>
      <p:bldP spid="19" grpId="0" animBg="1"/>
      <p:bldP spid="2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Posizionamento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84013" y="1085284"/>
            <a:ext cx="790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7. </a:t>
            </a:r>
            <a:r>
              <a:rPr lang="it-IT" sz="2400" b="1" dirty="0" err="1"/>
              <a:t>Identification</a:t>
            </a:r>
            <a:r>
              <a:rPr lang="it-IT" sz="2400" b="1" dirty="0"/>
              <a:t> with a </a:t>
            </a:r>
            <a:r>
              <a:rPr lang="it-IT" sz="2400" b="1" dirty="0" err="1"/>
              <a:t>segment</a:t>
            </a:r>
            <a:r>
              <a:rPr lang="it-IT" sz="2400" b="1" dirty="0"/>
              <a:t> of users</a:t>
            </a:r>
          </a:p>
        </p:txBody>
      </p:sp>
      <p:sp>
        <p:nvSpPr>
          <p:cNvPr id="14" name="Freccia a destra 13"/>
          <p:cNvSpPr/>
          <p:nvPr/>
        </p:nvSpPr>
        <p:spPr>
          <a:xfrm>
            <a:off x="3131840" y="3182512"/>
            <a:ext cx="720080" cy="40466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253584" y="2982917"/>
            <a:ext cx="3716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«</a:t>
            </a:r>
            <a:r>
              <a:rPr lang="en-US" sz="2400" dirty="0"/>
              <a:t>Dishes as good as homemade</a:t>
            </a:r>
            <a:r>
              <a:rPr lang="it-IT" sz="2400" dirty="0"/>
              <a:t>… Ready </a:t>
            </a:r>
            <a:r>
              <a:rPr lang="it-IT" sz="2400" dirty="0" err="1"/>
              <a:t>meals</a:t>
            </a:r>
            <a:r>
              <a:rPr lang="it-IT" sz="2400" dirty="0"/>
              <a:t>» 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Users: Singles, </a:t>
            </a:r>
            <a:r>
              <a:rPr lang="it-IT" sz="2400" dirty="0" err="1"/>
              <a:t>mothers</a:t>
            </a:r>
            <a:r>
              <a:rPr lang="it-IT" sz="2400" dirty="0"/>
              <a:t> </a:t>
            </a:r>
          </a:p>
        </p:txBody>
      </p:sp>
      <p:pic>
        <p:nvPicPr>
          <p:cNvPr id="2052" name="Picture 4" descr="Risultati immagini per 4 salti in padella immag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53" y="2395361"/>
            <a:ext cx="2287787" cy="197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4472EB9A-9A11-4612-ADD5-0680D2BD0B0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7434D26C-396A-4F67-809D-55B162020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4FB99ED8-293B-4C0D-A6D5-4D4666311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B4D9E435-247E-4E14-B22D-FD952F75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73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5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Posizionamento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84013" y="1085284"/>
            <a:ext cx="790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8. </a:t>
            </a:r>
            <a:r>
              <a:rPr lang="it-IT" sz="2400" b="1" dirty="0" err="1"/>
              <a:t>Identification</a:t>
            </a:r>
            <a:r>
              <a:rPr lang="it-IT" sz="2400" b="1" dirty="0"/>
              <a:t> with leaders or celebrities</a:t>
            </a:r>
          </a:p>
        </p:txBody>
      </p:sp>
      <p:sp>
        <p:nvSpPr>
          <p:cNvPr id="14" name="Freccia a destra 13"/>
          <p:cNvSpPr/>
          <p:nvPr/>
        </p:nvSpPr>
        <p:spPr>
          <a:xfrm>
            <a:off x="4436218" y="3218741"/>
            <a:ext cx="720080" cy="50076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292080" y="2814455"/>
            <a:ext cx="3367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The «</a:t>
            </a:r>
            <a:r>
              <a:rPr lang="it-IT" sz="2400" dirty="0" err="1"/>
              <a:t>personality</a:t>
            </a:r>
            <a:r>
              <a:rPr lang="it-IT" sz="2400" dirty="0"/>
              <a:t>» of celebrities are </a:t>
            </a:r>
            <a:r>
              <a:rPr lang="it-IT" sz="2400" dirty="0" err="1"/>
              <a:t>associated</a:t>
            </a:r>
            <a:r>
              <a:rPr lang="it-IT" sz="2400" dirty="0"/>
              <a:t> with </a:t>
            </a:r>
            <a:r>
              <a:rPr lang="it-IT" sz="2400" dirty="0" err="1"/>
              <a:t>brand’s</a:t>
            </a:r>
            <a:r>
              <a:rPr lang="it-IT" sz="2400" dirty="0"/>
              <a:t> and </a:t>
            </a:r>
            <a:r>
              <a:rPr lang="it-IT" sz="2400" dirty="0" err="1"/>
              <a:t>product’s</a:t>
            </a:r>
            <a:r>
              <a:rPr lang="it-IT" sz="2400" dirty="0"/>
              <a:t> </a:t>
            </a:r>
            <a:r>
              <a:rPr lang="it-IT" sz="2400" dirty="0" err="1"/>
              <a:t>personality</a:t>
            </a:r>
            <a:r>
              <a:rPr lang="it-IT" sz="2400" dirty="0"/>
              <a:t> (</a:t>
            </a:r>
            <a:r>
              <a:rPr lang="it-IT" sz="2400" dirty="0" err="1"/>
              <a:t>elegance</a:t>
            </a:r>
            <a:r>
              <a:rPr lang="it-IT" sz="2400" dirty="0"/>
              <a:t>, </a:t>
            </a:r>
            <a:r>
              <a:rPr lang="it-IT" sz="2400" dirty="0" err="1"/>
              <a:t>exclusivity</a:t>
            </a:r>
            <a:r>
              <a:rPr lang="it-IT" sz="2400" dirty="0"/>
              <a:t>, </a:t>
            </a:r>
            <a:r>
              <a:rPr lang="it-IT" sz="2400" dirty="0" err="1"/>
              <a:t>refinement</a:t>
            </a:r>
            <a:r>
              <a:rPr lang="it-IT" sz="2400" dirty="0"/>
              <a:t>)</a:t>
            </a: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A878ABCD-59BE-4BC0-A374-289717024D6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2CB952BA-1877-4A05-855B-5DB96501FA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6D5332CD-07CC-439E-9EA0-7FBF7E06D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3C01A1FC-FC89-4361-81B7-BB891EEE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74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F4B544CD-77BC-42EB-9260-4913F32D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3" y="2451855"/>
            <a:ext cx="3497853" cy="229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67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84013" y="1085284"/>
            <a:ext cx="790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9. </a:t>
            </a:r>
            <a:r>
              <a:rPr lang="it-IT" sz="2400" b="1" dirty="0" err="1"/>
              <a:t>Suitability</a:t>
            </a:r>
            <a:r>
              <a:rPr lang="it-IT" sz="2400" b="1" dirty="0"/>
              <a:t> for </a:t>
            </a:r>
            <a:r>
              <a:rPr lang="it-IT" sz="2400" b="1" dirty="0" err="1"/>
              <a:t>given</a:t>
            </a:r>
            <a:r>
              <a:rPr lang="it-IT" sz="2400" b="1" dirty="0"/>
              <a:t> </a:t>
            </a:r>
            <a:r>
              <a:rPr lang="it-IT" sz="2400" b="1" dirty="0" err="1"/>
              <a:t>occasions</a:t>
            </a:r>
            <a:r>
              <a:rPr lang="it-IT" sz="2400" b="1" dirty="0"/>
              <a:t> of use</a:t>
            </a:r>
          </a:p>
        </p:txBody>
      </p:sp>
      <p:sp>
        <p:nvSpPr>
          <p:cNvPr id="14" name="Freccia a destra 13"/>
          <p:cNvSpPr/>
          <p:nvPr/>
        </p:nvSpPr>
        <p:spPr>
          <a:xfrm>
            <a:off x="4201641" y="2992015"/>
            <a:ext cx="720080" cy="50076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246712" y="2728153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On San </a:t>
            </a:r>
            <a:r>
              <a:rPr lang="it-IT" sz="2400" dirty="0" err="1"/>
              <a:t>Valentines</a:t>
            </a:r>
            <a:r>
              <a:rPr lang="it-IT" sz="2400" dirty="0"/>
              <a:t> Day one </a:t>
            </a:r>
            <a:r>
              <a:rPr lang="it-IT" sz="2400" dirty="0" err="1"/>
              <a:t>candy</a:t>
            </a:r>
            <a:r>
              <a:rPr lang="it-IT" sz="2400" dirty="0"/>
              <a:t> one </a:t>
            </a:r>
            <a:r>
              <a:rPr lang="it-IT" sz="2400" dirty="0" err="1"/>
              <a:t>chocolate</a:t>
            </a:r>
            <a:r>
              <a:rPr lang="it-IT" sz="2400" dirty="0"/>
              <a:t> </a:t>
            </a:r>
            <a:r>
              <a:rPr lang="it-IT" sz="2400" dirty="0" err="1"/>
              <a:t>candy</a:t>
            </a:r>
            <a:r>
              <a:rPr lang="it-IT" sz="2400" dirty="0"/>
              <a:t> out of </a:t>
            </a:r>
            <a:r>
              <a:rPr lang="it-IT" sz="2400" dirty="0" err="1"/>
              <a:t>three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«Perugina» </a:t>
            </a:r>
          </a:p>
        </p:txBody>
      </p:sp>
      <p:pic>
        <p:nvPicPr>
          <p:cNvPr id="4098" name="Picture 2" descr="Risultati immagini per bacio perugina immag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53691"/>
            <a:ext cx="2278950" cy="145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8E3ACBE-A0DB-4320-9399-04CFCF4AC27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65E6F02B-9ED5-457A-9B9F-9949163DDB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6D644E51-8393-4DB3-ACD9-86C7FB839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52E4884F-F1FF-45BA-BC9C-2DF37B96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75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84013" y="1085284"/>
            <a:ext cx="790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10. Image of Producer (brand) and Country of </a:t>
            </a:r>
            <a:r>
              <a:rPr lang="it-IT" sz="2400" b="1" dirty="0" err="1"/>
              <a:t>Origin</a:t>
            </a:r>
            <a:r>
              <a:rPr lang="it-IT" sz="2400" b="1" dirty="0"/>
              <a:t> </a:t>
            </a:r>
            <a:r>
              <a:rPr lang="it-IT" sz="2400" b="1" dirty="0" err="1"/>
              <a:t>Effect</a:t>
            </a:r>
            <a:endParaRPr lang="it-IT" sz="2400" b="1" dirty="0"/>
          </a:p>
        </p:txBody>
      </p:sp>
      <p:sp>
        <p:nvSpPr>
          <p:cNvPr id="14" name="Freccia a destra 13"/>
          <p:cNvSpPr/>
          <p:nvPr/>
        </p:nvSpPr>
        <p:spPr>
          <a:xfrm>
            <a:off x="3347864" y="3212606"/>
            <a:ext cx="720080" cy="50076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499992" y="2865179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… the focus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(</a:t>
            </a:r>
            <a:r>
              <a:rPr lang="it-IT" sz="2400" dirty="0" err="1"/>
              <a:t>only</a:t>
            </a:r>
            <a:r>
              <a:rPr lang="it-IT" sz="2400" dirty="0"/>
              <a:t>) on the features of </a:t>
            </a:r>
            <a:r>
              <a:rPr lang="it-IT" sz="2400" dirty="0" err="1"/>
              <a:t>goods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on feelings and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belonging</a:t>
            </a:r>
            <a:r>
              <a:rPr lang="it-IT" sz="2400" dirty="0"/>
              <a:t>…promotion of </a:t>
            </a:r>
            <a:r>
              <a:rPr lang="it-IT" sz="2400" dirty="0" err="1"/>
              <a:t>citizenship</a:t>
            </a:r>
            <a:endParaRPr lang="it-IT" sz="2400" dirty="0"/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364B1066-AF11-4B6F-8FAF-C999ACC4E27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56D4CC02-17F3-4B0F-AF08-EA36B6E01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0AEFE7CF-19FC-4E1A-8135-C00CAE8CC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6B724A04-9EFC-4437-A046-E27D53EF2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76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9698" name="Picture 2" descr="Visita Praga">
            <a:extLst>
              <a:ext uri="{FF2B5EF4-FFF2-40B4-BE49-F238E27FC236}">
                <a16:creationId xmlns:a16="http://schemas.microsoft.com/office/drawing/2014/main" id="{17F5AD60-A586-4E17-A9E9-1F06CB35A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1" y="2145886"/>
            <a:ext cx="2337257" cy="28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8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0" y="81798"/>
            <a:ext cx="9123594" cy="1100298"/>
          </a:xfrm>
        </p:spPr>
        <p:txBody>
          <a:bodyPr>
            <a:noAutofit/>
          </a:bodyPr>
          <a:lstStyle/>
          <a:p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Positioning </a:t>
            </a:r>
            <a:r>
              <a:rPr lang="it-IT" b="1" dirty="0" err="1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Map</a:t>
            </a:r>
            <a:endParaRPr lang="it-IT" b="1" dirty="0">
              <a:solidFill>
                <a:schemeClr val="bg1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1064" y="2336150"/>
            <a:ext cx="5907160" cy="4129452"/>
          </a:xfrm>
        </p:spPr>
        <p:txBody>
          <a:bodyPr>
            <a:normAutofit/>
          </a:bodyPr>
          <a:lstStyle/>
          <a:p>
            <a:endParaRPr lang="it-IT" sz="2200" dirty="0"/>
          </a:p>
          <a:p>
            <a:pPr marL="0" indent="0">
              <a:buNone/>
            </a:pPr>
            <a:r>
              <a:rPr lang="it-IT" sz="2400" b="1" dirty="0"/>
              <a:t>AIMS:</a:t>
            </a:r>
            <a:endParaRPr lang="it-IT" sz="2200" dirty="0"/>
          </a:p>
          <a:p>
            <a:pPr algn="just"/>
            <a:r>
              <a:rPr lang="en-US" sz="2200" dirty="0"/>
              <a:t>understand the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perception </a:t>
            </a:r>
            <a:r>
              <a:rPr lang="en-US" sz="2200" dirty="0"/>
              <a:t>of and the existence of correspondence between </a:t>
            </a:r>
            <a:r>
              <a:rPr lang="en-US" sz="2200" b="1" dirty="0">
                <a:solidFill>
                  <a:srgbClr val="C00000"/>
                </a:solidFill>
              </a:rPr>
              <a:t>consumer preferences </a:t>
            </a:r>
            <a:r>
              <a:rPr lang="en-US" sz="2200" dirty="0"/>
              <a:t>and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b="1" dirty="0">
                <a:solidFill>
                  <a:srgbClr val="C00000"/>
                </a:solidFill>
              </a:rPr>
              <a:t>offer positioning</a:t>
            </a:r>
          </a:p>
          <a:p>
            <a:pPr algn="just"/>
            <a:endParaRPr lang="en-US" sz="2200" b="1" dirty="0">
              <a:solidFill>
                <a:srgbClr val="C00000"/>
              </a:solidFill>
            </a:endParaRPr>
          </a:p>
          <a:p>
            <a:pPr algn="just"/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</a:t>
            </a:r>
            <a:r>
              <a:rPr lang="en-US" sz="2200" dirty="0"/>
              <a:t> the positioning of competing products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identify any ideal </a:t>
            </a:r>
            <a:r>
              <a:rPr lang="en-US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positions</a:t>
            </a:r>
            <a:endParaRPr lang="it-IT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83569" y="1066787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/>
              <a:t>Positioning Maps </a:t>
            </a:r>
            <a:r>
              <a:rPr lang="it-IT" sz="2400" dirty="0" err="1"/>
              <a:t>is</a:t>
            </a:r>
            <a:r>
              <a:rPr lang="it-IT" sz="2400" dirty="0"/>
              <a:t> a tool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represents</a:t>
            </a:r>
            <a:r>
              <a:rPr lang="it-IT" sz="2400" dirty="0"/>
              <a:t> </a:t>
            </a:r>
            <a:r>
              <a:rPr lang="it-IT" sz="2400" dirty="0" err="1"/>
              <a:t>graphically</a:t>
            </a:r>
            <a:r>
              <a:rPr lang="it-IT" sz="2400" dirty="0"/>
              <a:t> the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positioning </a:t>
            </a:r>
            <a:r>
              <a:rPr lang="en-US" sz="2400" dirty="0"/>
              <a:t>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perception </a:t>
            </a:r>
            <a:r>
              <a:rPr lang="en-US" sz="2400" dirty="0"/>
              <a:t>of each group of competing products in respect of two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product characteristics</a:t>
            </a:r>
            <a:endParaRPr lang="it-IT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it-IT" sz="2400" dirty="0"/>
          </a:p>
        </p:txBody>
      </p:sp>
      <p:grpSp>
        <p:nvGrpSpPr>
          <p:cNvPr id="14" name="Group 1">
            <a:extLst>
              <a:ext uri="{FF2B5EF4-FFF2-40B4-BE49-F238E27FC236}">
                <a16:creationId xmlns:a16="http://schemas.microsoft.com/office/drawing/2014/main" id="{F4DA0A12-44A0-4BFA-B45B-C5F53BC6505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ACBC98A0-7F1F-43C0-B095-B69FF92215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7BB948B5-D71E-454C-8C53-2DE5EA34E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2A49F148-3454-45AD-9EA9-6E3DEAE6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77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6386" name="Picture 2" descr="Risultati immagini per mind the gap icon">
            <a:extLst>
              <a:ext uri="{FF2B5EF4-FFF2-40B4-BE49-F238E27FC236}">
                <a16:creationId xmlns:a16="http://schemas.microsoft.com/office/drawing/2014/main" id="{409C4825-E0C4-411D-8FFB-BF8D4E4D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97" y="3710462"/>
            <a:ext cx="15811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32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7544" y="332656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>
                    <a:lumMod val="65000"/>
                  </a:schemeClr>
                </a:solidFill>
              </a:rPr>
              <a:t>Positioning </a:t>
            </a:r>
            <a:r>
              <a:rPr lang="it-IT" sz="4400" b="1" dirty="0" err="1">
                <a:solidFill>
                  <a:schemeClr val="bg1">
                    <a:lumMod val="65000"/>
                  </a:schemeClr>
                </a:solidFill>
              </a:rPr>
              <a:t>Map</a:t>
            </a:r>
            <a:r>
              <a:rPr lang="it-IT" sz="44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it-IT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Fashion</a:t>
            </a:r>
            <a:endParaRPr lang="it-IT" sz="4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72209" r="53179" b="3857"/>
          <a:stretch/>
        </p:blipFill>
        <p:spPr>
          <a:xfrm>
            <a:off x="879155" y="5014552"/>
            <a:ext cx="2981741" cy="1333314"/>
          </a:xfrm>
          <a:prstGeom prst="rect">
            <a:avLst/>
          </a:prstGeom>
        </p:spPr>
      </p:pic>
      <p:grpSp>
        <p:nvGrpSpPr>
          <p:cNvPr id="6" name="Group 1"/>
          <p:cNvGrpSpPr>
            <a:grpSpLocks/>
          </p:cNvGrpSpPr>
          <p:nvPr/>
        </p:nvGrpSpPr>
        <p:grpSpPr bwMode="auto">
          <a:xfrm rot="5400000">
            <a:off x="4538821" y="2310496"/>
            <a:ext cx="45719" cy="8907463"/>
            <a:chOff x="0" y="0"/>
            <a:chExt cx="716" cy="16353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7122AA51-9193-44FC-8393-C57AE3E0C2A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B937FCEA-B4B1-4928-BF07-C1D3DA6FB2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1EEAC314-2614-4DFD-9F13-B0F298113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18D15B53-CEC0-439C-B8CD-5D6B883FF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78</a:t>
            </a:fld>
            <a:endParaRPr lang="it-IT" sz="1800" dirty="0">
              <a:solidFill>
                <a:schemeClr val="tx1"/>
              </a:solidFill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53ADE8D0-EE78-4B83-9A71-E1B6ABCC6AC8}"/>
              </a:ext>
            </a:extLst>
          </p:cNvPr>
          <p:cNvCxnSpPr/>
          <p:nvPr/>
        </p:nvCxnSpPr>
        <p:spPr>
          <a:xfrm>
            <a:off x="4561680" y="1725966"/>
            <a:ext cx="10320" cy="46219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02C3554-A182-4820-83FF-C4C888505765}"/>
              </a:ext>
            </a:extLst>
          </p:cNvPr>
          <p:cNvCxnSpPr>
            <a:cxnSpLocks/>
          </p:cNvCxnSpPr>
          <p:nvPr/>
        </p:nvCxnSpPr>
        <p:spPr>
          <a:xfrm>
            <a:off x="1632992" y="3970228"/>
            <a:ext cx="6336704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3A6E509-3356-4011-9F2E-92B7A5A5E1EC}"/>
              </a:ext>
            </a:extLst>
          </p:cNvPr>
          <p:cNvSpPr txBox="1"/>
          <p:nvPr/>
        </p:nvSpPr>
        <p:spPr>
          <a:xfrm>
            <a:off x="3704904" y="1271369"/>
            <a:ext cx="173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PRICE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9C0E0B-EC82-4EC9-B246-A646227B5724}"/>
              </a:ext>
            </a:extLst>
          </p:cNvPr>
          <p:cNvSpPr txBox="1"/>
          <p:nvPr/>
        </p:nvSpPr>
        <p:spPr>
          <a:xfrm>
            <a:off x="3704904" y="6299756"/>
            <a:ext cx="173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PRICE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3D4B319-6275-4069-AF18-64D5F4E7B657}"/>
              </a:ext>
            </a:extLst>
          </p:cNvPr>
          <p:cNvSpPr txBox="1"/>
          <p:nvPr/>
        </p:nvSpPr>
        <p:spPr>
          <a:xfrm>
            <a:off x="6867509" y="4036916"/>
            <a:ext cx="193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HAUTE COUTURE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85A1A03-B299-4F26-829C-68E236828B71}"/>
              </a:ext>
            </a:extLst>
          </p:cNvPr>
          <p:cNvSpPr txBox="1"/>
          <p:nvPr/>
        </p:nvSpPr>
        <p:spPr>
          <a:xfrm>
            <a:off x="666044" y="4036916"/>
            <a:ext cx="193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BASSE COUTURE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E8E8907-F864-4864-BBB8-D50112FD4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7" t="82236" b="3858"/>
          <a:stretch/>
        </p:blipFill>
        <p:spPr>
          <a:xfrm>
            <a:off x="5973567" y="5573180"/>
            <a:ext cx="2632168" cy="77468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97B92EF-9D4D-4168-9091-2F22B72E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90" y="5597958"/>
            <a:ext cx="719138" cy="47148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B7C4E53-1201-4472-80F3-41771D5AE4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00" b="35492"/>
          <a:stretch/>
        </p:blipFill>
        <p:spPr>
          <a:xfrm>
            <a:off x="786759" y="4538545"/>
            <a:ext cx="1663317" cy="52074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00F5D32-4ECC-42B1-86C4-DBA203054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3" t="20896" r="7966" b="47837"/>
          <a:stretch/>
        </p:blipFill>
        <p:spPr>
          <a:xfrm>
            <a:off x="4801344" y="1875239"/>
            <a:ext cx="3183189" cy="174181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E56D014-DB14-43E5-9706-78721170F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509" y="5251958"/>
            <a:ext cx="1978866" cy="4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3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2" r="50840" b="53187"/>
          <a:stretch/>
        </p:blipFill>
        <p:spPr>
          <a:xfrm>
            <a:off x="603086" y="2874565"/>
            <a:ext cx="3968914" cy="769441"/>
          </a:xfrm>
          <a:prstGeom prst="rect">
            <a:avLst/>
          </a:prstGeom>
        </p:spPr>
      </p:pic>
      <p:grpSp>
        <p:nvGrpSpPr>
          <p:cNvPr id="9" name="Group 1">
            <a:extLst>
              <a:ext uri="{FF2B5EF4-FFF2-40B4-BE49-F238E27FC236}">
                <a16:creationId xmlns:a16="http://schemas.microsoft.com/office/drawing/2014/main" id="{D841C51E-7D14-43B7-BFD2-6F9F7F47ADB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35487" y="2229097"/>
            <a:ext cx="73025" cy="8907463"/>
            <a:chOff x="0" y="0"/>
            <a:chExt cx="716" cy="16353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8E417DDA-80E5-4DA2-9B8F-C629B96C2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12998249-1D8C-41D6-8404-121A1B787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1CA6761C-5152-467D-9564-43BFE825F495}"/>
              </a:ext>
            </a:extLst>
          </p:cNvPr>
          <p:cNvSpPr txBox="1">
            <a:spLocks/>
          </p:cNvSpPr>
          <p:nvPr/>
        </p:nvSpPr>
        <p:spPr>
          <a:xfrm>
            <a:off x="7055296" y="63177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E934C0-676A-4A53-8035-861F177C74C4}"/>
              </a:ext>
            </a:extLst>
          </p:cNvPr>
          <p:cNvSpPr txBox="1"/>
          <p:nvPr/>
        </p:nvSpPr>
        <p:spPr>
          <a:xfrm>
            <a:off x="575555" y="171678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>
                    <a:lumMod val="65000"/>
                  </a:schemeClr>
                </a:solidFill>
              </a:rPr>
              <a:t>Positioning </a:t>
            </a:r>
            <a:r>
              <a:rPr lang="it-IT" sz="4400" b="1" dirty="0" err="1">
                <a:solidFill>
                  <a:schemeClr val="bg1">
                    <a:lumMod val="65000"/>
                  </a:schemeClr>
                </a:solidFill>
              </a:rPr>
              <a:t>Map</a:t>
            </a:r>
            <a:r>
              <a:rPr lang="it-IT" sz="44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it-IT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Cars </a:t>
            </a:r>
            <a:endParaRPr lang="it-IT" sz="4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D9A036A-49CB-413E-8DCC-8E55482174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3" t="11045" r="5351" b="54532"/>
          <a:stretch/>
        </p:blipFill>
        <p:spPr>
          <a:xfrm>
            <a:off x="5004048" y="1701825"/>
            <a:ext cx="3240360" cy="186915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7B26C3F-68AE-41CC-8AE3-7D12CFC7B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52191" r="50840" b="14712"/>
          <a:stretch/>
        </p:blipFill>
        <p:spPr>
          <a:xfrm>
            <a:off x="1763688" y="3936105"/>
            <a:ext cx="2808312" cy="179715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CB4A395-1872-4A66-97E2-7C24BB5F45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82144" r="75814" b="3686"/>
          <a:stretch/>
        </p:blipFill>
        <p:spPr>
          <a:xfrm>
            <a:off x="683568" y="5562525"/>
            <a:ext cx="1872208" cy="76944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5EC394-E28B-4A9B-96CE-50741DEFC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6" t="52192" r="20081" b="14730"/>
          <a:stretch/>
        </p:blipFill>
        <p:spPr>
          <a:xfrm>
            <a:off x="4788024" y="3936104"/>
            <a:ext cx="2267272" cy="1796129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35D21A1-56DF-457C-B6AB-756577E65AF9}"/>
              </a:ext>
            </a:extLst>
          </p:cNvPr>
          <p:cNvCxnSpPr>
            <a:cxnSpLocks/>
          </p:cNvCxnSpPr>
          <p:nvPr/>
        </p:nvCxnSpPr>
        <p:spPr>
          <a:xfrm>
            <a:off x="4673412" y="1255469"/>
            <a:ext cx="0" cy="507649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06E05D5-8982-4549-8474-08441E31CEB6}"/>
              </a:ext>
            </a:extLst>
          </p:cNvPr>
          <p:cNvSpPr txBox="1"/>
          <p:nvPr/>
        </p:nvSpPr>
        <p:spPr>
          <a:xfrm>
            <a:off x="3867023" y="6283856"/>
            <a:ext cx="173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PRICE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AC5DB1B-C2F5-45A3-9F58-05A577738453}"/>
              </a:ext>
            </a:extLst>
          </p:cNvPr>
          <p:cNvCxnSpPr>
            <a:cxnSpLocks/>
          </p:cNvCxnSpPr>
          <p:nvPr/>
        </p:nvCxnSpPr>
        <p:spPr>
          <a:xfrm>
            <a:off x="881691" y="3674462"/>
            <a:ext cx="770485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F71FBCB-72FB-49F0-8424-0202C9B0C561}"/>
              </a:ext>
            </a:extLst>
          </p:cNvPr>
          <p:cNvSpPr txBox="1"/>
          <p:nvPr/>
        </p:nvSpPr>
        <p:spPr>
          <a:xfrm>
            <a:off x="7190505" y="3748774"/>
            <a:ext cx="193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QUALITY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306C1A8-2DA6-4DC3-9157-E6EFE3A0365B}"/>
              </a:ext>
            </a:extLst>
          </p:cNvPr>
          <p:cNvSpPr txBox="1"/>
          <p:nvPr/>
        </p:nvSpPr>
        <p:spPr>
          <a:xfrm>
            <a:off x="121011" y="3789230"/>
            <a:ext cx="193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QUALITY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1FDC9C-0315-4F74-A1B4-B0A04FA5DA20}"/>
              </a:ext>
            </a:extLst>
          </p:cNvPr>
          <p:cNvSpPr txBox="1"/>
          <p:nvPr/>
        </p:nvSpPr>
        <p:spPr>
          <a:xfrm>
            <a:off x="3806316" y="899125"/>
            <a:ext cx="173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PRICE</a:t>
            </a:r>
          </a:p>
        </p:txBody>
      </p:sp>
    </p:spTree>
    <p:extLst>
      <p:ext uri="{BB962C8B-B14F-4D97-AF65-F5344CB8AC3E}">
        <p14:creationId xmlns:p14="http://schemas.microsoft.com/office/powerpoint/2010/main" val="3293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/>
          <a:stretch/>
        </p:blipFill>
        <p:spPr>
          <a:xfrm>
            <a:off x="1982074" y="164232"/>
            <a:ext cx="2808312" cy="61099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06" y="3343288"/>
            <a:ext cx="2774575" cy="293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01" y="253827"/>
            <a:ext cx="2911699" cy="3096344"/>
          </a:xfrm>
          <a:prstGeom prst="rect">
            <a:avLst/>
          </a:prstGeom>
        </p:spPr>
      </p:pic>
      <p:sp>
        <p:nvSpPr>
          <p:cNvPr id="5" name="Fumetto 1 4"/>
          <p:cNvSpPr/>
          <p:nvPr/>
        </p:nvSpPr>
        <p:spPr>
          <a:xfrm>
            <a:off x="179512" y="476672"/>
            <a:ext cx="1656184" cy="1152128"/>
          </a:xfrm>
          <a:prstGeom prst="wedgeRectCallout">
            <a:avLst>
              <a:gd name="adj1" fmla="val 42499"/>
              <a:gd name="adj2" fmla="val 76454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mission statements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5D6C29AC-0684-4532-BC10-71093134D57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9BC9A3C5-58E8-4184-B762-BE3AC177F4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133E731E-C6F8-4FD9-9D27-5AE908D3C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6BBB602E-0EB8-478E-9BD7-FE938F12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2959" y="6307560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D91ACC0-9786-4691-906C-FC56BE41AF21}"/>
              </a:ext>
            </a:extLst>
          </p:cNvPr>
          <p:cNvSpPr/>
          <p:nvPr/>
        </p:nvSpPr>
        <p:spPr>
          <a:xfrm>
            <a:off x="5913518" y="2777432"/>
            <a:ext cx="1302847" cy="1770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3A7BBDB-8A48-4421-9E4B-5B25A7534F37}"/>
              </a:ext>
            </a:extLst>
          </p:cNvPr>
          <p:cNvSpPr/>
          <p:nvPr/>
        </p:nvSpPr>
        <p:spPr>
          <a:xfrm>
            <a:off x="3122482" y="2621006"/>
            <a:ext cx="1302847" cy="1770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7497E1C-4644-4E2F-AA75-7713C5B783C5}"/>
              </a:ext>
            </a:extLst>
          </p:cNvPr>
          <p:cNvSpPr/>
          <p:nvPr/>
        </p:nvSpPr>
        <p:spPr>
          <a:xfrm>
            <a:off x="2915816" y="5949280"/>
            <a:ext cx="1656184" cy="1770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AF7C782-A6D3-4C8E-9AEC-E183CE91D9F5}"/>
              </a:ext>
            </a:extLst>
          </p:cNvPr>
          <p:cNvSpPr/>
          <p:nvPr/>
        </p:nvSpPr>
        <p:spPr>
          <a:xfrm>
            <a:off x="6179354" y="5733195"/>
            <a:ext cx="1818077" cy="1786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EF0F4283-1A2A-4AAE-8DD0-2C3DEBE29C6F}"/>
              </a:ext>
            </a:extLst>
          </p:cNvPr>
          <p:cNvCxnSpPr/>
          <p:nvPr/>
        </p:nvCxnSpPr>
        <p:spPr>
          <a:xfrm>
            <a:off x="4311477" y="1916832"/>
            <a:ext cx="36004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9DFC97AD-C572-4861-950B-09176BB04E1A}"/>
              </a:ext>
            </a:extLst>
          </p:cNvPr>
          <p:cNvCxnSpPr>
            <a:cxnSpLocks/>
          </p:cNvCxnSpPr>
          <p:nvPr/>
        </p:nvCxnSpPr>
        <p:spPr>
          <a:xfrm>
            <a:off x="2994481" y="2132856"/>
            <a:ext cx="7794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12D51813-84E6-44EE-BC27-05F7E41C235B}"/>
              </a:ext>
            </a:extLst>
          </p:cNvPr>
          <p:cNvCxnSpPr>
            <a:cxnSpLocks/>
          </p:cNvCxnSpPr>
          <p:nvPr/>
        </p:nvCxnSpPr>
        <p:spPr>
          <a:xfrm>
            <a:off x="6417574" y="2057352"/>
            <a:ext cx="9361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80176073-6BEC-4045-9214-F8E8814A1232}"/>
              </a:ext>
            </a:extLst>
          </p:cNvPr>
          <p:cNvCxnSpPr>
            <a:cxnSpLocks/>
          </p:cNvCxnSpPr>
          <p:nvPr/>
        </p:nvCxnSpPr>
        <p:spPr>
          <a:xfrm>
            <a:off x="2483762" y="5085184"/>
            <a:ext cx="7794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FED30C5-D801-4671-BD38-A84CB212657C}"/>
              </a:ext>
            </a:extLst>
          </p:cNvPr>
          <p:cNvCxnSpPr>
            <a:cxnSpLocks/>
          </p:cNvCxnSpPr>
          <p:nvPr/>
        </p:nvCxnSpPr>
        <p:spPr>
          <a:xfrm>
            <a:off x="2994481" y="5445224"/>
            <a:ext cx="7794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F1CEFA7C-FC00-42CB-910A-34AE9CD7DC03}"/>
              </a:ext>
            </a:extLst>
          </p:cNvPr>
          <p:cNvCxnSpPr>
            <a:cxnSpLocks/>
          </p:cNvCxnSpPr>
          <p:nvPr/>
        </p:nvCxnSpPr>
        <p:spPr>
          <a:xfrm>
            <a:off x="6101883" y="5085122"/>
            <a:ext cx="7794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ABE79B09-4C7F-4997-8C94-CB5B1A34425E}"/>
              </a:ext>
            </a:extLst>
          </p:cNvPr>
          <p:cNvCxnSpPr>
            <a:cxnSpLocks/>
          </p:cNvCxnSpPr>
          <p:nvPr/>
        </p:nvCxnSpPr>
        <p:spPr>
          <a:xfrm>
            <a:off x="7088392" y="4221026"/>
            <a:ext cx="7794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5EBB87D2-7122-4684-B77F-0191DE62810F}"/>
              </a:ext>
            </a:extLst>
          </p:cNvPr>
          <p:cNvCxnSpPr>
            <a:cxnSpLocks/>
          </p:cNvCxnSpPr>
          <p:nvPr/>
        </p:nvCxnSpPr>
        <p:spPr>
          <a:xfrm>
            <a:off x="7212046" y="5301146"/>
            <a:ext cx="7794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Forward Icon - Free Sound Icons - SoftIcons.com">
            <a:extLst>
              <a:ext uri="{FF2B5EF4-FFF2-40B4-BE49-F238E27FC236}">
                <a16:creationId xmlns:a16="http://schemas.microsoft.com/office/drawing/2014/main" id="{B67469BE-C4C5-46BA-B8FC-CBD7A95E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88" y="2831315"/>
            <a:ext cx="924221" cy="9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9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buitoni - Emme Gel">
            <a:extLst>
              <a:ext uri="{FF2B5EF4-FFF2-40B4-BE49-F238E27FC236}">
                <a16:creationId xmlns:a16="http://schemas.microsoft.com/office/drawing/2014/main" id="{CAF3E5CA-8729-4DF7-A0E9-F2575FDD9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7"/>
          <a:stretch/>
        </p:blipFill>
        <p:spPr bwMode="auto">
          <a:xfrm>
            <a:off x="2168353" y="3762326"/>
            <a:ext cx="2209800" cy="14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">
            <a:extLst>
              <a:ext uri="{FF2B5EF4-FFF2-40B4-BE49-F238E27FC236}">
                <a16:creationId xmlns:a16="http://schemas.microsoft.com/office/drawing/2014/main" id="{D841C51E-7D14-43B7-BFD2-6F9F7F47ADB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35487" y="2229097"/>
            <a:ext cx="73025" cy="8907463"/>
            <a:chOff x="0" y="0"/>
            <a:chExt cx="716" cy="16353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8E417DDA-80E5-4DA2-9B8F-C629B96C2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12998249-1D8C-41D6-8404-121A1B787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1CA6761C-5152-467D-9564-43BFE825F495}"/>
              </a:ext>
            </a:extLst>
          </p:cNvPr>
          <p:cNvSpPr txBox="1">
            <a:spLocks/>
          </p:cNvSpPr>
          <p:nvPr/>
        </p:nvSpPr>
        <p:spPr>
          <a:xfrm>
            <a:off x="7055296" y="63177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80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E934C0-676A-4A53-8035-861F177C74C4}"/>
              </a:ext>
            </a:extLst>
          </p:cNvPr>
          <p:cNvSpPr txBox="1"/>
          <p:nvPr/>
        </p:nvSpPr>
        <p:spPr>
          <a:xfrm>
            <a:off x="575555" y="171678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Positioning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Map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</a:p>
          <a:p>
            <a:pPr algn="r"/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Pasta Market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ABD34F3-32E1-4AB7-9512-5F286667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64" y="476672"/>
            <a:ext cx="2232248" cy="16675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88BA8B2-E814-442E-9C3D-25DAF9169A0D}"/>
              </a:ext>
            </a:extLst>
          </p:cNvPr>
          <p:cNvCxnSpPr>
            <a:cxnSpLocks/>
          </p:cNvCxnSpPr>
          <p:nvPr/>
        </p:nvCxnSpPr>
        <p:spPr>
          <a:xfrm>
            <a:off x="4673412" y="1255469"/>
            <a:ext cx="0" cy="507649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D9F892A-CB71-471E-BC9B-B94C9E85193C}"/>
              </a:ext>
            </a:extLst>
          </p:cNvPr>
          <p:cNvSpPr txBox="1"/>
          <p:nvPr/>
        </p:nvSpPr>
        <p:spPr>
          <a:xfrm>
            <a:off x="3867023" y="6283856"/>
            <a:ext cx="173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QUALITY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7B4A3C-525E-413D-9267-DDBD3FD15AD6}"/>
              </a:ext>
            </a:extLst>
          </p:cNvPr>
          <p:cNvSpPr txBox="1"/>
          <p:nvPr/>
        </p:nvSpPr>
        <p:spPr>
          <a:xfrm>
            <a:off x="3806316" y="899125"/>
            <a:ext cx="173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QUALITY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776E335-E16E-46C6-8746-6F3FF5D67F1F}"/>
              </a:ext>
            </a:extLst>
          </p:cNvPr>
          <p:cNvCxnSpPr>
            <a:cxnSpLocks/>
          </p:cNvCxnSpPr>
          <p:nvPr/>
        </p:nvCxnSpPr>
        <p:spPr>
          <a:xfrm>
            <a:off x="881691" y="3674462"/>
            <a:ext cx="770485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CA877C1-A3E0-4A2C-8254-E869BF42A62F}"/>
              </a:ext>
            </a:extLst>
          </p:cNvPr>
          <p:cNvSpPr txBox="1"/>
          <p:nvPr/>
        </p:nvSpPr>
        <p:spPr>
          <a:xfrm>
            <a:off x="7190505" y="3748774"/>
            <a:ext cx="193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PRICE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3096EDA-F863-4A40-BA49-35634C3CF9F7}"/>
              </a:ext>
            </a:extLst>
          </p:cNvPr>
          <p:cNvSpPr txBox="1"/>
          <p:nvPr/>
        </p:nvSpPr>
        <p:spPr>
          <a:xfrm>
            <a:off x="121011" y="3789230"/>
            <a:ext cx="193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PRICE</a:t>
            </a:r>
          </a:p>
        </p:txBody>
      </p:sp>
      <p:pic>
        <p:nvPicPr>
          <p:cNvPr id="15362" name="Picture 2" descr="Evoluzione del logo Barilla - Archivio Storico Barilla">
            <a:extLst>
              <a:ext uri="{FF2B5EF4-FFF2-40B4-BE49-F238E27FC236}">
                <a16:creationId xmlns:a16="http://schemas.microsoft.com/office/drawing/2014/main" id="{123870A1-911A-401C-A40F-0C694F6D8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1"/>
          <a:stretch/>
        </p:blipFill>
        <p:spPr bwMode="auto">
          <a:xfrm>
            <a:off x="3084702" y="2872260"/>
            <a:ext cx="1385887" cy="7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sultati immagini per AMATO LOGO">
            <a:extLst>
              <a:ext uri="{FF2B5EF4-FFF2-40B4-BE49-F238E27FC236}">
                <a16:creationId xmlns:a16="http://schemas.microsoft.com/office/drawing/2014/main" id="{5FAE2178-4F7C-4665-A0CE-D4070510A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97" y="2636704"/>
            <a:ext cx="856528" cy="85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E68972-2E68-44A0-8940-62131863C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678" y="5108348"/>
            <a:ext cx="1401575" cy="949785"/>
          </a:xfrm>
          <a:prstGeom prst="rect">
            <a:avLst/>
          </a:prstGeom>
        </p:spPr>
      </p:pic>
      <p:pic>
        <p:nvPicPr>
          <p:cNvPr id="15368" name="Picture 8" descr="Risultati immagini per MOLISANA LOGO">
            <a:extLst>
              <a:ext uri="{FF2B5EF4-FFF2-40B4-BE49-F238E27FC236}">
                <a16:creationId xmlns:a16="http://schemas.microsoft.com/office/drawing/2014/main" id="{C4A1A4B3-38BC-4C55-918D-61403674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68" y="2171246"/>
            <a:ext cx="1385887" cy="80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sultati immagini per DI MARTINO PASTA LOGO">
            <a:extLst>
              <a:ext uri="{FF2B5EF4-FFF2-40B4-BE49-F238E27FC236}">
                <a16:creationId xmlns:a16="http://schemas.microsoft.com/office/drawing/2014/main" id="{688A4197-01DF-458E-86D6-7D78FEB95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b="25793"/>
          <a:stretch/>
        </p:blipFill>
        <p:spPr bwMode="auto">
          <a:xfrm>
            <a:off x="4135882" y="1449687"/>
            <a:ext cx="1075060" cy="80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sultati immagini per RUMMO LOGO">
            <a:extLst>
              <a:ext uri="{FF2B5EF4-FFF2-40B4-BE49-F238E27FC236}">
                <a16:creationId xmlns:a16="http://schemas.microsoft.com/office/drawing/2014/main" id="{4FC949AA-0C62-49A8-844A-0BD62B23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587" y="2039323"/>
            <a:ext cx="1221697" cy="67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De cecco | SI Hotels - Sistema italiano Hotels">
            <a:extLst>
              <a:ext uri="{FF2B5EF4-FFF2-40B4-BE49-F238E27FC236}">
                <a16:creationId xmlns:a16="http://schemas.microsoft.com/office/drawing/2014/main" id="{BFEF8553-2914-4030-9ADF-CD4B0421E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6" b="26021"/>
          <a:stretch/>
        </p:blipFill>
        <p:spPr bwMode="auto">
          <a:xfrm>
            <a:off x="6611101" y="1521921"/>
            <a:ext cx="1465260" cy="5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sultati immagini per GAROFALO LOGO">
            <a:extLst>
              <a:ext uri="{FF2B5EF4-FFF2-40B4-BE49-F238E27FC236}">
                <a16:creationId xmlns:a16="http://schemas.microsoft.com/office/drawing/2014/main" id="{F360C336-88F2-48D3-B86E-3909B7952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t="16044" b="14830"/>
          <a:stretch/>
        </p:blipFill>
        <p:spPr bwMode="auto">
          <a:xfrm>
            <a:off x="7377774" y="2306773"/>
            <a:ext cx="1465260" cy="11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60" name="Connettore 2 15359">
            <a:extLst>
              <a:ext uri="{FF2B5EF4-FFF2-40B4-BE49-F238E27FC236}">
                <a16:creationId xmlns:a16="http://schemas.microsoft.com/office/drawing/2014/main" id="{217BAE03-6286-4894-A39F-5DB898B195EE}"/>
              </a:ext>
            </a:extLst>
          </p:cNvPr>
          <p:cNvCxnSpPr>
            <a:stCxn id="15362" idx="3"/>
          </p:cNvCxnSpPr>
          <p:nvPr/>
        </p:nvCxnSpPr>
        <p:spPr>
          <a:xfrm>
            <a:off x="4470589" y="3235891"/>
            <a:ext cx="168558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361" name="Ovale 15360">
            <a:extLst>
              <a:ext uri="{FF2B5EF4-FFF2-40B4-BE49-F238E27FC236}">
                <a16:creationId xmlns:a16="http://schemas.microsoft.com/office/drawing/2014/main" id="{50577143-68ED-4698-8ABD-77933810F937}"/>
              </a:ext>
            </a:extLst>
          </p:cNvPr>
          <p:cNvSpPr/>
          <p:nvPr/>
        </p:nvSpPr>
        <p:spPr>
          <a:xfrm>
            <a:off x="6165073" y="2984991"/>
            <a:ext cx="446025" cy="44399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363" name="CasellaDiTesto 15362">
            <a:extLst>
              <a:ext uri="{FF2B5EF4-FFF2-40B4-BE49-F238E27FC236}">
                <a16:creationId xmlns:a16="http://schemas.microsoft.com/office/drawing/2014/main" id="{90C1AD64-622E-4011-849B-3368B4C67215}"/>
              </a:ext>
            </a:extLst>
          </p:cNvPr>
          <p:cNvSpPr txBox="1"/>
          <p:nvPr/>
        </p:nvSpPr>
        <p:spPr>
          <a:xfrm>
            <a:off x="5532422" y="3791068"/>
            <a:ext cx="1776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in the market</a:t>
            </a:r>
          </a:p>
          <a:p>
            <a:pPr algn="ctr"/>
            <a:r>
              <a:rPr lang="it-IT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cap="smal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Offering</a:t>
            </a:r>
            <a:r>
              <a:rPr lang="it-IT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cap="smal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blank</a:t>
            </a:r>
            <a:r>
              <a:rPr lang="it-IT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31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15361" grpId="0" animBg="1"/>
      <p:bldP spid="1536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287727" y="476672"/>
            <a:ext cx="8388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Framework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your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business: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Abell’s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Matrix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7"/>
          <a:stretch/>
        </p:blipFill>
        <p:spPr>
          <a:xfrm>
            <a:off x="-406" y="1772816"/>
            <a:ext cx="9144406" cy="4104456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85D7DC94-11CD-44B0-9F2C-F3FB66557A8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D168583E-6BDF-4DC5-A985-D2A3A63149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FAA6CF9E-7E4B-4E89-99F4-6A2455C6B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C0F559F4-92A3-4BAA-A82F-0984AE36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81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166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1439625" y="484466"/>
            <a:ext cx="3816477" cy="298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9828" y="2903891"/>
            <a:ext cx="83918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Operational Marketing &amp; The 4 Ps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cxnSp>
        <p:nvCxnSpPr>
          <p:cNvPr id="15" name="Connettore 1 14"/>
          <p:cNvCxnSpPr/>
          <p:nvPr/>
        </p:nvCxnSpPr>
        <p:spPr>
          <a:xfrm>
            <a:off x="2915951" y="4005064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Segnaposto numero diapositiva 12"/>
          <p:cNvSpPr txBox="1">
            <a:spLocks/>
          </p:cNvSpPr>
          <p:nvPr/>
        </p:nvSpPr>
        <p:spPr>
          <a:xfrm>
            <a:off x="3707904" y="1407815"/>
            <a:ext cx="2016224" cy="100811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3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.1.2</a:t>
            </a:r>
            <a:endParaRPr kumimoji="0" lang="it-IT" sz="9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Berlin Sans FB Demi" pitchFamily="34" charset="0"/>
              <a:ea typeface="+mn-ea"/>
              <a:cs typeface="+mn-cs"/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1A3AC135-47FE-4B2B-9C9F-C6A4DB16B34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64004063-1F97-4FCC-BB41-9F4E02FBC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9E97C65E-2A08-47C9-80F8-BC4827ED5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D1CA0C2D-A219-4C3A-B668-0EC1E0CCAF11}"/>
              </a:ext>
            </a:extLst>
          </p:cNvPr>
          <p:cNvSpPr txBox="1">
            <a:spLocks/>
          </p:cNvSpPr>
          <p:nvPr/>
        </p:nvSpPr>
        <p:spPr>
          <a:xfrm>
            <a:off x="6909445" y="621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82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6626" name="Picture 2" descr="Le 4 “P” del Marketing Mix. – Hello Marketing">
            <a:extLst>
              <a:ext uri="{FF2B5EF4-FFF2-40B4-BE49-F238E27FC236}">
                <a16:creationId xmlns:a16="http://schemas.microsoft.com/office/drawing/2014/main" id="{7F8B0E92-384C-4596-843A-F11EBF848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48" y="4198808"/>
            <a:ext cx="7102936" cy="217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9788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9199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Marketing Mix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the set of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decisions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that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concern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kind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product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kind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packaging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the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price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the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place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the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communication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that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are the marketing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variables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controllable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by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firms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the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4 Ps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b="1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b="1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b="1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b="1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b="1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b="1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b="1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2400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381701527"/>
              </p:ext>
            </p:extLst>
          </p:nvPr>
        </p:nvGraphicFramePr>
        <p:xfrm>
          <a:off x="518614" y="2492896"/>
          <a:ext cx="8136904" cy="1990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1">
            <a:extLst>
              <a:ext uri="{FF2B5EF4-FFF2-40B4-BE49-F238E27FC236}">
                <a16:creationId xmlns:a16="http://schemas.microsoft.com/office/drawing/2014/main" id="{13022EBD-0035-4FBC-B41F-A7DB7D9DAAE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7951341F-79E0-4AD0-9FE2-A6FF4FED8B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8AE68970-1C25-44D5-8C76-24AA9EE1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D89FD661-BBB4-4646-B61A-117F7693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83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95F3A7D-D8B5-4BB5-8A86-BA64429B5300}"/>
              </a:ext>
            </a:extLst>
          </p:cNvPr>
          <p:cNvSpPr txBox="1"/>
          <p:nvPr/>
        </p:nvSpPr>
        <p:spPr>
          <a:xfrm>
            <a:off x="251519" y="239568"/>
            <a:ext cx="83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Marketing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Mix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AEC73CF-A315-40E5-8828-BD799767F9C5}"/>
              </a:ext>
            </a:extLst>
          </p:cNvPr>
          <p:cNvSpPr/>
          <p:nvPr/>
        </p:nvSpPr>
        <p:spPr>
          <a:xfrm>
            <a:off x="457200" y="4387416"/>
            <a:ext cx="81983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N.B.= marketing mix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decisions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should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comply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with a «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dual </a:t>
            </a:r>
            <a:r>
              <a:rPr lang="it-IT" sz="2400" b="1" dirty="0" err="1">
                <a:latin typeface="+mj-lt"/>
                <a:cs typeface="Times New Roman" panose="02020603050405020304" pitchFamily="18" charset="0"/>
              </a:rPr>
              <a:t>coherence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»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between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Internal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between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different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single «Ps»);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External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coherent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with positioning and corporate image).</a:t>
            </a:r>
            <a:endParaRPr lang="it-IT" sz="24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0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547337" y="1159532"/>
            <a:ext cx="80286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i="1" dirty="0">
                <a:latin typeface="+mj-lt"/>
                <a:cs typeface="Times New Roman" panose="02020603050405020304" pitchFamily="18" charset="0"/>
              </a:rPr>
              <a:t>A product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is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everything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that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can be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offered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to consumers to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satisfy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their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needs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It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can be a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physical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object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and can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invovle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people, places, institutions,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ideas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. Products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should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comply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with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firm’s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proposal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to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satisfy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need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of buyers.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635896" y="461892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  <a:cs typeface="Times New Roman" panose="02020603050405020304" pitchFamily="18" charset="0"/>
              </a:rPr>
              <a:t>Packaging, visual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identity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brand,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accessories</a:t>
            </a:r>
            <a:endParaRPr lang="it-IT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08877279-E5C6-48FD-A801-6F89ADEA7C6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E9FC86EB-3738-456B-8955-A0FBC94AF8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7BB8A9DD-A0E7-4BC9-9822-763D3AA61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3BED8E92-0283-418D-83CC-0316BF5B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3837BD-1A00-4DB1-A654-7A1FAA7F418F}"/>
              </a:ext>
            </a:extLst>
          </p:cNvPr>
          <p:cNvSpPr txBox="1"/>
          <p:nvPr/>
        </p:nvSpPr>
        <p:spPr>
          <a:xfrm>
            <a:off x="251519" y="239568"/>
            <a:ext cx="83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(1)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Product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F93B164-9C22-4816-81ED-34AC33F83F6C}"/>
              </a:ext>
            </a:extLst>
          </p:cNvPr>
          <p:cNvSpPr/>
          <p:nvPr/>
        </p:nvSpPr>
        <p:spPr>
          <a:xfrm>
            <a:off x="3645946" y="3103777"/>
            <a:ext cx="4572001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>
                <a:latin typeface="+mj-lt"/>
                <a:cs typeface="Times New Roman" panose="02020603050405020304" pitchFamily="18" charset="0"/>
              </a:rPr>
              <a:t>Ingredients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components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raw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materials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shape</a:t>
            </a:r>
          </a:p>
          <a:p>
            <a:endParaRPr lang="it-IT" dirty="0">
              <a:latin typeface="+mj-lt"/>
              <a:cs typeface="Times New Roman" panose="02020603050405020304" pitchFamily="18" charset="0"/>
            </a:endParaRPr>
          </a:p>
          <a:p>
            <a:r>
              <a:rPr lang="it-IT" dirty="0">
                <a:latin typeface="+mj-lt"/>
                <a:cs typeface="Times New Roman" panose="02020603050405020304" pitchFamily="18" charset="0"/>
              </a:rPr>
              <a:t>(service: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equipment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+mj-lt"/>
                <a:cs typeface="Times New Roman" panose="02020603050405020304" pitchFamily="18" charset="0"/>
              </a:rPr>
              <a:t>structures</a:t>
            </a:r>
            <a:r>
              <a:rPr lang="it-IT" dirty="0">
                <a:latin typeface="+mj-lt"/>
                <a:cs typeface="Times New Roman" panose="02020603050405020304" pitchFamily="18" charset="0"/>
              </a:rPr>
              <a:t> for delivery)	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31AC75F-9335-419F-BAC0-0ACF6D36C416}"/>
              </a:ext>
            </a:extLst>
          </p:cNvPr>
          <p:cNvSpPr/>
          <p:nvPr/>
        </p:nvSpPr>
        <p:spPr>
          <a:xfrm>
            <a:off x="695191" y="3133399"/>
            <a:ext cx="2702504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attributes</a:t>
            </a: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2FC997A-F296-450E-B76F-CCF3C1298414}"/>
              </a:ext>
            </a:extLst>
          </p:cNvPr>
          <p:cNvSpPr/>
          <p:nvPr/>
        </p:nvSpPr>
        <p:spPr>
          <a:xfrm>
            <a:off x="695191" y="4618920"/>
            <a:ext cx="2702504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attributes</a:t>
            </a: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 descr="Attention Icon: immagini, foto stock e grafica vettoriale ...">
            <a:extLst>
              <a:ext uri="{FF2B5EF4-FFF2-40B4-BE49-F238E27FC236}">
                <a16:creationId xmlns:a16="http://schemas.microsoft.com/office/drawing/2014/main" id="{D6E41353-3A0F-4934-A9FF-3C4232FE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7" b="25392"/>
          <a:stretch/>
        </p:blipFill>
        <p:spPr bwMode="auto">
          <a:xfrm>
            <a:off x="1834184" y="5306430"/>
            <a:ext cx="1575521" cy="10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F85B216B-A15F-409D-BD34-284574512C6F}"/>
              </a:ext>
            </a:extLst>
          </p:cNvPr>
          <p:cNvSpPr/>
          <p:nvPr/>
        </p:nvSpPr>
        <p:spPr>
          <a:xfrm>
            <a:off x="3645946" y="5558891"/>
            <a:ext cx="4814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It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depends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on market and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product’s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vision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and strategies</a:t>
            </a:r>
          </a:p>
        </p:txBody>
      </p:sp>
    </p:spTree>
    <p:extLst>
      <p:ext uri="{BB962C8B-B14F-4D97-AF65-F5344CB8AC3E}">
        <p14:creationId xmlns:p14="http://schemas.microsoft.com/office/powerpoint/2010/main" val="1289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6" grpId="0" animBg="1"/>
      <p:bldP spid="17" grpId="0" animBg="1"/>
      <p:bldP spid="1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74926" y="1268760"/>
            <a:ext cx="8436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+mj-lt"/>
              </a:rPr>
              <a:t>Lines, types of products, variations and versions constitute the assortment, measured according to two dimensions:</a:t>
            </a:r>
            <a:endParaRPr lang="it-IT" sz="2000" dirty="0">
              <a:latin typeface="+mj-l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b="9413"/>
          <a:stretch/>
        </p:blipFill>
        <p:spPr>
          <a:xfrm>
            <a:off x="5076056" y="2276873"/>
            <a:ext cx="3693016" cy="316835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61962" y="4633516"/>
            <a:ext cx="4339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latin typeface="+mj-lt"/>
                <a:cs typeface="Times New Roman" panose="02020603050405020304" pitchFamily="18" charset="0"/>
              </a:rPr>
              <a:t>DEPTH: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number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variations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and of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different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versions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of each product for each line</a:t>
            </a:r>
            <a:endParaRPr lang="it-IT" sz="2000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it-IT" sz="2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3FF053D9-0B26-48DC-809A-2208943A0BD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C86968AE-9FB1-4677-B66B-80246D7FED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8A1B79F2-6D24-47C0-A64E-B271191EA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D529C2D4-0010-4935-89FD-84FD9A06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85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3FD2F2-76A6-42AC-AD84-77D646557B5D}"/>
              </a:ext>
            </a:extLst>
          </p:cNvPr>
          <p:cNvSpPr txBox="1"/>
          <p:nvPr/>
        </p:nvSpPr>
        <p:spPr>
          <a:xfrm>
            <a:off x="251519" y="239568"/>
            <a:ext cx="83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Assortment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ED0486A-8BDF-417C-9D79-C3040F52C0BD}"/>
              </a:ext>
            </a:extLst>
          </p:cNvPr>
          <p:cNvSpPr/>
          <p:nvPr/>
        </p:nvSpPr>
        <p:spPr>
          <a:xfrm>
            <a:off x="374927" y="2673306"/>
            <a:ext cx="4339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latin typeface="+mj-lt"/>
                <a:cs typeface="Times New Roman" panose="02020603050405020304" pitchFamily="18" charset="0"/>
              </a:rPr>
              <a:t>BREADTH: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number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of the product lines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1F9C6D5-76FB-49FD-979A-250117935859}"/>
              </a:ext>
            </a:extLst>
          </p:cNvPr>
          <p:cNvSpPr/>
          <p:nvPr/>
        </p:nvSpPr>
        <p:spPr>
          <a:xfrm>
            <a:off x="6365857" y="5467154"/>
            <a:ext cx="1197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BREADTH</a:t>
            </a:r>
            <a:endParaRPr 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D6E9D53-D070-43C5-9F4E-83D8EC9A204D}"/>
              </a:ext>
            </a:extLst>
          </p:cNvPr>
          <p:cNvSpPr/>
          <p:nvPr/>
        </p:nvSpPr>
        <p:spPr>
          <a:xfrm rot="16200000">
            <a:off x="4467153" y="3486030"/>
            <a:ext cx="895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DEPTH</a:t>
            </a:r>
            <a:endParaRPr 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1" name="Picture 3" descr="Assortment Icon of Line style - Available in SVG, PNG, EPS, AI ...">
            <a:extLst>
              <a:ext uri="{FF2B5EF4-FFF2-40B4-BE49-F238E27FC236}">
                <a16:creationId xmlns:a16="http://schemas.microsoft.com/office/drawing/2014/main" id="{F9F5ADD1-6C9D-4903-A8D1-A0D56EC8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33" y="3360443"/>
            <a:ext cx="986046" cy="98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5" y="2103175"/>
            <a:ext cx="3312368" cy="1769308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4" y="3876202"/>
            <a:ext cx="4104455" cy="25623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98" y="1741466"/>
            <a:ext cx="2992408" cy="209479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98" y="3974921"/>
            <a:ext cx="3580755" cy="2305199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06921021-3360-4AAA-9512-26AA4A6C623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E54108D8-AF89-430C-B37F-F800F1AB57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BC476923-114E-451C-A087-FA44E3E5F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FC9F51BC-8FB2-4B37-BB25-28053A80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86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4021126-A2FC-404C-8AE2-46C1B4EA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40" y="187895"/>
            <a:ext cx="1998260" cy="149279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742738E-F3F2-4625-896F-D810DE73903E}"/>
              </a:ext>
            </a:extLst>
          </p:cNvPr>
          <p:cNvSpPr txBox="1"/>
          <p:nvPr/>
        </p:nvSpPr>
        <p:spPr>
          <a:xfrm>
            <a:off x="367316" y="217981"/>
            <a:ext cx="8388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</a:p>
          <a:p>
            <a:pPr algn="r"/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Pasta Market</a:t>
            </a:r>
          </a:p>
        </p:txBody>
      </p:sp>
    </p:spTree>
    <p:extLst>
      <p:ext uri="{BB962C8B-B14F-4D97-AF65-F5344CB8AC3E}">
        <p14:creationId xmlns:p14="http://schemas.microsoft.com/office/powerpoint/2010/main" val="24802247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55576" y="2515122"/>
            <a:ext cx="74888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latin typeface="+mj-lt"/>
                <a:cs typeface="Times New Roman" panose="02020603050405020304" pitchFamily="18" charset="0"/>
              </a:rPr>
              <a:t>To be </a:t>
            </a:r>
            <a:r>
              <a:rPr lang="it-IT" sz="2200" b="1" dirty="0" err="1">
                <a:latin typeface="+mj-lt"/>
                <a:cs typeface="Times New Roman" panose="02020603050405020304" pitchFamily="18" charset="0"/>
              </a:rPr>
              <a:t>effective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, brand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should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have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the following features:</a:t>
            </a:r>
          </a:p>
          <a:p>
            <a:r>
              <a:rPr lang="it-IT" sz="2200" dirty="0">
                <a:latin typeface="+mj-lt"/>
                <a:cs typeface="Times New Roman" panose="02020603050405020304" pitchFamily="18" charset="0"/>
              </a:rPr>
              <a:t>-  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Originality</a:t>
            </a:r>
            <a:endParaRPr lang="it-IT" sz="22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Ease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pronunciation</a:t>
            </a: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Memorability</a:t>
            </a: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2200" dirty="0">
                <a:latin typeface="+mj-lt"/>
                <a:cs typeface="Times New Roman" panose="02020603050405020304" pitchFamily="18" charset="0"/>
              </a:rPr>
              <a:t>To be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translatable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in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other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languages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coherence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with the product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C236B026-F12A-4B3D-8236-C77BB4991F3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7B919328-49B9-4642-91E8-8A1E744504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A650F1C4-FD88-4BF8-B42A-4A0359019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FD38B28-B8C0-4FFA-B742-975769F7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87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154535-28D7-45F5-A9EE-79FAA3A1DD0E}"/>
              </a:ext>
            </a:extLst>
          </p:cNvPr>
          <p:cNvSpPr txBox="1"/>
          <p:nvPr/>
        </p:nvSpPr>
        <p:spPr>
          <a:xfrm>
            <a:off x="251519" y="239568"/>
            <a:ext cx="83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Brand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61C1ADC-8050-4867-B896-3F37CE604935}"/>
              </a:ext>
            </a:extLst>
          </p:cNvPr>
          <p:cNvSpPr/>
          <p:nvPr/>
        </p:nvSpPr>
        <p:spPr>
          <a:xfrm>
            <a:off x="755576" y="1041592"/>
            <a:ext cx="74888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It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is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a</a:t>
            </a:r>
            <a:r>
              <a:rPr lang="it-IT" sz="2200" i="1" u="sng" dirty="0">
                <a:latin typeface="+mj-lt"/>
                <a:cs typeface="Times New Roman" panose="02020603050405020304" pitchFamily="18" charset="0"/>
              </a:rPr>
              <a:t> name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, a </a:t>
            </a:r>
            <a:r>
              <a:rPr lang="it-IT" sz="2200" i="1" u="sng" dirty="0">
                <a:latin typeface="+mj-lt"/>
                <a:cs typeface="Times New Roman" panose="02020603050405020304" pitchFamily="18" charset="0"/>
              </a:rPr>
              <a:t>symbol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, a </a:t>
            </a:r>
            <a:r>
              <a:rPr lang="it-IT" sz="2200" i="1" u="sng" dirty="0">
                <a:latin typeface="+mj-lt"/>
                <a:cs typeface="Times New Roman" panose="02020603050405020304" pitchFamily="18" charset="0"/>
              </a:rPr>
              <a:t>picture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, a </a:t>
            </a:r>
            <a:r>
              <a:rPr lang="it-IT" sz="2200" i="1" u="sng" dirty="0">
                <a:latin typeface="+mj-lt"/>
                <a:cs typeface="Times New Roman" panose="02020603050405020304" pitchFamily="18" charset="0"/>
              </a:rPr>
              <a:t>logo 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or a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combination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these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elements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to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identify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products and services of one or more suppliers to </a:t>
            </a:r>
            <a:r>
              <a:rPr lang="it-IT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distinguish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i="1" dirty="0" err="1">
                <a:latin typeface="+mj-lt"/>
                <a:cs typeface="Times New Roman" panose="02020603050405020304" pitchFamily="18" charset="0"/>
              </a:rPr>
              <a:t>them</a:t>
            </a:r>
            <a:r>
              <a:rPr lang="it-IT" sz="2200" i="1" dirty="0">
                <a:latin typeface="+mj-lt"/>
                <a:cs typeface="Times New Roman" panose="02020603050405020304" pitchFamily="18" charset="0"/>
              </a:rPr>
              <a:t> from competitors’ products. </a:t>
            </a:r>
            <a:endParaRPr lang="it-IT" sz="2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EA588DB-1726-4A5F-9256-95AA45798E22}"/>
              </a:ext>
            </a:extLst>
          </p:cNvPr>
          <p:cNvSpPr/>
          <p:nvPr/>
        </p:nvSpPr>
        <p:spPr>
          <a:xfrm>
            <a:off x="6064152" y="5855253"/>
            <a:ext cx="15541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Distributors</a:t>
            </a:r>
            <a:endParaRPr lang="it-IT" sz="2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27A6E27-34B6-4253-8DA8-FC25907E9BCA}"/>
              </a:ext>
            </a:extLst>
          </p:cNvPr>
          <p:cNvSpPr/>
          <p:nvPr/>
        </p:nvSpPr>
        <p:spPr>
          <a:xfrm>
            <a:off x="1057819" y="5796088"/>
            <a:ext cx="2468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latin typeface="+mj-lt"/>
                <a:cs typeface="Times New Roman" panose="02020603050405020304" pitchFamily="18" charset="0"/>
              </a:rPr>
              <a:t>Producers</a:t>
            </a:r>
            <a:endParaRPr lang="it-IT" sz="22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A441260-574B-4D2A-BB50-DD6E9EDB05DB}"/>
              </a:ext>
            </a:extLst>
          </p:cNvPr>
          <p:cNvSpPr/>
          <p:nvPr/>
        </p:nvSpPr>
        <p:spPr>
          <a:xfrm>
            <a:off x="1043608" y="5268813"/>
            <a:ext cx="2497222" cy="43088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Manufacturer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brand</a:t>
            </a: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CF505B7-52FA-4095-998E-A110470EF2F7}"/>
              </a:ext>
            </a:extLst>
          </p:cNvPr>
          <p:cNvSpPr/>
          <p:nvPr/>
        </p:nvSpPr>
        <p:spPr>
          <a:xfrm>
            <a:off x="5490044" y="5343155"/>
            <a:ext cx="2497222" cy="43088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Retail brand</a:t>
            </a:r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Allegiance, brand, love, loyalty, tag icon">
            <a:extLst>
              <a:ext uri="{FF2B5EF4-FFF2-40B4-BE49-F238E27FC236}">
                <a16:creationId xmlns:a16="http://schemas.microsoft.com/office/drawing/2014/main" id="{360136C7-CF03-41DC-BD93-9B71340F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45" y="2775402"/>
            <a:ext cx="1107997" cy="11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retail icon">
            <a:extLst>
              <a:ext uri="{FF2B5EF4-FFF2-40B4-BE49-F238E27FC236}">
                <a16:creationId xmlns:a16="http://schemas.microsoft.com/office/drawing/2014/main" id="{98489A39-6954-41C2-85E3-3A74C7420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0" b="33236"/>
          <a:stretch/>
        </p:blipFill>
        <p:spPr bwMode="auto">
          <a:xfrm>
            <a:off x="6445390" y="4765463"/>
            <a:ext cx="791716" cy="36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sultati immagini per manufacturer icon">
            <a:extLst>
              <a:ext uri="{FF2B5EF4-FFF2-40B4-BE49-F238E27FC236}">
                <a16:creationId xmlns:a16="http://schemas.microsoft.com/office/drawing/2014/main" id="{DC2261EC-2268-4AD2-9538-816D5DAE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23" y="4669805"/>
            <a:ext cx="458190" cy="45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0" grpId="0"/>
      <p:bldP spid="11" grpId="0" animBg="1"/>
      <p:bldP spid="1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443335" y="4460196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Protection and rights;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57A785DF-9FF4-4AA5-AAD4-A7C62430B8B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9B6AE3E0-1D81-4BE1-84E8-8B9CAF6F6D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748C5DEF-D31E-43D0-83CF-1F934FF43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6B0F3693-70F1-467A-B6C7-204B4CF8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13" y="616788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352DC8-FD5F-4A80-B941-9649939AA374}"/>
              </a:ext>
            </a:extLst>
          </p:cNvPr>
          <p:cNvSpPr txBox="1"/>
          <p:nvPr/>
        </p:nvSpPr>
        <p:spPr>
          <a:xfrm>
            <a:off x="449643" y="383456"/>
            <a:ext cx="83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The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main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goals of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branding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22B682C-C997-4A75-9EF4-1FCE5F99FCEE}"/>
              </a:ext>
            </a:extLst>
          </p:cNvPr>
          <p:cNvSpPr/>
          <p:nvPr/>
        </p:nvSpPr>
        <p:spPr>
          <a:xfrm>
            <a:off x="323528" y="1539073"/>
            <a:ext cx="457200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•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Identification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of producers</a:t>
            </a:r>
          </a:p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•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Awareness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, notoriety and esteem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FA625A2-C66E-4243-8E52-AF56B1E90FBD}"/>
              </a:ext>
            </a:extLst>
          </p:cNvPr>
          <p:cNvSpPr/>
          <p:nvPr/>
        </p:nvSpPr>
        <p:spPr>
          <a:xfrm>
            <a:off x="1331640" y="2485898"/>
            <a:ext cx="4572001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• Association with the level of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quality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of the product</a:t>
            </a:r>
          </a:p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•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Differentiation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from </a:t>
            </a:r>
            <a:r>
              <a:rPr lang="en-US" sz="2000" u="sng" dirty="0">
                <a:latin typeface="+mj-lt"/>
                <a:cs typeface="Times New Roman" panose="02020603050405020304" pitchFamily="18" charset="0"/>
              </a:rPr>
              <a:t>other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products (or from different products of the </a:t>
            </a:r>
            <a:r>
              <a:rPr lang="en-US" sz="2000" u="sng" dirty="0">
                <a:latin typeface="+mj-lt"/>
                <a:cs typeface="Times New Roman" panose="02020603050405020304" pitchFamily="18" charset="0"/>
              </a:rPr>
              <a:t>same company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but characterized by a different marketing mix);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9E3A225-E64D-40D6-946D-10B2B947E971}"/>
              </a:ext>
            </a:extLst>
          </p:cNvPr>
          <p:cNvSpPr/>
          <p:nvPr/>
        </p:nvSpPr>
        <p:spPr>
          <a:xfrm>
            <a:off x="3109663" y="4859343"/>
            <a:ext cx="4572001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• Possibility for the customer to make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comparisons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with other products;</a:t>
            </a:r>
          </a:p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• Impact on consumer’s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behaviors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• Opportunity to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retain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customers.</a:t>
            </a:r>
            <a:endParaRPr lang="it-IT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3794" name="Picture 2" descr="Card, hand, id, identification icon">
            <a:extLst>
              <a:ext uri="{FF2B5EF4-FFF2-40B4-BE49-F238E27FC236}">
                <a16:creationId xmlns:a16="http://schemas.microsoft.com/office/drawing/2014/main" id="{0CC5F2DC-19A1-4F40-8C22-F6752A891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09" y="1394131"/>
            <a:ext cx="852326" cy="85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Differentiation - Free seo and web icons">
            <a:extLst>
              <a:ext uri="{FF2B5EF4-FFF2-40B4-BE49-F238E27FC236}">
                <a16:creationId xmlns:a16="http://schemas.microsoft.com/office/drawing/2014/main" id="{17897358-49A0-46DF-9B61-240A3D93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968" y="2961790"/>
            <a:ext cx="895792" cy="8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Consumer Icon of Colored Outline style - Available in SVG, PNG ...">
            <a:extLst>
              <a:ext uri="{FF2B5EF4-FFF2-40B4-BE49-F238E27FC236}">
                <a16:creationId xmlns:a16="http://schemas.microsoft.com/office/drawing/2014/main" id="{A8B47F4E-3FE5-49F8-9E0F-EA988400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22" y="4988919"/>
            <a:ext cx="872642" cy="87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Risultati immagini per rights icon">
            <a:extLst>
              <a:ext uri="{FF2B5EF4-FFF2-40B4-BE49-F238E27FC236}">
                <a16:creationId xmlns:a16="http://schemas.microsoft.com/office/drawing/2014/main" id="{E155A692-DECA-4471-96CA-B7C41E5E7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69" y="4102752"/>
            <a:ext cx="756591" cy="7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06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39985" y="1700155"/>
            <a:ext cx="4140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Product Lifecycle 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F0BE094-0088-459A-8777-8C4128C95E3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C7130E49-8490-4494-819A-8457EB555B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B2EF9D8E-B2E1-4D86-96EF-44A5573EE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D1377A33-4D69-49ED-8BED-17A3111F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89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9E7DD87-0849-4D67-8B93-0B2F8EA72818}"/>
              </a:ext>
            </a:extLst>
          </p:cNvPr>
          <p:cNvSpPr/>
          <p:nvPr/>
        </p:nvSpPr>
        <p:spPr>
          <a:xfrm>
            <a:off x="1355681" y="2724231"/>
            <a:ext cx="1596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BCG Matrix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A417838-27FB-459E-A5F1-8206EFFEF602}"/>
              </a:ext>
            </a:extLst>
          </p:cNvPr>
          <p:cNvSpPr/>
          <p:nvPr/>
        </p:nvSpPr>
        <p:spPr>
          <a:xfrm>
            <a:off x="1339985" y="3917784"/>
            <a:ext cx="3041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General Electric Matrix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AE2689-8EC2-4BAA-BBE3-702FB612FEFA}"/>
              </a:ext>
            </a:extLst>
          </p:cNvPr>
          <p:cNvSpPr txBox="1"/>
          <p:nvPr/>
        </p:nvSpPr>
        <p:spPr>
          <a:xfrm>
            <a:off x="449643" y="383456"/>
            <a:ext cx="83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Three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main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tools</a:t>
            </a:r>
          </a:p>
        </p:txBody>
      </p:sp>
      <p:pic>
        <p:nvPicPr>
          <p:cNvPr id="35842" name="Picture 2" descr="Risultati immagini per one icon">
            <a:extLst>
              <a:ext uri="{FF2B5EF4-FFF2-40B4-BE49-F238E27FC236}">
                <a16:creationId xmlns:a16="http://schemas.microsoft.com/office/drawing/2014/main" id="{F9117956-ECF1-4C44-BF4F-99DD8836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9" y="1600116"/>
            <a:ext cx="604837" cy="6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Risultati immagini per two icon">
            <a:extLst>
              <a:ext uri="{FF2B5EF4-FFF2-40B4-BE49-F238E27FC236}">
                <a16:creationId xmlns:a16="http://schemas.microsoft.com/office/drawing/2014/main" id="{0D61292D-A959-4D8A-81A7-4D8326F1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9" y="2630634"/>
            <a:ext cx="585787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Risultati immagini per three icon">
            <a:extLst>
              <a:ext uri="{FF2B5EF4-FFF2-40B4-BE49-F238E27FC236}">
                <a16:creationId xmlns:a16="http://schemas.microsoft.com/office/drawing/2014/main" id="{D4ABA69A-DB3D-42A1-81C9-893A51522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8" y="3633469"/>
            <a:ext cx="869057" cy="86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5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1804" y="30942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Example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PASTA Market</a:t>
            </a:r>
          </a:p>
        </p:txBody>
      </p:sp>
      <p:sp>
        <p:nvSpPr>
          <p:cNvPr id="5" name="AutoShape 2" descr="Image result for PASTA BARILLA"/>
          <p:cNvSpPr>
            <a:spLocks noChangeAspect="1" noChangeArrowheads="1"/>
          </p:cNvSpPr>
          <p:nvPr/>
        </p:nvSpPr>
        <p:spPr bwMode="auto">
          <a:xfrm>
            <a:off x="-416562" y="-9697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766692A1-F3F4-4217-B4C1-EC3E9FBD61F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6315" y="2317010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85D6C54B-2128-4E08-B8F2-4DE5D90A8B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FC49B2B-C572-400A-B519-63DDCF0B0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D4B28959-8C0F-4465-B402-CE04A493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2959" y="6307560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45E4537-4348-45A8-82E3-AD8A37137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3301"/>
            <a:ext cx="2232248" cy="16675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C116B5-8FA6-443F-84CC-786EB8F9F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83" b="4348"/>
          <a:stretch/>
        </p:blipFill>
        <p:spPr>
          <a:xfrm>
            <a:off x="3059832" y="2301125"/>
            <a:ext cx="5627505" cy="22557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3DF3EC7-4883-4A0C-9796-A910C5E2D217}"/>
              </a:ext>
            </a:extLst>
          </p:cNvPr>
          <p:cNvSpPr txBox="1"/>
          <p:nvPr/>
        </p:nvSpPr>
        <p:spPr>
          <a:xfrm>
            <a:off x="293424" y="3934869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friendly</a:t>
            </a:r>
            <a:endParaRPr lang="it-IT" sz="2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747CC81-D3EB-40C2-B2A0-463ED01FC138}"/>
              </a:ext>
            </a:extLst>
          </p:cNvPr>
          <p:cNvSpPr/>
          <p:nvPr/>
        </p:nvSpPr>
        <p:spPr>
          <a:xfrm>
            <a:off x="844338" y="2976912"/>
            <a:ext cx="1147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</a:t>
            </a:r>
            <a:endParaRPr lang="it-IT" sz="2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54AEA92-DBDF-40EE-A89E-18DB93722429}"/>
              </a:ext>
            </a:extLst>
          </p:cNvPr>
          <p:cNvSpPr/>
          <p:nvPr/>
        </p:nvSpPr>
        <p:spPr>
          <a:xfrm>
            <a:off x="3558683" y="4990079"/>
            <a:ext cx="1738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and Lifestyle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DF6B439-8B1A-42E5-89D0-5E09E88B6088}"/>
              </a:ext>
            </a:extLst>
          </p:cNvPr>
          <p:cNvSpPr/>
          <p:nvPr/>
        </p:nvSpPr>
        <p:spPr>
          <a:xfrm>
            <a:off x="1935503" y="5243029"/>
            <a:ext cx="651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Joy 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49B02CD-7609-4A8D-86B2-A3188619FD5A}"/>
              </a:ext>
            </a:extLst>
          </p:cNvPr>
          <p:cNvSpPr/>
          <p:nvPr/>
        </p:nvSpPr>
        <p:spPr>
          <a:xfrm>
            <a:off x="5616150" y="4978821"/>
            <a:ext cx="1485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Habits</a:t>
            </a:r>
            <a:endParaRPr lang="it-IT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070FBEFD-074A-40EE-A412-19137FAEBA23}"/>
              </a:ext>
            </a:extLst>
          </p:cNvPr>
          <p:cNvSpPr/>
          <p:nvPr/>
        </p:nvSpPr>
        <p:spPr>
          <a:xfrm rot="10800000">
            <a:off x="2061964" y="3494436"/>
            <a:ext cx="781844" cy="2880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53EC9C68-FFAE-4B2B-B782-FED572C6B22E}"/>
              </a:ext>
            </a:extLst>
          </p:cNvPr>
          <p:cNvSpPr/>
          <p:nvPr/>
        </p:nvSpPr>
        <p:spPr>
          <a:xfrm rot="8788626">
            <a:off x="2384373" y="4834805"/>
            <a:ext cx="781844" cy="2880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6BA5FFD5-4CBE-4AFE-A72D-1DC02B855CD7}"/>
              </a:ext>
            </a:extLst>
          </p:cNvPr>
          <p:cNvSpPr/>
          <p:nvPr/>
        </p:nvSpPr>
        <p:spPr>
          <a:xfrm rot="5400000">
            <a:off x="5050380" y="4897279"/>
            <a:ext cx="781844" cy="28803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2" grpId="0"/>
      <p:bldP spid="23" grpId="0"/>
      <p:bldP spid="20" grpId="0" animBg="1"/>
      <p:bldP spid="25" grpId="0" animBg="1"/>
      <p:bldP spid="2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279932"/>
            <a:ext cx="7944917" cy="1320814"/>
          </a:xfr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2400" i="1" dirty="0"/>
              <a:t>commodity </a:t>
            </a:r>
            <a:r>
              <a:rPr lang="it-IT" sz="2400" dirty="0"/>
              <a:t>or</a:t>
            </a:r>
            <a:r>
              <a:rPr lang="it-IT" sz="2400" i="1" dirty="0"/>
              <a:t> </a:t>
            </a:r>
            <a:r>
              <a:rPr lang="it-IT" sz="2400" i="1" dirty="0" err="1"/>
              <a:t>convenience</a:t>
            </a:r>
            <a:r>
              <a:rPr lang="it-IT" sz="2400" i="1" dirty="0"/>
              <a:t> </a:t>
            </a:r>
            <a:r>
              <a:rPr lang="it-IT" sz="2400" i="1" dirty="0" err="1"/>
              <a:t>goods</a:t>
            </a:r>
            <a:r>
              <a:rPr lang="it-IT" sz="2400" dirty="0"/>
              <a:t>: </a:t>
            </a:r>
            <a:r>
              <a:rPr lang="en-US" sz="2400" dirty="0"/>
              <a:t>mass consumers  goods (water, pasta, bread and food sector in general) highly replaceable and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low price</a:t>
            </a:r>
            <a:endParaRPr lang="it-IT" sz="2400" dirty="0"/>
          </a:p>
          <a:p>
            <a:pPr marL="0" indent="0" algn="just">
              <a:spcBef>
                <a:spcPts val="0"/>
              </a:spcBef>
              <a:buNone/>
            </a:pPr>
            <a:endParaRPr lang="it-IT" sz="2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3040" b="13040"/>
          <a:stretch/>
        </p:blipFill>
        <p:spPr>
          <a:xfrm>
            <a:off x="7558291" y="2228776"/>
            <a:ext cx="974148" cy="72008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01671" y="4927686"/>
            <a:ext cx="7830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it-IT" sz="2400" i="1" dirty="0" err="1"/>
              <a:t>luxury</a:t>
            </a:r>
            <a:r>
              <a:rPr lang="it-IT" sz="2400" i="1" dirty="0"/>
              <a:t> </a:t>
            </a:r>
            <a:r>
              <a:rPr lang="it-IT" sz="2400" i="1" dirty="0" err="1"/>
              <a:t>goods</a:t>
            </a:r>
            <a:r>
              <a:rPr lang="it-IT" sz="2400" dirty="0"/>
              <a:t> (</a:t>
            </a:r>
            <a:r>
              <a:rPr lang="it-IT" sz="2400" dirty="0" err="1"/>
              <a:t>exclusive</a:t>
            </a:r>
            <a:r>
              <a:rPr lang="it-IT" sz="2400" dirty="0"/>
              <a:t> cars, haute couture fashion): </a:t>
            </a:r>
            <a:r>
              <a:rPr lang="it-IT" sz="2400" dirty="0" err="1"/>
              <a:t>targeted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market </a:t>
            </a:r>
            <a:r>
              <a:rPr lang="it-IT" sz="2400" dirty="0" err="1"/>
              <a:t>niches</a:t>
            </a:r>
            <a:r>
              <a:rPr lang="it-IT" sz="2400" dirty="0"/>
              <a:t> or </a:t>
            </a:r>
            <a:r>
              <a:rPr lang="it-IT" sz="2400" dirty="0" err="1"/>
              <a:t>at</a:t>
            </a:r>
            <a:r>
              <a:rPr lang="it-IT" sz="2400" dirty="0"/>
              <a:t> consumers with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it-IT" sz="2400" dirty="0"/>
              <a:t> spending </a:t>
            </a:r>
            <a:r>
              <a:rPr lang="it-IT" sz="2400" dirty="0" err="1"/>
              <a:t>capacity</a:t>
            </a: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16314" y="4232054"/>
            <a:ext cx="658103" cy="65810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4641" t="24438" r="74424" b="53263"/>
          <a:stretch/>
        </p:blipFill>
        <p:spPr>
          <a:xfrm>
            <a:off x="7711797" y="5755300"/>
            <a:ext cx="701975" cy="799472"/>
          </a:xfrm>
          <a:prstGeom prst="rect">
            <a:avLst/>
          </a:prstGeom>
        </p:spPr>
      </p:pic>
      <p:grpSp>
        <p:nvGrpSpPr>
          <p:cNvPr id="12" name="Group 1">
            <a:extLst>
              <a:ext uri="{FF2B5EF4-FFF2-40B4-BE49-F238E27FC236}">
                <a16:creationId xmlns:a16="http://schemas.microsoft.com/office/drawing/2014/main" id="{56E9C956-A9CA-4883-A1BC-B770D576C3C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295C76C1-C0E4-4D84-B075-38DA4D9497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95E39E6D-EE69-487F-9EEE-1B4B04CEF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6" name="Segnaposto numero diapositiva 3">
            <a:extLst>
              <a:ext uri="{FF2B5EF4-FFF2-40B4-BE49-F238E27FC236}">
                <a16:creationId xmlns:a16="http://schemas.microsoft.com/office/drawing/2014/main" id="{3849A3B6-A543-43F5-B0F9-AE2AFBCA7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13" y="6177491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90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15A956C-095F-401F-AE42-9FE1958D2CA2}"/>
              </a:ext>
            </a:extLst>
          </p:cNvPr>
          <p:cNvSpPr txBox="1"/>
          <p:nvPr/>
        </p:nvSpPr>
        <p:spPr>
          <a:xfrm>
            <a:off x="449643" y="383456"/>
            <a:ext cx="838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Different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targeting,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different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products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398BAEE-DBE5-446E-9B0D-E54A5458D52A}"/>
              </a:ext>
            </a:extLst>
          </p:cNvPr>
          <p:cNvSpPr/>
          <p:nvPr/>
        </p:nvSpPr>
        <p:spPr>
          <a:xfrm>
            <a:off x="671548" y="2943425"/>
            <a:ext cx="79321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it-IT" sz="2400" i="1" dirty="0"/>
              <a:t>shopping </a:t>
            </a:r>
            <a:r>
              <a:rPr lang="it-IT" sz="2400" i="1" dirty="0" err="1"/>
              <a:t>goods</a:t>
            </a:r>
            <a:r>
              <a:rPr lang="it-IT" sz="2400" dirty="0"/>
              <a:t>: products </a:t>
            </a:r>
            <a:r>
              <a:rPr lang="it-IT" sz="2400" dirty="0" err="1"/>
              <a:t>devoted</a:t>
            </a:r>
            <a:r>
              <a:rPr lang="it-IT" sz="2400" dirty="0"/>
              <a:t> to customers with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</a:t>
            </a:r>
            <a:r>
              <a:rPr lang="it-IT" sz="2400" dirty="0"/>
              <a:t> </a:t>
            </a:r>
            <a:r>
              <a:rPr lang="it-IT" sz="2400" i="1" dirty="0"/>
              <a:t>spending </a:t>
            </a:r>
            <a:r>
              <a:rPr lang="it-IT" sz="2400" i="1" dirty="0" err="1"/>
              <a:t>capacity</a:t>
            </a:r>
            <a:r>
              <a:rPr lang="it-IT" sz="2400" i="1" dirty="0"/>
              <a:t> </a:t>
            </a:r>
            <a:r>
              <a:rPr lang="it-IT" sz="2400" dirty="0"/>
              <a:t>and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requires</a:t>
            </a:r>
            <a:r>
              <a:rPr lang="it-IT" sz="2400" dirty="0"/>
              <a:t> </a:t>
            </a:r>
            <a:r>
              <a:rPr lang="it-IT" sz="2400" dirty="0" err="1"/>
              <a:t>careful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(</a:t>
            </a:r>
            <a:r>
              <a:rPr lang="it-IT" sz="2400" dirty="0" err="1"/>
              <a:t>professional</a:t>
            </a:r>
            <a:r>
              <a:rPr lang="it-IT" sz="2400" dirty="0"/>
              <a:t> services, travels, services </a:t>
            </a:r>
            <a:r>
              <a:rPr lang="it-IT" sz="2400" i="1" dirty="0" err="1"/>
              <a:t>not</a:t>
            </a:r>
            <a:r>
              <a:rPr lang="it-IT" sz="2400" i="1" dirty="0"/>
              <a:t> </a:t>
            </a:r>
            <a:r>
              <a:rPr lang="it-IT" sz="2400" i="1" dirty="0" err="1"/>
              <a:t>easily</a:t>
            </a:r>
            <a:r>
              <a:rPr lang="it-IT" sz="2400" i="1" dirty="0"/>
              <a:t> </a:t>
            </a:r>
            <a:r>
              <a:rPr lang="it-IT" sz="2400" i="1" dirty="0" err="1"/>
              <a:t>replaceable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86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9" grpId="0"/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(1) Product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Lifecycle</a:t>
            </a: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0875460C-4D09-4829-9C18-10857DEC38C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5FE8D588-D6A4-4D27-A159-DE2FB3343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1A6F1179-E54D-4C3C-A00B-8C1078CC3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62D3A4B8-00FE-4076-B1C3-76E07C78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91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36866" name="Picture 2" descr="Ciclo di vita del prodotto: definizione e fasi - Inside Marketing">
            <a:extLst>
              <a:ext uri="{FF2B5EF4-FFF2-40B4-BE49-F238E27FC236}">
                <a16:creationId xmlns:a16="http://schemas.microsoft.com/office/drawing/2014/main" id="{0959AE0D-CDA2-42FE-BF23-2C688C8ED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31102" r="70566" b="13541"/>
          <a:stretch/>
        </p:blipFill>
        <p:spPr bwMode="auto">
          <a:xfrm>
            <a:off x="1763688" y="2326869"/>
            <a:ext cx="605381" cy="3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iclo di vita del prodotto: definizione e fasi - Inside Marketing">
            <a:extLst>
              <a:ext uri="{FF2B5EF4-FFF2-40B4-BE49-F238E27FC236}">
                <a16:creationId xmlns:a16="http://schemas.microsoft.com/office/drawing/2014/main" id="{8E5CD81F-00E0-457F-81E0-0C1A0CD70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28744" r="54029" b="13541"/>
          <a:stretch/>
        </p:blipFill>
        <p:spPr bwMode="auto">
          <a:xfrm>
            <a:off x="2369125" y="2174469"/>
            <a:ext cx="1512168" cy="372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iclo di vita del prodotto: definizione e fasi - Inside Marketing">
            <a:extLst>
              <a:ext uri="{FF2B5EF4-FFF2-40B4-BE49-F238E27FC236}">
                <a16:creationId xmlns:a16="http://schemas.microsoft.com/office/drawing/2014/main" id="{A35B4ADD-639D-4A2F-8B5A-E1B37F3EC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1" t="31102" r="32675" b="13541"/>
          <a:stretch/>
        </p:blipFill>
        <p:spPr bwMode="auto">
          <a:xfrm>
            <a:off x="3873419" y="2326869"/>
            <a:ext cx="1952600" cy="3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iclo di vita del prodotto: definizione e fasi - Inside Marketing">
            <a:extLst>
              <a:ext uri="{FF2B5EF4-FFF2-40B4-BE49-F238E27FC236}">
                <a16:creationId xmlns:a16="http://schemas.microsoft.com/office/drawing/2014/main" id="{6A98F284-2DA5-46DC-BBD3-7EDE05631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5" t="31102" r="12201" b="17304"/>
          <a:stretch/>
        </p:blipFill>
        <p:spPr bwMode="auto">
          <a:xfrm>
            <a:off x="5709372" y="2325707"/>
            <a:ext cx="1952601" cy="333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o 13">
            <a:extLst>
              <a:ext uri="{FF2B5EF4-FFF2-40B4-BE49-F238E27FC236}">
                <a16:creationId xmlns:a16="http://schemas.microsoft.com/office/drawing/2014/main" id="{BADE5C37-6A2D-4867-8CA6-FB8FB25B9847}"/>
              </a:ext>
            </a:extLst>
          </p:cNvPr>
          <p:cNvSpPr/>
          <p:nvPr/>
        </p:nvSpPr>
        <p:spPr>
          <a:xfrm rot="6640300">
            <a:off x="4761866" y="1197674"/>
            <a:ext cx="2290986" cy="1396439"/>
          </a:xfrm>
          <a:prstGeom prst="arc">
            <a:avLst>
              <a:gd name="adj1" fmla="val 15701970"/>
              <a:gd name="adj2" fmla="val 20848743"/>
            </a:avLst>
          </a:prstGeom>
          <a:ln w="28575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F1B33C-A817-40C3-B18A-A98328BC998C}"/>
              </a:ext>
            </a:extLst>
          </p:cNvPr>
          <p:cNvSpPr txBox="1"/>
          <p:nvPr/>
        </p:nvSpPr>
        <p:spPr>
          <a:xfrm rot="16200000">
            <a:off x="871643" y="261435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DEMAND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B2EC009-BE7C-475B-8FA1-172C7C3A9004}"/>
              </a:ext>
            </a:extLst>
          </p:cNvPr>
          <p:cNvSpPr txBox="1"/>
          <p:nvPr/>
        </p:nvSpPr>
        <p:spPr>
          <a:xfrm>
            <a:off x="6388937" y="569674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/>
              <a:t>TIME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1506D50-6F17-44A6-A270-95602741553E}"/>
              </a:ext>
            </a:extLst>
          </p:cNvPr>
          <p:cNvSpPr txBox="1"/>
          <p:nvPr/>
        </p:nvSpPr>
        <p:spPr>
          <a:xfrm>
            <a:off x="1829264" y="3577889"/>
            <a:ext cx="14812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Introduction</a:t>
            </a:r>
            <a:endParaRPr lang="it-IT" sz="1600" b="1" dirty="0"/>
          </a:p>
          <a:p>
            <a:pPr algn="ctr"/>
            <a:endParaRPr lang="it-IT" sz="1600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B252AF6-C610-47CF-B22B-8711A33917DF}"/>
              </a:ext>
            </a:extLst>
          </p:cNvPr>
          <p:cNvSpPr txBox="1"/>
          <p:nvPr/>
        </p:nvSpPr>
        <p:spPr>
          <a:xfrm>
            <a:off x="2734438" y="5210156"/>
            <a:ext cx="947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 err="1"/>
              <a:t>Growth</a:t>
            </a:r>
            <a:endParaRPr lang="it-IT"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62D0E7D-3509-4A39-9EFE-469AA03BA41D}"/>
              </a:ext>
            </a:extLst>
          </p:cNvPr>
          <p:cNvSpPr txBox="1"/>
          <p:nvPr/>
        </p:nvSpPr>
        <p:spPr>
          <a:xfrm>
            <a:off x="4197148" y="4639630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 err="1"/>
              <a:t>Maturity</a:t>
            </a:r>
            <a:endParaRPr lang="it-IT" b="1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79F768C-7839-4956-A614-F104A142F47F}"/>
              </a:ext>
            </a:extLst>
          </p:cNvPr>
          <p:cNvSpPr txBox="1"/>
          <p:nvPr/>
        </p:nvSpPr>
        <p:spPr>
          <a:xfrm>
            <a:off x="5924546" y="4423817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 err="1"/>
              <a:t>Decline</a:t>
            </a:r>
            <a:endParaRPr lang="it-IT" b="1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1CFD716-42C3-4C0A-88F1-33E0D110E44E}"/>
              </a:ext>
            </a:extLst>
          </p:cNvPr>
          <p:cNvSpPr txBox="1"/>
          <p:nvPr/>
        </p:nvSpPr>
        <p:spPr>
          <a:xfrm>
            <a:off x="6328961" y="1649430"/>
            <a:ext cx="171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/>
              <a:t>Revitalization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54345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>
            <a:extLst>
              <a:ext uri="{FF2B5EF4-FFF2-40B4-BE49-F238E27FC236}">
                <a16:creationId xmlns:a16="http://schemas.microsoft.com/office/drawing/2014/main" id="{4C4CD7C0-2396-4FEA-9A04-25116129096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C214CF19-E676-4BE3-A96B-9BB0A0251E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3174FBFB-E247-4F33-ADF9-805F50B9F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01782C2B-01C6-4D69-8F3E-9D47C336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197899F-521A-4350-A340-34D569D4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Product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Lifecycle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F8562E0-B76F-427D-B206-25121A8D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241" y="3828449"/>
            <a:ext cx="5712191" cy="272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High </a:t>
            </a:r>
            <a:r>
              <a:rPr kumimoji="0" lang="it-IT" altLang="it-IT" sz="2000" b="0" i="0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decrease</a:t>
            </a:r>
            <a:r>
              <a:rPr kumimoji="0" lang="it-IT" altLang="it-IT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in sales and profits.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D33F78E-45C8-4DFA-8600-21B64B32929F}"/>
              </a:ext>
            </a:extLst>
          </p:cNvPr>
          <p:cNvSpPr/>
          <p:nvPr/>
        </p:nvSpPr>
        <p:spPr>
          <a:xfrm>
            <a:off x="2671924" y="1528175"/>
            <a:ext cx="5879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222222"/>
                </a:solidFill>
                <a:latin typeface="inherit"/>
              </a:rPr>
              <a:t>Slow sales </a:t>
            </a:r>
            <a:r>
              <a:rPr lang="it-IT" altLang="it-IT" dirty="0" err="1">
                <a:solidFill>
                  <a:srgbClr val="222222"/>
                </a:solidFill>
                <a:latin typeface="inherit"/>
              </a:rPr>
              <a:t>growth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 and negative </a:t>
            </a:r>
            <a:r>
              <a:rPr lang="it-IT" altLang="it-IT" dirty="0" err="1">
                <a:solidFill>
                  <a:srgbClr val="222222"/>
                </a:solidFill>
                <a:latin typeface="inherit"/>
              </a:rPr>
              <a:t>economic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 </a:t>
            </a:r>
            <a:r>
              <a:rPr lang="it-IT" altLang="it-IT" dirty="0" err="1">
                <a:solidFill>
                  <a:srgbClr val="222222"/>
                </a:solidFill>
                <a:latin typeface="inherit"/>
              </a:rPr>
              <a:t>results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 due to the </a:t>
            </a:r>
            <a:r>
              <a:rPr lang="it-IT" altLang="it-IT" dirty="0" err="1">
                <a:solidFill>
                  <a:srgbClr val="222222"/>
                </a:solidFill>
                <a:latin typeface="inherit"/>
              </a:rPr>
              <a:t>huge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 </a:t>
            </a:r>
            <a:r>
              <a:rPr lang="it-IT" altLang="it-IT" dirty="0" err="1">
                <a:solidFill>
                  <a:srgbClr val="222222"/>
                </a:solidFill>
                <a:latin typeface="inherit"/>
              </a:rPr>
              <a:t>expenses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.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5D51F6B-4B85-47AA-876D-76921406DD4A}"/>
              </a:ext>
            </a:extLst>
          </p:cNvPr>
          <p:cNvSpPr/>
          <p:nvPr/>
        </p:nvSpPr>
        <p:spPr>
          <a:xfrm>
            <a:off x="457201" y="2380409"/>
            <a:ext cx="1940596" cy="46166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altLang="it-IT" sz="240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Development 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35FAF47-4A55-4717-8A07-2AA6E9EEFCCA}"/>
              </a:ext>
            </a:extLst>
          </p:cNvPr>
          <p:cNvSpPr/>
          <p:nvPr/>
        </p:nvSpPr>
        <p:spPr>
          <a:xfrm>
            <a:off x="457200" y="1586710"/>
            <a:ext cx="1947499" cy="46166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400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Introduction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3B05ECC-1014-4ABF-B04A-6620390DB52A}"/>
              </a:ext>
            </a:extLst>
          </p:cNvPr>
          <p:cNvSpPr/>
          <p:nvPr/>
        </p:nvSpPr>
        <p:spPr>
          <a:xfrm>
            <a:off x="457200" y="3013555"/>
            <a:ext cx="1947499" cy="46166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400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Maturity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82FB887-067B-40B1-B9B4-1B6669C9BE19}"/>
              </a:ext>
            </a:extLst>
          </p:cNvPr>
          <p:cNvSpPr/>
          <p:nvPr/>
        </p:nvSpPr>
        <p:spPr>
          <a:xfrm>
            <a:off x="2671924" y="2381210"/>
            <a:ext cx="4708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it-IT" dirty="0">
                <a:solidFill>
                  <a:srgbClr val="222222"/>
                </a:solidFill>
                <a:latin typeface="inherit"/>
              </a:rPr>
              <a:t>Rapid market </a:t>
            </a:r>
            <a:r>
              <a:rPr lang="it-IT" altLang="it-IT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acceptance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, with </a:t>
            </a:r>
            <a:r>
              <a:rPr lang="it-IT" altLang="it-IT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improved</a:t>
            </a:r>
            <a:r>
              <a:rPr lang="it-IT" altLang="it-IT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profits </a:t>
            </a:r>
            <a:br>
              <a:rPr lang="it-IT" altLang="it-IT" dirty="0">
                <a:solidFill>
                  <a:srgbClr val="222222"/>
                </a:solidFill>
                <a:latin typeface="inherit"/>
              </a:rPr>
            </a:b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BFAE533-234E-4894-9DA7-603D3B67A2A3}"/>
              </a:ext>
            </a:extLst>
          </p:cNvPr>
          <p:cNvSpPr/>
          <p:nvPr/>
        </p:nvSpPr>
        <p:spPr>
          <a:xfrm>
            <a:off x="2671924" y="2971975"/>
            <a:ext cx="5788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222222"/>
                </a:solidFill>
                <a:latin typeface="inherit"/>
              </a:rPr>
              <a:t>Product </a:t>
            </a:r>
            <a:r>
              <a:rPr lang="it-IT" altLang="it-IT" dirty="0" err="1">
                <a:solidFill>
                  <a:srgbClr val="222222"/>
                </a:solidFill>
                <a:latin typeface="inherit"/>
              </a:rPr>
              <a:t>acceptance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 by </a:t>
            </a:r>
            <a:r>
              <a:rPr lang="it-IT" altLang="it-IT" dirty="0" err="1">
                <a:solidFill>
                  <a:srgbClr val="222222"/>
                </a:solidFill>
                <a:latin typeface="inherit"/>
              </a:rPr>
              <a:t>potential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 </a:t>
            </a:r>
            <a:r>
              <a:rPr lang="it-IT" altLang="it-IT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buyers </a:t>
            </a:r>
            <a:r>
              <a:rPr lang="it-IT" altLang="it-IT" dirty="0" err="1">
                <a:solidFill>
                  <a:srgbClr val="222222"/>
                </a:solidFill>
                <a:latin typeface="inherit"/>
              </a:rPr>
              <a:t>which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 </a:t>
            </a:r>
            <a:r>
              <a:rPr lang="it-IT" altLang="it-IT" dirty="0" err="1">
                <a:solidFill>
                  <a:srgbClr val="222222"/>
                </a:solidFill>
                <a:latin typeface="inherit"/>
              </a:rPr>
              <a:t>leads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 to </a:t>
            </a:r>
            <a:r>
              <a:rPr lang="it-IT" altLang="it-IT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stabilization</a:t>
            </a:r>
            <a:r>
              <a:rPr lang="it-IT" altLang="it-IT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of sales and profits</a:t>
            </a:r>
            <a:r>
              <a:rPr lang="it-IT" altLang="it-IT" dirty="0">
                <a:solidFill>
                  <a:srgbClr val="222222"/>
                </a:solidFill>
                <a:latin typeface="inherit"/>
              </a:rPr>
              <a:t>.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64B06E3-073C-4642-A629-FB63C844575C}"/>
              </a:ext>
            </a:extLst>
          </p:cNvPr>
          <p:cNvSpPr/>
          <p:nvPr/>
        </p:nvSpPr>
        <p:spPr>
          <a:xfrm>
            <a:off x="2671924" y="4427387"/>
            <a:ext cx="58793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it-IT" dirty="0">
                <a:solidFill>
                  <a:srgbClr val="222222"/>
                </a:solidFill>
                <a:latin typeface="+mj-lt"/>
              </a:rPr>
              <a:t>Sales </a:t>
            </a:r>
            <a:r>
              <a:rPr lang="it-IT" altLang="it-IT" dirty="0" err="1">
                <a:solidFill>
                  <a:srgbClr val="222222"/>
                </a:solidFill>
                <a:latin typeface="+mj-lt"/>
              </a:rPr>
              <a:t>development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altLang="it-IT" dirty="0" err="1">
                <a:solidFill>
                  <a:srgbClr val="222222"/>
                </a:solidFill>
                <a:latin typeface="+mj-lt"/>
              </a:rPr>
              <a:t>deriving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 from </a:t>
            </a:r>
            <a:r>
              <a:rPr lang="it-IT" altLang="it-IT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changes</a:t>
            </a:r>
            <a:r>
              <a:rPr lang="it-IT" altLang="it-IT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222222"/>
                </a:solidFill>
                <a:latin typeface="+mj-lt"/>
              </a:rPr>
              <a:t>in the </a:t>
            </a:r>
            <a:r>
              <a:rPr lang="it-IT" altLang="it-IT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offer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 (</a:t>
            </a:r>
            <a:r>
              <a:rPr lang="it-IT" altLang="it-IT" u="sng" dirty="0">
                <a:solidFill>
                  <a:srgbClr val="222222"/>
                </a:solidFill>
                <a:latin typeface="+mj-lt"/>
              </a:rPr>
              <a:t>new </a:t>
            </a:r>
            <a:r>
              <a:rPr lang="it-IT" altLang="it-IT" u="sng" dirty="0" err="1">
                <a:solidFill>
                  <a:srgbClr val="222222"/>
                </a:solidFill>
                <a:latin typeface="+mj-lt"/>
              </a:rPr>
              <a:t>uses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 of product, </a:t>
            </a:r>
            <a:r>
              <a:rPr lang="it-IT" altLang="it-IT" u="sng" dirty="0" err="1">
                <a:solidFill>
                  <a:srgbClr val="222222"/>
                </a:solidFill>
                <a:latin typeface="+mj-lt"/>
              </a:rPr>
              <a:t>quality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altLang="it-IT" dirty="0" err="1">
                <a:solidFill>
                  <a:srgbClr val="222222"/>
                </a:solidFill>
                <a:latin typeface="+mj-lt"/>
              </a:rPr>
              <a:t>improvements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, </a:t>
            </a:r>
            <a:r>
              <a:rPr lang="it-IT" altLang="it-IT" dirty="0" err="1">
                <a:solidFill>
                  <a:srgbClr val="222222"/>
                </a:solidFill>
                <a:latin typeface="+mj-lt"/>
              </a:rPr>
              <a:t>expansion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 of the </a:t>
            </a:r>
            <a:r>
              <a:rPr lang="it-IT" altLang="it-IT" u="sng" dirty="0">
                <a:solidFill>
                  <a:srgbClr val="222222"/>
                </a:solidFill>
                <a:latin typeface="+mj-lt"/>
              </a:rPr>
              <a:t>range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, </a:t>
            </a:r>
            <a:r>
              <a:rPr lang="it-IT" altLang="it-IT" dirty="0" err="1">
                <a:solidFill>
                  <a:srgbClr val="222222"/>
                </a:solidFill>
                <a:latin typeface="+mj-lt"/>
              </a:rPr>
              <a:t>introduction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 of </a:t>
            </a:r>
            <a:r>
              <a:rPr lang="it-IT" altLang="it-IT" u="sng" dirty="0" err="1">
                <a:solidFill>
                  <a:srgbClr val="222222"/>
                </a:solidFill>
                <a:latin typeface="+mj-lt"/>
              </a:rPr>
              <a:t>accessories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, etc.;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222222"/>
                </a:solidFill>
                <a:latin typeface="+mj-lt"/>
              </a:rPr>
              <a:t>In the </a:t>
            </a:r>
            <a:r>
              <a:rPr lang="it-IT" alt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demand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 (</a:t>
            </a:r>
            <a:r>
              <a:rPr lang="it-IT" altLang="it-IT" u="sng" dirty="0">
                <a:solidFill>
                  <a:srgbClr val="222222"/>
                </a:solidFill>
                <a:latin typeface="+mj-lt"/>
              </a:rPr>
              <a:t>new </a:t>
            </a:r>
            <a:r>
              <a:rPr lang="it-IT" altLang="it-IT" u="sng" dirty="0" err="1">
                <a:solidFill>
                  <a:srgbClr val="222222"/>
                </a:solidFill>
                <a:latin typeface="+mj-lt"/>
              </a:rPr>
              <a:t>needs</a:t>
            </a:r>
            <a:r>
              <a:rPr lang="it-IT" altLang="it-IT" u="sng" dirty="0">
                <a:solidFill>
                  <a:srgbClr val="222222"/>
                </a:solidFill>
                <a:latin typeface="+mj-lt"/>
              </a:rPr>
              <a:t> </a:t>
            </a:r>
            <a:r>
              <a:rPr lang="it-IT" altLang="it-IT" dirty="0" err="1">
                <a:solidFill>
                  <a:srgbClr val="222222"/>
                </a:solidFill>
                <a:latin typeface="+mj-lt"/>
              </a:rPr>
              <a:t>satisfied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 with the product, new market </a:t>
            </a:r>
            <a:r>
              <a:rPr lang="it-IT" altLang="it-IT" u="sng" dirty="0" err="1">
                <a:solidFill>
                  <a:srgbClr val="222222"/>
                </a:solidFill>
                <a:latin typeface="+mj-lt"/>
              </a:rPr>
              <a:t>segments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, new </a:t>
            </a:r>
            <a:r>
              <a:rPr lang="it-IT" altLang="it-IT" u="sng" dirty="0" err="1">
                <a:solidFill>
                  <a:srgbClr val="222222"/>
                </a:solidFill>
                <a:latin typeface="+mj-lt"/>
              </a:rPr>
              <a:t>channels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, new consumer </a:t>
            </a:r>
            <a:r>
              <a:rPr lang="it-IT" altLang="it-IT" u="sng" dirty="0" err="1">
                <a:solidFill>
                  <a:srgbClr val="222222"/>
                </a:solidFill>
                <a:latin typeface="+mj-lt"/>
              </a:rPr>
              <a:t>habits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, new trends in users’ </a:t>
            </a:r>
            <a:r>
              <a:rPr lang="it-IT" altLang="it-IT" dirty="0" err="1">
                <a:solidFill>
                  <a:srgbClr val="222222"/>
                </a:solidFill>
                <a:latin typeface="+mj-lt"/>
              </a:rPr>
              <a:t>needs</a:t>
            </a:r>
            <a:r>
              <a:rPr lang="it-IT" altLang="it-IT" dirty="0">
                <a:solidFill>
                  <a:srgbClr val="222222"/>
                </a:solidFill>
                <a:latin typeface="+mj-lt"/>
              </a:rPr>
              <a:t>).</a:t>
            </a:r>
            <a:r>
              <a:rPr lang="it-IT" altLang="it-IT" dirty="0">
                <a:latin typeface="+mj-lt"/>
              </a:rPr>
              <a:t> </a:t>
            </a:r>
            <a:endParaRPr lang="it-IT" dirty="0">
              <a:latin typeface="+mj-lt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70156DC-8FC5-4000-9047-694C9B79BEFE}"/>
              </a:ext>
            </a:extLst>
          </p:cNvPr>
          <p:cNvSpPr/>
          <p:nvPr/>
        </p:nvSpPr>
        <p:spPr>
          <a:xfrm>
            <a:off x="466049" y="4525512"/>
            <a:ext cx="1922899" cy="46166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Revitalization</a:t>
            </a:r>
            <a:r>
              <a:rPr lang="it-IT" altLang="it-IT" sz="240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775D5A4-F264-41D2-AA8A-8C59229585AD}"/>
              </a:ext>
            </a:extLst>
          </p:cNvPr>
          <p:cNvSpPr/>
          <p:nvPr/>
        </p:nvSpPr>
        <p:spPr>
          <a:xfrm>
            <a:off x="457200" y="3733877"/>
            <a:ext cx="1947500" cy="46166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400" dirty="0" err="1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Decline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5" name="Picture 3" descr="Risultati immagini per revitalization icon">
            <a:extLst>
              <a:ext uri="{FF2B5EF4-FFF2-40B4-BE49-F238E27FC236}">
                <a16:creationId xmlns:a16="http://schemas.microsoft.com/office/drawing/2014/main" id="{93EB7B46-3595-41AF-AF97-1B7C5307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65" y="5228204"/>
            <a:ext cx="741866" cy="74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Risultati immagini per development icon">
            <a:extLst>
              <a:ext uri="{FF2B5EF4-FFF2-40B4-BE49-F238E27FC236}">
                <a16:creationId xmlns:a16="http://schemas.microsoft.com/office/drawing/2014/main" id="{39BFE7CE-E825-435E-B285-DF624205F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96"/>
          <a:stretch/>
        </p:blipFill>
        <p:spPr bwMode="auto">
          <a:xfrm>
            <a:off x="865523" y="182396"/>
            <a:ext cx="1123950" cy="90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35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Ciclo di vita del prodotto: definizione e fasi - Inside Marketing">
            <a:extLst>
              <a:ext uri="{FF2B5EF4-FFF2-40B4-BE49-F238E27FC236}">
                <a16:creationId xmlns:a16="http://schemas.microsoft.com/office/drawing/2014/main" id="{A7256B08-C3D4-48A9-8DE2-2AE688F42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28744" r="54029" b="13541"/>
          <a:stretch/>
        </p:blipFill>
        <p:spPr bwMode="auto">
          <a:xfrm>
            <a:off x="2978870" y="1053887"/>
            <a:ext cx="1512168" cy="372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iclo di vita del prodotto: definizione e fasi - Inside Marketing">
            <a:extLst>
              <a:ext uri="{FF2B5EF4-FFF2-40B4-BE49-F238E27FC236}">
                <a16:creationId xmlns:a16="http://schemas.microsoft.com/office/drawing/2014/main" id="{5F33811A-727A-484F-893C-29D58744C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31102" r="70566" b="13541"/>
          <a:stretch/>
        </p:blipFill>
        <p:spPr bwMode="auto">
          <a:xfrm>
            <a:off x="2373433" y="1206287"/>
            <a:ext cx="605381" cy="3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iclo di vita del prodotto: definizione e fasi - Inside Marketing">
            <a:extLst>
              <a:ext uri="{FF2B5EF4-FFF2-40B4-BE49-F238E27FC236}">
                <a16:creationId xmlns:a16="http://schemas.microsoft.com/office/drawing/2014/main" id="{1936EEBB-651B-435C-A131-E48CBB48E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1" t="31102" r="32675" b="13541"/>
          <a:stretch/>
        </p:blipFill>
        <p:spPr bwMode="auto">
          <a:xfrm>
            <a:off x="4483164" y="1206287"/>
            <a:ext cx="1952600" cy="3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iclo di vita del prodotto: definizione e fasi - Inside Marketing">
            <a:extLst>
              <a:ext uri="{FF2B5EF4-FFF2-40B4-BE49-F238E27FC236}">
                <a16:creationId xmlns:a16="http://schemas.microsoft.com/office/drawing/2014/main" id="{05522F37-17D0-4D6B-BD17-E7ECEB19C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5" t="31102" r="12201" b="17304"/>
          <a:stretch/>
        </p:blipFill>
        <p:spPr bwMode="auto">
          <a:xfrm>
            <a:off x="6319117" y="1205125"/>
            <a:ext cx="1952601" cy="333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ACAA6216-C709-4E93-BA90-FB5E1A26F411}"/>
              </a:ext>
            </a:extLst>
          </p:cNvPr>
          <p:cNvSpPr txBox="1"/>
          <p:nvPr/>
        </p:nvSpPr>
        <p:spPr>
          <a:xfrm rot="16200000">
            <a:off x="1481388" y="14937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DEMAND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2E22DFB4-9136-4B86-9A3C-F2EDD9C817C7}"/>
              </a:ext>
            </a:extLst>
          </p:cNvPr>
          <p:cNvSpPr txBox="1"/>
          <p:nvPr/>
        </p:nvSpPr>
        <p:spPr>
          <a:xfrm>
            <a:off x="2439009" y="2457307"/>
            <a:ext cx="14812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Introduction</a:t>
            </a:r>
            <a:endParaRPr lang="it-IT" sz="1600" b="1" dirty="0"/>
          </a:p>
          <a:p>
            <a:pPr algn="ctr"/>
            <a:endParaRPr lang="it-IT" sz="1600" b="1" dirty="0"/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58CD74D-985E-4DB8-B0B3-79095380C471}"/>
              </a:ext>
            </a:extLst>
          </p:cNvPr>
          <p:cNvSpPr txBox="1"/>
          <p:nvPr/>
        </p:nvSpPr>
        <p:spPr>
          <a:xfrm>
            <a:off x="3344183" y="4089574"/>
            <a:ext cx="947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 err="1"/>
              <a:t>Growth</a:t>
            </a:r>
            <a:endParaRPr lang="it-IT" b="1" dirty="0"/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407FC976-0125-4746-B650-DC99854B1322}"/>
              </a:ext>
            </a:extLst>
          </p:cNvPr>
          <p:cNvSpPr txBox="1"/>
          <p:nvPr/>
        </p:nvSpPr>
        <p:spPr>
          <a:xfrm>
            <a:off x="4806893" y="3519048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 err="1"/>
              <a:t>Maturity</a:t>
            </a:r>
            <a:endParaRPr lang="it-IT" b="1" dirty="0"/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44C51F39-9F4C-4EB3-B56B-A3643D3E974C}"/>
              </a:ext>
            </a:extLst>
          </p:cNvPr>
          <p:cNvSpPr txBox="1"/>
          <p:nvPr/>
        </p:nvSpPr>
        <p:spPr>
          <a:xfrm>
            <a:off x="6534291" y="3303235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b="1" dirty="0" err="1"/>
              <a:t>Decline</a:t>
            </a:r>
            <a:endParaRPr lang="it-IT" b="1" dirty="0"/>
          </a:p>
        </p:txBody>
      </p:sp>
      <p:grpSp>
        <p:nvGrpSpPr>
          <p:cNvPr id="66" name="Group 1">
            <a:extLst>
              <a:ext uri="{FF2B5EF4-FFF2-40B4-BE49-F238E27FC236}">
                <a16:creationId xmlns:a16="http://schemas.microsoft.com/office/drawing/2014/main" id="{CD84719E-05CE-41ED-9200-E56393D1DD1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7" name="Group 2">
              <a:extLst>
                <a:ext uri="{FF2B5EF4-FFF2-40B4-BE49-F238E27FC236}">
                  <a16:creationId xmlns:a16="http://schemas.microsoft.com/office/drawing/2014/main" id="{91482A64-BCB1-4D6E-8296-A3C569F05C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8" name="Freeform 3">
                <a:extLst>
                  <a:ext uri="{FF2B5EF4-FFF2-40B4-BE49-F238E27FC236}">
                    <a16:creationId xmlns:a16="http://schemas.microsoft.com/office/drawing/2014/main" id="{F3C2006B-3FAA-43F6-9ABC-B841755EC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69" name="Segnaposto numero diapositiva 3">
            <a:extLst>
              <a:ext uri="{FF2B5EF4-FFF2-40B4-BE49-F238E27FC236}">
                <a16:creationId xmlns:a16="http://schemas.microsoft.com/office/drawing/2014/main" id="{7DCED293-65B3-447C-A31A-784CB1E6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93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70" name="Titolo 1">
            <a:extLst>
              <a:ext uri="{FF2B5EF4-FFF2-40B4-BE49-F238E27FC236}">
                <a16:creationId xmlns:a16="http://schemas.microsoft.com/office/drawing/2014/main" id="{AF68DEA9-641C-447E-8998-72A6996B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Product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Lifecycle: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Implications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9D0A9EBA-C711-480B-ABD4-61BDD548AEB0}"/>
              </a:ext>
            </a:extLst>
          </p:cNvPr>
          <p:cNvSpPr txBox="1"/>
          <p:nvPr/>
        </p:nvSpPr>
        <p:spPr>
          <a:xfrm>
            <a:off x="6998682" y="457616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/>
              <a:t>TIME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F69FED-B341-4F7A-B24A-889754BA7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86" y="3536901"/>
            <a:ext cx="1600200" cy="29908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6BE91C8-2EFC-4794-BD51-95EDA1D4D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786" y="3558692"/>
            <a:ext cx="1571625" cy="29718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96C1CDB-2CD8-46C6-ABB6-5890E695E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026" y="3558692"/>
            <a:ext cx="1571625" cy="2867025"/>
          </a:xfrm>
          <a:prstGeom prst="rect">
            <a:avLst/>
          </a:prstGeom>
        </p:spPr>
      </p:pic>
      <p:pic>
        <p:nvPicPr>
          <p:cNvPr id="138" name="Immagine 137">
            <a:extLst>
              <a:ext uri="{FF2B5EF4-FFF2-40B4-BE49-F238E27FC236}">
                <a16:creationId xmlns:a16="http://schemas.microsoft.com/office/drawing/2014/main" id="{2AC85824-5D94-4A43-9411-2DF62FC21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600" y="3511066"/>
            <a:ext cx="1553720" cy="2962275"/>
          </a:xfrm>
          <a:prstGeom prst="rect">
            <a:avLst/>
          </a:prstGeom>
        </p:spPr>
      </p:pic>
      <p:pic>
        <p:nvPicPr>
          <p:cNvPr id="139" name="Immagine 138">
            <a:extLst>
              <a:ext uri="{FF2B5EF4-FFF2-40B4-BE49-F238E27FC236}">
                <a16:creationId xmlns:a16="http://schemas.microsoft.com/office/drawing/2014/main" id="{608BE261-1FBF-4537-A464-1E1043BFD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320" y="3477728"/>
            <a:ext cx="1809750" cy="3028950"/>
          </a:xfrm>
          <a:prstGeom prst="rect">
            <a:avLst/>
          </a:prstGeom>
        </p:spPr>
      </p:pic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8DF5852D-D2D9-413F-B056-581ADDD1648A}"/>
              </a:ext>
            </a:extLst>
          </p:cNvPr>
          <p:cNvSpPr txBox="1"/>
          <p:nvPr/>
        </p:nvSpPr>
        <p:spPr>
          <a:xfrm>
            <a:off x="2302475" y="3976936"/>
            <a:ext cx="9533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/>
              <a:t>Low</a:t>
            </a:r>
          </a:p>
        </p:txBody>
      </p:sp>
      <p:sp>
        <p:nvSpPr>
          <p:cNvPr id="142" name="CasellaDiTesto 141">
            <a:extLst>
              <a:ext uri="{FF2B5EF4-FFF2-40B4-BE49-F238E27FC236}">
                <a16:creationId xmlns:a16="http://schemas.microsoft.com/office/drawing/2014/main" id="{0FBA6587-2F4F-4E64-9AB6-98E3B3C02346}"/>
              </a:ext>
            </a:extLst>
          </p:cNvPr>
          <p:cNvSpPr txBox="1"/>
          <p:nvPr/>
        </p:nvSpPr>
        <p:spPr>
          <a:xfrm>
            <a:off x="2327018" y="4458906"/>
            <a:ext cx="9533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/>
              <a:t>High</a:t>
            </a:r>
          </a:p>
        </p:txBody>
      </p:sp>
      <p:sp>
        <p:nvSpPr>
          <p:cNvPr id="143" name="CasellaDiTesto 142">
            <a:extLst>
              <a:ext uri="{FF2B5EF4-FFF2-40B4-BE49-F238E27FC236}">
                <a16:creationId xmlns:a16="http://schemas.microsoft.com/office/drawing/2014/main" id="{D6C2C2B5-56DA-4E35-BE3D-350BB7D84249}"/>
              </a:ext>
            </a:extLst>
          </p:cNvPr>
          <p:cNvSpPr txBox="1"/>
          <p:nvPr/>
        </p:nvSpPr>
        <p:spPr>
          <a:xfrm>
            <a:off x="2157587" y="4986428"/>
            <a:ext cx="11057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/>
              <a:t>Negative</a:t>
            </a:r>
          </a:p>
        </p:txBody>
      </p:sp>
      <p:sp>
        <p:nvSpPr>
          <p:cNvPr id="144" name="CasellaDiTesto 143">
            <a:extLst>
              <a:ext uri="{FF2B5EF4-FFF2-40B4-BE49-F238E27FC236}">
                <a16:creationId xmlns:a16="http://schemas.microsoft.com/office/drawing/2014/main" id="{8B0B5FC0-C939-482F-9E02-9CF7E284A334}"/>
              </a:ext>
            </a:extLst>
          </p:cNvPr>
          <p:cNvSpPr txBox="1"/>
          <p:nvPr/>
        </p:nvSpPr>
        <p:spPr>
          <a:xfrm>
            <a:off x="3509822" y="5435495"/>
            <a:ext cx="151216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Early</a:t>
            </a:r>
            <a:r>
              <a:rPr lang="it-IT" sz="1600" dirty="0"/>
              <a:t> </a:t>
            </a:r>
            <a:r>
              <a:rPr lang="it-IT" sz="1600" dirty="0" err="1"/>
              <a:t>Adopters</a:t>
            </a:r>
            <a:endParaRPr lang="it-IT" sz="1600" dirty="0"/>
          </a:p>
        </p:txBody>
      </p:sp>
      <p:sp>
        <p:nvSpPr>
          <p:cNvPr id="145" name="CasellaDiTesto 144">
            <a:extLst>
              <a:ext uri="{FF2B5EF4-FFF2-40B4-BE49-F238E27FC236}">
                <a16:creationId xmlns:a16="http://schemas.microsoft.com/office/drawing/2014/main" id="{D5BFBA82-EADE-4F11-95AD-70545453081C}"/>
              </a:ext>
            </a:extLst>
          </p:cNvPr>
          <p:cNvSpPr txBox="1"/>
          <p:nvPr/>
        </p:nvSpPr>
        <p:spPr>
          <a:xfrm>
            <a:off x="1872786" y="5933605"/>
            <a:ext cx="151216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Few</a:t>
            </a:r>
            <a:endParaRPr lang="it-IT" sz="1600" dirty="0"/>
          </a:p>
        </p:txBody>
      </p:sp>
      <p:sp>
        <p:nvSpPr>
          <p:cNvPr id="146" name="CasellaDiTesto 145">
            <a:extLst>
              <a:ext uri="{FF2B5EF4-FFF2-40B4-BE49-F238E27FC236}">
                <a16:creationId xmlns:a16="http://schemas.microsoft.com/office/drawing/2014/main" id="{7D8E6912-79D0-4684-BC72-6C077721ED80}"/>
              </a:ext>
            </a:extLst>
          </p:cNvPr>
          <p:cNvSpPr txBox="1"/>
          <p:nvPr/>
        </p:nvSpPr>
        <p:spPr>
          <a:xfrm>
            <a:off x="3574836" y="3981703"/>
            <a:ext cx="136030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Rising</a:t>
            </a:r>
            <a:endParaRPr lang="it-IT" dirty="0"/>
          </a:p>
        </p:txBody>
      </p:sp>
      <p:sp>
        <p:nvSpPr>
          <p:cNvPr id="147" name="CasellaDiTesto 146">
            <a:extLst>
              <a:ext uri="{FF2B5EF4-FFF2-40B4-BE49-F238E27FC236}">
                <a16:creationId xmlns:a16="http://schemas.microsoft.com/office/drawing/2014/main" id="{BA68DBCB-0C42-49A2-95FF-2E369E94BC43}"/>
              </a:ext>
            </a:extLst>
          </p:cNvPr>
          <p:cNvSpPr txBox="1"/>
          <p:nvPr/>
        </p:nvSpPr>
        <p:spPr>
          <a:xfrm>
            <a:off x="3519795" y="4950456"/>
            <a:ext cx="15121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Rising</a:t>
            </a:r>
            <a:endParaRPr lang="it-IT" dirty="0"/>
          </a:p>
        </p:txBody>
      </p:sp>
      <p:sp>
        <p:nvSpPr>
          <p:cNvPr id="148" name="CasellaDiTesto 147">
            <a:extLst>
              <a:ext uri="{FF2B5EF4-FFF2-40B4-BE49-F238E27FC236}">
                <a16:creationId xmlns:a16="http://schemas.microsoft.com/office/drawing/2014/main" id="{D29603DD-B073-422A-B224-5EB464BAAFA6}"/>
              </a:ext>
            </a:extLst>
          </p:cNvPr>
          <p:cNvSpPr txBox="1"/>
          <p:nvPr/>
        </p:nvSpPr>
        <p:spPr>
          <a:xfrm>
            <a:off x="3519795" y="4495443"/>
            <a:ext cx="15121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Medium</a:t>
            </a:r>
          </a:p>
        </p:txBody>
      </p:sp>
      <p:sp>
        <p:nvSpPr>
          <p:cNvPr id="149" name="CasellaDiTesto 148">
            <a:extLst>
              <a:ext uri="{FF2B5EF4-FFF2-40B4-BE49-F238E27FC236}">
                <a16:creationId xmlns:a16="http://schemas.microsoft.com/office/drawing/2014/main" id="{644162B7-B00A-406A-8C68-A958739612FA}"/>
              </a:ext>
            </a:extLst>
          </p:cNvPr>
          <p:cNvSpPr txBox="1"/>
          <p:nvPr/>
        </p:nvSpPr>
        <p:spPr>
          <a:xfrm>
            <a:off x="1914337" y="5448763"/>
            <a:ext cx="15121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Innovators</a:t>
            </a:r>
            <a:endParaRPr lang="it-IT" dirty="0"/>
          </a:p>
        </p:txBody>
      </p:sp>
      <p:sp>
        <p:nvSpPr>
          <p:cNvPr id="150" name="CasellaDiTesto 149">
            <a:extLst>
              <a:ext uri="{FF2B5EF4-FFF2-40B4-BE49-F238E27FC236}">
                <a16:creationId xmlns:a16="http://schemas.microsoft.com/office/drawing/2014/main" id="{F6D02446-8DC3-4320-8953-775C059F0FAC}"/>
              </a:ext>
            </a:extLst>
          </p:cNvPr>
          <p:cNvSpPr txBox="1"/>
          <p:nvPr/>
        </p:nvSpPr>
        <p:spPr>
          <a:xfrm>
            <a:off x="3509821" y="5974586"/>
            <a:ext cx="15121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Increasing</a:t>
            </a:r>
            <a:endParaRPr lang="it-IT" dirty="0"/>
          </a:p>
        </p:txBody>
      </p:sp>
      <p:sp>
        <p:nvSpPr>
          <p:cNvPr id="151" name="CasellaDiTesto 150">
            <a:extLst>
              <a:ext uri="{FF2B5EF4-FFF2-40B4-BE49-F238E27FC236}">
                <a16:creationId xmlns:a16="http://schemas.microsoft.com/office/drawing/2014/main" id="{FA024CF5-03F2-4AFE-A1E2-C7A595105029}"/>
              </a:ext>
            </a:extLst>
          </p:cNvPr>
          <p:cNvSpPr txBox="1"/>
          <p:nvPr/>
        </p:nvSpPr>
        <p:spPr>
          <a:xfrm>
            <a:off x="5237207" y="3966771"/>
            <a:ext cx="1148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Stable</a:t>
            </a:r>
            <a:endParaRPr lang="it-IT" dirty="0"/>
          </a:p>
        </p:txBody>
      </p:sp>
      <p:sp>
        <p:nvSpPr>
          <p:cNvPr id="152" name="CasellaDiTesto 151">
            <a:extLst>
              <a:ext uri="{FF2B5EF4-FFF2-40B4-BE49-F238E27FC236}">
                <a16:creationId xmlns:a16="http://schemas.microsoft.com/office/drawing/2014/main" id="{18C1A4AC-009F-48E6-A97C-0D9B08E8080E}"/>
              </a:ext>
            </a:extLst>
          </p:cNvPr>
          <p:cNvSpPr txBox="1"/>
          <p:nvPr/>
        </p:nvSpPr>
        <p:spPr>
          <a:xfrm>
            <a:off x="5268357" y="5964690"/>
            <a:ext cx="1148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Stable</a:t>
            </a:r>
            <a:endParaRPr lang="it-IT" dirty="0"/>
          </a:p>
        </p:txBody>
      </p:sp>
      <p:sp>
        <p:nvSpPr>
          <p:cNvPr id="153" name="CasellaDiTesto 152">
            <a:extLst>
              <a:ext uri="{FF2B5EF4-FFF2-40B4-BE49-F238E27FC236}">
                <a16:creationId xmlns:a16="http://schemas.microsoft.com/office/drawing/2014/main" id="{EE2E9163-058D-48F6-AC0D-894EBDC32157}"/>
              </a:ext>
            </a:extLst>
          </p:cNvPr>
          <p:cNvSpPr txBox="1"/>
          <p:nvPr/>
        </p:nvSpPr>
        <p:spPr>
          <a:xfrm>
            <a:off x="5223499" y="4453691"/>
            <a:ext cx="1148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Low</a:t>
            </a:r>
          </a:p>
        </p:txBody>
      </p:sp>
      <p:sp>
        <p:nvSpPr>
          <p:cNvPr id="154" name="CasellaDiTesto 153">
            <a:extLst>
              <a:ext uri="{FF2B5EF4-FFF2-40B4-BE49-F238E27FC236}">
                <a16:creationId xmlns:a16="http://schemas.microsoft.com/office/drawing/2014/main" id="{5EE4936A-CF88-48BF-937E-3ED5868778F1}"/>
              </a:ext>
            </a:extLst>
          </p:cNvPr>
          <p:cNvSpPr txBox="1"/>
          <p:nvPr/>
        </p:nvSpPr>
        <p:spPr>
          <a:xfrm>
            <a:off x="6791853" y="4437506"/>
            <a:ext cx="1148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Low</a:t>
            </a:r>
          </a:p>
        </p:txBody>
      </p:sp>
      <p:sp>
        <p:nvSpPr>
          <p:cNvPr id="155" name="CasellaDiTesto 154">
            <a:extLst>
              <a:ext uri="{FF2B5EF4-FFF2-40B4-BE49-F238E27FC236}">
                <a16:creationId xmlns:a16="http://schemas.microsoft.com/office/drawing/2014/main" id="{B8C8FC7D-B81C-49E8-89E0-FD56C3AB5786}"/>
              </a:ext>
            </a:extLst>
          </p:cNvPr>
          <p:cNvSpPr txBox="1"/>
          <p:nvPr/>
        </p:nvSpPr>
        <p:spPr>
          <a:xfrm>
            <a:off x="5214543" y="5004926"/>
            <a:ext cx="1148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High</a:t>
            </a:r>
          </a:p>
        </p:txBody>
      </p:sp>
      <p:sp>
        <p:nvSpPr>
          <p:cNvPr id="156" name="CasellaDiTesto 155">
            <a:extLst>
              <a:ext uri="{FF2B5EF4-FFF2-40B4-BE49-F238E27FC236}">
                <a16:creationId xmlns:a16="http://schemas.microsoft.com/office/drawing/2014/main" id="{51403F4E-1AC9-41FF-93C6-DA48B350DDC8}"/>
              </a:ext>
            </a:extLst>
          </p:cNvPr>
          <p:cNvSpPr txBox="1"/>
          <p:nvPr/>
        </p:nvSpPr>
        <p:spPr>
          <a:xfrm>
            <a:off x="6720422" y="4950456"/>
            <a:ext cx="13364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Decreasing</a:t>
            </a:r>
            <a:endParaRPr lang="it-IT" dirty="0"/>
          </a:p>
        </p:txBody>
      </p:sp>
      <p:sp>
        <p:nvSpPr>
          <p:cNvPr id="157" name="CasellaDiTesto 156">
            <a:extLst>
              <a:ext uri="{FF2B5EF4-FFF2-40B4-BE49-F238E27FC236}">
                <a16:creationId xmlns:a16="http://schemas.microsoft.com/office/drawing/2014/main" id="{DD1273C7-9EC3-4650-8EF2-85EE7DD41575}"/>
              </a:ext>
            </a:extLst>
          </p:cNvPr>
          <p:cNvSpPr txBox="1"/>
          <p:nvPr/>
        </p:nvSpPr>
        <p:spPr>
          <a:xfrm>
            <a:off x="5251895" y="5435495"/>
            <a:ext cx="1148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Majority</a:t>
            </a:r>
            <a:endParaRPr lang="it-IT" dirty="0"/>
          </a:p>
        </p:txBody>
      </p:sp>
      <p:sp>
        <p:nvSpPr>
          <p:cNvPr id="158" name="CasellaDiTesto 157">
            <a:extLst>
              <a:ext uri="{FF2B5EF4-FFF2-40B4-BE49-F238E27FC236}">
                <a16:creationId xmlns:a16="http://schemas.microsoft.com/office/drawing/2014/main" id="{04D54EA6-8372-423D-AAE4-6BB8D1BF2B6C}"/>
              </a:ext>
            </a:extLst>
          </p:cNvPr>
          <p:cNvSpPr txBox="1"/>
          <p:nvPr/>
        </p:nvSpPr>
        <p:spPr>
          <a:xfrm>
            <a:off x="6787190" y="5448763"/>
            <a:ext cx="1148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Laters</a:t>
            </a:r>
            <a:endParaRPr lang="it-IT" dirty="0"/>
          </a:p>
        </p:txBody>
      </p:sp>
      <p:sp>
        <p:nvSpPr>
          <p:cNvPr id="159" name="CasellaDiTesto 158">
            <a:extLst>
              <a:ext uri="{FF2B5EF4-FFF2-40B4-BE49-F238E27FC236}">
                <a16:creationId xmlns:a16="http://schemas.microsoft.com/office/drawing/2014/main" id="{62936B2F-390F-4934-9AEA-8C9DFE8E5CD3}"/>
              </a:ext>
            </a:extLst>
          </p:cNvPr>
          <p:cNvSpPr txBox="1"/>
          <p:nvPr/>
        </p:nvSpPr>
        <p:spPr>
          <a:xfrm>
            <a:off x="6716515" y="3956313"/>
            <a:ext cx="131960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Descending</a:t>
            </a:r>
            <a:endParaRPr lang="it-IT" dirty="0"/>
          </a:p>
        </p:txBody>
      </p:sp>
      <p:sp>
        <p:nvSpPr>
          <p:cNvPr id="160" name="CasellaDiTesto 159">
            <a:extLst>
              <a:ext uri="{FF2B5EF4-FFF2-40B4-BE49-F238E27FC236}">
                <a16:creationId xmlns:a16="http://schemas.microsoft.com/office/drawing/2014/main" id="{63B281BF-4A7D-43F6-B5FE-C2C1F9B70ED4}"/>
              </a:ext>
            </a:extLst>
          </p:cNvPr>
          <p:cNvSpPr txBox="1"/>
          <p:nvPr/>
        </p:nvSpPr>
        <p:spPr>
          <a:xfrm>
            <a:off x="6814536" y="5949624"/>
            <a:ext cx="1148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Reduction</a:t>
            </a:r>
            <a:endParaRPr lang="it-IT" dirty="0"/>
          </a:p>
        </p:txBody>
      </p:sp>
      <p:sp>
        <p:nvSpPr>
          <p:cNvPr id="161" name="CasellaDiTesto 160">
            <a:extLst>
              <a:ext uri="{FF2B5EF4-FFF2-40B4-BE49-F238E27FC236}">
                <a16:creationId xmlns:a16="http://schemas.microsoft.com/office/drawing/2014/main" id="{CAD1734F-7683-4DF4-ACB2-4662E46415E8}"/>
              </a:ext>
            </a:extLst>
          </p:cNvPr>
          <p:cNvSpPr txBox="1"/>
          <p:nvPr/>
        </p:nvSpPr>
        <p:spPr>
          <a:xfrm>
            <a:off x="6619320" y="3569502"/>
            <a:ext cx="153451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Decline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776FBA78-49E3-4CB5-A8F3-9776A1DD3963}"/>
              </a:ext>
            </a:extLst>
          </p:cNvPr>
          <p:cNvSpPr txBox="1"/>
          <p:nvPr/>
        </p:nvSpPr>
        <p:spPr>
          <a:xfrm>
            <a:off x="5065600" y="3569502"/>
            <a:ext cx="153451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Maturity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" name="CasellaDiTesto 162">
            <a:extLst>
              <a:ext uri="{FF2B5EF4-FFF2-40B4-BE49-F238E27FC236}">
                <a16:creationId xmlns:a16="http://schemas.microsoft.com/office/drawing/2014/main" id="{ECBA8563-1176-41BE-9848-4F5C410C2573}"/>
              </a:ext>
            </a:extLst>
          </p:cNvPr>
          <p:cNvSpPr txBox="1"/>
          <p:nvPr/>
        </p:nvSpPr>
        <p:spPr>
          <a:xfrm>
            <a:off x="3476311" y="3585532"/>
            <a:ext cx="153451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</a:p>
        </p:txBody>
      </p:sp>
      <p:sp>
        <p:nvSpPr>
          <p:cNvPr id="164" name="CasellaDiTesto 163">
            <a:extLst>
              <a:ext uri="{FF2B5EF4-FFF2-40B4-BE49-F238E27FC236}">
                <a16:creationId xmlns:a16="http://schemas.microsoft.com/office/drawing/2014/main" id="{FE4A6F4B-ABDD-448C-A78C-253DFD374749}"/>
              </a:ext>
            </a:extLst>
          </p:cNvPr>
          <p:cNvSpPr txBox="1"/>
          <p:nvPr/>
        </p:nvSpPr>
        <p:spPr>
          <a:xfrm>
            <a:off x="1895756" y="3583148"/>
            <a:ext cx="153451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604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7" grpId="0" animBg="1"/>
      <p:bldP spid="78" grpId="0" animBg="1"/>
      <p:bldP spid="79" grpId="0" animBg="1"/>
      <p:bldP spid="80" grpId="0" animBg="1"/>
      <p:bldP spid="76" grpId="0"/>
      <p:bldP spid="140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C5C29E77-133F-47BE-BE27-8AE0993DC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9" t="21675" r="6388" b="43426"/>
          <a:stretch/>
        </p:blipFill>
        <p:spPr>
          <a:xfrm>
            <a:off x="4787307" y="1981393"/>
            <a:ext cx="2075331" cy="206280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A423465-83D9-4987-B349-6C1BA19F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21948" r="44190" b="43426"/>
          <a:stretch/>
        </p:blipFill>
        <p:spPr>
          <a:xfrm>
            <a:off x="2664055" y="1989450"/>
            <a:ext cx="2163510" cy="2046695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96AEE75A-220A-4CA0-A9E4-ED84A750994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3D7EEE73-544B-47EF-B64B-8457F5DAB0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51F6E40B-B670-4A5B-9A48-02F387AF1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E6E59FF7-51D0-4E4C-8738-06FC7EB3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13" y="623195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8540A6B9-5517-4984-A5C9-B502563E1AA3}"/>
              </a:ext>
            </a:extLst>
          </p:cNvPr>
          <p:cNvSpPr txBox="1">
            <a:spLocks/>
          </p:cNvSpPr>
          <p:nvPr/>
        </p:nvSpPr>
        <p:spPr>
          <a:xfrm>
            <a:off x="502363" y="1878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(2) BCG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Matrix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9D8673A-A193-4F93-92DC-AAF4E4805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9843" r="84261" b="10969"/>
          <a:stretch/>
        </p:blipFill>
        <p:spPr>
          <a:xfrm>
            <a:off x="1934344" y="1273981"/>
            <a:ext cx="693440" cy="46806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A1D1880-B713-4FFF-9FA8-2FE106404A3A}"/>
              </a:ext>
            </a:extLst>
          </p:cNvPr>
          <p:cNvSpPr txBox="1"/>
          <p:nvPr/>
        </p:nvSpPr>
        <p:spPr>
          <a:xfrm>
            <a:off x="5012315" y="365117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Question</a:t>
            </a:r>
            <a:r>
              <a:rPr lang="it-IT" b="1" dirty="0">
                <a:solidFill>
                  <a:schemeClr val="bg1"/>
                </a:solidFill>
              </a:rPr>
              <a:t> Mark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7E93ED4-77C3-42A2-9C08-02D9488A6B43}"/>
              </a:ext>
            </a:extLst>
          </p:cNvPr>
          <p:cNvSpPr txBox="1"/>
          <p:nvPr/>
        </p:nvSpPr>
        <p:spPr>
          <a:xfrm>
            <a:off x="3683349" y="3666813"/>
            <a:ext cx="86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Star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752BA70-03AE-4687-81F6-DE82E5258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9843" r="6388" b="79003"/>
          <a:stretch/>
        </p:blipFill>
        <p:spPr>
          <a:xfrm>
            <a:off x="2241104" y="1139908"/>
            <a:ext cx="4968552" cy="65928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B1350C7-BBA9-480D-965D-F67C47F08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56309" r="43449" b="9065"/>
          <a:stretch/>
        </p:blipFill>
        <p:spPr>
          <a:xfrm>
            <a:off x="2664055" y="4020509"/>
            <a:ext cx="2204244" cy="204669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D233564-C67F-42F0-8E3D-B84BADEC0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0" t="56309" r="800" b="10300"/>
          <a:stretch/>
        </p:blipFill>
        <p:spPr>
          <a:xfrm>
            <a:off x="4787307" y="4011958"/>
            <a:ext cx="2382091" cy="197366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64BB67-C40F-4E77-B879-260A7E8F6EBC}"/>
              </a:ext>
            </a:extLst>
          </p:cNvPr>
          <p:cNvSpPr txBox="1"/>
          <p:nvPr/>
        </p:nvSpPr>
        <p:spPr>
          <a:xfrm>
            <a:off x="3348430" y="5420010"/>
            <a:ext cx="147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Cash cow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6C7C66-8F21-4A86-BAED-BF3FEE6FA80D}"/>
              </a:ext>
            </a:extLst>
          </p:cNvPr>
          <p:cNvSpPr txBox="1"/>
          <p:nvPr/>
        </p:nvSpPr>
        <p:spPr>
          <a:xfrm>
            <a:off x="5464844" y="5420010"/>
            <a:ext cx="86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9719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5A205DBA-4145-480F-B446-1E492727B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17"/>
          <a:stretch/>
        </p:blipFill>
        <p:spPr>
          <a:xfrm>
            <a:off x="1136606" y="1701825"/>
            <a:ext cx="6870787" cy="4165214"/>
          </a:xfrm>
          <a:prstGeom prst="rect">
            <a:avLst/>
          </a:prstGeom>
        </p:spPr>
      </p:pic>
      <p:grpSp>
        <p:nvGrpSpPr>
          <p:cNvPr id="5" name="Group 1">
            <a:extLst>
              <a:ext uri="{FF2B5EF4-FFF2-40B4-BE49-F238E27FC236}">
                <a16:creationId xmlns:a16="http://schemas.microsoft.com/office/drawing/2014/main" id="{484ADFC6-3236-40FD-8813-B8E254EC61A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6F241C8D-87DB-4FCE-B337-51598481D3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AD5B3D5C-E039-43DA-9C9C-572CEB3AD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04413CAC-E8DE-476A-9BAE-00ED220F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95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45DDEDD3-8C7C-4714-A91E-B5C3D4B3859B}"/>
              </a:ext>
            </a:extLst>
          </p:cNvPr>
          <p:cNvSpPr txBox="1">
            <a:spLocks/>
          </p:cNvSpPr>
          <p:nvPr/>
        </p:nvSpPr>
        <p:spPr>
          <a:xfrm>
            <a:off x="502363" y="1878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(1+2) BCG Matrix &amp;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Product Lifecycle</a:t>
            </a:r>
          </a:p>
        </p:txBody>
      </p:sp>
      <p:pic>
        <p:nvPicPr>
          <p:cNvPr id="12" name="Segnaposto contenuto 3">
            <a:extLst>
              <a:ext uri="{FF2B5EF4-FFF2-40B4-BE49-F238E27FC236}">
                <a16:creationId xmlns:a16="http://schemas.microsoft.com/office/drawing/2014/main" id="{5A88E1ED-0A72-41B6-A325-AEED7F4AF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10" t="11882" r="35517" b="62086"/>
          <a:stretch/>
        </p:blipFill>
        <p:spPr>
          <a:xfrm>
            <a:off x="4164552" y="948942"/>
            <a:ext cx="1224137" cy="150709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9089529-21FC-45DB-B092-9E62DAC35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692" y="1890528"/>
            <a:ext cx="1265739" cy="1143001"/>
          </a:xfrm>
          <a:prstGeom prst="rect">
            <a:avLst/>
          </a:prstGeom>
        </p:spPr>
      </p:pic>
      <p:pic>
        <p:nvPicPr>
          <p:cNvPr id="17" name="Segnaposto contenuto 3">
            <a:extLst>
              <a:ext uri="{FF2B5EF4-FFF2-40B4-BE49-F238E27FC236}">
                <a16:creationId xmlns:a16="http://schemas.microsoft.com/office/drawing/2014/main" id="{010DAF7E-77BA-4B55-B4B1-C54C467DA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7" t="44542" r="72363" b="38325"/>
          <a:stretch/>
        </p:blipFill>
        <p:spPr>
          <a:xfrm>
            <a:off x="1859943" y="2111170"/>
            <a:ext cx="404628" cy="991864"/>
          </a:xfrm>
          <a:prstGeom prst="rect">
            <a:avLst/>
          </a:prstGeom>
        </p:spPr>
      </p:pic>
      <p:pic>
        <p:nvPicPr>
          <p:cNvPr id="18" name="Segnaposto contenuto 3">
            <a:extLst>
              <a:ext uri="{FF2B5EF4-FFF2-40B4-BE49-F238E27FC236}">
                <a16:creationId xmlns:a16="http://schemas.microsoft.com/office/drawing/2014/main" id="{6EAF9B17-3D19-4D73-9545-CDDB32CA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92" t="30778" r="16035" b="48289"/>
          <a:stretch/>
        </p:blipFill>
        <p:spPr>
          <a:xfrm>
            <a:off x="5992909" y="1534081"/>
            <a:ext cx="1224138" cy="12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6415EF4-1747-47E7-914B-FF35D70BE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52" y="1075897"/>
            <a:ext cx="6889077" cy="5438103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351770" y="0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BCG Matrix: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an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application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E70B416C-7336-4E6E-B3A9-BD40CE444CD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53187" y="2252141"/>
            <a:ext cx="73025" cy="8907463"/>
            <a:chOff x="0" y="0"/>
            <a:chExt cx="716" cy="16353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179DA9E0-EE14-4599-B48B-2D102283ED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8AAD54C4-FC73-4A96-90B6-BD1AF0D45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47476B84-7FD0-411B-93E6-92B8E8F9D477}"/>
              </a:ext>
            </a:extLst>
          </p:cNvPr>
          <p:cNvSpPr txBox="1">
            <a:spLocks/>
          </p:cNvSpPr>
          <p:nvPr/>
        </p:nvSpPr>
        <p:spPr>
          <a:xfrm>
            <a:off x="6909831" y="616530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96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528BA98-01E4-40D5-8368-E3568EF93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11" y="1934980"/>
            <a:ext cx="946360" cy="94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B1F9550-36BD-4331-BFEB-77662F52B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327" y="2306866"/>
            <a:ext cx="1001401" cy="100140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85C9DD3-F2BF-40E0-8252-B736E8BF9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211" y="4555372"/>
            <a:ext cx="711523" cy="71152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AF36AFE-DB9F-4FA6-8837-F0B2F8DB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361" y="4977335"/>
            <a:ext cx="1128259" cy="75080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B5E30BD-628F-4FEC-93F5-618D55F2F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163" y="4427956"/>
            <a:ext cx="1128259" cy="112825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2A652411-1C0D-451E-9F5D-E1FAD3910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5014" y="1879583"/>
            <a:ext cx="1451940" cy="813086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739CE14-F7C0-453B-9C9B-0AA29BCBF4C3}"/>
              </a:ext>
            </a:extLst>
          </p:cNvPr>
          <p:cNvSpPr txBox="1"/>
          <p:nvPr/>
        </p:nvSpPr>
        <p:spPr>
          <a:xfrm>
            <a:off x="7246809" y="1884973"/>
            <a:ext cx="78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Mac</a:t>
            </a:r>
          </a:p>
          <a:p>
            <a:r>
              <a:rPr lang="it-IT" sz="1600" dirty="0"/>
              <a:t>Books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A98853F7-049D-4A82-9F44-926C900353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0859" y="2520611"/>
            <a:ext cx="1128259" cy="940216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A32A342-4789-4632-A5FC-FD0180607923}"/>
              </a:ext>
            </a:extLst>
          </p:cNvPr>
          <p:cNvSpPr txBox="1"/>
          <p:nvPr/>
        </p:nvSpPr>
        <p:spPr>
          <a:xfrm>
            <a:off x="5919747" y="2907471"/>
            <a:ext cx="786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iMacs</a:t>
            </a:r>
            <a:endParaRPr lang="it-IT" sz="16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4CB8AAC-9C7A-4649-ABEA-AF1EA6F8CA15}"/>
              </a:ext>
            </a:extLst>
          </p:cNvPr>
          <p:cNvSpPr txBox="1"/>
          <p:nvPr/>
        </p:nvSpPr>
        <p:spPr>
          <a:xfrm>
            <a:off x="4439152" y="4590767"/>
            <a:ext cx="1177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HomePods</a:t>
            </a:r>
            <a:endParaRPr lang="it-IT" sz="16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BE8145E-B86C-4C92-9F55-2C5A2D9185C4}"/>
              </a:ext>
            </a:extLst>
          </p:cNvPr>
          <p:cNvSpPr txBox="1"/>
          <p:nvPr/>
        </p:nvSpPr>
        <p:spPr>
          <a:xfrm>
            <a:off x="3514427" y="5286307"/>
            <a:ext cx="1177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Apple Tv</a:t>
            </a:r>
          </a:p>
        </p:txBody>
      </p:sp>
    </p:spTree>
    <p:extLst>
      <p:ext uri="{BB962C8B-B14F-4D97-AF65-F5344CB8AC3E}">
        <p14:creationId xmlns:p14="http://schemas.microsoft.com/office/powerpoint/2010/main" val="34352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28" t="22906" r="25141" b="10272"/>
          <a:stretch/>
        </p:blipFill>
        <p:spPr>
          <a:xfrm>
            <a:off x="1835696" y="1888997"/>
            <a:ext cx="4549277" cy="3707637"/>
          </a:xfrm>
          <a:prstGeom prst="rect">
            <a:avLst/>
          </a:prstGeom>
        </p:spPr>
      </p:pic>
      <p:grpSp>
        <p:nvGrpSpPr>
          <p:cNvPr id="5" name="Group 1">
            <a:extLst>
              <a:ext uri="{FF2B5EF4-FFF2-40B4-BE49-F238E27FC236}">
                <a16:creationId xmlns:a16="http://schemas.microsoft.com/office/drawing/2014/main" id="{EB8C5FE5-2E0D-46E4-B22A-0F1DC0A32E4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5500680-0BE4-4F2E-92F7-4B378F9E6E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1C2B0C3D-4A32-473F-AB4A-EA4727BF3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A74D8D90-5AFC-46E5-BE61-D3918A24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97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8E786B61-4295-4C27-8232-A6B189363BBA}"/>
              </a:ext>
            </a:extLst>
          </p:cNvPr>
          <p:cNvSpPr txBox="1">
            <a:spLocks/>
          </p:cNvSpPr>
          <p:nvPr/>
        </p:nvSpPr>
        <p:spPr>
          <a:xfrm>
            <a:off x="334069" y="349027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General Electric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Matrix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31D6BC-AC66-4302-A8C0-D27F6699C649}"/>
              </a:ext>
            </a:extLst>
          </p:cNvPr>
          <p:cNvSpPr txBox="1"/>
          <p:nvPr/>
        </p:nvSpPr>
        <p:spPr>
          <a:xfrm>
            <a:off x="2928588" y="5701820"/>
            <a:ext cx="20162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Competitiveness</a:t>
            </a:r>
            <a:endParaRPr lang="it-IT" sz="2000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475F2EF-45EF-4687-A47F-0D2A649B0889}"/>
              </a:ext>
            </a:extLst>
          </p:cNvPr>
          <p:cNvSpPr txBox="1"/>
          <p:nvPr/>
        </p:nvSpPr>
        <p:spPr>
          <a:xfrm rot="16200000">
            <a:off x="485986" y="3229855"/>
            <a:ext cx="1776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b="1" dirty="0"/>
          </a:p>
          <a:p>
            <a:pPr algn="ctr"/>
            <a:r>
              <a:rPr lang="it-IT" b="1" dirty="0" err="1"/>
              <a:t>Attractiveness</a:t>
            </a:r>
            <a:endParaRPr lang="it-IT" b="1" dirty="0"/>
          </a:p>
          <a:p>
            <a:pPr algn="ctr"/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CAA2D47-914E-41B6-8A66-B5371121F367}"/>
              </a:ext>
            </a:extLst>
          </p:cNvPr>
          <p:cNvSpPr txBox="1"/>
          <p:nvPr/>
        </p:nvSpPr>
        <p:spPr>
          <a:xfrm>
            <a:off x="6477883" y="3037225"/>
            <a:ext cx="2133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Area of Investment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684404E-77CB-4B41-B83F-5B9B58837D2F}"/>
              </a:ext>
            </a:extLst>
          </p:cNvPr>
          <p:cNvSpPr txBox="1"/>
          <p:nvPr/>
        </p:nvSpPr>
        <p:spPr>
          <a:xfrm>
            <a:off x="6440121" y="3641771"/>
            <a:ext cx="2133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Area of </a:t>
            </a:r>
            <a:r>
              <a:rPr lang="it-IT" sz="1600" b="1" dirty="0" err="1"/>
              <a:t>Disinvestment</a:t>
            </a:r>
            <a:r>
              <a:rPr lang="it-IT" sz="1600" b="1" dirty="0"/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8C39C1-5CFA-4766-A5AA-19CA44F62618}"/>
              </a:ext>
            </a:extLst>
          </p:cNvPr>
          <p:cNvSpPr txBox="1"/>
          <p:nvPr/>
        </p:nvSpPr>
        <p:spPr>
          <a:xfrm rot="16200000">
            <a:off x="1529079" y="2307554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HIGH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C8BA35F-1F35-4BBB-B86B-469EB88CE12C}"/>
              </a:ext>
            </a:extLst>
          </p:cNvPr>
          <p:cNvSpPr txBox="1"/>
          <p:nvPr/>
        </p:nvSpPr>
        <p:spPr>
          <a:xfrm rot="16200000">
            <a:off x="485985" y="3372708"/>
            <a:ext cx="1776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b="1" dirty="0"/>
          </a:p>
          <a:p>
            <a:pPr algn="ctr"/>
            <a:r>
              <a:rPr lang="it-IT" b="1" dirty="0" err="1"/>
              <a:t>Attractiveness</a:t>
            </a:r>
            <a:endParaRPr lang="it-IT" b="1" dirty="0"/>
          </a:p>
          <a:p>
            <a:pPr algn="ctr"/>
            <a:endParaRPr lang="it-IT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E835D10-99C8-4BF1-9624-F5B23FE17865}"/>
              </a:ext>
            </a:extLst>
          </p:cNvPr>
          <p:cNvSpPr txBox="1"/>
          <p:nvPr/>
        </p:nvSpPr>
        <p:spPr>
          <a:xfrm rot="16200000">
            <a:off x="485985" y="3326541"/>
            <a:ext cx="177609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sz="2000" b="1" dirty="0"/>
          </a:p>
          <a:p>
            <a:pPr algn="ctr"/>
            <a:r>
              <a:rPr lang="it-IT" sz="2000" b="1" dirty="0" err="1"/>
              <a:t>Attractiveness</a:t>
            </a:r>
            <a:endParaRPr lang="it-IT" sz="2000" b="1" dirty="0"/>
          </a:p>
          <a:p>
            <a:pPr algn="ctr"/>
            <a:endParaRPr lang="it-IT" sz="2000" b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D4EDF8-8BB9-4625-A799-7A4CF970BE82}"/>
              </a:ext>
            </a:extLst>
          </p:cNvPr>
          <p:cNvSpPr txBox="1"/>
          <p:nvPr/>
        </p:nvSpPr>
        <p:spPr>
          <a:xfrm rot="16200000">
            <a:off x="1538872" y="3219596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MEDIUM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4B36839-4857-4A2A-850B-8212CF2A4E22}"/>
              </a:ext>
            </a:extLst>
          </p:cNvPr>
          <p:cNvSpPr txBox="1"/>
          <p:nvPr/>
        </p:nvSpPr>
        <p:spPr>
          <a:xfrm rot="16200000">
            <a:off x="1651306" y="4327836"/>
            <a:ext cx="9365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LOW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5444A1A-616D-440E-A689-66C790AE5BF4}"/>
              </a:ext>
            </a:extLst>
          </p:cNvPr>
          <p:cNvSpPr txBox="1"/>
          <p:nvPr/>
        </p:nvSpPr>
        <p:spPr>
          <a:xfrm>
            <a:off x="2455470" y="5144396"/>
            <a:ext cx="9654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HIGH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FAA2B64-350A-462E-ADCF-889958F59832}"/>
              </a:ext>
            </a:extLst>
          </p:cNvPr>
          <p:cNvSpPr txBox="1"/>
          <p:nvPr/>
        </p:nvSpPr>
        <p:spPr>
          <a:xfrm>
            <a:off x="3420956" y="5141058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MEDIUM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E535261-7D86-4AB7-964B-1FA1EC8BB168}"/>
              </a:ext>
            </a:extLst>
          </p:cNvPr>
          <p:cNvSpPr txBox="1"/>
          <p:nvPr/>
        </p:nvSpPr>
        <p:spPr>
          <a:xfrm>
            <a:off x="4683202" y="5141058"/>
            <a:ext cx="9365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6369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09156" y="939718"/>
            <a:ext cx="8475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It is the “measure” of the main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effort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and sacrifice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sustained by consumers to satisfy their needs.</a:t>
            </a:r>
          </a:p>
          <a:p>
            <a:pPr algn="just"/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218DEA54-BA08-4DF4-BE4D-13C976FFBBD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F76AC1AF-EC87-457B-90A0-4E23C8E920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" name="Freeform 3">
                <a:extLst>
                  <a:ext uri="{FF2B5EF4-FFF2-40B4-BE49-F238E27FC236}">
                    <a16:creationId xmlns:a16="http://schemas.microsoft.com/office/drawing/2014/main" id="{1E91251D-20DD-4FD0-A1C8-688D59C5E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FBDE8977-6582-46A6-B614-76D57E88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0268F54-B53F-4523-A0DE-A192F66D8F6B}"/>
              </a:ext>
            </a:extLst>
          </p:cNvPr>
          <p:cNvSpPr txBox="1">
            <a:spLocks/>
          </p:cNvSpPr>
          <p:nvPr/>
        </p:nvSpPr>
        <p:spPr>
          <a:xfrm>
            <a:off x="334069" y="0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(2)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 Price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9BB03BC-E821-4F2B-95CA-6833E0C75386}"/>
              </a:ext>
            </a:extLst>
          </p:cNvPr>
          <p:cNvSpPr/>
          <p:nvPr/>
        </p:nvSpPr>
        <p:spPr>
          <a:xfrm>
            <a:off x="380062" y="2062068"/>
            <a:ext cx="8471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N. B. It is the “P” more influenced by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external factors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(competition in the sector) and that depends on the company's ability to manage the other three variables.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9888588-B597-4A83-9A62-2A5D768EC24B}"/>
              </a:ext>
            </a:extLst>
          </p:cNvPr>
          <p:cNvSpPr/>
          <p:nvPr/>
        </p:nvSpPr>
        <p:spPr>
          <a:xfrm>
            <a:off x="380062" y="4093153"/>
            <a:ext cx="81471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There are no standard procedures to settle prices, but there are three different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orientations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that price policies:</a:t>
            </a:r>
          </a:p>
          <a:p>
            <a:pPr algn="just"/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cs typeface="Times New Roman" panose="02020603050405020304" pitchFamily="18" charset="0"/>
              </a:rPr>
              <a:t>Profit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-oriented goals;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cs typeface="Times New Roman" panose="02020603050405020304" pitchFamily="18" charset="0"/>
              </a:rPr>
              <a:t>Sales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-oriented goals;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Objectives oriented towards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risk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reduction.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74" name="Picture 2" descr="Risultati immagini per effort icon">
            <a:extLst>
              <a:ext uri="{FF2B5EF4-FFF2-40B4-BE49-F238E27FC236}">
                <a16:creationId xmlns:a16="http://schemas.microsoft.com/office/drawing/2014/main" id="{3A61D1B3-B685-480E-B7E3-264CAAF3B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0" b="23001"/>
          <a:stretch/>
        </p:blipFill>
        <p:spPr bwMode="auto">
          <a:xfrm>
            <a:off x="6902896" y="2877801"/>
            <a:ext cx="1772406" cy="12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profit icon">
            <a:extLst>
              <a:ext uri="{FF2B5EF4-FFF2-40B4-BE49-F238E27FC236}">
                <a16:creationId xmlns:a16="http://schemas.microsoft.com/office/drawing/2014/main" id="{2403BF45-FF4E-4478-BD4D-296C5921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12" y="5173116"/>
            <a:ext cx="835767" cy="83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2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83975" y="1340253"/>
            <a:ext cx="8176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Price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decisions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are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based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on the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long-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term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since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they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refer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to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phase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introduction</a:t>
            </a:r>
            <a:r>
              <a:rPr lang="it-IT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and can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influence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the price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throughout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entire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lifecycle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. 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There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are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two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main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strategies: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C5F6F250-29F5-490C-B2DD-51356FD3AAD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179861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D7410B8B-047B-4493-AB5D-EA0432CFB7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4C607364-4F6B-47F3-81A7-CCF7C514B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6D83A78F-A3E1-48E5-9912-3066407BE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09329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B2DF924-4BB0-4232-8596-C28263AA5D6C}"/>
              </a:ext>
            </a:extLst>
          </p:cNvPr>
          <p:cNvSpPr/>
          <p:nvPr/>
        </p:nvSpPr>
        <p:spPr>
          <a:xfrm>
            <a:off x="373583" y="4844185"/>
            <a:ext cx="3766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Proposal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of a price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lower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than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competitor’s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products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38080B0-2E82-426B-BFA4-8E2EAF22C811}"/>
              </a:ext>
            </a:extLst>
          </p:cNvPr>
          <p:cNvSpPr/>
          <p:nvPr/>
        </p:nvSpPr>
        <p:spPr>
          <a:xfrm>
            <a:off x="4783262" y="4827805"/>
            <a:ext cx="3766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Proposal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of a price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higher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+mj-lt"/>
                <a:cs typeface="Times New Roman" panose="02020603050405020304" pitchFamily="18" charset="0"/>
              </a:rPr>
              <a:t>than</a:t>
            </a:r>
            <a:r>
              <a:rPr lang="it-IT" sz="2000" dirty="0">
                <a:latin typeface="+mj-lt"/>
                <a:cs typeface="Times New Roman" panose="02020603050405020304" pitchFamily="18" charset="0"/>
              </a:rPr>
              <a:t> competitors’ products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470CAC0A-57F1-4F37-8E3B-F7C54FE00DA9}"/>
              </a:ext>
            </a:extLst>
          </p:cNvPr>
          <p:cNvSpPr txBox="1">
            <a:spLocks/>
          </p:cNvSpPr>
          <p:nvPr/>
        </p:nvSpPr>
        <p:spPr>
          <a:xfrm>
            <a:off x="373583" y="7800"/>
            <a:ext cx="84758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New </a:t>
            </a:r>
            <a:r>
              <a:rPr lang="it-IT" b="1" dirty="0" err="1">
                <a:solidFill>
                  <a:schemeClr val="bg1">
                    <a:lumMod val="65000"/>
                  </a:schemeClr>
                </a:solidFill>
                <a:ea typeface="Calibri" pitchFamily="34" charset="0"/>
                <a:cs typeface="Times New Roman" pitchFamily="18" charset="0"/>
              </a:rPr>
              <a:t>product’s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itchFamily="34" charset="0"/>
                <a:cs typeface="Times New Roman" pitchFamily="18" charset="0"/>
              </a:rPr>
              <a:t> Price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44B12F2-2C36-4E01-81D1-2EB35414FB7D}"/>
              </a:ext>
            </a:extLst>
          </p:cNvPr>
          <p:cNvSpPr/>
          <p:nvPr/>
        </p:nvSpPr>
        <p:spPr>
          <a:xfrm>
            <a:off x="373583" y="4221087"/>
            <a:ext cx="3766369" cy="4336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cap="smal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Penetration</a:t>
            </a:r>
            <a:r>
              <a:rPr lang="it-IT" sz="20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Pricing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E8210EA-0996-4C16-BA4C-46AFC2C4FE61}"/>
              </a:ext>
            </a:extLst>
          </p:cNvPr>
          <p:cNvSpPr/>
          <p:nvPr/>
        </p:nvSpPr>
        <p:spPr>
          <a:xfrm>
            <a:off x="4788024" y="4221087"/>
            <a:ext cx="3766369" cy="4336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cap="smal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Skimming</a:t>
            </a:r>
            <a:r>
              <a:rPr lang="it-IT" sz="20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Pricing</a:t>
            </a:r>
          </a:p>
        </p:txBody>
      </p:sp>
      <p:pic>
        <p:nvPicPr>
          <p:cNvPr id="5122" name="Picture 2" descr="Risultati immagini per penetration icon">
            <a:extLst>
              <a:ext uri="{FF2B5EF4-FFF2-40B4-BE49-F238E27FC236}">
                <a16:creationId xmlns:a16="http://schemas.microsoft.com/office/drawing/2014/main" id="{641D6E25-A658-45D8-98B1-660920E40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05" y="3198446"/>
            <a:ext cx="787524" cy="80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ilter Icon | Mono General 4 Iconset | Custom Icon Design">
            <a:extLst>
              <a:ext uri="{FF2B5EF4-FFF2-40B4-BE49-F238E27FC236}">
                <a16:creationId xmlns:a16="http://schemas.microsoft.com/office/drawing/2014/main" id="{3310C333-8BCD-408A-8D19-BFE5E931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81" y="3193826"/>
            <a:ext cx="783530" cy="78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2F7B6DD6-BD29-4CBD-9434-7DD51E91669E}"/>
              </a:ext>
            </a:extLst>
          </p:cNvPr>
          <p:cNvSpPr/>
          <p:nvPr/>
        </p:nvSpPr>
        <p:spPr>
          <a:xfrm rot="3007843">
            <a:off x="3615090" y="2492457"/>
            <a:ext cx="144016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56D6BB36-2F60-420B-8642-9BA6ACB6A586}"/>
              </a:ext>
            </a:extLst>
          </p:cNvPr>
          <p:cNvSpPr/>
          <p:nvPr/>
        </p:nvSpPr>
        <p:spPr>
          <a:xfrm rot="18574261">
            <a:off x="5117668" y="2491543"/>
            <a:ext cx="144016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1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12" grpId="0" animBg="1"/>
      <p:bldP spid="13" grpId="0" animBg="1"/>
      <p:bldP spid="1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9026</TotalTime>
  <Words>5998</Words>
  <Application>Microsoft Office PowerPoint</Application>
  <PresentationFormat>Presentazione su schermo (4:3)</PresentationFormat>
  <Paragraphs>1392</Paragraphs>
  <Slides>128</Slides>
  <Notes>20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128</vt:i4>
      </vt:variant>
    </vt:vector>
  </HeadingPairs>
  <TitlesOfParts>
    <vt:vector size="140" baseType="lpstr">
      <vt:lpstr>Arial</vt:lpstr>
      <vt:lpstr>Arial Black</vt:lpstr>
      <vt:lpstr>Berlin Sans FB</vt:lpstr>
      <vt:lpstr>Berlin Sans FB Demi</vt:lpstr>
      <vt:lpstr>Calibri</vt:lpstr>
      <vt:lpstr>inherit</vt:lpstr>
      <vt:lpstr>Times New Roman</vt:lpstr>
      <vt:lpstr>Tw Cen MT</vt:lpstr>
      <vt:lpstr>Wingdings</vt:lpstr>
      <vt:lpstr>Tema di Office</vt:lpstr>
      <vt:lpstr>Personalizza struttura</vt:lpstr>
      <vt:lpstr>Clip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Example: PASTA Market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Segmentation</vt:lpstr>
      <vt:lpstr>Example: PASTA Market</vt:lpstr>
      <vt:lpstr>The importance of segmentation</vt:lpstr>
      <vt:lpstr>Segmentation Criteria</vt:lpstr>
      <vt:lpstr>Presentazione standard di PowerPoint</vt:lpstr>
      <vt:lpstr>Presentazione standard di PowerPoint</vt:lpstr>
      <vt:lpstr>Presentazione standard di PowerPoint</vt:lpstr>
      <vt:lpstr>(2)Targeting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Example:  Target Attractiveness</vt:lpstr>
      <vt:lpstr>Presentazione standard di PowerPoint</vt:lpstr>
      <vt:lpstr>Example: PASTA Market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definition of Positioning</vt:lpstr>
      <vt:lpstr>Positioning</vt:lpstr>
      <vt:lpstr>Positioning Strategies</vt:lpstr>
      <vt:lpstr>The Repositioning</vt:lpstr>
      <vt:lpstr>Positioning: Analysis and Strategies</vt:lpstr>
      <vt:lpstr>Positioning</vt:lpstr>
      <vt:lpstr>Example: Pasta Market</vt:lpstr>
      <vt:lpstr>Example: Positioning</vt:lpstr>
      <vt:lpstr>Example: Positioning</vt:lpstr>
      <vt:lpstr>Perceptual Positioning Maps</vt:lpstr>
      <vt:lpstr>Example: Candy sector</vt:lpstr>
      <vt:lpstr>Marketing management steps: a synthesis</vt:lpstr>
      <vt:lpstr>Criteria for Positioning</vt:lpstr>
      <vt:lpstr>Positioning</vt:lpstr>
      <vt:lpstr>Positioning</vt:lpstr>
      <vt:lpstr>Positioning</vt:lpstr>
      <vt:lpstr>Positioning</vt:lpstr>
      <vt:lpstr>Positioning</vt:lpstr>
      <vt:lpstr>Posizionamento</vt:lpstr>
      <vt:lpstr>Posizionamento</vt:lpstr>
      <vt:lpstr>Posizionamento</vt:lpstr>
      <vt:lpstr>Positioning</vt:lpstr>
      <vt:lpstr>Positioning</vt:lpstr>
      <vt:lpstr>Positioning 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(1) Product Lifecycle</vt:lpstr>
      <vt:lpstr>Product Lifecycle</vt:lpstr>
      <vt:lpstr>Product Lifecycle: Implications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notaro</dc:creator>
  <cp:lastModifiedBy>Mara Grimaldi</cp:lastModifiedBy>
  <cp:revision>442</cp:revision>
  <dcterms:created xsi:type="dcterms:W3CDTF">2012-02-05T12:11:23Z</dcterms:created>
  <dcterms:modified xsi:type="dcterms:W3CDTF">2020-05-12T15:15:51Z</dcterms:modified>
</cp:coreProperties>
</file>