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jGQut2s1R7GnpSG7+Uj0oZjpJU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B7B09F-D9F2-417B-894B-83266FEA2DAB}">
  <a:tblStyle styleId="{13B7B09F-D9F2-417B-894B-83266FEA2D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NUL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13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tický obrázek s popiskem">
  <p:cSld name="Panoramatický obrázek s popiskem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 popisek">
  <p:cSld name="Název a popise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ce s popiskem">
  <p:cSld name="Citace s popiske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8" name="Google Shape;98;p25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25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">
  <p:cSld name="Jmenovk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">
  <p:cSld name="3 sloupc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4" name="Google Shape;114;p2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2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 s obrázky">
  <p:cSld name="3 sloupce s obrázk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8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8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8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0" name="Google Shape;130;p2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8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3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3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PV272 – Organizace</a:t>
            </a:r>
            <a:br>
              <a:rPr lang="cs-CZ" sz="1800" dirty="0">
                <a:solidFill>
                  <a:schemeClr val="lt1"/>
                </a:solidFill>
              </a:rPr>
            </a:br>
            <a:endParaRPr dirty="0">
              <a:solidFill>
                <a:schemeClr val="lt1"/>
              </a:solidFill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cs-CZ" dirty="0"/>
              <a:t>JIŘÍ CHMELÍK, ZOLTÁN ORÉMUŠ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dirty="0"/>
              <a:t>SEMESTR: JARO 2020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lang="cs-CZ" dirty="0">
                <a:solidFill>
                  <a:schemeClr val="accent1"/>
                </a:solidFill>
              </a:rPr>
              <a:t>Základní informace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cs-CZ" dirty="0"/>
              <a:t>Cíl – získat praktické zkušenosti s 3D modelováním: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Polygonální modelování, CSG, </a:t>
            </a:r>
            <a:r>
              <a:rPr lang="cs-CZ" dirty="0" err="1"/>
              <a:t>Sculpting</a:t>
            </a:r>
            <a:r>
              <a:rPr lang="cs-CZ" dirty="0"/>
              <a:t>, </a:t>
            </a:r>
            <a:r>
              <a:rPr lang="cs-CZ" dirty="0" err="1"/>
              <a:t>volume</a:t>
            </a:r>
            <a:r>
              <a:rPr lang="cs-CZ" dirty="0"/>
              <a:t> modeling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Textury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Osvětlení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Animace</a:t>
            </a:r>
          </a:p>
          <a:p>
            <a:pPr marL="800100" lvl="1" indent="-342900">
              <a:spcBef>
                <a:spcPts val="0"/>
              </a:spcBef>
              <a:buSzPts val="1600"/>
            </a:pPr>
            <a:endParaRPr lang="cs-CZ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cs-CZ" dirty="0"/>
              <a:t>Prakticky orientované semináře, minimum teorie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Teoretické základy v rámci PB009</a:t>
            </a:r>
          </a:p>
          <a:p>
            <a:pPr marL="342900" indent="-342900">
              <a:spcBef>
                <a:spcPts val="0"/>
              </a:spcBef>
              <a:buSzPts val="1600"/>
            </a:pPr>
            <a:endParaRPr lang="cs-CZ" dirty="0"/>
          </a:p>
          <a:p>
            <a:pPr marL="342900" indent="-342900">
              <a:spcBef>
                <a:spcPts val="0"/>
              </a:spcBef>
              <a:buSzPts val="1600"/>
            </a:pPr>
            <a:r>
              <a:rPr lang="cs-CZ" dirty="0"/>
              <a:t>Navazující kurzy – </a:t>
            </a:r>
            <a:r>
              <a:rPr lang="cs-CZ" dirty="0" err="1"/>
              <a:t>Character</a:t>
            </a:r>
            <a:r>
              <a:rPr lang="cs-CZ" dirty="0"/>
              <a:t> Modelling (VV035 a VV036)</a:t>
            </a:r>
          </a:p>
          <a:p>
            <a:pPr marL="342900" indent="-342900">
              <a:spcBef>
                <a:spcPts val="0"/>
              </a:spcBef>
              <a:buSzPts val="1600"/>
            </a:pPr>
            <a:endParaRPr lang="cs-CZ"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646100" y="452721"/>
            <a:ext cx="9404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lang="cs-CZ" dirty="0">
                <a:solidFill>
                  <a:schemeClr val="accent1"/>
                </a:solidFill>
              </a:rPr>
              <a:t>Výuka</a:t>
            </a:r>
            <a:endParaRPr dirty="0"/>
          </a:p>
        </p:txBody>
      </p:sp>
      <p:sp>
        <p:nvSpPr>
          <p:cNvPr id="183" name="Google Shape;183;p4"/>
          <p:cNvSpPr txBox="1">
            <a:spLocks noGrp="1"/>
          </p:cNvSpPr>
          <p:nvPr>
            <p:ph type="body" idx="1"/>
          </p:nvPr>
        </p:nvSpPr>
        <p:spPr>
          <a:xfrm>
            <a:off x="1103312" y="1475866"/>
            <a:ext cx="8946541" cy="516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cs-CZ" dirty="0"/>
              <a:t>Každý týden formou seminářů: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evidovaná docházka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očekáváme aktivní účast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cs-CZ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cs-CZ" dirty="0"/>
              <a:t>Dvě seminární skupiny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01 – Cinema4D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02 – </a:t>
            </a:r>
            <a:r>
              <a:rPr lang="cs-CZ" dirty="0" err="1"/>
              <a:t>Blender</a:t>
            </a:r>
            <a:endParaRPr lang="cs-CZ" dirty="0"/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různé SW, různé UI; stejné základní principy, podobné výstupy</a:t>
            </a:r>
          </a:p>
          <a:p>
            <a:pPr marL="800100" lvl="1" indent="-342900">
              <a:spcBef>
                <a:spcPts val="0"/>
              </a:spcBef>
              <a:buSzPts val="1600"/>
            </a:pPr>
            <a:endParaRPr lang="cs-CZ" dirty="0"/>
          </a:p>
          <a:p>
            <a:pPr marL="342900" indent="-342900">
              <a:spcBef>
                <a:spcPts val="0"/>
              </a:spcBef>
              <a:buSzPts val="1600"/>
            </a:pPr>
            <a:r>
              <a:rPr lang="cs-CZ" dirty="0"/>
              <a:t>Hodnocení předmětu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účast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tři domácí úlohy:</a:t>
            </a:r>
          </a:p>
          <a:p>
            <a:pPr marL="1257300" lvl="2" indent="-342900">
              <a:spcBef>
                <a:spcPts val="0"/>
              </a:spcBef>
              <a:buSzPts val="1600"/>
            </a:pPr>
            <a:r>
              <a:rPr lang="cs-CZ" dirty="0"/>
              <a:t>3D model</a:t>
            </a:r>
          </a:p>
          <a:p>
            <a:pPr marL="1257300" lvl="2" indent="-342900">
              <a:spcBef>
                <a:spcPts val="0"/>
              </a:spcBef>
              <a:buSzPts val="1600"/>
            </a:pPr>
            <a:r>
              <a:rPr lang="cs-CZ" dirty="0"/>
              <a:t>Animace</a:t>
            </a:r>
          </a:p>
          <a:p>
            <a:pPr marL="1257300" lvl="2" indent="-342900">
              <a:spcBef>
                <a:spcPts val="0"/>
              </a:spcBef>
              <a:buSzPts val="1600"/>
            </a:pPr>
            <a:r>
              <a:rPr lang="cs-CZ" dirty="0"/>
              <a:t>???</a:t>
            </a:r>
          </a:p>
          <a:p>
            <a:pPr marL="1257300" lvl="2" indent="-342900">
              <a:spcBef>
                <a:spcPts val="0"/>
              </a:spcBef>
              <a:buSzPts val="1600"/>
            </a:pPr>
            <a:endParaRPr lang="cs-CZ" dirty="0"/>
          </a:p>
          <a:p>
            <a:pPr marL="342900" indent="-342900">
              <a:spcBef>
                <a:spcPts val="0"/>
              </a:spcBef>
              <a:buSzPts val="1600"/>
            </a:pPr>
            <a:r>
              <a:rPr lang="cs-CZ" dirty="0"/>
              <a:t>Studijní materiály – vše v </a:t>
            </a:r>
            <a:r>
              <a:rPr lang="cs-CZ" dirty="0" err="1"/>
              <a:t>Isu</a:t>
            </a:r>
            <a:r>
              <a:rPr lang="cs-CZ" dirty="0"/>
              <a:t>, průběžně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Slajdy, tutoriály, zadání úloh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Odevzdávárny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646100" y="452721"/>
            <a:ext cx="9404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lang="cs-CZ" dirty="0"/>
              <a:t>Software</a:t>
            </a:r>
            <a:endParaRPr dirty="0"/>
          </a:p>
        </p:txBody>
      </p:sp>
      <p:sp>
        <p:nvSpPr>
          <p:cNvPr id="183" name="Google Shape;183;p4"/>
          <p:cNvSpPr txBox="1">
            <a:spLocks noGrp="1"/>
          </p:cNvSpPr>
          <p:nvPr>
            <p:ph type="body" idx="1"/>
          </p:nvPr>
        </p:nvSpPr>
        <p:spPr>
          <a:xfrm>
            <a:off x="1103312" y="1475866"/>
            <a:ext cx="8946541" cy="516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cs-CZ" dirty="0"/>
              <a:t>Cinema4D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Přehledné rozhraní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„</a:t>
            </a:r>
            <a:r>
              <a:rPr lang="cs-CZ" dirty="0" err="1"/>
              <a:t>Easy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“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Pro studenty zdarma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Méně využívaná v průmyslu (ve srovnání s např. 3Ds Max)</a:t>
            </a:r>
          </a:p>
          <a:p>
            <a:pPr marL="800100" lvl="1" indent="-342900">
              <a:spcBef>
                <a:spcPts val="0"/>
              </a:spcBef>
              <a:buSzPts val="1600"/>
            </a:pPr>
            <a:endParaRPr lang="cs-CZ" dirty="0"/>
          </a:p>
          <a:p>
            <a:pPr marL="342900" indent="-342900">
              <a:spcBef>
                <a:spcPts val="0"/>
              </a:spcBef>
              <a:buSzPts val="1600"/>
            </a:pPr>
            <a:r>
              <a:rPr lang="cs-CZ" dirty="0" err="1"/>
              <a:t>Blender</a:t>
            </a:r>
            <a:endParaRPr lang="cs-CZ" dirty="0"/>
          </a:p>
          <a:p>
            <a:pPr marL="800100" lvl="1" indent="-342900">
              <a:spcBef>
                <a:spcPts val="0"/>
              </a:spcBef>
              <a:buSzPts val="1600"/>
            </a:pPr>
            <a:endParaRPr lang="cs-CZ" dirty="0"/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en-US" dirty="0"/>
              <a:t>”origin</a:t>
            </a:r>
            <a:r>
              <a:rPr lang="cs-CZ" dirty="0" err="1"/>
              <a:t>ální</a:t>
            </a:r>
            <a:r>
              <a:rPr lang="cs-CZ" dirty="0"/>
              <a:t>“ rozhraní (výrazná změna od verze 2.8)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Open-source, 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driven</a:t>
            </a:r>
            <a:endParaRPr lang="cs-CZ" dirty="0"/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cs-CZ" dirty="0"/>
              <a:t>Čím dál více používaný v průmyslu</a:t>
            </a:r>
          </a:p>
        </p:txBody>
      </p:sp>
    </p:spTree>
    <p:extLst>
      <p:ext uri="{BB962C8B-B14F-4D97-AF65-F5344CB8AC3E}">
        <p14:creationId xmlns:p14="http://schemas.microsoft.com/office/powerpoint/2010/main" val="3592436640"/>
      </p:ext>
    </p:extLst>
  </p:cSld>
  <p:clrMapOvr>
    <a:masterClrMapping/>
  </p:clrMapOvr>
</p:sld>
</file>

<file path=ppt/theme/theme1.xml><?xml version="1.0" encoding="utf-8"?>
<a:theme xmlns:a="http://schemas.openxmlformats.org/drawingml/2006/main" name="Gream03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163</Words>
  <Application>Microsoft Office PowerPoint</Application>
  <PresentationFormat>Widescreen</PresentationFormat>
  <Paragraphs>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Noto Sans Symbols</vt:lpstr>
      <vt:lpstr>Arial</vt:lpstr>
      <vt:lpstr>Gream03</vt:lpstr>
      <vt:lpstr>PV272 – Organizace </vt:lpstr>
      <vt:lpstr>Základní informace</vt:lpstr>
      <vt:lpstr>Výuka</vt:lpstr>
      <vt:lpstr>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PV272 – Organizace </dc:title>
  <dc:creator>Jiří Chmelík</dc:creator>
  <cp:lastModifiedBy>Jiří Chmelík</cp:lastModifiedBy>
  <cp:revision>7</cp:revision>
  <dcterms:created xsi:type="dcterms:W3CDTF">2015-07-09T13:49:32Z</dcterms:created>
  <dcterms:modified xsi:type="dcterms:W3CDTF">2020-02-13T21:18:11Z</dcterms:modified>
</cp:coreProperties>
</file>