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21.03.2021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/>
              <a:t>Spring</a:t>
            </a:r>
            <a:r>
              <a:rPr lang="cs-CZ" altLang="cs-CZ" sz="4400" dirty="0" smtClean="0"/>
              <a:t> Term 2021</a:t>
            </a:r>
            <a:endParaRPr lang="cs-CZ" alt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priorities</a:t>
            </a:r>
            <a:endParaRPr lang="cs-CZ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2" y="1600201"/>
            <a:ext cx="5321531" cy="49116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1.small talk – starting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2.small talk – finishing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3.small talk – cultural differences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4.small talk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5.after-presentation discussion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6.conference presentation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7.panel discussion – presentations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8.panel discussion –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9.panel discussion </a:t>
            </a:r>
            <a:r>
              <a:rPr lang="en-GB" altLang="cs-CZ" sz="1800" dirty="0" smtClean="0"/>
              <a:t>– </a:t>
            </a:r>
            <a:r>
              <a:rPr lang="en-GB" altLang="cs-CZ" sz="1800" dirty="0"/>
              <a:t>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10.conference slot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11.toast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12.lecturing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13.interactive seminar giving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14. academic </a:t>
            </a:r>
            <a:r>
              <a:rPr lang="en-GB" altLang="cs-CZ" sz="1800" dirty="0" smtClean="0"/>
              <a:t>talk</a:t>
            </a:r>
            <a:endParaRPr lang="cs-CZ" alt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en-GB" altLang="cs-CZ" sz="1800" dirty="0"/>
              <a:t>15.peer-to-peer </a:t>
            </a:r>
            <a:r>
              <a:rPr lang="en-GB" altLang="cs-CZ" sz="1800" dirty="0" smtClean="0"/>
              <a:t>communication</a:t>
            </a:r>
            <a:endParaRPr lang="en-GB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/>
            </a:r>
            <a:br>
              <a:rPr lang="en-GB" altLang="cs-CZ" sz="1800" dirty="0" smtClean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16. authoritative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17. “one of the crowd”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18.individual-audience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19.adjusting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20.instructions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21.abstract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22.biography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23.academic writing style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24.informal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25.formal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26. interview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27. feedback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28. feedback accepting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29. in-front-of-the-camera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30. other</a:t>
            </a:r>
            <a:r>
              <a:rPr lang="en-GB" altLang="cs-CZ" sz="1800" dirty="0" smtClean="0"/>
              <a:t> preference</a:t>
            </a:r>
            <a:endParaRPr lang="en-GB" altLang="cs-CZ" sz="1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</a:t>
            </a:r>
            <a:r>
              <a:rPr lang="cs-CZ" altLang="cs-CZ" b="1" dirty="0" smtClean="0">
                <a:latin typeface="+mn-lt"/>
              </a:rPr>
              <a:t>2021</a:t>
            </a:r>
            <a:endParaRPr lang="cs-CZ" altLang="cs-CZ" b="1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/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(MA in </a:t>
            </a:r>
            <a:r>
              <a:rPr lang="en-GB" altLang="cs-CZ" dirty="0"/>
              <a:t>History &amp; PhD in Political Science</a:t>
            </a:r>
            <a:r>
              <a:rPr lang="cs-CZ" altLang="cs-CZ" dirty="0"/>
              <a:t>)</a:t>
            </a: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cs-CZ" altLang="cs-CZ" dirty="0" err="1" smtClean="0"/>
              <a:t>Skills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English</a:t>
            </a:r>
            <a:endParaRPr lang="cs-CZ" altLang="cs-CZ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dirty="0" err="1" smtClean="0"/>
              <a:t>Academic</a:t>
            </a:r>
            <a:r>
              <a:rPr lang="cs-CZ" altLang="cs-CZ" dirty="0" smtClean="0"/>
              <a:t> </a:t>
            </a:r>
            <a:r>
              <a:rPr lang="en-GB" altLang="cs-CZ" dirty="0" smtClean="0"/>
              <a:t>Public </a:t>
            </a:r>
            <a:r>
              <a:rPr lang="en-GB" altLang="cs-CZ" dirty="0"/>
              <a:t>Speaking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en-GB" altLang="cs-CZ" dirty="0" smtClean="0"/>
              <a:t>Writing</a:t>
            </a:r>
            <a:endParaRPr lang="en-GB" altLang="cs-CZ" dirty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99" y="277812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051" t="57775" r="63397" b="12007"/>
          <a:stretch/>
        </p:blipFill>
        <p:spPr>
          <a:xfrm>
            <a:off x="9175744" y="3351352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>
            <a:off x="9758569" y="4212363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organisation</a:t>
            </a:r>
            <a:endParaRPr lang="cs-CZ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/>
              <a:t>4 </a:t>
            </a:r>
            <a:r>
              <a:rPr lang="cs-CZ" altLang="cs-CZ" sz="4000" b="1" dirty="0" err="1"/>
              <a:t>block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sessions</a:t>
            </a:r>
            <a:endParaRPr lang="cs-CZ" altLang="cs-CZ" dirty="0"/>
          </a:p>
          <a:p>
            <a:r>
              <a:rPr lang="cs-CZ" dirty="0" err="1"/>
              <a:t>Monday</a:t>
            </a:r>
            <a:r>
              <a:rPr lang="cs-CZ" dirty="0"/>
              <a:t> </a:t>
            </a:r>
            <a:r>
              <a:rPr lang="cs-CZ" dirty="0" smtClean="0"/>
              <a:t>22 </a:t>
            </a:r>
            <a:r>
              <a:rPr lang="cs-CZ" dirty="0" err="1" smtClean="0"/>
              <a:t>March</a:t>
            </a:r>
            <a:r>
              <a:rPr lang="cs-CZ" dirty="0" smtClean="0"/>
              <a:t> 9:30-13:15 </a:t>
            </a:r>
            <a:r>
              <a:rPr lang="cs-CZ" dirty="0"/>
              <a:t>(</a:t>
            </a:r>
            <a:r>
              <a:rPr lang="cs-CZ" dirty="0" err="1"/>
              <a:t>synchronously</a:t>
            </a:r>
            <a:r>
              <a:rPr lang="cs-CZ" dirty="0"/>
              <a:t>) Zoom  </a:t>
            </a:r>
          </a:p>
          <a:p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/>
              <a:t>23 </a:t>
            </a:r>
            <a:r>
              <a:rPr lang="cs-CZ" dirty="0" err="1"/>
              <a:t>March</a:t>
            </a:r>
            <a:r>
              <a:rPr lang="cs-CZ" dirty="0"/>
              <a:t> </a:t>
            </a:r>
            <a:r>
              <a:rPr lang="cs-CZ" dirty="0" smtClean="0"/>
              <a:t>9:30-13:15 </a:t>
            </a:r>
            <a:r>
              <a:rPr lang="cs-CZ" dirty="0"/>
              <a:t>(</a:t>
            </a:r>
            <a:r>
              <a:rPr lang="cs-CZ" dirty="0" err="1"/>
              <a:t>synchronously</a:t>
            </a:r>
            <a:r>
              <a:rPr lang="cs-CZ" dirty="0"/>
              <a:t>) Zoom </a:t>
            </a:r>
          </a:p>
          <a:p>
            <a:r>
              <a:rPr lang="cs-CZ" dirty="0" err="1"/>
              <a:t>Monday</a:t>
            </a:r>
            <a:r>
              <a:rPr lang="cs-CZ" dirty="0"/>
              <a:t> </a:t>
            </a:r>
            <a:r>
              <a:rPr lang="cs-CZ" dirty="0" smtClean="0"/>
              <a:t>19 </a:t>
            </a:r>
            <a:r>
              <a:rPr lang="cs-CZ" dirty="0" err="1" smtClean="0"/>
              <a:t>April</a:t>
            </a:r>
            <a:r>
              <a:rPr lang="cs-CZ" dirty="0"/>
              <a:t> 9:30-13:15 (</a:t>
            </a:r>
            <a:r>
              <a:rPr lang="cs-CZ" dirty="0" err="1"/>
              <a:t>synchronously</a:t>
            </a:r>
            <a:r>
              <a:rPr lang="cs-CZ" dirty="0"/>
              <a:t>) Zoom </a:t>
            </a:r>
            <a:endParaRPr lang="cs-CZ" dirty="0"/>
          </a:p>
          <a:p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 smtClean="0"/>
              <a:t>20 </a:t>
            </a:r>
            <a:r>
              <a:rPr lang="cs-CZ" dirty="0" err="1" smtClean="0"/>
              <a:t>April</a:t>
            </a:r>
            <a:r>
              <a:rPr lang="cs-CZ" dirty="0"/>
              <a:t> 9:30-13:15 (</a:t>
            </a:r>
            <a:r>
              <a:rPr lang="cs-CZ" dirty="0" err="1"/>
              <a:t>synchronously</a:t>
            </a:r>
            <a:r>
              <a:rPr lang="cs-CZ" dirty="0"/>
              <a:t>) Zoom </a:t>
            </a:r>
            <a:endParaRPr lang="cs-CZ" dirty="0" smtClean="0"/>
          </a:p>
          <a:p>
            <a:pPr marL="0" indent="0">
              <a:buNone/>
            </a:pPr>
            <a:endParaRPr lang="en-GB" altLang="cs-CZ" dirty="0"/>
          </a:p>
          <a:p>
            <a:pPr eaLnBrk="1" hangingPunct="1"/>
            <a:r>
              <a:rPr lang="en-GB" altLang="cs-CZ" dirty="0"/>
              <a:t>theoretical input combined with diverse practical activities based on individual</a:t>
            </a:r>
            <a:r>
              <a:rPr lang="cs-CZ" altLang="cs-CZ" dirty="0"/>
              <a:t> </a:t>
            </a:r>
            <a:r>
              <a:rPr lang="cs-CZ" altLang="cs-CZ" dirty="0" err="1"/>
              <a:t>needs</a:t>
            </a:r>
            <a:endParaRPr lang="en-GB" altLang="cs-CZ" dirty="0"/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materials</a:t>
            </a:r>
            <a:endParaRPr lang="cs-CZ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/>
              <a:t>IS </a:t>
            </a:r>
            <a:r>
              <a:rPr lang="cs-CZ" altLang="cs-CZ" sz="3200" dirty="0"/>
              <a:t>s</a:t>
            </a:r>
            <a:r>
              <a:rPr lang="en-GB" altLang="cs-CZ" sz="3200" dirty="0" err="1"/>
              <a:t>tudy</a:t>
            </a:r>
            <a:r>
              <a:rPr lang="en-GB" altLang="cs-CZ" sz="3200" dirty="0"/>
              <a:t> materials 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 smtClean="0"/>
              <a:t>synchronous</a:t>
            </a:r>
            <a:r>
              <a:rPr lang="en-GB" altLang="cs-CZ" sz="3200" dirty="0" smtClean="0"/>
              <a:t> </a:t>
            </a:r>
            <a:r>
              <a:rPr lang="en-GB" altLang="cs-CZ" sz="3200" dirty="0"/>
              <a:t>classes</a:t>
            </a:r>
          </a:p>
          <a:p>
            <a:pPr eaLnBrk="1" hangingPunct="1"/>
            <a:r>
              <a:rPr lang="en-GB" altLang="cs-CZ" sz="3200" dirty="0" smtClean="0"/>
              <a:t>IS </a:t>
            </a:r>
            <a:r>
              <a:rPr lang="en-GB" altLang="cs-CZ" sz="3200" dirty="0"/>
              <a:t>(or other) discussion forum</a:t>
            </a:r>
          </a:p>
          <a:p>
            <a:pPr lvl="1" eaLnBrk="1" hangingPunct="1"/>
            <a:r>
              <a:rPr lang="en-GB" altLang="cs-CZ" sz="3200" dirty="0"/>
              <a:t>collaborative activities</a:t>
            </a:r>
            <a:endParaRPr lang="cs-CZ" altLang="cs-CZ" sz="3200" dirty="0"/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cs-CZ" altLang="cs-CZ" sz="3200" dirty="0" err="1" smtClean="0"/>
              <a:t>synchronous</a:t>
            </a:r>
            <a:r>
              <a:rPr lang="cs-CZ" altLang="cs-CZ" sz="3200" dirty="0" smtClean="0"/>
              <a:t> (Zoom) </a:t>
            </a:r>
            <a:r>
              <a:rPr lang="en-GB" altLang="cs-CZ" sz="3200" dirty="0" smtClean="0"/>
              <a:t>discussions</a:t>
            </a:r>
            <a:endParaRPr lang="en-GB" altLang="cs-CZ" sz="3200" dirty="0"/>
          </a:p>
          <a:p>
            <a:pPr lvl="1" eaLnBrk="1" hangingPunct="1"/>
            <a:r>
              <a:rPr lang="en-GB" altLang="cs-CZ" sz="3200" dirty="0"/>
              <a:t>online </a:t>
            </a:r>
            <a:r>
              <a:rPr lang="cs-CZ" altLang="cs-CZ" sz="3200" dirty="0" err="1" smtClean="0"/>
              <a:t>asynchronous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discussions</a:t>
            </a:r>
            <a:endParaRPr lang="en-GB" altLang="cs-CZ" sz="3200" dirty="0"/>
          </a:p>
          <a:p>
            <a:pPr lvl="1" eaLnBrk="1" hangingPunct="1"/>
            <a:r>
              <a:rPr lang="en-GB" altLang="cs-CZ" sz="3200" dirty="0"/>
              <a:t>writ</a:t>
            </a:r>
            <a:r>
              <a:rPr lang="cs-CZ" altLang="cs-CZ" sz="3200" dirty="0" err="1"/>
              <a:t>ing</a:t>
            </a:r>
            <a:r>
              <a:rPr lang="en-GB" altLang="cs-CZ" sz="3200" dirty="0"/>
              <a:t> </a:t>
            </a:r>
            <a:r>
              <a:rPr lang="en-GB" altLang="cs-CZ" sz="3200" dirty="0" smtClean="0"/>
              <a:t>assignment</a:t>
            </a:r>
            <a:r>
              <a:rPr lang="cs-CZ" altLang="cs-CZ" sz="3200" dirty="0" smtClean="0"/>
              <a:t>s</a:t>
            </a:r>
            <a:endParaRPr lang="en-GB" altLang="cs-CZ" sz="3200" dirty="0"/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/>
              <a:t>peer2peer </a:t>
            </a:r>
            <a:r>
              <a:rPr lang="cs-CZ" altLang="cs-CZ" dirty="0">
                <a:cs typeface="Arial" charset="0"/>
              </a:rPr>
              <a:t>→ </a:t>
            </a:r>
            <a:r>
              <a:rPr lang="cs-CZ" altLang="cs-CZ" dirty="0" err="1">
                <a:cs typeface="Arial" charset="0"/>
              </a:rPr>
              <a:t>class</a:t>
            </a:r>
            <a:endParaRPr lang="cs-CZ" altLang="cs-CZ" dirty="0">
              <a:cs typeface="Arial" charset="0"/>
            </a:endParaRP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323</Words>
  <Application>Microsoft Office PowerPoint</Application>
  <PresentationFormat>Širokoúhlá obrazovka</PresentationFormat>
  <Paragraphs>92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2021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127</cp:revision>
  <cp:lastPrinted>2018-09-18T13:06:08Z</cp:lastPrinted>
  <dcterms:created xsi:type="dcterms:W3CDTF">2018-07-16T08:35:08Z</dcterms:created>
  <dcterms:modified xsi:type="dcterms:W3CDTF">2021-03-21T15:10:06Z</dcterms:modified>
</cp:coreProperties>
</file>