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48D275C-094C-5944-B84D-AD5BF27AFDE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FD695D-ABC0-4043-89D4-B6F0898DEF4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190882-1466-2A40-BB68-9DDFB6AAD76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F127F0-E214-7145-B36F-46D56C8A8148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772AEB3-71CA-D84F-9137-DBEF061191CD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486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3159586-4324-4349-B773-858A3F92C5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E2332B7-5B37-0147-BBA9-2394970A634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7E7EC6BB-C060-674E-A47A-ACEEE98E286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1613BA-E7D6-8C47-9884-37752833E5E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4300A4-1568-C347-9D4B-DF739200C166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8C30AB-0CF8-0440-9B56-30215335270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16FC16E1-790E-B34C-BC19-F95377BAAE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76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DF04C3-6FA8-4243-AB0D-25980B00DF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B495356-F383-F649-9699-79D85AEAFECC}" type="slidenum">
              <a:t>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865C410-3BC1-1548-82ED-40F2F3BBBD7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B4C1911-12D1-8747-AAEC-2DBE7C383C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 vert="horz">
            <a:spAutoFit/>
          </a:bodyPr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867EBA-ACA7-5045-8048-100FB3C5324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6FEA2A-92F6-A147-A8A5-286C09B1746F}" type="slidenum">
              <a:t>2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EED38BD-13CE-AE4E-8392-2B0C414BFB1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7E0646-9C75-2649-B597-43D6ED1596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4948E7-B8DA-9243-BE3D-66B3676370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ACB587B-663A-FC42-A6D8-BAE6ACABAE59}" type="slidenum">
              <a:t>3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5F4E1B3-A9CD-AC43-B462-58843C2CE3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DEFA733-C7D5-904E-AAAE-7F336F96D5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99E968-7A12-BB4A-8ABB-AA6CEA01B14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AFB4492-E803-7E4F-BFA3-6BB3BC74CF0B}" type="slidenum">
              <a:t>4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74BEA63-F8BE-E64B-B463-B10911FA08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7B04D0A-149D-F34E-85B6-FAAB898C27A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E7610F-940E-344D-8004-28E2DB859F4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A39EA2-8F8D-4341-93EF-8FD170DCD9AE}" type="slidenum">
              <a:t>5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AF07A94-7C56-8F42-B05E-52AB8FC76B0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FEC3163-F2CC-C44E-9183-A7E4B53595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63E55-87F4-0147-8353-305DFAB5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3A8BF2-88E6-BA44-8E91-B06FDE74C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02D2D5-B906-6E49-B7BF-AA5B062C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42F92E-6701-9B49-855F-A7291556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A53917-1D84-6144-A0C9-5CC42C89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23380B-33F7-8C4D-AF4B-7001B57E5F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5706A-5673-ED4C-8867-4754FE2E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15AB4B-AC2A-DD41-B192-5A760B160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6948D2-E6E1-E84E-BDB2-931A2CDC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73C4E6-1FFD-6D40-BF81-B36AA6E8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DEC53-D24B-8D44-AE57-D0CA47E2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EA72FC-D437-7E44-A446-ED21D3548A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5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C6CA09-D0E5-7449-95F2-3966A978C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15900"/>
            <a:ext cx="2266950" cy="44402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11E988-202F-0E45-B7D4-EEBD48AC4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3212" cy="44402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59CA0-58DF-894C-9000-354B7EDE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D44460-3F90-964F-B7A1-1C6E7BA7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71325-A7CE-6A43-A649-AEBB20E6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852334-3DD8-844E-9BEB-F561B9E476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A9E82-D2AA-8F46-B3D9-6CD8DC6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E0BEF-D29E-474F-A49A-56460B8AC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94BC25-4F5E-ED45-82F0-59EA7436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E48C1-9042-3348-B93B-5984C6D6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B29D47-42BA-054A-B83D-60AEE08C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E68D0-1800-D04E-846C-BB3F483C10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0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EE09B-D783-804F-99A4-F62EE07F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EEEAC6-0955-784B-9D8A-24E28FC51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AAC423-1E15-5D47-8AEB-6070413A0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8704F7-9004-8444-9A9F-0F62F586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099FD-3F55-FF45-9051-EF9B132E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E13F37-D13D-4545-B628-F67D00204F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22E87-5A9A-CE4F-BF9E-25974BCA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19C88-3A66-4541-A7B1-6AF0C2736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988C16-9C53-8B47-9AE4-19D583ECD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3126CE-EFEA-C74F-AEBD-52453F58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7654DD-C8AC-DD45-8623-F7164B14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A02F04-9D87-C44B-919D-56C90367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4B6205-DE2B-804E-9C85-3B9249BE46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BDF38-7FCD-EA4C-BD74-AF4398E5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15473D-4979-7A44-82F4-2144C8847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08C9F4-3DC2-AB42-9969-A5DAA84F5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2F6ACAE-AB6B-B64B-A93C-80618049C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E4B501-DB97-1344-BCB8-F17E22BBF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3314CAC-7BC5-264E-940A-B1D059D9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AAC529-5262-D347-BA3C-FCCF99EB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2F5712-B549-1149-A42C-51BDF63B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6D92F6-4A0E-D34C-B06E-F4EF714BF4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9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D81AF-87DD-104C-8F37-8C5F3057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E18D67-5A0A-5740-9E6D-BC85B9E74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26534C-1BF6-6F45-8C49-4F8D1AAC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194CED-7463-5C4D-8950-C44EC735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CFB798-10AD-294B-B65C-7FF84B003C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ACDE94-7ACD-4E43-BB85-592AC277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F01C3E-251E-4D40-9315-E8EFD1C7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35551B-1A8E-974F-9F4E-74055C43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58B8FC-3277-7942-8AF4-1F5D594377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307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9EE6C-DB19-414F-8A57-CCB54AE8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96BB9-0C76-9A45-8752-830DAD2F6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674D72-F1F4-4D43-8CA9-098C83C56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269D0F-D7E7-DC4E-A067-7C0DB4DA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26D3D0-C1F7-B140-8584-475DE1F4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2981D3-F50F-3347-AC72-347BD299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12C8AE-3DA4-E549-A550-032666504F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1F58F-36BC-C14D-BEC5-085EA892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5548973-11A1-1441-8C9A-1015BF50B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435C04-8FFA-0041-BA9A-20B3001A2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451765-659B-9745-B6DD-6F1F0B0C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78FFB6-36B7-2742-BDD8-2DB7CE2C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6DC7C2-93DE-6A45-8731-138266E9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D74A5C-F6A4-3A4F-8322-E0330E10F9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EBBCDDC4-956F-5548-8CBD-C385A3C29FBC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58320" y="81000"/>
            <a:ext cx="7794360" cy="1205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nadpis 2">
            <a:extLst>
              <a:ext uri="{FF2B5EF4-FFF2-40B4-BE49-F238E27FC236}">
                <a16:creationId xmlns:a16="http://schemas.microsoft.com/office/drawing/2014/main" id="{BA2B0C9B-4AF6-0149-9039-1C2567AAEF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AE3212-C634-6C4F-BB88-F0D84B112E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B79A64-87F0-844B-91B6-24FDD47FA8C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DE1DD8-3D3F-4343-ADFA-ADFA080F103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F4546-FA6B-0941-B1A9-69FD5FEA540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5D372C27-7F8D-BC40-9D05-0664EF91695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hangingPunct="0">
        <a:tabLst/>
        <a:defRPr lang="en-US" sz="357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marL="0" marR="0" indent="0" hangingPunct="0">
        <a:spcBef>
          <a:spcPts val="0"/>
        </a:spcBef>
        <a:spcAft>
          <a:spcPts val="1148"/>
        </a:spcAft>
        <a:tabLst/>
        <a:defRPr lang="en-US" sz="26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349E9-D9C5-FC45-848C-13A43FBE327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Značkovací jazyky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DF3F35-4BC4-0040-A0B0-428FD5FC32B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lvl="0" algn="ctr" rtl="0"/>
            <a:r>
              <a:rPr lang="en-US" sz="3200" dirty="0"/>
              <a:t>T. Pitner, L. </a:t>
            </a:r>
            <a:r>
              <a:rPr lang="en-US" sz="3200" dirty="0" err="1"/>
              <a:t>Bártek</a:t>
            </a:r>
            <a:r>
              <a:rPr lang="en-US" sz="3200" dirty="0"/>
              <a:t>, A. </a:t>
            </a:r>
            <a:r>
              <a:rPr lang="en-US" sz="3200" dirty="0" err="1"/>
              <a:t>Rambousek</a:t>
            </a:r>
            <a:r>
              <a:rPr lang="en-US" sz="3200" dirty="0"/>
              <a:t>, L. </a:t>
            </a:r>
            <a:r>
              <a:rPr lang="en-US" sz="3200" dirty="0" err="1"/>
              <a:t>Grolig</a:t>
            </a:r>
            <a:endParaRPr lang="en-US" sz="3200" dirty="0"/>
          </a:p>
          <a:p>
            <a:pPr lvl="0" algn="ctr" rtl="0"/>
            <a:r>
              <a:rPr lang="en-US" sz="2200" dirty="0"/>
              <a:t>FI MU Brno,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5DB88-5C7E-B445-91D7-64CEF38C46C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Obsah přednášky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D6A455-F48F-A14D-99F6-0FED3D87A4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    Co jsou značkovací jazyky, krátký historický průlet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XML jako obecný metajazyk pro zápis semistrukturovaných dat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Základní terminologie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Logická struktura XML dokumentů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Objektový model XML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Jazyk XPath pro navigaci v XML dokumentech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    Počítačové zpracování XML dokumentů, základní API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63901-832C-9A4E-87F0-A7F44B3F711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Značkovací jazyky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01A1F8-F9F0-6647-BBFD-6E4B3ACC98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Co jsou značkovací jazyky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Formální (počítačové) jazyky určené  k doplnění textů o: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syntaktické konstrukty – vyznačení struktury textu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Sémantické konstrukty</a:t>
            </a:r>
          </a:p>
          <a:p>
            <a:pPr marL="0" lvl="3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Význam částí textu</a:t>
            </a:r>
          </a:p>
          <a:p>
            <a:pPr marL="0" lvl="3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Doplnění textu/částí textu o metadata.</a:t>
            </a:r>
          </a:p>
          <a:p>
            <a:pPr lvl="0" rtl="0">
              <a:buSzPct val="45000"/>
              <a:buFont typeface="StarSymbol"/>
              <a:buChar char="●"/>
            </a:pPr>
            <a:r>
              <a:rPr lang="en-US"/>
              <a:t>Příklady značkovacích jazyků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Web – XML, SGML, HTML, XHTML, …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Elektronická sazba – (La)TeX, DocBook, …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Formátování manuálových stránek na Unixu, ... – nroff, troff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Moderní následníci – MarkDown, AsciiDoc, MediaWiki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Jazyky pro popis tiskové stránky – PostScript, PDF, ...</a:t>
            </a:r>
          </a:p>
          <a:p>
            <a:pPr lvl="0" rtl="0">
              <a:buSzPct val="45000"/>
              <a:buFont typeface="StarSymbol"/>
              <a:buChar char="●"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D5184-7180-9C4E-A8F1-F7B36B96374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Značkovací jazyky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E0E343-DA9F-9043-85AB-A684A1886A8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Aktuální stav vývoje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Značkování pomocí programovacích jazyků pro webový vývoj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JavaScript (JSON)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Značkování s minimem značkování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MarkDown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en-US" sz="2600">
                <a:latin typeface="Liberation Sans" pitchFamily="18"/>
              </a:rPr>
              <a:t>AsciiDoc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6190E-8F15-EF41-8899-3374C5CA8D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Druhy značkování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B3D055-92A2-904D-868B-9DAB7DD1B2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  <a:buFont typeface="StarSymbol"/>
              <a:buChar char="●"/>
            </a:pPr>
            <a:r>
              <a:rPr lang="en-US"/>
              <a:t>Tři druhy značkování: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prezentační značkování – např. starší binární formáty používané textovými editory,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procedurální značkování – popisuje, jak se má text zpracovat (TeX, PostScript, …),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>
                <a:latin typeface="Liberation Sans" pitchFamily="18"/>
              </a:rPr>
              <a:t>popisné značkování – definuje strukturu dokumentu a jeho částí, neřeší jejich zobrazeni/zpracování (HTML, MarkDown, AsciiDoc).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244</Words>
  <Application>Microsoft Macintosh PowerPoint</Application>
  <PresentationFormat>Širokoúhlá obrazovka</PresentationFormat>
  <Paragraphs>41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Liberation Sans</vt:lpstr>
      <vt:lpstr>StarSymbol</vt:lpstr>
      <vt:lpstr>BrightBlue</vt:lpstr>
      <vt:lpstr>Značkovací jazyky</vt:lpstr>
      <vt:lpstr>Obsah přednášky</vt:lpstr>
      <vt:lpstr>Značkovací jazyky</vt:lpstr>
      <vt:lpstr>Značkovací jazyky</vt:lpstr>
      <vt:lpstr>Druhy značkování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cp:lastModifiedBy>Tomáš Pitner</cp:lastModifiedBy>
  <cp:revision>7</cp:revision>
  <dcterms:created xsi:type="dcterms:W3CDTF">2020-02-11T11:25:18Z</dcterms:created>
  <dcterms:modified xsi:type="dcterms:W3CDTF">2021-03-02T08:53:26Z</dcterms:modified>
</cp:coreProperties>
</file>