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59" r:id="rId4"/>
    <p:sldId id="268" r:id="rId5"/>
    <p:sldId id="260" r:id="rId6"/>
    <p:sldId id="269" r:id="rId7"/>
    <p:sldId id="270" r:id="rId8"/>
    <p:sldId id="271" r:id="rId9"/>
    <p:sldId id="273" r:id="rId10"/>
    <p:sldId id="272" r:id="rId11"/>
    <p:sldId id="274" r:id="rId12"/>
    <p:sldId id="275" r:id="rId13"/>
    <p:sldId id="276" r:id="rId14"/>
    <p:sldId id="277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76517-E89A-4929-AD60-7A2E8C2E9C6C}" type="datetimeFigureOut">
              <a:rPr lang="cs-CZ" smtClean="0"/>
              <a:t>17.5.2017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B3516-0986-4787-AF3B-F2DDE80455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1915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76517-E89A-4929-AD60-7A2E8C2E9C6C}" type="datetimeFigureOut">
              <a:rPr lang="cs-CZ" smtClean="0"/>
              <a:t>17.5.2017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B3516-0986-4787-AF3B-F2DDE80455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5156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76517-E89A-4929-AD60-7A2E8C2E9C6C}" type="datetimeFigureOut">
              <a:rPr lang="cs-CZ" smtClean="0"/>
              <a:t>17.5.2017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B3516-0986-4787-AF3B-F2DDE80455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0531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76517-E89A-4929-AD60-7A2E8C2E9C6C}" type="datetimeFigureOut">
              <a:rPr lang="cs-CZ" smtClean="0"/>
              <a:t>17.5.2017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B3516-0986-4787-AF3B-F2DDE80455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2087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76517-E89A-4929-AD60-7A2E8C2E9C6C}" type="datetimeFigureOut">
              <a:rPr lang="cs-CZ" smtClean="0"/>
              <a:t>17.5.2017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B3516-0986-4787-AF3B-F2DDE80455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5705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76517-E89A-4929-AD60-7A2E8C2E9C6C}" type="datetimeFigureOut">
              <a:rPr lang="cs-CZ" smtClean="0"/>
              <a:t>17.5.2017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B3516-0986-4787-AF3B-F2DDE80455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6673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76517-E89A-4929-AD60-7A2E8C2E9C6C}" type="datetimeFigureOut">
              <a:rPr lang="cs-CZ" smtClean="0"/>
              <a:t>17.5.2017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B3516-0986-4787-AF3B-F2DDE80455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032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76517-E89A-4929-AD60-7A2E8C2E9C6C}" type="datetimeFigureOut">
              <a:rPr lang="cs-CZ" smtClean="0"/>
              <a:t>17.5.2017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B3516-0986-4787-AF3B-F2DDE80455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6828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76517-E89A-4929-AD60-7A2E8C2E9C6C}" type="datetimeFigureOut">
              <a:rPr lang="cs-CZ" smtClean="0"/>
              <a:t>17.5.2017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B3516-0986-4787-AF3B-F2DDE80455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9818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76517-E89A-4929-AD60-7A2E8C2E9C6C}" type="datetimeFigureOut">
              <a:rPr lang="cs-CZ" smtClean="0"/>
              <a:t>17.5.2017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B3516-0986-4787-AF3B-F2DDE80455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52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76517-E89A-4929-AD60-7A2E8C2E9C6C}" type="datetimeFigureOut">
              <a:rPr lang="cs-CZ" smtClean="0"/>
              <a:t>17.5.2017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B3516-0986-4787-AF3B-F2DDE80455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3082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76517-E89A-4929-AD60-7A2E8C2E9C6C}" type="datetimeFigureOut">
              <a:rPr lang="cs-CZ" smtClean="0"/>
              <a:t>17.5.2017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B3516-0986-4787-AF3B-F2DDE80455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0997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IN-MEMORY DATAMANAGEMENT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Úvod</a:t>
            </a:r>
            <a:r>
              <a:rPr lang="cs-CZ" dirty="0" smtClean="0"/>
              <a:t> </a:t>
            </a:r>
            <a:r>
              <a:rPr lang="cs-CZ" dirty="0" smtClean="0"/>
              <a:t>– Pavel HAJN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7805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Výkonové testy – INSERT – hromadný</a:t>
            </a:r>
            <a:endParaRPr lang="cs-CZ" dirty="0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6986" y="2020094"/>
            <a:ext cx="9698027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854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Výkonové testy – DELETE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7761" y="2064544"/>
            <a:ext cx="9596477" cy="387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769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Výkonové testy – SELECT jednoduchý bez podmínek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7761" y="2058194"/>
            <a:ext cx="9596477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303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Výkonové testy – SELECT složitý – </a:t>
            </a:r>
            <a:r>
              <a:rPr lang="cs-CZ" dirty="0" err="1" smtClean="0"/>
              <a:t>join</a:t>
            </a:r>
            <a:r>
              <a:rPr lang="cs-CZ" dirty="0" smtClean="0"/>
              <a:t> a výběry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8536" y="2045494"/>
            <a:ext cx="9494927" cy="39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395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Výkonové testy – SELECT agregační funkce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7761" y="2058194"/>
            <a:ext cx="9596477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050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OLAP a OLTP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1482" y="1790057"/>
            <a:ext cx="6329036" cy="479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760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Column</a:t>
            </a:r>
            <a:r>
              <a:rPr lang="cs-CZ" dirty="0" smtClean="0"/>
              <a:t> </a:t>
            </a:r>
            <a:r>
              <a:rPr lang="cs-CZ" dirty="0" err="1" smtClean="0"/>
              <a:t>based</a:t>
            </a:r>
            <a:r>
              <a:rPr lang="cs-CZ" dirty="0" smtClean="0"/>
              <a:t> </a:t>
            </a:r>
            <a:r>
              <a:rPr lang="cs-CZ" dirty="0" err="1" smtClean="0"/>
              <a:t>storage</a:t>
            </a:r>
            <a:r>
              <a:rPr lang="cs-CZ" dirty="0" smtClean="0"/>
              <a:t> – uložení dat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485" y="1825624"/>
            <a:ext cx="6855030" cy="4646613"/>
          </a:xfrm>
        </p:spPr>
      </p:pic>
    </p:spTree>
    <p:extLst>
      <p:ext uri="{BB962C8B-B14F-4D97-AF65-F5344CB8AC3E}">
        <p14:creationId xmlns:p14="http://schemas.microsoft.com/office/powerpoint/2010/main" val="2045047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pro světovou populaci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4072" y="1825625"/>
            <a:ext cx="816385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932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46" y="300029"/>
            <a:ext cx="11099880" cy="5421187"/>
          </a:xfrm>
        </p:spPr>
      </p:pic>
    </p:spTree>
    <p:extLst>
      <p:ext uri="{BB962C8B-B14F-4D97-AF65-F5344CB8AC3E}">
        <p14:creationId xmlns:p14="http://schemas.microsoft.com/office/powerpoint/2010/main" val="3597212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Exekuční plán dotazu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0559" y="1424390"/>
            <a:ext cx="8535812" cy="521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344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321993"/>
            <a:ext cx="10515600" cy="1325563"/>
          </a:xfrm>
        </p:spPr>
        <p:txBody>
          <a:bodyPr/>
          <a:lstStyle/>
          <a:p>
            <a:r>
              <a:rPr lang="cs-CZ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Agregační funkce</a:t>
            </a:r>
            <a:endParaRPr lang="cs-CZ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5857" y="2506662"/>
            <a:ext cx="6780285" cy="435133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810883" y="1820174"/>
            <a:ext cx="10584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country, COUNT(*) AS citizens FROM </a:t>
            </a:r>
            <a:r>
              <a:rPr lang="en-US" dirty="0" err="1"/>
              <a:t>world_population</a:t>
            </a:r>
            <a:endParaRPr lang="en-US" dirty="0"/>
          </a:p>
          <a:p>
            <a:r>
              <a:rPr lang="cs-CZ" dirty="0"/>
              <a:t>GROUP BY country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4825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Výkonové testy – velikost DB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8536" y="2007394"/>
            <a:ext cx="9494927" cy="39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554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Výkonové testy – INSERT – opakovaný po 1 záznamu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6986" y="2032794"/>
            <a:ext cx="9698027" cy="393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85670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82</Words>
  <Application>Microsoft Office PowerPoint</Application>
  <PresentationFormat>Širokoúhlá obrazovka</PresentationFormat>
  <Paragraphs>16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Motiv Office</vt:lpstr>
      <vt:lpstr>IN-MEMORY DATAMANAGEMENT</vt:lpstr>
      <vt:lpstr>OLAP a OLTP</vt:lpstr>
      <vt:lpstr>Column based storage – uložení dat</vt:lpstr>
      <vt:lpstr>Příklad pro světovou populaci</vt:lpstr>
      <vt:lpstr>Prezentace aplikace PowerPoint</vt:lpstr>
      <vt:lpstr>Exekuční plán dotazu</vt:lpstr>
      <vt:lpstr>Agregační funkce</vt:lpstr>
      <vt:lpstr>Výkonové testy – velikost DB</vt:lpstr>
      <vt:lpstr>Výkonové testy – INSERT – opakovaný po 1 záznamu</vt:lpstr>
      <vt:lpstr>Výkonové testy – INSERT – hromadný</vt:lpstr>
      <vt:lpstr>Výkonové testy – DELETE</vt:lpstr>
      <vt:lpstr>Výkonové testy – SELECT jednoduchý bez podmínek</vt:lpstr>
      <vt:lpstr>Výkonové testy – SELECT složitý – join a výběry</vt:lpstr>
      <vt:lpstr>Výkonové testy – SELECT agregační funkce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IN-MEMORY DATAMANAGEMENT</dc:title>
  <dc:creator>Hajn Pavel</dc:creator>
  <cp:lastModifiedBy>Hajn Pavel</cp:lastModifiedBy>
  <cp:revision>7</cp:revision>
  <dcterms:created xsi:type="dcterms:W3CDTF">2015-05-12T10:45:18Z</dcterms:created>
  <dcterms:modified xsi:type="dcterms:W3CDTF">2017-05-17T09:20:09Z</dcterms:modified>
</cp:coreProperties>
</file>