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3" r:id="rId9"/>
    <p:sldId id="262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0D2F-CEC1-4048-B631-73DB356E47D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5B4F-9159-4EF7-BBE7-978459984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241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0D2F-CEC1-4048-B631-73DB356E47D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5B4F-9159-4EF7-BBE7-978459984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0D2F-CEC1-4048-B631-73DB356E47D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5B4F-9159-4EF7-BBE7-978459984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465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0D2F-CEC1-4048-B631-73DB356E47D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5B4F-9159-4EF7-BBE7-978459984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3170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0D2F-CEC1-4048-B631-73DB356E47D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5B4F-9159-4EF7-BBE7-978459984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1930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0D2F-CEC1-4048-B631-73DB356E47D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5B4F-9159-4EF7-BBE7-978459984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37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0D2F-CEC1-4048-B631-73DB356E47D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5B4F-9159-4EF7-BBE7-978459984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280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0D2F-CEC1-4048-B631-73DB356E47D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5B4F-9159-4EF7-BBE7-978459984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799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0D2F-CEC1-4048-B631-73DB356E47D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5B4F-9159-4EF7-BBE7-978459984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19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0D2F-CEC1-4048-B631-73DB356E47D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5B4F-9159-4EF7-BBE7-978459984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350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F0D2F-CEC1-4048-B631-73DB356E47D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A5B4F-9159-4EF7-BBE7-978459984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374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F0D2F-CEC1-4048-B631-73DB356E47DB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A5B4F-9159-4EF7-BBE7-978459984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31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PV180 Projekt ze sociální informatiky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RNDr. Jaromír </a:t>
            </a:r>
            <a:r>
              <a:rPr lang="cs-CZ" dirty="0" err="1"/>
              <a:t>Plhák</a:t>
            </a:r>
            <a:r>
              <a:rPr lang="cs-CZ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1169584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Praktické zpracování rozsáhlejšího projektu v oblasti sociální informatiky</a:t>
            </a:r>
          </a:p>
          <a:p>
            <a:pPr lvl="1"/>
            <a:r>
              <a:rPr lang="cs-CZ" dirty="0"/>
              <a:t>Naprogramování konkrétní aplikace</a:t>
            </a:r>
          </a:p>
          <a:p>
            <a:pPr lvl="1"/>
            <a:r>
              <a:rPr lang="cs-CZ" dirty="0"/>
              <a:t>Provedení kvantitativního nebo kvalitativního výzkumu</a:t>
            </a:r>
          </a:p>
          <a:p>
            <a:pPr lvl="1"/>
            <a:r>
              <a:rPr lang="cs-CZ" dirty="0"/>
              <a:t>Realizace sociální simulace či zpracování prototypu uživatelského rozhraní</a:t>
            </a:r>
          </a:p>
          <a:p>
            <a:pPr lvl="1"/>
            <a:r>
              <a:rPr lang="cs-CZ" dirty="0"/>
              <a:t>…</a:t>
            </a:r>
          </a:p>
          <a:p>
            <a:r>
              <a:rPr lang="cs-CZ" dirty="0"/>
              <a:t>Výběr vhodných aplikací či nástrojů pro zpracování projektů není omezen</a:t>
            </a:r>
          </a:p>
          <a:p>
            <a:r>
              <a:rPr lang="cs-CZ" dirty="0"/>
              <a:t>Naučit se samostatně zpracovat a prezentovat rozsáhlejší projekt na zvolené téma </a:t>
            </a:r>
            <a:r>
              <a:rPr lang="en-GB" dirty="0"/>
              <a:t>[</a:t>
            </a:r>
            <a:r>
              <a:rPr lang="cs-CZ" dirty="0"/>
              <a:t>v oblasti sociální informatiky</a:t>
            </a:r>
            <a:r>
              <a:rPr lang="en-GB" dirty="0"/>
              <a:t>]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1516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Předpokládá se rozmyšlení a návrh tématu projektu, který bude zpracován v rámci tohoto předmětu</a:t>
            </a:r>
          </a:p>
          <a:p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Z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ákladní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 znalosti z oblasti sociální informatiky alespoň v rozsahu předmětu SIN01 Sociální informatika a také zvládnutí metodologie tvorby empirické práce v rozsahu předmětu PV262 Metody a praxe výzkumu v sociální informatice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99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semestru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Představení struktury semináře, diskuse o náplni semináře, představení požadavků na úspěšné ukončení předmětu</a:t>
            </a:r>
          </a:p>
          <a:p>
            <a:pPr lvl="1"/>
            <a:r>
              <a:rPr lang="cs-CZ" dirty="0"/>
              <a:t>Zjištění očekávání studentů od semináře</a:t>
            </a:r>
          </a:p>
          <a:p>
            <a:r>
              <a:rPr lang="cs-CZ" dirty="0"/>
              <a:t>Krátké představení témat a volba technologií jednotlivých projektů</a:t>
            </a:r>
          </a:p>
          <a:p>
            <a:pPr lvl="1"/>
            <a:r>
              <a:rPr lang="cs-CZ" dirty="0"/>
              <a:t>Diskuze nad zvolenými nástroji a minimálním rozsahem práce, který bude potřebný pro úspěšné ukončení předmětu</a:t>
            </a:r>
          </a:p>
          <a:p>
            <a:pPr lvl="1"/>
            <a:r>
              <a:rPr lang="cs-CZ" dirty="0"/>
              <a:t>Sestavení časového plánu projektů a nastavení pevných milníků</a:t>
            </a:r>
          </a:p>
        </p:txBody>
      </p:sp>
    </p:spTree>
    <p:extLst>
      <p:ext uri="{BB962C8B-B14F-4D97-AF65-F5344CB8AC3E}">
        <p14:creationId xmlns:p14="http://schemas.microsoft.com/office/powerpoint/2010/main" val="2071700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17D66D-35E2-4E09-9B08-13A267840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semestru (2)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8DA604-C69D-4CC3-BBAD-3B1890731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Samostatné zpracování projektů – I. etapa</a:t>
            </a:r>
          </a:p>
          <a:p>
            <a:pPr lvl="1"/>
            <a:r>
              <a:rPr lang="cs-CZ" dirty="0"/>
              <a:t>3. – 7. týden</a:t>
            </a:r>
          </a:p>
          <a:p>
            <a:r>
              <a:rPr lang="cs-CZ" dirty="0"/>
              <a:t>Prezentace výstupů I. etapy projektů</a:t>
            </a:r>
          </a:p>
          <a:p>
            <a:pPr lvl="1"/>
            <a:r>
              <a:rPr lang="cs-CZ" dirty="0"/>
              <a:t>8. týden, tj. 19.-24. 4. 2021</a:t>
            </a:r>
          </a:p>
          <a:p>
            <a:r>
              <a:rPr lang="cs-CZ" dirty="0"/>
              <a:t>Samostatné zpracování projektů – II. etapa + oprava výstupů I. etapy dle zpětné vazby</a:t>
            </a:r>
          </a:p>
          <a:p>
            <a:pPr lvl="1"/>
            <a:r>
              <a:rPr lang="cs-CZ" dirty="0"/>
              <a:t>9. – 12. týden</a:t>
            </a:r>
          </a:p>
          <a:p>
            <a:r>
              <a:rPr lang="cs-CZ" dirty="0"/>
              <a:t>Obhajoba projektů a zpětná vazba od lektora a studentů</a:t>
            </a:r>
          </a:p>
          <a:p>
            <a:pPr lvl="1"/>
            <a:r>
              <a:rPr lang="cs-CZ" dirty="0"/>
              <a:t>24.-28. 5. 2021 (nebo ve zkouškovém období)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9097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Účast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Povinná účast</a:t>
            </a:r>
          </a:p>
          <a:p>
            <a:r>
              <a:rPr lang="cs-CZ" dirty="0"/>
              <a:t>Pouze omluvené absence</a:t>
            </a:r>
          </a:p>
          <a:p>
            <a:r>
              <a:rPr lang="cs-CZ" dirty="0"/>
              <a:t>4. – 7. a 9. – 12. týden není klasická výuka</a:t>
            </a:r>
          </a:p>
          <a:p>
            <a:pPr lvl="1"/>
            <a:r>
              <a:rPr lang="cs-CZ" dirty="0"/>
              <a:t>Režim konzultací v domluvené místnosti</a:t>
            </a:r>
          </a:p>
          <a:p>
            <a:pPr lvl="1"/>
            <a:r>
              <a:rPr lang="cs-CZ" dirty="0"/>
              <a:t>Je možné domluvit čas individuálně (i mimo pátek)</a:t>
            </a:r>
          </a:p>
          <a:p>
            <a:pPr lvl="1"/>
            <a:r>
              <a:rPr lang="cs-CZ" dirty="0"/>
              <a:t>Domluva přes email</a:t>
            </a:r>
          </a:p>
          <a:p>
            <a:r>
              <a:rPr lang="cs-CZ" dirty="0"/>
              <a:t>V případě omluvené absence 8. týden</a:t>
            </a:r>
          </a:p>
          <a:p>
            <a:pPr lvl="1"/>
            <a:r>
              <a:rPr lang="cs-CZ" dirty="0"/>
              <a:t>Náhradní termín prezentace v následujícím týdnu</a:t>
            </a:r>
          </a:p>
          <a:p>
            <a:r>
              <a:rPr lang="cs-CZ" dirty="0"/>
              <a:t>V případě omluvené absence 13. týden</a:t>
            </a:r>
          </a:p>
          <a:p>
            <a:pPr lvl="1"/>
            <a:r>
              <a:rPr lang="cs-CZ" dirty="0"/>
              <a:t>Náhradní termín prezentace v průběhu zkouškového období</a:t>
            </a:r>
          </a:p>
        </p:txBody>
      </p:sp>
    </p:spTree>
    <p:extLst>
      <p:ext uri="{BB962C8B-B14F-4D97-AF65-F5344CB8AC3E}">
        <p14:creationId xmlns:p14="http://schemas.microsoft.com/office/powerpoint/2010/main" val="2330511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Uděleno na základě odevzdání a prezentace výsledků dosažených při analýze a implementaci projektu</a:t>
            </a:r>
          </a:p>
          <a:p>
            <a:pPr lvl="1"/>
            <a:r>
              <a:rPr lang="cs-CZ" dirty="0"/>
              <a:t>Srovnání s vytyčenými cíli ze začátku semestru</a:t>
            </a:r>
          </a:p>
        </p:txBody>
      </p:sp>
    </p:spTree>
    <p:extLst>
      <p:ext uri="{BB962C8B-B14F-4D97-AF65-F5344CB8AC3E}">
        <p14:creationId xmlns:p14="http://schemas.microsoft.com/office/powerpoint/2010/main" val="402162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na příští týden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Prezentace vlastního projektu</a:t>
            </a:r>
          </a:p>
          <a:p>
            <a:pPr lvl="1"/>
            <a:r>
              <a:rPr lang="cs-CZ" dirty="0"/>
              <a:t>Krátké představení zvoleného tématu</a:t>
            </a:r>
          </a:p>
          <a:p>
            <a:pPr lvl="1"/>
            <a:r>
              <a:rPr lang="cs-CZ" dirty="0"/>
              <a:t>Představení technik a technologií pro implementaci</a:t>
            </a:r>
          </a:p>
          <a:p>
            <a:pPr lvl="1"/>
            <a:r>
              <a:rPr lang="cs-CZ" dirty="0"/>
              <a:t>Plán praktické implementace projektu</a:t>
            </a:r>
          </a:p>
          <a:p>
            <a:pPr lvl="2"/>
            <a:r>
              <a:rPr lang="cs-CZ" dirty="0"/>
              <a:t>Rozdělení na dvě části</a:t>
            </a:r>
          </a:p>
          <a:p>
            <a:pPr lvl="3"/>
            <a:r>
              <a:rPr lang="cs-CZ" dirty="0"/>
              <a:t>První bude nutné dokončit a prezentovat do poloviny semestru</a:t>
            </a:r>
          </a:p>
          <a:p>
            <a:pPr lvl="3"/>
            <a:r>
              <a:rPr lang="cs-CZ" dirty="0"/>
              <a:t>Druhou do konce semestru</a:t>
            </a:r>
          </a:p>
          <a:p>
            <a:pPr lvl="2"/>
            <a:r>
              <a:rPr lang="cs-CZ" dirty="0"/>
              <a:t>Bude případně korigováno lektory</a:t>
            </a:r>
          </a:p>
          <a:p>
            <a:pPr lvl="1"/>
            <a:r>
              <a:rPr lang="cs-CZ" dirty="0"/>
              <a:t>10 – 15 minut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979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Dotazy</a:t>
            </a:r>
          </a:p>
          <a:p>
            <a:r>
              <a:rPr lang="cs-CZ" dirty="0"/>
              <a:t>Co očekáváte od semináře?</a:t>
            </a:r>
          </a:p>
          <a:p>
            <a:r>
              <a:rPr lang="cs-CZ" dirty="0"/>
              <a:t>Vyhovují vám termíny?</a:t>
            </a:r>
          </a:p>
          <a:p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33821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399</Words>
  <Application>Microsoft Office PowerPoint</Application>
  <PresentationFormat>Širokoúhlá obrazovka</PresentationFormat>
  <Paragraphs>57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PV180 Projekt ze sociální informatiky</vt:lpstr>
      <vt:lpstr>Cíle předmětu</vt:lpstr>
      <vt:lpstr>Předpoklady</vt:lpstr>
      <vt:lpstr>Průběh semestru (1)</vt:lpstr>
      <vt:lpstr>Průběh semestru (2)</vt:lpstr>
      <vt:lpstr>Účast</vt:lpstr>
      <vt:lpstr>Hodnocení</vt:lpstr>
      <vt:lpstr>Úkol na příští týden</vt:lpstr>
      <vt:lpstr>Diskuze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PV180 Projekt ze sociální informatiky</dc:title>
  <dc:creator>xplhak</dc:creator>
  <cp:lastModifiedBy>xplhak</cp:lastModifiedBy>
  <cp:revision>31</cp:revision>
  <dcterms:created xsi:type="dcterms:W3CDTF">2017-02-07T13:00:04Z</dcterms:created>
  <dcterms:modified xsi:type="dcterms:W3CDTF">2021-03-02T07:44:53Z</dcterms:modified>
</cp:coreProperties>
</file>