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7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8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9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0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11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20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21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22.xml" ContentType="application/vnd.openxmlformats-officedocument.presentationml.notesSlide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notesSlides/notesSlide23.xml" ContentType="application/vnd.openxmlformats-officedocument.presentationml.notesSlide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notesSlides/notesSlide24.xml" ContentType="application/vnd.openxmlformats-officedocument.presentationml.notesSlide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notesSlides/notesSlide2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86" r:id="rId3"/>
    <p:sldMasterId id="2147483698" r:id="rId4"/>
    <p:sldMasterId id="2147483711" r:id="rId5"/>
    <p:sldMasterId id="2147483723" r:id="rId6"/>
  </p:sldMasterIdLst>
  <p:notesMasterIdLst>
    <p:notesMasterId r:id="rId32"/>
  </p:notesMasterIdLst>
  <p:sldIdLst>
    <p:sldId id="256" r:id="rId7"/>
    <p:sldId id="265" r:id="rId8"/>
    <p:sldId id="266" r:id="rId9"/>
    <p:sldId id="268" r:id="rId10"/>
    <p:sldId id="269" r:id="rId11"/>
    <p:sldId id="270" r:id="rId12"/>
    <p:sldId id="271" r:id="rId13"/>
    <p:sldId id="272" r:id="rId14"/>
    <p:sldId id="273" r:id="rId15"/>
    <p:sldId id="274" r:id="rId16"/>
    <p:sldId id="257" r:id="rId17"/>
    <p:sldId id="258" r:id="rId18"/>
    <p:sldId id="267" r:id="rId19"/>
    <p:sldId id="259" r:id="rId20"/>
    <p:sldId id="260" r:id="rId21"/>
    <p:sldId id="261" r:id="rId22"/>
    <p:sldId id="262" r:id="rId23"/>
    <p:sldId id="263" r:id="rId24"/>
    <p:sldId id="275" r:id="rId25"/>
    <p:sldId id="276" r:id="rId26"/>
    <p:sldId id="277" r:id="rId27"/>
    <p:sldId id="278" r:id="rId28"/>
    <p:sldId id="280" r:id="rId29"/>
    <p:sldId id="279" r:id="rId30"/>
    <p:sldId id="264" r:id="rId31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3E05FE0-0B50-44D6-B8A9-F9A5D6298368}" v="139" dt="2022-03-08T08:58:21.13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59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34" Type="http://schemas.openxmlformats.org/officeDocument/2006/relationships/viewProps" Target="view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presProps" Target="presProps.xml"/><Relationship Id="rId38" Type="http://schemas.microsoft.com/office/2015/10/relationships/revisionInfo" Target="revisionInfo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notesMaster" Target="notesMasters/notesMaster1.xml"/><Relationship Id="rId37" Type="http://schemas.microsoft.com/office/2016/11/relationships/changesInfo" Target="changesInfos/changesInfo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theme" Target="theme/theme1.xml"/><Relationship Id="rId8" Type="http://schemas.openxmlformats.org/officeDocument/2006/relationships/slide" Target="slides/slide2.xml"/><Relationship Id="rId3" Type="http://schemas.openxmlformats.org/officeDocument/2006/relationships/slideMaster" Target="slideMasters/slideMaster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onard Walletzký" userId="5c6479d8-24c8-4ca4-a5c7-fde0682a328a" providerId="ADAL" clId="{73E05FE0-0B50-44D6-B8A9-F9A5D6298368}"/>
    <pc:docChg chg="custSel addSld modSld">
      <pc:chgData name="Leonard Walletzký" userId="5c6479d8-24c8-4ca4-a5c7-fde0682a328a" providerId="ADAL" clId="{73E05FE0-0B50-44D6-B8A9-F9A5D6298368}" dt="2022-03-08T09:00:27.045" v="3706" actId="1076"/>
      <pc:docMkLst>
        <pc:docMk/>
      </pc:docMkLst>
      <pc:sldChg chg="addSp delSp modSp mod modMedia modClrScheme chgLayout modNotes">
        <pc:chgData name="Leonard Walletzký" userId="5c6479d8-24c8-4ca4-a5c7-fde0682a328a" providerId="ADAL" clId="{73E05FE0-0B50-44D6-B8A9-F9A5D6298368}" dt="2022-03-08T09:00:05.212" v="3703" actId="478"/>
        <pc:sldMkLst>
          <pc:docMk/>
          <pc:sldMk cId="1336325269" sldId="256"/>
        </pc:sldMkLst>
        <pc:spChg chg="mod ord">
          <ac:chgData name="Leonard Walletzký" userId="5c6479d8-24c8-4ca4-a5c7-fde0682a328a" providerId="ADAL" clId="{73E05FE0-0B50-44D6-B8A9-F9A5D6298368}" dt="2022-03-08T08:59:58.377" v="3702" actId="962"/>
          <ac:spMkLst>
            <pc:docMk/>
            <pc:sldMk cId="1336325269" sldId="256"/>
            <ac:spMk id="2" creationId="{00000000-0000-0000-0000-000000000000}"/>
          </ac:spMkLst>
        </pc:spChg>
        <pc:spChg chg="del mod ord">
          <ac:chgData name="Leonard Walletzký" userId="5c6479d8-24c8-4ca4-a5c7-fde0682a328a" providerId="ADAL" clId="{73E05FE0-0B50-44D6-B8A9-F9A5D6298368}" dt="2022-03-08T08:59:16.026" v="3652" actId="700"/>
          <ac:spMkLst>
            <pc:docMk/>
            <pc:sldMk cId="1336325269" sldId="256"/>
            <ac:spMk id="3" creationId="{00000000-0000-0000-0000-000000000000}"/>
          </ac:spMkLst>
        </pc:spChg>
        <pc:spChg chg="add mod ord">
          <ac:chgData name="Leonard Walletzký" userId="5c6479d8-24c8-4ca4-a5c7-fde0682a328a" providerId="ADAL" clId="{73E05FE0-0B50-44D6-B8A9-F9A5D6298368}" dt="2022-03-08T08:59:50.805" v="3698" actId="26606"/>
          <ac:spMkLst>
            <pc:docMk/>
            <pc:sldMk cId="1336325269" sldId="256"/>
            <ac:spMk id="4" creationId="{6ADCF5CE-9D34-4A01-BF35-148FA00B6144}"/>
          </ac:spMkLst>
        </pc:spChg>
        <pc:spChg chg="add mod">
          <ac:chgData name="Leonard Walletzký" userId="5c6479d8-24c8-4ca4-a5c7-fde0682a328a" providerId="ADAL" clId="{73E05FE0-0B50-44D6-B8A9-F9A5D6298368}" dt="2022-03-08T08:59:50.805" v="3698" actId="26606"/>
          <ac:spMkLst>
            <pc:docMk/>
            <pc:sldMk cId="1336325269" sldId="256"/>
            <ac:spMk id="10" creationId="{8DED2793-9F7D-4092-AFD6-6BD5639CC8D5}"/>
          </ac:spMkLst>
        </pc:spChg>
        <pc:spChg chg="add del mod">
          <ac:chgData name="Leonard Walletzký" userId="5c6479d8-24c8-4ca4-a5c7-fde0682a328a" providerId="ADAL" clId="{73E05FE0-0B50-44D6-B8A9-F9A5D6298368}" dt="2022-03-08T09:00:05.212" v="3703" actId="478"/>
          <ac:spMkLst>
            <pc:docMk/>
            <pc:sldMk cId="1336325269" sldId="256"/>
            <ac:spMk id="12" creationId="{9AC732FF-0FF5-45F6-966B-466F80BADA1C}"/>
          </ac:spMkLst>
        </pc:spChg>
        <pc:picChg chg="add mod">
          <ac:chgData name="Leonard Walletzký" userId="5c6479d8-24c8-4ca4-a5c7-fde0682a328a" providerId="ADAL" clId="{73E05FE0-0B50-44D6-B8A9-F9A5D6298368}" dt="2022-03-08T08:59:58.377" v="3701" actId="27614"/>
          <ac:picMkLst>
            <pc:docMk/>
            <pc:sldMk cId="1336325269" sldId="256"/>
            <ac:picMk id="6" creationId="{BE35DF81-B49F-4BA0-897A-8BCCE05EA97C}"/>
          </ac:picMkLst>
        </pc:picChg>
      </pc:sldChg>
      <pc:sldChg chg="modSp mod modNotes">
        <pc:chgData name="Leonard Walletzký" userId="5c6479d8-24c8-4ca4-a5c7-fde0682a328a" providerId="ADAL" clId="{73E05FE0-0B50-44D6-B8A9-F9A5D6298368}" dt="2022-03-08T08:54:30.550" v="3406" actId="790"/>
        <pc:sldMkLst>
          <pc:docMk/>
          <pc:sldMk cId="3294183313" sldId="257"/>
        </pc:sldMkLst>
        <pc:spChg chg="mod">
          <ac:chgData name="Leonard Walletzký" userId="5c6479d8-24c8-4ca4-a5c7-fde0682a328a" providerId="ADAL" clId="{73E05FE0-0B50-44D6-B8A9-F9A5D6298368}" dt="2022-03-08T08:54:30.518" v="3395" actId="790"/>
          <ac:spMkLst>
            <pc:docMk/>
            <pc:sldMk cId="3294183313" sldId="257"/>
            <ac:spMk id="2" creationId="{00000000-0000-0000-0000-000000000000}"/>
          </ac:spMkLst>
        </pc:spChg>
        <pc:spChg chg="mod">
          <ac:chgData name="Leonard Walletzký" userId="5c6479d8-24c8-4ca4-a5c7-fde0682a328a" providerId="ADAL" clId="{73E05FE0-0B50-44D6-B8A9-F9A5D6298368}" dt="2022-03-08T08:54:30.519" v="3396" actId="790"/>
          <ac:spMkLst>
            <pc:docMk/>
            <pc:sldMk cId="3294183313" sldId="257"/>
            <ac:spMk id="3" creationId="{00000000-0000-0000-0000-000000000000}"/>
          </ac:spMkLst>
        </pc:spChg>
        <pc:spChg chg="mod">
          <ac:chgData name="Leonard Walletzký" userId="5c6479d8-24c8-4ca4-a5c7-fde0682a328a" providerId="ADAL" clId="{73E05FE0-0B50-44D6-B8A9-F9A5D6298368}" dt="2022-03-08T08:54:30.547" v="3401"/>
          <ac:spMkLst>
            <pc:docMk/>
            <pc:sldMk cId="3294183313" sldId="257"/>
            <ac:spMk id="5" creationId="{00000000-0000-0000-0000-000000000000}"/>
          </ac:spMkLst>
        </pc:spChg>
        <pc:spChg chg="mod">
          <ac:chgData name="Leonard Walletzký" userId="5c6479d8-24c8-4ca4-a5c7-fde0682a328a" providerId="ADAL" clId="{73E05FE0-0B50-44D6-B8A9-F9A5D6298368}" dt="2022-03-08T08:54:30.548" v="3402"/>
          <ac:spMkLst>
            <pc:docMk/>
            <pc:sldMk cId="3294183313" sldId="257"/>
            <ac:spMk id="6" creationId="{00000000-0000-0000-0000-000000000000}"/>
          </ac:spMkLst>
        </pc:spChg>
        <pc:spChg chg="mod">
          <ac:chgData name="Leonard Walletzký" userId="5c6479d8-24c8-4ca4-a5c7-fde0682a328a" providerId="ADAL" clId="{73E05FE0-0B50-44D6-B8A9-F9A5D6298368}" dt="2022-03-08T08:54:30.548" v="3403"/>
          <ac:spMkLst>
            <pc:docMk/>
            <pc:sldMk cId="3294183313" sldId="257"/>
            <ac:spMk id="7" creationId="{00000000-0000-0000-0000-000000000000}"/>
          </ac:spMkLst>
        </pc:spChg>
        <pc:spChg chg="mod">
          <ac:chgData name="Leonard Walletzký" userId="5c6479d8-24c8-4ca4-a5c7-fde0682a328a" providerId="ADAL" clId="{73E05FE0-0B50-44D6-B8A9-F9A5D6298368}" dt="2022-03-08T08:54:30.549" v="3404"/>
          <ac:spMkLst>
            <pc:docMk/>
            <pc:sldMk cId="3294183313" sldId="257"/>
            <ac:spMk id="8" creationId="{00000000-0000-0000-0000-000000000000}"/>
          </ac:spMkLst>
        </pc:spChg>
        <pc:graphicFrameChg chg="mod">
          <ac:chgData name="Leonard Walletzký" userId="5c6479d8-24c8-4ca4-a5c7-fde0682a328a" providerId="ADAL" clId="{73E05FE0-0B50-44D6-B8A9-F9A5D6298368}" dt="2022-03-08T08:54:30.543" v="3400"/>
          <ac:graphicFrameMkLst>
            <pc:docMk/>
            <pc:sldMk cId="3294183313" sldId="257"/>
            <ac:graphicFrameMk id="4" creationId="{00000000-0000-0000-0000-000000000000}"/>
          </ac:graphicFrameMkLst>
        </pc:graphicFrameChg>
      </pc:sldChg>
      <pc:sldChg chg="modSp mod modNotes">
        <pc:chgData name="Leonard Walletzký" userId="5c6479d8-24c8-4ca4-a5c7-fde0682a328a" providerId="ADAL" clId="{73E05FE0-0B50-44D6-B8A9-F9A5D6298368}" dt="2022-03-08T08:54:30.557" v="3420" actId="790"/>
        <pc:sldMkLst>
          <pc:docMk/>
          <pc:sldMk cId="3818736943" sldId="258"/>
        </pc:sldMkLst>
        <pc:spChg chg="mod">
          <ac:chgData name="Leonard Walletzký" userId="5c6479d8-24c8-4ca4-a5c7-fde0682a328a" providerId="ADAL" clId="{73E05FE0-0B50-44D6-B8A9-F9A5D6298368}" dt="2022-03-08T08:54:30.553" v="3412" actId="790"/>
          <ac:spMkLst>
            <pc:docMk/>
            <pc:sldMk cId="3818736943" sldId="258"/>
            <ac:spMk id="2" creationId="{00000000-0000-0000-0000-000000000000}"/>
          </ac:spMkLst>
        </pc:spChg>
        <pc:spChg chg="mod">
          <ac:chgData name="Leonard Walletzký" userId="5c6479d8-24c8-4ca4-a5c7-fde0682a328a" providerId="ADAL" clId="{73E05FE0-0B50-44D6-B8A9-F9A5D6298368}" dt="2022-03-08T08:54:30.556" v="3417"/>
          <ac:spMkLst>
            <pc:docMk/>
            <pc:sldMk cId="3818736943" sldId="258"/>
            <ac:spMk id="3" creationId="{E72609D0-7035-4AAB-85CA-4EA6EB5B3A51}"/>
          </ac:spMkLst>
        </pc:spChg>
        <pc:spChg chg="mod">
          <ac:chgData name="Leonard Walletzký" userId="5c6479d8-24c8-4ca4-a5c7-fde0682a328a" providerId="ADAL" clId="{73E05FE0-0B50-44D6-B8A9-F9A5D6298368}" dt="2022-03-08T08:54:30.553" v="3413"/>
          <ac:spMkLst>
            <pc:docMk/>
            <pc:sldMk cId="3818736943" sldId="258"/>
            <ac:spMk id="4" creationId="{00000000-0000-0000-0000-000000000000}"/>
          </ac:spMkLst>
        </pc:spChg>
        <pc:spChg chg="mod">
          <ac:chgData name="Leonard Walletzký" userId="5c6479d8-24c8-4ca4-a5c7-fde0682a328a" providerId="ADAL" clId="{73E05FE0-0B50-44D6-B8A9-F9A5D6298368}" dt="2022-03-08T08:54:30.556" v="3418"/>
          <ac:spMkLst>
            <pc:docMk/>
            <pc:sldMk cId="3818736943" sldId="258"/>
            <ac:spMk id="5" creationId="{95876F3B-F940-4C4F-B300-5B9E432F77DE}"/>
          </ac:spMkLst>
        </pc:spChg>
        <pc:spChg chg="mod">
          <ac:chgData name="Leonard Walletzký" userId="5c6479d8-24c8-4ca4-a5c7-fde0682a328a" providerId="ADAL" clId="{73E05FE0-0B50-44D6-B8A9-F9A5D6298368}" dt="2022-03-08T08:54:30.553" v="3414"/>
          <ac:spMkLst>
            <pc:docMk/>
            <pc:sldMk cId="3818736943" sldId="258"/>
            <ac:spMk id="6" creationId="{00000000-0000-0000-0000-000000000000}"/>
          </ac:spMkLst>
        </pc:spChg>
        <pc:spChg chg="mod ord">
          <ac:chgData name="Leonard Walletzký" userId="5c6479d8-24c8-4ca4-a5c7-fde0682a328a" providerId="ADAL" clId="{73E05FE0-0B50-44D6-B8A9-F9A5D6298368}" dt="2022-03-08T08:54:30.552" v="3411"/>
          <ac:spMkLst>
            <pc:docMk/>
            <pc:sldMk cId="3818736943" sldId="258"/>
            <ac:spMk id="8" creationId="{F41F0922-2880-477E-85CE-6237182F1FE9}"/>
          </ac:spMkLst>
        </pc:spChg>
        <pc:spChg chg="mod ord">
          <ac:chgData name="Leonard Walletzký" userId="5c6479d8-24c8-4ca4-a5c7-fde0682a328a" providerId="ADAL" clId="{73E05FE0-0B50-44D6-B8A9-F9A5D6298368}" dt="2022-03-08T08:54:30.550" v="3407"/>
          <ac:spMkLst>
            <pc:docMk/>
            <pc:sldMk cId="3818736943" sldId="258"/>
            <ac:spMk id="9" creationId="{A32DEF2D-2C4C-461F-80A5-5A30D46F3E43}"/>
          </ac:spMkLst>
        </pc:spChg>
        <pc:spChg chg="mod ord">
          <ac:chgData name="Leonard Walletzký" userId="5c6479d8-24c8-4ca4-a5c7-fde0682a328a" providerId="ADAL" clId="{73E05FE0-0B50-44D6-B8A9-F9A5D6298368}" dt="2022-03-08T08:54:30.550" v="3408"/>
          <ac:spMkLst>
            <pc:docMk/>
            <pc:sldMk cId="3818736943" sldId="258"/>
            <ac:spMk id="30" creationId="{5803032C-1D58-473D-99AB-739A9340ED78}"/>
          </ac:spMkLst>
        </pc:spChg>
        <pc:spChg chg="mod ord">
          <ac:chgData name="Leonard Walletzký" userId="5c6479d8-24c8-4ca4-a5c7-fde0682a328a" providerId="ADAL" clId="{73E05FE0-0B50-44D6-B8A9-F9A5D6298368}" dt="2022-03-08T08:54:30.551" v="3409"/>
          <ac:spMkLst>
            <pc:docMk/>
            <pc:sldMk cId="3818736943" sldId="258"/>
            <ac:spMk id="31" creationId="{56605F83-605D-4AE0-A5E4-BEF1BCFDD0B4}"/>
          </ac:spMkLst>
        </pc:spChg>
        <pc:spChg chg="mod">
          <ac:chgData name="Leonard Walletzký" userId="5c6479d8-24c8-4ca4-a5c7-fde0682a328a" providerId="ADAL" clId="{73E05FE0-0B50-44D6-B8A9-F9A5D6298368}" dt="2022-03-08T08:54:30.555" v="3415"/>
          <ac:spMkLst>
            <pc:docMk/>
            <pc:sldMk cId="3818736943" sldId="258"/>
            <ac:spMk id="35" creationId="{00000000-0000-0000-0000-000000000000}"/>
          </ac:spMkLst>
        </pc:spChg>
        <pc:spChg chg="mod ord">
          <ac:chgData name="Leonard Walletzký" userId="5c6479d8-24c8-4ca4-a5c7-fde0682a328a" providerId="ADAL" clId="{73E05FE0-0B50-44D6-B8A9-F9A5D6298368}" dt="2022-03-08T08:54:30.551" v="3410"/>
          <ac:spMkLst>
            <pc:docMk/>
            <pc:sldMk cId="3818736943" sldId="258"/>
            <ac:spMk id="44" creationId="{00000000-0000-0000-0000-000000000000}"/>
          </ac:spMkLst>
        </pc:spChg>
        <pc:spChg chg="mod">
          <ac:chgData name="Leonard Walletzký" userId="5c6479d8-24c8-4ca4-a5c7-fde0682a328a" providerId="ADAL" clId="{73E05FE0-0B50-44D6-B8A9-F9A5D6298368}" dt="2022-03-08T08:54:30.555" v="3416"/>
          <ac:spMkLst>
            <pc:docMk/>
            <pc:sldMk cId="3818736943" sldId="258"/>
            <ac:spMk id="45" creationId="{00000000-0000-0000-0000-000000000000}"/>
          </ac:spMkLst>
        </pc:spChg>
      </pc:sldChg>
      <pc:sldChg chg="modSp mod modNotes">
        <pc:chgData name="Leonard Walletzký" userId="5c6479d8-24c8-4ca4-a5c7-fde0682a328a" providerId="ADAL" clId="{73E05FE0-0B50-44D6-B8A9-F9A5D6298368}" dt="2022-03-08T08:54:30.581" v="3461" actId="790"/>
        <pc:sldMkLst>
          <pc:docMk/>
          <pc:sldMk cId="2930953058" sldId="259"/>
        </pc:sldMkLst>
        <pc:spChg chg="mod">
          <ac:chgData name="Leonard Walletzký" userId="5c6479d8-24c8-4ca4-a5c7-fde0682a328a" providerId="ADAL" clId="{73E05FE0-0B50-44D6-B8A9-F9A5D6298368}" dt="2022-03-08T08:54:30.578" v="3455"/>
          <ac:spMkLst>
            <pc:docMk/>
            <pc:sldMk cId="2930953058" sldId="259"/>
            <ac:spMk id="2" creationId="{AFE8336F-7AC5-4524-BB50-208C0BE7EC9A}"/>
          </ac:spMkLst>
        </pc:spChg>
        <pc:spChg chg="mod">
          <ac:chgData name="Leonard Walletzký" userId="5c6479d8-24c8-4ca4-a5c7-fde0682a328a" providerId="ADAL" clId="{73E05FE0-0B50-44D6-B8A9-F9A5D6298368}" dt="2022-03-08T08:54:30.568" v="3439"/>
          <ac:spMkLst>
            <pc:docMk/>
            <pc:sldMk cId="2930953058" sldId="259"/>
            <ac:spMk id="63" creationId="{00000000-0000-0000-0000-000000000000}"/>
          </ac:spMkLst>
        </pc:spChg>
        <pc:spChg chg="mod">
          <ac:chgData name="Leonard Walletzký" userId="5c6479d8-24c8-4ca4-a5c7-fde0682a328a" providerId="ADAL" clId="{73E05FE0-0B50-44D6-B8A9-F9A5D6298368}" dt="2022-03-08T08:54:30.568" v="3440"/>
          <ac:spMkLst>
            <pc:docMk/>
            <pc:sldMk cId="2930953058" sldId="259"/>
            <ac:spMk id="64" creationId="{00000000-0000-0000-0000-000000000000}"/>
          </ac:spMkLst>
        </pc:spChg>
        <pc:spChg chg="mod">
          <ac:chgData name="Leonard Walletzký" userId="5c6479d8-24c8-4ca4-a5c7-fde0682a328a" providerId="ADAL" clId="{73E05FE0-0B50-44D6-B8A9-F9A5D6298368}" dt="2022-03-08T08:54:30.569" v="3441"/>
          <ac:spMkLst>
            <pc:docMk/>
            <pc:sldMk cId="2930953058" sldId="259"/>
            <ac:spMk id="94" creationId="{00000000-0000-0000-0000-000000000000}"/>
          </ac:spMkLst>
        </pc:spChg>
        <pc:spChg chg="mod">
          <ac:chgData name="Leonard Walletzký" userId="5c6479d8-24c8-4ca4-a5c7-fde0682a328a" providerId="ADAL" clId="{73E05FE0-0B50-44D6-B8A9-F9A5D6298368}" dt="2022-03-08T08:54:30.570" v="3442"/>
          <ac:spMkLst>
            <pc:docMk/>
            <pc:sldMk cId="2930953058" sldId="259"/>
            <ac:spMk id="104" creationId="{00000000-0000-0000-0000-000000000000}"/>
          </ac:spMkLst>
        </pc:spChg>
        <pc:spChg chg="mod">
          <ac:chgData name="Leonard Walletzký" userId="5c6479d8-24c8-4ca4-a5c7-fde0682a328a" providerId="ADAL" clId="{73E05FE0-0B50-44D6-B8A9-F9A5D6298368}" dt="2022-03-08T08:54:30.570" v="3443"/>
          <ac:spMkLst>
            <pc:docMk/>
            <pc:sldMk cId="2930953058" sldId="259"/>
            <ac:spMk id="111" creationId="{00000000-0000-0000-0000-000000000000}"/>
          </ac:spMkLst>
        </pc:spChg>
        <pc:spChg chg="mod">
          <ac:chgData name="Leonard Walletzký" userId="5c6479d8-24c8-4ca4-a5c7-fde0682a328a" providerId="ADAL" clId="{73E05FE0-0B50-44D6-B8A9-F9A5D6298368}" dt="2022-03-08T08:54:30.571" v="3444"/>
          <ac:spMkLst>
            <pc:docMk/>
            <pc:sldMk cId="2930953058" sldId="259"/>
            <ac:spMk id="121" creationId="{00000000-0000-0000-0000-000000000000}"/>
          </ac:spMkLst>
        </pc:spChg>
        <pc:spChg chg="mod">
          <ac:chgData name="Leonard Walletzký" userId="5c6479d8-24c8-4ca4-a5c7-fde0682a328a" providerId="ADAL" clId="{73E05FE0-0B50-44D6-B8A9-F9A5D6298368}" dt="2022-03-08T08:54:30.579" v="3456"/>
          <ac:spMkLst>
            <pc:docMk/>
            <pc:sldMk cId="2930953058" sldId="259"/>
            <ac:spMk id="123" creationId="{A92CCA4D-2BDE-4A2F-B915-B585FCA08289}"/>
          </ac:spMkLst>
        </pc:spChg>
        <pc:spChg chg="mod">
          <ac:chgData name="Leonard Walletzký" userId="5c6479d8-24c8-4ca4-a5c7-fde0682a328a" providerId="ADAL" clId="{73E05FE0-0B50-44D6-B8A9-F9A5D6298368}" dt="2022-03-08T08:54:30.579" v="3457"/>
          <ac:spMkLst>
            <pc:docMk/>
            <pc:sldMk cId="2930953058" sldId="259"/>
            <ac:spMk id="124" creationId="{E6AEA986-B561-4AF3-AA96-33EE7CD9ACF5}"/>
          </ac:spMkLst>
        </pc:spChg>
        <pc:spChg chg="mod">
          <ac:chgData name="Leonard Walletzký" userId="5c6479d8-24c8-4ca4-a5c7-fde0682a328a" providerId="ADAL" clId="{73E05FE0-0B50-44D6-B8A9-F9A5D6298368}" dt="2022-03-08T08:54:30.579" v="3458"/>
          <ac:spMkLst>
            <pc:docMk/>
            <pc:sldMk cId="2930953058" sldId="259"/>
            <ac:spMk id="125" creationId="{CE81C601-2CBA-4F75-96AF-624F52B7458C}"/>
          </ac:spMkLst>
        </pc:spChg>
        <pc:spChg chg="mod">
          <ac:chgData name="Leonard Walletzký" userId="5c6479d8-24c8-4ca4-a5c7-fde0682a328a" providerId="ADAL" clId="{73E05FE0-0B50-44D6-B8A9-F9A5D6298368}" dt="2022-03-08T08:54:30.580" v="3459" actId="790"/>
          <ac:spMkLst>
            <pc:docMk/>
            <pc:sldMk cId="2930953058" sldId="259"/>
            <ac:spMk id="126" creationId="{3EC270BE-BAF4-455A-A85E-1978E234A6B6}"/>
          </ac:spMkLst>
        </pc:spChg>
        <pc:spChg chg="mod">
          <ac:chgData name="Leonard Walletzký" userId="5c6479d8-24c8-4ca4-a5c7-fde0682a328a" providerId="ADAL" clId="{73E05FE0-0B50-44D6-B8A9-F9A5D6298368}" dt="2022-03-08T08:54:30.572" v="3445" actId="790"/>
          <ac:spMkLst>
            <pc:docMk/>
            <pc:sldMk cId="2930953058" sldId="259"/>
            <ac:spMk id="199" creationId="{00000000-0000-0000-0000-000000000000}"/>
          </ac:spMkLst>
        </pc:spChg>
        <pc:spChg chg="mod">
          <ac:chgData name="Leonard Walletzký" userId="5c6479d8-24c8-4ca4-a5c7-fde0682a328a" providerId="ADAL" clId="{73E05FE0-0B50-44D6-B8A9-F9A5D6298368}" dt="2022-03-08T08:54:30.572" v="3446" actId="790"/>
          <ac:spMkLst>
            <pc:docMk/>
            <pc:sldMk cId="2930953058" sldId="259"/>
            <ac:spMk id="200" creationId="{00000000-0000-0000-0000-000000000000}"/>
          </ac:spMkLst>
        </pc:spChg>
        <pc:spChg chg="mod">
          <ac:chgData name="Leonard Walletzký" userId="5c6479d8-24c8-4ca4-a5c7-fde0682a328a" providerId="ADAL" clId="{73E05FE0-0B50-44D6-B8A9-F9A5D6298368}" dt="2022-03-08T08:54:30.573" v="3447" actId="790"/>
          <ac:spMkLst>
            <pc:docMk/>
            <pc:sldMk cId="2930953058" sldId="259"/>
            <ac:spMk id="224" creationId="{00000000-0000-0000-0000-000000000000}"/>
          </ac:spMkLst>
        </pc:spChg>
        <pc:spChg chg="mod">
          <ac:chgData name="Leonard Walletzký" userId="5c6479d8-24c8-4ca4-a5c7-fde0682a328a" providerId="ADAL" clId="{73E05FE0-0B50-44D6-B8A9-F9A5D6298368}" dt="2022-03-08T08:54:30.574" v="3448" actId="790"/>
          <ac:spMkLst>
            <pc:docMk/>
            <pc:sldMk cId="2930953058" sldId="259"/>
            <ac:spMk id="234" creationId="{00000000-0000-0000-0000-000000000000}"/>
          </ac:spMkLst>
        </pc:spChg>
        <pc:spChg chg="mod">
          <ac:chgData name="Leonard Walletzký" userId="5c6479d8-24c8-4ca4-a5c7-fde0682a328a" providerId="ADAL" clId="{73E05FE0-0B50-44D6-B8A9-F9A5D6298368}" dt="2022-03-08T08:54:30.574" v="3449" actId="790"/>
          <ac:spMkLst>
            <pc:docMk/>
            <pc:sldMk cId="2930953058" sldId="259"/>
            <ac:spMk id="241" creationId="{00000000-0000-0000-0000-000000000000}"/>
          </ac:spMkLst>
        </pc:spChg>
        <pc:spChg chg="mod">
          <ac:chgData name="Leonard Walletzký" userId="5c6479d8-24c8-4ca4-a5c7-fde0682a328a" providerId="ADAL" clId="{73E05FE0-0B50-44D6-B8A9-F9A5D6298368}" dt="2022-03-08T08:54:30.575" v="3450" actId="790"/>
          <ac:spMkLst>
            <pc:docMk/>
            <pc:sldMk cId="2930953058" sldId="259"/>
            <ac:spMk id="242" creationId="{00000000-0000-0000-0000-000000000000}"/>
          </ac:spMkLst>
        </pc:spChg>
        <pc:spChg chg="mod">
          <ac:chgData name="Leonard Walletzký" userId="5c6479d8-24c8-4ca4-a5c7-fde0682a328a" providerId="ADAL" clId="{73E05FE0-0B50-44D6-B8A9-F9A5D6298368}" dt="2022-03-08T08:54:30.576" v="3451" actId="790"/>
          <ac:spMkLst>
            <pc:docMk/>
            <pc:sldMk cId="2930953058" sldId="259"/>
            <ac:spMk id="252" creationId="{00000000-0000-0000-0000-000000000000}"/>
          </ac:spMkLst>
        </pc:spChg>
        <pc:spChg chg="mod">
          <ac:chgData name="Leonard Walletzký" userId="5c6479d8-24c8-4ca4-a5c7-fde0682a328a" providerId="ADAL" clId="{73E05FE0-0B50-44D6-B8A9-F9A5D6298368}" dt="2022-03-08T08:54:30.576" v="3452" actId="790"/>
          <ac:spMkLst>
            <pc:docMk/>
            <pc:sldMk cId="2930953058" sldId="259"/>
            <ac:spMk id="258" creationId="{00000000-0000-0000-0000-000000000000}"/>
          </ac:spMkLst>
        </pc:spChg>
        <pc:spChg chg="mod">
          <ac:chgData name="Leonard Walletzký" userId="5c6479d8-24c8-4ca4-a5c7-fde0682a328a" providerId="ADAL" clId="{73E05FE0-0B50-44D6-B8A9-F9A5D6298368}" dt="2022-03-08T08:54:30.577" v="3453" actId="790"/>
          <ac:spMkLst>
            <pc:docMk/>
            <pc:sldMk cId="2930953058" sldId="259"/>
            <ac:spMk id="268" creationId="{00000000-0000-0000-0000-000000000000}"/>
          </ac:spMkLst>
        </pc:spChg>
        <pc:spChg chg="mod">
          <ac:chgData name="Leonard Walletzký" userId="5c6479d8-24c8-4ca4-a5c7-fde0682a328a" providerId="ADAL" clId="{73E05FE0-0B50-44D6-B8A9-F9A5D6298368}" dt="2022-03-08T08:54:30.578" v="3454" actId="790"/>
          <ac:spMkLst>
            <pc:docMk/>
            <pc:sldMk cId="2930953058" sldId="259"/>
            <ac:spMk id="278" creationId="{00000000-0000-0000-0000-000000000000}"/>
          </ac:spMkLst>
        </pc:spChg>
      </pc:sldChg>
      <pc:sldChg chg="modSp mod modNotes">
        <pc:chgData name="Leonard Walletzký" userId="5c6479d8-24c8-4ca4-a5c7-fde0682a328a" providerId="ADAL" clId="{73E05FE0-0B50-44D6-B8A9-F9A5D6298368}" dt="2022-03-08T08:54:30.600" v="3489" actId="790"/>
        <pc:sldMkLst>
          <pc:docMk/>
          <pc:sldMk cId="75253344" sldId="260"/>
        </pc:sldMkLst>
        <pc:spChg chg="mod">
          <ac:chgData name="Leonard Walletzký" userId="5c6479d8-24c8-4ca4-a5c7-fde0682a328a" providerId="ADAL" clId="{73E05FE0-0B50-44D6-B8A9-F9A5D6298368}" dt="2022-03-08T08:54:30.582" v="3462"/>
          <ac:spMkLst>
            <pc:docMk/>
            <pc:sldMk cId="75253344" sldId="260"/>
            <ac:spMk id="130" creationId="{00000000-0000-0000-0000-000000000000}"/>
          </ac:spMkLst>
        </pc:spChg>
        <pc:spChg chg="mod">
          <ac:chgData name="Leonard Walletzký" userId="5c6479d8-24c8-4ca4-a5c7-fde0682a328a" providerId="ADAL" clId="{73E05FE0-0B50-44D6-B8A9-F9A5D6298368}" dt="2022-03-08T08:54:30.582" v="3463"/>
          <ac:spMkLst>
            <pc:docMk/>
            <pc:sldMk cId="75253344" sldId="260"/>
            <ac:spMk id="154" creationId="{00000000-0000-0000-0000-000000000000}"/>
          </ac:spMkLst>
        </pc:spChg>
        <pc:spChg chg="mod">
          <ac:chgData name="Leonard Walletzký" userId="5c6479d8-24c8-4ca4-a5c7-fde0682a328a" providerId="ADAL" clId="{73E05FE0-0B50-44D6-B8A9-F9A5D6298368}" dt="2022-03-08T08:54:30.583" v="3464"/>
          <ac:spMkLst>
            <pc:docMk/>
            <pc:sldMk cId="75253344" sldId="260"/>
            <ac:spMk id="169" creationId="{00000000-0000-0000-0000-000000000000}"/>
          </ac:spMkLst>
        </pc:spChg>
        <pc:spChg chg="mod">
          <ac:chgData name="Leonard Walletzký" userId="5c6479d8-24c8-4ca4-a5c7-fde0682a328a" providerId="ADAL" clId="{73E05FE0-0B50-44D6-B8A9-F9A5D6298368}" dt="2022-03-08T08:54:30.583" v="3465"/>
          <ac:spMkLst>
            <pc:docMk/>
            <pc:sldMk cId="75253344" sldId="260"/>
            <ac:spMk id="170" creationId="{00000000-0000-0000-0000-000000000000}"/>
          </ac:spMkLst>
        </pc:spChg>
        <pc:spChg chg="mod">
          <ac:chgData name="Leonard Walletzký" userId="5c6479d8-24c8-4ca4-a5c7-fde0682a328a" providerId="ADAL" clId="{73E05FE0-0B50-44D6-B8A9-F9A5D6298368}" dt="2022-03-08T08:54:30.597" v="3484" actId="790"/>
          <ac:spMkLst>
            <pc:docMk/>
            <pc:sldMk cId="75253344" sldId="260"/>
            <ac:spMk id="174" creationId="{512FBA3D-7238-473D-A480-942A02616802}"/>
          </ac:spMkLst>
        </pc:spChg>
        <pc:spChg chg="mod">
          <ac:chgData name="Leonard Walletzký" userId="5c6479d8-24c8-4ca4-a5c7-fde0682a328a" providerId="ADAL" clId="{73E05FE0-0B50-44D6-B8A9-F9A5D6298368}" dt="2022-03-08T08:54:30.598" v="3485"/>
          <ac:spMkLst>
            <pc:docMk/>
            <pc:sldMk cId="75253344" sldId="260"/>
            <ac:spMk id="178" creationId="{409703D5-B9D7-4800-AAA9-6964E42BE5C5}"/>
          </ac:spMkLst>
        </pc:spChg>
        <pc:spChg chg="mod">
          <ac:chgData name="Leonard Walletzký" userId="5c6479d8-24c8-4ca4-a5c7-fde0682a328a" providerId="ADAL" clId="{73E05FE0-0B50-44D6-B8A9-F9A5D6298368}" dt="2022-03-08T08:54:30.598" v="3486"/>
          <ac:spMkLst>
            <pc:docMk/>
            <pc:sldMk cId="75253344" sldId="260"/>
            <ac:spMk id="181" creationId="{61EE5598-3828-4BEE-9A58-002729565527}"/>
          </ac:spMkLst>
        </pc:spChg>
        <pc:spChg chg="mod">
          <ac:chgData name="Leonard Walletzký" userId="5c6479d8-24c8-4ca4-a5c7-fde0682a328a" providerId="ADAL" clId="{73E05FE0-0B50-44D6-B8A9-F9A5D6298368}" dt="2022-03-08T08:54:30.598" v="3487"/>
          <ac:spMkLst>
            <pc:docMk/>
            <pc:sldMk cId="75253344" sldId="260"/>
            <ac:spMk id="182" creationId="{A9C9C265-473C-4D30-BF03-456CA1C56666}"/>
          </ac:spMkLst>
        </pc:spChg>
        <pc:spChg chg="mod">
          <ac:chgData name="Leonard Walletzký" userId="5c6479d8-24c8-4ca4-a5c7-fde0682a328a" providerId="ADAL" clId="{73E05FE0-0B50-44D6-B8A9-F9A5D6298368}" dt="2022-03-08T08:54:30.585" v="3468" actId="790"/>
          <ac:spMkLst>
            <pc:docMk/>
            <pc:sldMk cId="75253344" sldId="260"/>
            <ac:spMk id="184" creationId="{00000000-0000-0000-0000-000000000000}"/>
          </ac:spMkLst>
        </pc:spChg>
        <pc:spChg chg="mod">
          <ac:chgData name="Leonard Walletzký" userId="5c6479d8-24c8-4ca4-a5c7-fde0682a328a" providerId="ADAL" clId="{73E05FE0-0B50-44D6-B8A9-F9A5D6298368}" dt="2022-03-08T08:54:30.586" v="3469" actId="790"/>
          <ac:spMkLst>
            <pc:docMk/>
            <pc:sldMk cId="75253344" sldId="260"/>
            <ac:spMk id="185" creationId="{00000000-0000-0000-0000-000000000000}"/>
          </ac:spMkLst>
        </pc:spChg>
        <pc:spChg chg="mod">
          <ac:chgData name="Leonard Walletzký" userId="5c6479d8-24c8-4ca4-a5c7-fde0682a328a" providerId="ADAL" clId="{73E05FE0-0B50-44D6-B8A9-F9A5D6298368}" dt="2022-03-08T08:54:30.587" v="3470" actId="790"/>
          <ac:spMkLst>
            <pc:docMk/>
            <pc:sldMk cId="75253344" sldId="260"/>
            <ac:spMk id="191" creationId="{00000000-0000-0000-0000-000000000000}"/>
          </ac:spMkLst>
        </pc:spChg>
        <pc:spChg chg="mod">
          <ac:chgData name="Leonard Walletzký" userId="5c6479d8-24c8-4ca4-a5c7-fde0682a328a" providerId="ADAL" clId="{73E05FE0-0B50-44D6-B8A9-F9A5D6298368}" dt="2022-03-08T08:54:30.584" v="3466"/>
          <ac:spMkLst>
            <pc:docMk/>
            <pc:sldMk cId="75253344" sldId="260"/>
            <ac:spMk id="203" creationId="{00000000-0000-0000-0000-000000000000}"/>
          </ac:spMkLst>
        </pc:spChg>
        <pc:spChg chg="mod">
          <ac:chgData name="Leonard Walletzký" userId="5c6479d8-24c8-4ca4-a5c7-fde0682a328a" providerId="ADAL" clId="{73E05FE0-0B50-44D6-B8A9-F9A5D6298368}" dt="2022-03-08T08:54:30.585" v="3467"/>
          <ac:spMkLst>
            <pc:docMk/>
            <pc:sldMk cId="75253344" sldId="260"/>
            <ac:spMk id="221" creationId="{00000000-0000-0000-0000-000000000000}"/>
          </ac:spMkLst>
        </pc:spChg>
        <pc:spChg chg="mod">
          <ac:chgData name="Leonard Walletzký" userId="5c6479d8-24c8-4ca4-a5c7-fde0682a328a" providerId="ADAL" clId="{73E05FE0-0B50-44D6-B8A9-F9A5D6298368}" dt="2022-03-08T08:54:30.588" v="3471" actId="790"/>
          <ac:spMkLst>
            <pc:docMk/>
            <pc:sldMk cId="75253344" sldId="260"/>
            <ac:spMk id="231" creationId="{00000000-0000-0000-0000-000000000000}"/>
          </ac:spMkLst>
        </pc:spChg>
        <pc:spChg chg="mod">
          <ac:chgData name="Leonard Walletzký" userId="5c6479d8-24c8-4ca4-a5c7-fde0682a328a" providerId="ADAL" clId="{73E05FE0-0B50-44D6-B8A9-F9A5D6298368}" dt="2022-03-08T08:54:30.589" v="3472" actId="790"/>
          <ac:spMkLst>
            <pc:docMk/>
            <pc:sldMk cId="75253344" sldId="260"/>
            <ac:spMk id="238" creationId="{00000000-0000-0000-0000-000000000000}"/>
          </ac:spMkLst>
        </pc:spChg>
        <pc:spChg chg="mod">
          <ac:chgData name="Leonard Walletzký" userId="5c6479d8-24c8-4ca4-a5c7-fde0682a328a" providerId="ADAL" clId="{73E05FE0-0B50-44D6-B8A9-F9A5D6298368}" dt="2022-03-08T08:54:30.589" v="3473" actId="790"/>
          <ac:spMkLst>
            <pc:docMk/>
            <pc:sldMk cId="75253344" sldId="260"/>
            <ac:spMk id="248" creationId="{00000000-0000-0000-0000-000000000000}"/>
          </ac:spMkLst>
        </pc:spChg>
        <pc:spChg chg="mod">
          <ac:chgData name="Leonard Walletzký" userId="5c6479d8-24c8-4ca4-a5c7-fde0682a328a" providerId="ADAL" clId="{73E05FE0-0B50-44D6-B8A9-F9A5D6298368}" dt="2022-03-08T08:54:30.590" v="3474" actId="790"/>
          <ac:spMkLst>
            <pc:docMk/>
            <pc:sldMk cId="75253344" sldId="260"/>
            <ac:spMk id="249" creationId="{00000000-0000-0000-0000-000000000000}"/>
          </ac:spMkLst>
        </pc:spChg>
        <pc:spChg chg="mod">
          <ac:chgData name="Leonard Walletzký" userId="5c6479d8-24c8-4ca4-a5c7-fde0682a328a" providerId="ADAL" clId="{73E05FE0-0B50-44D6-B8A9-F9A5D6298368}" dt="2022-03-08T08:54:30.591" v="3475" actId="790"/>
          <ac:spMkLst>
            <pc:docMk/>
            <pc:sldMk cId="75253344" sldId="260"/>
            <ac:spMk id="250" creationId="{00000000-0000-0000-0000-000000000000}"/>
          </ac:spMkLst>
        </pc:spChg>
        <pc:spChg chg="mod">
          <ac:chgData name="Leonard Walletzký" userId="5c6479d8-24c8-4ca4-a5c7-fde0682a328a" providerId="ADAL" clId="{73E05FE0-0B50-44D6-B8A9-F9A5D6298368}" dt="2022-03-08T08:54:30.591" v="3476" actId="790"/>
          <ac:spMkLst>
            <pc:docMk/>
            <pc:sldMk cId="75253344" sldId="260"/>
            <ac:spMk id="251" creationId="{00000000-0000-0000-0000-000000000000}"/>
          </ac:spMkLst>
        </pc:spChg>
        <pc:spChg chg="mod">
          <ac:chgData name="Leonard Walletzký" userId="5c6479d8-24c8-4ca4-a5c7-fde0682a328a" providerId="ADAL" clId="{73E05FE0-0B50-44D6-B8A9-F9A5D6298368}" dt="2022-03-08T08:54:30.592" v="3477" actId="790"/>
          <ac:spMkLst>
            <pc:docMk/>
            <pc:sldMk cId="75253344" sldId="260"/>
            <ac:spMk id="261" creationId="{00000000-0000-0000-0000-000000000000}"/>
          </ac:spMkLst>
        </pc:spChg>
        <pc:spChg chg="mod">
          <ac:chgData name="Leonard Walletzký" userId="5c6479d8-24c8-4ca4-a5c7-fde0682a328a" providerId="ADAL" clId="{73E05FE0-0B50-44D6-B8A9-F9A5D6298368}" dt="2022-03-08T08:54:30.593" v="3478" actId="790"/>
          <ac:spMkLst>
            <pc:docMk/>
            <pc:sldMk cId="75253344" sldId="260"/>
            <ac:spMk id="268" creationId="{00000000-0000-0000-0000-000000000000}"/>
          </ac:spMkLst>
        </pc:spChg>
        <pc:spChg chg="mod">
          <ac:chgData name="Leonard Walletzký" userId="5c6479d8-24c8-4ca4-a5c7-fde0682a328a" providerId="ADAL" clId="{73E05FE0-0B50-44D6-B8A9-F9A5D6298368}" dt="2022-03-08T08:54:30.593" v="3479" actId="790"/>
          <ac:spMkLst>
            <pc:docMk/>
            <pc:sldMk cId="75253344" sldId="260"/>
            <ac:spMk id="269" creationId="{00000000-0000-0000-0000-000000000000}"/>
          </ac:spMkLst>
        </pc:spChg>
        <pc:spChg chg="mod">
          <ac:chgData name="Leonard Walletzký" userId="5c6479d8-24c8-4ca4-a5c7-fde0682a328a" providerId="ADAL" clId="{73E05FE0-0B50-44D6-B8A9-F9A5D6298368}" dt="2022-03-08T08:54:30.594" v="3480" actId="790"/>
          <ac:spMkLst>
            <pc:docMk/>
            <pc:sldMk cId="75253344" sldId="260"/>
            <ac:spMk id="279" creationId="{00000000-0000-0000-0000-000000000000}"/>
          </ac:spMkLst>
        </pc:spChg>
        <pc:spChg chg="mod">
          <ac:chgData name="Leonard Walletzký" userId="5c6479d8-24c8-4ca4-a5c7-fde0682a328a" providerId="ADAL" clId="{73E05FE0-0B50-44D6-B8A9-F9A5D6298368}" dt="2022-03-08T08:54:30.595" v="3481" actId="790"/>
          <ac:spMkLst>
            <pc:docMk/>
            <pc:sldMk cId="75253344" sldId="260"/>
            <ac:spMk id="285" creationId="{00000000-0000-0000-0000-000000000000}"/>
          </ac:spMkLst>
        </pc:spChg>
        <pc:spChg chg="mod">
          <ac:chgData name="Leonard Walletzký" userId="5c6479d8-24c8-4ca4-a5c7-fde0682a328a" providerId="ADAL" clId="{73E05FE0-0B50-44D6-B8A9-F9A5D6298368}" dt="2022-03-08T08:54:30.595" v="3482" actId="790"/>
          <ac:spMkLst>
            <pc:docMk/>
            <pc:sldMk cId="75253344" sldId="260"/>
            <ac:spMk id="295" creationId="{00000000-0000-0000-0000-000000000000}"/>
          </ac:spMkLst>
        </pc:spChg>
        <pc:spChg chg="mod">
          <ac:chgData name="Leonard Walletzký" userId="5c6479d8-24c8-4ca4-a5c7-fde0682a328a" providerId="ADAL" clId="{73E05FE0-0B50-44D6-B8A9-F9A5D6298368}" dt="2022-03-08T08:54:30.596" v="3483" actId="790"/>
          <ac:spMkLst>
            <pc:docMk/>
            <pc:sldMk cId="75253344" sldId="260"/>
            <ac:spMk id="305" creationId="{00000000-0000-0000-0000-000000000000}"/>
          </ac:spMkLst>
        </pc:spChg>
      </pc:sldChg>
      <pc:sldChg chg="modSp mod modNotes">
        <pc:chgData name="Leonard Walletzký" userId="5c6479d8-24c8-4ca4-a5c7-fde0682a328a" providerId="ADAL" clId="{73E05FE0-0B50-44D6-B8A9-F9A5D6298368}" dt="2022-03-08T08:54:30.617" v="3514" actId="790"/>
        <pc:sldMkLst>
          <pc:docMk/>
          <pc:sldMk cId="1881612893" sldId="261"/>
        </pc:sldMkLst>
        <pc:spChg chg="mod">
          <ac:chgData name="Leonard Walletzký" userId="5c6479d8-24c8-4ca4-a5c7-fde0682a328a" providerId="ADAL" clId="{73E05FE0-0B50-44D6-B8A9-F9A5D6298368}" dt="2022-03-08T08:54:30.600" v="3490" actId="790"/>
          <ac:spMkLst>
            <pc:docMk/>
            <pc:sldMk cId="1881612893" sldId="261"/>
            <ac:spMk id="130" creationId="{00000000-0000-0000-0000-000000000000}"/>
          </ac:spMkLst>
        </pc:spChg>
        <pc:spChg chg="mod">
          <ac:chgData name="Leonard Walletzký" userId="5c6479d8-24c8-4ca4-a5c7-fde0682a328a" providerId="ADAL" clId="{73E05FE0-0B50-44D6-B8A9-F9A5D6298368}" dt="2022-03-08T08:54:30.601" v="3491" actId="790"/>
          <ac:spMkLst>
            <pc:docMk/>
            <pc:sldMk cId="1881612893" sldId="261"/>
            <ac:spMk id="154" creationId="{00000000-0000-0000-0000-000000000000}"/>
          </ac:spMkLst>
        </pc:spChg>
        <pc:spChg chg="mod">
          <ac:chgData name="Leonard Walletzký" userId="5c6479d8-24c8-4ca4-a5c7-fde0682a328a" providerId="ADAL" clId="{73E05FE0-0B50-44D6-B8A9-F9A5D6298368}" dt="2022-03-08T08:54:30.602" v="3492" actId="790"/>
          <ac:spMkLst>
            <pc:docMk/>
            <pc:sldMk cId="1881612893" sldId="261"/>
            <ac:spMk id="169" creationId="{00000000-0000-0000-0000-000000000000}"/>
          </ac:spMkLst>
        </pc:spChg>
        <pc:spChg chg="mod">
          <ac:chgData name="Leonard Walletzký" userId="5c6479d8-24c8-4ca4-a5c7-fde0682a328a" providerId="ADAL" clId="{73E05FE0-0B50-44D6-B8A9-F9A5D6298368}" dt="2022-03-08T08:54:30.603" v="3493" actId="790"/>
          <ac:spMkLst>
            <pc:docMk/>
            <pc:sldMk cId="1881612893" sldId="261"/>
            <ac:spMk id="170" creationId="{00000000-0000-0000-0000-000000000000}"/>
          </ac:spMkLst>
        </pc:spChg>
        <pc:spChg chg="mod">
          <ac:chgData name="Leonard Walletzký" userId="5c6479d8-24c8-4ca4-a5c7-fde0682a328a" providerId="ADAL" clId="{73E05FE0-0B50-44D6-B8A9-F9A5D6298368}" dt="2022-03-08T08:54:30.605" v="3496" actId="790"/>
          <ac:spMkLst>
            <pc:docMk/>
            <pc:sldMk cId="1881612893" sldId="261"/>
            <ac:spMk id="184" creationId="{00000000-0000-0000-0000-000000000000}"/>
          </ac:spMkLst>
        </pc:spChg>
        <pc:spChg chg="mod">
          <ac:chgData name="Leonard Walletzký" userId="5c6479d8-24c8-4ca4-a5c7-fde0682a328a" providerId="ADAL" clId="{73E05FE0-0B50-44D6-B8A9-F9A5D6298368}" dt="2022-03-08T08:54:30.606" v="3497" actId="790"/>
          <ac:spMkLst>
            <pc:docMk/>
            <pc:sldMk cId="1881612893" sldId="261"/>
            <ac:spMk id="185" creationId="{00000000-0000-0000-0000-000000000000}"/>
          </ac:spMkLst>
        </pc:spChg>
        <pc:spChg chg="mod">
          <ac:chgData name="Leonard Walletzký" userId="5c6479d8-24c8-4ca4-a5c7-fde0682a328a" providerId="ADAL" clId="{73E05FE0-0B50-44D6-B8A9-F9A5D6298368}" dt="2022-03-08T08:54:30.607" v="3498" actId="790"/>
          <ac:spMkLst>
            <pc:docMk/>
            <pc:sldMk cId="1881612893" sldId="261"/>
            <ac:spMk id="191" creationId="{00000000-0000-0000-0000-000000000000}"/>
          </ac:spMkLst>
        </pc:spChg>
        <pc:spChg chg="mod">
          <ac:chgData name="Leonard Walletzký" userId="5c6479d8-24c8-4ca4-a5c7-fde0682a328a" providerId="ADAL" clId="{73E05FE0-0B50-44D6-B8A9-F9A5D6298368}" dt="2022-03-08T08:54:30.604" v="3494" actId="790"/>
          <ac:spMkLst>
            <pc:docMk/>
            <pc:sldMk cId="1881612893" sldId="261"/>
            <ac:spMk id="203" creationId="{00000000-0000-0000-0000-000000000000}"/>
          </ac:spMkLst>
        </pc:spChg>
        <pc:spChg chg="mod">
          <ac:chgData name="Leonard Walletzký" userId="5c6479d8-24c8-4ca4-a5c7-fde0682a328a" providerId="ADAL" clId="{73E05FE0-0B50-44D6-B8A9-F9A5D6298368}" dt="2022-03-08T08:54:30.616" v="3512" actId="790"/>
          <ac:spMkLst>
            <pc:docMk/>
            <pc:sldMk cId="1881612893" sldId="261"/>
            <ac:spMk id="204" creationId="{BFB72E09-D50E-4513-944E-1F1F3A108EF9}"/>
          </ac:spMkLst>
        </pc:spChg>
        <pc:spChg chg="mod">
          <ac:chgData name="Leonard Walletzký" userId="5c6479d8-24c8-4ca4-a5c7-fde0682a328a" providerId="ADAL" clId="{73E05FE0-0B50-44D6-B8A9-F9A5D6298368}" dt="2022-03-08T08:54:30.605" v="3495" actId="790"/>
          <ac:spMkLst>
            <pc:docMk/>
            <pc:sldMk cId="1881612893" sldId="261"/>
            <ac:spMk id="221" creationId="{00000000-0000-0000-0000-000000000000}"/>
          </ac:spMkLst>
        </pc:spChg>
        <pc:spChg chg="mod">
          <ac:chgData name="Leonard Walletzký" userId="5c6479d8-24c8-4ca4-a5c7-fde0682a328a" providerId="ADAL" clId="{73E05FE0-0B50-44D6-B8A9-F9A5D6298368}" dt="2022-03-08T08:54:30.607" v="3499" actId="790"/>
          <ac:spMkLst>
            <pc:docMk/>
            <pc:sldMk cId="1881612893" sldId="261"/>
            <ac:spMk id="231" creationId="{00000000-0000-0000-0000-000000000000}"/>
          </ac:spMkLst>
        </pc:spChg>
        <pc:spChg chg="mod">
          <ac:chgData name="Leonard Walletzký" userId="5c6479d8-24c8-4ca4-a5c7-fde0682a328a" providerId="ADAL" clId="{73E05FE0-0B50-44D6-B8A9-F9A5D6298368}" dt="2022-03-08T08:54:30.608" v="3500" actId="790"/>
          <ac:spMkLst>
            <pc:docMk/>
            <pc:sldMk cId="1881612893" sldId="261"/>
            <ac:spMk id="238" creationId="{00000000-0000-0000-0000-000000000000}"/>
          </ac:spMkLst>
        </pc:spChg>
        <pc:spChg chg="mod">
          <ac:chgData name="Leonard Walletzký" userId="5c6479d8-24c8-4ca4-a5c7-fde0682a328a" providerId="ADAL" clId="{73E05FE0-0B50-44D6-B8A9-F9A5D6298368}" dt="2022-03-08T08:54:30.609" v="3501" actId="790"/>
          <ac:spMkLst>
            <pc:docMk/>
            <pc:sldMk cId="1881612893" sldId="261"/>
            <ac:spMk id="248" creationId="{00000000-0000-0000-0000-000000000000}"/>
          </ac:spMkLst>
        </pc:spChg>
        <pc:spChg chg="mod">
          <ac:chgData name="Leonard Walletzký" userId="5c6479d8-24c8-4ca4-a5c7-fde0682a328a" providerId="ADAL" clId="{73E05FE0-0B50-44D6-B8A9-F9A5D6298368}" dt="2022-03-08T08:54:30.609" v="3502" actId="790"/>
          <ac:spMkLst>
            <pc:docMk/>
            <pc:sldMk cId="1881612893" sldId="261"/>
            <ac:spMk id="249" creationId="{00000000-0000-0000-0000-000000000000}"/>
          </ac:spMkLst>
        </pc:spChg>
        <pc:spChg chg="mod">
          <ac:chgData name="Leonard Walletzký" userId="5c6479d8-24c8-4ca4-a5c7-fde0682a328a" providerId="ADAL" clId="{73E05FE0-0B50-44D6-B8A9-F9A5D6298368}" dt="2022-03-08T08:54:30.610" v="3503" actId="790"/>
          <ac:spMkLst>
            <pc:docMk/>
            <pc:sldMk cId="1881612893" sldId="261"/>
            <ac:spMk id="250" creationId="{00000000-0000-0000-0000-000000000000}"/>
          </ac:spMkLst>
        </pc:spChg>
        <pc:spChg chg="mod">
          <ac:chgData name="Leonard Walletzký" userId="5c6479d8-24c8-4ca4-a5c7-fde0682a328a" providerId="ADAL" clId="{73E05FE0-0B50-44D6-B8A9-F9A5D6298368}" dt="2022-03-08T08:54:30.611" v="3504" actId="790"/>
          <ac:spMkLst>
            <pc:docMk/>
            <pc:sldMk cId="1881612893" sldId="261"/>
            <ac:spMk id="251" creationId="{00000000-0000-0000-0000-000000000000}"/>
          </ac:spMkLst>
        </pc:spChg>
        <pc:spChg chg="mod">
          <ac:chgData name="Leonard Walletzký" userId="5c6479d8-24c8-4ca4-a5c7-fde0682a328a" providerId="ADAL" clId="{73E05FE0-0B50-44D6-B8A9-F9A5D6298368}" dt="2022-03-08T08:54:30.611" v="3505" actId="790"/>
          <ac:spMkLst>
            <pc:docMk/>
            <pc:sldMk cId="1881612893" sldId="261"/>
            <ac:spMk id="261" creationId="{00000000-0000-0000-0000-000000000000}"/>
          </ac:spMkLst>
        </pc:spChg>
        <pc:spChg chg="mod">
          <ac:chgData name="Leonard Walletzký" userId="5c6479d8-24c8-4ca4-a5c7-fde0682a328a" providerId="ADAL" clId="{73E05FE0-0B50-44D6-B8A9-F9A5D6298368}" dt="2022-03-08T08:54:30.612" v="3506" actId="790"/>
          <ac:spMkLst>
            <pc:docMk/>
            <pc:sldMk cId="1881612893" sldId="261"/>
            <ac:spMk id="268" creationId="{00000000-0000-0000-0000-000000000000}"/>
          </ac:spMkLst>
        </pc:spChg>
        <pc:spChg chg="mod">
          <ac:chgData name="Leonard Walletzký" userId="5c6479d8-24c8-4ca4-a5c7-fde0682a328a" providerId="ADAL" clId="{73E05FE0-0B50-44D6-B8A9-F9A5D6298368}" dt="2022-03-08T08:54:30.613" v="3507" actId="790"/>
          <ac:spMkLst>
            <pc:docMk/>
            <pc:sldMk cId="1881612893" sldId="261"/>
            <ac:spMk id="269" creationId="{00000000-0000-0000-0000-000000000000}"/>
          </ac:spMkLst>
        </pc:spChg>
        <pc:spChg chg="mod">
          <ac:chgData name="Leonard Walletzký" userId="5c6479d8-24c8-4ca4-a5c7-fde0682a328a" providerId="ADAL" clId="{73E05FE0-0B50-44D6-B8A9-F9A5D6298368}" dt="2022-03-08T08:54:30.613" v="3508" actId="790"/>
          <ac:spMkLst>
            <pc:docMk/>
            <pc:sldMk cId="1881612893" sldId="261"/>
            <ac:spMk id="279" creationId="{00000000-0000-0000-0000-000000000000}"/>
          </ac:spMkLst>
        </pc:spChg>
        <pc:spChg chg="mod">
          <ac:chgData name="Leonard Walletzký" userId="5c6479d8-24c8-4ca4-a5c7-fde0682a328a" providerId="ADAL" clId="{73E05FE0-0B50-44D6-B8A9-F9A5D6298368}" dt="2022-03-08T08:54:30.614" v="3509" actId="790"/>
          <ac:spMkLst>
            <pc:docMk/>
            <pc:sldMk cId="1881612893" sldId="261"/>
            <ac:spMk id="285" creationId="{00000000-0000-0000-0000-000000000000}"/>
          </ac:spMkLst>
        </pc:spChg>
        <pc:spChg chg="mod">
          <ac:chgData name="Leonard Walletzký" userId="5c6479d8-24c8-4ca4-a5c7-fde0682a328a" providerId="ADAL" clId="{73E05FE0-0B50-44D6-B8A9-F9A5D6298368}" dt="2022-03-08T08:54:30.615" v="3510" actId="790"/>
          <ac:spMkLst>
            <pc:docMk/>
            <pc:sldMk cId="1881612893" sldId="261"/>
            <ac:spMk id="295" creationId="{00000000-0000-0000-0000-000000000000}"/>
          </ac:spMkLst>
        </pc:spChg>
        <pc:spChg chg="mod">
          <ac:chgData name="Leonard Walletzký" userId="5c6479d8-24c8-4ca4-a5c7-fde0682a328a" providerId="ADAL" clId="{73E05FE0-0B50-44D6-B8A9-F9A5D6298368}" dt="2022-03-08T08:54:30.615" v="3511" actId="790"/>
          <ac:spMkLst>
            <pc:docMk/>
            <pc:sldMk cId="1881612893" sldId="261"/>
            <ac:spMk id="305" creationId="{00000000-0000-0000-0000-000000000000}"/>
          </ac:spMkLst>
        </pc:spChg>
      </pc:sldChg>
      <pc:sldChg chg="modSp mod modNotes">
        <pc:chgData name="Leonard Walletzký" userId="5c6479d8-24c8-4ca4-a5c7-fde0682a328a" providerId="ADAL" clId="{73E05FE0-0B50-44D6-B8A9-F9A5D6298368}" dt="2022-03-08T08:54:30.690" v="3542" actId="790"/>
        <pc:sldMkLst>
          <pc:docMk/>
          <pc:sldMk cId="52595583" sldId="262"/>
        </pc:sldMkLst>
        <pc:spChg chg="mod">
          <ac:chgData name="Leonard Walletzký" userId="5c6479d8-24c8-4ca4-a5c7-fde0682a328a" providerId="ADAL" clId="{73E05FE0-0B50-44D6-B8A9-F9A5D6298368}" dt="2022-03-08T08:54:30.635" v="3538"/>
          <ac:spMkLst>
            <pc:docMk/>
            <pc:sldMk cId="52595583" sldId="262"/>
            <ac:spMk id="6" creationId="{3A50ABE0-B962-4306-AA4D-65CF1CE8257A}"/>
          </ac:spMkLst>
        </pc:spChg>
        <pc:spChg chg="mod">
          <ac:chgData name="Leonard Walletzký" userId="5c6479d8-24c8-4ca4-a5c7-fde0682a328a" providerId="ADAL" clId="{73E05FE0-0B50-44D6-B8A9-F9A5D6298368}" dt="2022-03-08T08:54:30.619" v="3515" actId="790"/>
          <ac:spMkLst>
            <pc:docMk/>
            <pc:sldMk cId="52595583" sldId="262"/>
            <ac:spMk id="130" creationId="{00000000-0000-0000-0000-000000000000}"/>
          </ac:spMkLst>
        </pc:spChg>
        <pc:spChg chg="mod">
          <ac:chgData name="Leonard Walletzký" userId="5c6479d8-24c8-4ca4-a5c7-fde0682a328a" providerId="ADAL" clId="{73E05FE0-0B50-44D6-B8A9-F9A5D6298368}" dt="2022-03-08T08:54:30.620" v="3516" actId="790"/>
          <ac:spMkLst>
            <pc:docMk/>
            <pc:sldMk cId="52595583" sldId="262"/>
            <ac:spMk id="154" creationId="{00000000-0000-0000-0000-000000000000}"/>
          </ac:spMkLst>
        </pc:spChg>
        <pc:spChg chg="mod">
          <ac:chgData name="Leonard Walletzký" userId="5c6479d8-24c8-4ca4-a5c7-fde0682a328a" providerId="ADAL" clId="{73E05FE0-0B50-44D6-B8A9-F9A5D6298368}" dt="2022-03-08T08:54:30.620" v="3517" actId="790"/>
          <ac:spMkLst>
            <pc:docMk/>
            <pc:sldMk cId="52595583" sldId="262"/>
            <ac:spMk id="169" creationId="{00000000-0000-0000-0000-000000000000}"/>
          </ac:spMkLst>
        </pc:spChg>
        <pc:spChg chg="mod">
          <ac:chgData name="Leonard Walletzký" userId="5c6479d8-24c8-4ca4-a5c7-fde0682a328a" providerId="ADAL" clId="{73E05FE0-0B50-44D6-B8A9-F9A5D6298368}" dt="2022-03-08T08:54:30.621" v="3518" actId="790"/>
          <ac:spMkLst>
            <pc:docMk/>
            <pc:sldMk cId="52595583" sldId="262"/>
            <ac:spMk id="170" creationId="{00000000-0000-0000-0000-000000000000}"/>
          </ac:spMkLst>
        </pc:spChg>
        <pc:spChg chg="mod">
          <ac:chgData name="Leonard Walletzký" userId="5c6479d8-24c8-4ca4-a5c7-fde0682a328a" providerId="ADAL" clId="{73E05FE0-0B50-44D6-B8A9-F9A5D6298368}" dt="2022-03-08T08:54:30.624" v="3521" actId="790"/>
          <ac:spMkLst>
            <pc:docMk/>
            <pc:sldMk cId="52595583" sldId="262"/>
            <ac:spMk id="184" creationId="{00000000-0000-0000-0000-000000000000}"/>
          </ac:spMkLst>
        </pc:spChg>
        <pc:spChg chg="mod">
          <ac:chgData name="Leonard Walletzký" userId="5c6479d8-24c8-4ca4-a5c7-fde0682a328a" providerId="ADAL" clId="{73E05FE0-0B50-44D6-B8A9-F9A5D6298368}" dt="2022-03-08T08:54:30.624" v="3522" actId="790"/>
          <ac:spMkLst>
            <pc:docMk/>
            <pc:sldMk cId="52595583" sldId="262"/>
            <ac:spMk id="185" creationId="{00000000-0000-0000-0000-000000000000}"/>
          </ac:spMkLst>
        </pc:spChg>
        <pc:spChg chg="mod">
          <ac:chgData name="Leonard Walletzký" userId="5c6479d8-24c8-4ca4-a5c7-fde0682a328a" providerId="ADAL" clId="{73E05FE0-0B50-44D6-B8A9-F9A5D6298368}" dt="2022-03-08T08:54:30.625" v="3523" actId="790"/>
          <ac:spMkLst>
            <pc:docMk/>
            <pc:sldMk cId="52595583" sldId="262"/>
            <ac:spMk id="191" creationId="{00000000-0000-0000-0000-000000000000}"/>
          </ac:spMkLst>
        </pc:spChg>
        <pc:spChg chg="mod">
          <ac:chgData name="Leonard Walletzký" userId="5c6479d8-24c8-4ca4-a5c7-fde0682a328a" providerId="ADAL" clId="{73E05FE0-0B50-44D6-B8A9-F9A5D6298368}" dt="2022-03-08T08:54:30.622" v="3519" actId="790"/>
          <ac:spMkLst>
            <pc:docMk/>
            <pc:sldMk cId="52595583" sldId="262"/>
            <ac:spMk id="203" creationId="{00000000-0000-0000-0000-000000000000}"/>
          </ac:spMkLst>
        </pc:spChg>
        <pc:spChg chg="mod">
          <ac:chgData name="Leonard Walletzký" userId="5c6479d8-24c8-4ca4-a5c7-fde0682a328a" providerId="ADAL" clId="{73E05FE0-0B50-44D6-B8A9-F9A5D6298368}" dt="2022-03-08T08:54:30.623" v="3520" actId="790"/>
          <ac:spMkLst>
            <pc:docMk/>
            <pc:sldMk cId="52595583" sldId="262"/>
            <ac:spMk id="221" creationId="{00000000-0000-0000-0000-000000000000}"/>
          </ac:spMkLst>
        </pc:spChg>
        <pc:spChg chg="mod">
          <ac:chgData name="Leonard Walletzký" userId="5c6479d8-24c8-4ca4-a5c7-fde0682a328a" providerId="ADAL" clId="{73E05FE0-0B50-44D6-B8A9-F9A5D6298368}" dt="2022-03-08T08:54:30.626" v="3524" actId="790"/>
          <ac:spMkLst>
            <pc:docMk/>
            <pc:sldMk cId="52595583" sldId="262"/>
            <ac:spMk id="231" creationId="{00000000-0000-0000-0000-000000000000}"/>
          </ac:spMkLst>
        </pc:spChg>
        <pc:spChg chg="mod">
          <ac:chgData name="Leonard Walletzký" userId="5c6479d8-24c8-4ca4-a5c7-fde0682a328a" providerId="ADAL" clId="{73E05FE0-0B50-44D6-B8A9-F9A5D6298368}" dt="2022-03-08T08:54:30.626" v="3525" actId="790"/>
          <ac:spMkLst>
            <pc:docMk/>
            <pc:sldMk cId="52595583" sldId="262"/>
            <ac:spMk id="238" creationId="{00000000-0000-0000-0000-000000000000}"/>
          </ac:spMkLst>
        </pc:spChg>
        <pc:spChg chg="mod">
          <ac:chgData name="Leonard Walletzký" userId="5c6479d8-24c8-4ca4-a5c7-fde0682a328a" providerId="ADAL" clId="{73E05FE0-0B50-44D6-B8A9-F9A5D6298368}" dt="2022-03-08T08:54:30.627" v="3526" actId="790"/>
          <ac:spMkLst>
            <pc:docMk/>
            <pc:sldMk cId="52595583" sldId="262"/>
            <ac:spMk id="248" creationId="{00000000-0000-0000-0000-000000000000}"/>
          </ac:spMkLst>
        </pc:spChg>
        <pc:spChg chg="mod">
          <ac:chgData name="Leonard Walletzký" userId="5c6479d8-24c8-4ca4-a5c7-fde0682a328a" providerId="ADAL" clId="{73E05FE0-0B50-44D6-B8A9-F9A5D6298368}" dt="2022-03-08T08:54:30.627" v="3527" actId="790"/>
          <ac:spMkLst>
            <pc:docMk/>
            <pc:sldMk cId="52595583" sldId="262"/>
            <ac:spMk id="249" creationId="{00000000-0000-0000-0000-000000000000}"/>
          </ac:spMkLst>
        </pc:spChg>
        <pc:spChg chg="mod">
          <ac:chgData name="Leonard Walletzký" userId="5c6479d8-24c8-4ca4-a5c7-fde0682a328a" providerId="ADAL" clId="{73E05FE0-0B50-44D6-B8A9-F9A5D6298368}" dt="2022-03-08T08:54:30.627" v="3528" actId="790"/>
          <ac:spMkLst>
            <pc:docMk/>
            <pc:sldMk cId="52595583" sldId="262"/>
            <ac:spMk id="250" creationId="{00000000-0000-0000-0000-000000000000}"/>
          </ac:spMkLst>
        </pc:spChg>
        <pc:spChg chg="mod">
          <ac:chgData name="Leonard Walletzký" userId="5c6479d8-24c8-4ca4-a5c7-fde0682a328a" providerId="ADAL" clId="{73E05FE0-0B50-44D6-B8A9-F9A5D6298368}" dt="2022-03-08T08:54:30.628" v="3529" actId="790"/>
          <ac:spMkLst>
            <pc:docMk/>
            <pc:sldMk cId="52595583" sldId="262"/>
            <ac:spMk id="251" creationId="{00000000-0000-0000-0000-000000000000}"/>
          </ac:spMkLst>
        </pc:spChg>
        <pc:spChg chg="mod">
          <ac:chgData name="Leonard Walletzký" userId="5c6479d8-24c8-4ca4-a5c7-fde0682a328a" providerId="ADAL" clId="{73E05FE0-0B50-44D6-B8A9-F9A5D6298368}" dt="2022-03-08T08:54:30.629" v="3530" actId="790"/>
          <ac:spMkLst>
            <pc:docMk/>
            <pc:sldMk cId="52595583" sldId="262"/>
            <ac:spMk id="261" creationId="{00000000-0000-0000-0000-000000000000}"/>
          </ac:spMkLst>
        </pc:spChg>
        <pc:spChg chg="mod">
          <ac:chgData name="Leonard Walletzký" userId="5c6479d8-24c8-4ca4-a5c7-fde0682a328a" providerId="ADAL" clId="{73E05FE0-0B50-44D6-B8A9-F9A5D6298368}" dt="2022-03-08T08:54:30.629" v="3531" actId="790"/>
          <ac:spMkLst>
            <pc:docMk/>
            <pc:sldMk cId="52595583" sldId="262"/>
            <ac:spMk id="268" creationId="{00000000-0000-0000-0000-000000000000}"/>
          </ac:spMkLst>
        </pc:spChg>
        <pc:spChg chg="mod">
          <ac:chgData name="Leonard Walletzký" userId="5c6479d8-24c8-4ca4-a5c7-fde0682a328a" providerId="ADAL" clId="{73E05FE0-0B50-44D6-B8A9-F9A5D6298368}" dt="2022-03-08T08:54:30.630" v="3532" actId="790"/>
          <ac:spMkLst>
            <pc:docMk/>
            <pc:sldMk cId="52595583" sldId="262"/>
            <ac:spMk id="269" creationId="{00000000-0000-0000-0000-000000000000}"/>
          </ac:spMkLst>
        </pc:spChg>
        <pc:spChg chg="mod">
          <ac:chgData name="Leonard Walletzký" userId="5c6479d8-24c8-4ca4-a5c7-fde0682a328a" providerId="ADAL" clId="{73E05FE0-0B50-44D6-B8A9-F9A5D6298368}" dt="2022-03-08T08:54:30.631" v="3533" actId="790"/>
          <ac:spMkLst>
            <pc:docMk/>
            <pc:sldMk cId="52595583" sldId="262"/>
            <ac:spMk id="279" creationId="{00000000-0000-0000-0000-000000000000}"/>
          </ac:spMkLst>
        </pc:spChg>
        <pc:spChg chg="mod">
          <ac:chgData name="Leonard Walletzký" userId="5c6479d8-24c8-4ca4-a5c7-fde0682a328a" providerId="ADAL" clId="{73E05FE0-0B50-44D6-B8A9-F9A5D6298368}" dt="2022-03-08T08:54:30.631" v="3534" actId="790"/>
          <ac:spMkLst>
            <pc:docMk/>
            <pc:sldMk cId="52595583" sldId="262"/>
            <ac:spMk id="285" creationId="{00000000-0000-0000-0000-000000000000}"/>
          </ac:spMkLst>
        </pc:spChg>
        <pc:spChg chg="mod">
          <ac:chgData name="Leonard Walletzký" userId="5c6479d8-24c8-4ca4-a5c7-fde0682a328a" providerId="ADAL" clId="{73E05FE0-0B50-44D6-B8A9-F9A5D6298368}" dt="2022-03-08T08:54:30.632" v="3535" actId="790"/>
          <ac:spMkLst>
            <pc:docMk/>
            <pc:sldMk cId="52595583" sldId="262"/>
            <ac:spMk id="295" creationId="{00000000-0000-0000-0000-000000000000}"/>
          </ac:spMkLst>
        </pc:spChg>
        <pc:spChg chg="mod">
          <ac:chgData name="Leonard Walletzký" userId="5c6479d8-24c8-4ca4-a5c7-fde0682a328a" providerId="ADAL" clId="{73E05FE0-0B50-44D6-B8A9-F9A5D6298368}" dt="2022-03-08T08:54:30.633" v="3536" actId="790"/>
          <ac:spMkLst>
            <pc:docMk/>
            <pc:sldMk cId="52595583" sldId="262"/>
            <ac:spMk id="305" creationId="{00000000-0000-0000-0000-000000000000}"/>
          </ac:spMkLst>
        </pc:spChg>
        <pc:spChg chg="mod">
          <ac:chgData name="Leonard Walletzký" userId="5c6479d8-24c8-4ca4-a5c7-fde0682a328a" providerId="ADAL" clId="{73E05FE0-0B50-44D6-B8A9-F9A5D6298368}" dt="2022-03-08T08:54:30.634" v="3537" actId="790"/>
          <ac:spMkLst>
            <pc:docMk/>
            <pc:sldMk cId="52595583" sldId="262"/>
            <ac:spMk id="308" creationId="{D72BD338-8AED-4C95-BBA1-A2CCAF12C30C}"/>
          </ac:spMkLst>
        </pc:spChg>
        <pc:spChg chg="mod">
          <ac:chgData name="Leonard Walletzký" userId="5c6479d8-24c8-4ca4-a5c7-fde0682a328a" providerId="ADAL" clId="{73E05FE0-0B50-44D6-B8A9-F9A5D6298368}" dt="2022-03-08T08:54:30.684" v="3539"/>
          <ac:spMkLst>
            <pc:docMk/>
            <pc:sldMk cId="52595583" sldId="262"/>
            <ac:spMk id="319" creationId="{1B113A02-CDA7-40C0-8683-116B71161419}"/>
          </ac:spMkLst>
        </pc:spChg>
        <pc:spChg chg="mod">
          <ac:chgData name="Leonard Walletzký" userId="5c6479d8-24c8-4ca4-a5c7-fde0682a328a" providerId="ADAL" clId="{73E05FE0-0B50-44D6-B8A9-F9A5D6298368}" dt="2022-03-08T08:54:30.688" v="3540"/>
          <ac:spMkLst>
            <pc:docMk/>
            <pc:sldMk cId="52595583" sldId="262"/>
            <ac:spMk id="327" creationId="{112FDDAA-B324-4849-802D-982EA8F99903}"/>
          </ac:spMkLst>
        </pc:spChg>
      </pc:sldChg>
      <pc:sldChg chg="modSp mod modNotes">
        <pc:chgData name="Leonard Walletzký" userId="5c6479d8-24c8-4ca4-a5c7-fde0682a328a" providerId="ADAL" clId="{73E05FE0-0B50-44D6-B8A9-F9A5D6298368}" dt="2022-03-08T08:54:30.710" v="3569" actId="790"/>
        <pc:sldMkLst>
          <pc:docMk/>
          <pc:sldMk cId="1063648055" sldId="263"/>
        </pc:sldMkLst>
        <pc:spChg chg="mod">
          <ac:chgData name="Leonard Walletzký" userId="5c6479d8-24c8-4ca4-a5c7-fde0682a328a" providerId="ADAL" clId="{73E05FE0-0B50-44D6-B8A9-F9A5D6298368}" dt="2022-03-08T08:54:30.708" v="3566"/>
          <ac:spMkLst>
            <pc:docMk/>
            <pc:sldMk cId="1063648055" sldId="263"/>
            <ac:spMk id="3" creationId="{14D7BC0A-FBB8-42D7-9288-E6DC56391FFD}"/>
          </ac:spMkLst>
        </pc:spChg>
        <pc:spChg chg="mod">
          <ac:chgData name="Leonard Walletzký" userId="5c6479d8-24c8-4ca4-a5c7-fde0682a328a" providerId="ADAL" clId="{73E05FE0-0B50-44D6-B8A9-F9A5D6298368}" dt="2022-03-08T08:54:30.690" v="3543" actId="790"/>
          <ac:spMkLst>
            <pc:docMk/>
            <pc:sldMk cId="1063648055" sldId="263"/>
            <ac:spMk id="130" creationId="{00000000-0000-0000-0000-000000000000}"/>
          </ac:spMkLst>
        </pc:spChg>
        <pc:spChg chg="mod">
          <ac:chgData name="Leonard Walletzký" userId="5c6479d8-24c8-4ca4-a5c7-fde0682a328a" providerId="ADAL" clId="{73E05FE0-0B50-44D6-B8A9-F9A5D6298368}" dt="2022-03-08T08:54:30.691" v="3544" actId="790"/>
          <ac:spMkLst>
            <pc:docMk/>
            <pc:sldMk cId="1063648055" sldId="263"/>
            <ac:spMk id="154" creationId="{00000000-0000-0000-0000-000000000000}"/>
          </ac:spMkLst>
        </pc:spChg>
        <pc:spChg chg="mod">
          <ac:chgData name="Leonard Walletzký" userId="5c6479d8-24c8-4ca4-a5c7-fde0682a328a" providerId="ADAL" clId="{73E05FE0-0B50-44D6-B8A9-F9A5D6298368}" dt="2022-03-08T08:54:30.692" v="3545" actId="790"/>
          <ac:spMkLst>
            <pc:docMk/>
            <pc:sldMk cId="1063648055" sldId="263"/>
            <ac:spMk id="169" creationId="{00000000-0000-0000-0000-000000000000}"/>
          </ac:spMkLst>
        </pc:spChg>
        <pc:spChg chg="mod">
          <ac:chgData name="Leonard Walletzký" userId="5c6479d8-24c8-4ca4-a5c7-fde0682a328a" providerId="ADAL" clId="{73E05FE0-0B50-44D6-B8A9-F9A5D6298368}" dt="2022-03-08T08:54:30.693" v="3546" actId="790"/>
          <ac:spMkLst>
            <pc:docMk/>
            <pc:sldMk cId="1063648055" sldId="263"/>
            <ac:spMk id="170" creationId="{00000000-0000-0000-0000-000000000000}"/>
          </ac:spMkLst>
        </pc:spChg>
        <pc:spChg chg="mod">
          <ac:chgData name="Leonard Walletzký" userId="5c6479d8-24c8-4ca4-a5c7-fde0682a328a" providerId="ADAL" clId="{73E05FE0-0B50-44D6-B8A9-F9A5D6298368}" dt="2022-03-08T08:54:30.697" v="3549" actId="790"/>
          <ac:spMkLst>
            <pc:docMk/>
            <pc:sldMk cId="1063648055" sldId="263"/>
            <ac:spMk id="184" creationId="{00000000-0000-0000-0000-000000000000}"/>
          </ac:spMkLst>
        </pc:spChg>
        <pc:spChg chg="mod">
          <ac:chgData name="Leonard Walletzký" userId="5c6479d8-24c8-4ca4-a5c7-fde0682a328a" providerId="ADAL" clId="{73E05FE0-0B50-44D6-B8A9-F9A5D6298368}" dt="2022-03-08T08:54:30.698" v="3550" actId="790"/>
          <ac:spMkLst>
            <pc:docMk/>
            <pc:sldMk cId="1063648055" sldId="263"/>
            <ac:spMk id="185" creationId="{00000000-0000-0000-0000-000000000000}"/>
          </ac:spMkLst>
        </pc:spChg>
        <pc:spChg chg="mod">
          <ac:chgData name="Leonard Walletzký" userId="5c6479d8-24c8-4ca4-a5c7-fde0682a328a" providerId="ADAL" clId="{73E05FE0-0B50-44D6-B8A9-F9A5D6298368}" dt="2022-03-08T08:54:30.698" v="3551" actId="790"/>
          <ac:spMkLst>
            <pc:docMk/>
            <pc:sldMk cId="1063648055" sldId="263"/>
            <ac:spMk id="191" creationId="{00000000-0000-0000-0000-000000000000}"/>
          </ac:spMkLst>
        </pc:spChg>
        <pc:spChg chg="mod">
          <ac:chgData name="Leonard Walletzký" userId="5c6479d8-24c8-4ca4-a5c7-fde0682a328a" providerId="ADAL" clId="{73E05FE0-0B50-44D6-B8A9-F9A5D6298368}" dt="2022-03-08T08:54:30.694" v="3547" actId="790"/>
          <ac:spMkLst>
            <pc:docMk/>
            <pc:sldMk cId="1063648055" sldId="263"/>
            <ac:spMk id="203" creationId="{00000000-0000-0000-0000-000000000000}"/>
          </ac:spMkLst>
        </pc:spChg>
        <pc:spChg chg="mod">
          <ac:chgData name="Leonard Walletzký" userId="5c6479d8-24c8-4ca4-a5c7-fde0682a328a" providerId="ADAL" clId="{73E05FE0-0B50-44D6-B8A9-F9A5D6298368}" dt="2022-03-08T08:54:30.694" v="3548" actId="790"/>
          <ac:spMkLst>
            <pc:docMk/>
            <pc:sldMk cId="1063648055" sldId="263"/>
            <ac:spMk id="221" creationId="{00000000-0000-0000-0000-000000000000}"/>
          </ac:spMkLst>
        </pc:spChg>
        <pc:spChg chg="mod">
          <ac:chgData name="Leonard Walletzký" userId="5c6479d8-24c8-4ca4-a5c7-fde0682a328a" providerId="ADAL" clId="{73E05FE0-0B50-44D6-B8A9-F9A5D6298368}" dt="2022-03-08T08:54:30.699" v="3552" actId="790"/>
          <ac:spMkLst>
            <pc:docMk/>
            <pc:sldMk cId="1063648055" sldId="263"/>
            <ac:spMk id="231" creationId="{00000000-0000-0000-0000-000000000000}"/>
          </ac:spMkLst>
        </pc:spChg>
        <pc:spChg chg="mod">
          <ac:chgData name="Leonard Walletzký" userId="5c6479d8-24c8-4ca4-a5c7-fde0682a328a" providerId="ADAL" clId="{73E05FE0-0B50-44D6-B8A9-F9A5D6298368}" dt="2022-03-08T08:54:30.699" v="3553" actId="790"/>
          <ac:spMkLst>
            <pc:docMk/>
            <pc:sldMk cId="1063648055" sldId="263"/>
            <ac:spMk id="238" creationId="{00000000-0000-0000-0000-000000000000}"/>
          </ac:spMkLst>
        </pc:spChg>
        <pc:spChg chg="mod">
          <ac:chgData name="Leonard Walletzký" userId="5c6479d8-24c8-4ca4-a5c7-fde0682a328a" providerId="ADAL" clId="{73E05FE0-0B50-44D6-B8A9-F9A5D6298368}" dt="2022-03-08T08:54:30.700" v="3554" actId="790"/>
          <ac:spMkLst>
            <pc:docMk/>
            <pc:sldMk cId="1063648055" sldId="263"/>
            <ac:spMk id="248" creationId="{00000000-0000-0000-0000-000000000000}"/>
          </ac:spMkLst>
        </pc:spChg>
        <pc:spChg chg="mod">
          <ac:chgData name="Leonard Walletzký" userId="5c6479d8-24c8-4ca4-a5c7-fde0682a328a" providerId="ADAL" clId="{73E05FE0-0B50-44D6-B8A9-F9A5D6298368}" dt="2022-03-08T08:54:30.701" v="3555" actId="790"/>
          <ac:spMkLst>
            <pc:docMk/>
            <pc:sldMk cId="1063648055" sldId="263"/>
            <ac:spMk id="249" creationId="{00000000-0000-0000-0000-000000000000}"/>
          </ac:spMkLst>
        </pc:spChg>
        <pc:spChg chg="mod">
          <ac:chgData name="Leonard Walletzký" userId="5c6479d8-24c8-4ca4-a5c7-fde0682a328a" providerId="ADAL" clId="{73E05FE0-0B50-44D6-B8A9-F9A5D6298368}" dt="2022-03-08T08:54:30.701" v="3556" actId="790"/>
          <ac:spMkLst>
            <pc:docMk/>
            <pc:sldMk cId="1063648055" sldId="263"/>
            <ac:spMk id="250" creationId="{00000000-0000-0000-0000-000000000000}"/>
          </ac:spMkLst>
        </pc:spChg>
        <pc:spChg chg="mod">
          <ac:chgData name="Leonard Walletzký" userId="5c6479d8-24c8-4ca4-a5c7-fde0682a328a" providerId="ADAL" clId="{73E05FE0-0B50-44D6-B8A9-F9A5D6298368}" dt="2022-03-08T08:54:30.702" v="3557" actId="790"/>
          <ac:spMkLst>
            <pc:docMk/>
            <pc:sldMk cId="1063648055" sldId="263"/>
            <ac:spMk id="251" creationId="{00000000-0000-0000-0000-000000000000}"/>
          </ac:spMkLst>
        </pc:spChg>
        <pc:spChg chg="mod">
          <ac:chgData name="Leonard Walletzký" userId="5c6479d8-24c8-4ca4-a5c7-fde0682a328a" providerId="ADAL" clId="{73E05FE0-0B50-44D6-B8A9-F9A5D6298368}" dt="2022-03-08T08:54:30.703" v="3558" actId="790"/>
          <ac:spMkLst>
            <pc:docMk/>
            <pc:sldMk cId="1063648055" sldId="263"/>
            <ac:spMk id="261" creationId="{00000000-0000-0000-0000-000000000000}"/>
          </ac:spMkLst>
        </pc:spChg>
        <pc:spChg chg="mod">
          <ac:chgData name="Leonard Walletzký" userId="5c6479d8-24c8-4ca4-a5c7-fde0682a328a" providerId="ADAL" clId="{73E05FE0-0B50-44D6-B8A9-F9A5D6298368}" dt="2022-03-08T08:54:30.704" v="3559" actId="790"/>
          <ac:spMkLst>
            <pc:docMk/>
            <pc:sldMk cId="1063648055" sldId="263"/>
            <ac:spMk id="268" creationId="{00000000-0000-0000-0000-000000000000}"/>
          </ac:spMkLst>
        </pc:spChg>
        <pc:spChg chg="mod">
          <ac:chgData name="Leonard Walletzký" userId="5c6479d8-24c8-4ca4-a5c7-fde0682a328a" providerId="ADAL" clId="{73E05FE0-0B50-44D6-B8A9-F9A5D6298368}" dt="2022-03-08T08:54:30.704" v="3560" actId="790"/>
          <ac:spMkLst>
            <pc:docMk/>
            <pc:sldMk cId="1063648055" sldId="263"/>
            <ac:spMk id="269" creationId="{00000000-0000-0000-0000-000000000000}"/>
          </ac:spMkLst>
        </pc:spChg>
        <pc:spChg chg="mod">
          <ac:chgData name="Leonard Walletzký" userId="5c6479d8-24c8-4ca4-a5c7-fde0682a328a" providerId="ADAL" clId="{73E05FE0-0B50-44D6-B8A9-F9A5D6298368}" dt="2022-03-08T08:54:30.705" v="3561" actId="790"/>
          <ac:spMkLst>
            <pc:docMk/>
            <pc:sldMk cId="1063648055" sldId="263"/>
            <ac:spMk id="279" creationId="{00000000-0000-0000-0000-000000000000}"/>
          </ac:spMkLst>
        </pc:spChg>
        <pc:spChg chg="mod">
          <ac:chgData name="Leonard Walletzký" userId="5c6479d8-24c8-4ca4-a5c7-fde0682a328a" providerId="ADAL" clId="{73E05FE0-0B50-44D6-B8A9-F9A5D6298368}" dt="2022-03-08T08:54:30.705" v="3562" actId="790"/>
          <ac:spMkLst>
            <pc:docMk/>
            <pc:sldMk cId="1063648055" sldId="263"/>
            <ac:spMk id="285" creationId="{00000000-0000-0000-0000-000000000000}"/>
          </ac:spMkLst>
        </pc:spChg>
        <pc:spChg chg="mod">
          <ac:chgData name="Leonard Walletzký" userId="5c6479d8-24c8-4ca4-a5c7-fde0682a328a" providerId="ADAL" clId="{73E05FE0-0B50-44D6-B8A9-F9A5D6298368}" dt="2022-03-08T08:54:30.706" v="3563" actId="790"/>
          <ac:spMkLst>
            <pc:docMk/>
            <pc:sldMk cId="1063648055" sldId="263"/>
            <ac:spMk id="295" creationId="{00000000-0000-0000-0000-000000000000}"/>
          </ac:spMkLst>
        </pc:spChg>
        <pc:spChg chg="mod">
          <ac:chgData name="Leonard Walletzký" userId="5c6479d8-24c8-4ca4-a5c7-fde0682a328a" providerId="ADAL" clId="{73E05FE0-0B50-44D6-B8A9-F9A5D6298368}" dt="2022-03-08T08:54:30.707" v="3564" actId="790"/>
          <ac:spMkLst>
            <pc:docMk/>
            <pc:sldMk cId="1063648055" sldId="263"/>
            <ac:spMk id="305" creationId="{00000000-0000-0000-0000-000000000000}"/>
          </ac:spMkLst>
        </pc:spChg>
        <pc:spChg chg="mod">
          <ac:chgData name="Leonard Walletzký" userId="5c6479d8-24c8-4ca4-a5c7-fde0682a328a" providerId="ADAL" clId="{73E05FE0-0B50-44D6-B8A9-F9A5D6298368}" dt="2022-03-08T08:54:30.708" v="3565" actId="790"/>
          <ac:spMkLst>
            <pc:docMk/>
            <pc:sldMk cId="1063648055" sldId="263"/>
            <ac:spMk id="308" creationId="{1215F47D-0D01-48EF-9744-0354CA687518}"/>
          </ac:spMkLst>
        </pc:spChg>
        <pc:spChg chg="mod">
          <ac:chgData name="Leonard Walletzký" userId="5c6479d8-24c8-4ca4-a5c7-fde0682a328a" providerId="ADAL" clId="{73E05FE0-0B50-44D6-B8A9-F9A5D6298368}" dt="2022-03-08T08:54:30.709" v="3567"/>
          <ac:spMkLst>
            <pc:docMk/>
            <pc:sldMk cId="1063648055" sldId="263"/>
            <ac:spMk id="309" creationId="{820DFAB3-DE91-4E94-8480-5C999D53E2F8}"/>
          </ac:spMkLst>
        </pc:spChg>
      </pc:sldChg>
      <pc:sldChg chg="modSp mod modClrScheme chgLayout modNotes">
        <pc:chgData name="Leonard Walletzký" userId="5c6479d8-24c8-4ca4-a5c7-fde0682a328a" providerId="ADAL" clId="{73E05FE0-0B50-44D6-B8A9-F9A5D6298368}" dt="2022-03-08T08:57:11.049" v="3640" actId="20577"/>
        <pc:sldMkLst>
          <pc:docMk/>
          <pc:sldMk cId="3299531341" sldId="264"/>
        </pc:sldMkLst>
        <pc:spChg chg="mod ord">
          <ac:chgData name="Leonard Walletzký" userId="5c6479d8-24c8-4ca4-a5c7-fde0682a328a" providerId="ADAL" clId="{73E05FE0-0B50-44D6-B8A9-F9A5D6298368}" dt="2022-03-08T08:56:55.315" v="3630" actId="700"/>
          <ac:spMkLst>
            <pc:docMk/>
            <pc:sldMk cId="3299531341" sldId="264"/>
            <ac:spMk id="4" creationId="{00000000-0000-0000-0000-000000000000}"/>
          </ac:spMkLst>
        </pc:spChg>
        <pc:spChg chg="mod ord">
          <ac:chgData name="Leonard Walletzký" userId="5c6479d8-24c8-4ca4-a5c7-fde0682a328a" providerId="ADAL" clId="{73E05FE0-0B50-44D6-B8A9-F9A5D6298368}" dt="2022-03-08T08:57:11.049" v="3640" actId="20577"/>
          <ac:spMkLst>
            <pc:docMk/>
            <pc:sldMk cId="3299531341" sldId="264"/>
            <ac:spMk id="5" creationId="{00000000-0000-0000-0000-000000000000}"/>
          </ac:spMkLst>
        </pc:spChg>
        <pc:grpChg chg="mod">
          <ac:chgData name="Leonard Walletzký" userId="5c6479d8-24c8-4ca4-a5c7-fde0682a328a" providerId="ADAL" clId="{73E05FE0-0B50-44D6-B8A9-F9A5D6298368}" dt="2022-03-08T08:57:00.844" v="3631" actId="1076"/>
          <ac:grpSpMkLst>
            <pc:docMk/>
            <pc:sldMk cId="3299531341" sldId="264"/>
            <ac:grpSpMk id="2" creationId="{00000000-0000-0000-0000-000000000000}"/>
          </ac:grpSpMkLst>
        </pc:grpChg>
      </pc:sldChg>
      <pc:sldChg chg="modSp mod modNotes">
        <pc:chgData name="Leonard Walletzký" userId="5c6479d8-24c8-4ca4-a5c7-fde0682a328a" providerId="ADAL" clId="{73E05FE0-0B50-44D6-B8A9-F9A5D6298368}" dt="2022-03-08T09:00:15.270" v="3704" actId="1076"/>
        <pc:sldMkLst>
          <pc:docMk/>
          <pc:sldMk cId="2725183793" sldId="265"/>
        </pc:sldMkLst>
        <pc:spChg chg="mod">
          <ac:chgData name="Leonard Walletzký" userId="5c6479d8-24c8-4ca4-a5c7-fde0682a328a" providerId="ADAL" clId="{73E05FE0-0B50-44D6-B8A9-F9A5D6298368}" dt="2022-03-08T08:54:29.172" v="3290" actId="790"/>
          <ac:spMkLst>
            <pc:docMk/>
            <pc:sldMk cId="2725183793" sldId="265"/>
            <ac:spMk id="5" creationId="{00000000-0000-0000-0000-000000000000}"/>
          </ac:spMkLst>
        </pc:spChg>
        <pc:spChg chg="mod">
          <ac:chgData name="Leonard Walletzký" userId="5c6479d8-24c8-4ca4-a5c7-fde0682a328a" providerId="ADAL" clId="{73E05FE0-0B50-44D6-B8A9-F9A5D6298368}" dt="2022-03-08T08:54:29.173" v="3291"/>
          <ac:spMkLst>
            <pc:docMk/>
            <pc:sldMk cId="2725183793" sldId="265"/>
            <ac:spMk id="12" creationId="{00000000-0000-0000-0000-000000000000}"/>
          </ac:spMkLst>
        </pc:spChg>
        <pc:grpChg chg="mod">
          <ac:chgData name="Leonard Walletzký" userId="5c6479d8-24c8-4ca4-a5c7-fde0682a328a" providerId="ADAL" clId="{73E05FE0-0B50-44D6-B8A9-F9A5D6298368}" dt="2022-03-08T09:00:15.270" v="3704" actId="1076"/>
          <ac:grpSpMkLst>
            <pc:docMk/>
            <pc:sldMk cId="2725183793" sldId="265"/>
            <ac:grpSpMk id="11" creationId="{00000000-0000-0000-0000-000000000000}"/>
          </ac:grpSpMkLst>
        </pc:grpChg>
      </pc:sldChg>
      <pc:sldChg chg="modSp mod modNotes">
        <pc:chgData name="Leonard Walletzký" userId="5c6479d8-24c8-4ca4-a5c7-fde0682a328a" providerId="ADAL" clId="{73E05FE0-0B50-44D6-B8A9-F9A5D6298368}" dt="2022-03-08T09:00:27.045" v="3706" actId="1076"/>
        <pc:sldMkLst>
          <pc:docMk/>
          <pc:sldMk cId="2196795247" sldId="266"/>
        </pc:sldMkLst>
        <pc:spChg chg="mod">
          <ac:chgData name="Leonard Walletzký" userId="5c6479d8-24c8-4ca4-a5c7-fde0682a328a" providerId="ADAL" clId="{73E05FE0-0B50-44D6-B8A9-F9A5D6298368}" dt="2022-03-08T08:54:29.177" v="3294" actId="790"/>
          <ac:spMkLst>
            <pc:docMk/>
            <pc:sldMk cId="2196795247" sldId="266"/>
            <ac:spMk id="5" creationId="{00000000-0000-0000-0000-000000000000}"/>
          </ac:spMkLst>
        </pc:spChg>
        <pc:spChg chg="mod">
          <ac:chgData name="Leonard Walletzký" userId="5c6479d8-24c8-4ca4-a5c7-fde0682a328a" providerId="ADAL" clId="{73E05FE0-0B50-44D6-B8A9-F9A5D6298368}" dt="2022-03-08T09:00:22.322" v="3705" actId="1076"/>
          <ac:spMkLst>
            <pc:docMk/>
            <pc:sldMk cId="2196795247" sldId="266"/>
            <ac:spMk id="12" creationId="{00000000-0000-0000-0000-000000000000}"/>
          </ac:spMkLst>
        </pc:spChg>
        <pc:grpChg chg="mod">
          <ac:chgData name="Leonard Walletzký" userId="5c6479d8-24c8-4ca4-a5c7-fde0682a328a" providerId="ADAL" clId="{73E05FE0-0B50-44D6-B8A9-F9A5D6298368}" dt="2022-03-08T09:00:27.045" v="3706" actId="1076"/>
          <ac:grpSpMkLst>
            <pc:docMk/>
            <pc:sldMk cId="2196795247" sldId="266"/>
            <ac:grpSpMk id="112" creationId="{00000000-0000-0000-0000-000000000000}"/>
          </ac:grpSpMkLst>
        </pc:grpChg>
      </pc:sldChg>
      <pc:sldChg chg="modSp mod modNotes">
        <pc:chgData name="Leonard Walletzký" userId="5c6479d8-24c8-4ca4-a5c7-fde0682a328a" providerId="ADAL" clId="{73E05FE0-0B50-44D6-B8A9-F9A5D6298368}" dt="2022-03-08T08:54:30.568" v="3438" actId="790"/>
        <pc:sldMkLst>
          <pc:docMk/>
          <pc:sldMk cId="1713939580" sldId="267"/>
        </pc:sldMkLst>
        <pc:spChg chg="mod">
          <ac:chgData name="Leonard Walletzký" userId="5c6479d8-24c8-4ca4-a5c7-fde0682a328a" providerId="ADAL" clId="{73E05FE0-0B50-44D6-B8A9-F9A5D6298368}" dt="2022-03-08T08:54:30.558" v="3421" actId="790"/>
          <ac:spMkLst>
            <pc:docMk/>
            <pc:sldMk cId="1713939580" sldId="267"/>
            <ac:spMk id="2" creationId="{00000000-0000-0000-0000-000000000000}"/>
          </ac:spMkLst>
        </pc:spChg>
        <pc:spChg chg="mod">
          <ac:chgData name="Leonard Walletzký" userId="5c6479d8-24c8-4ca4-a5c7-fde0682a328a" providerId="ADAL" clId="{73E05FE0-0B50-44D6-B8A9-F9A5D6298368}" dt="2022-03-08T08:54:30.565" v="3432"/>
          <ac:spMkLst>
            <pc:docMk/>
            <pc:sldMk cId="1713939580" sldId="267"/>
            <ac:spMk id="3" creationId="{9E5A075B-B1C0-4919-BEE3-C5BE9888DB12}"/>
          </ac:spMkLst>
        </pc:spChg>
        <pc:spChg chg="mod">
          <ac:chgData name="Leonard Walletzký" userId="5c6479d8-24c8-4ca4-a5c7-fde0682a328a" providerId="ADAL" clId="{73E05FE0-0B50-44D6-B8A9-F9A5D6298368}" dt="2022-03-08T08:54:30.559" v="3422" actId="790"/>
          <ac:spMkLst>
            <pc:docMk/>
            <pc:sldMk cId="1713939580" sldId="267"/>
            <ac:spMk id="4" creationId="{00000000-0000-0000-0000-000000000000}"/>
          </ac:spMkLst>
        </pc:spChg>
        <pc:spChg chg="mod">
          <ac:chgData name="Leonard Walletzký" userId="5c6479d8-24c8-4ca4-a5c7-fde0682a328a" providerId="ADAL" clId="{73E05FE0-0B50-44D6-B8A9-F9A5D6298368}" dt="2022-03-08T08:54:30.559" v="3423"/>
          <ac:spMkLst>
            <pc:docMk/>
            <pc:sldMk cId="1713939580" sldId="267"/>
            <ac:spMk id="5" creationId="{00000000-0000-0000-0000-000000000000}"/>
          </ac:spMkLst>
        </pc:spChg>
        <pc:spChg chg="mod">
          <ac:chgData name="Leonard Walletzký" userId="5c6479d8-24c8-4ca4-a5c7-fde0682a328a" providerId="ADAL" clId="{73E05FE0-0B50-44D6-B8A9-F9A5D6298368}" dt="2022-03-08T08:54:30.560" v="3424" actId="790"/>
          <ac:spMkLst>
            <pc:docMk/>
            <pc:sldMk cId="1713939580" sldId="267"/>
            <ac:spMk id="6" creationId="{00000000-0000-0000-0000-000000000000}"/>
          </ac:spMkLst>
        </pc:spChg>
        <pc:spChg chg="mod">
          <ac:chgData name="Leonard Walletzký" userId="5c6479d8-24c8-4ca4-a5c7-fde0682a328a" providerId="ADAL" clId="{73E05FE0-0B50-44D6-B8A9-F9A5D6298368}" dt="2022-03-08T08:54:30.565" v="3433"/>
          <ac:spMkLst>
            <pc:docMk/>
            <pc:sldMk cId="1713939580" sldId="267"/>
            <ac:spMk id="8" creationId="{275845CF-500C-4753-821B-DD954F1B7B86}"/>
          </ac:spMkLst>
        </pc:spChg>
        <pc:spChg chg="mod">
          <ac:chgData name="Leonard Walletzký" userId="5c6479d8-24c8-4ca4-a5c7-fde0682a328a" providerId="ADAL" clId="{73E05FE0-0B50-44D6-B8A9-F9A5D6298368}" dt="2022-03-08T08:54:30.561" v="3425" actId="790"/>
          <ac:spMkLst>
            <pc:docMk/>
            <pc:sldMk cId="1713939580" sldId="267"/>
            <ac:spMk id="35" creationId="{00000000-0000-0000-0000-000000000000}"/>
          </ac:spMkLst>
        </pc:spChg>
        <pc:spChg chg="mod">
          <ac:chgData name="Leonard Walletzký" userId="5c6479d8-24c8-4ca4-a5c7-fde0682a328a" providerId="ADAL" clId="{73E05FE0-0B50-44D6-B8A9-F9A5D6298368}" dt="2022-03-08T08:54:30.562" v="3426" actId="790"/>
          <ac:spMkLst>
            <pc:docMk/>
            <pc:sldMk cId="1713939580" sldId="267"/>
            <ac:spMk id="44" creationId="{00000000-0000-0000-0000-000000000000}"/>
          </ac:spMkLst>
        </pc:spChg>
        <pc:spChg chg="mod">
          <ac:chgData name="Leonard Walletzký" userId="5c6479d8-24c8-4ca4-a5c7-fde0682a328a" providerId="ADAL" clId="{73E05FE0-0B50-44D6-B8A9-F9A5D6298368}" dt="2022-03-08T08:54:30.562" v="3427" actId="790"/>
          <ac:spMkLst>
            <pc:docMk/>
            <pc:sldMk cId="1713939580" sldId="267"/>
            <ac:spMk id="45" creationId="{00000000-0000-0000-0000-000000000000}"/>
          </ac:spMkLst>
        </pc:spChg>
        <pc:spChg chg="mod">
          <ac:chgData name="Leonard Walletzký" userId="5c6479d8-24c8-4ca4-a5c7-fde0682a328a" providerId="ADAL" clId="{73E05FE0-0B50-44D6-B8A9-F9A5D6298368}" dt="2022-03-08T08:54:30.563" v="3428"/>
          <ac:spMkLst>
            <pc:docMk/>
            <pc:sldMk cId="1713939580" sldId="267"/>
            <ac:spMk id="56" creationId="{00000000-0000-0000-0000-000000000000}"/>
          </ac:spMkLst>
        </pc:spChg>
        <pc:spChg chg="mod">
          <ac:chgData name="Leonard Walletzký" userId="5c6479d8-24c8-4ca4-a5c7-fde0682a328a" providerId="ADAL" clId="{73E05FE0-0B50-44D6-B8A9-F9A5D6298368}" dt="2022-03-08T08:54:30.566" v="3434"/>
          <ac:spMkLst>
            <pc:docMk/>
            <pc:sldMk cId="1713939580" sldId="267"/>
            <ac:spMk id="63" creationId="{D2B52800-9655-489B-B35E-16F942647D74}"/>
          </ac:spMkLst>
        </pc:spChg>
        <pc:spChg chg="mod">
          <ac:chgData name="Leonard Walletzký" userId="5c6479d8-24c8-4ca4-a5c7-fde0682a328a" providerId="ADAL" clId="{73E05FE0-0B50-44D6-B8A9-F9A5D6298368}" dt="2022-03-08T08:54:30.566" v="3435"/>
          <ac:spMkLst>
            <pc:docMk/>
            <pc:sldMk cId="1713939580" sldId="267"/>
            <ac:spMk id="64" creationId="{859704E1-0803-4DF2-A7A9-218B69ED67CD}"/>
          </ac:spMkLst>
        </pc:spChg>
        <pc:spChg chg="mod">
          <ac:chgData name="Leonard Walletzký" userId="5c6479d8-24c8-4ca4-a5c7-fde0682a328a" providerId="ADAL" clId="{73E05FE0-0B50-44D6-B8A9-F9A5D6298368}" dt="2022-03-08T08:54:30.563" v="3429"/>
          <ac:spMkLst>
            <pc:docMk/>
            <pc:sldMk cId="1713939580" sldId="267"/>
            <ac:spMk id="66" creationId="{00000000-0000-0000-0000-000000000000}"/>
          </ac:spMkLst>
        </pc:spChg>
        <pc:spChg chg="mod">
          <ac:chgData name="Leonard Walletzký" userId="5c6479d8-24c8-4ca4-a5c7-fde0682a328a" providerId="ADAL" clId="{73E05FE0-0B50-44D6-B8A9-F9A5D6298368}" dt="2022-03-08T08:54:30.564" v="3430"/>
          <ac:spMkLst>
            <pc:docMk/>
            <pc:sldMk cId="1713939580" sldId="267"/>
            <ac:spMk id="76" creationId="{00000000-0000-0000-0000-000000000000}"/>
          </ac:spMkLst>
        </pc:spChg>
        <pc:spChg chg="mod">
          <ac:chgData name="Leonard Walletzký" userId="5c6479d8-24c8-4ca4-a5c7-fde0682a328a" providerId="ADAL" clId="{73E05FE0-0B50-44D6-B8A9-F9A5D6298368}" dt="2022-03-08T08:54:30.565" v="3431"/>
          <ac:spMkLst>
            <pc:docMk/>
            <pc:sldMk cId="1713939580" sldId="267"/>
            <ac:spMk id="86" creationId="{00000000-0000-0000-0000-000000000000}"/>
          </ac:spMkLst>
        </pc:spChg>
        <pc:spChg chg="mod">
          <ac:chgData name="Leonard Walletzký" userId="5c6479d8-24c8-4ca4-a5c7-fde0682a328a" providerId="ADAL" clId="{73E05FE0-0B50-44D6-B8A9-F9A5D6298368}" dt="2022-03-08T08:54:30.566" v="3436"/>
          <ac:spMkLst>
            <pc:docMk/>
            <pc:sldMk cId="1713939580" sldId="267"/>
            <ac:spMk id="88" creationId="{7018FB76-84BE-4799-95D4-74BD8F66549D}"/>
          </ac:spMkLst>
        </pc:spChg>
      </pc:sldChg>
      <pc:sldChg chg="modSp mod modNotes">
        <pc:chgData name="Leonard Walletzký" userId="5c6479d8-24c8-4ca4-a5c7-fde0682a328a" providerId="ADAL" clId="{73E05FE0-0B50-44D6-B8A9-F9A5D6298368}" dt="2022-03-08T08:54:29.366" v="3320" actId="790"/>
        <pc:sldMkLst>
          <pc:docMk/>
          <pc:sldMk cId="3892037202" sldId="268"/>
        </pc:sldMkLst>
        <pc:spChg chg="mod">
          <ac:chgData name="Leonard Walletzký" userId="5c6479d8-24c8-4ca4-a5c7-fde0682a328a" providerId="ADAL" clId="{73E05FE0-0B50-44D6-B8A9-F9A5D6298368}" dt="2022-03-08T08:54:29.180" v="3298" actId="790"/>
          <ac:spMkLst>
            <pc:docMk/>
            <pc:sldMk cId="3892037202" sldId="268"/>
            <ac:spMk id="2" creationId="{31D8394B-8DBE-49A2-9497-C2740D491B24}"/>
          </ac:spMkLst>
        </pc:spChg>
        <pc:graphicFrameChg chg="mod">
          <ac:chgData name="Leonard Walletzký" userId="5c6479d8-24c8-4ca4-a5c7-fde0682a328a" providerId="ADAL" clId="{73E05FE0-0B50-44D6-B8A9-F9A5D6298368}" dt="2022-03-08T08:54:29.360" v="3318"/>
          <ac:graphicFrameMkLst>
            <pc:docMk/>
            <pc:sldMk cId="3892037202" sldId="268"/>
            <ac:graphicFrameMk id="4" creationId="{E05449DB-86BA-4914-A830-F45EE3E4D8D6}"/>
          </ac:graphicFrameMkLst>
        </pc:graphicFrameChg>
      </pc:sldChg>
      <pc:sldChg chg="modSp mod modNotes">
        <pc:chgData name="Leonard Walletzký" userId="5c6479d8-24c8-4ca4-a5c7-fde0682a328a" providerId="ADAL" clId="{73E05FE0-0B50-44D6-B8A9-F9A5D6298368}" dt="2022-03-08T08:57:44.482" v="3641" actId="1076"/>
        <pc:sldMkLst>
          <pc:docMk/>
          <pc:sldMk cId="2695558528" sldId="269"/>
        </pc:sldMkLst>
        <pc:spChg chg="mod">
          <ac:chgData name="Leonard Walletzký" userId="5c6479d8-24c8-4ca4-a5c7-fde0682a328a" providerId="ADAL" clId="{73E05FE0-0B50-44D6-B8A9-F9A5D6298368}" dt="2022-03-08T08:54:29.367" v="3321" actId="790"/>
          <ac:spMkLst>
            <pc:docMk/>
            <pc:sldMk cId="2695558528" sldId="269"/>
            <ac:spMk id="2" creationId="{3896C011-924A-4851-923B-548AA37075A0}"/>
          </ac:spMkLst>
        </pc:spChg>
        <pc:spChg chg="mod">
          <ac:chgData name="Leonard Walletzký" userId="5c6479d8-24c8-4ca4-a5c7-fde0682a328a" providerId="ADAL" clId="{73E05FE0-0B50-44D6-B8A9-F9A5D6298368}" dt="2022-03-08T08:57:44.482" v="3641" actId="1076"/>
          <ac:spMkLst>
            <pc:docMk/>
            <pc:sldMk cId="2695558528" sldId="269"/>
            <ac:spMk id="3" creationId="{9EE1D0AE-8969-4F6F-B822-2DA69769A59B}"/>
          </ac:spMkLst>
        </pc:spChg>
        <pc:graphicFrameChg chg="mod">
          <ac:chgData name="Leonard Walletzký" userId="5c6479d8-24c8-4ca4-a5c7-fde0682a328a" providerId="ADAL" clId="{73E05FE0-0B50-44D6-B8A9-F9A5D6298368}" dt="2022-03-08T08:54:29.454" v="3334"/>
          <ac:graphicFrameMkLst>
            <pc:docMk/>
            <pc:sldMk cId="2695558528" sldId="269"/>
            <ac:graphicFrameMk id="4" creationId="{D48DBF9C-0012-4B46-A093-97C420843BC8}"/>
          </ac:graphicFrameMkLst>
        </pc:graphicFrameChg>
      </pc:sldChg>
      <pc:sldChg chg="modSp mod modNotes">
        <pc:chgData name="Leonard Walletzký" userId="5c6479d8-24c8-4ca4-a5c7-fde0682a328a" providerId="ADAL" clId="{73E05FE0-0B50-44D6-B8A9-F9A5D6298368}" dt="2022-03-08T08:57:54.503" v="3642" actId="1076"/>
        <pc:sldMkLst>
          <pc:docMk/>
          <pc:sldMk cId="489367509" sldId="270"/>
        </pc:sldMkLst>
        <pc:spChg chg="mod">
          <ac:chgData name="Leonard Walletzký" userId="5c6479d8-24c8-4ca4-a5c7-fde0682a328a" providerId="ADAL" clId="{73E05FE0-0B50-44D6-B8A9-F9A5D6298368}" dt="2022-03-08T08:54:29.461" v="3337" actId="790"/>
          <ac:spMkLst>
            <pc:docMk/>
            <pc:sldMk cId="489367509" sldId="270"/>
            <ac:spMk id="2" creationId="{5FB4CD06-DB22-48ED-A379-F3CFE5D57947}"/>
          </ac:spMkLst>
        </pc:spChg>
        <pc:graphicFrameChg chg="mod">
          <ac:chgData name="Leonard Walletzký" userId="5c6479d8-24c8-4ca4-a5c7-fde0682a328a" providerId="ADAL" clId="{73E05FE0-0B50-44D6-B8A9-F9A5D6298368}" dt="2022-03-08T08:57:54.503" v="3642" actId="1076"/>
          <ac:graphicFrameMkLst>
            <pc:docMk/>
            <pc:sldMk cId="489367509" sldId="270"/>
            <ac:graphicFrameMk id="4" creationId="{F8B9846A-1A68-45F2-8CEC-E5FF6B62054B}"/>
          </ac:graphicFrameMkLst>
        </pc:graphicFrameChg>
      </pc:sldChg>
      <pc:sldChg chg="modSp mod modNotes">
        <pc:chgData name="Leonard Walletzký" userId="5c6479d8-24c8-4ca4-a5c7-fde0682a328a" providerId="ADAL" clId="{73E05FE0-0B50-44D6-B8A9-F9A5D6298368}" dt="2022-03-08T08:54:29.737" v="3359" actId="790"/>
        <pc:sldMkLst>
          <pc:docMk/>
          <pc:sldMk cId="3274219038" sldId="271"/>
        </pc:sldMkLst>
        <pc:spChg chg="mod">
          <ac:chgData name="Leonard Walletzký" userId="5c6479d8-24c8-4ca4-a5c7-fde0682a328a" providerId="ADAL" clId="{73E05FE0-0B50-44D6-B8A9-F9A5D6298368}" dt="2022-03-08T08:54:29.558" v="3346" actId="790"/>
          <ac:spMkLst>
            <pc:docMk/>
            <pc:sldMk cId="3274219038" sldId="271"/>
            <ac:spMk id="2" creationId="{ED2FE870-7E95-4452-99BF-86157A0FC25B}"/>
          </ac:spMkLst>
        </pc:spChg>
        <pc:graphicFrameChg chg="mod">
          <ac:chgData name="Leonard Walletzký" userId="5c6479d8-24c8-4ca4-a5c7-fde0682a328a" providerId="ADAL" clId="{73E05FE0-0B50-44D6-B8A9-F9A5D6298368}" dt="2022-03-08T08:54:29.725" v="3357"/>
          <ac:graphicFrameMkLst>
            <pc:docMk/>
            <pc:sldMk cId="3274219038" sldId="271"/>
            <ac:graphicFrameMk id="4" creationId="{95181B68-21B5-4ADF-A6D9-01F488D76846}"/>
          </ac:graphicFrameMkLst>
        </pc:graphicFrameChg>
      </pc:sldChg>
      <pc:sldChg chg="modSp mod modNotes">
        <pc:chgData name="Leonard Walletzký" userId="5c6479d8-24c8-4ca4-a5c7-fde0682a328a" providerId="ADAL" clId="{73E05FE0-0B50-44D6-B8A9-F9A5D6298368}" dt="2022-03-08T08:58:21.137" v="3645" actId="313"/>
        <pc:sldMkLst>
          <pc:docMk/>
          <pc:sldMk cId="3632298407" sldId="272"/>
        </pc:sldMkLst>
        <pc:spChg chg="mod">
          <ac:chgData name="Leonard Walletzký" userId="5c6479d8-24c8-4ca4-a5c7-fde0682a328a" providerId="ADAL" clId="{73E05FE0-0B50-44D6-B8A9-F9A5D6298368}" dt="2022-03-08T08:54:29.738" v="3360" actId="790"/>
          <ac:spMkLst>
            <pc:docMk/>
            <pc:sldMk cId="3632298407" sldId="272"/>
            <ac:spMk id="2" creationId="{0221F3F6-D2D3-4894-B532-FDA4FB12A2F0}"/>
          </ac:spMkLst>
        </pc:spChg>
        <pc:spChg chg="mod">
          <ac:chgData name="Leonard Walletzký" userId="5c6479d8-24c8-4ca4-a5c7-fde0682a328a" providerId="ADAL" clId="{73E05FE0-0B50-44D6-B8A9-F9A5D6298368}" dt="2022-03-08T08:58:11.612" v="3644" actId="14100"/>
          <ac:spMkLst>
            <pc:docMk/>
            <pc:sldMk cId="3632298407" sldId="272"/>
            <ac:spMk id="3" creationId="{0F3FF04C-BEEE-49D2-A371-F6CCDF8F2419}"/>
          </ac:spMkLst>
        </pc:spChg>
        <pc:graphicFrameChg chg="mod">
          <ac:chgData name="Leonard Walletzký" userId="5c6479d8-24c8-4ca4-a5c7-fde0682a328a" providerId="ADAL" clId="{73E05FE0-0B50-44D6-B8A9-F9A5D6298368}" dt="2022-03-08T08:58:21.137" v="3645" actId="313"/>
          <ac:graphicFrameMkLst>
            <pc:docMk/>
            <pc:sldMk cId="3632298407" sldId="272"/>
            <ac:graphicFrameMk id="4" creationId="{F9C78478-1927-4C98-B114-7BAE036A7B82}"/>
          </ac:graphicFrameMkLst>
        </pc:graphicFrameChg>
      </pc:sldChg>
      <pc:sldChg chg="modSp mod modNotes">
        <pc:chgData name="Leonard Walletzký" userId="5c6479d8-24c8-4ca4-a5c7-fde0682a328a" providerId="ADAL" clId="{73E05FE0-0B50-44D6-B8A9-F9A5D6298368}" dt="2022-03-08T08:58:30.618" v="3646" actId="1076"/>
        <pc:sldMkLst>
          <pc:docMk/>
          <pc:sldMk cId="2617465143" sldId="273"/>
        </pc:sldMkLst>
        <pc:spChg chg="mod">
          <ac:chgData name="Leonard Walletzký" userId="5c6479d8-24c8-4ca4-a5c7-fde0682a328a" providerId="ADAL" clId="{73E05FE0-0B50-44D6-B8A9-F9A5D6298368}" dt="2022-03-08T08:54:30.227" v="3375" actId="790"/>
          <ac:spMkLst>
            <pc:docMk/>
            <pc:sldMk cId="2617465143" sldId="273"/>
            <ac:spMk id="2" creationId="{EA0B99FD-C8B4-4B96-94CE-1F86281F0378}"/>
          </ac:spMkLst>
        </pc:spChg>
        <pc:spChg chg="mod">
          <ac:chgData name="Leonard Walletzký" userId="5c6479d8-24c8-4ca4-a5c7-fde0682a328a" providerId="ADAL" clId="{73E05FE0-0B50-44D6-B8A9-F9A5D6298368}" dt="2022-03-08T08:54:30.227" v="3376"/>
          <ac:spMkLst>
            <pc:docMk/>
            <pc:sldMk cId="2617465143" sldId="273"/>
            <ac:spMk id="3" creationId="{CFAA7ACE-209B-4786-B42D-477BDE3987BF}"/>
          </ac:spMkLst>
        </pc:spChg>
        <pc:graphicFrameChg chg="mod">
          <ac:chgData name="Leonard Walletzký" userId="5c6479d8-24c8-4ca4-a5c7-fde0682a328a" providerId="ADAL" clId="{73E05FE0-0B50-44D6-B8A9-F9A5D6298368}" dt="2022-03-08T08:58:30.618" v="3646" actId="1076"/>
          <ac:graphicFrameMkLst>
            <pc:docMk/>
            <pc:sldMk cId="2617465143" sldId="273"/>
            <ac:graphicFrameMk id="4" creationId="{5CE44A57-57E9-4406-939B-6F64F3E3B944}"/>
          </ac:graphicFrameMkLst>
        </pc:graphicFrameChg>
      </pc:sldChg>
      <pc:sldChg chg="modSp mod modNotes">
        <pc:chgData name="Leonard Walletzký" userId="5c6479d8-24c8-4ca4-a5c7-fde0682a328a" providerId="ADAL" clId="{73E05FE0-0B50-44D6-B8A9-F9A5D6298368}" dt="2022-03-08T08:58:58.538" v="3651" actId="14100"/>
        <pc:sldMkLst>
          <pc:docMk/>
          <pc:sldMk cId="3370702437" sldId="274"/>
        </pc:sldMkLst>
        <pc:spChg chg="mod">
          <ac:chgData name="Leonard Walletzký" userId="5c6479d8-24c8-4ca4-a5c7-fde0682a328a" providerId="ADAL" clId="{73E05FE0-0B50-44D6-B8A9-F9A5D6298368}" dt="2022-03-08T08:58:48.785" v="3650" actId="20577"/>
          <ac:spMkLst>
            <pc:docMk/>
            <pc:sldMk cId="3370702437" sldId="274"/>
            <ac:spMk id="2" creationId="{82DF2C44-E587-4773-A7FD-0E5FBBC809A8}"/>
          </ac:spMkLst>
        </pc:spChg>
        <pc:graphicFrameChg chg="mod">
          <ac:chgData name="Leonard Walletzký" userId="5c6479d8-24c8-4ca4-a5c7-fde0682a328a" providerId="ADAL" clId="{73E05FE0-0B50-44D6-B8A9-F9A5D6298368}" dt="2022-03-08T08:58:58.538" v="3651" actId="14100"/>
          <ac:graphicFrameMkLst>
            <pc:docMk/>
            <pc:sldMk cId="3370702437" sldId="274"/>
            <ac:graphicFrameMk id="4" creationId="{656E3AB4-9FC7-4545-9EC1-437951C54F67}"/>
          </ac:graphicFrameMkLst>
        </pc:graphicFrameChg>
      </pc:sldChg>
      <pc:sldChg chg="addSp delSp modSp new mod modNotes">
        <pc:chgData name="Leonard Walletzký" userId="5c6479d8-24c8-4ca4-a5c7-fde0682a328a" providerId="ADAL" clId="{73E05FE0-0B50-44D6-B8A9-F9A5D6298368}" dt="2022-03-08T08:56:04.608" v="3623" actId="12084"/>
        <pc:sldMkLst>
          <pc:docMk/>
          <pc:sldMk cId="3589486379" sldId="275"/>
        </pc:sldMkLst>
        <pc:spChg chg="mod">
          <ac:chgData name="Leonard Walletzký" userId="5c6479d8-24c8-4ca4-a5c7-fde0682a328a" providerId="ADAL" clId="{73E05FE0-0B50-44D6-B8A9-F9A5D6298368}" dt="2022-03-08T08:54:30.711" v="3570" actId="790"/>
          <ac:spMkLst>
            <pc:docMk/>
            <pc:sldMk cId="3589486379" sldId="275"/>
            <ac:spMk id="2" creationId="{C5E06485-9147-4F8E-8DF8-DDC3D6359432}"/>
          </ac:spMkLst>
        </pc:spChg>
        <pc:spChg chg="del mod">
          <ac:chgData name="Leonard Walletzký" userId="5c6479d8-24c8-4ca4-a5c7-fde0682a328a" providerId="ADAL" clId="{73E05FE0-0B50-44D6-B8A9-F9A5D6298368}" dt="2022-03-08T08:56:04.608" v="3623" actId="12084"/>
          <ac:spMkLst>
            <pc:docMk/>
            <pc:sldMk cId="3589486379" sldId="275"/>
            <ac:spMk id="3" creationId="{DC431CEB-E0D0-440A-BFDF-FBDE1BFCD34C}"/>
          </ac:spMkLst>
        </pc:spChg>
        <pc:graphicFrameChg chg="add mod">
          <ac:chgData name="Leonard Walletzký" userId="5c6479d8-24c8-4ca4-a5c7-fde0682a328a" providerId="ADAL" clId="{73E05FE0-0B50-44D6-B8A9-F9A5D6298368}" dt="2022-03-08T08:56:04.608" v="3623" actId="12084"/>
          <ac:graphicFrameMkLst>
            <pc:docMk/>
            <pc:sldMk cId="3589486379" sldId="275"/>
            <ac:graphicFrameMk id="4" creationId="{6B29D1F9-EECC-4CAC-B176-F59466B9AA8B}"/>
          </ac:graphicFrameMkLst>
        </pc:graphicFrameChg>
      </pc:sldChg>
      <pc:sldChg chg="addSp delSp modSp new mod modNotes">
        <pc:chgData name="Leonard Walletzký" userId="5c6479d8-24c8-4ca4-a5c7-fde0682a328a" providerId="ADAL" clId="{73E05FE0-0B50-44D6-B8A9-F9A5D6298368}" dt="2022-03-08T08:56:09.312" v="3624" actId="12084"/>
        <pc:sldMkLst>
          <pc:docMk/>
          <pc:sldMk cId="3461968483" sldId="276"/>
        </pc:sldMkLst>
        <pc:spChg chg="mod">
          <ac:chgData name="Leonard Walletzký" userId="5c6479d8-24c8-4ca4-a5c7-fde0682a328a" providerId="ADAL" clId="{73E05FE0-0B50-44D6-B8A9-F9A5D6298368}" dt="2022-03-08T08:54:30.728" v="3574" actId="790"/>
          <ac:spMkLst>
            <pc:docMk/>
            <pc:sldMk cId="3461968483" sldId="276"/>
            <ac:spMk id="2" creationId="{A1123A5C-E01C-4EA6-8046-0FA8AC215709}"/>
          </ac:spMkLst>
        </pc:spChg>
        <pc:spChg chg="del mod">
          <ac:chgData name="Leonard Walletzký" userId="5c6479d8-24c8-4ca4-a5c7-fde0682a328a" providerId="ADAL" clId="{73E05FE0-0B50-44D6-B8A9-F9A5D6298368}" dt="2022-03-08T08:56:09.312" v="3624" actId="12084"/>
          <ac:spMkLst>
            <pc:docMk/>
            <pc:sldMk cId="3461968483" sldId="276"/>
            <ac:spMk id="3" creationId="{88FD54E3-D1B2-472B-BF94-48E8A0FC863F}"/>
          </ac:spMkLst>
        </pc:spChg>
        <pc:graphicFrameChg chg="add mod">
          <ac:chgData name="Leonard Walletzký" userId="5c6479d8-24c8-4ca4-a5c7-fde0682a328a" providerId="ADAL" clId="{73E05FE0-0B50-44D6-B8A9-F9A5D6298368}" dt="2022-03-08T08:56:09.312" v="3624" actId="12084"/>
          <ac:graphicFrameMkLst>
            <pc:docMk/>
            <pc:sldMk cId="3461968483" sldId="276"/>
            <ac:graphicFrameMk id="4" creationId="{41B4582D-6179-41DA-BBDE-B4950DF79FA6}"/>
          </ac:graphicFrameMkLst>
        </pc:graphicFrameChg>
      </pc:sldChg>
      <pc:sldChg chg="addSp delSp modSp new mod modNotes">
        <pc:chgData name="Leonard Walletzký" userId="5c6479d8-24c8-4ca4-a5c7-fde0682a328a" providerId="ADAL" clId="{73E05FE0-0B50-44D6-B8A9-F9A5D6298368}" dt="2022-03-08T08:56:17.825" v="3625" actId="12084"/>
        <pc:sldMkLst>
          <pc:docMk/>
          <pc:sldMk cId="4284626774" sldId="277"/>
        </pc:sldMkLst>
        <pc:spChg chg="mod">
          <ac:chgData name="Leonard Walletzký" userId="5c6479d8-24c8-4ca4-a5c7-fde0682a328a" providerId="ADAL" clId="{73E05FE0-0B50-44D6-B8A9-F9A5D6298368}" dt="2022-03-08T08:54:30.734" v="3578" actId="790"/>
          <ac:spMkLst>
            <pc:docMk/>
            <pc:sldMk cId="4284626774" sldId="277"/>
            <ac:spMk id="2" creationId="{DF0AAC11-EB55-4A0D-90BF-E63DE1ACE295}"/>
          </ac:spMkLst>
        </pc:spChg>
        <pc:spChg chg="del mod">
          <ac:chgData name="Leonard Walletzký" userId="5c6479d8-24c8-4ca4-a5c7-fde0682a328a" providerId="ADAL" clId="{73E05FE0-0B50-44D6-B8A9-F9A5D6298368}" dt="2022-03-08T08:56:17.825" v="3625" actId="12084"/>
          <ac:spMkLst>
            <pc:docMk/>
            <pc:sldMk cId="4284626774" sldId="277"/>
            <ac:spMk id="3" creationId="{23CA6FC8-E2BA-48F1-B5FB-01F0B3643772}"/>
          </ac:spMkLst>
        </pc:spChg>
        <pc:graphicFrameChg chg="add mod">
          <ac:chgData name="Leonard Walletzký" userId="5c6479d8-24c8-4ca4-a5c7-fde0682a328a" providerId="ADAL" clId="{73E05FE0-0B50-44D6-B8A9-F9A5D6298368}" dt="2022-03-08T08:56:17.825" v="3625" actId="12084"/>
          <ac:graphicFrameMkLst>
            <pc:docMk/>
            <pc:sldMk cId="4284626774" sldId="277"/>
            <ac:graphicFrameMk id="4" creationId="{F90C600E-5CAD-4DD0-86D3-F7C923AA16F9}"/>
          </ac:graphicFrameMkLst>
        </pc:graphicFrameChg>
      </pc:sldChg>
      <pc:sldChg chg="addSp delSp modSp new mod modNotes">
        <pc:chgData name="Leonard Walletzký" userId="5c6479d8-24c8-4ca4-a5c7-fde0682a328a" providerId="ADAL" clId="{73E05FE0-0B50-44D6-B8A9-F9A5D6298368}" dt="2022-03-08T08:56:24.874" v="3626" actId="12084"/>
        <pc:sldMkLst>
          <pc:docMk/>
          <pc:sldMk cId="2562366704" sldId="278"/>
        </pc:sldMkLst>
        <pc:spChg chg="mod">
          <ac:chgData name="Leonard Walletzký" userId="5c6479d8-24c8-4ca4-a5c7-fde0682a328a" providerId="ADAL" clId="{73E05FE0-0B50-44D6-B8A9-F9A5D6298368}" dt="2022-03-08T08:54:30.744" v="3582" actId="790"/>
          <ac:spMkLst>
            <pc:docMk/>
            <pc:sldMk cId="2562366704" sldId="278"/>
            <ac:spMk id="2" creationId="{EBCFBA69-BE07-4E7D-8A02-7F32B4A22A66}"/>
          </ac:spMkLst>
        </pc:spChg>
        <pc:spChg chg="del mod">
          <ac:chgData name="Leonard Walletzký" userId="5c6479d8-24c8-4ca4-a5c7-fde0682a328a" providerId="ADAL" clId="{73E05FE0-0B50-44D6-B8A9-F9A5D6298368}" dt="2022-03-08T08:56:24.874" v="3626" actId="12084"/>
          <ac:spMkLst>
            <pc:docMk/>
            <pc:sldMk cId="2562366704" sldId="278"/>
            <ac:spMk id="3" creationId="{1D9006E5-DD65-4285-8BF0-29E44B22D0F0}"/>
          </ac:spMkLst>
        </pc:spChg>
        <pc:graphicFrameChg chg="add mod">
          <ac:chgData name="Leonard Walletzký" userId="5c6479d8-24c8-4ca4-a5c7-fde0682a328a" providerId="ADAL" clId="{73E05FE0-0B50-44D6-B8A9-F9A5D6298368}" dt="2022-03-08T08:56:24.874" v="3626" actId="12084"/>
          <ac:graphicFrameMkLst>
            <pc:docMk/>
            <pc:sldMk cId="2562366704" sldId="278"/>
            <ac:graphicFrameMk id="4" creationId="{20A4923E-3003-46F6-B126-13C321299BD0}"/>
          </ac:graphicFrameMkLst>
        </pc:graphicFrameChg>
      </pc:sldChg>
      <pc:sldChg chg="addSp delSp modSp new mod modNotes">
        <pc:chgData name="Leonard Walletzký" userId="5c6479d8-24c8-4ca4-a5c7-fde0682a328a" providerId="ADAL" clId="{73E05FE0-0B50-44D6-B8A9-F9A5D6298368}" dt="2022-03-08T08:56:40.568" v="3629" actId="12084"/>
        <pc:sldMkLst>
          <pc:docMk/>
          <pc:sldMk cId="1990120769" sldId="279"/>
        </pc:sldMkLst>
        <pc:spChg chg="mod">
          <ac:chgData name="Leonard Walletzký" userId="5c6479d8-24c8-4ca4-a5c7-fde0682a328a" providerId="ADAL" clId="{73E05FE0-0B50-44D6-B8A9-F9A5D6298368}" dt="2022-03-08T08:54:30.770" v="3590" actId="790"/>
          <ac:spMkLst>
            <pc:docMk/>
            <pc:sldMk cId="1990120769" sldId="279"/>
            <ac:spMk id="2" creationId="{9B6BFF9F-B4E5-4E58-9A5A-499BC9457EDE}"/>
          </ac:spMkLst>
        </pc:spChg>
        <pc:spChg chg="del mod">
          <ac:chgData name="Leonard Walletzký" userId="5c6479d8-24c8-4ca4-a5c7-fde0682a328a" providerId="ADAL" clId="{73E05FE0-0B50-44D6-B8A9-F9A5D6298368}" dt="2022-03-08T08:56:40.568" v="3629" actId="12084"/>
          <ac:spMkLst>
            <pc:docMk/>
            <pc:sldMk cId="1990120769" sldId="279"/>
            <ac:spMk id="3" creationId="{C78EBFF5-63AC-4891-8357-FD82E48A370F}"/>
          </ac:spMkLst>
        </pc:spChg>
        <pc:graphicFrameChg chg="add mod">
          <ac:chgData name="Leonard Walletzký" userId="5c6479d8-24c8-4ca4-a5c7-fde0682a328a" providerId="ADAL" clId="{73E05FE0-0B50-44D6-B8A9-F9A5D6298368}" dt="2022-03-08T08:56:40.568" v="3629" actId="12084"/>
          <ac:graphicFrameMkLst>
            <pc:docMk/>
            <pc:sldMk cId="1990120769" sldId="279"/>
            <ac:graphicFrameMk id="4" creationId="{F64AA5CA-3E47-43F7-9221-3F17F06EBA0B}"/>
          </ac:graphicFrameMkLst>
        </pc:graphicFrameChg>
      </pc:sldChg>
      <pc:sldChg chg="addSp delSp modSp new mod modNotes">
        <pc:chgData name="Leonard Walletzký" userId="5c6479d8-24c8-4ca4-a5c7-fde0682a328a" providerId="ADAL" clId="{73E05FE0-0B50-44D6-B8A9-F9A5D6298368}" dt="2022-03-08T08:56:35.736" v="3628" actId="33524"/>
        <pc:sldMkLst>
          <pc:docMk/>
          <pc:sldMk cId="3870089336" sldId="280"/>
        </pc:sldMkLst>
        <pc:spChg chg="mod">
          <ac:chgData name="Leonard Walletzký" userId="5c6479d8-24c8-4ca4-a5c7-fde0682a328a" providerId="ADAL" clId="{73E05FE0-0B50-44D6-B8A9-F9A5D6298368}" dt="2022-03-08T08:56:35.736" v="3628" actId="33524"/>
          <ac:spMkLst>
            <pc:docMk/>
            <pc:sldMk cId="3870089336" sldId="280"/>
            <ac:spMk id="2" creationId="{7638263A-EB47-4C87-8861-395A4B805B60}"/>
          </ac:spMkLst>
        </pc:spChg>
        <pc:spChg chg="del mod">
          <ac:chgData name="Leonard Walletzký" userId="5c6479d8-24c8-4ca4-a5c7-fde0682a328a" providerId="ADAL" clId="{73E05FE0-0B50-44D6-B8A9-F9A5D6298368}" dt="2022-03-08T08:56:30.203" v="3627" actId="12084"/>
          <ac:spMkLst>
            <pc:docMk/>
            <pc:sldMk cId="3870089336" sldId="280"/>
            <ac:spMk id="3" creationId="{4095DF88-ED18-4984-B6F5-AF1159C0F21C}"/>
          </ac:spMkLst>
        </pc:spChg>
        <pc:graphicFrameChg chg="add mod">
          <ac:chgData name="Leonard Walletzký" userId="5c6479d8-24c8-4ca4-a5c7-fde0682a328a" providerId="ADAL" clId="{73E05FE0-0B50-44D6-B8A9-F9A5D6298368}" dt="2022-03-08T08:56:30.203" v="3627" actId="12084"/>
          <ac:graphicFrameMkLst>
            <pc:docMk/>
            <pc:sldMk cId="3870089336" sldId="280"/>
            <ac:graphicFrameMk id="4" creationId="{FECE35D1-6741-49AA-B566-7D3561BB4F94}"/>
          </ac:graphicFrameMkLst>
        </pc:graphicFrame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hyperlink" Target="http://commons.wikimedia.org/wiki/File:Tropical_habitat_natural_environment_for_manatee_mammals.jpg" TargetMode="External"/><Relationship Id="rId3" Type="http://schemas.openxmlformats.org/officeDocument/2006/relationships/image" Target="../media/image26.jpg"/><Relationship Id="rId7" Type="http://schemas.openxmlformats.org/officeDocument/2006/relationships/image" Target="../media/image28.jpg"/><Relationship Id="rId2" Type="http://schemas.openxmlformats.org/officeDocument/2006/relationships/hyperlink" Target="http://commons.wikimedia.org/wiki/File:Office_Park_Nov%C3%A9_Butovice,_budovy_A,_D,_B.jpg" TargetMode="External"/><Relationship Id="rId1" Type="http://schemas.openxmlformats.org/officeDocument/2006/relationships/image" Target="../media/image25.jpg"/><Relationship Id="rId6" Type="http://schemas.openxmlformats.org/officeDocument/2006/relationships/hyperlink" Target="http://otonwheels.wordpress.com/2012/07/30/martins-post-daytoday-challenge-blog" TargetMode="External"/><Relationship Id="rId5" Type="http://schemas.openxmlformats.org/officeDocument/2006/relationships/image" Target="../media/image27.jpg"/><Relationship Id="rId4" Type="http://schemas.openxmlformats.org/officeDocument/2006/relationships/hyperlink" Target="https://pxhere.com/en/photo/266700" TargetMode="External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hyperlink" Target="https://cs.wikipedia.org/wiki/Troyes" TargetMode="External"/><Relationship Id="rId1" Type="http://schemas.openxmlformats.org/officeDocument/2006/relationships/image" Target="../media/image30.jpg"/><Relationship Id="rId6" Type="http://schemas.openxmlformats.org/officeDocument/2006/relationships/hyperlink" Target="https://commons.wikimedia.org/wiki/File:Street-sphere-mirror_object.jpg" TargetMode="External"/><Relationship Id="rId5" Type="http://schemas.openxmlformats.org/officeDocument/2006/relationships/image" Target="../media/image32.jpg"/><Relationship Id="rId4" Type="http://schemas.openxmlformats.org/officeDocument/2006/relationships/hyperlink" Target="http://petertakacs.deviantart.com/art/block-of-flats-196756426" TargetMode="External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hyperlink" Target="http://commons.wikimedia.org/wiki/File:Tropical_habitat_natural_environment_for_manatee_mammals.jpg" TargetMode="External"/><Relationship Id="rId3" Type="http://schemas.openxmlformats.org/officeDocument/2006/relationships/image" Target="../media/image26.jpg"/><Relationship Id="rId7" Type="http://schemas.openxmlformats.org/officeDocument/2006/relationships/image" Target="../media/image28.jpg"/><Relationship Id="rId2" Type="http://schemas.openxmlformats.org/officeDocument/2006/relationships/hyperlink" Target="http://commons.wikimedia.org/wiki/File:Office_Park_Nov%C3%A9_Butovice,_budovy_A,_D,_B.jpg" TargetMode="External"/><Relationship Id="rId1" Type="http://schemas.openxmlformats.org/officeDocument/2006/relationships/image" Target="../media/image25.jpg"/><Relationship Id="rId6" Type="http://schemas.openxmlformats.org/officeDocument/2006/relationships/hyperlink" Target="http://otonwheels.wordpress.com/2012/07/30/martins-post-daytoday-challenge-blog" TargetMode="External"/><Relationship Id="rId5" Type="http://schemas.openxmlformats.org/officeDocument/2006/relationships/image" Target="../media/image27.jpg"/><Relationship Id="rId4" Type="http://schemas.openxmlformats.org/officeDocument/2006/relationships/hyperlink" Target="https://pxhere.com/en/photo/266700" TargetMode="External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hyperlink" Target="https://cs.wikipedia.org/wiki/Troyes" TargetMode="External"/><Relationship Id="rId1" Type="http://schemas.openxmlformats.org/officeDocument/2006/relationships/image" Target="../media/image30.jpg"/><Relationship Id="rId6" Type="http://schemas.openxmlformats.org/officeDocument/2006/relationships/hyperlink" Target="https://commons.wikimedia.org/wiki/File:Street-sphere-mirror_object.jpg" TargetMode="External"/><Relationship Id="rId5" Type="http://schemas.openxmlformats.org/officeDocument/2006/relationships/image" Target="../media/image32.jpg"/><Relationship Id="rId4" Type="http://schemas.openxmlformats.org/officeDocument/2006/relationships/hyperlink" Target="http://petertakacs.deviantart.com/art/block-of-flats-196756426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0695EBA-F195-45F2-B1FA-97F09B67BCCC}" type="doc">
      <dgm:prSet loTypeId="urn:microsoft.com/office/officeart/2005/8/layout/bList2" loCatId="list" qsTypeId="urn:microsoft.com/office/officeart/2005/8/quickstyle/simple1" qsCatId="simple" csTypeId="urn:microsoft.com/office/officeart/2005/8/colors/accent1_2" csCatId="accent1" phldr="1"/>
      <dgm:spPr/>
    </dgm:pt>
    <dgm:pt modelId="{8E3670B9-465C-4D85-8906-B1DA51A08BDC}">
      <dgm:prSet phldrT="[Text]"/>
      <dgm:spPr/>
      <dgm:t>
        <a:bodyPr/>
        <a:lstStyle/>
        <a:p>
          <a:r>
            <a:rPr lang="en-US" dirty="0"/>
            <a:t>Architecture</a:t>
          </a:r>
        </a:p>
      </dgm:t>
    </dgm:pt>
    <dgm:pt modelId="{CBFE5FD7-4484-446B-ACC0-A8FAE37010EF}" type="parTrans" cxnId="{A5EE639E-2933-4E24-A712-CB4557BD6455}">
      <dgm:prSet/>
      <dgm:spPr/>
      <dgm:t>
        <a:bodyPr/>
        <a:lstStyle/>
        <a:p>
          <a:endParaRPr lang="cs-CZ"/>
        </a:p>
      </dgm:t>
    </dgm:pt>
    <dgm:pt modelId="{0A04C556-C39D-4C52-869B-6103AE85F6A0}" type="sibTrans" cxnId="{A5EE639E-2933-4E24-A712-CB4557BD6455}">
      <dgm:prSet/>
      <dgm:spPr/>
      <dgm:t>
        <a:bodyPr/>
        <a:lstStyle/>
        <a:p>
          <a:endParaRPr lang="cs-CZ"/>
        </a:p>
      </dgm:t>
    </dgm:pt>
    <dgm:pt modelId="{C00C80C8-A8C1-4E73-BAA0-36171157071E}">
      <dgm:prSet phldrT="[Text]"/>
      <dgm:spPr/>
      <dgm:t>
        <a:bodyPr/>
        <a:lstStyle/>
        <a:p>
          <a:r>
            <a:rPr lang="en-US" dirty="0"/>
            <a:t>Mobility</a:t>
          </a:r>
        </a:p>
      </dgm:t>
    </dgm:pt>
    <dgm:pt modelId="{7FF46FDC-A865-4119-BC7B-E2444373713A}" type="parTrans" cxnId="{46BCCDFB-F2DE-418F-BFBF-EEB9AE3605AB}">
      <dgm:prSet/>
      <dgm:spPr/>
      <dgm:t>
        <a:bodyPr/>
        <a:lstStyle/>
        <a:p>
          <a:endParaRPr lang="cs-CZ"/>
        </a:p>
      </dgm:t>
    </dgm:pt>
    <dgm:pt modelId="{02937D39-C830-4FE9-A9C6-76CCFD7BE74E}" type="sibTrans" cxnId="{46BCCDFB-F2DE-418F-BFBF-EEB9AE3605AB}">
      <dgm:prSet/>
      <dgm:spPr/>
      <dgm:t>
        <a:bodyPr/>
        <a:lstStyle/>
        <a:p>
          <a:endParaRPr lang="cs-CZ"/>
        </a:p>
      </dgm:t>
    </dgm:pt>
    <dgm:pt modelId="{07E2A371-64BC-4C55-825C-5942BEA17DDC}">
      <dgm:prSet phldrT="[Text]"/>
      <dgm:spPr/>
      <dgm:t>
        <a:bodyPr/>
        <a:lstStyle/>
        <a:p>
          <a:r>
            <a:rPr lang="en-US" dirty="0"/>
            <a:t>Environment</a:t>
          </a:r>
        </a:p>
      </dgm:t>
    </dgm:pt>
    <dgm:pt modelId="{31D56979-C942-473E-8604-E318E0AE2809}" type="parTrans" cxnId="{F9FDC533-3996-41E0-B37E-EABE68E9026B}">
      <dgm:prSet/>
      <dgm:spPr/>
      <dgm:t>
        <a:bodyPr/>
        <a:lstStyle/>
        <a:p>
          <a:endParaRPr lang="cs-CZ"/>
        </a:p>
      </dgm:t>
    </dgm:pt>
    <dgm:pt modelId="{842394B3-7591-4DD2-8E31-1431A848BC5A}" type="sibTrans" cxnId="{F9FDC533-3996-41E0-B37E-EABE68E9026B}">
      <dgm:prSet/>
      <dgm:spPr/>
      <dgm:t>
        <a:bodyPr/>
        <a:lstStyle/>
        <a:p>
          <a:endParaRPr lang="cs-CZ"/>
        </a:p>
      </dgm:t>
    </dgm:pt>
    <dgm:pt modelId="{40482559-E58D-4395-A757-9855E7644947}">
      <dgm:prSet phldrT="[Text]"/>
      <dgm:spPr/>
      <dgm:t>
        <a:bodyPr/>
        <a:lstStyle/>
        <a:p>
          <a:r>
            <a:rPr lang="en-US" dirty="0"/>
            <a:t>How the buildings look like</a:t>
          </a:r>
        </a:p>
      </dgm:t>
    </dgm:pt>
    <dgm:pt modelId="{8877E990-B758-4EFB-B9C7-0B603CF9240B}" type="parTrans" cxnId="{D9D20184-4D91-4426-B42B-1BCD53446AB2}">
      <dgm:prSet/>
      <dgm:spPr/>
      <dgm:t>
        <a:bodyPr/>
        <a:lstStyle/>
        <a:p>
          <a:endParaRPr lang="cs-CZ"/>
        </a:p>
      </dgm:t>
    </dgm:pt>
    <dgm:pt modelId="{9690F8AA-06C6-426C-B743-070E6CACC1BD}" type="sibTrans" cxnId="{D9D20184-4D91-4426-B42B-1BCD53446AB2}">
      <dgm:prSet/>
      <dgm:spPr/>
      <dgm:t>
        <a:bodyPr/>
        <a:lstStyle/>
        <a:p>
          <a:endParaRPr lang="cs-CZ"/>
        </a:p>
      </dgm:t>
    </dgm:pt>
    <dgm:pt modelId="{2B84FFC4-45F2-4B54-B2E9-72C434911A0D}">
      <dgm:prSet phldrT="[Text]"/>
      <dgm:spPr/>
      <dgm:t>
        <a:bodyPr/>
        <a:lstStyle/>
        <a:p>
          <a:r>
            <a:rPr lang="en-US" dirty="0"/>
            <a:t>How they are arranged</a:t>
          </a:r>
        </a:p>
      </dgm:t>
    </dgm:pt>
    <dgm:pt modelId="{537061DA-4E67-4E65-9F7A-31CAEB58D4C7}" type="parTrans" cxnId="{1BB0912B-A810-4A85-9EFC-FDAF6F2D5F15}">
      <dgm:prSet/>
      <dgm:spPr/>
      <dgm:t>
        <a:bodyPr/>
        <a:lstStyle/>
        <a:p>
          <a:endParaRPr lang="cs-CZ"/>
        </a:p>
      </dgm:t>
    </dgm:pt>
    <dgm:pt modelId="{CFFE2994-3DA3-4251-97E1-4139D6FDC2B2}" type="sibTrans" cxnId="{1BB0912B-A810-4A85-9EFC-FDAF6F2D5F15}">
      <dgm:prSet/>
      <dgm:spPr/>
      <dgm:t>
        <a:bodyPr/>
        <a:lstStyle/>
        <a:p>
          <a:endParaRPr lang="cs-CZ"/>
        </a:p>
      </dgm:t>
    </dgm:pt>
    <dgm:pt modelId="{2FD21298-FA0F-4C92-A777-7F4A9E1D6DD8}">
      <dgm:prSet phldrT="[Text]"/>
      <dgm:spPr/>
      <dgm:t>
        <a:bodyPr/>
        <a:lstStyle/>
        <a:p>
          <a:r>
            <a:rPr lang="en-US" dirty="0"/>
            <a:t>How they are designed</a:t>
          </a:r>
        </a:p>
      </dgm:t>
    </dgm:pt>
    <dgm:pt modelId="{B5896AD0-8493-4B17-A735-C7C2D0827701}" type="parTrans" cxnId="{89B3E03D-4E33-454E-AF7A-6B1DDAFC0A9E}">
      <dgm:prSet/>
      <dgm:spPr/>
      <dgm:t>
        <a:bodyPr/>
        <a:lstStyle/>
        <a:p>
          <a:endParaRPr lang="cs-CZ"/>
        </a:p>
      </dgm:t>
    </dgm:pt>
    <dgm:pt modelId="{A8FE6BB8-88D0-41BE-B9A6-BC61812F17E3}" type="sibTrans" cxnId="{89B3E03D-4E33-454E-AF7A-6B1DDAFC0A9E}">
      <dgm:prSet/>
      <dgm:spPr/>
      <dgm:t>
        <a:bodyPr/>
        <a:lstStyle/>
        <a:p>
          <a:endParaRPr lang="cs-CZ"/>
        </a:p>
      </dgm:t>
    </dgm:pt>
    <dgm:pt modelId="{43800AFC-525D-45F4-AA4C-A475E94AF37A}">
      <dgm:prSet phldrT="[Text]"/>
      <dgm:spPr/>
      <dgm:t>
        <a:bodyPr/>
        <a:lstStyle/>
        <a:p>
          <a:r>
            <a:rPr lang="en-US" dirty="0"/>
            <a:t>Infrastructure</a:t>
          </a:r>
        </a:p>
      </dgm:t>
    </dgm:pt>
    <dgm:pt modelId="{927D6088-0F0D-4AF7-B13E-C7AED1118D88}" type="parTrans" cxnId="{858B9BD0-0EDB-4141-9877-4348EA852420}">
      <dgm:prSet/>
      <dgm:spPr/>
      <dgm:t>
        <a:bodyPr/>
        <a:lstStyle/>
        <a:p>
          <a:endParaRPr lang="cs-CZ"/>
        </a:p>
      </dgm:t>
    </dgm:pt>
    <dgm:pt modelId="{B39AB5DE-241A-40AF-AC72-3BCEA0B12AB8}" type="sibTrans" cxnId="{858B9BD0-0EDB-4141-9877-4348EA852420}">
      <dgm:prSet/>
      <dgm:spPr/>
      <dgm:t>
        <a:bodyPr/>
        <a:lstStyle/>
        <a:p>
          <a:endParaRPr lang="cs-CZ"/>
        </a:p>
      </dgm:t>
    </dgm:pt>
    <dgm:pt modelId="{98DCAA7E-EF6D-459B-ABCC-A275FA0EC5F8}">
      <dgm:prSet phldrT="[Text]"/>
      <dgm:spPr/>
      <dgm:t>
        <a:bodyPr/>
        <a:lstStyle/>
        <a:p>
          <a:r>
            <a:rPr lang="en-US" dirty="0"/>
            <a:t>Energy</a:t>
          </a:r>
        </a:p>
      </dgm:t>
    </dgm:pt>
    <dgm:pt modelId="{66ACC34E-C87D-4E56-8BDC-C1A4D8AF65FD}" type="parTrans" cxnId="{4308658D-4428-4FFA-A347-EA3A48B084E1}">
      <dgm:prSet/>
      <dgm:spPr/>
      <dgm:t>
        <a:bodyPr/>
        <a:lstStyle/>
        <a:p>
          <a:endParaRPr lang="cs-CZ"/>
        </a:p>
      </dgm:t>
    </dgm:pt>
    <dgm:pt modelId="{F0E46A00-7466-4595-B62B-38AE026A688A}" type="sibTrans" cxnId="{4308658D-4428-4FFA-A347-EA3A48B084E1}">
      <dgm:prSet/>
      <dgm:spPr/>
      <dgm:t>
        <a:bodyPr/>
        <a:lstStyle/>
        <a:p>
          <a:endParaRPr lang="cs-CZ"/>
        </a:p>
      </dgm:t>
    </dgm:pt>
    <dgm:pt modelId="{B114F037-1038-4EE6-A248-BC4D8F6FC463}">
      <dgm:prSet phldrT="[Text]"/>
      <dgm:spPr/>
      <dgm:t>
        <a:bodyPr/>
        <a:lstStyle/>
        <a:p>
          <a:r>
            <a:rPr lang="en-US" dirty="0"/>
            <a:t>Data</a:t>
          </a:r>
        </a:p>
      </dgm:t>
    </dgm:pt>
    <dgm:pt modelId="{CDCABBE6-A7F1-474A-B1AA-2BEF09DF86B3}" type="parTrans" cxnId="{F5E2437B-396A-41A7-8CDD-35F871981810}">
      <dgm:prSet/>
      <dgm:spPr/>
      <dgm:t>
        <a:bodyPr/>
        <a:lstStyle/>
        <a:p>
          <a:endParaRPr lang="cs-CZ"/>
        </a:p>
      </dgm:t>
    </dgm:pt>
    <dgm:pt modelId="{361518E3-2F4D-4765-B4EB-DD7877D5720B}" type="sibTrans" cxnId="{F5E2437B-396A-41A7-8CDD-35F871981810}">
      <dgm:prSet/>
      <dgm:spPr/>
      <dgm:t>
        <a:bodyPr/>
        <a:lstStyle/>
        <a:p>
          <a:endParaRPr lang="cs-CZ"/>
        </a:p>
      </dgm:t>
    </dgm:pt>
    <dgm:pt modelId="{72BF229E-F9A9-4C9B-B364-427D31F298A0}">
      <dgm:prSet phldrT="[Text]"/>
      <dgm:spPr/>
      <dgm:t>
        <a:bodyPr/>
        <a:lstStyle/>
        <a:p>
          <a:r>
            <a:rPr lang="en-US" dirty="0"/>
            <a:t>Water</a:t>
          </a:r>
        </a:p>
      </dgm:t>
    </dgm:pt>
    <dgm:pt modelId="{D5FC4939-493F-441C-9D03-180728402072}" type="parTrans" cxnId="{08AD5E7F-413E-4ABC-A28D-B1EB82ED84B7}">
      <dgm:prSet/>
      <dgm:spPr/>
      <dgm:t>
        <a:bodyPr/>
        <a:lstStyle/>
        <a:p>
          <a:endParaRPr lang="cs-CZ"/>
        </a:p>
      </dgm:t>
    </dgm:pt>
    <dgm:pt modelId="{9DD0132F-6C1C-49E5-BC34-2D7B66D59603}" type="sibTrans" cxnId="{08AD5E7F-413E-4ABC-A28D-B1EB82ED84B7}">
      <dgm:prSet/>
      <dgm:spPr/>
      <dgm:t>
        <a:bodyPr/>
        <a:lstStyle/>
        <a:p>
          <a:endParaRPr lang="cs-CZ"/>
        </a:p>
      </dgm:t>
    </dgm:pt>
    <dgm:pt modelId="{465DA53F-28CE-452E-B506-231EED45A892}">
      <dgm:prSet phldrT="[Text]"/>
      <dgm:spPr/>
      <dgm:t>
        <a:bodyPr/>
        <a:lstStyle/>
        <a:p>
          <a:r>
            <a:rPr lang="en-US" dirty="0"/>
            <a:t>Other</a:t>
          </a:r>
        </a:p>
      </dgm:t>
    </dgm:pt>
    <dgm:pt modelId="{CFF319F9-A029-4787-8AFD-D9D1390F929A}" type="parTrans" cxnId="{03DAD94D-FF97-4C3C-961F-EB080BC8619D}">
      <dgm:prSet/>
      <dgm:spPr/>
      <dgm:t>
        <a:bodyPr/>
        <a:lstStyle/>
        <a:p>
          <a:endParaRPr lang="cs-CZ"/>
        </a:p>
      </dgm:t>
    </dgm:pt>
    <dgm:pt modelId="{691626FC-FFF6-4DBC-B5DE-2C1A5D28866B}" type="sibTrans" cxnId="{03DAD94D-FF97-4C3C-961F-EB080BC8619D}">
      <dgm:prSet/>
      <dgm:spPr/>
      <dgm:t>
        <a:bodyPr/>
        <a:lstStyle/>
        <a:p>
          <a:endParaRPr lang="cs-CZ"/>
        </a:p>
      </dgm:t>
    </dgm:pt>
    <dgm:pt modelId="{BC249049-8A88-4066-B40A-D9C78158034B}">
      <dgm:prSet phldrT="[Text]"/>
      <dgm:spPr/>
      <dgm:t>
        <a:bodyPr/>
        <a:lstStyle/>
        <a:p>
          <a:r>
            <a:rPr lang="en-US" dirty="0"/>
            <a:t>Public transport</a:t>
          </a:r>
        </a:p>
      </dgm:t>
    </dgm:pt>
    <dgm:pt modelId="{967D389E-7ED9-4599-A2E6-842C09809D80}" type="parTrans" cxnId="{C6ED91F6-0E95-4147-A2B9-EB7C22C5C4DB}">
      <dgm:prSet/>
      <dgm:spPr/>
      <dgm:t>
        <a:bodyPr/>
        <a:lstStyle/>
        <a:p>
          <a:endParaRPr lang="cs-CZ"/>
        </a:p>
      </dgm:t>
    </dgm:pt>
    <dgm:pt modelId="{8AE988B9-E812-406A-8E96-09EDF14369ED}" type="sibTrans" cxnId="{C6ED91F6-0E95-4147-A2B9-EB7C22C5C4DB}">
      <dgm:prSet/>
      <dgm:spPr/>
      <dgm:t>
        <a:bodyPr/>
        <a:lstStyle/>
        <a:p>
          <a:endParaRPr lang="cs-CZ"/>
        </a:p>
      </dgm:t>
    </dgm:pt>
    <dgm:pt modelId="{07F0401B-364B-4ED0-A6AB-658CA3F06E46}">
      <dgm:prSet phldrT="[Text]"/>
      <dgm:spPr/>
      <dgm:t>
        <a:bodyPr/>
        <a:lstStyle/>
        <a:p>
          <a:r>
            <a:rPr lang="en-US" dirty="0"/>
            <a:t>Pedestrians</a:t>
          </a:r>
        </a:p>
      </dgm:t>
    </dgm:pt>
    <dgm:pt modelId="{EFB29E47-CF09-4286-9420-838053F86A28}" type="parTrans" cxnId="{940878EB-6ECD-4292-8E2A-85B19B5ECC98}">
      <dgm:prSet/>
      <dgm:spPr/>
      <dgm:t>
        <a:bodyPr/>
        <a:lstStyle/>
        <a:p>
          <a:endParaRPr lang="cs-CZ"/>
        </a:p>
      </dgm:t>
    </dgm:pt>
    <dgm:pt modelId="{8F2442B5-B598-4229-98CF-5876ABE2B607}" type="sibTrans" cxnId="{940878EB-6ECD-4292-8E2A-85B19B5ECC98}">
      <dgm:prSet/>
      <dgm:spPr/>
      <dgm:t>
        <a:bodyPr/>
        <a:lstStyle/>
        <a:p>
          <a:endParaRPr lang="cs-CZ"/>
        </a:p>
      </dgm:t>
    </dgm:pt>
    <dgm:pt modelId="{20D1C61C-8543-46D3-B07B-CFD0A1C3997F}">
      <dgm:prSet phldrT="[Text]"/>
      <dgm:spPr/>
      <dgm:t>
        <a:bodyPr/>
        <a:lstStyle/>
        <a:p>
          <a:r>
            <a:rPr lang="en-US" dirty="0"/>
            <a:t>Immobile persons</a:t>
          </a:r>
        </a:p>
      </dgm:t>
    </dgm:pt>
    <dgm:pt modelId="{06E2909F-E547-4542-A5DF-238AECF5FF80}" type="parTrans" cxnId="{7A278697-F01F-4B0E-9073-5CC737D5F8D1}">
      <dgm:prSet/>
      <dgm:spPr/>
      <dgm:t>
        <a:bodyPr/>
        <a:lstStyle/>
        <a:p>
          <a:endParaRPr lang="cs-CZ"/>
        </a:p>
      </dgm:t>
    </dgm:pt>
    <dgm:pt modelId="{DC587441-42E7-454F-B57A-4F51539B55B7}" type="sibTrans" cxnId="{7A278697-F01F-4B0E-9073-5CC737D5F8D1}">
      <dgm:prSet/>
      <dgm:spPr/>
      <dgm:t>
        <a:bodyPr/>
        <a:lstStyle/>
        <a:p>
          <a:endParaRPr lang="cs-CZ"/>
        </a:p>
      </dgm:t>
    </dgm:pt>
    <dgm:pt modelId="{1F7965BB-7FB4-49E2-811E-DBEB93EDBB04}">
      <dgm:prSet phldrT="[Text]"/>
      <dgm:spPr/>
      <dgm:t>
        <a:bodyPr/>
        <a:lstStyle/>
        <a:p>
          <a:r>
            <a:rPr lang="en-US" dirty="0"/>
            <a:t>Cars</a:t>
          </a:r>
        </a:p>
      </dgm:t>
    </dgm:pt>
    <dgm:pt modelId="{538D8BA7-E01D-410B-A72C-DC844DE65464}" type="parTrans" cxnId="{AF42D44A-A8EE-42A5-88FE-9C934EB417C1}">
      <dgm:prSet/>
      <dgm:spPr/>
      <dgm:t>
        <a:bodyPr/>
        <a:lstStyle/>
        <a:p>
          <a:endParaRPr lang="cs-CZ"/>
        </a:p>
      </dgm:t>
    </dgm:pt>
    <dgm:pt modelId="{8255D088-D7B3-4ED7-9616-3C44AA6ADDB0}" type="sibTrans" cxnId="{AF42D44A-A8EE-42A5-88FE-9C934EB417C1}">
      <dgm:prSet/>
      <dgm:spPr/>
      <dgm:t>
        <a:bodyPr/>
        <a:lstStyle/>
        <a:p>
          <a:endParaRPr lang="cs-CZ"/>
        </a:p>
      </dgm:t>
    </dgm:pt>
    <dgm:pt modelId="{FFAB46C2-CEF1-44C8-AD9B-F1622B6D5170}">
      <dgm:prSet phldrT="[Text]"/>
      <dgm:spPr/>
      <dgm:t>
        <a:bodyPr/>
        <a:lstStyle/>
        <a:p>
          <a:r>
            <a:rPr lang="en-US" dirty="0"/>
            <a:t>E-mobility</a:t>
          </a:r>
        </a:p>
      </dgm:t>
    </dgm:pt>
    <dgm:pt modelId="{5A709FAA-5F17-429E-B00D-698D49D0CC3C}" type="parTrans" cxnId="{46C3CED2-EEF8-4112-9B40-CCAD89A60023}">
      <dgm:prSet/>
      <dgm:spPr/>
      <dgm:t>
        <a:bodyPr/>
        <a:lstStyle/>
        <a:p>
          <a:endParaRPr lang="cs-CZ"/>
        </a:p>
      </dgm:t>
    </dgm:pt>
    <dgm:pt modelId="{657C566B-E109-410D-B4CF-C2B5ECE23CF0}" type="sibTrans" cxnId="{46C3CED2-EEF8-4112-9B40-CCAD89A60023}">
      <dgm:prSet/>
      <dgm:spPr/>
      <dgm:t>
        <a:bodyPr/>
        <a:lstStyle/>
        <a:p>
          <a:endParaRPr lang="cs-CZ"/>
        </a:p>
      </dgm:t>
    </dgm:pt>
    <dgm:pt modelId="{AB5F222A-5F9C-4123-9629-B25F6C5B987D}">
      <dgm:prSet phldrT="[Text]"/>
      <dgm:spPr/>
      <dgm:t>
        <a:bodyPr/>
        <a:lstStyle/>
        <a:p>
          <a:r>
            <a:rPr lang="en-US" dirty="0"/>
            <a:t>Types of areas</a:t>
          </a:r>
        </a:p>
      </dgm:t>
    </dgm:pt>
    <dgm:pt modelId="{0DAB5140-A645-4EA6-A229-0DEC4C301D44}" type="parTrans" cxnId="{48AD8C84-EC40-4EA8-8B2C-1C739F5F2E51}">
      <dgm:prSet/>
      <dgm:spPr/>
      <dgm:t>
        <a:bodyPr/>
        <a:lstStyle/>
        <a:p>
          <a:endParaRPr lang="cs-CZ"/>
        </a:p>
      </dgm:t>
    </dgm:pt>
    <dgm:pt modelId="{A292BF02-2F02-4B7C-BE1D-1342D9AA288C}" type="sibTrans" cxnId="{48AD8C84-EC40-4EA8-8B2C-1C739F5F2E51}">
      <dgm:prSet/>
      <dgm:spPr/>
      <dgm:t>
        <a:bodyPr/>
        <a:lstStyle/>
        <a:p>
          <a:endParaRPr lang="cs-CZ"/>
        </a:p>
      </dgm:t>
    </dgm:pt>
    <dgm:pt modelId="{78E2C212-67D3-4134-8B53-5AA4D5DA2D02}">
      <dgm:prSet phldrT="[Text]"/>
      <dgm:spPr/>
      <dgm:t>
        <a:bodyPr/>
        <a:lstStyle/>
        <a:p>
          <a:r>
            <a:rPr lang="en-US" dirty="0"/>
            <a:t>Grass</a:t>
          </a:r>
        </a:p>
      </dgm:t>
    </dgm:pt>
    <dgm:pt modelId="{F89A49D1-A2C0-4834-8167-4E79A4A29BA4}" type="parTrans" cxnId="{B9D10AB5-6630-4CA3-A839-BF511155B6B1}">
      <dgm:prSet/>
      <dgm:spPr/>
      <dgm:t>
        <a:bodyPr/>
        <a:lstStyle/>
        <a:p>
          <a:endParaRPr lang="cs-CZ"/>
        </a:p>
      </dgm:t>
    </dgm:pt>
    <dgm:pt modelId="{C70F5067-44BB-4B0E-BA7F-B37F8CB51170}" type="sibTrans" cxnId="{B9D10AB5-6630-4CA3-A839-BF511155B6B1}">
      <dgm:prSet/>
      <dgm:spPr/>
      <dgm:t>
        <a:bodyPr/>
        <a:lstStyle/>
        <a:p>
          <a:endParaRPr lang="cs-CZ"/>
        </a:p>
      </dgm:t>
    </dgm:pt>
    <dgm:pt modelId="{CAE61222-392E-4390-BF26-93CF0CF908E3}">
      <dgm:prSet phldrT="[Text]"/>
      <dgm:spPr/>
      <dgm:t>
        <a:bodyPr/>
        <a:lstStyle/>
        <a:p>
          <a:r>
            <a:rPr lang="en-US" dirty="0"/>
            <a:t>Flowers, bushes and trees</a:t>
          </a:r>
        </a:p>
      </dgm:t>
    </dgm:pt>
    <dgm:pt modelId="{6722D6C1-177A-4645-A6BC-A5F2A96A0485}" type="parTrans" cxnId="{142B3D27-43FE-4A9F-BE0F-03B051CD4E70}">
      <dgm:prSet/>
      <dgm:spPr/>
      <dgm:t>
        <a:bodyPr/>
        <a:lstStyle/>
        <a:p>
          <a:endParaRPr lang="cs-CZ"/>
        </a:p>
      </dgm:t>
    </dgm:pt>
    <dgm:pt modelId="{74B20E81-0E7B-48F2-BEC8-020FB9D2ABCF}" type="sibTrans" cxnId="{142B3D27-43FE-4A9F-BE0F-03B051CD4E70}">
      <dgm:prSet/>
      <dgm:spPr/>
      <dgm:t>
        <a:bodyPr/>
        <a:lstStyle/>
        <a:p>
          <a:endParaRPr lang="cs-CZ"/>
        </a:p>
      </dgm:t>
    </dgm:pt>
    <dgm:pt modelId="{19BC5C14-B272-44B7-98EF-E93FEC15E519}">
      <dgm:prSet phldrT="[Text]"/>
      <dgm:spPr/>
      <dgm:t>
        <a:bodyPr/>
        <a:lstStyle/>
        <a:p>
          <a:r>
            <a:rPr lang="en-US" dirty="0"/>
            <a:t>Air pollution</a:t>
          </a:r>
        </a:p>
      </dgm:t>
    </dgm:pt>
    <dgm:pt modelId="{7EB7C777-C4DB-4220-8149-16350173B586}" type="parTrans" cxnId="{F488DDC1-7933-4F04-AC73-957C10C21E46}">
      <dgm:prSet/>
      <dgm:spPr/>
      <dgm:t>
        <a:bodyPr/>
        <a:lstStyle/>
        <a:p>
          <a:endParaRPr lang="cs-CZ"/>
        </a:p>
      </dgm:t>
    </dgm:pt>
    <dgm:pt modelId="{9710FAF3-331A-4385-801F-C22A866A3F4E}" type="sibTrans" cxnId="{F488DDC1-7933-4F04-AC73-957C10C21E46}">
      <dgm:prSet/>
      <dgm:spPr/>
      <dgm:t>
        <a:bodyPr/>
        <a:lstStyle/>
        <a:p>
          <a:endParaRPr lang="cs-CZ"/>
        </a:p>
      </dgm:t>
    </dgm:pt>
    <dgm:pt modelId="{E9C6A0B5-1E90-44F1-87B3-BE0F8AC19922}" type="pres">
      <dgm:prSet presAssocID="{D0695EBA-F195-45F2-B1FA-97F09B67BCCC}" presName="diagram" presStyleCnt="0">
        <dgm:presLayoutVars>
          <dgm:dir/>
          <dgm:animLvl val="lvl"/>
          <dgm:resizeHandles val="exact"/>
        </dgm:presLayoutVars>
      </dgm:prSet>
      <dgm:spPr/>
    </dgm:pt>
    <dgm:pt modelId="{BDABC28D-01E8-4554-A6E7-4346734CBD19}" type="pres">
      <dgm:prSet presAssocID="{8E3670B9-465C-4D85-8906-B1DA51A08BDC}" presName="compNode" presStyleCnt="0"/>
      <dgm:spPr/>
    </dgm:pt>
    <dgm:pt modelId="{48D7691A-DD2D-4DA1-B449-1928B71B63C7}" type="pres">
      <dgm:prSet presAssocID="{8E3670B9-465C-4D85-8906-B1DA51A08BDC}" presName="childRect" presStyleLbl="bgAcc1" presStyleIdx="0" presStyleCnt="4">
        <dgm:presLayoutVars>
          <dgm:bulletEnabled val="1"/>
        </dgm:presLayoutVars>
      </dgm:prSet>
      <dgm:spPr/>
    </dgm:pt>
    <dgm:pt modelId="{08A45FBE-C103-4F51-8715-F9DA6ECD629E}" type="pres">
      <dgm:prSet presAssocID="{8E3670B9-465C-4D85-8906-B1DA51A08BDC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2DB586CC-74E5-4FD6-893E-B3D2540B0DCA}" type="pres">
      <dgm:prSet presAssocID="{8E3670B9-465C-4D85-8906-B1DA51A08BDC}" presName="parentRect" presStyleLbl="alignNode1" presStyleIdx="0" presStyleCnt="4"/>
      <dgm:spPr/>
    </dgm:pt>
    <dgm:pt modelId="{8C08FDD3-4F6A-4E43-A890-1CCBEAE691F7}" type="pres">
      <dgm:prSet presAssocID="{8E3670B9-465C-4D85-8906-B1DA51A08BDC}" presName="adorn" presStyleLbl="fgAccFollowNode1" presStyleIdx="0" presStyleCnt="4"/>
      <dgm:spPr>
        <a:blipFill>
          <a:blip xmlns:r="http://schemas.openxmlformats.org/officeDocument/2006/relationships" r:embed="rId1">
            <a:extLst>
              <a:ext uri="{837473B0-CC2E-450A-ABE3-18F120FF3D39}">
                <a1611:picAttrSrcUrl xmlns:a1611="http://schemas.microsoft.com/office/drawing/2016/11/main" r:id="rId2"/>
              </a:ext>
            </a:extLst>
          </a:blip>
          <a:srcRect/>
          <a:stretch>
            <a:fillRect l="-17000" r="-17000"/>
          </a:stretch>
        </a:blipFill>
      </dgm:spPr>
    </dgm:pt>
    <dgm:pt modelId="{3911C504-9F53-4916-BA3B-C39688D8A414}" type="pres">
      <dgm:prSet presAssocID="{0A04C556-C39D-4C52-869B-6103AE85F6A0}" presName="sibTrans" presStyleLbl="sibTrans2D1" presStyleIdx="0" presStyleCnt="0"/>
      <dgm:spPr/>
    </dgm:pt>
    <dgm:pt modelId="{110653F4-342C-488F-A11D-7122192CB617}" type="pres">
      <dgm:prSet presAssocID="{43800AFC-525D-45F4-AA4C-A475E94AF37A}" presName="compNode" presStyleCnt="0"/>
      <dgm:spPr/>
    </dgm:pt>
    <dgm:pt modelId="{CDBAC321-8D73-471A-A659-5EC7CD808028}" type="pres">
      <dgm:prSet presAssocID="{43800AFC-525D-45F4-AA4C-A475E94AF37A}" presName="childRect" presStyleLbl="bgAcc1" presStyleIdx="1" presStyleCnt="4">
        <dgm:presLayoutVars>
          <dgm:bulletEnabled val="1"/>
        </dgm:presLayoutVars>
      </dgm:prSet>
      <dgm:spPr/>
    </dgm:pt>
    <dgm:pt modelId="{AF3A5266-7B4C-4123-9193-73A21BF9DFB7}" type="pres">
      <dgm:prSet presAssocID="{43800AFC-525D-45F4-AA4C-A475E94AF37A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6736FE19-72C7-4E66-9A17-DA5F42F52942}" type="pres">
      <dgm:prSet presAssocID="{43800AFC-525D-45F4-AA4C-A475E94AF37A}" presName="parentRect" presStyleLbl="alignNode1" presStyleIdx="1" presStyleCnt="4"/>
      <dgm:spPr/>
    </dgm:pt>
    <dgm:pt modelId="{4DA5F877-1E0E-49B6-AE38-818D56ED6CC6}" type="pres">
      <dgm:prSet presAssocID="{43800AFC-525D-45F4-AA4C-A475E94AF37A}" presName="adorn" presStyleLbl="fgAccFollowNode1" presStyleIdx="1" presStyleCnt="4"/>
      <dgm:spPr>
        <a:blipFill>
          <a:blip xmlns:r="http://schemas.openxmlformats.org/officeDocument/2006/relationships"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/>
          <a:stretch>
            <a:fillRect l="-39000" r="-39000"/>
          </a:stretch>
        </a:blipFill>
      </dgm:spPr>
    </dgm:pt>
    <dgm:pt modelId="{2C5DF735-BDAD-442E-9545-F55214ADBEE4}" type="pres">
      <dgm:prSet presAssocID="{B39AB5DE-241A-40AF-AC72-3BCEA0B12AB8}" presName="sibTrans" presStyleLbl="sibTrans2D1" presStyleIdx="0" presStyleCnt="0"/>
      <dgm:spPr/>
    </dgm:pt>
    <dgm:pt modelId="{61E9CCF2-4482-4371-9473-D35B0A847DAC}" type="pres">
      <dgm:prSet presAssocID="{C00C80C8-A8C1-4E73-BAA0-36171157071E}" presName="compNode" presStyleCnt="0"/>
      <dgm:spPr/>
    </dgm:pt>
    <dgm:pt modelId="{3D34E526-9255-42E7-90D6-A247E74DA572}" type="pres">
      <dgm:prSet presAssocID="{C00C80C8-A8C1-4E73-BAA0-36171157071E}" presName="childRect" presStyleLbl="bgAcc1" presStyleIdx="2" presStyleCnt="4">
        <dgm:presLayoutVars>
          <dgm:bulletEnabled val="1"/>
        </dgm:presLayoutVars>
      </dgm:prSet>
      <dgm:spPr/>
    </dgm:pt>
    <dgm:pt modelId="{6C30C5BB-D083-4F08-922A-3ADE0894B546}" type="pres">
      <dgm:prSet presAssocID="{C00C80C8-A8C1-4E73-BAA0-36171157071E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8AE18E10-DBD8-4618-9FF8-A588BA0C1D63}" type="pres">
      <dgm:prSet presAssocID="{C00C80C8-A8C1-4E73-BAA0-36171157071E}" presName="parentRect" presStyleLbl="alignNode1" presStyleIdx="2" presStyleCnt="4"/>
      <dgm:spPr/>
    </dgm:pt>
    <dgm:pt modelId="{3AAF161A-D5AF-47EA-BFBA-0416F1E6644B}" type="pres">
      <dgm:prSet presAssocID="{C00C80C8-A8C1-4E73-BAA0-36171157071E}" presName="adorn" presStyleLbl="fgAccFollowNode1" presStyleIdx="2" presStyleCnt="4"/>
      <dgm:spPr>
        <a:blipFill>
          <a:blip xmlns:r="http://schemas.openxmlformats.org/officeDocument/2006/relationships"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rcRect/>
          <a:stretch>
            <a:fillRect l="-17000" r="-17000"/>
          </a:stretch>
        </a:blipFill>
      </dgm:spPr>
    </dgm:pt>
    <dgm:pt modelId="{D0F32C18-5DD7-4BF6-9101-6EBD30432982}" type="pres">
      <dgm:prSet presAssocID="{02937D39-C830-4FE9-A9C6-76CCFD7BE74E}" presName="sibTrans" presStyleLbl="sibTrans2D1" presStyleIdx="0" presStyleCnt="0"/>
      <dgm:spPr/>
    </dgm:pt>
    <dgm:pt modelId="{C89DD9FB-077C-4590-9BC3-119C05F8DAB0}" type="pres">
      <dgm:prSet presAssocID="{07E2A371-64BC-4C55-825C-5942BEA17DDC}" presName="compNode" presStyleCnt="0"/>
      <dgm:spPr/>
    </dgm:pt>
    <dgm:pt modelId="{F381A4E5-BBF0-4A1B-BFA5-C685A9170DCE}" type="pres">
      <dgm:prSet presAssocID="{07E2A371-64BC-4C55-825C-5942BEA17DDC}" presName="childRect" presStyleLbl="bgAcc1" presStyleIdx="3" presStyleCnt="4">
        <dgm:presLayoutVars>
          <dgm:bulletEnabled val="1"/>
        </dgm:presLayoutVars>
      </dgm:prSet>
      <dgm:spPr/>
    </dgm:pt>
    <dgm:pt modelId="{C0C988EE-A3AF-44AD-BAF8-FA8671BDC6F6}" type="pres">
      <dgm:prSet presAssocID="{07E2A371-64BC-4C55-825C-5942BEA17DDC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7C31FDCE-EA7F-4BD3-8E00-39F567486E55}" type="pres">
      <dgm:prSet presAssocID="{07E2A371-64BC-4C55-825C-5942BEA17DDC}" presName="parentRect" presStyleLbl="alignNode1" presStyleIdx="3" presStyleCnt="4"/>
      <dgm:spPr/>
    </dgm:pt>
    <dgm:pt modelId="{2E30FCEA-FB62-46B9-AA7A-87A4B2EAB580}" type="pres">
      <dgm:prSet presAssocID="{07E2A371-64BC-4C55-825C-5942BEA17DDC}" presName="adorn" presStyleLbl="fgAccFollowNode1" presStyleIdx="3" presStyleCnt="4"/>
      <dgm:spPr>
        <a:blipFill>
          <a:blip xmlns:r="http://schemas.openxmlformats.org/officeDocument/2006/relationships" r:embed="rId7">
            <a:extLst>
              <a:ext uri="{837473B0-CC2E-450A-ABE3-18F120FF3D39}">
                <a1611:picAttrSrcUrl xmlns:a1611="http://schemas.microsoft.com/office/drawing/2016/11/main" r:id="rId8"/>
              </a:ext>
            </a:extLst>
          </a:blip>
          <a:srcRect/>
          <a:stretch>
            <a:fillRect l="-25000" r="-25000"/>
          </a:stretch>
        </a:blipFill>
      </dgm:spPr>
    </dgm:pt>
  </dgm:ptLst>
  <dgm:cxnLst>
    <dgm:cxn modelId="{DF84E200-ECB1-47B4-8D9D-7B5C8C578672}" type="presOf" srcId="{43800AFC-525D-45F4-AA4C-A475E94AF37A}" destId="{6736FE19-72C7-4E66-9A17-DA5F42F52942}" srcOrd="1" destOrd="0" presId="urn:microsoft.com/office/officeart/2005/8/layout/bList2"/>
    <dgm:cxn modelId="{FF0AEC05-526A-478C-A60B-8A893872AEC0}" type="presOf" srcId="{07E2A371-64BC-4C55-825C-5942BEA17DDC}" destId="{7C31FDCE-EA7F-4BD3-8E00-39F567486E55}" srcOrd="1" destOrd="0" presId="urn:microsoft.com/office/officeart/2005/8/layout/bList2"/>
    <dgm:cxn modelId="{9B537B0C-E323-49E6-AEA8-55EF5D49E1D5}" type="presOf" srcId="{B39AB5DE-241A-40AF-AC72-3BCEA0B12AB8}" destId="{2C5DF735-BDAD-442E-9545-F55214ADBEE4}" srcOrd="0" destOrd="0" presId="urn:microsoft.com/office/officeart/2005/8/layout/bList2"/>
    <dgm:cxn modelId="{78666F12-91E9-47D6-AD64-E4B1FED275E9}" type="presOf" srcId="{02937D39-C830-4FE9-A9C6-76CCFD7BE74E}" destId="{D0F32C18-5DD7-4BF6-9101-6EBD30432982}" srcOrd="0" destOrd="0" presId="urn:microsoft.com/office/officeart/2005/8/layout/bList2"/>
    <dgm:cxn modelId="{058C0F18-0576-443A-BA1F-499E2577957F}" type="presOf" srcId="{465DA53F-28CE-452E-B506-231EED45A892}" destId="{CDBAC321-8D73-471A-A659-5EC7CD808028}" srcOrd="0" destOrd="3" presId="urn:microsoft.com/office/officeart/2005/8/layout/bList2"/>
    <dgm:cxn modelId="{142B3D27-43FE-4A9F-BE0F-03B051CD4E70}" srcId="{07E2A371-64BC-4C55-825C-5942BEA17DDC}" destId="{CAE61222-392E-4390-BF26-93CF0CF908E3}" srcOrd="2" destOrd="0" parTransId="{6722D6C1-177A-4645-A6BC-A5F2A96A0485}" sibTransId="{74B20E81-0E7B-48F2-BEC8-020FB9D2ABCF}"/>
    <dgm:cxn modelId="{1BB0912B-A810-4A85-9EFC-FDAF6F2D5F15}" srcId="{8E3670B9-465C-4D85-8906-B1DA51A08BDC}" destId="{2B84FFC4-45F2-4B54-B2E9-72C434911A0D}" srcOrd="1" destOrd="0" parTransId="{537061DA-4E67-4E65-9F7A-31CAEB58D4C7}" sibTransId="{CFFE2994-3DA3-4251-97E1-4139D6FDC2B2}"/>
    <dgm:cxn modelId="{96B9CE30-D911-4458-AF2E-5E99AC055C32}" type="presOf" srcId="{B114F037-1038-4EE6-A248-BC4D8F6FC463}" destId="{CDBAC321-8D73-471A-A659-5EC7CD808028}" srcOrd="0" destOrd="1" presId="urn:microsoft.com/office/officeart/2005/8/layout/bList2"/>
    <dgm:cxn modelId="{F9FDC533-3996-41E0-B37E-EABE68E9026B}" srcId="{D0695EBA-F195-45F2-B1FA-97F09B67BCCC}" destId="{07E2A371-64BC-4C55-825C-5942BEA17DDC}" srcOrd="3" destOrd="0" parTransId="{31D56979-C942-473E-8604-E318E0AE2809}" sibTransId="{842394B3-7591-4DD2-8E31-1431A848BC5A}"/>
    <dgm:cxn modelId="{5B0C4E3C-50C1-4217-B62E-2A382B4912FE}" type="presOf" srcId="{C00C80C8-A8C1-4E73-BAA0-36171157071E}" destId="{8AE18E10-DBD8-4618-9FF8-A588BA0C1D63}" srcOrd="1" destOrd="0" presId="urn:microsoft.com/office/officeart/2005/8/layout/bList2"/>
    <dgm:cxn modelId="{89B3E03D-4E33-454E-AF7A-6B1DDAFC0A9E}" srcId="{8E3670B9-465C-4D85-8906-B1DA51A08BDC}" destId="{2FD21298-FA0F-4C92-A777-7F4A9E1D6DD8}" srcOrd="2" destOrd="0" parTransId="{B5896AD0-8493-4B17-A735-C7C2D0827701}" sibTransId="{A8FE6BB8-88D0-41BE-B9A6-BC61812F17E3}"/>
    <dgm:cxn modelId="{F7B0CE3E-10CE-4562-9965-D0D07A1DC270}" type="presOf" srcId="{C00C80C8-A8C1-4E73-BAA0-36171157071E}" destId="{6C30C5BB-D083-4F08-922A-3ADE0894B546}" srcOrd="0" destOrd="0" presId="urn:microsoft.com/office/officeart/2005/8/layout/bList2"/>
    <dgm:cxn modelId="{6A37625D-430A-4A58-B03E-AEE83FE935E1}" type="presOf" srcId="{D0695EBA-F195-45F2-B1FA-97F09B67BCCC}" destId="{E9C6A0B5-1E90-44F1-87B3-BE0F8AC19922}" srcOrd="0" destOrd="0" presId="urn:microsoft.com/office/officeart/2005/8/layout/bList2"/>
    <dgm:cxn modelId="{04E4186A-AB67-4528-A968-F5BA962433FA}" type="presOf" srcId="{2FD21298-FA0F-4C92-A777-7F4A9E1D6DD8}" destId="{48D7691A-DD2D-4DA1-B449-1928B71B63C7}" srcOrd="0" destOrd="2" presId="urn:microsoft.com/office/officeart/2005/8/layout/bList2"/>
    <dgm:cxn modelId="{41E2BC4A-43AD-4C16-9463-B0B70532DE29}" type="presOf" srcId="{8E3670B9-465C-4D85-8906-B1DA51A08BDC}" destId="{08A45FBE-C103-4F51-8715-F9DA6ECD629E}" srcOrd="0" destOrd="0" presId="urn:microsoft.com/office/officeart/2005/8/layout/bList2"/>
    <dgm:cxn modelId="{AF42D44A-A8EE-42A5-88FE-9C934EB417C1}" srcId="{C00C80C8-A8C1-4E73-BAA0-36171157071E}" destId="{1F7965BB-7FB4-49E2-811E-DBEB93EDBB04}" srcOrd="3" destOrd="0" parTransId="{538D8BA7-E01D-410B-A72C-DC844DE65464}" sibTransId="{8255D088-D7B3-4ED7-9616-3C44AA6ADDB0}"/>
    <dgm:cxn modelId="{F057124B-4869-4DE4-9797-699EAE332C40}" type="presOf" srcId="{40482559-E58D-4395-A757-9855E7644947}" destId="{48D7691A-DD2D-4DA1-B449-1928B71B63C7}" srcOrd="0" destOrd="0" presId="urn:microsoft.com/office/officeart/2005/8/layout/bList2"/>
    <dgm:cxn modelId="{03DAD94D-FF97-4C3C-961F-EB080BC8619D}" srcId="{43800AFC-525D-45F4-AA4C-A475E94AF37A}" destId="{465DA53F-28CE-452E-B506-231EED45A892}" srcOrd="3" destOrd="0" parTransId="{CFF319F9-A029-4787-8AFD-D9D1390F929A}" sibTransId="{691626FC-FFF6-4DBC-B5DE-2C1A5D28866B}"/>
    <dgm:cxn modelId="{90CAF96F-312A-4253-897E-65FC37E0F753}" type="presOf" srcId="{AB5F222A-5F9C-4123-9629-B25F6C5B987D}" destId="{F381A4E5-BBF0-4A1B-BFA5-C685A9170DCE}" srcOrd="0" destOrd="0" presId="urn:microsoft.com/office/officeart/2005/8/layout/bList2"/>
    <dgm:cxn modelId="{F5E2437B-396A-41A7-8CDD-35F871981810}" srcId="{43800AFC-525D-45F4-AA4C-A475E94AF37A}" destId="{B114F037-1038-4EE6-A248-BC4D8F6FC463}" srcOrd="1" destOrd="0" parTransId="{CDCABBE6-A7F1-474A-B1AA-2BEF09DF86B3}" sibTransId="{361518E3-2F4D-4765-B4EB-DD7877D5720B}"/>
    <dgm:cxn modelId="{08AD5E7F-413E-4ABC-A28D-B1EB82ED84B7}" srcId="{43800AFC-525D-45F4-AA4C-A475E94AF37A}" destId="{72BF229E-F9A9-4C9B-B364-427D31F298A0}" srcOrd="2" destOrd="0" parTransId="{D5FC4939-493F-441C-9D03-180728402072}" sibTransId="{9DD0132F-6C1C-49E5-BC34-2D7B66D59603}"/>
    <dgm:cxn modelId="{C5734C80-8106-4B01-98AC-8413D521FDB2}" type="presOf" srcId="{72BF229E-F9A9-4C9B-B364-427D31F298A0}" destId="{CDBAC321-8D73-471A-A659-5EC7CD808028}" srcOrd="0" destOrd="2" presId="urn:microsoft.com/office/officeart/2005/8/layout/bList2"/>
    <dgm:cxn modelId="{FDAF5F81-24F1-4AF7-BA58-075BCBAC2D76}" type="presOf" srcId="{FFAB46C2-CEF1-44C8-AD9B-F1622B6D5170}" destId="{3D34E526-9255-42E7-90D6-A247E74DA572}" srcOrd="0" destOrd="4" presId="urn:microsoft.com/office/officeart/2005/8/layout/bList2"/>
    <dgm:cxn modelId="{D9D20184-4D91-4426-B42B-1BCD53446AB2}" srcId="{8E3670B9-465C-4D85-8906-B1DA51A08BDC}" destId="{40482559-E58D-4395-A757-9855E7644947}" srcOrd="0" destOrd="0" parTransId="{8877E990-B758-4EFB-B9C7-0B603CF9240B}" sibTransId="{9690F8AA-06C6-426C-B743-070E6CACC1BD}"/>
    <dgm:cxn modelId="{48AD8C84-EC40-4EA8-8B2C-1C739F5F2E51}" srcId="{07E2A371-64BC-4C55-825C-5942BEA17DDC}" destId="{AB5F222A-5F9C-4123-9629-B25F6C5B987D}" srcOrd="0" destOrd="0" parTransId="{0DAB5140-A645-4EA6-A229-0DEC4C301D44}" sibTransId="{A292BF02-2F02-4B7C-BE1D-1342D9AA288C}"/>
    <dgm:cxn modelId="{4308658D-4428-4FFA-A347-EA3A48B084E1}" srcId="{43800AFC-525D-45F4-AA4C-A475E94AF37A}" destId="{98DCAA7E-EF6D-459B-ABCC-A275FA0EC5F8}" srcOrd="0" destOrd="0" parTransId="{66ACC34E-C87D-4E56-8BDC-C1A4D8AF65FD}" sibTransId="{F0E46A00-7466-4595-B62B-38AE026A688A}"/>
    <dgm:cxn modelId="{18527C93-F3CF-4707-B9B9-D46572F79D49}" type="presOf" srcId="{2B84FFC4-45F2-4B54-B2E9-72C434911A0D}" destId="{48D7691A-DD2D-4DA1-B449-1928B71B63C7}" srcOrd="0" destOrd="1" presId="urn:microsoft.com/office/officeart/2005/8/layout/bList2"/>
    <dgm:cxn modelId="{7A278697-F01F-4B0E-9073-5CC737D5F8D1}" srcId="{C00C80C8-A8C1-4E73-BAA0-36171157071E}" destId="{20D1C61C-8543-46D3-B07B-CFD0A1C3997F}" srcOrd="2" destOrd="0" parTransId="{06E2909F-E547-4542-A5DF-238AECF5FF80}" sibTransId="{DC587441-42E7-454F-B57A-4F51539B55B7}"/>
    <dgm:cxn modelId="{270BE89A-D041-4D91-8292-630062DEF763}" type="presOf" srcId="{19BC5C14-B272-44B7-98EF-E93FEC15E519}" destId="{F381A4E5-BBF0-4A1B-BFA5-C685A9170DCE}" srcOrd="0" destOrd="3" presId="urn:microsoft.com/office/officeart/2005/8/layout/bList2"/>
    <dgm:cxn modelId="{5A51139B-4666-48D0-945A-C8DCE1F6739B}" type="presOf" srcId="{CAE61222-392E-4390-BF26-93CF0CF908E3}" destId="{F381A4E5-BBF0-4A1B-BFA5-C685A9170DCE}" srcOrd="0" destOrd="2" presId="urn:microsoft.com/office/officeart/2005/8/layout/bList2"/>
    <dgm:cxn modelId="{1E84B69C-1B33-4487-A4B7-787A7F195F37}" type="presOf" srcId="{0A04C556-C39D-4C52-869B-6103AE85F6A0}" destId="{3911C504-9F53-4916-BA3B-C39688D8A414}" srcOrd="0" destOrd="0" presId="urn:microsoft.com/office/officeart/2005/8/layout/bList2"/>
    <dgm:cxn modelId="{A5EE639E-2933-4E24-A712-CB4557BD6455}" srcId="{D0695EBA-F195-45F2-B1FA-97F09B67BCCC}" destId="{8E3670B9-465C-4D85-8906-B1DA51A08BDC}" srcOrd="0" destOrd="0" parTransId="{CBFE5FD7-4484-446B-ACC0-A8FAE37010EF}" sibTransId="{0A04C556-C39D-4C52-869B-6103AE85F6A0}"/>
    <dgm:cxn modelId="{B332DAAE-AB89-48B0-8761-144EBAC3E735}" type="presOf" srcId="{07E2A371-64BC-4C55-825C-5942BEA17DDC}" destId="{C0C988EE-A3AF-44AD-BAF8-FA8671BDC6F6}" srcOrd="0" destOrd="0" presId="urn:microsoft.com/office/officeart/2005/8/layout/bList2"/>
    <dgm:cxn modelId="{866481B3-B7D6-4026-8548-42CB65565623}" type="presOf" srcId="{8E3670B9-465C-4D85-8906-B1DA51A08BDC}" destId="{2DB586CC-74E5-4FD6-893E-B3D2540B0DCA}" srcOrd="1" destOrd="0" presId="urn:microsoft.com/office/officeart/2005/8/layout/bList2"/>
    <dgm:cxn modelId="{0F2B32B4-B95B-4745-82E3-39CDA603530E}" type="presOf" srcId="{43800AFC-525D-45F4-AA4C-A475E94AF37A}" destId="{AF3A5266-7B4C-4123-9193-73A21BF9DFB7}" srcOrd="0" destOrd="0" presId="urn:microsoft.com/office/officeart/2005/8/layout/bList2"/>
    <dgm:cxn modelId="{B9D10AB5-6630-4CA3-A839-BF511155B6B1}" srcId="{07E2A371-64BC-4C55-825C-5942BEA17DDC}" destId="{78E2C212-67D3-4134-8B53-5AA4D5DA2D02}" srcOrd="1" destOrd="0" parTransId="{F89A49D1-A2C0-4834-8167-4E79A4A29BA4}" sibTransId="{C70F5067-44BB-4B0E-BA7F-B37F8CB51170}"/>
    <dgm:cxn modelId="{9E0175BC-BEC5-4809-9149-054DBE76074F}" type="presOf" srcId="{78E2C212-67D3-4134-8B53-5AA4D5DA2D02}" destId="{F381A4E5-BBF0-4A1B-BFA5-C685A9170DCE}" srcOrd="0" destOrd="1" presId="urn:microsoft.com/office/officeart/2005/8/layout/bList2"/>
    <dgm:cxn modelId="{4CD4F9BC-A872-49E0-B759-0A64601C1E17}" type="presOf" srcId="{1F7965BB-7FB4-49E2-811E-DBEB93EDBB04}" destId="{3D34E526-9255-42E7-90D6-A247E74DA572}" srcOrd="0" destOrd="3" presId="urn:microsoft.com/office/officeart/2005/8/layout/bList2"/>
    <dgm:cxn modelId="{F488DDC1-7933-4F04-AC73-957C10C21E46}" srcId="{07E2A371-64BC-4C55-825C-5942BEA17DDC}" destId="{19BC5C14-B272-44B7-98EF-E93FEC15E519}" srcOrd="3" destOrd="0" parTransId="{7EB7C777-C4DB-4220-8149-16350173B586}" sibTransId="{9710FAF3-331A-4385-801F-C22A866A3F4E}"/>
    <dgm:cxn modelId="{89FAA3C4-0E0E-48F4-BC1F-3C18FD554243}" type="presOf" srcId="{BC249049-8A88-4066-B40A-D9C78158034B}" destId="{3D34E526-9255-42E7-90D6-A247E74DA572}" srcOrd="0" destOrd="0" presId="urn:microsoft.com/office/officeart/2005/8/layout/bList2"/>
    <dgm:cxn modelId="{62C6ABCE-2B56-4E7F-BB5B-3AB1CC8F3394}" type="presOf" srcId="{98DCAA7E-EF6D-459B-ABCC-A275FA0EC5F8}" destId="{CDBAC321-8D73-471A-A659-5EC7CD808028}" srcOrd="0" destOrd="0" presId="urn:microsoft.com/office/officeart/2005/8/layout/bList2"/>
    <dgm:cxn modelId="{858B9BD0-0EDB-4141-9877-4348EA852420}" srcId="{D0695EBA-F195-45F2-B1FA-97F09B67BCCC}" destId="{43800AFC-525D-45F4-AA4C-A475E94AF37A}" srcOrd="1" destOrd="0" parTransId="{927D6088-0F0D-4AF7-B13E-C7AED1118D88}" sibTransId="{B39AB5DE-241A-40AF-AC72-3BCEA0B12AB8}"/>
    <dgm:cxn modelId="{46C3CED2-EEF8-4112-9B40-CCAD89A60023}" srcId="{C00C80C8-A8C1-4E73-BAA0-36171157071E}" destId="{FFAB46C2-CEF1-44C8-AD9B-F1622B6D5170}" srcOrd="4" destOrd="0" parTransId="{5A709FAA-5F17-429E-B00D-698D49D0CC3C}" sibTransId="{657C566B-E109-410D-B4CF-C2B5ECE23CF0}"/>
    <dgm:cxn modelId="{66C4D8D4-6F68-406C-BE60-5B93931E8F9C}" type="presOf" srcId="{20D1C61C-8543-46D3-B07B-CFD0A1C3997F}" destId="{3D34E526-9255-42E7-90D6-A247E74DA572}" srcOrd="0" destOrd="2" presId="urn:microsoft.com/office/officeart/2005/8/layout/bList2"/>
    <dgm:cxn modelId="{940878EB-6ECD-4292-8E2A-85B19B5ECC98}" srcId="{C00C80C8-A8C1-4E73-BAA0-36171157071E}" destId="{07F0401B-364B-4ED0-A6AB-658CA3F06E46}" srcOrd="1" destOrd="0" parTransId="{EFB29E47-CF09-4286-9420-838053F86A28}" sibTransId="{8F2442B5-B598-4229-98CF-5876ABE2B607}"/>
    <dgm:cxn modelId="{495BDCEE-1962-4F7B-B485-BFE9321AAB2E}" type="presOf" srcId="{07F0401B-364B-4ED0-A6AB-658CA3F06E46}" destId="{3D34E526-9255-42E7-90D6-A247E74DA572}" srcOrd="0" destOrd="1" presId="urn:microsoft.com/office/officeart/2005/8/layout/bList2"/>
    <dgm:cxn modelId="{C6ED91F6-0E95-4147-A2B9-EB7C22C5C4DB}" srcId="{C00C80C8-A8C1-4E73-BAA0-36171157071E}" destId="{BC249049-8A88-4066-B40A-D9C78158034B}" srcOrd="0" destOrd="0" parTransId="{967D389E-7ED9-4599-A2E6-842C09809D80}" sibTransId="{8AE988B9-E812-406A-8E96-09EDF14369ED}"/>
    <dgm:cxn modelId="{46BCCDFB-F2DE-418F-BFBF-EEB9AE3605AB}" srcId="{D0695EBA-F195-45F2-B1FA-97F09B67BCCC}" destId="{C00C80C8-A8C1-4E73-BAA0-36171157071E}" srcOrd="2" destOrd="0" parTransId="{7FF46FDC-A865-4119-BC7B-E2444373713A}" sibTransId="{02937D39-C830-4FE9-A9C6-76CCFD7BE74E}"/>
    <dgm:cxn modelId="{FE0DB54E-798F-4AF2-B1DB-D951A17A672D}" type="presParOf" srcId="{E9C6A0B5-1E90-44F1-87B3-BE0F8AC19922}" destId="{BDABC28D-01E8-4554-A6E7-4346734CBD19}" srcOrd="0" destOrd="0" presId="urn:microsoft.com/office/officeart/2005/8/layout/bList2"/>
    <dgm:cxn modelId="{1AE3EE6C-5172-4AEC-84F9-12C0A3055472}" type="presParOf" srcId="{BDABC28D-01E8-4554-A6E7-4346734CBD19}" destId="{48D7691A-DD2D-4DA1-B449-1928B71B63C7}" srcOrd="0" destOrd="0" presId="urn:microsoft.com/office/officeart/2005/8/layout/bList2"/>
    <dgm:cxn modelId="{9D8B2CAB-8ACD-4FC3-90F8-E63D59AA0F28}" type="presParOf" srcId="{BDABC28D-01E8-4554-A6E7-4346734CBD19}" destId="{08A45FBE-C103-4F51-8715-F9DA6ECD629E}" srcOrd="1" destOrd="0" presId="urn:microsoft.com/office/officeart/2005/8/layout/bList2"/>
    <dgm:cxn modelId="{B23456BE-638E-438C-B168-7E538DA07A04}" type="presParOf" srcId="{BDABC28D-01E8-4554-A6E7-4346734CBD19}" destId="{2DB586CC-74E5-4FD6-893E-B3D2540B0DCA}" srcOrd="2" destOrd="0" presId="urn:microsoft.com/office/officeart/2005/8/layout/bList2"/>
    <dgm:cxn modelId="{A94097EA-9317-4981-91C6-CC5069002907}" type="presParOf" srcId="{BDABC28D-01E8-4554-A6E7-4346734CBD19}" destId="{8C08FDD3-4F6A-4E43-A890-1CCBEAE691F7}" srcOrd="3" destOrd="0" presId="urn:microsoft.com/office/officeart/2005/8/layout/bList2"/>
    <dgm:cxn modelId="{EF5AFC93-CF53-461B-9DCE-1A6DCA65C1E2}" type="presParOf" srcId="{E9C6A0B5-1E90-44F1-87B3-BE0F8AC19922}" destId="{3911C504-9F53-4916-BA3B-C39688D8A414}" srcOrd="1" destOrd="0" presId="urn:microsoft.com/office/officeart/2005/8/layout/bList2"/>
    <dgm:cxn modelId="{A8A518A7-AC9A-4490-A7BA-E3ECCDEF8F55}" type="presParOf" srcId="{E9C6A0B5-1E90-44F1-87B3-BE0F8AC19922}" destId="{110653F4-342C-488F-A11D-7122192CB617}" srcOrd="2" destOrd="0" presId="urn:microsoft.com/office/officeart/2005/8/layout/bList2"/>
    <dgm:cxn modelId="{E4065C80-9B4F-4E9F-8265-24590364E164}" type="presParOf" srcId="{110653F4-342C-488F-A11D-7122192CB617}" destId="{CDBAC321-8D73-471A-A659-5EC7CD808028}" srcOrd="0" destOrd="0" presId="urn:microsoft.com/office/officeart/2005/8/layout/bList2"/>
    <dgm:cxn modelId="{9A92F55E-08A1-4A72-B0AC-DA0777C5970C}" type="presParOf" srcId="{110653F4-342C-488F-A11D-7122192CB617}" destId="{AF3A5266-7B4C-4123-9193-73A21BF9DFB7}" srcOrd="1" destOrd="0" presId="urn:microsoft.com/office/officeart/2005/8/layout/bList2"/>
    <dgm:cxn modelId="{5A7731B1-2E04-40F7-A65E-5AAB9260F7EF}" type="presParOf" srcId="{110653F4-342C-488F-A11D-7122192CB617}" destId="{6736FE19-72C7-4E66-9A17-DA5F42F52942}" srcOrd="2" destOrd="0" presId="urn:microsoft.com/office/officeart/2005/8/layout/bList2"/>
    <dgm:cxn modelId="{7BE2E168-DF50-4B4A-BDE9-E1EFAD352DAF}" type="presParOf" srcId="{110653F4-342C-488F-A11D-7122192CB617}" destId="{4DA5F877-1E0E-49B6-AE38-818D56ED6CC6}" srcOrd="3" destOrd="0" presId="urn:microsoft.com/office/officeart/2005/8/layout/bList2"/>
    <dgm:cxn modelId="{D31C73C3-6BD4-4F0D-8019-0F7F8F1AA270}" type="presParOf" srcId="{E9C6A0B5-1E90-44F1-87B3-BE0F8AC19922}" destId="{2C5DF735-BDAD-442E-9545-F55214ADBEE4}" srcOrd="3" destOrd="0" presId="urn:microsoft.com/office/officeart/2005/8/layout/bList2"/>
    <dgm:cxn modelId="{EBE26715-A3F2-4EEF-B462-D52387D0B9D4}" type="presParOf" srcId="{E9C6A0B5-1E90-44F1-87B3-BE0F8AC19922}" destId="{61E9CCF2-4482-4371-9473-D35B0A847DAC}" srcOrd="4" destOrd="0" presId="urn:microsoft.com/office/officeart/2005/8/layout/bList2"/>
    <dgm:cxn modelId="{97746BA2-C9B8-4DC4-9163-240639D5DA7B}" type="presParOf" srcId="{61E9CCF2-4482-4371-9473-D35B0A847DAC}" destId="{3D34E526-9255-42E7-90D6-A247E74DA572}" srcOrd="0" destOrd="0" presId="urn:microsoft.com/office/officeart/2005/8/layout/bList2"/>
    <dgm:cxn modelId="{EBE72720-AF5C-4B61-83DB-9107FA4DDD32}" type="presParOf" srcId="{61E9CCF2-4482-4371-9473-D35B0A847DAC}" destId="{6C30C5BB-D083-4F08-922A-3ADE0894B546}" srcOrd="1" destOrd="0" presId="urn:microsoft.com/office/officeart/2005/8/layout/bList2"/>
    <dgm:cxn modelId="{66DD98F1-E5B5-461D-9FC0-799D1B48BD90}" type="presParOf" srcId="{61E9CCF2-4482-4371-9473-D35B0A847DAC}" destId="{8AE18E10-DBD8-4618-9FF8-A588BA0C1D63}" srcOrd="2" destOrd="0" presId="urn:microsoft.com/office/officeart/2005/8/layout/bList2"/>
    <dgm:cxn modelId="{ED4AAEB5-4C99-4A68-A41B-6D2920A43306}" type="presParOf" srcId="{61E9CCF2-4482-4371-9473-D35B0A847DAC}" destId="{3AAF161A-D5AF-47EA-BFBA-0416F1E6644B}" srcOrd="3" destOrd="0" presId="urn:microsoft.com/office/officeart/2005/8/layout/bList2"/>
    <dgm:cxn modelId="{A559E779-6496-4A76-83F9-099E81BF5AAD}" type="presParOf" srcId="{E9C6A0B5-1E90-44F1-87B3-BE0F8AC19922}" destId="{D0F32C18-5DD7-4BF6-9101-6EBD30432982}" srcOrd="5" destOrd="0" presId="urn:microsoft.com/office/officeart/2005/8/layout/bList2"/>
    <dgm:cxn modelId="{072484B2-4428-4A30-8A44-8BDDBD741811}" type="presParOf" srcId="{E9C6A0B5-1E90-44F1-87B3-BE0F8AC19922}" destId="{C89DD9FB-077C-4590-9BC3-119C05F8DAB0}" srcOrd="6" destOrd="0" presId="urn:microsoft.com/office/officeart/2005/8/layout/bList2"/>
    <dgm:cxn modelId="{C8C1F487-5DD6-47D3-858A-0644C05035BE}" type="presParOf" srcId="{C89DD9FB-077C-4590-9BC3-119C05F8DAB0}" destId="{F381A4E5-BBF0-4A1B-BFA5-C685A9170DCE}" srcOrd="0" destOrd="0" presId="urn:microsoft.com/office/officeart/2005/8/layout/bList2"/>
    <dgm:cxn modelId="{619CB996-05E0-4AEE-AAB3-BAFC9CEF6691}" type="presParOf" srcId="{C89DD9FB-077C-4590-9BC3-119C05F8DAB0}" destId="{C0C988EE-A3AF-44AD-BAF8-FA8671BDC6F6}" srcOrd="1" destOrd="0" presId="urn:microsoft.com/office/officeart/2005/8/layout/bList2"/>
    <dgm:cxn modelId="{EF7DD04C-CF37-4F0E-9791-4637F4B92941}" type="presParOf" srcId="{C89DD9FB-077C-4590-9BC3-119C05F8DAB0}" destId="{7C31FDCE-EA7F-4BD3-8E00-39F567486E55}" srcOrd="2" destOrd="0" presId="urn:microsoft.com/office/officeart/2005/8/layout/bList2"/>
    <dgm:cxn modelId="{9076E1E1-6C6D-447D-9314-9634013AA202}" type="presParOf" srcId="{C89DD9FB-077C-4590-9BC3-119C05F8DAB0}" destId="{2E30FCEA-FB62-46B9-AA7A-87A4B2EAB580}" srcOrd="3" destOrd="0" presId="urn:microsoft.com/office/officeart/2005/8/layout/b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E2607172-BD40-4340-9E31-70243A59E03E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cs-CZ"/>
        </a:p>
      </dgm:t>
    </dgm:pt>
    <dgm:pt modelId="{0803C9F7-7E9D-4C4E-9908-F93BB44CC924}">
      <dgm:prSet/>
      <dgm:spPr/>
      <dgm:t>
        <a:bodyPr/>
        <a:lstStyle/>
        <a:p>
          <a:r>
            <a:rPr lang="en-US" b="0"/>
            <a:t>Context 1: Ministry of local development is the supervisor of implementation</a:t>
          </a:r>
          <a:endParaRPr lang="cs-CZ"/>
        </a:p>
      </dgm:t>
    </dgm:pt>
    <dgm:pt modelId="{69F01960-9E2B-40DB-9B1F-8549424136F3}" type="parTrans" cxnId="{6AA11B74-053F-4C74-9148-3BD7A2DB2369}">
      <dgm:prSet/>
      <dgm:spPr/>
      <dgm:t>
        <a:bodyPr/>
        <a:lstStyle/>
        <a:p>
          <a:endParaRPr lang="cs-CZ"/>
        </a:p>
      </dgm:t>
    </dgm:pt>
    <dgm:pt modelId="{33000336-D401-472B-854C-B527669FE31B}" type="sibTrans" cxnId="{6AA11B74-053F-4C74-9148-3BD7A2DB2369}">
      <dgm:prSet/>
      <dgm:spPr/>
      <dgm:t>
        <a:bodyPr/>
        <a:lstStyle/>
        <a:p>
          <a:endParaRPr lang="cs-CZ"/>
        </a:p>
      </dgm:t>
    </dgm:pt>
    <dgm:pt modelId="{D8F5B451-AE43-48E6-838E-2CF7511033AF}">
      <dgm:prSet/>
      <dgm:spPr/>
      <dgm:t>
        <a:bodyPr/>
        <a:lstStyle/>
        <a:p>
          <a:r>
            <a:rPr lang="en-US" b="0"/>
            <a:t>Context 2: The same ministry is also responsible for implementation of specific procuration (as many other ministries)</a:t>
          </a:r>
          <a:endParaRPr lang="cs-CZ"/>
        </a:p>
      </dgm:t>
    </dgm:pt>
    <dgm:pt modelId="{27FB66C9-5EC8-4F2F-8A68-22909E1506CF}" type="parTrans" cxnId="{B192EF97-F0BD-4DAE-ACC1-15C4D0A76CCC}">
      <dgm:prSet/>
      <dgm:spPr/>
      <dgm:t>
        <a:bodyPr/>
        <a:lstStyle/>
        <a:p>
          <a:endParaRPr lang="cs-CZ"/>
        </a:p>
      </dgm:t>
    </dgm:pt>
    <dgm:pt modelId="{9F3416AD-BB00-43CE-ABAA-9DB0F3445958}" type="sibTrans" cxnId="{B192EF97-F0BD-4DAE-ACC1-15C4D0A76CCC}">
      <dgm:prSet/>
      <dgm:spPr/>
      <dgm:t>
        <a:bodyPr/>
        <a:lstStyle/>
        <a:p>
          <a:endParaRPr lang="cs-CZ"/>
        </a:p>
      </dgm:t>
    </dgm:pt>
    <dgm:pt modelId="{E543D8C6-D971-4C9B-841C-260C55E7A804}" type="pres">
      <dgm:prSet presAssocID="{E2607172-BD40-4340-9E31-70243A59E03E}" presName="linear" presStyleCnt="0">
        <dgm:presLayoutVars>
          <dgm:animLvl val="lvl"/>
          <dgm:resizeHandles val="exact"/>
        </dgm:presLayoutVars>
      </dgm:prSet>
      <dgm:spPr/>
    </dgm:pt>
    <dgm:pt modelId="{FB970C57-5887-4D33-99C4-0121D7C67EF8}" type="pres">
      <dgm:prSet presAssocID="{0803C9F7-7E9D-4C4E-9908-F93BB44CC924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10F1A80E-6319-48EF-844A-953D80360240}" type="pres">
      <dgm:prSet presAssocID="{33000336-D401-472B-854C-B527669FE31B}" presName="spacer" presStyleCnt="0"/>
      <dgm:spPr/>
    </dgm:pt>
    <dgm:pt modelId="{5C4A97B2-BB3C-495F-9CAA-3CD250236197}" type="pres">
      <dgm:prSet presAssocID="{D8F5B451-AE43-48E6-838E-2CF7511033AF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5570FE31-7FAB-4125-9322-132C46A46E97}" type="presOf" srcId="{D8F5B451-AE43-48E6-838E-2CF7511033AF}" destId="{5C4A97B2-BB3C-495F-9CAA-3CD250236197}" srcOrd="0" destOrd="0" presId="urn:microsoft.com/office/officeart/2005/8/layout/vList2"/>
    <dgm:cxn modelId="{6AA11B74-053F-4C74-9148-3BD7A2DB2369}" srcId="{E2607172-BD40-4340-9E31-70243A59E03E}" destId="{0803C9F7-7E9D-4C4E-9908-F93BB44CC924}" srcOrd="0" destOrd="0" parTransId="{69F01960-9E2B-40DB-9B1F-8549424136F3}" sibTransId="{33000336-D401-472B-854C-B527669FE31B}"/>
    <dgm:cxn modelId="{B192EF97-F0BD-4DAE-ACC1-15C4D0A76CCC}" srcId="{E2607172-BD40-4340-9E31-70243A59E03E}" destId="{D8F5B451-AE43-48E6-838E-2CF7511033AF}" srcOrd="1" destOrd="0" parTransId="{27FB66C9-5EC8-4F2F-8A68-22909E1506CF}" sibTransId="{9F3416AD-BB00-43CE-ABAA-9DB0F3445958}"/>
    <dgm:cxn modelId="{976BE19E-5023-45FA-94BB-90B7D1F633AE}" type="presOf" srcId="{E2607172-BD40-4340-9E31-70243A59E03E}" destId="{E543D8C6-D971-4C9B-841C-260C55E7A804}" srcOrd="0" destOrd="0" presId="urn:microsoft.com/office/officeart/2005/8/layout/vList2"/>
    <dgm:cxn modelId="{16E12BAE-778D-45F9-93AA-D113E6976023}" type="presOf" srcId="{0803C9F7-7E9D-4C4E-9908-F93BB44CC924}" destId="{FB970C57-5887-4D33-99C4-0121D7C67EF8}" srcOrd="0" destOrd="0" presId="urn:microsoft.com/office/officeart/2005/8/layout/vList2"/>
    <dgm:cxn modelId="{B765A53C-D534-48CC-805C-B481B3400390}" type="presParOf" srcId="{E543D8C6-D971-4C9B-841C-260C55E7A804}" destId="{FB970C57-5887-4D33-99C4-0121D7C67EF8}" srcOrd="0" destOrd="0" presId="urn:microsoft.com/office/officeart/2005/8/layout/vList2"/>
    <dgm:cxn modelId="{227D325A-2BBE-4910-829A-DBAF2B69F77D}" type="presParOf" srcId="{E543D8C6-D971-4C9B-841C-260C55E7A804}" destId="{10F1A80E-6319-48EF-844A-953D80360240}" srcOrd="1" destOrd="0" presId="urn:microsoft.com/office/officeart/2005/8/layout/vList2"/>
    <dgm:cxn modelId="{F099B855-4048-483F-8494-109BCE96E9B3}" type="presParOf" srcId="{E543D8C6-D971-4C9B-841C-260C55E7A804}" destId="{5C4A97B2-BB3C-495F-9CAA-3CD250236197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B73C30FD-A314-4228-BFF9-F5059E74E89E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cs-CZ"/>
        </a:p>
      </dgm:t>
    </dgm:pt>
    <dgm:pt modelId="{E093D776-74F4-41CC-9BF0-9E93BA2672C7}">
      <dgm:prSet/>
      <dgm:spPr/>
      <dgm:t>
        <a:bodyPr/>
        <a:lstStyle/>
        <a:p>
          <a:r>
            <a:rPr lang="en-US" b="0"/>
            <a:t>Action:</a:t>
          </a:r>
          <a:endParaRPr lang="cs-CZ"/>
        </a:p>
      </dgm:t>
    </dgm:pt>
    <dgm:pt modelId="{19F7B493-AAC7-453A-99A8-2E18DC5CD68F}" type="parTrans" cxnId="{3B2916BF-AA0D-4189-99BF-4150B706EAC8}">
      <dgm:prSet/>
      <dgm:spPr/>
      <dgm:t>
        <a:bodyPr/>
        <a:lstStyle/>
        <a:p>
          <a:endParaRPr lang="cs-CZ"/>
        </a:p>
      </dgm:t>
    </dgm:pt>
    <dgm:pt modelId="{D0D0E092-80AA-477C-A5E4-90E116A713E3}" type="sibTrans" cxnId="{3B2916BF-AA0D-4189-99BF-4150B706EAC8}">
      <dgm:prSet/>
      <dgm:spPr/>
      <dgm:t>
        <a:bodyPr/>
        <a:lstStyle/>
        <a:p>
          <a:endParaRPr lang="cs-CZ"/>
        </a:p>
      </dgm:t>
    </dgm:pt>
    <dgm:pt modelId="{61B9AF7E-99C2-45F3-A3A7-B76ACB504A73}">
      <dgm:prSet/>
      <dgm:spPr/>
      <dgm:t>
        <a:bodyPr/>
        <a:lstStyle/>
        <a:p>
          <a:r>
            <a:rPr lang="en-US" b="0"/>
            <a:t>Development of supporting application</a:t>
          </a:r>
          <a:endParaRPr lang="cs-CZ"/>
        </a:p>
      </dgm:t>
    </dgm:pt>
    <dgm:pt modelId="{5F89CDD6-CA96-4A8F-9FEC-036F89FDAFBF}" type="parTrans" cxnId="{0766DDBA-61B6-4204-9938-4C7D64B72854}">
      <dgm:prSet/>
      <dgm:spPr/>
      <dgm:t>
        <a:bodyPr/>
        <a:lstStyle/>
        <a:p>
          <a:endParaRPr lang="cs-CZ"/>
        </a:p>
      </dgm:t>
    </dgm:pt>
    <dgm:pt modelId="{77A20308-CE08-4094-9C41-3B283981AAA6}" type="sibTrans" cxnId="{0766DDBA-61B6-4204-9938-4C7D64B72854}">
      <dgm:prSet/>
      <dgm:spPr/>
      <dgm:t>
        <a:bodyPr/>
        <a:lstStyle/>
        <a:p>
          <a:endParaRPr lang="cs-CZ"/>
        </a:p>
      </dgm:t>
    </dgm:pt>
    <dgm:pt modelId="{3A0AE2C9-1EB2-41E4-8FA0-823420435267}">
      <dgm:prSet/>
      <dgm:spPr/>
      <dgm:t>
        <a:bodyPr/>
        <a:lstStyle/>
        <a:p>
          <a:r>
            <a:rPr lang="en-US" b="0"/>
            <a:t>Formulation of instructions how to use it</a:t>
          </a:r>
          <a:endParaRPr lang="cs-CZ"/>
        </a:p>
      </dgm:t>
    </dgm:pt>
    <dgm:pt modelId="{BD125C18-3408-4E60-9C73-C51600075C44}" type="parTrans" cxnId="{457139CC-AC4D-4A4C-A9B1-79C7075B0F57}">
      <dgm:prSet/>
      <dgm:spPr/>
      <dgm:t>
        <a:bodyPr/>
        <a:lstStyle/>
        <a:p>
          <a:endParaRPr lang="cs-CZ"/>
        </a:p>
      </dgm:t>
    </dgm:pt>
    <dgm:pt modelId="{6D10CD39-6D14-4118-8FC8-A8901F9F3A14}" type="sibTrans" cxnId="{457139CC-AC4D-4A4C-A9B1-79C7075B0F57}">
      <dgm:prSet/>
      <dgm:spPr/>
      <dgm:t>
        <a:bodyPr/>
        <a:lstStyle/>
        <a:p>
          <a:endParaRPr lang="cs-CZ"/>
        </a:p>
      </dgm:t>
    </dgm:pt>
    <dgm:pt modelId="{EE1104EA-6269-417D-B088-AA9699118DB2}">
      <dgm:prSet/>
      <dgm:spPr/>
      <dgm:t>
        <a:bodyPr/>
        <a:lstStyle/>
        <a:p>
          <a:r>
            <a:rPr lang="en-US" b="0"/>
            <a:t>Prepare the plan of implementation</a:t>
          </a:r>
          <a:endParaRPr lang="cs-CZ"/>
        </a:p>
      </dgm:t>
    </dgm:pt>
    <dgm:pt modelId="{67C9AFE6-B176-4AEC-9632-3C7546204F0B}" type="parTrans" cxnId="{9DD8A7B4-8359-4B80-9175-FD26E4E890DA}">
      <dgm:prSet/>
      <dgm:spPr/>
      <dgm:t>
        <a:bodyPr/>
        <a:lstStyle/>
        <a:p>
          <a:endParaRPr lang="cs-CZ"/>
        </a:p>
      </dgm:t>
    </dgm:pt>
    <dgm:pt modelId="{9A12216D-A877-42CF-A539-29DA8DBD205A}" type="sibTrans" cxnId="{9DD8A7B4-8359-4B80-9175-FD26E4E890DA}">
      <dgm:prSet/>
      <dgm:spPr/>
      <dgm:t>
        <a:bodyPr/>
        <a:lstStyle/>
        <a:p>
          <a:endParaRPr lang="cs-CZ"/>
        </a:p>
      </dgm:t>
    </dgm:pt>
    <dgm:pt modelId="{40A40D1D-CBCF-44A1-837B-6AB3D22F7DF2}">
      <dgm:prSet/>
      <dgm:spPr/>
      <dgm:t>
        <a:bodyPr/>
        <a:lstStyle/>
        <a:p>
          <a:r>
            <a:rPr lang="en-US" b="0"/>
            <a:t>Define the flows</a:t>
          </a:r>
          <a:endParaRPr lang="cs-CZ"/>
        </a:p>
      </dgm:t>
    </dgm:pt>
    <dgm:pt modelId="{6B639E8F-36C0-460D-9F59-7E22FC36B61A}" type="parTrans" cxnId="{B691D8F4-FA43-4E7D-804F-4A4C213E40FE}">
      <dgm:prSet/>
      <dgm:spPr/>
      <dgm:t>
        <a:bodyPr/>
        <a:lstStyle/>
        <a:p>
          <a:endParaRPr lang="cs-CZ"/>
        </a:p>
      </dgm:t>
    </dgm:pt>
    <dgm:pt modelId="{E00411EF-F65E-4891-AAAF-359277940969}" type="sibTrans" cxnId="{B691D8F4-FA43-4E7D-804F-4A4C213E40FE}">
      <dgm:prSet/>
      <dgm:spPr/>
      <dgm:t>
        <a:bodyPr/>
        <a:lstStyle/>
        <a:p>
          <a:endParaRPr lang="cs-CZ"/>
        </a:p>
      </dgm:t>
    </dgm:pt>
    <dgm:pt modelId="{C67E8B7D-017C-40E8-A2F8-BAC67903836D}">
      <dgm:prSet/>
      <dgm:spPr/>
      <dgm:t>
        <a:bodyPr/>
        <a:lstStyle/>
        <a:p>
          <a:r>
            <a:rPr lang="en-US" b="0"/>
            <a:t>Flow:</a:t>
          </a:r>
          <a:endParaRPr lang="cs-CZ"/>
        </a:p>
      </dgm:t>
    </dgm:pt>
    <dgm:pt modelId="{740C6E89-B120-4DFF-A0C4-37BBB90449EF}" type="parTrans" cxnId="{709238EB-033B-433C-AD7D-0F2D7DCBE578}">
      <dgm:prSet/>
      <dgm:spPr/>
      <dgm:t>
        <a:bodyPr/>
        <a:lstStyle/>
        <a:p>
          <a:endParaRPr lang="cs-CZ"/>
        </a:p>
      </dgm:t>
    </dgm:pt>
    <dgm:pt modelId="{EBA3F9CC-5621-4E0D-BA07-EF86B1024968}" type="sibTrans" cxnId="{709238EB-033B-433C-AD7D-0F2D7DCBE578}">
      <dgm:prSet/>
      <dgm:spPr/>
      <dgm:t>
        <a:bodyPr/>
        <a:lstStyle/>
        <a:p>
          <a:endParaRPr lang="cs-CZ"/>
        </a:p>
      </dgm:t>
    </dgm:pt>
    <dgm:pt modelId="{D80CFAB6-5476-4D75-84E5-0411415A8B6C}">
      <dgm:prSet/>
      <dgm:spPr/>
      <dgm:t>
        <a:bodyPr/>
        <a:lstStyle/>
        <a:p>
          <a:r>
            <a:rPr lang="en-US" b="0"/>
            <a:t>Control of strategies´ actualization</a:t>
          </a:r>
          <a:endParaRPr lang="cs-CZ"/>
        </a:p>
      </dgm:t>
    </dgm:pt>
    <dgm:pt modelId="{980F07AD-35DD-4371-A924-E7ED52C04E44}" type="parTrans" cxnId="{2E202405-5FD6-4E84-847E-F3CEA2B36D3F}">
      <dgm:prSet/>
      <dgm:spPr/>
      <dgm:t>
        <a:bodyPr/>
        <a:lstStyle/>
        <a:p>
          <a:endParaRPr lang="cs-CZ"/>
        </a:p>
      </dgm:t>
    </dgm:pt>
    <dgm:pt modelId="{E67C8061-CAC9-4AD4-BCFB-7B2E6AED08B0}" type="sibTrans" cxnId="{2E202405-5FD6-4E84-847E-F3CEA2B36D3F}">
      <dgm:prSet/>
      <dgm:spPr/>
      <dgm:t>
        <a:bodyPr/>
        <a:lstStyle/>
        <a:p>
          <a:endParaRPr lang="cs-CZ"/>
        </a:p>
      </dgm:t>
    </dgm:pt>
    <dgm:pt modelId="{1EFEF3E9-D6E5-40D6-92E7-62D8CF1A2B8D}">
      <dgm:prSet/>
      <dgm:spPr/>
      <dgm:t>
        <a:bodyPr/>
        <a:lstStyle/>
        <a:p>
          <a:r>
            <a:rPr lang="en-US" b="0"/>
            <a:t>Maintenance of application</a:t>
          </a:r>
          <a:endParaRPr lang="cs-CZ"/>
        </a:p>
      </dgm:t>
    </dgm:pt>
    <dgm:pt modelId="{A9DFC567-7ACE-400D-9AE0-374F81C2B220}" type="parTrans" cxnId="{A49BABD3-25CA-4383-BC7D-C58A1BECE50D}">
      <dgm:prSet/>
      <dgm:spPr/>
      <dgm:t>
        <a:bodyPr/>
        <a:lstStyle/>
        <a:p>
          <a:endParaRPr lang="cs-CZ"/>
        </a:p>
      </dgm:t>
    </dgm:pt>
    <dgm:pt modelId="{5793AA2F-883E-4F5F-9D87-8A5199763F8B}" type="sibTrans" cxnId="{A49BABD3-25CA-4383-BC7D-C58A1BECE50D}">
      <dgm:prSet/>
      <dgm:spPr/>
      <dgm:t>
        <a:bodyPr/>
        <a:lstStyle/>
        <a:p>
          <a:endParaRPr lang="cs-CZ"/>
        </a:p>
      </dgm:t>
    </dgm:pt>
    <dgm:pt modelId="{C9FC0CAA-3D74-4079-845B-4E2A808CE222}">
      <dgm:prSet/>
      <dgm:spPr/>
      <dgm:t>
        <a:bodyPr/>
        <a:lstStyle/>
        <a:p>
          <a:r>
            <a:rPr lang="en-US" b="0"/>
            <a:t>Organizing annual meeting with other ministries</a:t>
          </a:r>
          <a:endParaRPr lang="cs-CZ"/>
        </a:p>
      </dgm:t>
    </dgm:pt>
    <dgm:pt modelId="{E47F9E4E-6C46-4B66-A76B-3E9FDE82457E}" type="parTrans" cxnId="{1E571F57-90A1-436C-B0D0-D6EFEFE58E8F}">
      <dgm:prSet/>
      <dgm:spPr/>
      <dgm:t>
        <a:bodyPr/>
        <a:lstStyle/>
        <a:p>
          <a:endParaRPr lang="cs-CZ"/>
        </a:p>
      </dgm:t>
    </dgm:pt>
    <dgm:pt modelId="{AC50F30B-142F-43BD-9A3A-F63A785FF898}" type="sibTrans" cxnId="{1E571F57-90A1-436C-B0D0-D6EFEFE58E8F}">
      <dgm:prSet/>
      <dgm:spPr/>
      <dgm:t>
        <a:bodyPr/>
        <a:lstStyle/>
        <a:p>
          <a:endParaRPr lang="cs-CZ"/>
        </a:p>
      </dgm:t>
    </dgm:pt>
    <dgm:pt modelId="{A68C2675-54A4-498F-89AA-2AC2E7E657F3}">
      <dgm:prSet/>
      <dgm:spPr/>
      <dgm:t>
        <a:bodyPr/>
        <a:lstStyle/>
        <a:p>
          <a:r>
            <a:rPr lang="en-US" b="0"/>
            <a:t>Monitoring of feedback from municipalities</a:t>
          </a:r>
          <a:endParaRPr lang="cs-CZ"/>
        </a:p>
      </dgm:t>
    </dgm:pt>
    <dgm:pt modelId="{F5B82794-FED9-4B35-82DB-23BBD831A997}" type="parTrans" cxnId="{1763CBC7-31D1-41CB-8F5B-D1042A9FD4C0}">
      <dgm:prSet/>
      <dgm:spPr/>
      <dgm:t>
        <a:bodyPr/>
        <a:lstStyle/>
        <a:p>
          <a:endParaRPr lang="cs-CZ"/>
        </a:p>
      </dgm:t>
    </dgm:pt>
    <dgm:pt modelId="{33B3F3BE-29FF-4B16-BC9D-748DCA391B03}" type="sibTrans" cxnId="{1763CBC7-31D1-41CB-8F5B-D1042A9FD4C0}">
      <dgm:prSet/>
      <dgm:spPr/>
      <dgm:t>
        <a:bodyPr/>
        <a:lstStyle/>
        <a:p>
          <a:endParaRPr lang="cs-CZ"/>
        </a:p>
      </dgm:t>
    </dgm:pt>
    <dgm:pt modelId="{7C38E482-0B0C-4F0C-80EC-EDDDB27F3037}" type="pres">
      <dgm:prSet presAssocID="{B73C30FD-A314-4228-BFF9-F5059E74E89E}" presName="Name0" presStyleCnt="0">
        <dgm:presLayoutVars>
          <dgm:dir/>
          <dgm:animLvl val="lvl"/>
          <dgm:resizeHandles val="exact"/>
        </dgm:presLayoutVars>
      </dgm:prSet>
      <dgm:spPr/>
    </dgm:pt>
    <dgm:pt modelId="{DAD1008F-548E-4141-A21F-92E0D85039CE}" type="pres">
      <dgm:prSet presAssocID="{E093D776-74F4-41CC-9BF0-9E93BA2672C7}" presName="composite" presStyleCnt="0"/>
      <dgm:spPr/>
    </dgm:pt>
    <dgm:pt modelId="{D9C46395-CE45-41DD-94FF-9738C79A68E2}" type="pres">
      <dgm:prSet presAssocID="{E093D776-74F4-41CC-9BF0-9E93BA2672C7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</dgm:pt>
    <dgm:pt modelId="{C1728A9F-B430-42EC-964B-973942778ABA}" type="pres">
      <dgm:prSet presAssocID="{E093D776-74F4-41CC-9BF0-9E93BA2672C7}" presName="desTx" presStyleLbl="alignAccFollowNode1" presStyleIdx="0" presStyleCnt="2">
        <dgm:presLayoutVars>
          <dgm:bulletEnabled val="1"/>
        </dgm:presLayoutVars>
      </dgm:prSet>
      <dgm:spPr/>
    </dgm:pt>
    <dgm:pt modelId="{AD16DB7E-AEEA-4114-941F-B19FD225FFE9}" type="pres">
      <dgm:prSet presAssocID="{D0D0E092-80AA-477C-A5E4-90E116A713E3}" presName="space" presStyleCnt="0"/>
      <dgm:spPr/>
    </dgm:pt>
    <dgm:pt modelId="{1E0D60FF-5019-443E-93F7-E8C07FFF8BDF}" type="pres">
      <dgm:prSet presAssocID="{C67E8B7D-017C-40E8-A2F8-BAC67903836D}" presName="composite" presStyleCnt="0"/>
      <dgm:spPr/>
    </dgm:pt>
    <dgm:pt modelId="{9FBDF7B1-F326-43BF-8C3A-0103694AC552}" type="pres">
      <dgm:prSet presAssocID="{C67E8B7D-017C-40E8-A2F8-BAC67903836D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</dgm:pt>
    <dgm:pt modelId="{F4BE4777-3FBA-43F3-99A0-144B81FA610B}" type="pres">
      <dgm:prSet presAssocID="{C67E8B7D-017C-40E8-A2F8-BAC67903836D}" presName="desTx" presStyleLbl="alignAccFollowNode1" presStyleIdx="1" presStyleCnt="2">
        <dgm:presLayoutVars>
          <dgm:bulletEnabled val="1"/>
        </dgm:presLayoutVars>
      </dgm:prSet>
      <dgm:spPr/>
    </dgm:pt>
  </dgm:ptLst>
  <dgm:cxnLst>
    <dgm:cxn modelId="{2E202405-5FD6-4E84-847E-F3CEA2B36D3F}" srcId="{C67E8B7D-017C-40E8-A2F8-BAC67903836D}" destId="{D80CFAB6-5476-4D75-84E5-0411415A8B6C}" srcOrd="0" destOrd="0" parTransId="{980F07AD-35DD-4371-A924-E7ED52C04E44}" sibTransId="{E67C8061-CAC9-4AD4-BCFB-7B2E6AED08B0}"/>
    <dgm:cxn modelId="{8E8F360E-7B0B-4E94-A5EA-962A8E66A958}" type="presOf" srcId="{E093D776-74F4-41CC-9BF0-9E93BA2672C7}" destId="{D9C46395-CE45-41DD-94FF-9738C79A68E2}" srcOrd="0" destOrd="0" presId="urn:microsoft.com/office/officeart/2005/8/layout/hList1"/>
    <dgm:cxn modelId="{AA626660-0660-4312-AE18-AFC1C82671F1}" type="presOf" srcId="{3A0AE2C9-1EB2-41E4-8FA0-823420435267}" destId="{C1728A9F-B430-42EC-964B-973942778ABA}" srcOrd="0" destOrd="1" presId="urn:microsoft.com/office/officeart/2005/8/layout/hList1"/>
    <dgm:cxn modelId="{BC92C160-8DFB-4A27-AEE4-FA2002DE2FC3}" type="presOf" srcId="{1EFEF3E9-D6E5-40D6-92E7-62D8CF1A2B8D}" destId="{F4BE4777-3FBA-43F3-99A0-144B81FA610B}" srcOrd="0" destOrd="1" presId="urn:microsoft.com/office/officeart/2005/8/layout/hList1"/>
    <dgm:cxn modelId="{F6843849-C6D5-4E43-9B12-A0C6B523927C}" type="presOf" srcId="{B73C30FD-A314-4228-BFF9-F5059E74E89E}" destId="{7C38E482-0B0C-4F0C-80EC-EDDDB27F3037}" srcOrd="0" destOrd="0" presId="urn:microsoft.com/office/officeart/2005/8/layout/hList1"/>
    <dgm:cxn modelId="{11DBF549-5E82-4FE5-A128-6DE6EC4DB6D3}" type="presOf" srcId="{EE1104EA-6269-417D-B088-AA9699118DB2}" destId="{C1728A9F-B430-42EC-964B-973942778ABA}" srcOrd="0" destOrd="2" presId="urn:microsoft.com/office/officeart/2005/8/layout/hList1"/>
    <dgm:cxn modelId="{F4B71273-8FA0-4EA2-B4D4-360D393C0E73}" type="presOf" srcId="{C67E8B7D-017C-40E8-A2F8-BAC67903836D}" destId="{9FBDF7B1-F326-43BF-8C3A-0103694AC552}" srcOrd="0" destOrd="0" presId="urn:microsoft.com/office/officeart/2005/8/layout/hList1"/>
    <dgm:cxn modelId="{22140054-B2D2-4FD7-B411-6B4C5BA42CB9}" type="presOf" srcId="{A68C2675-54A4-498F-89AA-2AC2E7E657F3}" destId="{F4BE4777-3FBA-43F3-99A0-144B81FA610B}" srcOrd="0" destOrd="3" presId="urn:microsoft.com/office/officeart/2005/8/layout/hList1"/>
    <dgm:cxn modelId="{462D3F55-FA90-48FD-8DFA-EF2130B8B4F3}" type="presOf" srcId="{D80CFAB6-5476-4D75-84E5-0411415A8B6C}" destId="{F4BE4777-3FBA-43F3-99A0-144B81FA610B}" srcOrd="0" destOrd="0" presId="urn:microsoft.com/office/officeart/2005/8/layout/hList1"/>
    <dgm:cxn modelId="{1E571F57-90A1-436C-B0D0-D6EFEFE58E8F}" srcId="{C67E8B7D-017C-40E8-A2F8-BAC67903836D}" destId="{C9FC0CAA-3D74-4079-845B-4E2A808CE222}" srcOrd="2" destOrd="0" parTransId="{E47F9E4E-6C46-4B66-A76B-3E9FDE82457E}" sibTransId="{AC50F30B-142F-43BD-9A3A-F63A785FF898}"/>
    <dgm:cxn modelId="{49DA90A3-1046-4CAF-A8C0-2F92930725D1}" type="presOf" srcId="{40A40D1D-CBCF-44A1-837B-6AB3D22F7DF2}" destId="{C1728A9F-B430-42EC-964B-973942778ABA}" srcOrd="0" destOrd="3" presId="urn:microsoft.com/office/officeart/2005/8/layout/hList1"/>
    <dgm:cxn modelId="{9DD8A7B4-8359-4B80-9175-FD26E4E890DA}" srcId="{E093D776-74F4-41CC-9BF0-9E93BA2672C7}" destId="{EE1104EA-6269-417D-B088-AA9699118DB2}" srcOrd="2" destOrd="0" parTransId="{67C9AFE6-B176-4AEC-9632-3C7546204F0B}" sibTransId="{9A12216D-A877-42CF-A539-29DA8DBD205A}"/>
    <dgm:cxn modelId="{0766DDBA-61B6-4204-9938-4C7D64B72854}" srcId="{E093D776-74F4-41CC-9BF0-9E93BA2672C7}" destId="{61B9AF7E-99C2-45F3-A3A7-B76ACB504A73}" srcOrd="0" destOrd="0" parTransId="{5F89CDD6-CA96-4A8F-9FEC-036F89FDAFBF}" sibTransId="{77A20308-CE08-4094-9C41-3B283981AAA6}"/>
    <dgm:cxn modelId="{3B2916BF-AA0D-4189-99BF-4150B706EAC8}" srcId="{B73C30FD-A314-4228-BFF9-F5059E74E89E}" destId="{E093D776-74F4-41CC-9BF0-9E93BA2672C7}" srcOrd="0" destOrd="0" parTransId="{19F7B493-AAC7-453A-99A8-2E18DC5CD68F}" sibTransId="{D0D0E092-80AA-477C-A5E4-90E116A713E3}"/>
    <dgm:cxn modelId="{E39DBBC4-E453-4CDF-8C7A-95EBCEF37306}" type="presOf" srcId="{61B9AF7E-99C2-45F3-A3A7-B76ACB504A73}" destId="{C1728A9F-B430-42EC-964B-973942778ABA}" srcOrd="0" destOrd="0" presId="urn:microsoft.com/office/officeart/2005/8/layout/hList1"/>
    <dgm:cxn modelId="{1763CBC7-31D1-41CB-8F5B-D1042A9FD4C0}" srcId="{C67E8B7D-017C-40E8-A2F8-BAC67903836D}" destId="{A68C2675-54A4-498F-89AA-2AC2E7E657F3}" srcOrd="3" destOrd="0" parTransId="{F5B82794-FED9-4B35-82DB-23BBD831A997}" sibTransId="{33B3F3BE-29FF-4B16-BC9D-748DCA391B03}"/>
    <dgm:cxn modelId="{457139CC-AC4D-4A4C-A9B1-79C7075B0F57}" srcId="{E093D776-74F4-41CC-9BF0-9E93BA2672C7}" destId="{3A0AE2C9-1EB2-41E4-8FA0-823420435267}" srcOrd="1" destOrd="0" parTransId="{BD125C18-3408-4E60-9C73-C51600075C44}" sibTransId="{6D10CD39-6D14-4118-8FC8-A8901F9F3A14}"/>
    <dgm:cxn modelId="{A49BABD3-25CA-4383-BC7D-C58A1BECE50D}" srcId="{C67E8B7D-017C-40E8-A2F8-BAC67903836D}" destId="{1EFEF3E9-D6E5-40D6-92E7-62D8CF1A2B8D}" srcOrd="1" destOrd="0" parTransId="{A9DFC567-7ACE-400D-9AE0-374F81C2B220}" sibTransId="{5793AA2F-883E-4F5F-9D87-8A5199763F8B}"/>
    <dgm:cxn modelId="{2663DEE8-EBE5-4EF7-8E1D-1EF9E949C36A}" type="presOf" srcId="{C9FC0CAA-3D74-4079-845B-4E2A808CE222}" destId="{F4BE4777-3FBA-43F3-99A0-144B81FA610B}" srcOrd="0" destOrd="2" presId="urn:microsoft.com/office/officeart/2005/8/layout/hList1"/>
    <dgm:cxn modelId="{709238EB-033B-433C-AD7D-0F2D7DCBE578}" srcId="{B73C30FD-A314-4228-BFF9-F5059E74E89E}" destId="{C67E8B7D-017C-40E8-A2F8-BAC67903836D}" srcOrd="1" destOrd="0" parTransId="{740C6E89-B120-4DFF-A0C4-37BBB90449EF}" sibTransId="{EBA3F9CC-5621-4E0D-BA07-EF86B1024968}"/>
    <dgm:cxn modelId="{B691D8F4-FA43-4E7D-804F-4A4C213E40FE}" srcId="{E093D776-74F4-41CC-9BF0-9E93BA2672C7}" destId="{40A40D1D-CBCF-44A1-837B-6AB3D22F7DF2}" srcOrd="3" destOrd="0" parTransId="{6B639E8F-36C0-460D-9F59-7E22FC36B61A}" sibTransId="{E00411EF-F65E-4891-AAAF-359277940969}"/>
    <dgm:cxn modelId="{CA2469C3-A272-413F-B98B-C5A7DD4A8675}" type="presParOf" srcId="{7C38E482-0B0C-4F0C-80EC-EDDDB27F3037}" destId="{DAD1008F-548E-4141-A21F-92E0D85039CE}" srcOrd="0" destOrd="0" presId="urn:microsoft.com/office/officeart/2005/8/layout/hList1"/>
    <dgm:cxn modelId="{9975C7B9-8C89-4486-A9F0-DA7EA5FB8B6C}" type="presParOf" srcId="{DAD1008F-548E-4141-A21F-92E0D85039CE}" destId="{D9C46395-CE45-41DD-94FF-9738C79A68E2}" srcOrd="0" destOrd="0" presId="urn:microsoft.com/office/officeart/2005/8/layout/hList1"/>
    <dgm:cxn modelId="{32E1D15D-18FE-4218-A752-DED50A523C68}" type="presParOf" srcId="{DAD1008F-548E-4141-A21F-92E0D85039CE}" destId="{C1728A9F-B430-42EC-964B-973942778ABA}" srcOrd="1" destOrd="0" presId="urn:microsoft.com/office/officeart/2005/8/layout/hList1"/>
    <dgm:cxn modelId="{675C6210-9808-438A-9A1A-98D30BF57239}" type="presParOf" srcId="{7C38E482-0B0C-4F0C-80EC-EDDDB27F3037}" destId="{AD16DB7E-AEEA-4114-941F-B19FD225FFE9}" srcOrd="1" destOrd="0" presId="urn:microsoft.com/office/officeart/2005/8/layout/hList1"/>
    <dgm:cxn modelId="{A1EC7E13-D512-4D57-A4F8-28ADA7E98979}" type="presParOf" srcId="{7C38E482-0B0C-4F0C-80EC-EDDDB27F3037}" destId="{1E0D60FF-5019-443E-93F7-E8C07FFF8BDF}" srcOrd="2" destOrd="0" presId="urn:microsoft.com/office/officeart/2005/8/layout/hList1"/>
    <dgm:cxn modelId="{FD8B45F3-98EC-4FEC-A534-E668B77C8EF2}" type="presParOf" srcId="{1E0D60FF-5019-443E-93F7-E8C07FFF8BDF}" destId="{9FBDF7B1-F326-43BF-8C3A-0103694AC552}" srcOrd="0" destOrd="0" presId="urn:microsoft.com/office/officeart/2005/8/layout/hList1"/>
    <dgm:cxn modelId="{CA8CA9AF-117B-45AB-95D0-A0DC0B1E127C}" type="presParOf" srcId="{1E0D60FF-5019-443E-93F7-E8C07FFF8BDF}" destId="{F4BE4777-3FBA-43F3-99A0-144B81FA610B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227D3DBB-4AD7-4AEE-A851-B4D7E729B1F7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cs-CZ"/>
        </a:p>
      </dgm:t>
    </dgm:pt>
    <dgm:pt modelId="{CCBF4B81-F4C5-4A9C-8555-4FB4EFAD04DD}">
      <dgm:prSet/>
      <dgm:spPr/>
      <dgm:t>
        <a:bodyPr/>
        <a:lstStyle/>
        <a:p>
          <a:r>
            <a:rPr lang="en-US" b="0"/>
            <a:t>Actions:</a:t>
          </a:r>
          <a:endParaRPr lang="cs-CZ"/>
        </a:p>
      </dgm:t>
    </dgm:pt>
    <dgm:pt modelId="{7C5F9E95-81AE-40DF-B304-5C14D17F47EE}" type="parTrans" cxnId="{E0E18650-00CD-47CE-9894-D9CE93CAFB21}">
      <dgm:prSet/>
      <dgm:spPr/>
      <dgm:t>
        <a:bodyPr/>
        <a:lstStyle/>
        <a:p>
          <a:endParaRPr lang="cs-CZ"/>
        </a:p>
      </dgm:t>
    </dgm:pt>
    <dgm:pt modelId="{3F651A9B-A47B-48DD-845E-4DD2D2EB618A}" type="sibTrans" cxnId="{E0E18650-00CD-47CE-9894-D9CE93CAFB21}">
      <dgm:prSet/>
      <dgm:spPr/>
      <dgm:t>
        <a:bodyPr/>
        <a:lstStyle/>
        <a:p>
          <a:endParaRPr lang="cs-CZ"/>
        </a:p>
      </dgm:t>
    </dgm:pt>
    <dgm:pt modelId="{561A86BA-60B4-4D6F-B0A3-11C33FF3BA83}">
      <dgm:prSet/>
      <dgm:spPr/>
      <dgm:t>
        <a:bodyPr/>
        <a:lstStyle/>
        <a:p>
          <a:r>
            <a:rPr lang="en-US" b="0"/>
            <a:t>Formulate the first proposal of priorities for relevant procuration </a:t>
          </a:r>
          <a:endParaRPr lang="cs-CZ"/>
        </a:p>
      </dgm:t>
    </dgm:pt>
    <dgm:pt modelId="{3D681820-89A8-4E27-AD10-8D1F897D19BF}" type="parTrans" cxnId="{B8F6FE74-82A6-486E-99F0-1FD27C074122}">
      <dgm:prSet/>
      <dgm:spPr/>
      <dgm:t>
        <a:bodyPr/>
        <a:lstStyle/>
        <a:p>
          <a:endParaRPr lang="cs-CZ"/>
        </a:p>
      </dgm:t>
    </dgm:pt>
    <dgm:pt modelId="{C1684FAB-20B5-4137-A21E-10EEF1EB516F}" type="sibTrans" cxnId="{B8F6FE74-82A6-486E-99F0-1FD27C074122}">
      <dgm:prSet/>
      <dgm:spPr/>
      <dgm:t>
        <a:bodyPr/>
        <a:lstStyle/>
        <a:p>
          <a:endParaRPr lang="cs-CZ"/>
        </a:p>
      </dgm:t>
    </dgm:pt>
    <dgm:pt modelId="{9F9E0748-CE7F-460B-B048-300970283F88}">
      <dgm:prSet/>
      <dgm:spPr/>
      <dgm:t>
        <a:bodyPr/>
        <a:lstStyle/>
        <a:p>
          <a:r>
            <a:rPr lang="en-US" b="0"/>
            <a:t>Get the skills to work with the application</a:t>
          </a:r>
          <a:endParaRPr lang="cs-CZ"/>
        </a:p>
      </dgm:t>
    </dgm:pt>
    <dgm:pt modelId="{A09943D9-4D37-4708-BCDE-48C95789663F}" type="parTrans" cxnId="{C7CE8A49-F69F-4975-9D27-984A3515671C}">
      <dgm:prSet/>
      <dgm:spPr/>
      <dgm:t>
        <a:bodyPr/>
        <a:lstStyle/>
        <a:p>
          <a:endParaRPr lang="cs-CZ"/>
        </a:p>
      </dgm:t>
    </dgm:pt>
    <dgm:pt modelId="{19BC7831-61E5-47E3-9600-0AA53EBB4FA1}" type="sibTrans" cxnId="{C7CE8A49-F69F-4975-9D27-984A3515671C}">
      <dgm:prSet/>
      <dgm:spPr/>
      <dgm:t>
        <a:bodyPr/>
        <a:lstStyle/>
        <a:p>
          <a:endParaRPr lang="cs-CZ"/>
        </a:p>
      </dgm:t>
    </dgm:pt>
    <dgm:pt modelId="{4B8D9CF4-4FBC-44D0-813E-92C40B9A57D7}">
      <dgm:prSet/>
      <dgm:spPr/>
      <dgm:t>
        <a:bodyPr/>
        <a:lstStyle/>
        <a:p>
          <a:r>
            <a:rPr lang="en-US" b="0"/>
            <a:t>Participate on implementation</a:t>
          </a:r>
          <a:endParaRPr lang="cs-CZ"/>
        </a:p>
      </dgm:t>
    </dgm:pt>
    <dgm:pt modelId="{3DFFB660-F841-4CC4-A7A0-CA15AC8F7C0A}" type="parTrans" cxnId="{A3FD9474-4201-42A9-8D81-00BFA322267D}">
      <dgm:prSet/>
      <dgm:spPr/>
      <dgm:t>
        <a:bodyPr/>
        <a:lstStyle/>
        <a:p>
          <a:endParaRPr lang="cs-CZ"/>
        </a:p>
      </dgm:t>
    </dgm:pt>
    <dgm:pt modelId="{9A834A0F-F33E-44A2-97A3-C44DC96C711C}" type="sibTrans" cxnId="{A3FD9474-4201-42A9-8D81-00BFA322267D}">
      <dgm:prSet/>
      <dgm:spPr/>
      <dgm:t>
        <a:bodyPr/>
        <a:lstStyle/>
        <a:p>
          <a:endParaRPr lang="cs-CZ"/>
        </a:p>
      </dgm:t>
    </dgm:pt>
    <dgm:pt modelId="{B1CBA3EA-F6E0-4271-AE8F-DC73FB985E2A}">
      <dgm:prSet/>
      <dgm:spPr/>
      <dgm:t>
        <a:bodyPr/>
        <a:lstStyle/>
        <a:p>
          <a:r>
            <a:rPr lang="en-US" b="0"/>
            <a:t>Flows:</a:t>
          </a:r>
          <a:endParaRPr lang="cs-CZ"/>
        </a:p>
      </dgm:t>
    </dgm:pt>
    <dgm:pt modelId="{5DECD113-A0E6-4579-AFED-7BC2BAFA6BE6}" type="parTrans" cxnId="{401030B9-97CD-4BD8-9E92-E7BA28D13775}">
      <dgm:prSet/>
      <dgm:spPr/>
      <dgm:t>
        <a:bodyPr/>
        <a:lstStyle/>
        <a:p>
          <a:endParaRPr lang="cs-CZ"/>
        </a:p>
      </dgm:t>
    </dgm:pt>
    <dgm:pt modelId="{127D4DE4-644D-4373-80E8-AEBC93DA6814}" type="sibTrans" cxnId="{401030B9-97CD-4BD8-9E92-E7BA28D13775}">
      <dgm:prSet/>
      <dgm:spPr/>
      <dgm:t>
        <a:bodyPr/>
        <a:lstStyle/>
        <a:p>
          <a:endParaRPr lang="cs-CZ"/>
        </a:p>
      </dgm:t>
    </dgm:pt>
    <dgm:pt modelId="{0A8D18E9-505A-41E0-9356-2C7242454B60}">
      <dgm:prSet/>
      <dgm:spPr/>
      <dgm:t>
        <a:bodyPr/>
        <a:lstStyle/>
        <a:p>
          <a:r>
            <a:rPr lang="en-US" b="0"/>
            <a:t>Maintenance of relevant information in every relevant procuration (link to the strategies, sources of financing)</a:t>
          </a:r>
          <a:endParaRPr lang="cs-CZ"/>
        </a:p>
      </dgm:t>
    </dgm:pt>
    <dgm:pt modelId="{DD58CDC3-A551-489B-960F-8DC59014F5C3}" type="parTrans" cxnId="{84E8B2DC-8998-4607-A9AB-6DBD1C32890F}">
      <dgm:prSet/>
      <dgm:spPr/>
      <dgm:t>
        <a:bodyPr/>
        <a:lstStyle/>
        <a:p>
          <a:endParaRPr lang="cs-CZ"/>
        </a:p>
      </dgm:t>
    </dgm:pt>
    <dgm:pt modelId="{DEEC1709-525B-4CCB-AB52-AE3D46E29BDF}" type="sibTrans" cxnId="{84E8B2DC-8998-4607-A9AB-6DBD1C32890F}">
      <dgm:prSet/>
      <dgm:spPr/>
      <dgm:t>
        <a:bodyPr/>
        <a:lstStyle/>
        <a:p>
          <a:endParaRPr lang="cs-CZ"/>
        </a:p>
      </dgm:t>
    </dgm:pt>
    <dgm:pt modelId="{79E77610-3A15-4832-AF8D-9F63A69BF942}">
      <dgm:prSet/>
      <dgm:spPr/>
      <dgm:t>
        <a:bodyPr/>
        <a:lstStyle/>
        <a:p>
          <a:r>
            <a:rPr lang="en-US" b="0"/>
            <a:t>Monitoring of feedback from municipalities</a:t>
          </a:r>
          <a:endParaRPr lang="cs-CZ"/>
        </a:p>
      </dgm:t>
    </dgm:pt>
    <dgm:pt modelId="{7D59F0A3-317D-4D04-9223-4A24C7D47624}" type="parTrans" cxnId="{5DE36974-42A7-4A87-B816-E3457156A42A}">
      <dgm:prSet/>
      <dgm:spPr/>
      <dgm:t>
        <a:bodyPr/>
        <a:lstStyle/>
        <a:p>
          <a:endParaRPr lang="cs-CZ"/>
        </a:p>
      </dgm:t>
    </dgm:pt>
    <dgm:pt modelId="{0CE79875-32D6-4DC6-9CF1-0BF7F14147B4}" type="sibTrans" cxnId="{5DE36974-42A7-4A87-B816-E3457156A42A}">
      <dgm:prSet/>
      <dgm:spPr/>
      <dgm:t>
        <a:bodyPr/>
        <a:lstStyle/>
        <a:p>
          <a:endParaRPr lang="cs-CZ"/>
        </a:p>
      </dgm:t>
    </dgm:pt>
    <dgm:pt modelId="{69BBC4BB-1CC1-4715-ABC1-7F891D5CD791}">
      <dgm:prSet/>
      <dgm:spPr/>
      <dgm:t>
        <a:bodyPr/>
        <a:lstStyle/>
        <a:p>
          <a:r>
            <a:rPr lang="en-US" b="0"/>
            <a:t>Participating on the meetings with other ministries</a:t>
          </a:r>
          <a:endParaRPr lang="cs-CZ"/>
        </a:p>
      </dgm:t>
    </dgm:pt>
    <dgm:pt modelId="{A034269C-6491-41AF-A3AB-7ADFE0103623}" type="parTrans" cxnId="{975887F5-CB25-4084-BA14-8EE2C6FE0DCA}">
      <dgm:prSet/>
      <dgm:spPr/>
      <dgm:t>
        <a:bodyPr/>
        <a:lstStyle/>
        <a:p>
          <a:endParaRPr lang="cs-CZ"/>
        </a:p>
      </dgm:t>
    </dgm:pt>
    <dgm:pt modelId="{2AF6A080-DB98-4186-B453-2B3E285806B8}" type="sibTrans" cxnId="{975887F5-CB25-4084-BA14-8EE2C6FE0DCA}">
      <dgm:prSet/>
      <dgm:spPr/>
      <dgm:t>
        <a:bodyPr/>
        <a:lstStyle/>
        <a:p>
          <a:endParaRPr lang="cs-CZ"/>
        </a:p>
      </dgm:t>
    </dgm:pt>
    <dgm:pt modelId="{5B3D16A3-B7A9-46BF-82D7-2759725B6A5A}" type="pres">
      <dgm:prSet presAssocID="{227D3DBB-4AD7-4AEE-A851-B4D7E729B1F7}" presName="Name0" presStyleCnt="0">
        <dgm:presLayoutVars>
          <dgm:dir/>
          <dgm:animLvl val="lvl"/>
          <dgm:resizeHandles val="exact"/>
        </dgm:presLayoutVars>
      </dgm:prSet>
      <dgm:spPr/>
    </dgm:pt>
    <dgm:pt modelId="{A9BF3868-CDBD-4A00-B196-DDDBC4B7FD27}" type="pres">
      <dgm:prSet presAssocID="{CCBF4B81-F4C5-4A9C-8555-4FB4EFAD04DD}" presName="composite" presStyleCnt="0"/>
      <dgm:spPr/>
    </dgm:pt>
    <dgm:pt modelId="{7CF2E997-7EB8-4D2B-9099-E506E8C7CBCD}" type="pres">
      <dgm:prSet presAssocID="{CCBF4B81-F4C5-4A9C-8555-4FB4EFAD04DD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</dgm:pt>
    <dgm:pt modelId="{5411CAD0-FBFA-4018-B474-338D7C517528}" type="pres">
      <dgm:prSet presAssocID="{CCBF4B81-F4C5-4A9C-8555-4FB4EFAD04DD}" presName="desTx" presStyleLbl="alignAccFollowNode1" presStyleIdx="0" presStyleCnt="2">
        <dgm:presLayoutVars>
          <dgm:bulletEnabled val="1"/>
        </dgm:presLayoutVars>
      </dgm:prSet>
      <dgm:spPr/>
    </dgm:pt>
    <dgm:pt modelId="{1BB1F775-5AD0-4847-A6EC-5BA36119E3AC}" type="pres">
      <dgm:prSet presAssocID="{3F651A9B-A47B-48DD-845E-4DD2D2EB618A}" presName="space" presStyleCnt="0"/>
      <dgm:spPr/>
    </dgm:pt>
    <dgm:pt modelId="{9A516277-F546-475F-8B1A-3AA14DCEA876}" type="pres">
      <dgm:prSet presAssocID="{B1CBA3EA-F6E0-4271-AE8F-DC73FB985E2A}" presName="composite" presStyleCnt="0"/>
      <dgm:spPr/>
    </dgm:pt>
    <dgm:pt modelId="{C9F1CAAC-62DD-4CA7-9142-8F6F34E300C6}" type="pres">
      <dgm:prSet presAssocID="{B1CBA3EA-F6E0-4271-AE8F-DC73FB985E2A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</dgm:pt>
    <dgm:pt modelId="{127D334F-2161-4856-9DD6-A2AC8FEDB15E}" type="pres">
      <dgm:prSet presAssocID="{B1CBA3EA-F6E0-4271-AE8F-DC73FB985E2A}" presName="desTx" presStyleLbl="alignAccFollowNode1" presStyleIdx="1" presStyleCnt="2">
        <dgm:presLayoutVars>
          <dgm:bulletEnabled val="1"/>
        </dgm:presLayoutVars>
      </dgm:prSet>
      <dgm:spPr/>
    </dgm:pt>
  </dgm:ptLst>
  <dgm:cxnLst>
    <dgm:cxn modelId="{14DE4800-C759-4444-8BBE-45817558A941}" type="presOf" srcId="{227D3DBB-4AD7-4AEE-A851-B4D7E729B1F7}" destId="{5B3D16A3-B7A9-46BF-82D7-2759725B6A5A}" srcOrd="0" destOrd="0" presId="urn:microsoft.com/office/officeart/2005/8/layout/hList1"/>
    <dgm:cxn modelId="{000A3E15-E472-495C-924A-20520DC047E1}" type="presOf" srcId="{561A86BA-60B4-4D6F-B0A3-11C33FF3BA83}" destId="{5411CAD0-FBFA-4018-B474-338D7C517528}" srcOrd="0" destOrd="0" presId="urn:microsoft.com/office/officeart/2005/8/layout/hList1"/>
    <dgm:cxn modelId="{F33CA32A-A238-4460-BB19-A68375F10A3C}" type="presOf" srcId="{79E77610-3A15-4832-AF8D-9F63A69BF942}" destId="{127D334F-2161-4856-9DD6-A2AC8FEDB15E}" srcOrd="0" destOrd="1" presId="urn:microsoft.com/office/officeart/2005/8/layout/hList1"/>
    <dgm:cxn modelId="{1D95FE3D-292F-4818-957F-1120C78F3538}" type="presOf" srcId="{69BBC4BB-1CC1-4715-ABC1-7F891D5CD791}" destId="{127D334F-2161-4856-9DD6-A2AC8FEDB15E}" srcOrd="0" destOrd="2" presId="urn:microsoft.com/office/officeart/2005/8/layout/hList1"/>
    <dgm:cxn modelId="{35563A66-4E36-4855-B215-B39C9F9441DB}" type="presOf" srcId="{CCBF4B81-F4C5-4A9C-8555-4FB4EFAD04DD}" destId="{7CF2E997-7EB8-4D2B-9099-E506E8C7CBCD}" srcOrd="0" destOrd="0" presId="urn:microsoft.com/office/officeart/2005/8/layout/hList1"/>
    <dgm:cxn modelId="{C7CE8A49-F69F-4975-9D27-984A3515671C}" srcId="{CCBF4B81-F4C5-4A9C-8555-4FB4EFAD04DD}" destId="{9F9E0748-CE7F-460B-B048-300970283F88}" srcOrd="1" destOrd="0" parTransId="{A09943D9-4D37-4708-BCDE-48C95789663F}" sibTransId="{19BC7831-61E5-47E3-9600-0AA53EBB4FA1}"/>
    <dgm:cxn modelId="{8BAA946B-1987-4D9A-A659-0821DB84CB6E}" type="presOf" srcId="{4B8D9CF4-4FBC-44D0-813E-92C40B9A57D7}" destId="{5411CAD0-FBFA-4018-B474-338D7C517528}" srcOrd="0" destOrd="2" presId="urn:microsoft.com/office/officeart/2005/8/layout/hList1"/>
    <dgm:cxn modelId="{E0E18650-00CD-47CE-9894-D9CE93CAFB21}" srcId="{227D3DBB-4AD7-4AEE-A851-B4D7E729B1F7}" destId="{CCBF4B81-F4C5-4A9C-8555-4FB4EFAD04DD}" srcOrd="0" destOrd="0" parTransId="{7C5F9E95-81AE-40DF-B304-5C14D17F47EE}" sibTransId="{3F651A9B-A47B-48DD-845E-4DD2D2EB618A}"/>
    <dgm:cxn modelId="{5DE36974-42A7-4A87-B816-E3457156A42A}" srcId="{B1CBA3EA-F6E0-4271-AE8F-DC73FB985E2A}" destId="{79E77610-3A15-4832-AF8D-9F63A69BF942}" srcOrd="1" destOrd="0" parTransId="{7D59F0A3-317D-4D04-9223-4A24C7D47624}" sibTransId="{0CE79875-32D6-4DC6-9CF1-0BF7F14147B4}"/>
    <dgm:cxn modelId="{A3FD9474-4201-42A9-8D81-00BFA322267D}" srcId="{CCBF4B81-F4C5-4A9C-8555-4FB4EFAD04DD}" destId="{4B8D9CF4-4FBC-44D0-813E-92C40B9A57D7}" srcOrd="2" destOrd="0" parTransId="{3DFFB660-F841-4CC4-A7A0-CA15AC8F7C0A}" sibTransId="{9A834A0F-F33E-44A2-97A3-C44DC96C711C}"/>
    <dgm:cxn modelId="{B8F6FE74-82A6-486E-99F0-1FD27C074122}" srcId="{CCBF4B81-F4C5-4A9C-8555-4FB4EFAD04DD}" destId="{561A86BA-60B4-4D6F-B0A3-11C33FF3BA83}" srcOrd="0" destOrd="0" parTransId="{3D681820-89A8-4E27-AD10-8D1F897D19BF}" sibTransId="{C1684FAB-20B5-4137-A21E-10EEF1EB516F}"/>
    <dgm:cxn modelId="{401030B9-97CD-4BD8-9E92-E7BA28D13775}" srcId="{227D3DBB-4AD7-4AEE-A851-B4D7E729B1F7}" destId="{B1CBA3EA-F6E0-4271-AE8F-DC73FB985E2A}" srcOrd="1" destOrd="0" parTransId="{5DECD113-A0E6-4579-AFED-7BC2BAFA6BE6}" sibTransId="{127D4DE4-644D-4373-80E8-AEBC93DA6814}"/>
    <dgm:cxn modelId="{47993BC5-5B83-472A-AC9D-14090A6E77D9}" type="presOf" srcId="{0A8D18E9-505A-41E0-9356-2C7242454B60}" destId="{127D334F-2161-4856-9DD6-A2AC8FEDB15E}" srcOrd="0" destOrd="0" presId="urn:microsoft.com/office/officeart/2005/8/layout/hList1"/>
    <dgm:cxn modelId="{B34E10C9-17B7-473F-9F4F-D31B8D32B6F7}" type="presOf" srcId="{B1CBA3EA-F6E0-4271-AE8F-DC73FB985E2A}" destId="{C9F1CAAC-62DD-4CA7-9142-8F6F34E300C6}" srcOrd="0" destOrd="0" presId="urn:microsoft.com/office/officeart/2005/8/layout/hList1"/>
    <dgm:cxn modelId="{D249A5DB-27DE-4079-9F10-52FDB2D1B5C4}" type="presOf" srcId="{9F9E0748-CE7F-460B-B048-300970283F88}" destId="{5411CAD0-FBFA-4018-B474-338D7C517528}" srcOrd="0" destOrd="1" presId="urn:microsoft.com/office/officeart/2005/8/layout/hList1"/>
    <dgm:cxn modelId="{84E8B2DC-8998-4607-A9AB-6DBD1C32890F}" srcId="{B1CBA3EA-F6E0-4271-AE8F-DC73FB985E2A}" destId="{0A8D18E9-505A-41E0-9356-2C7242454B60}" srcOrd="0" destOrd="0" parTransId="{DD58CDC3-A551-489B-960F-8DC59014F5C3}" sibTransId="{DEEC1709-525B-4CCB-AB52-AE3D46E29BDF}"/>
    <dgm:cxn modelId="{975887F5-CB25-4084-BA14-8EE2C6FE0DCA}" srcId="{B1CBA3EA-F6E0-4271-AE8F-DC73FB985E2A}" destId="{69BBC4BB-1CC1-4715-ABC1-7F891D5CD791}" srcOrd="2" destOrd="0" parTransId="{A034269C-6491-41AF-A3AB-7ADFE0103623}" sibTransId="{2AF6A080-DB98-4186-B453-2B3E285806B8}"/>
    <dgm:cxn modelId="{F918A37D-693D-4ECF-B81A-03D873ECCFC5}" type="presParOf" srcId="{5B3D16A3-B7A9-46BF-82D7-2759725B6A5A}" destId="{A9BF3868-CDBD-4A00-B196-DDDBC4B7FD27}" srcOrd="0" destOrd="0" presId="urn:microsoft.com/office/officeart/2005/8/layout/hList1"/>
    <dgm:cxn modelId="{FD0EB152-8183-463E-BAB1-E179484AABCE}" type="presParOf" srcId="{A9BF3868-CDBD-4A00-B196-DDDBC4B7FD27}" destId="{7CF2E997-7EB8-4D2B-9099-E506E8C7CBCD}" srcOrd="0" destOrd="0" presId="urn:microsoft.com/office/officeart/2005/8/layout/hList1"/>
    <dgm:cxn modelId="{0FDEA6A7-6884-4E77-A1F3-30C6D8AEB4BB}" type="presParOf" srcId="{A9BF3868-CDBD-4A00-B196-DDDBC4B7FD27}" destId="{5411CAD0-FBFA-4018-B474-338D7C517528}" srcOrd="1" destOrd="0" presId="urn:microsoft.com/office/officeart/2005/8/layout/hList1"/>
    <dgm:cxn modelId="{6F9A70DA-16DA-4EF1-88CE-D246951C38E0}" type="presParOf" srcId="{5B3D16A3-B7A9-46BF-82D7-2759725B6A5A}" destId="{1BB1F775-5AD0-4847-A6EC-5BA36119E3AC}" srcOrd="1" destOrd="0" presId="urn:microsoft.com/office/officeart/2005/8/layout/hList1"/>
    <dgm:cxn modelId="{68343C8B-59A9-41BD-9894-FBDCE16F10CE}" type="presParOf" srcId="{5B3D16A3-B7A9-46BF-82D7-2759725B6A5A}" destId="{9A516277-F546-475F-8B1A-3AA14DCEA876}" srcOrd="2" destOrd="0" presId="urn:microsoft.com/office/officeart/2005/8/layout/hList1"/>
    <dgm:cxn modelId="{AB015EF6-7A5C-4BCD-B436-9E8F3DCEAA74}" type="presParOf" srcId="{9A516277-F546-475F-8B1A-3AA14DCEA876}" destId="{C9F1CAAC-62DD-4CA7-9142-8F6F34E300C6}" srcOrd="0" destOrd="0" presId="urn:microsoft.com/office/officeart/2005/8/layout/hList1"/>
    <dgm:cxn modelId="{1E8D9DF3-E533-4172-B293-D0FE56319E57}" type="presParOf" srcId="{9A516277-F546-475F-8B1A-3AA14DCEA876}" destId="{127D334F-2161-4856-9DD6-A2AC8FEDB15E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A5F6A6EC-475E-45CA-8B7A-0839661DB01B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cs-CZ"/>
        </a:p>
      </dgm:t>
    </dgm:pt>
    <dgm:pt modelId="{9AE52BE1-406B-4290-B930-67587305B28E}">
      <dgm:prSet/>
      <dgm:spPr/>
      <dgm:t>
        <a:bodyPr/>
        <a:lstStyle/>
        <a:p>
          <a:r>
            <a:rPr lang="en-US" b="0"/>
            <a:t>Some flows are the same – but do they contain same activities?</a:t>
          </a:r>
          <a:endParaRPr lang="cs-CZ"/>
        </a:p>
      </dgm:t>
    </dgm:pt>
    <dgm:pt modelId="{ABCAE0FE-9FEB-4126-BDF8-3D67DD60D78D}" type="parTrans" cxnId="{2A59FE39-9747-45DC-8597-0A5EB5430871}">
      <dgm:prSet/>
      <dgm:spPr/>
      <dgm:t>
        <a:bodyPr/>
        <a:lstStyle/>
        <a:p>
          <a:endParaRPr lang="cs-CZ"/>
        </a:p>
      </dgm:t>
    </dgm:pt>
    <dgm:pt modelId="{F05B7ECE-87DE-4237-A923-27E22A2AD74B}" type="sibTrans" cxnId="{2A59FE39-9747-45DC-8597-0A5EB5430871}">
      <dgm:prSet/>
      <dgm:spPr/>
      <dgm:t>
        <a:bodyPr/>
        <a:lstStyle/>
        <a:p>
          <a:endParaRPr lang="cs-CZ"/>
        </a:p>
      </dgm:t>
    </dgm:pt>
    <dgm:pt modelId="{2743676C-16B9-4A3D-9E9A-285D2C5AC98D}">
      <dgm:prSet/>
      <dgm:spPr/>
      <dgm:t>
        <a:bodyPr/>
        <a:lstStyle/>
        <a:p>
          <a:r>
            <a:rPr lang="en-US" b="0"/>
            <a:t>Monitoring the feedback from municipalities</a:t>
          </a:r>
          <a:endParaRPr lang="cs-CZ"/>
        </a:p>
      </dgm:t>
    </dgm:pt>
    <dgm:pt modelId="{5CC9EA01-C524-4D55-92CC-A0B4E0FEA789}" type="parTrans" cxnId="{A5EEF86F-4966-4697-9A53-DB042BFFB597}">
      <dgm:prSet/>
      <dgm:spPr/>
      <dgm:t>
        <a:bodyPr/>
        <a:lstStyle/>
        <a:p>
          <a:endParaRPr lang="cs-CZ"/>
        </a:p>
      </dgm:t>
    </dgm:pt>
    <dgm:pt modelId="{6A633A98-6E8D-4E07-AE29-7B0305255D1B}" type="sibTrans" cxnId="{A5EEF86F-4966-4697-9A53-DB042BFFB597}">
      <dgm:prSet/>
      <dgm:spPr/>
      <dgm:t>
        <a:bodyPr/>
        <a:lstStyle/>
        <a:p>
          <a:endParaRPr lang="cs-CZ"/>
        </a:p>
      </dgm:t>
    </dgm:pt>
    <dgm:pt modelId="{A128B791-006F-4E73-BCD0-29249580B93A}">
      <dgm:prSet/>
      <dgm:spPr/>
      <dgm:t>
        <a:bodyPr/>
        <a:lstStyle/>
        <a:p>
          <a:r>
            <a:rPr lang="en-US" b="0"/>
            <a:t>Context 1: Feedback is focused to the usage of the whole SMART concept, if it is useful and helps the municipalities to define their projects easier.</a:t>
          </a:r>
          <a:endParaRPr lang="cs-CZ"/>
        </a:p>
      </dgm:t>
    </dgm:pt>
    <dgm:pt modelId="{3BD3584F-0A6A-4159-AF9E-4BE3908B9897}" type="parTrans" cxnId="{258E1E0E-4BFA-4012-A0DB-A8CFC31F82BC}">
      <dgm:prSet/>
      <dgm:spPr/>
      <dgm:t>
        <a:bodyPr/>
        <a:lstStyle/>
        <a:p>
          <a:endParaRPr lang="cs-CZ"/>
        </a:p>
      </dgm:t>
    </dgm:pt>
    <dgm:pt modelId="{7EA5CF28-8AB8-4A44-95A4-1EBBF79F9668}" type="sibTrans" cxnId="{258E1E0E-4BFA-4012-A0DB-A8CFC31F82BC}">
      <dgm:prSet/>
      <dgm:spPr/>
      <dgm:t>
        <a:bodyPr/>
        <a:lstStyle/>
        <a:p>
          <a:endParaRPr lang="cs-CZ"/>
        </a:p>
      </dgm:t>
    </dgm:pt>
    <dgm:pt modelId="{B1EC0720-80DA-4235-B84A-092B2BCDD423}">
      <dgm:prSet/>
      <dgm:spPr/>
      <dgm:t>
        <a:bodyPr/>
        <a:lstStyle/>
        <a:p>
          <a:r>
            <a:rPr lang="en-US" b="0"/>
            <a:t>Context 2: Feedback is about relevance of the procurement, if it fits to the strategy of the municipality and can be linked with strategy of specific ministry. </a:t>
          </a:r>
          <a:endParaRPr lang="cs-CZ"/>
        </a:p>
      </dgm:t>
    </dgm:pt>
    <dgm:pt modelId="{06FE86C9-B6ED-4998-9FB2-16EE493FCA89}" type="parTrans" cxnId="{06596B20-9D79-4E5D-8356-78B6139931E5}">
      <dgm:prSet/>
      <dgm:spPr/>
      <dgm:t>
        <a:bodyPr/>
        <a:lstStyle/>
        <a:p>
          <a:endParaRPr lang="cs-CZ"/>
        </a:p>
      </dgm:t>
    </dgm:pt>
    <dgm:pt modelId="{1D33B227-3D92-4657-8119-A1CB4B4C5262}" type="sibTrans" cxnId="{06596B20-9D79-4E5D-8356-78B6139931E5}">
      <dgm:prSet/>
      <dgm:spPr/>
      <dgm:t>
        <a:bodyPr/>
        <a:lstStyle/>
        <a:p>
          <a:endParaRPr lang="cs-CZ"/>
        </a:p>
      </dgm:t>
    </dgm:pt>
    <dgm:pt modelId="{7AC3C43D-65C9-4459-BAE9-C196EE88ED70}">
      <dgm:prSet/>
      <dgm:spPr/>
      <dgm:t>
        <a:bodyPr/>
        <a:lstStyle/>
        <a:p>
          <a:r>
            <a:rPr lang="en-US" b="0"/>
            <a:t>Same actions are affecting actions in the same context:</a:t>
          </a:r>
          <a:endParaRPr lang="cs-CZ"/>
        </a:p>
      </dgm:t>
    </dgm:pt>
    <dgm:pt modelId="{5134D749-8DBD-401D-8E13-6D08D6CA60C0}" type="parTrans" cxnId="{902A24A1-6CCA-43E1-B878-24C5EC2414BD}">
      <dgm:prSet/>
      <dgm:spPr/>
      <dgm:t>
        <a:bodyPr/>
        <a:lstStyle/>
        <a:p>
          <a:endParaRPr lang="cs-CZ"/>
        </a:p>
      </dgm:t>
    </dgm:pt>
    <dgm:pt modelId="{9C145B3A-C8D6-4235-9D12-FFB26F0D3B5D}" type="sibTrans" cxnId="{902A24A1-6CCA-43E1-B878-24C5EC2414BD}">
      <dgm:prSet/>
      <dgm:spPr/>
      <dgm:t>
        <a:bodyPr/>
        <a:lstStyle/>
        <a:p>
          <a:endParaRPr lang="cs-CZ"/>
        </a:p>
      </dgm:t>
    </dgm:pt>
    <dgm:pt modelId="{244DD3C8-B5A2-475C-B625-008F9B53F48F}">
      <dgm:prSet/>
      <dgm:spPr/>
      <dgm:t>
        <a:bodyPr/>
        <a:lstStyle/>
        <a:p>
          <a:r>
            <a:rPr lang="en-US" b="0"/>
            <a:t>Development of Application affects it maintenance and making the materials</a:t>
          </a:r>
          <a:endParaRPr lang="cs-CZ"/>
        </a:p>
      </dgm:t>
    </dgm:pt>
    <dgm:pt modelId="{F6767AD3-0696-4E0C-B4C0-56383559349E}" type="parTrans" cxnId="{DA669BDD-2153-42AB-90C1-258219F3587B}">
      <dgm:prSet/>
      <dgm:spPr/>
      <dgm:t>
        <a:bodyPr/>
        <a:lstStyle/>
        <a:p>
          <a:endParaRPr lang="cs-CZ"/>
        </a:p>
      </dgm:t>
    </dgm:pt>
    <dgm:pt modelId="{95FECC93-7A2E-4F70-905E-D58F2F12C3F7}" type="sibTrans" cxnId="{DA669BDD-2153-42AB-90C1-258219F3587B}">
      <dgm:prSet/>
      <dgm:spPr/>
      <dgm:t>
        <a:bodyPr/>
        <a:lstStyle/>
        <a:p>
          <a:endParaRPr lang="cs-CZ"/>
        </a:p>
      </dgm:t>
    </dgm:pt>
    <dgm:pt modelId="{C63C08F0-F338-420C-8BA9-6EA32DE72A92}">
      <dgm:prSet/>
      <dgm:spPr/>
      <dgm:t>
        <a:bodyPr/>
        <a:lstStyle/>
        <a:p>
          <a:r>
            <a:rPr lang="en-US" b="0"/>
            <a:t>Same actions are affecting actions and flows in different context</a:t>
          </a:r>
          <a:endParaRPr lang="cs-CZ"/>
        </a:p>
      </dgm:t>
    </dgm:pt>
    <dgm:pt modelId="{31B22108-BB31-43E1-91AC-EA5BACD69FF1}" type="parTrans" cxnId="{8531F2B1-9397-4729-9809-5B664AA03F57}">
      <dgm:prSet/>
      <dgm:spPr/>
      <dgm:t>
        <a:bodyPr/>
        <a:lstStyle/>
        <a:p>
          <a:endParaRPr lang="cs-CZ"/>
        </a:p>
      </dgm:t>
    </dgm:pt>
    <dgm:pt modelId="{CCA1E55B-84DF-4374-B2C3-E362A6EDB427}" type="sibTrans" cxnId="{8531F2B1-9397-4729-9809-5B664AA03F57}">
      <dgm:prSet/>
      <dgm:spPr/>
      <dgm:t>
        <a:bodyPr/>
        <a:lstStyle/>
        <a:p>
          <a:endParaRPr lang="cs-CZ"/>
        </a:p>
      </dgm:t>
    </dgm:pt>
    <dgm:pt modelId="{7B1392A0-F955-4248-B700-7B4D5806D053}">
      <dgm:prSet/>
      <dgm:spPr/>
      <dgm:t>
        <a:bodyPr/>
        <a:lstStyle/>
        <a:p>
          <a:r>
            <a:rPr lang="en-US" b="0"/>
            <a:t>Instruction material in Context 1 is affecting the most of Flows and Actions in Context 2</a:t>
          </a:r>
          <a:endParaRPr lang="cs-CZ"/>
        </a:p>
      </dgm:t>
    </dgm:pt>
    <dgm:pt modelId="{CEF7146F-D32F-4EDE-BF02-B84E969D1AAB}" type="parTrans" cxnId="{DD251329-3552-4635-9D3B-A90463C1F504}">
      <dgm:prSet/>
      <dgm:spPr/>
      <dgm:t>
        <a:bodyPr/>
        <a:lstStyle/>
        <a:p>
          <a:endParaRPr lang="cs-CZ"/>
        </a:p>
      </dgm:t>
    </dgm:pt>
    <dgm:pt modelId="{F9813DB0-1EC5-426B-85A5-7D116823C7FE}" type="sibTrans" cxnId="{DD251329-3552-4635-9D3B-A90463C1F504}">
      <dgm:prSet/>
      <dgm:spPr/>
      <dgm:t>
        <a:bodyPr/>
        <a:lstStyle/>
        <a:p>
          <a:endParaRPr lang="cs-CZ"/>
        </a:p>
      </dgm:t>
    </dgm:pt>
    <dgm:pt modelId="{0E60FD08-EB78-427D-A7E8-EAF31D04B1B4}" type="pres">
      <dgm:prSet presAssocID="{A5F6A6EC-475E-45CA-8B7A-0839661DB01B}" presName="linear" presStyleCnt="0">
        <dgm:presLayoutVars>
          <dgm:animLvl val="lvl"/>
          <dgm:resizeHandles val="exact"/>
        </dgm:presLayoutVars>
      </dgm:prSet>
      <dgm:spPr/>
    </dgm:pt>
    <dgm:pt modelId="{1512FF8C-06B3-4912-8394-6F218FA1C89A}" type="pres">
      <dgm:prSet presAssocID="{9AE52BE1-406B-4290-B930-67587305B28E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8FF65463-C876-47D1-B80A-56654A866D55}" type="pres">
      <dgm:prSet presAssocID="{9AE52BE1-406B-4290-B930-67587305B28E}" presName="childText" presStyleLbl="revTx" presStyleIdx="0" presStyleCnt="3">
        <dgm:presLayoutVars>
          <dgm:bulletEnabled val="1"/>
        </dgm:presLayoutVars>
      </dgm:prSet>
      <dgm:spPr/>
    </dgm:pt>
    <dgm:pt modelId="{C008F00C-AE38-4329-833F-0C549CFCFDF1}" type="pres">
      <dgm:prSet presAssocID="{7AC3C43D-65C9-4459-BAE9-C196EE88ED70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6920C5E6-0B13-4DD5-8C76-56955E6DD1F8}" type="pres">
      <dgm:prSet presAssocID="{7AC3C43D-65C9-4459-BAE9-C196EE88ED70}" presName="childText" presStyleLbl="revTx" presStyleIdx="1" presStyleCnt="3">
        <dgm:presLayoutVars>
          <dgm:bulletEnabled val="1"/>
        </dgm:presLayoutVars>
      </dgm:prSet>
      <dgm:spPr/>
    </dgm:pt>
    <dgm:pt modelId="{6CF6D798-BAEF-4B28-8CF5-291B7C410059}" type="pres">
      <dgm:prSet presAssocID="{C63C08F0-F338-420C-8BA9-6EA32DE72A92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6EC38649-2B18-4C71-B4AE-732B63B8E0E9}" type="pres">
      <dgm:prSet presAssocID="{C63C08F0-F338-420C-8BA9-6EA32DE72A92}" presName="childText" presStyleLbl="revTx" presStyleIdx="2" presStyleCnt="3">
        <dgm:presLayoutVars>
          <dgm:bulletEnabled val="1"/>
        </dgm:presLayoutVars>
      </dgm:prSet>
      <dgm:spPr/>
    </dgm:pt>
  </dgm:ptLst>
  <dgm:cxnLst>
    <dgm:cxn modelId="{258E1E0E-4BFA-4012-A0DB-A8CFC31F82BC}" srcId="{9AE52BE1-406B-4290-B930-67587305B28E}" destId="{A128B791-006F-4E73-BCD0-29249580B93A}" srcOrd="1" destOrd="0" parTransId="{3BD3584F-0A6A-4159-AF9E-4BE3908B9897}" sibTransId="{7EA5CF28-8AB8-4A44-95A4-1EBBF79F9668}"/>
    <dgm:cxn modelId="{06596B20-9D79-4E5D-8356-78B6139931E5}" srcId="{9AE52BE1-406B-4290-B930-67587305B28E}" destId="{B1EC0720-80DA-4235-B84A-092B2BCDD423}" srcOrd="2" destOrd="0" parTransId="{06FE86C9-B6ED-4998-9FB2-16EE493FCA89}" sibTransId="{1D33B227-3D92-4657-8119-A1CB4B4C5262}"/>
    <dgm:cxn modelId="{DD251329-3552-4635-9D3B-A90463C1F504}" srcId="{C63C08F0-F338-420C-8BA9-6EA32DE72A92}" destId="{7B1392A0-F955-4248-B700-7B4D5806D053}" srcOrd="0" destOrd="0" parTransId="{CEF7146F-D32F-4EDE-BF02-B84E969D1AAB}" sibTransId="{F9813DB0-1EC5-426B-85A5-7D116823C7FE}"/>
    <dgm:cxn modelId="{2A59FE39-9747-45DC-8597-0A5EB5430871}" srcId="{A5F6A6EC-475E-45CA-8B7A-0839661DB01B}" destId="{9AE52BE1-406B-4290-B930-67587305B28E}" srcOrd="0" destOrd="0" parTransId="{ABCAE0FE-9FEB-4126-BDF8-3D67DD60D78D}" sibTransId="{F05B7ECE-87DE-4237-A923-27E22A2AD74B}"/>
    <dgm:cxn modelId="{FD630A48-C1DF-4D39-932D-4B3E888C2104}" type="presOf" srcId="{A128B791-006F-4E73-BCD0-29249580B93A}" destId="{8FF65463-C876-47D1-B80A-56654A866D55}" srcOrd="0" destOrd="1" presId="urn:microsoft.com/office/officeart/2005/8/layout/vList2"/>
    <dgm:cxn modelId="{A5EEF86F-4966-4697-9A53-DB042BFFB597}" srcId="{9AE52BE1-406B-4290-B930-67587305B28E}" destId="{2743676C-16B9-4A3D-9E9A-285D2C5AC98D}" srcOrd="0" destOrd="0" parTransId="{5CC9EA01-C524-4D55-92CC-A0B4E0FEA789}" sibTransId="{6A633A98-6E8D-4E07-AE29-7B0305255D1B}"/>
    <dgm:cxn modelId="{A5BB2A7E-D1C6-42E2-9FC4-41F72916CE6D}" type="presOf" srcId="{A5F6A6EC-475E-45CA-8B7A-0839661DB01B}" destId="{0E60FD08-EB78-427D-A7E8-EAF31D04B1B4}" srcOrd="0" destOrd="0" presId="urn:microsoft.com/office/officeart/2005/8/layout/vList2"/>
    <dgm:cxn modelId="{F8C70084-1956-42E8-A293-A9E3C11D34DC}" type="presOf" srcId="{B1EC0720-80DA-4235-B84A-092B2BCDD423}" destId="{8FF65463-C876-47D1-B80A-56654A866D55}" srcOrd="0" destOrd="2" presId="urn:microsoft.com/office/officeart/2005/8/layout/vList2"/>
    <dgm:cxn modelId="{9A05D994-0057-4484-8479-FD5C1489DA5C}" type="presOf" srcId="{7B1392A0-F955-4248-B700-7B4D5806D053}" destId="{6EC38649-2B18-4C71-B4AE-732B63B8E0E9}" srcOrd="0" destOrd="0" presId="urn:microsoft.com/office/officeart/2005/8/layout/vList2"/>
    <dgm:cxn modelId="{902A24A1-6CCA-43E1-B878-24C5EC2414BD}" srcId="{A5F6A6EC-475E-45CA-8B7A-0839661DB01B}" destId="{7AC3C43D-65C9-4459-BAE9-C196EE88ED70}" srcOrd="1" destOrd="0" parTransId="{5134D749-8DBD-401D-8E13-6D08D6CA60C0}" sibTransId="{9C145B3A-C8D6-4235-9D12-FFB26F0D3B5D}"/>
    <dgm:cxn modelId="{8531F2B1-9397-4729-9809-5B664AA03F57}" srcId="{A5F6A6EC-475E-45CA-8B7A-0839661DB01B}" destId="{C63C08F0-F338-420C-8BA9-6EA32DE72A92}" srcOrd="2" destOrd="0" parTransId="{31B22108-BB31-43E1-91AC-EA5BACD69FF1}" sibTransId="{CCA1E55B-84DF-4374-B2C3-E362A6EDB427}"/>
    <dgm:cxn modelId="{B7EAF8B3-C4CE-4959-9FFA-CD31E209AD81}" type="presOf" srcId="{C63C08F0-F338-420C-8BA9-6EA32DE72A92}" destId="{6CF6D798-BAEF-4B28-8CF5-291B7C410059}" srcOrd="0" destOrd="0" presId="urn:microsoft.com/office/officeart/2005/8/layout/vList2"/>
    <dgm:cxn modelId="{4F0AA8C2-5F93-4BFA-B5EE-42B04E5B423A}" type="presOf" srcId="{9AE52BE1-406B-4290-B930-67587305B28E}" destId="{1512FF8C-06B3-4912-8394-6F218FA1C89A}" srcOrd="0" destOrd="0" presId="urn:microsoft.com/office/officeart/2005/8/layout/vList2"/>
    <dgm:cxn modelId="{C80D5BCC-1063-45AD-9E16-C827E0F5C643}" type="presOf" srcId="{244DD3C8-B5A2-475C-B625-008F9B53F48F}" destId="{6920C5E6-0B13-4DD5-8C76-56955E6DD1F8}" srcOrd="0" destOrd="0" presId="urn:microsoft.com/office/officeart/2005/8/layout/vList2"/>
    <dgm:cxn modelId="{DA669BDD-2153-42AB-90C1-258219F3587B}" srcId="{7AC3C43D-65C9-4459-BAE9-C196EE88ED70}" destId="{244DD3C8-B5A2-475C-B625-008F9B53F48F}" srcOrd="0" destOrd="0" parTransId="{F6767AD3-0696-4E0C-B4C0-56383559349E}" sibTransId="{95FECC93-7A2E-4F70-905E-D58F2F12C3F7}"/>
    <dgm:cxn modelId="{BC7FB0F2-2255-4CAE-BC47-E78A5E178BE8}" type="presOf" srcId="{7AC3C43D-65C9-4459-BAE9-C196EE88ED70}" destId="{C008F00C-AE38-4329-833F-0C549CFCFDF1}" srcOrd="0" destOrd="0" presId="urn:microsoft.com/office/officeart/2005/8/layout/vList2"/>
    <dgm:cxn modelId="{07F876F6-204C-4F40-AE50-A43CDB697267}" type="presOf" srcId="{2743676C-16B9-4A3D-9E9A-285D2C5AC98D}" destId="{8FF65463-C876-47D1-B80A-56654A866D55}" srcOrd="0" destOrd="0" presId="urn:microsoft.com/office/officeart/2005/8/layout/vList2"/>
    <dgm:cxn modelId="{3BA46DC9-BC22-4CE4-BE99-A537C24432E8}" type="presParOf" srcId="{0E60FD08-EB78-427D-A7E8-EAF31D04B1B4}" destId="{1512FF8C-06B3-4912-8394-6F218FA1C89A}" srcOrd="0" destOrd="0" presId="urn:microsoft.com/office/officeart/2005/8/layout/vList2"/>
    <dgm:cxn modelId="{BCD75762-B934-4679-9898-9A7F33148AE8}" type="presParOf" srcId="{0E60FD08-EB78-427D-A7E8-EAF31D04B1B4}" destId="{8FF65463-C876-47D1-B80A-56654A866D55}" srcOrd="1" destOrd="0" presId="urn:microsoft.com/office/officeart/2005/8/layout/vList2"/>
    <dgm:cxn modelId="{EFC0F651-D871-4F0A-BB2E-8A5CA8D51131}" type="presParOf" srcId="{0E60FD08-EB78-427D-A7E8-EAF31D04B1B4}" destId="{C008F00C-AE38-4329-833F-0C549CFCFDF1}" srcOrd="2" destOrd="0" presId="urn:microsoft.com/office/officeart/2005/8/layout/vList2"/>
    <dgm:cxn modelId="{6972B4A0-2ECB-4A68-940A-136BB7EF0D7E}" type="presParOf" srcId="{0E60FD08-EB78-427D-A7E8-EAF31D04B1B4}" destId="{6920C5E6-0B13-4DD5-8C76-56955E6DD1F8}" srcOrd="3" destOrd="0" presId="urn:microsoft.com/office/officeart/2005/8/layout/vList2"/>
    <dgm:cxn modelId="{2F587A12-58A3-4E30-909F-42AF3EDD6F51}" type="presParOf" srcId="{0E60FD08-EB78-427D-A7E8-EAF31D04B1B4}" destId="{6CF6D798-BAEF-4B28-8CF5-291B7C410059}" srcOrd="4" destOrd="0" presId="urn:microsoft.com/office/officeart/2005/8/layout/vList2"/>
    <dgm:cxn modelId="{BA1A9D3E-4133-41FC-B921-3B901EC4A1ED}" type="presParOf" srcId="{0E60FD08-EB78-427D-A7E8-EAF31D04B1B4}" destId="{6EC38649-2B18-4C71-B4AE-732B63B8E0E9}" srcOrd="5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17ACFE29-C065-44B3-A26D-055484B32069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cs-CZ"/>
        </a:p>
      </dgm:t>
    </dgm:pt>
    <dgm:pt modelId="{82B2D693-22CC-4044-90CD-B694E2C15748}">
      <dgm:prSet/>
      <dgm:spPr/>
      <dgm:t>
        <a:bodyPr/>
        <a:lstStyle/>
        <a:p>
          <a:r>
            <a:rPr lang="en-US" b="0"/>
            <a:t>The knowledge of the contexts and their meaning help to understand the value of application</a:t>
          </a:r>
          <a:endParaRPr lang="cs-CZ"/>
        </a:p>
      </dgm:t>
    </dgm:pt>
    <dgm:pt modelId="{73A04F76-B798-457C-BC34-EFCE6464E7A9}" type="parTrans" cxnId="{6ED55109-2A55-412B-83A0-82C88C03F0A7}">
      <dgm:prSet/>
      <dgm:spPr/>
      <dgm:t>
        <a:bodyPr/>
        <a:lstStyle/>
        <a:p>
          <a:endParaRPr lang="cs-CZ"/>
        </a:p>
      </dgm:t>
    </dgm:pt>
    <dgm:pt modelId="{6035301E-04AB-416E-B555-2436F3E96818}" type="sibTrans" cxnId="{6ED55109-2A55-412B-83A0-82C88C03F0A7}">
      <dgm:prSet/>
      <dgm:spPr/>
      <dgm:t>
        <a:bodyPr/>
        <a:lstStyle/>
        <a:p>
          <a:endParaRPr lang="cs-CZ"/>
        </a:p>
      </dgm:t>
    </dgm:pt>
    <dgm:pt modelId="{7C82556C-A9E5-4D1C-9C7B-A82F05CA0894}">
      <dgm:prSet/>
      <dgm:spPr/>
      <dgm:t>
        <a:bodyPr/>
        <a:lstStyle/>
        <a:p>
          <a:r>
            <a:rPr lang="en-US" b="0"/>
            <a:t>The fact that one context will affect other is not an issue, but advantage</a:t>
          </a:r>
          <a:endParaRPr lang="cs-CZ"/>
        </a:p>
      </dgm:t>
    </dgm:pt>
    <dgm:pt modelId="{662F7162-E1A1-4FB5-98F0-74E3457E690E}" type="parTrans" cxnId="{BBC3F566-E1CC-45B4-8500-E4E1BB42E227}">
      <dgm:prSet/>
      <dgm:spPr/>
      <dgm:t>
        <a:bodyPr/>
        <a:lstStyle/>
        <a:p>
          <a:endParaRPr lang="cs-CZ"/>
        </a:p>
      </dgm:t>
    </dgm:pt>
    <dgm:pt modelId="{2C61E22D-9C11-4C64-9A6F-E426307D955E}" type="sibTrans" cxnId="{BBC3F566-E1CC-45B4-8500-E4E1BB42E227}">
      <dgm:prSet/>
      <dgm:spPr/>
      <dgm:t>
        <a:bodyPr/>
        <a:lstStyle/>
        <a:p>
          <a:endParaRPr lang="cs-CZ"/>
        </a:p>
      </dgm:t>
    </dgm:pt>
    <dgm:pt modelId="{36824D6B-3666-46CF-A3A1-390CCE93B1E8}">
      <dgm:prSet/>
      <dgm:spPr/>
      <dgm:t>
        <a:bodyPr/>
        <a:lstStyle/>
        <a:p>
          <a:r>
            <a:rPr lang="en-US" b="0"/>
            <a:t>The main failure of every service is insufficient analysis of contextual overlaps</a:t>
          </a:r>
          <a:endParaRPr lang="cs-CZ"/>
        </a:p>
      </dgm:t>
    </dgm:pt>
    <dgm:pt modelId="{63B20682-CD10-4D04-A67B-54EA42068647}" type="parTrans" cxnId="{C7A1095D-2C89-4729-8264-37049AB49E56}">
      <dgm:prSet/>
      <dgm:spPr/>
      <dgm:t>
        <a:bodyPr/>
        <a:lstStyle/>
        <a:p>
          <a:endParaRPr lang="cs-CZ"/>
        </a:p>
      </dgm:t>
    </dgm:pt>
    <dgm:pt modelId="{85C336A6-1D9E-40ED-B8DD-F64BB9B64BF1}" type="sibTrans" cxnId="{C7A1095D-2C89-4729-8264-37049AB49E56}">
      <dgm:prSet/>
      <dgm:spPr/>
      <dgm:t>
        <a:bodyPr/>
        <a:lstStyle/>
        <a:p>
          <a:endParaRPr lang="cs-CZ"/>
        </a:p>
      </dgm:t>
    </dgm:pt>
    <dgm:pt modelId="{563142A3-C412-4E31-8229-5FAC6B6EC762}">
      <dgm:prSet/>
      <dgm:spPr/>
      <dgm:t>
        <a:bodyPr/>
        <a:lstStyle/>
        <a:p>
          <a:r>
            <a:rPr lang="en-US" b="0"/>
            <a:t>The knowledge how different stakeholders (agents) are reacting to the fulfillment of the same goal is the key for the formulation of the value proposition</a:t>
          </a:r>
          <a:endParaRPr lang="cs-CZ"/>
        </a:p>
      </dgm:t>
    </dgm:pt>
    <dgm:pt modelId="{0278FA6A-E037-4020-BEB3-D33E1794FE59}" type="parTrans" cxnId="{19EDE3D7-4F8C-4050-9BFB-1616EA8A1C3C}">
      <dgm:prSet/>
      <dgm:spPr/>
      <dgm:t>
        <a:bodyPr/>
        <a:lstStyle/>
        <a:p>
          <a:endParaRPr lang="cs-CZ"/>
        </a:p>
      </dgm:t>
    </dgm:pt>
    <dgm:pt modelId="{14431D45-A69A-4804-82E9-32EF7CBD6DA7}" type="sibTrans" cxnId="{19EDE3D7-4F8C-4050-9BFB-1616EA8A1C3C}">
      <dgm:prSet/>
      <dgm:spPr/>
      <dgm:t>
        <a:bodyPr/>
        <a:lstStyle/>
        <a:p>
          <a:endParaRPr lang="cs-CZ"/>
        </a:p>
      </dgm:t>
    </dgm:pt>
    <dgm:pt modelId="{281C57F5-F25A-40B3-A81C-45A14ED78A09}" type="pres">
      <dgm:prSet presAssocID="{17ACFE29-C065-44B3-A26D-055484B32069}" presName="linear" presStyleCnt="0">
        <dgm:presLayoutVars>
          <dgm:animLvl val="lvl"/>
          <dgm:resizeHandles val="exact"/>
        </dgm:presLayoutVars>
      </dgm:prSet>
      <dgm:spPr/>
    </dgm:pt>
    <dgm:pt modelId="{451A4215-1F76-4F98-8E56-47A59B79749D}" type="pres">
      <dgm:prSet presAssocID="{82B2D693-22CC-4044-90CD-B694E2C15748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AD016E40-C7E3-4B42-8170-5B3F07DA9927}" type="pres">
      <dgm:prSet presAssocID="{6035301E-04AB-416E-B555-2436F3E96818}" presName="spacer" presStyleCnt="0"/>
      <dgm:spPr/>
    </dgm:pt>
    <dgm:pt modelId="{D700C6C5-A73A-428D-A1D3-C5BBA51435E0}" type="pres">
      <dgm:prSet presAssocID="{7C82556C-A9E5-4D1C-9C7B-A82F05CA0894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B14FC8A2-E24C-4315-82D3-264BCC125F2F}" type="pres">
      <dgm:prSet presAssocID="{2C61E22D-9C11-4C64-9A6F-E426307D955E}" presName="spacer" presStyleCnt="0"/>
      <dgm:spPr/>
    </dgm:pt>
    <dgm:pt modelId="{6C258192-5B6F-425E-BE3F-0D2F0DFA941F}" type="pres">
      <dgm:prSet presAssocID="{36824D6B-3666-46CF-A3A1-390CCE93B1E8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1ACD87FD-336A-43DE-94E6-C61180B2C12E}" type="pres">
      <dgm:prSet presAssocID="{85C336A6-1D9E-40ED-B8DD-F64BB9B64BF1}" presName="spacer" presStyleCnt="0"/>
      <dgm:spPr/>
    </dgm:pt>
    <dgm:pt modelId="{6C03BF82-2CC9-43CF-BCEC-CE3C349E0A23}" type="pres">
      <dgm:prSet presAssocID="{563142A3-C412-4E31-8229-5FAC6B6EC762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6ED55109-2A55-412B-83A0-82C88C03F0A7}" srcId="{17ACFE29-C065-44B3-A26D-055484B32069}" destId="{82B2D693-22CC-4044-90CD-B694E2C15748}" srcOrd="0" destOrd="0" parTransId="{73A04F76-B798-457C-BC34-EFCE6464E7A9}" sibTransId="{6035301E-04AB-416E-B555-2436F3E96818}"/>
    <dgm:cxn modelId="{14545114-A379-42CE-B877-F3C13B1F19BC}" type="presOf" srcId="{82B2D693-22CC-4044-90CD-B694E2C15748}" destId="{451A4215-1F76-4F98-8E56-47A59B79749D}" srcOrd="0" destOrd="0" presId="urn:microsoft.com/office/officeart/2005/8/layout/vList2"/>
    <dgm:cxn modelId="{C7A1095D-2C89-4729-8264-37049AB49E56}" srcId="{17ACFE29-C065-44B3-A26D-055484B32069}" destId="{36824D6B-3666-46CF-A3A1-390CCE93B1E8}" srcOrd="2" destOrd="0" parTransId="{63B20682-CD10-4D04-A67B-54EA42068647}" sibTransId="{85C336A6-1D9E-40ED-B8DD-F64BB9B64BF1}"/>
    <dgm:cxn modelId="{D3E5AD61-E56E-4C6F-A16F-1D98E5D7B86E}" type="presOf" srcId="{563142A3-C412-4E31-8229-5FAC6B6EC762}" destId="{6C03BF82-2CC9-43CF-BCEC-CE3C349E0A23}" srcOrd="0" destOrd="0" presId="urn:microsoft.com/office/officeart/2005/8/layout/vList2"/>
    <dgm:cxn modelId="{BBC3F566-E1CC-45B4-8500-E4E1BB42E227}" srcId="{17ACFE29-C065-44B3-A26D-055484B32069}" destId="{7C82556C-A9E5-4D1C-9C7B-A82F05CA0894}" srcOrd="1" destOrd="0" parTransId="{662F7162-E1A1-4FB5-98F0-74E3457E690E}" sibTransId="{2C61E22D-9C11-4C64-9A6F-E426307D955E}"/>
    <dgm:cxn modelId="{087FC7A1-5B76-4576-A511-84CBA1662F95}" type="presOf" srcId="{17ACFE29-C065-44B3-A26D-055484B32069}" destId="{281C57F5-F25A-40B3-A81C-45A14ED78A09}" srcOrd="0" destOrd="0" presId="urn:microsoft.com/office/officeart/2005/8/layout/vList2"/>
    <dgm:cxn modelId="{DE7B3EAB-A65E-489D-A32A-6AE514317624}" type="presOf" srcId="{36824D6B-3666-46CF-A3A1-390CCE93B1E8}" destId="{6C258192-5B6F-425E-BE3F-0D2F0DFA941F}" srcOrd="0" destOrd="0" presId="urn:microsoft.com/office/officeart/2005/8/layout/vList2"/>
    <dgm:cxn modelId="{19EDE3D7-4F8C-4050-9BFB-1616EA8A1C3C}" srcId="{17ACFE29-C065-44B3-A26D-055484B32069}" destId="{563142A3-C412-4E31-8229-5FAC6B6EC762}" srcOrd="3" destOrd="0" parTransId="{0278FA6A-E037-4020-BEB3-D33E1794FE59}" sibTransId="{14431D45-A69A-4804-82E9-32EF7CBD6DA7}"/>
    <dgm:cxn modelId="{62FC0CDE-ADF0-4CA0-BB98-4C4ACE0522E4}" type="presOf" srcId="{7C82556C-A9E5-4D1C-9C7B-A82F05CA0894}" destId="{D700C6C5-A73A-428D-A1D3-C5BBA51435E0}" srcOrd="0" destOrd="0" presId="urn:microsoft.com/office/officeart/2005/8/layout/vList2"/>
    <dgm:cxn modelId="{B4BC10BA-DEE0-4B3E-99FF-F0913FC01910}" type="presParOf" srcId="{281C57F5-F25A-40B3-A81C-45A14ED78A09}" destId="{451A4215-1F76-4F98-8E56-47A59B79749D}" srcOrd="0" destOrd="0" presId="urn:microsoft.com/office/officeart/2005/8/layout/vList2"/>
    <dgm:cxn modelId="{8B5C1317-2C13-4E94-9533-ED22B9D06099}" type="presParOf" srcId="{281C57F5-F25A-40B3-A81C-45A14ED78A09}" destId="{AD016E40-C7E3-4B42-8170-5B3F07DA9927}" srcOrd="1" destOrd="0" presId="urn:microsoft.com/office/officeart/2005/8/layout/vList2"/>
    <dgm:cxn modelId="{C6F0BAF2-7539-49AF-8EAF-0B8C0F96FD78}" type="presParOf" srcId="{281C57F5-F25A-40B3-A81C-45A14ED78A09}" destId="{D700C6C5-A73A-428D-A1D3-C5BBA51435E0}" srcOrd="2" destOrd="0" presId="urn:microsoft.com/office/officeart/2005/8/layout/vList2"/>
    <dgm:cxn modelId="{145A466F-A807-4E47-8B2F-7418B970B8CF}" type="presParOf" srcId="{281C57F5-F25A-40B3-A81C-45A14ED78A09}" destId="{B14FC8A2-E24C-4315-82D3-264BCC125F2F}" srcOrd="3" destOrd="0" presId="urn:microsoft.com/office/officeart/2005/8/layout/vList2"/>
    <dgm:cxn modelId="{9E9B5E8B-C33C-4BCE-B021-FCCB5A1CCFD4}" type="presParOf" srcId="{281C57F5-F25A-40B3-A81C-45A14ED78A09}" destId="{6C258192-5B6F-425E-BE3F-0D2F0DFA941F}" srcOrd="4" destOrd="0" presId="urn:microsoft.com/office/officeart/2005/8/layout/vList2"/>
    <dgm:cxn modelId="{265FC775-88AE-46E1-BDF2-68D65D25E679}" type="presParOf" srcId="{281C57F5-F25A-40B3-A81C-45A14ED78A09}" destId="{1ACD87FD-336A-43DE-94E6-C61180B2C12E}" srcOrd="5" destOrd="0" presId="urn:microsoft.com/office/officeart/2005/8/layout/vList2"/>
    <dgm:cxn modelId="{2592CFAA-2AB8-4E41-8906-A1EB0528AF63}" type="presParOf" srcId="{281C57F5-F25A-40B3-A81C-45A14ED78A09}" destId="{6C03BF82-2CC9-43CF-BCEC-CE3C349E0A23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AE4A3C4-E7CE-469A-B502-D4931AC53FB6}" type="doc">
      <dgm:prSet loTypeId="urn:microsoft.com/office/officeart/2008/layout/SquareAccent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84EFCB95-789D-491C-8FB2-962442266BAC}">
      <dgm:prSet phldrT="[Text]"/>
      <dgm:spPr/>
      <dgm:t>
        <a:bodyPr/>
        <a:lstStyle/>
        <a:p>
          <a:r>
            <a:rPr lang="en-US" dirty="0"/>
            <a:t>Objects</a:t>
          </a:r>
        </a:p>
      </dgm:t>
    </dgm:pt>
    <dgm:pt modelId="{AF56DA93-63CF-40B7-97AE-18E4F7FF6CDD}" type="parTrans" cxnId="{03705EC9-E976-48C4-99CC-CF5D0ECE25EF}">
      <dgm:prSet/>
      <dgm:spPr/>
      <dgm:t>
        <a:bodyPr/>
        <a:lstStyle/>
        <a:p>
          <a:endParaRPr lang="cs-CZ"/>
        </a:p>
      </dgm:t>
    </dgm:pt>
    <dgm:pt modelId="{E3B7DA27-0753-4F7E-9DA0-7F2D373AC71A}" type="sibTrans" cxnId="{03705EC9-E976-48C4-99CC-CF5D0ECE25EF}">
      <dgm:prSet/>
      <dgm:spPr/>
      <dgm:t>
        <a:bodyPr/>
        <a:lstStyle/>
        <a:p>
          <a:endParaRPr lang="cs-CZ"/>
        </a:p>
      </dgm:t>
    </dgm:pt>
    <dgm:pt modelId="{45A9D2EC-D425-4873-A40E-3E0305D7757B}">
      <dgm:prSet phldrT="[Text]"/>
      <dgm:spPr/>
      <dgm:t>
        <a:bodyPr/>
        <a:lstStyle/>
        <a:p>
          <a:r>
            <a:rPr lang="en-US" dirty="0"/>
            <a:t>Houses</a:t>
          </a:r>
        </a:p>
      </dgm:t>
    </dgm:pt>
    <dgm:pt modelId="{DA0C0019-D718-4A0B-BB7E-677592B1B77A}" type="parTrans" cxnId="{20D1C78E-1094-48C0-9AEC-B4C29A02F227}">
      <dgm:prSet/>
      <dgm:spPr/>
      <dgm:t>
        <a:bodyPr/>
        <a:lstStyle/>
        <a:p>
          <a:endParaRPr lang="cs-CZ"/>
        </a:p>
      </dgm:t>
    </dgm:pt>
    <dgm:pt modelId="{3E762BF7-0897-4B80-99FD-0D515A8B41F1}" type="sibTrans" cxnId="{20D1C78E-1094-48C0-9AEC-B4C29A02F227}">
      <dgm:prSet/>
      <dgm:spPr/>
      <dgm:t>
        <a:bodyPr/>
        <a:lstStyle/>
        <a:p>
          <a:endParaRPr lang="cs-CZ"/>
        </a:p>
      </dgm:t>
    </dgm:pt>
    <dgm:pt modelId="{46FBAE12-D527-4D30-AF24-9A3643DCCD28}">
      <dgm:prSet phldrT="[Text]"/>
      <dgm:spPr/>
      <dgm:t>
        <a:bodyPr/>
        <a:lstStyle/>
        <a:p>
          <a:r>
            <a:rPr lang="en-US" dirty="0"/>
            <a:t>Relationships</a:t>
          </a:r>
        </a:p>
      </dgm:t>
    </dgm:pt>
    <dgm:pt modelId="{1566434E-58BE-4131-ABB6-FEB8FD3E9E03}" type="parTrans" cxnId="{AA4A66F9-A5E2-46C9-9239-59A53DCC6181}">
      <dgm:prSet/>
      <dgm:spPr/>
      <dgm:t>
        <a:bodyPr/>
        <a:lstStyle/>
        <a:p>
          <a:endParaRPr lang="cs-CZ"/>
        </a:p>
      </dgm:t>
    </dgm:pt>
    <dgm:pt modelId="{104C650A-4D51-40D1-9A9C-4A362E337A00}" type="sibTrans" cxnId="{AA4A66F9-A5E2-46C9-9239-59A53DCC6181}">
      <dgm:prSet/>
      <dgm:spPr/>
      <dgm:t>
        <a:bodyPr/>
        <a:lstStyle/>
        <a:p>
          <a:endParaRPr lang="cs-CZ"/>
        </a:p>
      </dgm:t>
    </dgm:pt>
    <dgm:pt modelId="{B593DBB5-8DEE-406E-ADD6-DBC819C4A70C}">
      <dgm:prSet phldrT="[Text]"/>
      <dgm:spPr/>
      <dgm:t>
        <a:bodyPr/>
        <a:lstStyle/>
        <a:p>
          <a:r>
            <a:rPr lang="en-US" dirty="0"/>
            <a:t>are adjacent to</a:t>
          </a:r>
        </a:p>
      </dgm:t>
    </dgm:pt>
    <dgm:pt modelId="{B6CB17A0-DA22-4C02-9894-842C63263899}" type="parTrans" cxnId="{CB51E166-E03E-483F-9E67-706D1FC46A42}">
      <dgm:prSet/>
      <dgm:spPr/>
      <dgm:t>
        <a:bodyPr/>
        <a:lstStyle/>
        <a:p>
          <a:endParaRPr lang="cs-CZ"/>
        </a:p>
      </dgm:t>
    </dgm:pt>
    <dgm:pt modelId="{AD6C7655-706B-4BFC-80D2-AA44688B7131}" type="sibTrans" cxnId="{CB51E166-E03E-483F-9E67-706D1FC46A42}">
      <dgm:prSet/>
      <dgm:spPr/>
      <dgm:t>
        <a:bodyPr/>
        <a:lstStyle/>
        <a:p>
          <a:endParaRPr lang="cs-CZ"/>
        </a:p>
      </dgm:t>
    </dgm:pt>
    <dgm:pt modelId="{2DE4BAFB-BF7E-4779-AD1E-551D12AA5D78}">
      <dgm:prSet phldrT="[Text]"/>
      <dgm:spPr/>
      <dgm:t>
        <a:bodyPr/>
        <a:lstStyle/>
        <a:p>
          <a:r>
            <a:rPr lang="en-US" dirty="0"/>
            <a:t>Shops and restaurants</a:t>
          </a:r>
        </a:p>
      </dgm:t>
    </dgm:pt>
    <dgm:pt modelId="{E9D8975C-2DA3-4477-9932-42C7BE5DE85D}" type="parTrans" cxnId="{FEE601D7-D112-41D9-8C6C-5CA9BA0031C1}">
      <dgm:prSet/>
      <dgm:spPr/>
      <dgm:t>
        <a:bodyPr/>
        <a:lstStyle/>
        <a:p>
          <a:endParaRPr lang="cs-CZ"/>
        </a:p>
      </dgm:t>
    </dgm:pt>
    <dgm:pt modelId="{F9A71313-630E-4DB6-94AF-CD102D14A602}" type="sibTrans" cxnId="{FEE601D7-D112-41D9-8C6C-5CA9BA0031C1}">
      <dgm:prSet/>
      <dgm:spPr/>
      <dgm:t>
        <a:bodyPr/>
        <a:lstStyle/>
        <a:p>
          <a:endParaRPr lang="cs-CZ"/>
        </a:p>
      </dgm:t>
    </dgm:pt>
    <dgm:pt modelId="{A32BDC7C-76C4-466F-9259-C315303C4B17}">
      <dgm:prSet phldrT="[Text]"/>
      <dgm:spPr/>
      <dgm:t>
        <a:bodyPr/>
        <a:lstStyle/>
        <a:p>
          <a:r>
            <a:rPr lang="en-US" dirty="0"/>
            <a:t>are interconnected with</a:t>
          </a:r>
        </a:p>
      </dgm:t>
    </dgm:pt>
    <dgm:pt modelId="{7B1EB994-9E24-4C7D-8844-1B90A3D0EC3F}" type="parTrans" cxnId="{C9E44775-BA59-4173-AAAA-256F21EF7B58}">
      <dgm:prSet/>
      <dgm:spPr/>
      <dgm:t>
        <a:bodyPr/>
        <a:lstStyle/>
        <a:p>
          <a:endParaRPr lang="cs-CZ"/>
        </a:p>
      </dgm:t>
    </dgm:pt>
    <dgm:pt modelId="{42256397-5402-42D0-8DCE-FBF4005C2D6B}" type="sibTrans" cxnId="{C9E44775-BA59-4173-AAAA-256F21EF7B58}">
      <dgm:prSet/>
      <dgm:spPr/>
      <dgm:t>
        <a:bodyPr/>
        <a:lstStyle/>
        <a:p>
          <a:endParaRPr lang="cs-CZ"/>
        </a:p>
      </dgm:t>
    </dgm:pt>
    <dgm:pt modelId="{291B3769-0650-4114-BC2E-FD65062040B0}">
      <dgm:prSet phldrT="[Text]"/>
      <dgm:spPr/>
      <dgm:t>
        <a:bodyPr/>
        <a:lstStyle/>
        <a:p>
          <a:r>
            <a:rPr lang="en-US" dirty="0"/>
            <a:t>Windows</a:t>
          </a:r>
        </a:p>
      </dgm:t>
    </dgm:pt>
    <dgm:pt modelId="{3042C4FE-3EDF-4E87-AFE2-ED2BF5424A2F}" type="parTrans" cxnId="{675904D1-8D09-4E70-BC55-B8CEFF72F959}">
      <dgm:prSet/>
      <dgm:spPr/>
      <dgm:t>
        <a:bodyPr/>
        <a:lstStyle/>
        <a:p>
          <a:endParaRPr lang="cs-CZ"/>
        </a:p>
      </dgm:t>
    </dgm:pt>
    <dgm:pt modelId="{A76BB367-C50C-43EC-B708-28B78512F16A}" type="sibTrans" cxnId="{675904D1-8D09-4E70-BC55-B8CEFF72F959}">
      <dgm:prSet/>
      <dgm:spPr/>
      <dgm:t>
        <a:bodyPr/>
        <a:lstStyle/>
        <a:p>
          <a:endParaRPr lang="cs-CZ"/>
        </a:p>
      </dgm:t>
    </dgm:pt>
    <dgm:pt modelId="{3F3FFC6E-DC5C-41C7-B810-48546DD9F407}">
      <dgm:prSet phldrT="[Text]"/>
      <dgm:spPr/>
      <dgm:t>
        <a:bodyPr/>
        <a:lstStyle/>
        <a:p>
          <a:r>
            <a:rPr lang="en-US" dirty="0"/>
            <a:t>are designed in</a:t>
          </a:r>
        </a:p>
      </dgm:t>
    </dgm:pt>
    <dgm:pt modelId="{F37F544F-3739-4149-9D83-BADC27E5ACD2}" type="parTrans" cxnId="{3CB12773-57CE-46C5-B28C-01143E71FE0B}">
      <dgm:prSet/>
      <dgm:spPr/>
      <dgm:t>
        <a:bodyPr/>
        <a:lstStyle/>
        <a:p>
          <a:endParaRPr lang="cs-CZ"/>
        </a:p>
      </dgm:t>
    </dgm:pt>
    <dgm:pt modelId="{54842100-B12D-40DE-B6A7-F5189E51805D}" type="sibTrans" cxnId="{3CB12773-57CE-46C5-B28C-01143E71FE0B}">
      <dgm:prSet/>
      <dgm:spPr/>
      <dgm:t>
        <a:bodyPr/>
        <a:lstStyle/>
        <a:p>
          <a:endParaRPr lang="cs-CZ"/>
        </a:p>
      </dgm:t>
    </dgm:pt>
    <dgm:pt modelId="{5835626D-0D9D-4AA2-A5E8-53DF1CEE44D0}">
      <dgm:prSet phldrT="[Text]"/>
      <dgm:spPr/>
      <dgm:t>
        <a:bodyPr/>
        <a:lstStyle/>
        <a:p>
          <a:r>
            <a:rPr lang="en-US" dirty="0"/>
            <a:t>Cars</a:t>
          </a:r>
        </a:p>
      </dgm:t>
    </dgm:pt>
    <dgm:pt modelId="{251FB699-32F3-4ABC-9FEA-E5C97B2CAD98}" type="parTrans" cxnId="{FF52142B-D436-4E73-8FC8-93BC7D9CB1CC}">
      <dgm:prSet/>
      <dgm:spPr/>
      <dgm:t>
        <a:bodyPr/>
        <a:lstStyle/>
        <a:p>
          <a:endParaRPr lang="cs-CZ"/>
        </a:p>
      </dgm:t>
    </dgm:pt>
    <dgm:pt modelId="{9E9B63B8-2AF3-4020-B7F3-201AF265A3C4}" type="sibTrans" cxnId="{FF52142B-D436-4E73-8FC8-93BC7D9CB1CC}">
      <dgm:prSet/>
      <dgm:spPr/>
      <dgm:t>
        <a:bodyPr/>
        <a:lstStyle/>
        <a:p>
          <a:endParaRPr lang="cs-CZ"/>
        </a:p>
      </dgm:t>
    </dgm:pt>
    <dgm:pt modelId="{CB449539-84B9-4EE7-9CB8-7B15CD983570}">
      <dgm:prSet phldrT="[Text]"/>
      <dgm:spPr/>
      <dgm:t>
        <a:bodyPr/>
        <a:lstStyle/>
        <a:p>
          <a:r>
            <a:rPr lang="en-US" dirty="0"/>
            <a:t>Lamps</a:t>
          </a:r>
        </a:p>
      </dgm:t>
    </dgm:pt>
    <dgm:pt modelId="{D0194BF1-7F2B-496A-928E-FE473F9E08A7}" type="parTrans" cxnId="{B5F0D3D7-2533-4587-84AD-E8BB1114A438}">
      <dgm:prSet/>
      <dgm:spPr/>
      <dgm:t>
        <a:bodyPr/>
        <a:lstStyle/>
        <a:p>
          <a:endParaRPr lang="cs-CZ"/>
        </a:p>
      </dgm:t>
    </dgm:pt>
    <dgm:pt modelId="{AF0B7082-8D36-4236-A2E0-F755DDD2BA07}" type="sibTrans" cxnId="{B5F0D3D7-2533-4587-84AD-E8BB1114A438}">
      <dgm:prSet/>
      <dgm:spPr/>
      <dgm:t>
        <a:bodyPr/>
        <a:lstStyle/>
        <a:p>
          <a:endParaRPr lang="cs-CZ"/>
        </a:p>
      </dgm:t>
    </dgm:pt>
    <dgm:pt modelId="{5EFEF2BF-CA5B-4145-AE2F-6715277AD105}">
      <dgm:prSet phldrT="[Text]"/>
      <dgm:spPr/>
      <dgm:t>
        <a:bodyPr/>
        <a:lstStyle/>
        <a:p>
          <a:r>
            <a:rPr lang="en-US" dirty="0"/>
            <a:t>Pedestrian ways</a:t>
          </a:r>
        </a:p>
      </dgm:t>
    </dgm:pt>
    <dgm:pt modelId="{D99228F0-9E02-4F9C-BAD1-6B05DC9D4753}" type="parTrans" cxnId="{F022974D-928D-4B1E-BB78-6D5CE9FC5C9B}">
      <dgm:prSet/>
      <dgm:spPr/>
      <dgm:t>
        <a:bodyPr/>
        <a:lstStyle/>
        <a:p>
          <a:endParaRPr lang="cs-CZ"/>
        </a:p>
      </dgm:t>
    </dgm:pt>
    <dgm:pt modelId="{93A2D9C2-A27F-4C83-A9FC-91D0155A17CB}" type="sibTrans" cxnId="{F022974D-928D-4B1E-BB78-6D5CE9FC5C9B}">
      <dgm:prSet/>
      <dgm:spPr/>
      <dgm:t>
        <a:bodyPr/>
        <a:lstStyle/>
        <a:p>
          <a:endParaRPr lang="cs-CZ"/>
        </a:p>
      </dgm:t>
    </dgm:pt>
    <dgm:pt modelId="{AAB2E068-18A7-4638-95BA-5C8487319970}">
      <dgm:prSet phldrT="[Text]"/>
      <dgm:spPr/>
      <dgm:t>
        <a:bodyPr/>
        <a:lstStyle/>
        <a:p>
          <a:r>
            <a:rPr lang="en-US" dirty="0"/>
            <a:t>are linked to</a:t>
          </a:r>
        </a:p>
      </dgm:t>
    </dgm:pt>
    <dgm:pt modelId="{F263B884-FF42-416A-B27B-24D3C1D9CAF3}" type="parTrans" cxnId="{6D8F3479-6C1C-4924-9F64-FF36493C1476}">
      <dgm:prSet/>
      <dgm:spPr/>
      <dgm:t>
        <a:bodyPr/>
        <a:lstStyle/>
        <a:p>
          <a:endParaRPr lang="cs-CZ"/>
        </a:p>
      </dgm:t>
    </dgm:pt>
    <dgm:pt modelId="{6B9EF4D5-B936-4DE4-9045-BA2D59D89FF3}" type="sibTrans" cxnId="{6D8F3479-6C1C-4924-9F64-FF36493C1476}">
      <dgm:prSet/>
      <dgm:spPr/>
      <dgm:t>
        <a:bodyPr/>
        <a:lstStyle/>
        <a:p>
          <a:endParaRPr lang="cs-CZ"/>
        </a:p>
      </dgm:t>
    </dgm:pt>
    <dgm:pt modelId="{23EC83F2-395D-4FB9-914C-DACEDDA041C4}" type="pres">
      <dgm:prSet presAssocID="{BAE4A3C4-E7CE-469A-B502-D4931AC53FB6}" presName="layout" presStyleCnt="0">
        <dgm:presLayoutVars>
          <dgm:chMax/>
          <dgm:chPref/>
          <dgm:dir/>
          <dgm:resizeHandles/>
        </dgm:presLayoutVars>
      </dgm:prSet>
      <dgm:spPr/>
    </dgm:pt>
    <dgm:pt modelId="{AB26DDD9-C140-4518-9363-195586BCDFCB}" type="pres">
      <dgm:prSet presAssocID="{84EFCB95-789D-491C-8FB2-962442266BAC}" presName="root" presStyleCnt="0">
        <dgm:presLayoutVars>
          <dgm:chMax/>
          <dgm:chPref/>
        </dgm:presLayoutVars>
      </dgm:prSet>
      <dgm:spPr/>
    </dgm:pt>
    <dgm:pt modelId="{A68FF494-F96C-4201-AEE7-73F18098C0BD}" type="pres">
      <dgm:prSet presAssocID="{84EFCB95-789D-491C-8FB2-962442266BAC}" presName="rootComposite" presStyleCnt="0">
        <dgm:presLayoutVars/>
      </dgm:prSet>
      <dgm:spPr/>
    </dgm:pt>
    <dgm:pt modelId="{EB0D45D2-5C08-4791-A179-DBE6C55F1AA2}" type="pres">
      <dgm:prSet presAssocID="{84EFCB95-789D-491C-8FB2-962442266BAC}" presName="ParentAccent" presStyleLbl="alignNode1" presStyleIdx="0" presStyleCnt="2"/>
      <dgm:spPr/>
    </dgm:pt>
    <dgm:pt modelId="{E0B60929-11E8-4BB6-9F30-262F50193F47}" type="pres">
      <dgm:prSet presAssocID="{84EFCB95-789D-491C-8FB2-962442266BAC}" presName="ParentSmallAccent" presStyleLbl="fgAcc1" presStyleIdx="0" presStyleCnt="2"/>
      <dgm:spPr/>
    </dgm:pt>
    <dgm:pt modelId="{8032BA72-8279-4972-A624-41277F8919FC}" type="pres">
      <dgm:prSet presAssocID="{84EFCB95-789D-491C-8FB2-962442266BAC}" presName="Parent" presStyleLbl="revTx" presStyleIdx="0" presStyleCnt="12">
        <dgm:presLayoutVars>
          <dgm:chMax/>
          <dgm:chPref val="4"/>
          <dgm:bulletEnabled val="1"/>
        </dgm:presLayoutVars>
      </dgm:prSet>
      <dgm:spPr/>
    </dgm:pt>
    <dgm:pt modelId="{AB469A2C-AA23-4E51-9499-ABA5C66A5A80}" type="pres">
      <dgm:prSet presAssocID="{84EFCB95-789D-491C-8FB2-962442266BAC}" presName="childShape" presStyleCnt="0">
        <dgm:presLayoutVars>
          <dgm:chMax val="0"/>
          <dgm:chPref val="0"/>
        </dgm:presLayoutVars>
      </dgm:prSet>
      <dgm:spPr/>
    </dgm:pt>
    <dgm:pt modelId="{CFD753CA-2F9F-463B-A111-B103AAD0A9EB}" type="pres">
      <dgm:prSet presAssocID="{45A9D2EC-D425-4873-A40E-3E0305D7757B}" presName="childComposite" presStyleCnt="0">
        <dgm:presLayoutVars>
          <dgm:chMax val="0"/>
          <dgm:chPref val="0"/>
        </dgm:presLayoutVars>
      </dgm:prSet>
      <dgm:spPr/>
    </dgm:pt>
    <dgm:pt modelId="{1A7F3638-B23D-41B0-970D-E5A69AFBDFBF}" type="pres">
      <dgm:prSet presAssocID="{45A9D2EC-D425-4873-A40E-3E0305D7757B}" presName="ChildAccent" presStyleLbl="solidFgAcc1" presStyleIdx="0" presStyleCnt="10"/>
      <dgm:spPr/>
    </dgm:pt>
    <dgm:pt modelId="{3FF84C5E-27E5-4A37-B984-AAAF667FF5F2}" type="pres">
      <dgm:prSet presAssocID="{45A9D2EC-D425-4873-A40E-3E0305D7757B}" presName="Child" presStyleLbl="revTx" presStyleIdx="1" presStyleCnt="12">
        <dgm:presLayoutVars>
          <dgm:chMax val="0"/>
          <dgm:chPref val="0"/>
          <dgm:bulletEnabled val="1"/>
        </dgm:presLayoutVars>
      </dgm:prSet>
      <dgm:spPr/>
    </dgm:pt>
    <dgm:pt modelId="{32CC3A66-32E7-441D-9CAC-314C1CBB35CA}" type="pres">
      <dgm:prSet presAssocID="{2DE4BAFB-BF7E-4779-AD1E-551D12AA5D78}" presName="childComposite" presStyleCnt="0">
        <dgm:presLayoutVars>
          <dgm:chMax val="0"/>
          <dgm:chPref val="0"/>
        </dgm:presLayoutVars>
      </dgm:prSet>
      <dgm:spPr/>
    </dgm:pt>
    <dgm:pt modelId="{FBF2899D-617A-4079-AD7D-9F39BAA1DE09}" type="pres">
      <dgm:prSet presAssocID="{2DE4BAFB-BF7E-4779-AD1E-551D12AA5D78}" presName="ChildAccent" presStyleLbl="solidFgAcc1" presStyleIdx="1" presStyleCnt="10"/>
      <dgm:spPr/>
    </dgm:pt>
    <dgm:pt modelId="{FB7460CF-45F8-4A2F-9D6E-27894B72957C}" type="pres">
      <dgm:prSet presAssocID="{2DE4BAFB-BF7E-4779-AD1E-551D12AA5D78}" presName="Child" presStyleLbl="revTx" presStyleIdx="2" presStyleCnt="12">
        <dgm:presLayoutVars>
          <dgm:chMax val="0"/>
          <dgm:chPref val="0"/>
          <dgm:bulletEnabled val="1"/>
        </dgm:presLayoutVars>
      </dgm:prSet>
      <dgm:spPr/>
    </dgm:pt>
    <dgm:pt modelId="{5A4A9C22-DD1E-41EB-B39E-7BE913138321}" type="pres">
      <dgm:prSet presAssocID="{291B3769-0650-4114-BC2E-FD65062040B0}" presName="childComposite" presStyleCnt="0">
        <dgm:presLayoutVars>
          <dgm:chMax val="0"/>
          <dgm:chPref val="0"/>
        </dgm:presLayoutVars>
      </dgm:prSet>
      <dgm:spPr/>
    </dgm:pt>
    <dgm:pt modelId="{25521166-AF25-4C6C-B761-99D02523BB9C}" type="pres">
      <dgm:prSet presAssocID="{291B3769-0650-4114-BC2E-FD65062040B0}" presName="ChildAccent" presStyleLbl="solidFgAcc1" presStyleIdx="2" presStyleCnt="10"/>
      <dgm:spPr/>
    </dgm:pt>
    <dgm:pt modelId="{B1BF798F-1CBE-47AB-A288-A23BDAEDF620}" type="pres">
      <dgm:prSet presAssocID="{291B3769-0650-4114-BC2E-FD65062040B0}" presName="Child" presStyleLbl="revTx" presStyleIdx="3" presStyleCnt="12">
        <dgm:presLayoutVars>
          <dgm:chMax val="0"/>
          <dgm:chPref val="0"/>
          <dgm:bulletEnabled val="1"/>
        </dgm:presLayoutVars>
      </dgm:prSet>
      <dgm:spPr/>
    </dgm:pt>
    <dgm:pt modelId="{175A135C-7D7A-465F-A14C-0FFFE8E17789}" type="pres">
      <dgm:prSet presAssocID="{5835626D-0D9D-4AA2-A5E8-53DF1CEE44D0}" presName="childComposite" presStyleCnt="0">
        <dgm:presLayoutVars>
          <dgm:chMax val="0"/>
          <dgm:chPref val="0"/>
        </dgm:presLayoutVars>
      </dgm:prSet>
      <dgm:spPr/>
    </dgm:pt>
    <dgm:pt modelId="{BEEB9E51-3361-4718-BD0A-D0351C54A0BD}" type="pres">
      <dgm:prSet presAssocID="{5835626D-0D9D-4AA2-A5E8-53DF1CEE44D0}" presName="ChildAccent" presStyleLbl="solidFgAcc1" presStyleIdx="3" presStyleCnt="10"/>
      <dgm:spPr/>
    </dgm:pt>
    <dgm:pt modelId="{655E7884-2CC0-491F-8BCB-36585687C15C}" type="pres">
      <dgm:prSet presAssocID="{5835626D-0D9D-4AA2-A5E8-53DF1CEE44D0}" presName="Child" presStyleLbl="revTx" presStyleIdx="4" presStyleCnt="12">
        <dgm:presLayoutVars>
          <dgm:chMax val="0"/>
          <dgm:chPref val="0"/>
          <dgm:bulletEnabled val="1"/>
        </dgm:presLayoutVars>
      </dgm:prSet>
      <dgm:spPr/>
    </dgm:pt>
    <dgm:pt modelId="{D1A2E866-E20E-4EA5-88C5-CCA7D8B027DA}" type="pres">
      <dgm:prSet presAssocID="{CB449539-84B9-4EE7-9CB8-7B15CD983570}" presName="childComposite" presStyleCnt="0">
        <dgm:presLayoutVars>
          <dgm:chMax val="0"/>
          <dgm:chPref val="0"/>
        </dgm:presLayoutVars>
      </dgm:prSet>
      <dgm:spPr/>
    </dgm:pt>
    <dgm:pt modelId="{13C5E544-0027-4F69-A3AA-4DF1A293615A}" type="pres">
      <dgm:prSet presAssocID="{CB449539-84B9-4EE7-9CB8-7B15CD983570}" presName="ChildAccent" presStyleLbl="solidFgAcc1" presStyleIdx="4" presStyleCnt="10"/>
      <dgm:spPr/>
    </dgm:pt>
    <dgm:pt modelId="{184E2C22-F9B8-48AA-9803-897755F50A04}" type="pres">
      <dgm:prSet presAssocID="{CB449539-84B9-4EE7-9CB8-7B15CD983570}" presName="Child" presStyleLbl="revTx" presStyleIdx="5" presStyleCnt="12">
        <dgm:presLayoutVars>
          <dgm:chMax val="0"/>
          <dgm:chPref val="0"/>
          <dgm:bulletEnabled val="1"/>
        </dgm:presLayoutVars>
      </dgm:prSet>
      <dgm:spPr/>
    </dgm:pt>
    <dgm:pt modelId="{A34146BD-D983-4C10-8298-6AF2FFC0A024}" type="pres">
      <dgm:prSet presAssocID="{5EFEF2BF-CA5B-4145-AE2F-6715277AD105}" presName="childComposite" presStyleCnt="0">
        <dgm:presLayoutVars>
          <dgm:chMax val="0"/>
          <dgm:chPref val="0"/>
        </dgm:presLayoutVars>
      </dgm:prSet>
      <dgm:spPr/>
    </dgm:pt>
    <dgm:pt modelId="{395BC9E1-66CF-4D43-96FD-F9271B04E1E0}" type="pres">
      <dgm:prSet presAssocID="{5EFEF2BF-CA5B-4145-AE2F-6715277AD105}" presName="ChildAccent" presStyleLbl="solidFgAcc1" presStyleIdx="5" presStyleCnt="10"/>
      <dgm:spPr/>
    </dgm:pt>
    <dgm:pt modelId="{B29F53B4-E3DB-4088-AA75-B45368A5256F}" type="pres">
      <dgm:prSet presAssocID="{5EFEF2BF-CA5B-4145-AE2F-6715277AD105}" presName="Child" presStyleLbl="revTx" presStyleIdx="6" presStyleCnt="12">
        <dgm:presLayoutVars>
          <dgm:chMax val="0"/>
          <dgm:chPref val="0"/>
          <dgm:bulletEnabled val="1"/>
        </dgm:presLayoutVars>
      </dgm:prSet>
      <dgm:spPr/>
    </dgm:pt>
    <dgm:pt modelId="{A565F426-994F-4F12-9885-546FF66475C3}" type="pres">
      <dgm:prSet presAssocID="{46FBAE12-D527-4D30-AF24-9A3643DCCD28}" presName="root" presStyleCnt="0">
        <dgm:presLayoutVars>
          <dgm:chMax/>
          <dgm:chPref/>
        </dgm:presLayoutVars>
      </dgm:prSet>
      <dgm:spPr/>
    </dgm:pt>
    <dgm:pt modelId="{E7DC2FBF-1F82-4822-A9DC-13C8F4AB2BF8}" type="pres">
      <dgm:prSet presAssocID="{46FBAE12-D527-4D30-AF24-9A3643DCCD28}" presName="rootComposite" presStyleCnt="0">
        <dgm:presLayoutVars/>
      </dgm:prSet>
      <dgm:spPr/>
    </dgm:pt>
    <dgm:pt modelId="{D045457C-3EF4-4A73-A79E-02A1DEE48F95}" type="pres">
      <dgm:prSet presAssocID="{46FBAE12-D527-4D30-AF24-9A3643DCCD28}" presName="ParentAccent" presStyleLbl="alignNode1" presStyleIdx="1" presStyleCnt="2"/>
      <dgm:spPr/>
    </dgm:pt>
    <dgm:pt modelId="{F8A13F2B-AA2F-4052-8BA9-817038ED8EAB}" type="pres">
      <dgm:prSet presAssocID="{46FBAE12-D527-4D30-AF24-9A3643DCCD28}" presName="ParentSmallAccent" presStyleLbl="fgAcc1" presStyleIdx="1" presStyleCnt="2"/>
      <dgm:spPr/>
    </dgm:pt>
    <dgm:pt modelId="{C6C67C32-730C-443B-8488-519AFBE55693}" type="pres">
      <dgm:prSet presAssocID="{46FBAE12-D527-4D30-AF24-9A3643DCCD28}" presName="Parent" presStyleLbl="revTx" presStyleIdx="7" presStyleCnt="12">
        <dgm:presLayoutVars>
          <dgm:chMax/>
          <dgm:chPref val="4"/>
          <dgm:bulletEnabled val="1"/>
        </dgm:presLayoutVars>
      </dgm:prSet>
      <dgm:spPr/>
    </dgm:pt>
    <dgm:pt modelId="{35C43641-F3C8-4874-9706-17E44C5CA99C}" type="pres">
      <dgm:prSet presAssocID="{46FBAE12-D527-4D30-AF24-9A3643DCCD28}" presName="childShape" presStyleCnt="0">
        <dgm:presLayoutVars>
          <dgm:chMax val="0"/>
          <dgm:chPref val="0"/>
        </dgm:presLayoutVars>
      </dgm:prSet>
      <dgm:spPr/>
    </dgm:pt>
    <dgm:pt modelId="{6B13236C-DB1F-42E8-BE9B-12E8C5F5B879}" type="pres">
      <dgm:prSet presAssocID="{B593DBB5-8DEE-406E-ADD6-DBC819C4A70C}" presName="childComposite" presStyleCnt="0">
        <dgm:presLayoutVars>
          <dgm:chMax val="0"/>
          <dgm:chPref val="0"/>
        </dgm:presLayoutVars>
      </dgm:prSet>
      <dgm:spPr/>
    </dgm:pt>
    <dgm:pt modelId="{E4A8F670-8F01-4DAA-8603-4571DF5F4C81}" type="pres">
      <dgm:prSet presAssocID="{B593DBB5-8DEE-406E-ADD6-DBC819C4A70C}" presName="ChildAccent" presStyleLbl="solidFgAcc1" presStyleIdx="6" presStyleCnt="10"/>
      <dgm:spPr/>
    </dgm:pt>
    <dgm:pt modelId="{398146A4-420C-488E-BA15-64BA46804C0E}" type="pres">
      <dgm:prSet presAssocID="{B593DBB5-8DEE-406E-ADD6-DBC819C4A70C}" presName="Child" presStyleLbl="revTx" presStyleIdx="8" presStyleCnt="12">
        <dgm:presLayoutVars>
          <dgm:chMax val="0"/>
          <dgm:chPref val="0"/>
          <dgm:bulletEnabled val="1"/>
        </dgm:presLayoutVars>
      </dgm:prSet>
      <dgm:spPr/>
    </dgm:pt>
    <dgm:pt modelId="{472DBF3B-6444-41A7-A34E-FB3D008BBADE}" type="pres">
      <dgm:prSet presAssocID="{A32BDC7C-76C4-466F-9259-C315303C4B17}" presName="childComposite" presStyleCnt="0">
        <dgm:presLayoutVars>
          <dgm:chMax val="0"/>
          <dgm:chPref val="0"/>
        </dgm:presLayoutVars>
      </dgm:prSet>
      <dgm:spPr/>
    </dgm:pt>
    <dgm:pt modelId="{8F8C689E-9143-4852-9203-264306995B15}" type="pres">
      <dgm:prSet presAssocID="{A32BDC7C-76C4-466F-9259-C315303C4B17}" presName="ChildAccent" presStyleLbl="solidFgAcc1" presStyleIdx="7" presStyleCnt="10"/>
      <dgm:spPr/>
    </dgm:pt>
    <dgm:pt modelId="{DC1FB2E8-3440-4774-83B9-48C5A594FB3C}" type="pres">
      <dgm:prSet presAssocID="{A32BDC7C-76C4-466F-9259-C315303C4B17}" presName="Child" presStyleLbl="revTx" presStyleIdx="9" presStyleCnt="12">
        <dgm:presLayoutVars>
          <dgm:chMax val="0"/>
          <dgm:chPref val="0"/>
          <dgm:bulletEnabled val="1"/>
        </dgm:presLayoutVars>
      </dgm:prSet>
      <dgm:spPr/>
    </dgm:pt>
    <dgm:pt modelId="{5B625A2B-6DF3-4645-918A-51114D74318D}" type="pres">
      <dgm:prSet presAssocID="{3F3FFC6E-DC5C-41C7-B810-48546DD9F407}" presName="childComposite" presStyleCnt="0">
        <dgm:presLayoutVars>
          <dgm:chMax val="0"/>
          <dgm:chPref val="0"/>
        </dgm:presLayoutVars>
      </dgm:prSet>
      <dgm:spPr/>
    </dgm:pt>
    <dgm:pt modelId="{1CEF7D47-631B-4AF6-87A1-74815A9DBAFD}" type="pres">
      <dgm:prSet presAssocID="{3F3FFC6E-DC5C-41C7-B810-48546DD9F407}" presName="ChildAccent" presStyleLbl="solidFgAcc1" presStyleIdx="8" presStyleCnt="10"/>
      <dgm:spPr/>
    </dgm:pt>
    <dgm:pt modelId="{2F794E72-AECF-463B-8D15-C678A00F6EEE}" type="pres">
      <dgm:prSet presAssocID="{3F3FFC6E-DC5C-41C7-B810-48546DD9F407}" presName="Child" presStyleLbl="revTx" presStyleIdx="10" presStyleCnt="12">
        <dgm:presLayoutVars>
          <dgm:chMax val="0"/>
          <dgm:chPref val="0"/>
          <dgm:bulletEnabled val="1"/>
        </dgm:presLayoutVars>
      </dgm:prSet>
      <dgm:spPr/>
    </dgm:pt>
    <dgm:pt modelId="{2B34620D-9643-490F-A9F8-3F3FFDF430A2}" type="pres">
      <dgm:prSet presAssocID="{AAB2E068-18A7-4638-95BA-5C8487319970}" presName="childComposite" presStyleCnt="0">
        <dgm:presLayoutVars>
          <dgm:chMax val="0"/>
          <dgm:chPref val="0"/>
        </dgm:presLayoutVars>
      </dgm:prSet>
      <dgm:spPr/>
    </dgm:pt>
    <dgm:pt modelId="{C3D2FEBB-4E65-422D-8AF2-FE60CDA9FD48}" type="pres">
      <dgm:prSet presAssocID="{AAB2E068-18A7-4638-95BA-5C8487319970}" presName="ChildAccent" presStyleLbl="solidFgAcc1" presStyleIdx="9" presStyleCnt="10"/>
      <dgm:spPr/>
    </dgm:pt>
    <dgm:pt modelId="{61D97059-78EF-4B07-9B5F-C07C825DF402}" type="pres">
      <dgm:prSet presAssocID="{AAB2E068-18A7-4638-95BA-5C8487319970}" presName="Child" presStyleLbl="revTx" presStyleIdx="11" presStyleCnt="12">
        <dgm:presLayoutVars>
          <dgm:chMax val="0"/>
          <dgm:chPref val="0"/>
          <dgm:bulletEnabled val="1"/>
        </dgm:presLayoutVars>
      </dgm:prSet>
      <dgm:spPr/>
    </dgm:pt>
  </dgm:ptLst>
  <dgm:cxnLst>
    <dgm:cxn modelId="{263CDB11-288D-4C84-8D13-A35BA5D72E74}" type="presOf" srcId="{2DE4BAFB-BF7E-4779-AD1E-551D12AA5D78}" destId="{FB7460CF-45F8-4A2F-9D6E-27894B72957C}" srcOrd="0" destOrd="0" presId="urn:microsoft.com/office/officeart/2008/layout/SquareAccentList"/>
    <dgm:cxn modelId="{FF52142B-D436-4E73-8FC8-93BC7D9CB1CC}" srcId="{84EFCB95-789D-491C-8FB2-962442266BAC}" destId="{5835626D-0D9D-4AA2-A5E8-53DF1CEE44D0}" srcOrd="3" destOrd="0" parTransId="{251FB699-32F3-4ABC-9FEA-E5C97B2CAD98}" sibTransId="{9E9B63B8-2AF3-4020-B7F3-201AF265A3C4}"/>
    <dgm:cxn modelId="{42419A2E-CEF4-4A51-B4FA-9E261256BB50}" type="presOf" srcId="{84EFCB95-789D-491C-8FB2-962442266BAC}" destId="{8032BA72-8279-4972-A624-41277F8919FC}" srcOrd="0" destOrd="0" presId="urn:microsoft.com/office/officeart/2008/layout/SquareAccentList"/>
    <dgm:cxn modelId="{7D71CA33-1B28-475A-AD88-7E73617AF8F8}" type="presOf" srcId="{46FBAE12-D527-4D30-AF24-9A3643DCCD28}" destId="{C6C67C32-730C-443B-8488-519AFBE55693}" srcOrd="0" destOrd="0" presId="urn:microsoft.com/office/officeart/2008/layout/SquareAccentList"/>
    <dgm:cxn modelId="{60F76842-B237-4BC4-923C-6540171C8E4D}" type="presOf" srcId="{5835626D-0D9D-4AA2-A5E8-53DF1CEE44D0}" destId="{655E7884-2CC0-491F-8BCB-36585687C15C}" srcOrd="0" destOrd="0" presId="urn:microsoft.com/office/officeart/2008/layout/SquareAccentList"/>
    <dgm:cxn modelId="{11648262-040A-460E-B123-9F6CAA64C6BD}" type="presOf" srcId="{AAB2E068-18A7-4638-95BA-5C8487319970}" destId="{61D97059-78EF-4B07-9B5F-C07C825DF402}" srcOrd="0" destOrd="0" presId="urn:microsoft.com/office/officeart/2008/layout/SquareAccentList"/>
    <dgm:cxn modelId="{CB51E166-E03E-483F-9E67-706D1FC46A42}" srcId="{46FBAE12-D527-4D30-AF24-9A3643DCCD28}" destId="{B593DBB5-8DEE-406E-ADD6-DBC819C4A70C}" srcOrd="0" destOrd="0" parTransId="{B6CB17A0-DA22-4C02-9894-842C63263899}" sibTransId="{AD6C7655-706B-4BFC-80D2-AA44688B7131}"/>
    <dgm:cxn modelId="{F022974D-928D-4B1E-BB78-6D5CE9FC5C9B}" srcId="{84EFCB95-789D-491C-8FB2-962442266BAC}" destId="{5EFEF2BF-CA5B-4145-AE2F-6715277AD105}" srcOrd="5" destOrd="0" parTransId="{D99228F0-9E02-4F9C-BAD1-6B05DC9D4753}" sibTransId="{93A2D9C2-A27F-4C83-A9FC-91D0155A17CB}"/>
    <dgm:cxn modelId="{3CB12773-57CE-46C5-B28C-01143E71FE0B}" srcId="{46FBAE12-D527-4D30-AF24-9A3643DCCD28}" destId="{3F3FFC6E-DC5C-41C7-B810-48546DD9F407}" srcOrd="2" destOrd="0" parTransId="{F37F544F-3739-4149-9D83-BADC27E5ACD2}" sibTransId="{54842100-B12D-40DE-B6A7-F5189E51805D}"/>
    <dgm:cxn modelId="{C9E44775-BA59-4173-AAAA-256F21EF7B58}" srcId="{46FBAE12-D527-4D30-AF24-9A3643DCCD28}" destId="{A32BDC7C-76C4-466F-9259-C315303C4B17}" srcOrd="1" destOrd="0" parTransId="{7B1EB994-9E24-4C7D-8844-1B90A3D0EC3F}" sibTransId="{42256397-5402-42D0-8DCE-FBF4005C2D6B}"/>
    <dgm:cxn modelId="{B02CC975-E1FF-4A60-B53E-D96498369A48}" type="presOf" srcId="{45A9D2EC-D425-4873-A40E-3E0305D7757B}" destId="{3FF84C5E-27E5-4A37-B984-AAAF667FF5F2}" srcOrd="0" destOrd="0" presId="urn:microsoft.com/office/officeart/2008/layout/SquareAccentList"/>
    <dgm:cxn modelId="{6D8F3479-6C1C-4924-9F64-FF36493C1476}" srcId="{46FBAE12-D527-4D30-AF24-9A3643DCCD28}" destId="{AAB2E068-18A7-4638-95BA-5C8487319970}" srcOrd="3" destOrd="0" parTransId="{F263B884-FF42-416A-B27B-24D3C1D9CAF3}" sibTransId="{6B9EF4D5-B936-4DE4-9045-BA2D59D89FF3}"/>
    <dgm:cxn modelId="{5497E37C-3A93-496A-B3C8-93F37593CAC0}" type="presOf" srcId="{BAE4A3C4-E7CE-469A-B502-D4931AC53FB6}" destId="{23EC83F2-395D-4FB9-914C-DACEDDA041C4}" srcOrd="0" destOrd="0" presId="urn:microsoft.com/office/officeart/2008/layout/SquareAccentList"/>
    <dgm:cxn modelId="{FC1C1289-F1A6-4A3B-B127-74DB68A5E700}" type="presOf" srcId="{CB449539-84B9-4EE7-9CB8-7B15CD983570}" destId="{184E2C22-F9B8-48AA-9803-897755F50A04}" srcOrd="0" destOrd="0" presId="urn:microsoft.com/office/officeart/2008/layout/SquareAccentList"/>
    <dgm:cxn modelId="{20D1C78E-1094-48C0-9AEC-B4C29A02F227}" srcId="{84EFCB95-789D-491C-8FB2-962442266BAC}" destId="{45A9D2EC-D425-4873-A40E-3E0305D7757B}" srcOrd="0" destOrd="0" parTransId="{DA0C0019-D718-4A0B-BB7E-677592B1B77A}" sibTransId="{3E762BF7-0897-4B80-99FD-0D515A8B41F1}"/>
    <dgm:cxn modelId="{DE573592-4268-460C-956B-BB36F660AD37}" type="presOf" srcId="{B593DBB5-8DEE-406E-ADD6-DBC819C4A70C}" destId="{398146A4-420C-488E-BA15-64BA46804C0E}" srcOrd="0" destOrd="0" presId="urn:microsoft.com/office/officeart/2008/layout/SquareAccentList"/>
    <dgm:cxn modelId="{EF7C60A5-7859-4E87-9696-FC8CBDD7A04A}" type="presOf" srcId="{A32BDC7C-76C4-466F-9259-C315303C4B17}" destId="{DC1FB2E8-3440-4774-83B9-48C5A594FB3C}" srcOrd="0" destOrd="0" presId="urn:microsoft.com/office/officeart/2008/layout/SquareAccentList"/>
    <dgm:cxn modelId="{B34A40B0-1AA4-4B18-A6D2-C7FF039BFBE7}" type="presOf" srcId="{291B3769-0650-4114-BC2E-FD65062040B0}" destId="{B1BF798F-1CBE-47AB-A288-A23BDAEDF620}" srcOrd="0" destOrd="0" presId="urn:microsoft.com/office/officeart/2008/layout/SquareAccentList"/>
    <dgm:cxn modelId="{82C3F7B4-576B-4435-B35B-BAA6799AC7F2}" type="presOf" srcId="{5EFEF2BF-CA5B-4145-AE2F-6715277AD105}" destId="{B29F53B4-E3DB-4088-AA75-B45368A5256F}" srcOrd="0" destOrd="0" presId="urn:microsoft.com/office/officeart/2008/layout/SquareAccentList"/>
    <dgm:cxn modelId="{03705EC9-E976-48C4-99CC-CF5D0ECE25EF}" srcId="{BAE4A3C4-E7CE-469A-B502-D4931AC53FB6}" destId="{84EFCB95-789D-491C-8FB2-962442266BAC}" srcOrd="0" destOrd="0" parTransId="{AF56DA93-63CF-40B7-97AE-18E4F7FF6CDD}" sibTransId="{E3B7DA27-0753-4F7E-9DA0-7F2D373AC71A}"/>
    <dgm:cxn modelId="{675904D1-8D09-4E70-BC55-B8CEFF72F959}" srcId="{84EFCB95-789D-491C-8FB2-962442266BAC}" destId="{291B3769-0650-4114-BC2E-FD65062040B0}" srcOrd="2" destOrd="0" parTransId="{3042C4FE-3EDF-4E87-AFE2-ED2BF5424A2F}" sibTransId="{A76BB367-C50C-43EC-B708-28B78512F16A}"/>
    <dgm:cxn modelId="{FEE601D7-D112-41D9-8C6C-5CA9BA0031C1}" srcId="{84EFCB95-789D-491C-8FB2-962442266BAC}" destId="{2DE4BAFB-BF7E-4779-AD1E-551D12AA5D78}" srcOrd="1" destOrd="0" parTransId="{E9D8975C-2DA3-4477-9932-42C7BE5DE85D}" sibTransId="{F9A71313-630E-4DB6-94AF-CD102D14A602}"/>
    <dgm:cxn modelId="{B5F0D3D7-2533-4587-84AD-E8BB1114A438}" srcId="{84EFCB95-789D-491C-8FB2-962442266BAC}" destId="{CB449539-84B9-4EE7-9CB8-7B15CD983570}" srcOrd="4" destOrd="0" parTransId="{D0194BF1-7F2B-496A-928E-FE473F9E08A7}" sibTransId="{AF0B7082-8D36-4236-A2E0-F755DDD2BA07}"/>
    <dgm:cxn modelId="{485C70E3-D40C-42F4-A1FB-510B4C0A8676}" type="presOf" srcId="{3F3FFC6E-DC5C-41C7-B810-48546DD9F407}" destId="{2F794E72-AECF-463B-8D15-C678A00F6EEE}" srcOrd="0" destOrd="0" presId="urn:microsoft.com/office/officeart/2008/layout/SquareAccentList"/>
    <dgm:cxn modelId="{AA4A66F9-A5E2-46C9-9239-59A53DCC6181}" srcId="{BAE4A3C4-E7CE-469A-B502-D4931AC53FB6}" destId="{46FBAE12-D527-4D30-AF24-9A3643DCCD28}" srcOrd="1" destOrd="0" parTransId="{1566434E-58BE-4131-ABB6-FEB8FD3E9E03}" sibTransId="{104C650A-4D51-40D1-9A9C-4A362E337A00}"/>
    <dgm:cxn modelId="{77ED4C1B-AB83-4B03-B37F-EF6C7C2D71F2}" type="presParOf" srcId="{23EC83F2-395D-4FB9-914C-DACEDDA041C4}" destId="{AB26DDD9-C140-4518-9363-195586BCDFCB}" srcOrd="0" destOrd="0" presId="urn:microsoft.com/office/officeart/2008/layout/SquareAccentList"/>
    <dgm:cxn modelId="{FA6734B1-1F12-4092-A835-986BF470A70E}" type="presParOf" srcId="{AB26DDD9-C140-4518-9363-195586BCDFCB}" destId="{A68FF494-F96C-4201-AEE7-73F18098C0BD}" srcOrd="0" destOrd="0" presId="urn:microsoft.com/office/officeart/2008/layout/SquareAccentList"/>
    <dgm:cxn modelId="{B17871C0-4FF1-4DBE-A2E4-498D9F63223E}" type="presParOf" srcId="{A68FF494-F96C-4201-AEE7-73F18098C0BD}" destId="{EB0D45D2-5C08-4791-A179-DBE6C55F1AA2}" srcOrd="0" destOrd="0" presId="urn:microsoft.com/office/officeart/2008/layout/SquareAccentList"/>
    <dgm:cxn modelId="{BB56618F-3C1E-4174-9A2F-5C45EA09067B}" type="presParOf" srcId="{A68FF494-F96C-4201-AEE7-73F18098C0BD}" destId="{E0B60929-11E8-4BB6-9F30-262F50193F47}" srcOrd="1" destOrd="0" presId="urn:microsoft.com/office/officeart/2008/layout/SquareAccentList"/>
    <dgm:cxn modelId="{D1606ED9-FF5E-486F-8710-038CA37091AE}" type="presParOf" srcId="{A68FF494-F96C-4201-AEE7-73F18098C0BD}" destId="{8032BA72-8279-4972-A624-41277F8919FC}" srcOrd="2" destOrd="0" presId="urn:microsoft.com/office/officeart/2008/layout/SquareAccentList"/>
    <dgm:cxn modelId="{C6AA5233-6121-4C2C-852E-804302C1F883}" type="presParOf" srcId="{AB26DDD9-C140-4518-9363-195586BCDFCB}" destId="{AB469A2C-AA23-4E51-9499-ABA5C66A5A80}" srcOrd="1" destOrd="0" presId="urn:microsoft.com/office/officeart/2008/layout/SquareAccentList"/>
    <dgm:cxn modelId="{A02A9788-4FEF-48E5-BDD8-AE2B97DDD578}" type="presParOf" srcId="{AB469A2C-AA23-4E51-9499-ABA5C66A5A80}" destId="{CFD753CA-2F9F-463B-A111-B103AAD0A9EB}" srcOrd="0" destOrd="0" presId="urn:microsoft.com/office/officeart/2008/layout/SquareAccentList"/>
    <dgm:cxn modelId="{D1810929-E91A-41E4-B5AE-B38DE1BC2D50}" type="presParOf" srcId="{CFD753CA-2F9F-463B-A111-B103AAD0A9EB}" destId="{1A7F3638-B23D-41B0-970D-E5A69AFBDFBF}" srcOrd="0" destOrd="0" presId="urn:microsoft.com/office/officeart/2008/layout/SquareAccentList"/>
    <dgm:cxn modelId="{E70663E8-C8B7-4F5E-AF19-87AFEA5DFF3A}" type="presParOf" srcId="{CFD753CA-2F9F-463B-A111-B103AAD0A9EB}" destId="{3FF84C5E-27E5-4A37-B984-AAAF667FF5F2}" srcOrd="1" destOrd="0" presId="urn:microsoft.com/office/officeart/2008/layout/SquareAccentList"/>
    <dgm:cxn modelId="{4204387C-787D-404D-B494-02ECB04C799B}" type="presParOf" srcId="{AB469A2C-AA23-4E51-9499-ABA5C66A5A80}" destId="{32CC3A66-32E7-441D-9CAC-314C1CBB35CA}" srcOrd="1" destOrd="0" presId="urn:microsoft.com/office/officeart/2008/layout/SquareAccentList"/>
    <dgm:cxn modelId="{5C99C72B-C95D-4754-AFE8-28F1A44FBDF2}" type="presParOf" srcId="{32CC3A66-32E7-441D-9CAC-314C1CBB35CA}" destId="{FBF2899D-617A-4079-AD7D-9F39BAA1DE09}" srcOrd="0" destOrd="0" presId="urn:microsoft.com/office/officeart/2008/layout/SquareAccentList"/>
    <dgm:cxn modelId="{A2B0F328-113A-45BB-8259-E28EC8505948}" type="presParOf" srcId="{32CC3A66-32E7-441D-9CAC-314C1CBB35CA}" destId="{FB7460CF-45F8-4A2F-9D6E-27894B72957C}" srcOrd="1" destOrd="0" presId="urn:microsoft.com/office/officeart/2008/layout/SquareAccentList"/>
    <dgm:cxn modelId="{5D197DDD-09E2-469A-BA29-F456CACA8AAA}" type="presParOf" srcId="{AB469A2C-AA23-4E51-9499-ABA5C66A5A80}" destId="{5A4A9C22-DD1E-41EB-B39E-7BE913138321}" srcOrd="2" destOrd="0" presId="urn:microsoft.com/office/officeart/2008/layout/SquareAccentList"/>
    <dgm:cxn modelId="{7C39E7E5-EDDB-4D65-BE2B-7AABF845EA8C}" type="presParOf" srcId="{5A4A9C22-DD1E-41EB-B39E-7BE913138321}" destId="{25521166-AF25-4C6C-B761-99D02523BB9C}" srcOrd="0" destOrd="0" presId="urn:microsoft.com/office/officeart/2008/layout/SquareAccentList"/>
    <dgm:cxn modelId="{077AB294-12C6-41C2-A2D4-77C29AEF4876}" type="presParOf" srcId="{5A4A9C22-DD1E-41EB-B39E-7BE913138321}" destId="{B1BF798F-1CBE-47AB-A288-A23BDAEDF620}" srcOrd="1" destOrd="0" presId="urn:microsoft.com/office/officeart/2008/layout/SquareAccentList"/>
    <dgm:cxn modelId="{E2C153AD-020F-4CD6-B3D3-53E008487FA4}" type="presParOf" srcId="{AB469A2C-AA23-4E51-9499-ABA5C66A5A80}" destId="{175A135C-7D7A-465F-A14C-0FFFE8E17789}" srcOrd="3" destOrd="0" presId="urn:microsoft.com/office/officeart/2008/layout/SquareAccentList"/>
    <dgm:cxn modelId="{04B8920E-8A41-4CCB-B693-5B681732480C}" type="presParOf" srcId="{175A135C-7D7A-465F-A14C-0FFFE8E17789}" destId="{BEEB9E51-3361-4718-BD0A-D0351C54A0BD}" srcOrd="0" destOrd="0" presId="urn:microsoft.com/office/officeart/2008/layout/SquareAccentList"/>
    <dgm:cxn modelId="{1BAE9F3B-C1E5-4622-8161-3E1BDDB3CD1C}" type="presParOf" srcId="{175A135C-7D7A-465F-A14C-0FFFE8E17789}" destId="{655E7884-2CC0-491F-8BCB-36585687C15C}" srcOrd="1" destOrd="0" presId="urn:microsoft.com/office/officeart/2008/layout/SquareAccentList"/>
    <dgm:cxn modelId="{00879983-43F3-4E97-AD0A-64B20F6F9348}" type="presParOf" srcId="{AB469A2C-AA23-4E51-9499-ABA5C66A5A80}" destId="{D1A2E866-E20E-4EA5-88C5-CCA7D8B027DA}" srcOrd="4" destOrd="0" presId="urn:microsoft.com/office/officeart/2008/layout/SquareAccentList"/>
    <dgm:cxn modelId="{D503A046-924E-4A73-8924-6174E5ADC52A}" type="presParOf" srcId="{D1A2E866-E20E-4EA5-88C5-CCA7D8B027DA}" destId="{13C5E544-0027-4F69-A3AA-4DF1A293615A}" srcOrd="0" destOrd="0" presId="urn:microsoft.com/office/officeart/2008/layout/SquareAccentList"/>
    <dgm:cxn modelId="{D68A2409-999C-4C8A-B864-43650E9E3502}" type="presParOf" srcId="{D1A2E866-E20E-4EA5-88C5-CCA7D8B027DA}" destId="{184E2C22-F9B8-48AA-9803-897755F50A04}" srcOrd="1" destOrd="0" presId="urn:microsoft.com/office/officeart/2008/layout/SquareAccentList"/>
    <dgm:cxn modelId="{87646372-1347-4DB9-BAFE-9E690D5F33D4}" type="presParOf" srcId="{AB469A2C-AA23-4E51-9499-ABA5C66A5A80}" destId="{A34146BD-D983-4C10-8298-6AF2FFC0A024}" srcOrd="5" destOrd="0" presId="urn:microsoft.com/office/officeart/2008/layout/SquareAccentList"/>
    <dgm:cxn modelId="{7D5B8059-59FA-4F5C-8132-89BEC307927A}" type="presParOf" srcId="{A34146BD-D983-4C10-8298-6AF2FFC0A024}" destId="{395BC9E1-66CF-4D43-96FD-F9271B04E1E0}" srcOrd="0" destOrd="0" presId="urn:microsoft.com/office/officeart/2008/layout/SquareAccentList"/>
    <dgm:cxn modelId="{258DEEFD-425D-48A7-A767-30E8CA9D7B8C}" type="presParOf" srcId="{A34146BD-D983-4C10-8298-6AF2FFC0A024}" destId="{B29F53B4-E3DB-4088-AA75-B45368A5256F}" srcOrd="1" destOrd="0" presId="urn:microsoft.com/office/officeart/2008/layout/SquareAccentList"/>
    <dgm:cxn modelId="{D4F2EA27-A998-4014-93A8-F37A684842E3}" type="presParOf" srcId="{23EC83F2-395D-4FB9-914C-DACEDDA041C4}" destId="{A565F426-994F-4F12-9885-546FF66475C3}" srcOrd="1" destOrd="0" presId="urn:microsoft.com/office/officeart/2008/layout/SquareAccentList"/>
    <dgm:cxn modelId="{FBFA8E02-1936-4648-8901-2E45B7EC35D3}" type="presParOf" srcId="{A565F426-994F-4F12-9885-546FF66475C3}" destId="{E7DC2FBF-1F82-4822-A9DC-13C8F4AB2BF8}" srcOrd="0" destOrd="0" presId="urn:microsoft.com/office/officeart/2008/layout/SquareAccentList"/>
    <dgm:cxn modelId="{7B938272-AD11-4AB7-8D9E-38A0C3F7B7CD}" type="presParOf" srcId="{E7DC2FBF-1F82-4822-A9DC-13C8F4AB2BF8}" destId="{D045457C-3EF4-4A73-A79E-02A1DEE48F95}" srcOrd="0" destOrd="0" presId="urn:microsoft.com/office/officeart/2008/layout/SquareAccentList"/>
    <dgm:cxn modelId="{A5CE7841-5C05-4A8B-9A62-A452706D5A13}" type="presParOf" srcId="{E7DC2FBF-1F82-4822-A9DC-13C8F4AB2BF8}" destId="{F8A13F2B-AA2F-4052-8BA9-817038ED8EAB}" srcOrd="1" destOrd="0" presId="urn:microsoft.com/office/officeart/2008/layout/SquareAccentList"/>
    <dgm:cxn modelId="{9448EA0C-E841-4281-AC8C-F744E03A8154}" type="presParOf" srcId="{E7DC2FBF-1F82-4822-A9DC-13C8F4AB2BF8}" destId="{C6C67C32-730C-443B-8488-519AFBE55693}" srcOrd="2" destOrd="0" presId="urn:microsoft.com/office/officeart/2008/layout/SquareAccentList"/>
    <dgm:cxn modelId="{6401DCF2-96D1-42B2-AE77-F68CBC25CFBE}" type="presParOf" srcId="{A565F426-994F-4F12-9885-546FF66475C3}" destId="{35C43641-F3C8-4874-9706-17E44C5CA99C}" srcOrd="1" destOrd="0" presId="urn:microsoft.com/office/officeart/2008/layout/SquareAccentList"/>
    <dgm:cxn modelId="{8BE0E5F0-C412-4B6C-90A0-FBA85E353C32}" type="presParOf" srcId="{35C43641-F3C8-4874-9706-17E44C5CA99C}" destId="{6B13236C-DB1F-42E8-BE9B-12E8C5F5B879}" srcOrd="0" destOrd="0" presId="urn:microsoft.com/office/officeart/2008/layout/SquareAccentList"/>
    <dgm:cxn modelId="{BF9FD0EB-A9B9-4359-BC54-1E3455C30991}" type="presParOf" srcId="{6B13236C-DB1F-42E8-BE9B-12E8C5F5B879}" destId="{E4A8F670-8F01-4DAA-8603-4571DF5F4C81}" srcOrd="0" destOrd="0" presId="urn:microsoft.com/office/officeart/2008/layout/SquareAccentList"/>
    <dgm:cxn modelId="{986A94DD-D2C7-4E69-A7C3-0A4A1A453F73}" type="presParOf" srcId="{6B13236C-DB1F-42E8-BE9B-12E8C5F5B879}" destId="{398146A4-420C-488E-BA15-64BA46804C0E}" srcOrd="1" destOrd="0" presId="urn:microsoft.com/office/officeart/2008/layout/SquareAccentList"/>
    <dgm:cxn modelId="{E16B8FA4-3D7C-4AE1-BA52-4C75123238A7}" type="presParOf" srcId="{35C43641-F3C8-4874-9706-17E44C5CA99C}" destId="{472DBF3B-6444-41A7-A34E-FB3D008BBADE}" srcOrd="1" destOrd="0" presId="urn:microsoft.com/office/officeart/2008/layout/SquareAccentList"/>
    <dgm:cxn modelId="{2BEEE26A-995A-480F-89B0-42571B7A058E}" type="presParOf" srcId="{472DBF3B-6444-41A7-A34E-FB3D008BBADE}" destId="{8F8C689E-9143-4852-9203-264306995B15}" srcOrd="0" destOrd="0" presId="urn:microsoft.com/office/officeart/2008/layout/SquareAccentList"/>
    <dgm:cxn modelId="{03063A6B-03E4-416F-A7D8-00287B113B9C}" type="presParOf" srcId="{472DBF3B-6444-41A7-A34E-FB3D008BBADE}" destId="{DC1FB2E8-3440-4774-83B9-48C5A594FB3C}" srcOrd="1" destOrd="0" presId="urn:microsoft.com/office/officeart/2008/layout/SquareAccentList"/>
    <dgm:cxn modelId="{B4799326-89CB-4BFB-AFBF-A364653AA071}" type="presParOf" srcId="{35C43641-F3C8-4874-9706-17E44C5CA99C}" destId="{5B625A2B-6DF3-4645-918A-51114D74318D}" srcOrd="2" destOrd="0" presId="urn:microsoft.com/office/officeart/2008/layout/SquareAccentList"/>
    <dgm:cxn modelId="{6C5AE854-BEFC-4B12-9098-2BE22BFD42CD}" type="presParOf" srcId="{5B625A2B-6DF3-4645-918A-51114D74318D}" destId="{1CEF7D47-631B-4AF6-87A1-74815A9DBAFD}" srcOrd="0" destOrd="0" presId="urn:microsoft.com/office/officeart/2008/layout/SquareAccentList"/>
    <dgm:cxn modelId="{F6B847AC-0AE5-44A3-A908-C119DB94E9CF}" type="presParOf" srcId="{5B625A2B-6DF3-4645-918A-51114D74318D}" destId="{2F794E72-AECF-463B-8D15-C678A00F6EEE}" srcOrd="1" destOrd="0" presId="urn:microsoft.com/office/officeart/2008/layout/SquareAccentList"/>
    <dgm:cxn modelId="{20B37479-F80F-46AA-9AE3-689B430DDE01}" type="presParOf" srcId="{35C43641-F3C8-4874-9706-17E44C5CA99C}" destId="{2B34620D-9643-490F-A9F8-3F3FFDF430A2}" srcOrd="3" destOrd="0" presId="urn:microsoft.com/office/officeart/2008/layout/SquareAccentList"/>
    <dgm:cxn modelId="{35AFEA9B-B374-4262-B3F4-37929C62234D}" type="presParOf" srcId="{2B34620D-9643-490F-A9F8-3F3FFDF430A2}" destId="{C3D2FEBB-4E65-422D-8AF2-FE60CDA9FD48}" srcOrd="0" destOrd="0" presId="urn:microsoft.com/office/officeart/2008/layout/SquareAccentList"/>
    <dgm:cxn modelId="{44476DAD-AB65-4DA7-94B4-B4721FB7944C}" type="presParOf" srcId="{2B34620D-9643-490F-A9F8-3F3FFDF430A2}" destId="{61D97059-78EF-4B07-9B5F-C07C825DF402}" srcOrd="1" destOrd="0" presId="urn:microsoft.com/office/officeart/2008/layout/SquareAccent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074A488-7F92-439A-8D33-EB27740D4938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7566629C-7FB7-4374-ABD6-C70162A81CF8}">
      <dgm:prSet/>
      <dgm:spPr/>
      <dgm:t>
        <a:bodyPr/>
        <a:lstStyle/>
        <a:p>
          <a:r>
            <a:rPr lang="en-US" dirty="0"/>
            <a:t>Houses in adjacent to each other belong into category „Block of flats“</a:t>
          </a:r>
        </a:p>
      </dgm:t>
    </dgm:pt>
    <dgm:pt modelId="{B3F90540-CD7E-4410-842A-29DCB6AB946B}" type="parTrans" cxnId="{2AFA9EAE-689B-4AD2-B1AF-5AE6D5B27BF7}">
      <dgm:prSet/>
      <dgm:spPr/>
      <dgm:t>
        <a:bodyPr/>
        <a:lstStyle/>
        <a:p>
          <a:endParaRPr lang="cs-CZ"/>
        </a:p>
      </dgm:t>
    </dgm:pt>
    <dgm:pt modelId="{C4E9D663-21A0-4E68-9EB4-8367B818236B}" type="sibTrans" cxnId="{2AFA9EAE-689B-4AD2-B1AF-5AE6D5B27BF7}">
      <dgm:prSet/>
      <dgm:spPr/>
      <dgm:t>
        <a:bodyPr/>
        <a:lstStyle/>
        <a:p>
          <a:endParaRPr lang="cs-CZ"/>
        </a:p>
      </dgm:t>
    </dgm:pt>
    <dgm:pt modelId="{480CCE5D-8372-40F9-A2E6-ED4C361C9933}">
      <dgm:prSet/>
      <dgm:spPr/>
      <dgm:t>
        <a:bodyPr/>
        <a:lstStyle/>
        <a:p>
          <a:r>
            <a:rPr lang="en-US" dirty="0"/>
            <a:t>Houses in selected design belong into category „Historical houses“</a:t>
          </a:r>
        </a:p>
      </dgm:t>
    </dgm:pt>
    <dgm:pt modelId="{3BD3FF66-42A2-48EB-B73A-0F532CB2AD4C}" type="parTrans" cxnId="{61FD465E-B3D8-4D76-85A0-42843CC92F78}">
      <dgm:prSet/>
      <dgm:spPr/>
      <dgm:t>
        <a:bodyPr/>
        <a:lstStyle/>
        <a:p>
          <a:endParaRPr lang="cs-CZ"/>
        </a:p>
      </dgm:t>
    </dgm:pt>
    <dgm:pt modelId="{733CBC10-1166-475F-9E21-B949665F7809}" type="sibTrans" cxnId="{61FD465E-B3D8-4D76-85A0-42843CC92F78}">
      <dgm:prSet/>
      <dgm:spPr/>
      <dgm:t>
        <a:bodyPr/>
        <a:lstStyle/>
        <a:p>
          <a:endParaRPr lang="cs-CZ"/>
        </a:p>
      </dgm:t>
    </dgm:pt>
    <dgm:pt modelId="{A4F158DA-ED02-477A-8F34-C5B41382DF99}">
      <dgm:prSet/>
      <dgm:spPr/>
      <dgm:t>
        <a:bodyPr/>
        <a:lstStyle/>
        <a:p>
          <a:r>
            <a:rPr lang="en-US" dirty="0"/>
            <a:t>Windows designed for historical house belongs into „Historical windows“</a:t>
          </a:r>
        </a:p>
      </dgm:t>
    </dgm:pt>
    <dgm:pt modelId="{C76DE8EC-9728-4C29-9953-09E1825CB99B}" type="parTrans" cxnId="{53991239-3BBA-49E0-A811-DB9AB3D7260A}">
      <dgm:prSet/>
      <dgm:spPr/>
      <dgm:t>
        <a:bodyPr/>
        <a:lstStyle/>
        <a:p>
          <a:endParaRPr lang="cs-CZ"/>
        </a:p>
      </dgm:t>
    </dgm:pt>
    <dgm:pt modelId="{1337A7D6-9F4C-4BDB-9FDF-0BDBF61F2CE0}" type="sibTrans" cxnId="{53991239-3BBA-49E0-A811-DB9AB3D7260A}">
      <dgm:prSet/>
      <dgm:spPr/>
      <dgm:t>
        <a:bodyPr/>
        <a:lstStyle/>
        <a:p>
          <a:endParaRPr lang="cs-CZ"/>
        </a:p>
      </dgm:t>
    </dgm:pt>
    <dgm:pt modelId="{AA3DB424-8EB6-4A4F-80AE-F3BDEF8F28F9}">
      <dgm:prSet/>
      <dgm:spPr/>
      <dgm:t>
        <a:bodyPr/>
        <a:lstStyle/>
        <a:p>
          <a:r>
            <a:rPr lang="en-US" dirty="0"/>
            <a:t>Object we find interesting in our primary point of view</a:t>
          </a:r>
        </a:p>
      </dgm:t>
    </dgm:pt>
    <dgm:pt modelId="{98D04393-D124-4E01-865B-EF7EB4B3553D}" type="parTrans" cxnId="{3D4E2953-C4DE-4474-BF73-80A0DF661039}">
      <dgm:prSet/>
      <dgm:spPr/>
      <dgm:t>
        <a:bodyPr/>
        <a:lstStyle/>
        <a:p>
          <a:endParaRPr lang="cs-CZ"/>
        </a:p>
      </dgm:t>
    </dgm:pt>
    <dgm:pt modelId="{396F44B8-71C8-4EDA-8013-8723365C6E57}" type="sibTrans" cxnId="{3D4E2953-C4DE-4474-BF73-80A0DF661039}">
      <dgm:prSet/>
      <dgm:spPr/>
      <dgm:t>
        <a:bodyPr/>
        <a:lstStyle/>
        <a:p>
          <a:endParaRPr lang="cs-CZ"/>
        </a:p>
      </dgm:t>
    </dgm:pt>
    <dgm:pt modelId="{EA9EA5E6-1662-4C70-8CF7-D6CF1CA206D8}">
      <dgm:prSet/>
      <dgm:spPr/>
      <dgm:t>
        <a:bodyPr/>
        <a:lstStyle/>
        <a:p>
          <a:r>
            <a:rPr lang="en-US" dirty="0"/>
            <a:t>Lamps, Cars and Houses belong to „Street objects“</a:t>
          </a:r>
        </a:p>
      </dgm:t>
    </dgm:pt>
    <dgm:pt modelId="{54159B84-3F59-4CC3-96B3-C46C16509C1F}" type="parTrans" cxnId="{59702067-060B-46C3-8DD9-6BB9F7C6CA0E}">
      <dgm:prSet/>
      <dgm:spPr/>
      <dgm:t>
        <a:bodyPr/>
        <a:lstStyle/>
        <a:p>
          <a:endParaRPr lang="cs-CZ"/>
        </a:p>
      </dgm:t>
    </dgm:pt>
    <dgm:pt modelId="{C71DAF0B-94FE-4EAC-8070-604E9289D065}" type="sibTrans" cxnId="{59702067-060B-46C3-8DD9-6BB9F7C6CA0E}">
      <dgm:prSet/>
      <dgm:spPr/>
      <dgm:t>
        <a:bodyPr/>
        <a:lstStyle/>
        <a:p>
          <a:endParaRPr lang="cs-CZ"/>
        </a:p>
      </dgm:t>
    </dgm:pt>
    <dgm:pt modelId="{B72D80AD-ABE5-4F90-8FEF-6B83D1EA7DF0}">
      <dgm:prSet/>
      <dgm:spPr/>
      <dgm:t>
        <a:bodyPr/>
        <a:lstStyle/>
        <a:p>
          <a:r>
            <a:rPr lang="en-US" dirty="0"/>
            <a:t>Objects we find interesting generally</a:t>
          </a:r>
        </a:p>
      </dgm:t>
    </dgm:pt>
    <dgm:pt modelId="{48CCCE64-FF7A-48E7-88D1-6C69CEE548BC}" type="parTrans" cxnId="{E5578BA5-9D38-4131-8A96-507F3D2B469E}">
      <dgm:prSet/>
      <dgm:spPr/>
      <dgm:t>
        <a:bodyPr/>
        <a:lstStyle/>
        <a:p>
          <a:endParaRPr lang="cs-CZ"/>
        </a:p>
      </dgm:t>
    </dgm:pt>
    <dgm:pt modelId="{F0D57DFC-B2D9-497A-B833-D68836F63C0A}" type="sibTrans" cxnId="{E5578BA5-9D38-4131-8A96-507F3D2B469E}">
      <dgm:prSet/>
      <dgm:spPr/>
      <dgm:t>
        <a:bodyPr/>
        <a:lstStyle/>
        <a:p>
          <a:endParaRPr lang="cs-CZ"/>
        </a:p>
      </dgm:t>
    </dgm:pt>
    <dgm:pt modelId="{FC1785CD-130E-43C2-BBE1-FCC1D1B223D7}" type="pres">
      <dgm:prSet presAssocID="{1074A488-7F92-439A-8D33-EB27740D4938}" presName="Name0" presStyleCnt="0">
        <dgm:presLayoutVars>
          <dgm:dir/>
          <dgm:animLvl val="lvl"/>
          <dgm:resizeHandles val="exact"/>
        </dgm:presLayoutVars>
      </dgm:prSet>
      <dgm:spPr/>
    </dgm:pt>
    <dgm:pt modelId="{D72CFC8A-D0BF-44CD-A3E4-9EA2CD5C0B33}" type="pres">
      <dgm:prSet presAssocID="{AA3DB424-8EB6-4A4F-80AE-F3BDEF8F28F9}" presName="linNode" presStyleCnt="0"/>
      <dgm:spPr/>
    </dgm:pt>
    <dgm:pt modelId="{7BC64CFD-4DE1-45CB-AB98-400D9E144979}" type="pres">
      <dgm:prSet presAssocID="{AA3DB424-8EB6-4A4F-80AE-F3BDEF8F28F9}" presName="parentText" presStyleLbl="node1" presStyleIdx="0" presStyleCnt="2">
        <dgm:presLayoutVars>
          <dgm:chMax val="1"/>
          <dgm:bulletEnabled val="1"/>
        </dgm:presLayoutVars>
      </dgm:prSet>
      <dgm:spPr/>
    </dgm:pt>
    <dgm:pt modelId="{B2CFA226-50BF-42E7-9F15-84435C026182}" type="pres">
      <dgm:prSet presAssocID="{AA3DB424-8EB6-4A4F-80AE-F3BDEF8F28F9}" presName="descendantText" presStyleLbl="alignAccFollowNode1" presStyleIdx="0" presStyleCnt="2">
        <dgm:presLayoutVars>
          <dgm:bulletEnabled val="1"/>
        </dgm:presLayoutVars>
      </dgm:prSet>
      <dgm:spPr/>
    </dgm:pt>
    <dgm:pt modelId="{A5298AA1-AD26-4226-A505-8609FE514218}" type="pres">
      <dgm:prSet presAssocID="{396F44B8-71C8-4EDA-8013-8723365C6E57}" presName="sp" presStyleCnt="0"/>
      <dgm:spPr/>
    </dgm:pt>
    <dgm:pt modelId="{ADD6B1A7-81DC-4CBB-B235-706FF4986225}" type="pres">
      <dgm:prSet presAssocID="{B72D80AD-ABE5-4F90-8FEF-6B83D1EA7DF0}" presName="linNode" presStyleCnt="0"/>
      <dgm:spPr/>
    </dgm:pt>
    <dgm:pt modelId="{A35799EF-D45E-4FE1-B0B5-69727B53E4C2}" type="pres">
      <dgm:prSet presAssocID="{B72D80AD-ABE5-4F90-8FEF-6B83D1EA7DF0}" presName="parentText" presStyleLbl="node1" presStyleIdx="1" presStyleCnt="2">
        <dgm:presLayoutVars>
          <dgm:chMax val="1"/>
          <dgm:bulletEnabled val="1"/>
        </dgm:presLayoutVars>
      </dgm:prSet>
      <dgm:spPr/>
    </dgm:pt>
    <dgm:pt modelId="{96E95BAD-7757-44C6-84E4-35EAECB3E36B}" type="pres">
      <dgm:prSet presAssocID="{B72D80AD-ABE5-4F90-8FEF-6B83D1EA7DF0}" presName="descendantText" presStyleLbl="alignAccFollowNode1" presStyleIdx="1" presStyleCnt="2">
        <dgm:presLayoutVars>
          <dgm:bulletEnabled val="1"/>
        </dgm:presLayoutVars>
      </dgm:prSet>
      <dgm:spPr/>
    </dgm:pt>
  </dgm:ptLst>
  <dgm:cxnLst>
    <dgm:cxn modelId="{473D3901-1901-42D5-98EF-93D4D9D310C1}" type="presOf" srcId="{AA3DB424-8EB6-4A4F-80AE-F3BDEF8F28F9}" destId="{7BC64CFD-4DE1-45CB-AB98-400D9E144979}" srcOrd="0" destOrd="0" presId="urn:microsoft.com/office/officeart/2005/8/layout/vList5"/>
    <dgm:cxn modelId="{E99ABF08-8A26-4317-932F-8C611A78ABF6}" type="presOf" srcId="{1074A488-7F92-439A-8D33-EB27740D4938}" destId="{FC1785CD-130E-43C2-BBE1-FCC1D1B223D7}" srcOrd="0" destOrd="0" presId="urn:microsoft.com/office/officeart/2005/8/layout/vList5"/>
    <dgm:cxn modelId="{53991239-3BBA-49E0-A811-DB9AB3D7260A}" srcId="{AA3DB424-8EB6-4A4F-80AE-F3BDEF8F28F9}" destId="{A4F158DA-ED02-477A-8F34-C5B41382DF99}" srcOrd="2" destOrd="0" parTransId="{C76DE8EC-9728-4C29-9953-09E1825CB99B}" sibTransId="{1337A7D6-9F4C-4BDB-9FDF-0BDBF61F2CE0}"/>
    <dgm:cxn modelId="{61FD465E-B3D8-4D76-85A0-42843CC92F78}" srcId="{AA3DB424-8EB6-4A4F-80AE-F3BDEF8F28F9}" destId="{480CCE5D-8372-40F9-A2E6-ED4C361C9933}" srcOrd="1" destOrd="0" parTransId="{3BD3FF66-42A2-48EB-B73A-0F532CB2AD4C}" sibTransId="{733CBC10-1166-475F-9E21-B949665F7809}"/>
    <dgm:cxn modelId="{9B58E641-65D8-43D0-9B1F-1962971BDD48}" type="presOf" srcId="{B72D80AD-ABE5-4F90-8FEF-6B83D1EA7DF0}" destId="{A35799EF-D45E-4FE1-B0B5-69727B53E4C2}" srcOrd="0" destOrd="0" presId="urn:microsoft.com/office/officeart/2005/8/layout/vList5"/>
    <dgm:cxn modelId="{59702067-060B-46C3-8DD9-6BB9F7C6CA0E}" srcId="{B72D80AD-ABE5-4F90-8FEF-6B83D1EA7DF0}" destId="{EA9EA5E6-1662-4C70-8CF7-D6CF1CA206D8}" srcOrd="0" destOrd="0" parTransId="{54159B84-3F59-4CC3-96B3-C46C16509C1F}" sibTransId="{C71DAF0B-94FE-4EAC-8070-604E9289D065}"/>
    <dgm:cxn modelId="{3D4E2953-C4DE-4474-BF73-80A0DF661039}" srcId="{1074A488-7F92-439A-8D33-EB27740D4938}" destId="{AA3DB424-8EB6-4A4F-80AE-F3BDEF8F28F9}" srcOrd="0" destOrd="0" parTransId="{98D04393-D124-4E01-865B-EF7EB4B3553D}" sibTransId="{396F44B8-71C8-4EDA-8013-8723365C6E57}"/>
    <dgm:cxn modelId="{8413767B-5903-4A11-B73C-74DCCBEEDD3C}" type="presOf" srcId="{7566629C-7FB7-4374-ABD6-C70162A81CF8}" destId="{B2CFA226-50BF-42E7-9F15-84435C026182}" srcOrd="0" destOrd="0" presId="urn:microsoft.com/office/officeart/2005/8/layout/vList5"/>
    <dgm:cxn modelId="{E5578BA5-9D38-4131-8A96-507F3D2B469E}" srcId="{1074A488-7F92-439A-8D33-EB27740D4938}" destId="{B72D80AD-ABE5-4F90-8FEF-6B83D1EA7DF0}" srcOrd="1" destOrd="0" parTransId="{48CCCE64-FF7A-48E7-88D1-6C69CEE548BC}" sibTransId="{F0D57DFC-B2D9-497A-B833-D68836F63C0A}"/>
    <dgm:cxn modelId="{7E95B4AC-1D51-4D0C-B2B2-0ABC4D11C162}" type="presOf" srcId="{EA9EA5E6-1662-4C70-8CF7-D6CF1CA206D8}" destId="{96E95BAD-7757-44C6-84E4-35EAECB3E36B}" srcOrd="0" destOrd="0" presId="urn:microsoft.com/office/officeart/2005/8/layout/vList5"/>
    <dgm:cxn modelId="{2AFA9EAE-689B-4AD2-B1AF-5AE6D5B27BF7}" srcId="{AA3DB424-8EB6-4A4F-80AE-F3BDEF8F28F9}" destId="{7566629C-7FB7-4374-ABD6-C70162A81CF8}" srcOrd="0" destOrd="0" parTransId="{B3F90540-CD7E-4410-842A-29DCB6AB946B}" sibTransId="{C4E9D663-21A0-4E68-9EB4-8367B818236B}"/>
    <dgm:cxn modelId="{90D688BA-A74B-4032-88FA-B9F96CE21A6D}" type="presOf" srcId="{480CCE5D-8372-40F9-A2E6-ED4C361C9933}" destId="{B2CFA226-50BF-42E7-9F15-84435C026182}" srcOrd="0" destOrd="1" presId="urn:microsoft.com/office/officeart/2005/8/layout/vList5"/>
    <dgm:cxn modelId="{D82966CE-7E46-4EC2-B989-F67FC79DA25A}" type="presOf" srcId="{A4F158DA-ED02-477A-8F34-C5B41382DF99}" destId="{B2CFA226-50BF-42E7-9F15-84435C026182}" srcOrd="0" destOrd="2" presId="urn:microsoft.com/office/officeart/2005/8/layout/vList5"/>
    <dgm:cxn modelId="{0DC71683-AFE2-4A2E-AE04-B7D5693C8ECD}" type="presParOf" srcId="{FC1785CD-130E-43C2-BBE1-FCC1D1B223D7}" destId="{D72CFC8A-D0BF-44CD-A3E4-9EA2CD5C0B33}" srcOrd="0" destOrd="0" presId="urn:microsoft.com/office/officeart/2005/8/layout/vList5"/>
    <dgm:cxn modelId="{3374EFB1-7B3C-4C86-B541-0B78348480AD}" type="presParOf" srcId="{D72CFC8A-D0BF-44CD-A3E4-9EA2CD5C0B33}" destId="{7BC64CFD-4DE1-45CB-AB98-400D9E144979}" srcOrd="0" destOrd="0" presId="urn:microsoft.com/office/officeart/2005/8/layout/vList5"/>
    <dgm:cxn modelId="{4DA0799F-2709-4D1A-BD8C-D4C62C74BE97}" type="presParOf" srcId="{D72CFC8A-D0BF-44CD-A3E4-9EA2CD5C0B33}" destId="{B2CFA226-50BF-42E7-9F15-84435C026182}" srcOrd="1" destOrd="0" presId="urn:microsoft.com/office/officeart/2005/8/layout/vList5"/>
    <dgm:cxn modelId="{91F74368-D9DA-49D8-A2A3-3F2ADB0F345E}" type="presParOf" srcId="{FC1785CD-130E-43C2-BBE1-FCC1D1B223D7}" destId="{A5298AA1-AD26-4226-A505-8609FE514218}" srcOrd="1" destOrd="0" presId="urn:microsoft.com/office/officeart/2005/8/layout/vList5"/>
    <dgm:cxn modelId="{6CD9C3FF-66C0-4302-BC1E-A60EB3999B47}" type="presParOf" srcId="{FC1785CD-130E-43C2-BBE1-FCC1D1B223D7}" destId="{ADD6B1A7-81DC-4CBB-B235-706FF4986225}" srcOrd="2" destOrd="0" presId="urn:microsoft.com/office/officeart/2005/8/layout/vList5"/>
    <dgm:cxn modelId="{438A978C-4A3B-4094-96AD-02D874901373}" type="presParOf" srcId="{ADD6B1A7-81DC-4CBB-B235-706FF4986225}" destId="{A35799EF-D45E-4FE1-B0B5-69727B53E4C2}" srcOrd="0" destOrd="0" presId="urn:microsoft.com/office/officeart/2005/8/layout/vList5"/>
    <dgm:cxn modelId="{92DF4A52-927E-425D-9739-41AD6C81A7F2}" type="presParOf" srcId="{ADD6B1A7-81DC-4CBB-B235-706FF4986225}" destId="{96E95BAD-7757-44C6-84E4-35EAECB3E36B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AD15D7B-6D1F-457B-ACB6-D4520DE7B390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6F78F6CD-3ACC-4FC6-B310-66639BF23D73}">
      <dgm:prSet phldrT="[Text]"/>
      <dgm:spPr/>
      <dgm:t>
        <a:bodyPr/>
        <a:lstStyle/>
        <a:p>
          <a:r>
            <a:rPr lang="en-US" dirty="0"/>
            <a:t>For block of flats</a:t>
          </a:r>
        </a:p>
      </dgm:t>
    </dgm:pt>
    <dgm:pt modelId="{65FE8BAB-EEC2-48B4-A4D6-EDCA0510FB80}" type="parTrans" cxnId="{2C8BC3FC-1927-4332-8621-E84ECE37FC3D}">
      <dgm:prSet/>
      <dgm:spPr/>
      <dgm:t>
        <a:bodyPr/>
        <a:lstStyle/>
        <a:p>
          <a:endParaRPr lang="cs-CZ"/>
        </a:p>
      </dgm:t>
    </dgm:pt>
    <dgm:pt modelId="{7598E6AA-4AA2-4027-B1FB-251F875F026E}" type="sibTrans" cxnId="{2C8BC3FC-1927-4332-8621-E84ECE37FC3D}">
      <dgm:prSet/>
      <dgm:spPr/>
      <dgm:t>
        <a:bodyPr/>
        <a:lstStyle/>
        <a:p>
          <a:endParaRPr lang="cs-CZ"/>
        </a:p>
      </dgm:t>
    </dgm:pt>
    <dgm:pt modelId="{7C10AE4B-6753-4C26-BAB4-7E5E7805EFBE}">
      <dgm:prSet phldrT="[Text]"/>
      <dgm:spPr/>
      <dgm:t>
        <a:bodyPr/>
        <a:lstStyle/>
        <a:p>
          <a:r>
            <a:rPr lang="en-US" dirty="0"/>
            <a:t>Operation „Select flat for living“</a:t>
          </a:r>
        </a:p>
      </dgm:t>
    </dgm:pt>
    <dgm:pt modelId="{64EC7143-77DD-4BEE-A54A-9C1BD838DC71}" type="parTrans" cxnId="{1B7D589F-924E-41B7-9079-32E64E7964EE}">
      <dgm:prSet/>
      <dgm:spPr/>
      <dgm:t>
        <a:bodyPr/>
        <a:lstStyle/>
        <a:p>
          <a:endParaRPr lang="cs-CZ"/>
        </a:p>
      </dgm:t>
    </dgm:pt>
    <dgm:pt modelId="{C9AC1714-B51C-4C38-A397-408ADF215C8B}" type="sibTrans" cxnId="{1B7D589F-924E-41B7-9079-32E64E7964EE}">
      <dgm:prSet/>
      <dgm:spPr/>
      <dgm:t>
        <a:bodyPr/>
        <a:lstStyle/>
        <a:p>
          <a:endParaRPr lang="cs-CZ"/>
        </a:p>
      </dgm:t>
    </dgm:pt>
    <dgm:pt modelId="{1C23F4D2-3C73-4C2A-A532-11C08B61E886}">
      <dgm:prSet phldrT="[Text]"/>
      <dgm:spPr/>
      <dgm:t>
        <a:bodyPr/>
        <a:lstStyle/>
        <a:p>
          <a:r>
            <a:rPr lang="en-US" dirty="0"/>
            <a:t>For historical windows</a:t>
          </a:r>
        </a:p>
      </dgm:t>
    </dgm:pt>
    <dgm:pt modelId="{5CD039A2-0FBD-4062-8D8C-06EF409D1058}" type="parTrans" cxnId="{E8B0A5EE-CE36-4F5B-856B-45A667051955}">
      <dgm:prSet/>
      <dgm:spPr/>
      <dgm:t>
        <a:bodyPr/>
        <a:lstStyle/>
        <a:p>
          <a:endParaRPr lang="cs-CZ"/>
        </a:p>
      </dgm:t>
    </dgm:pt>
    <dgm:pt modelId="{7EE6361B-139A-4D77-9CFB-6C229E6FFCE9}" type="sibTrans" cxnId="{E8B0A5EE-CE36-4F5B-856B-45A667051955}">
      <dgm:prSet/>
      <dgm:spPr/>
      <dgm:t>
        <a:bodyPr/>
        <a:lstStyle/>
        <a:p>
          <a:endParaRPr lang="cs-CZ"/>
        </a:p>
      </dgm:t>
    </dgm:pt>
    <dgm:pt modelId="{0987B4D0-24BE-43E0-850B-94881104C430}">
      <dgm:prSet phldrT="[Text]"/>
      <dgm:spPr/>
      <dgm:t>
        <a:bodyPr/>
        <a:lstStyle/>
        <a:p>
          <a:r>
            <a:rPr lang="en-US" dirty="0"/>
            <a:t>Operation „Open“ and „Close“</a:t>
          </a:r>
        </a:p>
      </dgm:t>
    </dgm:pt>
    <dgm:pt modelId="{715E6674-C594-4EEF-B2AC-BEBCB77A2252}" type="parTrans" cxnId="{1920127D-AFCE-4999-8AF5-615399F76BA4}">
      <dgm:prSet/>
      <dgm:spPr/>
      <dgm:t>
        <a:bodyPr/>
        <a:lstStyle/>
        <a:p>
          <a:endParaRPr lang="cs-CZ"/>
        </a:p>
      </dgm:t>
    </dgm:pt>
    <dgm:pt modelId="{D236C5DC-F64E-4221-BEBD-AECF2469B6D1}" type="sibTrans" cxnId="{1920127D-AFCE-4999-8AF5-615399F76BA4}">
      <dgm:prSet/>
      <dgm:spPr/>
      <dgm:t>
        <a:bodyPr/>
        <a:lstStyle/>
        <a:p>
          <a:endParaRPr lang="cs-CZ"/>
        </a:p>
      </dgm:t>
    </dgm:pt>
    <dgm:pt modelId="{CF648369-C660-4EF1-817C-C7AFCB82EE1D}">
      <dgm:prSet phldrT="[Text]"/>
      <dgm:spPr/>
      <dgm:t>
        <a:bodyPr/>
        <a:lstStyle/>
        <a:p>
          <a:r>
            <a:rPr lang="en-US" dirty="0"/>
            <a:t>Operation „Clean“</a:t>
          </a:r>
        </a:p>
      </dgm:t>
    </dgm:pt>
    <dgm:pt modelId="{A1513D28-39CD-44EA-9F1F-AF0286B512EE}" type="parTrans" cxnId="{24F3FCDB-3670-447E-83C3-C68BB5257C81}">
      <dgm:prSet/>
      <dgm:spPr/>
      <dgm:t>
        <a:bodyPr/>
        <a:lstStyle/>
        <a:p>
          <a:endParaRPr lang="cs-CZ"/>
        </a:p>
      </dgm:t>
    </dgm:pt>
    <dgm:pt modelId="{DABDDC97-D335-4F3D-9CDB-82A687DAC770}" type="sibTrans" cxnId="{24F3FCDB-3670-447E-83C3-C68BB5257C81}">
      <dgm:prSet/>
      <dgm:spPr/>
      <dgm:t>
        <a:bodyPr/>
        <a:lstStyle/>
        <a:p>
          <a:endParaRPr lang="cs-CZ"/>
        </a:p>
      </dgm:t>
    </dgm:pt>
    <dgm:pt modelId="{25F2C015-1DE9-4C72-B1F9-569EA6531FEE}">
      <dgm:prSet phldrT="[Text]"/>
      <dgm:spPr/>
      <dgm:t>
        <a:bodyPr/>
        <a:lstStyle/>
        <a:p>
          <a:r>
            <a:rPr lang="en-US" dirty="0"/>
            <a:t>For equipment on the street</a:t>
          </a:r>
        </a:p>
      </dgm:t>
    </dgm:pt>
    <dgm:pt modelId="{F6C7E768-B251-4314-9E05-58B44EBC049F}" type="parTrans" cxnId="{7EB0FFEE-8E46-40EA-B592-9496B9BE9D0C}">
      <dgm:prSet/>
      <dgm:spPr/>
      <dgm:t>
        <a:bodyPr/>
        <a:lstStyle/>
        <a:p>
          <a:endParaRPr lang="cs-CZ"/>
        </a:p>
      </dgm:t>
    </dgm:pt>
    <dgm:pt modelId="{63AC6A52-ABA2-4293-8F13-113AB622C8C5}" type="sibTrans" cxnId="{7EB0FFEE-8E46-40EA-B592-9496B9BE9D0C}">
      <dgm:prSet/>
      <dgm:spPr/>
      <dgm:t>
        <a:bodyPr/>
        <a:lstStyle/>
        <a:p>
          <a:endParaRPr lang="cs-CZ"/>
        </a:p>
      </dgm:t>
    </dgm:pt>
    <dgm:pt modelId="{FD9D9C3B-5C72-4F83-A699-7DAA6F184C2C}">
      <dgm:prSet phldrT="[Text]"/>
      <dgm:spPr/>
      <dgm:t>
        <a:bodyPr/>
        <a:lstStyle/>
        <a:p>
          <a:r>
            <a:rPr lang="en-US" dirty="0"/>
            <a:t>Operation „Switch On“ and „Switch Off“</a:t>
          </a:r>
        </a:p>
      </dgm:t>
    </dgm:pt>
    <dgm:pt modelId="{E22CD0D9-8810-404A-A1FD-489E99B7203D}" type="parTrans" cxnId="{A270EF07-DE62-45F4-8B22-A948732935AE}">
      <dgm:prSet/>
      <dgm:spPr/>
      <dgm:t>
        <a:bodyPr/>
        <a:lstStyle/>
        <a:p>
          <a:endParaRPr lang="cs-CZ"/>
        </a:p>
      </dgm:t>
    </dgm:pt>
    <dgm:pt modelId="{37561F8F-474F-427E-8403-638D1127E875}" type="sibTrans" cxnId="{A270EF07-DE62-45F4-8B22-A948732935AE}">
      <dgm:prSet/>
      <dgm:spPr/>
      <dgm:t>
        <a:bodyPr/>
        <a:lstStyle/>
        <a:p>
          <a:endParaRPr lang="cs-CZ"/>
        </a:p>
      </dgm:t>
    </dgm:pt>
    <dgm:pt modelId="{0E6865CB-8376-47F6-82C0-94A3B7A8DF54}">
      <dgm:prSet phldrT="[Text]"/>
      <dgm:spPr/>
      <dgm:t>
        <a:bodyPr/>
        <a:lstStyle/>
        <a:p>
          <a:r>
            <a:rPr lang="en-US" dirty="0"/>
            <a:t>Operation „Change intensity of light“</a:t>
          </a:r>
        </a:p>
      </dgm:t>
    </dgm:pt>
    <dgm:pt modelId="{C973C1A1-FEC7-49A6-90DD-984CBD09EB8C}" type="parTrans" cxnId="{3C8F04E4-E44C-4F4E-9653-31B09E9BDB4F}">
      <dgm:prSet/>
      <dgm:spPr/>
      <dgm:t>
        <a:bodyPr/>
        <a:lstStyle/>
        <a:p>
          <a:endParaRPr lang="cs-CZ"/>
        </a:p>
      </dgm:t>
    </dgm:pt>
    <dgm:pt modelId="{47538336-8C18-4CEC-AFF7-B57A682F71DA}" type="sibTrans" cxnId="{3C8F04E4-E44C-4F4E-9653-31B09E9BDB4F}">
      <dgm:prSet/>
      <dgm:spPr/>
      <dgm:t>
        <a:bodyPr/>
        <a:lstStyle/>
        <a:p>
          <a:endParaRPr lang="cs-CZ"/>
        </a:p>
      </dgm:t>
    </dgm:pt>
    <dgm:pt modelId="{97986D9A-CFEF-4384-9E45-0B4834ACAEBF}">
      <dgm:prSet phldrT="[Text]"/>
      <dgm:spPr/>
      <dgm:t>
        <a:bodyPr/>
        <a:lstStyle/>
        <a:p>
          <a:r>
            <a:rPr lang="en-US" dirty="0"/>
            <a:t>Operation „Clear the frontage“</a:t>
          </a:r>
        </a:p>
      </dgm:t>
    </dgm:pt>
    <dgm:pt modelId="{A781C927-2835-4EE8-9212-D1E10C29F07B}" type="parTrans" cxnId="{63DDD147-1B5D-47A1-8E62-A05383817DCB}">
      <dgm:prSet/>
      <dgm:spPr/>
      <dgm:t>
        <a:bodyPr/>
        <a:lstStyle/>
        <a:p>
          <a:endParaRPr lang="cs-CZ"/>
        </a:p>
      </dgm:t>
    </dgm:pt>
    <dgm:pt modelId="{119DF041-87A3-41E0-99E2-D011D602C6B7}" type="sibTrans" cxnId="{63DDD147-1B5D-47A1-8E62-A05383817DCB}">
      <dgm:prSet/>
      <dgm:spPr/>
      <dgm:t>
        <a:bodyPr/>
        <a:lstStyle/>
        <a:p>
          <a:endParaRPr lang="cs-CZ"/>
        </a:p>
      </dgm:t>
    </dgm:pt>
    <dgm:pt modelId="{A609C8F1-2512-4ED9-BDC2-135E29DD367A}">
      <dgm:prSet phldrT="[Text]"/>
      <dgm:spPr/>
      <dgm:t>
        <a:bodyPr/>
        <a:lstStyle/>
        <a:p>
          <a:r>
            <a:rPr lang="en-US" dirty="0"/>
            <a:t>Operation „Change“</a:t>
          </a:r>
        </a:p>
      </dgm:t>
    </dgm:pt>
    <dgm:pt modelId="{FF2C6880-E8B3-465A-BB4D-EBE22532ED95}" type="parTrans" cxnId="{F26666F6-D6C4-4576-9366-DDF372A15F9D}">
      <dgm:prSet/>
      <dgm:spPr/>
      <dgm:t>
        <a:bodyPr/>
        <a:lstStyle/>
        <a:p>
          <a:endParaRPr lang="cs-CZ"/>
        </a:p>
      </dgm:t>
    </dgm:pt>
    <dgm:pt modelId="{C5D670C8-C8F9-496A-BC2D-6A18A6A8D317}" type="sibTrans" cxnId="{F26666F6-D6C4-4576-9366-DDF372A15F9D}">
      <dgm:prSet/>
      <dgm:spPr/>
      <dgm:t>
        <a:bodyPr/>
        <a:lstStyle/>
        <a:p>
          <a:endParaRPr lang="cs-CZ"/>
        </a:p>
      </dgm:t>
    </dgm:pt>
    <dgm:pt modelId="{A88E9BE4-C5CD-4462-94FD-A6C4CAA4D6F9}">
      <dgm:prSet phldrT="[Text]"/>
      <dgm:spPr/>
      <dgm:t>
        <a:bodyPr/>
        <a:lstStyle/>
        <a:p>
          <a:r>
            <a:rPr lang="en-US" dirty="0"/>
            <a:t>Operation „Change“ and „Maintain“</a:t>
          </a:r>
        </a:p>
      </dgm:t>
    </dgm:pt>
    <dgm:pt modelId="{0C5E802E-2B23-4CEA-8767-99807FEC0390}" type="parTrans" cxnId="{80AC4791-3E4D-470C-B753-49A8B16206EB}">
      <dgm:prSet/>
      <dgm:spPr/>
      <dgm:t>
        <a:bodyPr/>
        <a:lstStyle/>
        <a:p>
          <a:endParaRPr lang="cs-CZ"/>
        </a:p>
      </dgm:t>
    </dgm:pt>
    <dgm:pt modelId="{5DAF94B4-A5DA-42C1-A040-0B1082E7CC27}" type="sibTrans" cxnId="{80AC4791-3E4D-470C-B753-49A8B16206EB}">
      <dgm:prSet/>
      <dgm:spPr/>
      <dgm:t>
        <a:bodyPr/>
        <a:lstStyle/>
        <a:p>
          <a:endParaRPr lang="cs-CZ"/>
        </a:p>
      </dgm:t>
    </dgm:pt>
    <dgm:pt modelId="{847CB267-37E8-40C1-A895-49261489EE1F}" type="pres">
      <dgm:prSet presAssocID="{4AD15D7B-6D1F-457B-ACB6-D4520DE7B390}" presName="Name0" presStyleCnt="0">
        <dgm:presLayoutVars>
          <dgm:dir/>
          <dgm:animLvl val="lvl"/>
          <dgm:resizeHandles val="exact"/>
        </dgm:presLayoutVars>
      </dgm:prSet>
      <dgm:spPr/>
    </dgm:pt>
    <dgm:pt modelId="{7E61F012-323C-4787-AD80-04F5630FE4FE}" type="pres">
      <dgm:prSet presAssocID="{6F78F6CD-3ACC-4FC6-B310-66639BF23D73}" presName="linNode" presStyleCnt="0"/>
      <dgm:spPr/>
    </dgm:pt>
    <dgm:pt modelId="{D0F16F67-F8F6-4E7F-B346-AC2D029D813B}" type="pres">
      <dgm:prSet presAssocID="{6F78F6CD-3ACC-4FC6-B310-66639BF23D73}" presName="parentText" presStyleLbl="node1" presStyleIdx="0" presStyleCnt="3">
        <dgm:presLayoutVars>
          <dgm:chMax val="1"/>
          <dgm:bulletEnabled val="1"/>
        </dgm:presLayoutVars>
      </dgm:prSet>
      <dgm:spPr/>
    </dgm:pt>
    <dgm:pt modelId="{AE2CB791-92C4-413B-B4B0-18A34E8C5029}" type="pres">
      <dgm:prSet presAssocID="{6F78F6CD-3ACC-4FC6-B310-66639BF23D73}" presName="descendantText" presStyleLbl="alignAccFollowNode1" presStyleIdx="0" presStyleCnt="3">
        <dgm:presLayoutVars>
          <dgm:bulletEnabled val="1"/>
        </dgm:presLayoutVars>
      </dgm:prSet>
      <dgm:spPr/>
    </dgm:pt>
    <dgm:pt modelId="{94A2C049-87E1-46B3-AE1C-18A8AD32FF53}" type="pres">
      <dgm:prSet presAssocID="{7598E6AA-4AA2-4027-B1FB-251F875F026E}" presName="sp" presStyleCnt="0"/>
      <dgm:spPr/>
    </dgm:pt>
    <dgm:pt modelId="{75B89D90-0E4E-45C5-A1C3-D09FB86DB5A7}" type="pres">
      <dgm:prSet presAssocID="{1C23F4D2-3C73-4C2A-A532-11C08B61E886}" presName="linNode" presStyleCnt="0"/>
      <dgm:spPr/>
    </dgm:pt>
    <dgm:pt modelId="{22C92415-5C1F-474D-8390-6DE5D81CAAAC}" type="pres">
      <dgm:prSet presAssocID="{1C23F4D2-3C73-4C2A-A532-11C08B61E886}" presName="parentText" presStyleLbl="node1" presStyleIdx="1" presStyleCnt="3">
        <dgm:presLayoutVars>
          <dgm:chMax val="1"/>
          <dgm:bulletEnabled val="1"/>
        </dgm:presLayoutVars>
      </dgm:prSet>
      <dgm:spPr/>
    </dgm:pt>
    <dgm:pt modelId="{5810AD82-CCC0-413D-8C6E-989E0811BA28}" type="pres">
      <dgm:prSet presAssocID="{1C23F4D2-3C73-4C2A-A532-11C08B61E886}" presName="descendantText" presStyleLbl="alignAccFollowNode1" presStyleIdx="1" presStyleCnt="3">
        <dgm:presLayoutVars>
          <dgm:bulletEnabled val="1"/>
        </dgm:presLayoutVars>
      </dgm:prSet>
      <dgm:spPr/>
    </dgm:pt>
    <dgm:pt modelId="{6F377AE2-4579-46A2-8AF6-F9678CEE0A8E}" type="pres">
      <dgm:prSet presAssocID="{7EE6361B-139A-4D77-9CFB-6C229E6FFCE9}" presName="sp" presStyleCnt="0"/>
      <dgm:spPr/>
    </dgm:pt>
    <dgm:pt modelId="{B0A510F2-F664-4AC5-B72C-71EF3C6FFF33}" type="pres">
      <dgm:prSet presAssocID="{25F2C015-1DE9-4C72-B1F9-569EA6531FEE}" presName="linNode" presStyleCnt="0"/>
      <dgm:spPr/>
    </dgm:pt>
    <dgm:pt modelId="{E13C744F-456E-4518-9624-548283B3B1E5}" type="pres">
      <dgm:prSet presAssocID="{25F2C015-1DE9-4C72-B1F9-569EA6531FEE}" presName="parentText" presStyleLbl="node1" presStyleIdx="2" presStyleCnt="3">
        <dgm:presLayoutVars>
          <dgm:chMax val="1"/>
          <dgm:bulletEnabled val="1"/>
        </dgm:presLayoutVars>
      </dgm:prSet>
      <dgm:spPr/>
    </dgm:pt>
    <dgm:pt modelId="{D289AAD9-9043-465C-A5B1-253708240630}" type="pres">
      <dgm:prSet presAssocID="{25F2C015-1DE9-4C72-B1F9-569EA6531FEE}" presName="descendantText" presStyleLbl="alignAccFollowNode1" presStyleIdx="2" presStyleCnt="3">
        <dgm:presLayoutVars>
          <dgm:bulletEnabled val="1"/>
        </dgm:presLayoutVars>
      </dgm:prSet>
      <dgm:spPr/>
    </dgm:pt>
  </dgm:ptLst>
  <dgm:cxnLst>
    <dgm:cxn modelId="{AFA2C005-410D-42D8-99BC-B08AE0644AD0}" type="presOf" srcId="{97986D9A-CFEF-4384-9E45-0B4834ACAEBF}" destId="{AE2CB791-92C4-413B-B4B0-18A34E8C5029}" srcOrd="0" destOrd="1" presId="urn:microsoft.com/office/officeart/2005/8/layout/vList5"/>
    <dgm:cxn modelId="{A270EF07-DE62-45F4-8B22-A948732935AE}" srcId="{25F2C015-1DE9-4C72-B1F9-569EA6531FEE}" destId="{FD9D9C3B-5C72-4F83-A699-7DAA6F184C2C}" srcOrd="0" destOrd="0" parTransId="{E22CD0D9-8810-404A-A1FD-489E99B7203D}" sibTransId="{37561F8F-474F-427E-8403-638D1127E875}"/>
    <dgm:cxn modelId="{13AA4115-D965-4776-890D-85C5DA225E4C}" type="presOf" srcId="{25F2C015-1DE9-4C72-B1F9-569EA6531FEE}" destId="{E13C744F-456E-4518-9624-548283B3B1E5}" srcOrd="0" destOrd="0" presId="urn:microsoft.com/office/officeart/2005/8/layout/vList5"/>
    <dgm:cxn modelId="{63DDD147-1B5D-47A1-8E62-A05383817DCB}" srcId="{6F78F6CD-3ACC-4FC6-B310-66639BF23D73}" destId="{97986D9A-CFEF-4384-9E45-0B4834ACAEBF}" srcOrd="1" destOrd="0" parTransId="{A781C927-2835-4EE8-9212-D1E10C29F07B}" sibTransId="{119DF041-87A3-41E0-99E2-D011D602C6B7}"/>
    <dgm:cxn modelId="{7B41DE69-9400-4662-A941-44C09BC945E1}" type="presOf" srcId="{0E6865CB-8376-47F6-82C0-94A3B7A8DF54}" destId="{D289AAD9-9043-465C-A5B1-253708240630}" srcOrd="0" destOrd="1" presId="urn:microsoft.com/office/officeart/2005/8/layout/vList5"/>
    <dgm:cxn modelId="{BA5F9E54-6EE3-4995-9C10-31CF3B9A6EC1}" type="presOf" srcId="{0987B4D0-24BE-43E0-850B-94881104C430}" destId="{5810AD82-CCC0-413D-8C6E-989E0811BA28}" srcOrd="0" destOrd="0" presId="urn:microsoft.com/office/officeart/2005/8/layout/vList5"/>
    <dgm:cxn modelId="{1920127D-AFCE-4999-8AF5-615399F76BA4}" srcId="{1C23F4D2-3C73-4C2A-A532-11C08B61E886}" destId="{0987B4D0-24BE-43E0-850B-94881104C430}" srcOrd="0" destOrd="0" parTransId="{715E6674-C594-4EEF-B2AC-BEBCB77A2252}" sibTransId="{D236C5DC-F64E-4221-BEBD-AECF2469B6D1}"/>
    <dgm:cxn modelId="{4B73B47E-98E5-4E5D-9ABF-01127396F9B4}" type="presOf" srcId="{CF648369-C660-4EF1-817C-C7AFCB82EE1D}" destId="{5810AD82-CCC0-413D-8C6E-989E0811BA28}" srcOrd="0" destOrd="1" presId="urn:microsoft.com/office/officeart/2005/8/layout/vList5"/>
    <dgm:cxn modelId="{38969789-62B9-4B46-A3F0-788C93AD772B}" type="presOf" srcId="{4AD15D7B-6D1F-457B-ACB6-D4520DE7B390}" destId="{847CB267-37E8-40C1-A895-49261489EE1F}" srcOrd="0" destOrd="0" presId="urn:microsoft.com/office/officeart/2005/8/layout/vList5"/>
    <dgm:cxn modelId="{17A2FF89-0D72-4265-BFB3-4AD122269242}" type="presOf" srcId="{7C10AE4B-6753-4C26-BAB4-7E5E7805EFBE}" destId="{AE2CB791-92C4-413B-B4B0-18A34E8C5029}" srcOrd="0" destOrd="0" presId="urn:microsoft.com/office/officeart/2005/8/layout/vList5"/>
    <dgm:cxn modelId="{80AC4791-3E4D-470C-B753-49A8B16206EB}" srcId="{25F2C015-1DE9-4C72-B1F9-569EA6531FEE}" destId="{A88E9BE4-C5CD-4462-94FD-A6C4CAA4D6F9}" srcOrd="2" destOrd="0" parTransId="{0C5E802E-2B23-4CEA-8767-99807FEC0390}" sibTransId="{5DAF94B4-A5DA-42C1-A040-0B1082E7CC27}"/>
    <dgm:cxn modelId="{1B7D589F-924E-41B7-9079-32E64E7964EE}" srcId="{6F78F6CD-3ACC-4FC6-B310-66639BF23D73}" destId="{7C10AE4B-6753-4C26-BAB4-7E5E7805EFBE}" srcOrd="0" destOrd="0" parTransId="{64EC7143-77DD-4BEE-A54A-9C1BD838DC71}" sibTransId="{C9AC1714-B51C-4C38-A397-408ADF215C8B}"/>
    <dgm:cxn modelId="{591385A1-7D0B-4983-8F37-E2022B2DC91C}" type="presOf" srcId="{1C23F4D2-3C73-4C2A-A532-11C08B61E886}" destId="{22C92415-5C1F-474D-8390-6DE5D81CAAAC}" srcOrd="0" destOrd="0" presId="urn:microsoft.com/office/officeart/2005/8/layout/vList5"/>
    <dgm:cxn modelId="{5C7B67A5-89CF-4108-9A18-81A06D7B3E3A}" type="presOf" srcId="{6F78F6CD-3ACC-4FC6-B310-66639BF23D73}" destId="{D0F16F67-F8F6-4E7F-B346-AC2D029D813B}" srcOrd="0" destOrd="0" presId="urn:microsoft.com/office/officeart/2005/8/layout/vList5"/>
    <dgm:cxn modelId="{DAE04AAD-3308-4B90-A245-F7A62F6BAC49}" type="presOf" srcId="{FD9D9C3B-5C72-4F83-A699-7DAA6F184C2C}" destId="{D289AAD9-9043-465C-A5B1-253708240630}" srcOrd="0" destOrd="0" presId="urn:microsoft.com/office/officeart/2005/8/layout/vList5"/>
    <dgm:cxn modelId="{08F179D9-A65D-4DBC-9648-3117951F4CDE}" type="presOf" srcId="{A88E9BE4-C5CD-4462-94FD-A6C4CAA4D6F9}" destId="{D289AAD9-9043-465C-A5B1-253708240630}" srcOrd="0" destOrd="2" presId="urn:microsoft.com/office/officeart/2005/8/layout/vList5"/>
    <dgm:cxn modelId="{24F3FCDB-3670-447E-83C3-C68BB5257C81}" srcId="{1C23F4D2-3C73-4C2A-A532-11C08B61E886}" destId="{CF648369-C660-4EF1-817C-C7AFCB82EE1D}" srcOrd="1" destOrd="0" parTransId="{A1513D28-39CD-44EA-9F1F-AF0286B512EE}" sibTransId="{DABDDC97-D335-4F3D-9CDB-82A687DAC770}"/>
    <dgm:cxn modelId="{3C8F04E4-E44C-4F4E-9653-31B09E9BDB4F}" srcId="{25F2C015-1DE9-4C72-B1F9-569EA6531FEE}" destId="{0E6865CB-8376-47F6-82C0-94A3B7A8DF54}" srcOrd="1" destOrd="0" parTransId="{C973C1A1-FEC7-49A6-90DD-984CBD09EB8C}" sibTransId="{47538336-8C18-4CEC-AFF7-B57A682F71DA}"/>
    <dgm:cxn modelId="{E8B0A5EE-CE36-4F5B-856B-45A667051955}" srcId="{4AD15D7B-6D1F-457B-ACB6-D4520DE7B390}" destId="{1C23F4D2-3C73-4C2A-A532-11C08B61E886}" srcOrd="1" destOrd="0" parTransId="{5CD039A2-0FBD-4062-8D8C-06EF409D1058}" sibTransId="{7EE6361B-139A-4D77-9CFB-6C229E6FFCE9}"/>
    <dgm:cxn modelId="{7EB0FFEE-8E46-40EA-B592-9496B9BE9D0C}" srcId="{4AD15D7B-6D1F-457B-ACB6-D4520DE7B390}" destId="{25F2C015-1DE9-4C72-B1F9-569EA6531FEE}" srcOrd="2" destOrd="0" parTransId="{F6C7E768-B251-4314-9E05-58B44EBC049F}" sibTransId="{63AC6A52-ABA2-4293-8F13-113AB622C8C5}"/>
    <dgm:cxn modelId="{F26666F6-D6C4-4576-9366-DDF372A15F9D}" srcId="{1C23F4D2-3C73-4C2A-A532-11C08B61E886}" destId="{A609C8F1-2512-4ED9-BDC2-135E29DD367A}" srcOrd="2" destOrd="0" parTransId="{FF2C6880-E8B3-465A-BB4D-EBE22532ED95}" sibTransId="{C5D670C8-C8F9-496A-BC2D-6A18A6A8D317}"/>
    <dgm:cxn modelId="{2B00F1F8-C337-4094-ACF0-D31A9CFAAF5F}" type="presOf" srcId="{A609C8F1-2512-4ED9-BDC2-135E29DD367A}" destId="{5810AD82-CCC0-413D-8C6E-989E0811BA28}" srcOrd="0" destOrd="2" presId="urn:microsoft.com/office/officeart/2005/8/layout/vList5"/>
    <dgm:cxn modelId="{2C8BC3FC-1927-4332-8621-E84ECE37FC3D}" srcId="{4AD15D7B-6D1F-457B-ACB6-D4520DE7B390}" destId="{6F78F6CD-3ACC-4FC6-B310-66639BF23D73}" srcOrd="0" destOrd="0" parTransId="{65FE8BAB-EEC2-48B4-A4D6-EDCA0510FB80}" sibTransId="{7598E6AA-4AA2-4027-B1FB-251F875F026E}"/>
    <dgm:cxn modelId="{D7E33999-1FA9-4F02-AD36-1134289F6EFC}" type="presParOf" srcId="{847CB267-37E8-40C1-A895-49261489EE1F}" destId="{7E61F012-323C-4787-AD80-04F5630FE4FE}" srcOrd="0" destOrd="0" presId="urn:microsoft.com/office/officeart/2005/8/layout/vList5"/>
    <dgm:cxn modelId="{149D0D54-2164-4372-A8C5-8B70BF40B733}" type="presParOf" srcId="{7E61F012-323C-4787-AD80-04F5630FE4FE}" destId="{D0F16F67-F8F6-4E7F-B346-AC2D029D813B}" srcOrd="0" destOrd="0" presId="urn:microsoft.com/office/officeart/2005/8/layout/vList5"/>
    <dgm:cxn modelId="{E050CD9F-6E56-4FAC-9F4D-D66679A947C4}" type="presParOf" srcId="{7E61F012-323C-4787-AD80-04F5630FE4FE}" destId="{AE2CB791-92C4-413B-B4B0-18A34E8C5029}" srcOrd="1" destOrd="0" presId="urn:microsoft.com/office/officeart/2005/8/layout/vList5"/>
    <dgm:cxn modelId="{177C6375-6DD6-4B03-B7D2-E5E3B7988508}" type="presParOf" srcId="{847CB267-37E8-40C1-A895-49261489EE1F}" destId="{94A2C049-87E1-46B3-AE1C-18A8AD32FF53}" srcOrd="1" destOrd="0" presId="urn:microsoft.com/office/officeart/2005/8/layout/vList5"/>
    <dgm:cxn modelId="{1FC5FB1C-3AA2-4EC5-8EF1-714689ABE014}" type="presParOf" srcId="{847CB267-37E8-40C1-A895-49261489EE1F}" destId="{75B89D90-0E4E-45C5-A1C3-D09FB86DB5A7}" srcOrd="2" destOrd="0" presId="urn:microsoft.com/office/officeart/2005/8/layout/vList5"/>
    <dgm:cxn modelId="{F07F1AC3-D04C-44BE-9C23-A44D4EE5CC7E}" type="presParOf" srcId="{75B89D90-0E4E-45C5-A1C3-D09FB86DB5A7}" destId="{22C92415-5C1F-474D-8390-6DE5D81CAAAC}" srcOrd="0" destOrd="0" presId="urn:microsoft.com/office/officeart/2005/8/layout/vList5"/>
    <dgm:cxn modelId="{537BC4A0-9150-4FAA-A4EB-33137FE569CC}" type="presParOf" srcId="{75B89D90-0E4E-45C5-A1C3-D09FB86DB5A7}" destId="{5810AD82-CCC0-413D-8C6E-989E0811BA28}" srcOrd="1" destOrd="0" presId="urn:microsoft.com/office/officeart/2005/8/layout/vList5"/>
    <dgm:cxn modelId="{D910B784-4D6F-488D-B9DA-D8DFC3120898}" type="presParOf" srcId="{847CB267-37E8-40C1-A895-49261489EE1F}" destId="{6F377AE2-4579-46A2-8AF6-F9678CEE0A8E}" srcOrd="3" destOrd="0" presId="urn:microsoft.com/office/officeart/2005/8/layout/vList5"/>
    <dgm:cxn modelId="{22A3E9C8-26CF-4326-85E8-D5F5CD0F6B97}" type="presParOf" srcId="{847CB267-37E8-40C1-A895-49261489EE1F}" destId="{B0A510F2-F664-4AC5-B72C-71EF3C6FFF33}" srcOrd="4" destOrd="0" presId="urn:microsoft.com/office/officeart/2005/8/layout/vList5"/>
    <dgm:cxn modelId="{4184CDEF-757E-42D6-A9C3-F4F522D5504D}" type="presParOf" srcId="{B0A510F2-F664-4AC5-B72C-71EF3C6FFF33}" destId="{E13C744F-456E-4518-9624-548283B3B1E5}" srcOrd="0" destOrd="0" presId="urn:microsoft.com/office/officeart/2005/8/layout/vList5"/>
    <dgm:cxn modelId="{18CDB1D9-4020-4E95-95BB-3B6239031734}" type="presParOf" srcId="{B0A510F2-F664-4AC5-B72C-71EF3C6FFF33}" destId="{D289AAD9-9043-465C-A5B1-253708240630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FE732E69-E524-43ED-BAEA-A90F7160954F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10A76450-88A1-4D6C-A771-98FEE6A98F20}">
      <dgm:prSet phldrT="[Text]"/>
      <dgm:spPr/>
      <dgm:t>
        <a:bodyPr/>
        <a:lstStyle/>
        <a:p>
          <a:r>
            <a:rPr lang="en-US" dirty="0"/>
            <a:t>Houses in historical design</a:t>
          </a:r>
        </a:p>
      </dgm:t>
    </dgm:pt>
    <dgm:pt modelId="{EBE8C966-3D87-4BDA-90A2-E91A10C06737}" type="parTrans" cxnId="{8952FEB3-DFF0-44C9-AD77-30102AFE89FC}">
      <dgm:prSet/>
      <dgm:spPr/>
      <dgm:t>
        <a:bodyPr/>
        <a:lstStyle/>
        <a:p>
          <a:endParaRPr lang="cs-CZ"/>
        </a:p>
      </dgm:t>
    </dgm:pt>
    <dgm:pt modelId="{17E7C11B-CF84-4D91-9418-D3B692E3E087}" type="sibTrans" cxnId="{8952FEB3-DFF0-44C9-AD77-30102AFE89FC}">
      <dgm:prSet/>
      <dgm:spPr/>
      <dgm:t>
        <a:bodyPr/>
        <a:lstStyle/>
        <a:p>
          <a:endParaRPr lang="cs-CZ"/>
        </a:p>
      </dgm:t>
    </dgm:pt>
    <dgm:pt modelId="{0C1D8DAC-41D2-4B24-A34C-4E2F4DDD9AD0}">
      <dgm:prSet phldrT="[Text]"/>
      <dgm:spPr/>
      <dgm:t>
        <a:bodyPr/>
        <a:lstStyle/>
        <a:p>
          <a:r>
            <a:rPr lang="en-US" dirty="0"/>
            <a:t>Every change must be verified by municipality</a:t>
          </a:r>
        </a:p>
      </dgm:t>
    </dgm:pt>
    <dgm:pt modelId="{9E421FC0-3F34-4DF0-965D-EBEBB6C97C80}" type="parTrans" cxnId="{E69BE6DE-E15B-4625-BBBA-54EF94450BF7}">
      <dgm:prSet/>
      <dgm:spPr/>
      <dgm:t>
        <a:bodyPr/>
        <a:lstStyle/>
        <a:p>
          <a:endParaRPr lang="cs-CZ"/>
        </a:p>
      </dgm:t>
    </dgm:pt>
    <dgm:pt modelId="{56D596A4-873E-4762-BE00-A34CDA6FF080}" type="sibTrans" cxnId="{E69BE6DE-E15B-4625-BBBA-54EF94450BF7}">
      <dgm:prSet/>
      <dgm:spPr/>
      <dgm:t>
        <a:bodyPr/>
        <a:lstStyle/>
        <a:p>
          <a:endParaRPr lang="cs-CZ"/>
        </a:p>
      </dgm:t>
    </dgm:pt>
    <dgm:pt modelId="{75669D1A-5390-46FB-9CA9-FAAFB3F2E980}">
      <dgm:prSet phldrT="[Text]"/>
      <dgm:spPr/>
      <dgm:t>
        <a:bodyPr/>
        <a:lstStyle/>
        <a:p>
          <a:r>
            <a:rPr lang="en-US" dirty="0"/>
            <a:t>They are excluded from energy certification</a:t>
          </a:r>
        </a:p>
      </dgm:t>
    </dgm:pt>
    <dgm:pt modelId="{7B572621-EDE9-4BE7-90B7-079B5E1FED70}" type="parTrans" cxnId="{F4300C26-5929-45A8-AA23-EF1773FFBEB1}">
      <dgm:prSet/>
      <dgm:spPr/>
      <dgm:t>
        <a:bodyPr/>
        <a:lstStyle/>
        <a:p>
          <a:endParaRPr lang="cs-CZ"/>
        </a:p>
      </dgm:t>
    </dgm:pt>
    <dgm:pt modelId="{3C252024-AB1C-4681-9150-1CF9702DE5D0}" type="sibTrans" cxnId="{F4300C26-5929-45A8-AA23-EF1773FFBEB1}">
      <dgm:prSet/>
      <dgm:spPr/>
      <dgm:t>
        <a:bodyPr/>
        <a:lstStyle/>
        <a:p>
          <a:endParaRPr lang="cs-CZ"/>
        </a:p>
      </dgm:t>
    </dgm:pt>
    <dgm:pt modelId="{F24ED923-33E8-4D78-A5FA-E3FF11062AB5}">
      <dgm:prSet phldrT="[Text]"/>
      <dgm:spPr/>
      <dgm:t>
        <a:bodyPr/>
        <a:lstStyle/>
        <a:p>
          <a:r>
            <a:rPr lang="en-US" dirty="0"/>
            <a:t>Windows in historical house</a:t>
          </a:r>
        </a:p>
      </dgm:t>
    </dgm:pt>
    <dgm:pt modelId="{214268E1-BC8E-478D-B49A-50BEE0C47AED}" type="parTrans" cxnId="{0C40F8AD-073B-4DCC-9FFE-7D3C0F455B2E}">
      <dgm:prSet/>
      <dgm:spPr/>
      <dgm:t>
        <a:bodyPr/>
        <a:lstStyle/>
        <a:p>
          <a:endParaRPr lang="cs-CZ"/>
        </a:p>
      </dgm:t>
    </dgm:pt>
    <dgm:pt modelId="{6532ABC8-026B-4E9A-B938-87293651CF37}" type="sibTrans" cxnId="{0C40F8AD-073B-4DCC-9FFE-7D3C0F455B2E}">
      <dgm:prSet/>
      <dgm:spPr/>
      <dgm:t>
        <a:bodyPr/>
        <a:lstStyle/>
        <a:p>
          <a:endParaRPr lang="cs-CZ"/>
        </a:p>
      </dgm:t>
    </dgm:pt>
    <dgm:pt modelId="{86B891EB-0CD2-4CFD-89DD-84985D049360}">
      <dgm:prSet phldrT="[Text]"/>
      <dgm:spPr/>
      <dgm:t>
        <a:bodyPr/>
        <a:lstStyle/>
        <a:p>
          <a:r>
            <a:rPr lang="en-US" dirty="0"/>
            <a:t>Cannot be changed to plastic</a:t>
          </a:r>
        </a:p>
      </dgm:t>
    </dgm:pt>
    <dgm:pt modelId="{4EEF9BFA-E50E-47F2-BE9E-48649056DDDE}" type="parTrans" cxnId="{A36AC66B-9152-4687-BBE9-D716B721DEF4}">
      <dgm:prSet/>
      <dgm:spPr/>
      <dgm:t>
        <a:bodyPr/>
        <a:lstStyle/>
        <a:p>
          <a:endParaRPr lang="cs-CZ"/>
        </a:p>
      </dgm:t>
    </dgm:pt>
    <dgm:pt modelId="{EFDD5675-C857-4338-B698-C8E11BDE4658}" type="sibTrans" cxnId="{A36AC66B-9152-4687-BBE9-D716B721DEF4}">
      <dgm:prSet/>
      <dgm:spPr/>
      <dgm:t>
        <a:bodyPr/>
        <a:lstStyle/>
        <a:p>
          <a:endParaRPr lang="cs-CZ"/>
        </a:p>
      </dgm:t>
    </dgm:pt>
    <dgm:pt modelId="{2BB89D97-C202-4772-B756-94B3136B8903}">
      <dgm:prSet phldrT="[Text]"/>
      <dgm:spPr/>
      <dgm:t>
        <a:bodyPr/>
        <a:lstStyle/>
        <a:p>
          <a:r>
            <a:rPr lang="en-US" dirty="0"/>
            <a:t>Can be opened in clear air only</a:t>
          </a:r>
        </a:p>
      </dgm:t>
    </dgm:pt>
    <dgm:pt modelId="{A30EA0AE-71A0-45DC-9519-83136DC51FF4}" type="parTrans" cxnId="{DFCF9EE7-03AA-40BC-8EFF-B031156D1A8D}">
      <dgm:prSet/>
      <dgm:spPr/>
      <dgm:t>
        <a:bodyPr/>
        <a:lstStyle/>
        <a:p>
          <a:endParaRPr lang="cs-CZ"/>
        </a:p>
      </dgm:t>
    </dgm:pt>
    <dgm:pt modelId="{26E24189-3439-4FD3-9A28-8F4348F8B602}" type="sibTrans" cxnId="{DFCF9EE7-03AA-40BC-8EFF-B031156D1A8D}">
      <dgm:prSet/>
      <dgm:spPr/>
      <dgm:t>
        <a:bodyPr/>
        <a:lstStyle/>
        <a:p>
          <a:endParaRPr lang="cs-CZ"/>
        </a:p>
      </dgm:t>
    </dgm:pt>
    <dgm:pt modelId="{668EFA9B-4375-4290-BA04-7C5895A48AAF}">
      <dgm:prSet phldrT="[Text]"/>
      <dgm:spPr/>
      <dgm:t>
        <a:bodyPr/>
        <a:lstStyle/>
        <a:p>
          <a:r>
            <a:rPr lang="en-US" dirty="0"/>
            <a:t>Pedestrian way linked with lamps</a:t>
          </a:r>
        </a:p>
      </dgm:t>
    </dgm:pt>
    <dgm:pt modelId="{50A3090B-893F-4716-8318-5C741E449777}" type="parTrans" cxnId="{18D47AC8-1EE9-404B-BFF0-CD48457E931B}">
      <dgm:prSet/>
      <dgm:spPr/>
      <dgm:t>
        <a:bodyPr/>
        <a:lstStyle/>
        <a:p>
          <a:endParaRPr lang="cs-CZ"/>
        </a:p>
      </dgm:t>
    </dgm:pt>
    <dgm:pt modelId="{01F8CADA-5334-424C-962F-F6068A1036DF}" type="sibTrans" cxnId="{18D47AC8-1EE9-404B-BFF0-CD48457E931B}">
      <dgm:prSet/>
      <dgm:spPr/>
      <dgm:t>
        <a:bodyPr/>
        <a:lstStyle/>
        <a:p>
          <a:endParaRPr lang="cs-CZ"/>
        </a:p>
      </dgm:t>
    </dgm:pt>
    <dgm:pt modelId="{D1D203B9-2F95-409A-B3F2-9947C9736015}">
      <dgm:prSet phldrT="[Text]"/>
      <dgm:spPr/>
      <dgm:t>
        <a:bodyPr/>
        <a:lstStyle/>
        <a:p>
          <a:r>
            <a:rPr lang="en-US" dirty="0"/>
            <a:t>Lamps can switch off only if intensity of daylight increase some level </a:t>
          </a:r>
        </a:p>
      </dgm:t>
    </dgm:pt>
    <dgm:pt modelId="{94E4C136-0679-4509-A711-5E5E16A4854F}" type="parTrans" cxnId="{7B8AC4CA-684B-433E-BB2C-F947091F063A}">
      <dgm:prSet/>
      <dgm:spPr/>
      <dgm:t>
        <a:bodyPr/>
        <a:lstStyle/>
        <a:p>
          <a:endParaRPr lang="cs-CZ"/>
        </a:p>
      </dgm:t>
    </dgm:pt>
    <dgm:pt modelId="{BA31E57B-00F8-4E6D-8367-C7BD3B4B8BA3}" type="sibTrans" cxnId="{7B8AC4CA-684B-433E-BB2C-F947091F063A}">
      <dgm:prSet/>
      <dgm:spPr/>
      <dgm:t>
        <a:bodyPr/>
        <a:lstStyle/>
        <a:p>
          <a:endParaRPr lang="cs-CZ"/>
        </a:p>
      </dgm:t>
    </dgm:pt>
    <dgm:pt modelId="{1E5E8D52-73F0-41F6-AE9B-B9BCF9C3F3C0}">
      <dgm:prSet phldrT="[Text]"/>
      <dgm:spPr/>
      <dgm:t>
        <a:bodyPr/>
        <a:lstStyle/>
        <a:p>
          <a:r>
            <a:rPr lang="en-US" dirty="0"/>
            <a:t>Pedestrian way should detect the movement to inform the lamp to intensify the lighting</a:t>
          </a:r>
        </a:p>
      </dgm:t>
    </dgm:pt>
    <dgm:pt modelId="{03D9DFA5-4697-4AE2-9AEB-BB0A94771819}" type="parTrans" cxnId="{1238F00B-0422-4936-B437-62DE366DD246}">
      <dgm:prSet/>
      <dgm:spPr/>
      <dgm:t>
        <a:bodyPr/>
        <a:lstStyle/>
        <a:p>
          <a:endParaRPr lang="cs-CZ"/>
        </a:p>
      </dgm:t>
    </dgm:pt>
    <dgm:pt modelId="{CCF55C4A-D38C-477B-9F1F-01EB9D4BDD41}" type="sibTrans" cxnId="{1238F00B-0422-4936-B437-62DE366DD246}">
      <dgm:prSet/>
      <dgm:spPr/>
      <dgm:t>
        <a:bodyPr/>
        <a:lstStyle/>
        <a:p>
          <a:endParaRPr lang="cs-CZ"/>
        </a:p>
      </dgm:t>
    </dgm:pt>
    <dgm:pt modelId="{E6325027-7D88-4769-BE20-28DB21ACDCA6}">
      <dgm:prSet phldrT="[Text]"/>
      <dgm:spPr/>
      <dgm:t>
        <a:bodyPr/>
        <a:lstStyle/>
        <a:p>
          <a:r>
            <a:rPr lang="en-US" dirty="0"/>
            <a:t>The flats can be given to selected persons</a:t>
          </a:r>
        </a:p>
      </dgm:t>
    </dgm:pt>
    <dgm:pt modelId="{5153CC9F-8AB9-4156-A054-C72FD6272B84}" type="parTrans" cxnId="{BD8F0727-E27B-469B-ADA1-2785786C9D14}">
      <dgm:prSet/>
      <dgm:spPr/>
      <dgm:t>
        <a:bodyPr/>
        <a:lstStyle/>
        <a:p>
          <a:endParaRPr lang="cs-CZ"/>
        </a:p>
      </dgm:t>
    </dgm:pt>
    <dgm:pt modelId="{AF1D09C0-ED8E-423C-8B2D-1E364EB201E1}" type="sibTrans" cxnId="{BD8F0727-E27B-469B-ADA1-2785786C9D14}">
      <dgm:prSet/>
      <dgm:spPr/>
      <dgm:t>
        <a:bodyPr/>
        <a:lstStyle/>
        <a:p>
          <a:endParaRPr lang="cs-CZ"/>
        </a:p>
      </dgm:t>
    </dgm:pt>
    <dgm:pt modelId="{34681369-F62B-487F-8A0B-CF0553E399B7}">
      <dgm:prSet phldrT="[Text]"/>
      <dgm:spPr/>
      <dgm:t>
        <a:bodyPr/>
        <a:lstStyle/>
        <a:p>
          <a:r>
            <a:rPr lang="en-US" dirty="0"/>
            <a:t>Must be maintained in different way than modern one</a:t>
          </a:r>
        </a:p>
      </dgm:t>
    </dgm:pt>
    <dgm:pt modelId="{3567E835-E20E-46AC-AE27-F82D6191679B}" type="parTrans" cxnId="{10ADABB9-FC6F-464D-8AB4-6D7E035B3FB0}">
      <dgm:prSet/>
      <dgm:spPr/>
      <dgm:t>
        <a:bodyPr/>
        <a:lstStyle/>
        <a:p>
          <a:endParaRPr lang="cs-CZ"/>
        </a:p>
      </dgm:t>
    </dgm:pt>
    <dgm:pt modelId="{56AE8AA8-BB6D-4413-AD2D-5416CEC26412}" type="sibTrans" cxnId="{10ADABB9-FC6F-464D-8AB4-6D7E035B3FB0}">
      <dgm:prSet/>
      <dgm:spPr/>
      <dgm:t>
        <a:bodyPr/>
        <a:lstStyle/>
        <a:p>
          <a:endParaRPr lang="cs-CZ"/>
        </a:p>
      </dgm:t>
    </dgm:pt>
    <dgm:pt modelId="{F530F18E-7A91-4009-B0EE-2DEF769B7838}" type="pres">
      <dgm:prSet presAssocID="{FE732E69-E524-43ED-BAEA-A90F7160954F}" presName="Name0" presStyleCnt="0">
        <dgm:presLayoutVars>
          <dgm:dir/>
          <dgm:animLvl val="lvl"/>
          <dgm:resizeHandles val="exact"/>
        </dgm:presLayoutVars>
      </dgm:prSet>
      <dgm:spPr/>
    </dgm:pt>
    <dgm:pt modelId="{44C15C9B-10D9-421D-9CBB-F63ADD06AA21}" type="pres">
      <dgm:prSet presAssocID="{10A76450-88A1-4D6C-A771-98FEE6A98F20}" presName="composite" presStyleCnt="0"/>
      <dgm:spPr/>
    </dgm:pt>
    <dgm:pt modelId="{E7F07F53-4A02-4893-B38B-C0327B769DBE}" type="pres">
      <dgm:prSet presAssocID="{10A76450-88A1-4D6C-A771-98FEE6A98F20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</dgm:pt>
    <dgm:pt modelId="{DAC29681-E7AA-40A8-AB47-7A2E9A6FD1A2}" type="pres">
      <dgm:prSet presAssocID="{10A76450-88A1-4D6C-A771-98FEE6A98F20}" presName="desTx" presStyleLbl="alignAccFollowNode1" presStyleIdx="0" presStyleCnt="3">
        <dgm:presLayoutVars>
          <dgm:bulletEnabled val="1"/>
        </dgm:presLayoutVars>
      </dgm:prSet>
      <dgm:spPr/>
    </dgm:pt>
    <dgm:pt modelId="{F234C576-621C-455D-B04F-4902D6C1A016}" type="pres">
      <dgm:prSet presAssocID="{17E7C11B-CF84-4D91-9418-D3B692E3E087}" presName="space" presStyleCnt="0"/>
      <dgm:spPr/>
    </dgm:pt>
    <dgm:pt modelId="{825F4BB0-5471-448D-AA04-B7116FD56FBF}" type="pres">
      <dgm:prSet presAssocID="{F24ED923-33E8-4D78-A5FA-E3FF11062AB5}" presName="composite" presStyleCnt="0"/>
      <dgm:spPr/>
    </dgm:pt>
    <dgm:pt modelId="{F5BB2518-E314-40D8-8FCB-BB53CDF288A4}" type="pres">
      <dgm:prSet presAssocID="{F24ED923-33E8-4D78-A5FA-E3FF11062AB5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</dgm:pt>
    <dgm:pt modelId="{8EA2A62E-4819-469F-A361-F8B6A15E9CE5}" type="pres">
      <dgm:prSet presAssocID="{F24ED923-33E8-4D78-A5FA-E3FF11062AB5}" presName="desTx" presStyleLbl="alignAccFollowNode1" presStyleIdx="1" presStyleCnt="3">
        <dgm:presLayoutVars>
          <dgm:bulletEnabled val="1"/>
        </dgm:presLayoutVars>
      </dgm:prSet>
      <dgm:spPr/>
    </dgm:pt>
    <dgm:pt modelId="{6FCB2D50-1EC4-492F-ADF3-31BD22D954D5}" type="pres">
      <dgm:prSet presAssocID="{6532ABC8-026B-4E9A-B938-87293651CF37}" presName="space" presStyleCnt="0"/>
      <dgm:spPr/>
    </dgm:pt>
    <dgm:pt modelId="{6338CE9D-8369-4D07-BC72-5DDD0A2F97C0}" type="pres">
      <dgm:prSet presAssocID="{668EFA9B-4375-4290-BA04-7C5895A48AAF}" presName="composite" presStyleCnt="0"/>
      <dgm:spPr/>
    </dgm:pt>
    <dgm:pt modelId="{CC131AFD-D9C5-4436-B4A9-38146D504414}" type="pres">
      <dgm:prSet presAssocID="{668EFA9B-4375-4290-BA04-7C5895A48AAF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</dgm:pt>
    <dgm:pt modelId="{B3155825-2371-43EC-A197-DF886A7E17D3}" type="pres">
      <dgm:prSet presAssocID="{668EFA9B-4375-4290-BA04-7C5895A48AAF}" presName="desTx" presStyleLbl="alignAccFollowNode1" presStyleIdx="2" presStyleCnt="3">
        <dgm:presLayoutVars>
          <dgm:bulletEnabled val="1"/>
        </dgm:presLayoutVars>
      </dgm:prSet>
      <dgm:spPr/>
    </dgm:pt>
  </dgm:ptLst>
  <dgm:cxnLst>
    <dgm:cxn modelId="{1238F00B-0422-4936-B437-62DE366DD246}" srcId="{668EFA9B-4375-4290-BA04-7C5895A48AAF}" destId="{1E5E8D52-73F0-41F6-AE9B-B9BCF9C3F3C0}" srcOrd="1" destOrd="0" parTransId="{03D9DFA5-4697-4AE2-9AEB-BB0A94771819}" sibTransId="{CCF55C4A-D38C-477B-9F1F-01EB9D4BDD41}"/>
    <dgm:cxn modelId="{F4300C26-5929-45A8-AA23-EF1773FFBEB1}" srcId="{10A76450-88A1-4D6C-A771-98FEE6A98F20}" destId="{75669D1A-5390-46FB-9CA9-FAAFB3F2E980}" srcOrd="1" destOrd="0" parTransId="{7B572621-EDE9-4BE7-90B7-079B5E1FED70}" sibTransId="{3C252024-AB1C-4681-9150-1CF9702DE5D0}"/>
    <dgm:cxn modelId="{BD8F0727-E27B-469B-ADA1-2785786C9D14}" srcId="{10A76450-88A1-4D6C-A771-98FEE6A98F20}" destId="{E6325027-7D88-4769-BE20-28DB21ACDCA6}" srcOrd="2" destOrd="0" parTransId="{5153CC9F-8AB9-4156-A054-C72FD6272B84}" sibTransId="{AF1D09C0-ED8E-423C-8B2D-1E364EB201E1}"/>
    <dgm:cxn modelId="{FC93BF3C-C454-496A-9B2C-3F8D0593242D}" type="presOf" srcId="{86B891EB-0CD2-4CFD-89DD-84985D049360}" destId="{8EA2A62E-4819-469F-A361-F8B6A15E9CE5}" srcOrd="0" destOrd="0" presId="urn:microsoft.com/office/officeart/2005/8/layout/hList1"/>
    <dgm:cxn modelId="{67654042-AB76-4675-9853-6B9E25679438}" type="presOf" srcId="{668EFA9B-4375-4290-BA04-7C5895A48AAF}" destId="{CC131AFD-D9C5-4436-B4A9-38146D504414}" srcOrd="0" destOrd="0" presId="urn:microsoft.com/office/officeart/2005/8/layout/hList1"/>
    <dgm:cxn modelId="{A36AC66B-9152-4687-BBE9-D716B721DEF4}" srcId="{F24ED923-33E8-4D78-A5FA-E3FF11062AB5}" destId="{86B891EB-0CD2-4CFD-89DD-84985D049360}" srcOrd="0" destOrd="0" parTransId="{4EEF9BFA-E50E-47F2-BE9E-48649056DDDE}" sibTransId="{EFDD5675-C857-4338-B698-C8E11BDE4658}"/>
    <dgm:cxn modelId="{3CC65B51-46FC-4A13-97D9-02D360EF5DE1}" type="presOf" srcId="{10A76450-88A1-4D6C-A771-98FEE6A98F20}" destId="{E7F07F53-4A02-4893-B38B-C0327B769DBE}" srcOrd="0" destOrd="0" presId="urn:microsoft.com/office/officeart/2005/8/layout/hList1"/>
    <dgm:cxn modelId="{1CA35F55-FEE1-40C7-9766-3BA61DF08286}" type="presOf" srcId="{34681369-F62B-487F-8A0B-CF0553E399B7}" destId="{8EA2A62E-4819-469F-A361-F8B6A15E9CE5}" srcOrd="0" destOrd="2" presId="urn:microsoft.com/office/officeart/2005/8/layout/hList1"/>
    <dgm:cxn modelId="{237D3684-823C-4996-A31C-A36D391EC850}" type="presOf" srcId="{D1D203B9-2F95-409A-B3F2-9947C9736015}" destId="{B3155825-2371-43EC-A197-DF886A7E17D3}" srcOrd="0" destOrd="0" presId="urn:microsoft.com/office/officeart/2005/8/layout/hList1"/>
    <dgm:cxn modelId="{CC0CA688-2D68-4F85-BE57-6CF640BEA371}" type="presOf" srcId="{F24ED923-33E8-4D78-A5FA-E3FF11062AB5}" destId="{F5BB2518-E314-40D8-8FCB-BB53CDF288A4}" srcOrd="0" destOrd="0" presId="urn:microsoft.com/office/officeart/2005/8/layout/hList1"/>
    <dgm:cxn modelId="{EF078D89-A027-4B2F-A5F8-811FD7C8E261}" type="presOf" srcId="{FE732E69-E524-43ED-BAEA-A90F7160954F}" destId="{F530F18E-7A91-4009-B0EE-2DEF769B7838}" srcOrd="0" destOrd="0" presId="urn:microsoft.com/office/officeart/2005/8/layout/hList1"/>
    <dgm:cxn modelId="{0C40F8AD-073B-4DCC-9FFE-7D3C0F455B2E}" srcId="{FE732E69-E524-43ED-BAEA-A90F7160954F}" destId="{F24ED923-33E8-4D78-A5FA-E3FF11062AB5}" srcOrd="1" destOrd="0" parTransId="{214268E1-BC8E-478D-B49A-50BEE0C47AED}" sibTransId="{6532ABC8-026B-4E9A-B938-87293651CF37}"/>
    <dgm:cxn modelId="{A90BE2B1-B029-4DD1-826E-10115D9D8E9D}" type="presOf" srcId="{75669D1A-5390-46FB-9CA9-FAAFB3F2E980}" destId="{DAC29681-E7AA-40A8-AB47-7A2E9A6FD1A2}" srcOrd="0" destOrd="1" presId="urn:microsoft.com/office/officeart/2005/8/layout/hList1"/>
    <dgm:cxn modelId="{8952FEB3-DFF0-44C9-AD77-30102AFE89FC}" srcId="{FE732E69-E524-43ED-BAEA-A90F7160954F}" destId="{10A76450-88A1-4D6C-A771-98FEE6A98F20}" srcOrd="0" destOrd="0" parTransId="{EBE8C966-3D87-4BDA-90A2-E91A10C06737}" sibTransId="{17E7C11B-CF84-4D91-9418-D3B692E3E087}"/>
    <dgm:cxn modelId="{10ADABB9-FC6F-464D-8AB4-6D7E035B3FB0}" srcId="{F24ED923-33E8-4D78-A5FA-E3FF11062AB5}" destId="{34681369-F62B-487F-8A0B-CF0553E399B7}" srcOrd="2" destOrd="0" parTransId="{3567E835-E20E-46AC-AE27-F82D6191679B}" sibTransId="{56AE8AA8-BB6D-4413-AD2D-5416CEC26412}"/>
    <dgm:cxn modelId="{18D47AC8-1EE9-404B-BFF0-CD48457E931B}" srcId="{FE732E69-E524-43ED-BAEA-A90F7160954F}" destId="{668EFA9B-4375-4290-BA04-7C5895A48AAF}" srcOrd="2" destOrd="0" parTransId="{50A3090B-893F-4716-8318-5C741E449777}" sibTransId="{01F8CADA-5334-424C-962F-F6068A1036DF}"/>
    <dgm:cxn modelId="{585A2BC9-A059-4053-B970-58797B5EDBEF}" type="presOf" srcId="{E6325027-7D88-4769-BE20-28DB21ACDCA6}" destId="{DAC29681-E7AA-40A8-AB47-7A2E9A6FD1A2}" srcOrd="0" destOrd="2" presId="urn:microsoft.com/office/officeart/2005/8/layout/hList1"/>
    <dgm:cxn modelId="{7B8AC4CA-684B-433E-BB2C-F947091F063A}" srcId="{668EFA9B-4375-4290-BA04-7C5895A48AAF}" destId="{D1D203B9-2F95-409A-B3F2-9947C9736015}" srcOrd="0" destOrd="0" parTransId="{94E4C136-0679-4509-A711-5E5E16A4854F}" sibTransId="{BA31E57B-00F8-4E6D-8367-C7BD3B4B8BA3}"/>
    <dgm:cxn modelId="{C72A67DD-98BE-4A2D-AD8E-1CCF065384C4}" type="presOf" srcId="{1E5E8D52-73F0-41F6-AE9B-B9BCF9C3F3C0}" destId="{B3155825-2371-43EC-A197-DF886A7E17D3}" srcOrd="0" destOrd="1" presId="urn:microsoft.com/office/officeart/2005/8/layout/hList1"/>
    <dgm:cxn modelId="{732C45DE-D485-4F08-AB0A-E5608E18F8C2}" type="presOf" srcId="{0C1D8DAC-41D2-4B24-A34C-4E2F4DDD9AD0}" destId="{DAC29681-E7AA-40A8-AB47-7A2E9A6FD1A2}" srcOrd="0" destOrd="0" presId="urn:microsoft.com/office/officeart/2005/8/layout/hList1"/>
    <dgm:cxn modelId="{E69BE6DE-E15B-4625-BBBA-54EF94450BF7}" srcId="{10A76450-88A1-4D6C-A771-98FEE6A98F20}" destId="{0C1D8DAC-41D2-4B24-A34C-4E2F4DDD9AD0}" srcOrd="0" destOrd="0" parTransId="{9E421FC0-3F34-4DF0-965D-EBEBB6C97C80}" sibTransId="{56D596A4-873E-4762-BE00-A34CDA6FF080}"/>
    <dgm:cxn modelId="{DFCF9EE7-03AA-40BC-8EFF-B031156D1A8D}" srcId="{F24ED923-33E8-4D78-A5FA-E3FF11062AB5}" destId="{2BB89D97-C202-4772-B756-94B3136B8903}" srcOrd="1" destOrd="0" parTransId="{A30EA0AE-71A0-45DC-9519-83136DC51FF4}" sibTransId="{26E24189-3439-4FD3-9A28-8F4348F8B602}"/>
    <dgm:cxn modelId="{FA7865E8-E042-4A46-A242-4211F10F60FB}" type="presOf" srcId="{2BB89D97-C202-4772-B756-94B3136B8903}" destId="{8EA2A62E-4819-469F-A361-F8B6A15E9CE5}" srcOrd="0" destOrd="1" presId="urn:microsoft.com/office/officeart/2005/8/layout/hList1"/>
    <dgm:cxn modelId="{10E87966-9DEF-4BE4-A507-68AD16143585}" type="presParOf" srcId="{F530F18E-7A91-4009-B0EE-2DEF769B7838}" destId="{44C15C9B-10D9-421D-9CBB-F63ADD06AA21}" srcOrd="0" destOrd="0" presId="urn:microsoft.com/office/officeart/2005/8/layout/hList1"/>
    <dgm:cxn modelId="{1F66FCC6-6A61-4DC4-B68A-FD3CFDB17E19}" type="presParOf" srcId="{44C15C9B-10D9-421D-9CBB-F63ADD06AA21}" destId="{E7F07F53-4A02-4893-B38B-C0327B769DBE}" srcOrd="0" destOrd="0" presId="urn:microsoft.com/office/officeart/2005/8/layout/hList1"/>
    <dgm:cxn modelId="{15E3C740-B295-4E22-9361-A044151A8177}" type="presParOf" srcId="{44C15C9B-10D9-421D-9CBB-F63ADD06AA21}" destId="{DAC29681-E7AA-40A8-AB47-7A2E9A6FD1A2}" srcOrd="1" destOrd="0" presId="urn:microsoft.com/office/officeart/2005/8/layout/hList1"/>
    <dgm:cxn modelId="{79FABCD2-043A-4E12-BCAD-44261E9BEB83}" type="presParOf" srcId="{F530F18E-7A91-4009-B0EE-2DEF769B7838}" destId="{F234C576-621C-455D-B04F-4902D6C1A016}" srcOrd="1" destOrd="0" presId="urn:microsoft.com/office/officeart/2005/8/layout/hList1"/>
    <dgm:cxn modelId="{647C9324-1AA1-4744-B6EB-790D32351E9F}" type="presParOf" srcId="{F530F18E-7A91-4009-B0EE-2DEF769B7838}" destId="{825F4BB0-5471-448D-AA04-B7116FD56FBF}" srcOrd="2" destOrd="0" presId="urn:microsoft.com/office/officeart/2005/8/layout/hList1"/>
    <dgm:cxn modelId="{CC536FD5-F7B0-47F7-B596-976145845C47}" type="presParOf" srcId="{825F4BB0-5471-448D-AA04-B7116FD56FBF}" destId="{F5BB2518-E314-40D8-8FCB-BB53CDF288A4}" srcOrd="0" destOrd="0" presId="urn:microsoft.com/office/officeart/2005/8/layout/hList1"/>
    <dgm:cxn modelId="{441B68F3-86D7-4F18-8170-F3070DB5AE6C}" type="presParOf" srcId="{825F4BB0-5471-448D-AA04-B7116FD56FBF}" destId="{8EA2A62E-4819-469F-A361-F8B6A15E9CE5}" srcOrd="1" destOrd="0" presId="urn:microsoft.com/office/officeart/2005/8/layout/hList1"/>
    <dgm:cxn modelId="{BDE2D170-E14F-4946-B684-62259314CE8C}" type="presParOf" srcId="{F530F18E-7A91-4009-B0EE-2DEF769B7838}" destId="{6FCB2D50-1EC4-492F-ADF3-31BD22D954D5}" srcOrd="3" destOrd="0" presId="urn:microsoft.com/office/officeart/2005/8/layout/hList1"/>
    <dgm:cxn modelId="{23F41BA8-8429-4C87-842D-BDA146EAE001}" type="presParOf" srcId="{F530F18E-7A91-4009-B0EE-2DEF769B7838}" destId="{6338CE9D-8369-4D07-BC72-5DDD0A2F97C0}" srcOrd="4" destOrd="0" presId="urn:microsoft.com/office/officeart/2005/8/layout/hList1"/>
    <dgm:cxn modelId="{9BE2A242-23B5-4933-BB05-A3F43C658256}" type="presParOf" srcId="{6338CE9D-8369-4D07-BC72-5DDD0A2F97C0}" destId="{CC131AFD-D9C5-4436-B4A9-38146D504414}" srcOrd="0" destOrd="0" presId="urn:microsoft.com/office/officeart/2005/8/layout/hList1"/>
    <dgm:cxn modelId="{E1B49639-9AA8-4B5E-984A-8E6AC2F07ADC}" type="presParOf" srcId="{6338CE9D-8369-4D07-BC72-5DDD0A2F97C0}" destId="{B3155825-2371-43EC-A197-DF886A7E17D3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ED7E6CB3-4F7A-437A-99A9-C2939CBE9BD7}" type="doc">
      <dgm:prSet loTypeId="urn:microsoft.com/office/officeart/2005/8/layout/pList2" loCatId="list" qsTypeId="urn:microsoft.com/office/officeart/2005/8/quickstyle/simple1" qsCatId="simple" csTypeId="urn:microsoft.com/office/officeart/2005/8/colors/accent1_2" csCatId="accent1" phldr="1"/>
      <dgm:spPr/>
    </dgm:pt>
    <dgm:pt modelId="{8CC8A485-4276-452E-9635-55FBB8ACD202}">
      <dgm:prSet phldrT="[Text]"/>
      <dgm:spPr/>
      <dgm:t>
        <a:bodyPr/>
        <a:lstStyle/>
        <a:p>
          <a:r>
            <a:rPr lang="en-US" dirty="0"/>
            <a:t>Historical houses</a:t>
          </a:r>
        </a:p>
      </dgm:t>
    </dgm:pt>
    <dgm:pt modelId="{6AB67D46-19BD-4191-83C6-C64410CECCD7}" type="parTrans" cxnId="{4CD01021-7CBC-4F1A-8FCB-A7E86ED7CF5E}">
      <dgm:prSet/>
      <dgm:spPr/>
      <dgm:t>
        <a:bodyPr/>
        <a:lstStyle/>
        <a:p>
          <a:endParaRPr lang="cs-CZ"/>
        </a:p>
      </dgm:t>
    </dgm:pt>
    <dgm:pt modelId="{34396074-F4E6-485D-8ED5-E7DC9483B9FD}" type="sibTrans" cxnId="{4CD01021-7CBC-4F1A-8FCB-A7E86ED7CF5E}">
      <dgm:prSet/>
      <dgm:spPr/>
      <dgm:t>
        <a:bodyPr/>
        <a:lstStyle/>
        <a:p>
          <a:endParaRPr lang="cs-CZ"/>
        </a:p>
      </dgm:t>
    </dgm:pt>
    <dgm:pt modelId="{5F6329FB-4C15-42D1-BF6E-734D969EEFF3}">
      <dgm:prSet phldrT="[Text]"/>
      <dgm:spPr/>
      <dgm:t>
        <a:bodyPr/>
        <a:lstStyle/>
        <a:p>
          <a:r>
            <a:rPr lang="en-US" dirty="0"/>
            <a:t>Block of flats</a:t>
          </a:r>
        </a:p>
      </dgm:t>
    </dgm:pt>
    <dgm:pt modelId="{D26B77AD-2F95-49A2-AE59-A50DAEF92B05}" type="parTrans" cxnId="{FF697BD5-D319-4296-AFF7-A13D7409C9BD}">
      <dgm:prSet/>
      <dgm:spPr/>
      <dgm:t>
        <a:bodyPr/>
        <a:lstStyle/>
        <a:p>
          <a:endParaRPr lang="cs-CZ"/>
        </a:p>
      </dgm:t>
    </dgm:pt>
    <dgm:pt modelId="{C61E805B-FEAD-4E64-A58F-1E8D8082B736}" type="sibTrans" cxnId="{FF697BD5-D319-4296-AFF7-A13D7409C9BD}">
      <dgm:prSet/>
      <dgm:spPr/>
      <dgm:t>
        <a:bodyPr/>
        <a:lstStyle/>
        <a:p>
          <a:endParaRPr lang="cs-CZ"/>
        </a:p>
      </dgm:t>
    </dgm:pt>
    <dgm:pt modelId="{C4EF7A1E-6786-48DD-9EF1-B32F9BBE64DE}">
      <dgm:prSet phldrT="[Text]"/>
      <dgm:spPr/>
      <dgm:t>
        <a:bodyPr/>
        <a:lstStyle/>
        <a:p>
          <a:r>
            <a:rPr lang="en-US" dirty="0"/>
            <a:t>Objects of the street</a:t>
          </a:r>
        </a:p>
      </dgm:t>
    </dgm:pt>
    <dgm:pt modelId="{409FA9ED-BD64-4F58-8A04-805AE6C94AA5}" type="parTrans" cxnId="{8A8260B9-4E73-4627-8A46-38C9FC3BB87B}">
      <dgm:prSet/>
      <dgm:spPr/>
      <dgm:t>
        <a:bodyPr/>
        <a:lstStyle/>
        <a:p>
          <a:endParaRPr lang="cs-CZ"/>
        </a:p>
      </dgm:t>
    </dgm:pt>
    <dgm:pt modelId="{E1737560-9854-4029-8E76-F506B31BA264}" type="sibTrans" cxnId="{8A8260B9-4E73-4627-8A46-38C9FC3BB87B}">
      <dgm:prSet/>
      <dgm:spPr/>
      <dgm:t>
        <a:bodyPr/>
        <a:lstStyle/>
        <a:p>
          <a:endParaRPr lang="cs-CZ"/>
        </a:p>
      </dgm:t>
    </dgm:pt>
    <dgm:pt modelId="{DAFF068B-45E7-4624-8866-90E885A71495}">
      <dgm:prSet phldrT="[Text]"/>
      <dgm:spPr/>
      <dgm:t>
        <a:bodyPr/>
        <a:lstStyle/>
        <a:p>
          <a:r>
            <a:rPr lang="en-US" dirty="0"/>
            <a:t>We look to their historical value</a:t>
          </a:r>
        </a:p>
      </dgm:t>
    </dgm:pt>
    <dgm:pt modelId="{06D9C063-72F0-481C-AB9C-4A39743AC305}" type="parTrans" cxnId="{DBBC8344-9191-41F1-A7B9-E17365DF8DF9}">
      <dgm:prSet/>
      <dgm:spPr/>
      <dgm:t>
        <a:bodyPr/>
        <a:lstStyle/>
        <a:p>
          <a:endParaRPr lang="cs-CZ"/>
        </a:p>
      </dgm:t>
    </dgm:pt>
    <dgm:pt modelId="{F765EA71-32F1-4CDD-BD38-BF04345A0458}" type="sibTrans" cxnId="{DBBC8344-9191-41F1-A7B9-E17365DF8DF9}">
      <dgm:prSet/>
      <dgm:spPr/>
      <dgm:t>
        <a:bodyPr/>
        <a:lstStyle/>
        <a:p>
          <a:endParaRPr lang="cs-CZ"/>
        </a:p>
      </dgm:t>
    </dgm:pt>
    <dgm:pt modelId="{03A0A875-356A-4EAC-8FC3-3D7DBD6CDDB8}">
      <dgm:prSet phldrT="[Text]"/>
      <dgm:spPr/>
      <dgm:t>
        <a:bodyPr/>
        <a:lstStyle/>
        <a:p>
          <a:r>
            <a:rPr lang="en-US" dirty="0"/>
            <a:t>We are </a:t>
          </a:r>
        </a:p>
      </dgm:t>
    </dgm:pt>
    <dgm:pt modelId="{3D8B4198-AA32-4DD3-B9D5-64BD92C61E91}" type="parTrans" cxnId="{B3DA2290-8FE6-4279-801E-4306E1FFB7E1}">
      <dgm:prSet/>
      <dgm:spPr/>
      <dgm:t>
        <a:bodyPr/>
        <a:lstStyle/>
        <a:p>
          <a:endParaRPr lang="cs-CZ"/>
        </a:p>
      </dgm:t>
    </dgm:pt>
    <dgm:pt modelId="{392C04CF-A9C6-481F-AC2C-98D9702ED573}" type="sibTrans" cxnId="{B3DA2290-8FE6-4279-801E-4306E1FFB7E1}">
      <dgm:prSet/>
      <dgm:spPr/>
      <dgm:t>
        <a:bodyPr/>
        <a:lstStyle/>
        <a:p>
          <a:endParaRPr lang="cs-CZ"/>
        </a:p>
      </dgm:t>
    </dgm:pt>
    <dgm:pt modelId="{4314473D-B88E-418E-A46C-DE3401EA524E}">
      <dgm:prSet phldrT="[Text]"/>
      <dgm:spPr/>
      <dgm:t>
        <a:bodyPr/>
        <a:lstStyle/>
        <a:p>
          <a:r>
            <a:rPr lang="en-US" dirty="0"/>
            <a:t>We look to them as providers of accommodation and hospitality services</a:t>
          </a:r>
        </a:p>
      </dgm:t>
    </dgm:pt>
    <dgm:pt modelId="{91658573-8A87-47D1-BF89-2FED2B1D5731}" type="parTrans" cxnId="{93BB59DA-D630-4BB2-8D01-6A31F843B33B}">
      <dgm:prSet/>
      <dgm:spPr/>
      <dgm:t>
        <a:bodyPr/>
        <a:lstStyle/>
        <a:p>
          <a:endParaRPr lang="cs-CZ"/>
        </a:p>
      </dgm:t>
    </dgm:pt>
    <dgm:pt modelId="{3B97BD81-355F-4AAC-9C95-2AFD6513FE47}" type="sibTrans" cxnId="{93BB59DA-D630-4BB2-8D01-6A31F843B33B}">
      <dgm:prSet/>
      <dgm:spPr/>
      <dgm:t>
        <a:bodyPr/>
        <a:lstStyle/>
        <a:p>
          <a:endParaRPr lang="cs-CZ"/>
        </a:p>
      </dgm:t>
    </dgm:pt>
    <dgm:pt modelId="{C83923F7-3A2A-4544-A139-9CD5D8D560C0}">
      <dgm:prSet phldrT="[Text]"/>
      <dgm:spPr/>
      <dgm:t>
        <a:bodyPr/>
        <a:lstStyle/>
        <a:p>
          <a:r>
            <a:rPr lang="en-US" dirty="0"/>
            <a:t>We identify them as the part of the street infrastructure</a:t>
          </a:r>
        </a:p>
      </dgm:t>
    </dgm:pt>
    <dgm:pt modelId="{F5B1408C-F593-44C7-A769-78291C5EE593}" type="parTrans" cxnId="{D7EB9947-F1A1-4DC1-BC1D-664F3BEAA3B1}">
      <dgm:prSet/>
      <dgm:spPr/>
      <dgm:t>
        <a:bodyPr/>
        <a:lstStyle/>
        <a:p>
          <a:endParaRPr lang="cs-CZ"/>
        </a:p>
      </dgm:t>
    </dgm:pt>
    <dgm:pt modelId="{143A1CD0-3AEA-47A6-AD1D-BEF1E76668EB}" type="sibTrans" cxnId="{D7EB9947-F1A1-4DC1-BC1D-664F3BEAA3B1}">
      <dgm:prSet/>
      <dgm:spPr/>
      <dgm:t>
        <a:bodyPr/>
        <a:lstStyle/>
        <a:p>
          <a:endParaRPr lang="cs-CZ"/>
        </a:p>
      </dgm:t>
    </dgm:pt>
    <dgm:pt modelId="{4C06AA4E-A0ED-4198-AC64-0BE5D3CC398E}" type="pres">
      <dgm:prSet presAssocID="{ED7E6CB3-4F7A-437A-99A9-C2939CBE9BD7}" presName="Name0" presStyleCnt="0">
        <dgm:presLayoutVars>
          <dgm:dir/>
          <dgm:resizeHandles val="exact"/>
        </dgm:presLayoutVars>
      </dgm:prSet>
      <dgm:spPr/>
    </dgm:pt>
    <dgm:pt modelId="{E44C1408-7B25-48A6-80E5-563BC164DEC9}" type="pres">
      <dgm:prSet presAssocID="{ED7E6CB3-4F7A-437A-99A9-C2939CBE9BD7}" presName="bkgdShp" presStyleLbl="alignAccFollowNode1" presStyleIdx="0" presStyleCnt="1"/>
      <dgm:spPr/>
    </dgm:pt>
    <dgm:pt modelId="{A6331D89-9EB3-497A-B4CD-AE5AAAD0BE06}" type="pres">
      <dgm:prSet presAssocID="{ED7E6CB3-4F7A-437A-99A9-C2939CBE9BD7}" presName="linComp" presStyleCnt="0"/>
      <dgm:spPr/>
    </dgm:pt>
    <dgm:pt modelId="{8A4F10D2-8BEB-404E-9A37-ED5500A2F40E}" type="pres">
      <dgm:prSet presAssocID="{8CC8A485-4276-452E-9635-55FBB8ACD202}" presName="compNode" presStyleCnt="0"/>
      <dgm:spPr/>
    </dgm:pt>
    <dgm:pt modelId="{64FCFE7D-5503-450D-B6FB-D91E39802F87}" type="pres">
      <dgm:prSet presAssocID="{8CC8A485-4276-452E-9635-55FBB8ACD202}" presName="node" presStyleLbl="node1" presStyleIdx="0" presStyleCnt="3">
        <dgm:presLayoutVars>
          <dgm:bulletEnabled val="1"/>
        </dgm:presLayoutVars>
      </dgm:prSet>
      <dgm:spPr/>
    </dgm:pt>
    <dgm:pt modelId="{BFB7D6A8-9D21-4787-981C-8A08C3D44281}" type="pres">
      <dgm:prSet presAssocID="{8CC8A485-4276-452E-9635-55FBB8ACD202}" presName="invisiNode" presStyleLbl="node1" presStyleIdx="0" presStyleCnt="3"/>
      <dgm:spPr/>
    </dgm:pt>
    <dgm:pt modelId="{061FA4F3-42A1-4637-88AC-0D2606A70E82}" type="pres">
      <dgm:prSet presAssocID="{8CC8A485-4276-452E-9635-55FBB8ACD202}" presName="imagNode" presStyleLbl="fgImgPlace1" presStyleIdx="0" presStyleCnt="3"/>
      <dgm:spPr>
        <a:blipFill>
          <a:blip xmlns:r="http://schemas.openxmlformats.org/officeDocument/2006/relationships" r:embed="rId1">
            <a:extLst>
              <a:ext uri="{837473B0-CC2E-450A-ABE3-18F120FF3D39}">
                <a1611:picAttrSrcUrl xmlns:a1611="http://schemas.microsoft.com/office/drawing/2016/11/main" r:id="rId2"/>
              </a:ext>
            </a:extLst>
          </a:blip>
          <a:srcRect/>
          <a:stretch>
            <a:fillRect l="-6000" r="-6000"/>
          </a:stretch>
        </a:blipFill>
      </dgm:spPr>
    </dgm:pt>
    <dgm:pt modelId="{FFE3E996-4F91-4AF4-AFF7-08280C0C0B54}" type="pres">
      <dgm:prSet presAssocID="{34396074-F4E6-485D-8ED5-E7DC9483B9FD}" presName="sibTrans" presStyleLbl="sibTrans2D1" presStyleIdx="0" presStyleCnt="0"/>
      <dgm:spPr/>
    </dgm:pt>
    <dgm:pt modelId="{3ED04F83-43D8-4707-BCBD-3AF4BBCC7CCD}" type="pres">
      <dgm:prSet presAssocID="{5F6329FB-4C15-42D1-BF6E-734D969EEFF3}" presName="compNode" presStyleCnt="0"/>
      <dgm:spPr/>
    </dgm:pt>
    <dgm:pt modelId="{17E97034-B08F-4149-BE18-999672A3A06C}" type="pres">
      <dgm:prSet presAssocID="{5F6329FB-4C15-42D1-BF6E-734D969EEFF3}" presName="node" presStyleLbl="node1" presStyleIdx="1" presStyleCnt="3">
        <dgm:presLayoutVars>
          <dgm:bulletEnabled val="1"/>
        </dgm:presLayoutVars>
      </dgm:prSet>
      <dgm:spPr/>
    </dgm:pt>
    <dgm:pt modelId="{A4832B4F-2F72-4AD3-8126-9312CBC44510}" type="pres">
      <dgm:prSet presAssocID="{5F6329FB-4C15-42D1-BF6E-734D969EEFF3}" presName="invisiNode" presStyleLbl="node1" presStyleIdx="1" presStyleCnt="3"/>
      <dgm:spPr/>
    </dgm:pt>
    <dgm:pt modelId="{1656E034-5189-49E7-89AB-7FB43BB61380}" type="pres">
      <dgm:prSet presAssocID="{5F6329FB-4C15-42D1-BF6E-734D969EEFF3}" presName="imagNode" presStyleLbl="fgImgPlace1" presStyleIdx="1" presStyleCnt="3"/>
      <dgm:spPr>
        <a:blipFill>
          <a:blip xmlns:r="http://schemas.openxmlformats.org/officeDocument/2006/relationships"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/>
          <a:stretch>
            <a:fillRect l="-6000" r="-6000"/>
          </a:stretch>
        </a:blipFill>
      </dgm:spPr>
    </dgm:pt>
    <dgm:pt modelId="{3B774FF7-3B27-4C0A-A49B-0C0D24A5C1B8}" type="pres">
      <dgm:prSet presAssocID="{C61E805B-FEAD-4E64-A58F-1E8D8082B736}" presName="sibTrans" presStyleLbl="sibTrans2D1" presStyleIdx="0" presStyleCnt="0"/>
      <dgm:spPr/>
    </dgm:pt>
    <dgm:pt modelId="{0D545C72-C21A-4F13-839A-3731B402A580}" type="pres">
      <dgm:prSet presAssocID="{C4EF7A1E-6786-48DD-9EF1-B32F9BBE64DE}" presName="compNode" presStyleCnt="0"/>
      <dgm:spPr/>
    </dgm:pt>
    <dgm:pt modelId="{CC14DD55-35CE-419D-BB0A-9B9EA95FC53A}" type="pres">
      <dgm:prSet presAssocID="{C4EF7A1E-6786-48DD-9EF1-B32F9BBE64DE}" presName="node" presStyleLbl="node1" presStyleIdx="2" presStyleCnt="3">
        <dgm:presLayoutVars>
          <dgm:bulletEnabled val="1"/>
        </dgm:presLayoutVars>
      </dgm:prSet>
      <dgm:spPr/>
    </dgm:pt>
    <dgm:pt modelId="{05450D97-B839-4618-ABA3-64948E9E7745}" type="pres">
      <dgm:prSet presAssocID="{C4EF7A1E-6786-48DD-9EF1-B32F9BBE64DE}" presName="invisiNode" presStyleLbl="node1" presStyleIdx="2" presStyleCnt="3"/>
      <dgm:spPr/>
    </dgm:pt>
    <dgm:pt modelId="{B4F74321-CB2A-4B54-B112-B0EEE4C5CD19}" type="pres">
      <dgm:prSet presAssocID="{C4EF7A1E-6786-48DD-9EF1-B32F9BBE64DE}" presName="imagNode" presStyleLbl="fgImgPlace1" presStyleIdx="2" presStyleCnt="3"/>
      <dgm:spPr>
        <a:blipFill>
          <a:blip xmlns:r="http://schemas.openxmlformats.org/officeDocument/2006/relationships"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rcRect/>
          <a:stretch>
            <a:fillRect/>
          </a:stretch>
        </a:blipFill>
      </dgm:spPr>
    </dgm:pt>
  </dgm:ptLst>
  <dgm:cxnLst>
    <dgm:cxn modelId="{5B11E513-6C27-427F-AF70-C21A990E4D13}" type="presOf" srcId="{ED7E6CB3-4F7A-437A-99A9-C2939CBE9BD7}" destId="{4C06AA4E-A0ED-4198-AC64-0BE5D3CC398E}" srcOrd="0" destOrd="0" presId="urn:microsoft.com/office/officeart/2005/8/layout/pList2"/>
    <dgm:cxn modelId="{2B750619-08AE-4ED6-B71A-4ADA90E8C10B}" type="presOf" srcId="{03A0A875-356A-4EAC-8FC3-3D7DBD6CDDB8}" destId="{64FCFE7D-5503-450D-B6FB-D91E39802F87}" srcOrd="0" destOrd="2" presId="urn:microsoft.com/office/officeart/2005/8/layout/pList2"/>
    <dgm:cxn modelId="{4CD01021-7CBC-4F1A-8FCB-A7E86ED7CF5E}" srcId="{ED7E6CB3-4F7A-437A-99A9-C2939CBE9BD7}" destId="{8CC8A485-4276-452E-9635-55FBB8ACD202}" srcOrd="0" destOrd="0" parTransId="{6AB67D46-19BD-4191-83C6-C64410CECCD7}" sibTransId="{34396074-F4E6-485D-8ED5-E7DC9483B9FD}"/>
    <dgm:cxn modelId="{68534B37-5EF2-4E6E-B5F2-A2F9EF06A3B7}" type="presOf" srcId="{8CC8A485-4276-452E-9635-55FBB8ACD202}" destId="{64FCFE7D-5503-450D-B6FB-D91E39802F87}" srcOrd="0" destOrd="0" presId="urn:microsoft.com/office/officeart/2005/8/layout/pList2"/>
    <dgm:cxn modelId="{DBBC8344-9191-41F1-A7B9-E17365DF8DF9}" srcId="{8CC8A485-4276-452E-9635-55FBB8ACD202}" destId="{DAFF068B-45E7-4624-8866-90E885A71495}" srcOrd="0" destOrd="0" parTransId="{06D9C063-72F0-481C-AB9C-4A39743AC305}" sibTransId="{F765EA71-32F1-4CDD-BD38-BF04345A0458}"/>
    <dgm:cxn modelId="{D7EB9947-F1A1-4DC1-BC1D-664F3BEAA3B1}" srcId="{C4EF7A1E-6786-48DD-9EF1-B32F9BBE64DE}" destId="{C83923F7-3A2A-4544-A139-9CD5D8D560C0}" srcOrd="0" destOrd="0" parTransId="{F5B1408C-F593-44C7-A769-78291C5EE593}" sibTransId="{143A1CD0-3AEA-47A6-AD1D-BEF1E76668EB}"/>
    <dgm:cxn modelId="{7A782170-412B-459E-96F4-FAD4687850AF}" type="presOf" srcId="{C61E805B-FEAD-4E64-A58F-1E8D8082B736}" destId="{3B774FF7-3B27-4C0A-A49B-0C0D24A5C1B8}" srcOrd="0" destOrd="0" presId="urn:microsoft.com/office/officeart/2005/8/layout/pList2"/>
    <dgm:cxn modelId="{1203838E-F231-4CF0-A624-1DF1EDE38682}" type="presOf" srcId="{DAFF068B-45E7-4624-8866-90E885A71495}" destId="{64FCFE7D-5503-450D-B6FB-D91E39802F87}" srcOrd="0" destOrd="1" presId="urn:microsoft.com/office/officeart/2005/8/layout/pList2"/>
    <dgm:cxn modelId="{B3DA2290-8FE6-4279-801E-4306E1FFB7E1}" srcId="{8CC8A485-4276-452E-9635-55FBB8ACD202}" destId="{03A0A875-356A-4EAC-8FC3-3D7DBD6CDDB8}" srcOrd="1" destOrd="0" parTransId="{3D8B4198-AA32-4DD3-B9D5-64BD92C61E91}" sibTransId="{392C04CF-A9C6-481F-AC2C-98D9702ED573}"/>
    <dgm:cxn modelId="{C5E68F9F-AE6E-4585-BFA3-DFBF9A2EF9DA}" type="presOf" srcId="{4314473D-B88E-418E-A46C-DE3401EA524E}" destId="{17E97034-B08F-4149-BE18-999672A3A06C}" srcOrd="0" destOrd="1" presId="urn:microsoft.com/office/officeart/2005/8/layout/pList2"/>
    <dgm:cxn modelId="{8A8260B9-4E73-4627-8A46-38C9FC3BB87B}" srcId="{ED7E6CB3-4F7A-437A-99A9-C2939CBE9BD7}" destId="{C4EF7A1E-6786-48DD-9EF1-B32F9BBE64DE}" srcOrd="2" destOrd="0" parTransId="{409FA9ED-BD64-4F58-8A04-805AE6C94AA5}" sibTransId="{E1737560-9854-4029-8E76-F506B31BA264}"/>
    <dgm:cxn modelId="{56E5F1CE-B1C2-47F2-AC54-DBD027F0068C}" type="presOf" srcId="{34396074-F4E6-485D-8ED5-E7DC9483B9FD}" destId="{FFE3E996-4F91-4AF4-AFF7-08280C0C0B54}" srcOrd="0" destOrd="0" presId="urn:microsoft.com/office/officeart/2005/8/layout/pList2"/>
    <dgm:cxn modelId="{FF697BD5-D319-4296-AFF7-A13D7409C9BD}" srcId="{ED7E6CB3-4F7A-437A-99A9-C2939CBE9BD7}" destId="{5F6329FB-4C15-42D1-BF6E-734D969EEFF3}" srcOrd="1" destOrd="0" parTransId="{D26B77AD-2F95-49A2-AE59-A50DAEF92B05}" sibTransId="{C61E805B-FEAD-4E64-A58F-1E8D8082B736}"/>
    <dgm:cxn modelId="{E0D9DCD9-02A5-4F44-82D4-2A31DC845655}" type="presOf" srcId="{C83923F7-3A2A-4544-A139-9CD5D8D560C0}" destId="{CC14DD55-35CE-419D-BB0A-9B9EA95FC53A}" srcOrd="0" destOrd="1" presId="urn:microsoft.com/office/officeart/2005/8/layout/pList2"/>
    <dgm:cxn modelId="{93BB59DA-D630-4BB2-8D01-6A31F843B33B}" srcId="{5F6329FB-4C15-42D1-BF6E-734D969EEFF3}" destId="{4314473D-B88E-418E-A46C-DE3401EA524E}" srcOrd="0" destOrd="0" parTransId="{91658573-8A87-47D1-BF89-2FED2B1D5731}" sibTransId="{3B97BD81-355F-4AAC-9C95-2AFD6513FE47}"/>
    <dgm:cxn modelId="{DAB408E0-3DD2-4352-89C0-F1D58F9C81C1}" type="presOf" srcId="{C4EF7A1E-6786-48DD-9EF1-B32F9BBE64DE}" destId="{CC14DD55-35CE-419D-BB0A-9B9EA95FC53A}" srcOrd="0" destOrd="0" presId="urn:microsoft.com/office/officeart/2005/8/layout/pList2"/>
    <dgm:cxn modelId="{FEB5E6EC-C639-45D4-8C22-423EEFFAC058}" type="presOf" srcId="{5F6329FB-4C15-42D1-BF6E-734D969EEFF3}" destId="{17E97034-B08F-4149-BE18-999672A3A06C}" srcOrd="0" destOrd="0" presId="urn:microsoft.com/office/officeart/2005/8/layout/pList2"/>
    <dgm:cxn modelId="{7E17C04E-63B5-4F75-B728-4432C1683B7D}" type="presParOf" srcId="{4C06AA4E-A0ED-4198-AC64-0BE5D3CC398E}" destId="{E44C1408-7B25-48A6-80E5-563BC164DEC9}" srcOrd="0" destOrd="0" presId="urn:microsoft.com/office/officeart/2005/8/layout/pList2"/>
    <dgm:cxn modelId="{3B40544A-D111-4183-92C5-774E4E71A5F5}" type="presParOf" srcId="{4C06AA4E-A0ED-4198-AC64-0BE5D3CC398E}" destId="{A6331D89-9EB3-497A-B4CD-AE5AAAD0BE06}" srcOrd="1" destOrd="0" presId="urn:microsoft.com/office/officeart/2005/8/layout/pList2"/>
    <dgm:cxn modelId="{27F1C37B-7C9D-4886-92CB-A0E979639D47}" type="presParOf" srcId="{A6331D89-9EB3-497A-B4CD-AE5AAAD0BE06}" destId="{8A4F10D2-8BEB-404E-9A37-ED5500A2F40E}" srcOrd="0" destOrd="0" presId="urn:microsoft.com/office/officeart/2005/8/layout/pList2"/>
    <dgm:cxn modelId="{B99C8BA0-CDAA-4552-9986-86CAFC252C41}" type="presParOf" srcId="{8A4F10D2-8BEB-404E-9A37-ED5500A2F40E}" destId="{64FCFE7D-5503-450D-B6FB-D91E39802F87}" srcOrd="0" destOrd="0" presId="urn:microsoft.com/office/officeart/2005/8/layout/pList2"/>
    <dgm:cxn modelId="{3B43F651-851D-4A58-9444-66F0EF15837E}" type="presParOf" srcId="{8A4F10D2-8BEB-404E-9A37-ED5500A2F40E}" destId="{BFB7D6A8-9D21-4787-981C-8A08C3D44281}" srcOrd="1" destOrd="0" presId="urn:microsoft.com/office/officeart/2005/8/layout/pList2"/>
    <dgm:cxn modelId="{EC1DB3DD-F40F-4F62-8216-3DC5829199B9}" type="presParOf" srcId="{8A4F10D2-8BEB-404E-9A37-ED5500A2F40E}" destId="{061FA4F3-42A1-4637-88AC-0D2606A70E82}" srcOrd="2" destOrd="0" presId="urn:microsoft.com/office/officeart/2005/8/layout/pList2"/>
    <dgm:cxn modelId="{6AF3990C-357D-4058-A1F4-9DD48E918C07}" type="presParOf" srcId="{A6331D89-9EB3-497A-B4CD-AE5AAAD0BE06}" destId="{FFE3E996-4F91-4AF4-AFF7-08280C0C0B54}" srcOrd="1" destOrd="0" presId="urn:microsoft.com/office/officeart/2005/8/layout/pList2"/>
    <dgm:cxn modelId="{18E5A2C4-135F-46BC-A157-BC5B7BE6734C}" type="presParOf" srcId="{A6331D89-9EB3-497A-B4CD-AE5AAAD0BE06}" destId="{3ED04F83-43D8-4707-BCBD-3AF4BBCC7CCD}" srcOrd="2" destOrd="0" presId="urn:microsoft.com/office/officeart/2005/8/layout/pList2"/>
    <dgm:cxn modelId="{3EA4DC3E-29CA-4032-B556-A4531F1FB69D}" type="presParOf" srcId="{3ED04F83-43D8-4707-BCBD-3AF4BBCC7CCD}" destId="{17E97034-B08F-4149-BE18-999672A3A06C}" srcOrd="0" destOrd="0" presId="urn:microsoft.com/office/officeart/2005/8/layout/pList2"/>
    <dgm:cxn modelId="{60C85CDA-170F-4C50-BC78-AD4ED500DC23}" type="presParOf" srcId="{3ED04F83-43D8-4707-BCBD-3AF4BBCC7CCD}" destId="{A4832B4F-2F72-4AD3-8126-9312CBC44510}" srcOrd="1" destOrd="0" presId="urn:microsoft.com/office/officeart/2005/8/layout/pList2"/>
    <dgm:cxn modelId="{0E62D2E6-FA7B-47A0-9491-A47DFDF29706}" type="presParOf" srcId="{3ED04F83-43D8-4707-BCBD-3AF4BBCC7CCD}" destId="{1656E034-5189-49E7-89AB-7FB43BB61380}" srcOrd="2" destOrd="0" presId="urn:microsoft.com/office/officeart/2005/8/layout/pList2"/>
    <dgm:cxn modelId="{CEF45155-5E8C-46DD-8204-CBAF0E3E9338}" type="presParOf" srcId="{A6331D89-9EB3-497A-B4CD-AE5AAAD0BE06}" destId="{3B774FF7-3B27-4C0A-A49B-0C0D24A5C1B8}" srcOrd="3" destOrd="0" presId="urn:microsoft.com/office/officeart/2005/8/layout/pList2"/>
    <dgm:cxn modelId="{A867D1BB-6626-4C7B-975E-5311088C4F8E}" type="presParOf" srcId="{A6331D89-9EB3-497A-B4CD-AE5AAAD0BE06}" destId="{0D545C72-C21A-4F13-839A-3731B402A580}" srcOrd="4" destOrd="0" presId="urn:microsoft.com/office/officeart/2005/8/layout/pList2"/>
    <dgm:cxn modelId="{6DDA0DAD-2A8B-4C85-B06F-5156C9D45EA2}" type="presParOf" srcId="{0D545C72-C21A-4F13-839A-3731B402A580}" destId="{CC14DD55-35CE-419D-BB0A-9B9EA95FC53A}" srcOrd="0" destOrd="0" presId="urn:microsoft.com/office/officeart/2005/8/layout/pList2"/>
    <dgm:cxn modelId="{AB3C786D-E466-4066-9FFB-29339A850CE7}" type="presParOf" srcId="{0D545C72-C21A-4F13-839A-3731B402A580}" destId="{05450D97-B839-4618-ABA3-64948E9E7745}" srcOrd="1" destOrd="0" presId="urn:microsoft.com/office/officeart/2005/8/layout/pList2"/>
    <dgm:cxn modelId="{E139C223-7339-474D-9FB5-DFBE4A590DE6}" type="presParOf" srcId="{0D545C72-C21A-4F13-839A-3731B402A580}" destId="{B4F74321-CB2A-4B54-B112-B0EEE4C5CD19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7A3046F0-E3B2-4103-B226-7BBB2D5FC538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EB2BF5C6-2DCC-4A7A-99CE-3FF3FECDAD2B}">
      <dgm:prSet phldrT="[Text]"/>
      <dgm:spPr/>
      <dgm:t>
        <a:bodyPr/>
        <a:lstStyle/>
        <a:p>
          <a:r>
            <a:rPr lang="en-US" dirty="0"/>
            <a:t>Some rules we identify via context interconnection</a:t>
          </a:r>
        </a:p>
      </dgm:t>
    </dgm:pt>
    <dgm:pt modelId="{279C8F4F-5C91-43CD-9F9A-44E65C6F6D3C}" type="parTrans" cxnId="{7AB67B13-3108-4BF9-ABA4-F248B9345EFA}">
      <dgm:prSet/>
      <dgm:spPr/>
      <dgm:t>
        <a:bodyPr/>
        <a:lstStyle/>
        <a:p>
          <a:endParaRPr lang="cs-CZ"/>
        </a:p>
      </dgm:t>
    </dgm:pt>
    <dgm:pt modelId="{FB534622-9F6A-48E3-A803-EE287383CFB5}" type="sibTrans" cxnId="{7AB67B13-3108-4BF9-ABA4-F248B9345EFA}">
      <dgm:prSet/>
      <dgm:spPr/>
      <dgm:t>
        <a:bodyPr/>
        <a:lstStyle/>
        <a:p>
          <a:endParaRPr lang="cs-CZ"/>
        </a:p>
      </dgm:t>
    </dgm:pt>
    <dgm:pt modelId="{828386CB-8094-4098-B4FD-D232AA0C94D9}">
      <dgm:prSet phldrT="[Text]"/>
      <dgm:spPr/>
      <dgm:t>
        <a:bodyPr/>
        <a:lstStyle/>
        <a:p>
          <a:r>
            <a:rPr lang="en-US" dirty="0"/>
            <a:t>Example: You cannot install modern lamps on the street with historical houses</a:t>
          </a:r>
        </a:p>
      </dgm:t>
    </dgm:pt>
    <dgm:pt modelId="{5E1DB7D5-BF97-4295-BCF8-C1914CA56C9E}" type="parTrans" cxnId="{9942D03B-4CEF-41E7-99FD-D6F3AEBA76CB}">
      <dgm:prSet/>
      <dgm:spPr/>
      <dgm:t>
        <a:bodyPr/>
        <a:lstStyle/>
        <a:p>
          <a:endParaRPr lang="cs-CZ"/>
        </a:p>
      </dgm:t>
    </dgm:pt>
    <dgm:pt modelId="{19F26A64-9F2B-4B4F-A1FF-6212DCBEFFE9}" type="sibTrans" cxnId="{9942D03B-4CEF-41E7-99FD-D6F3AEBA76CB}">
      <dgm:prSet/>
      <dgm:spPr/>
      <dgm:t>
        <a:bodyPr/>
        <a:lstStyle/>
        <a:p>
          <a:endParaRPr lang="cs-CZ"/>
        </a:p>
      </dgm:t>
    </dgm:pt>
    <dgm:pt modelId="{F58AD04F-EAC1-4C82-8D13-D12ABD7D8B4B}">
      <dgm:prSet phldrT="[Text]"/>
      <dgm:spPr/>
      <dgm:t>
        <a:bodyPr/>
        <a:lstStyle/>
        <a:p>
          <a:r>
            <a:rPr lang="en-US" dirty="0"/>
            <a:t>The role of object in different services leads into different manifestation</a:t>
          </a:r>
        </a:p>
      </dgm:t>
    </dgm:pt>
    <dgm:pt modelId="{2950A92F-111F-4585-AD59-947B4BF43354}" type="parTrans" cxnId="{BF8D30EB-F6C9-4E19-96E8-5E642F251054}">
      <dgm:prSet/>
      <dgm:spPr/>
      <dgm:t>
        <a:bodyPr/>
        <a:lstStyle/>
        <a:p>
          <a:endParaRPr lang="cs-CZ"/>
        </a:p>
      </dgm:t>
    </dgm:pt>
    <dgm:pt modelId="{FA5EFEEE-6878-473F-A21B-7BB763694D50}" type="sibTrans" cxnId="{BF8D30EB-F6C9-4E19-96E8-5E642F251054}">
      <dgm:prSet/>
      <dgm:spPr/>
      <dgm:t>
        <a:bodyPr/>
        <a:lstStyle/>
        <a:p>
          <a:endParaRPr lang="cs-CZ"/>
        </a:p>
      </dgm:t>
    </dgm:pt>
    <dgm:pt modelId="{9578BB8A-D391-4743-AA3B-E5BB7DB4257D}">
      <dgm:prSet phldrT="[Text]"/>
      <dgm:spPr/>
      <dgm:t>
        <a:bodyPr/>
        <a:lstStyle/>
        <a:p>
          <a:r>
            <a:rPr lang="en-US" dirty="0"/>
            <a:t>Example:</a:t>
          </a:r>
        </a:p>
      </dgm:t>
    </dgm:pt>
    <dgm:pt modelId="{D38DC89F-B25E-4232-B482-E5C1BFEDAEA2}" type="parTrans" cxnId="{B2E18C21-58D9-49C5-9664-A522EE0DC58D}">
      <dgm:prSet/>
      <dgm:spPr/>
      <dgm:t>
        <a:bodyPr/>
        <a:lstStyle/>
        <a:p>
          <a:endParaRPr lang="cs-CZ"/>
        </a:p>
      </dgm:t>
    </dgm:pt>
    <dgm:pt modelId="{4FE4D473-FB11-4092-89E6-E4908AFDE710}" type="sibTrans" cxnId="{B2E18C21-58D9-49C5-9664-A522EE0DC58D}">
      <dgm:prSet/>
      <dgm:spPr/>
      <dgm:t>
        <a:bodyPr/>
        <a:lstStyle/>
        <a:p>
          <a:endParaRPr lang="cs-CZ"/>
        </a:p>
      </dgm:t>
    </dgm:pt>
    <dgm:pt modelId="{5DDF2747-335B-4D9C-B586-0226C8127693}">
      <dgm:prSet phldrT="[Text]"/>
      <dgm:spPr/>
      <dgm:t>
        <a:bodyPr/>
        <a:lstStyle/>
        <a:p>
          <a:r>
            <a:rPr lang="en-US" dirty="0"/>
            <a:t>In the context of „Street security“ lamp represents the object that provide light service</a:t>
          </a:r>
        </a:p>
      </dgm:t>
    </dgm:pt>
    <dgm:pt modelId="{18A7A59B-F73D-4F6C-A1AA-85017AAA800F}" type="parTrans" cxnId="{5DC4FFC4-62A2-41E8-8728-02059F09E4D3}">
      <dgm:prSet/>
      <dgm:spPr/>
      <dgm:t>
        <a:bodyPr/>
        <a:lstStyle/>
        <a:p>
          <a:endParaRPr lang="cs-CZ"/>
        </a:p>
      </dgm:t>
    </dgm:pt>
    <dgm:pt modelId="{AAEA3AE1-2AF2-48D2-A154-6E3E9BE27E07}" type="sibTrans" cxnId="{5DC4FFC4-62A2-41E8-8728-02059F09E4D3}">
      <dgm:prSet/>
      <dgm:spPr/>
      <dgm:t>
        <a:bodyPr/>
        <a:lstStyle/>
        <a:p>
          <a:endParaRPr lang="cs-CZ"/>
        </a:p>
      </dgm:t>
    </dgm:pt>
    <dgm:pt modelId="{2181186F-A139-4CB6-8FA2-8804DA4F0C54}">
      <dgm:prSet phldrT="[Text]"/>
      <dgm:spPr/>
      <dgm:t>
        <a:bodyPr/>
        <a:lstStyle/>
        <a:p>
          <a:r>
            <a:rPr lang="en-US" dirty="0"/>
            <a:t>In the context of „Smart Energy“ lamp represents the device that must be managed to save the energy</a:t>
          </a:r>
        </a:p>
      </dgm:t>
    </dgm:pt>
    <dgm:pt modelId="{AEB7917D-A972-462C-9260-D6B33C468C80}" type="parTrans" cxnId="{6EBF2F15-147F-4D2A-AA80-1B93A04653FD}">
      <dgm:prSet/>
      <dgm:spPr/>
      <dgm:t>
        <a:bodyPr/>
        <a:lstStyle/>
        <a:p>
          <a:endParaRPr lang="cs-CZ"/>
        </a:p>
      </dgm:t>
    </dgm:pt>
    <dgm:pt modelId="{8972AEA5-D76C-4FC5-9959-246B235E8A20}" type="sibTrans" cxnId="{6EBF2F15-147F-4D2A-AA80-1B93A04653FD}">
      <dgm:prSet/>
      <dgm:spPr/>
      <dgm:t>
        <a:bodyPr/>
        <a:lstStyle/>
        <a:p>
          <a:endParaRPr lang="cs-CZ"/>
        </a:p>
      </dgm:t>
    </dgm:pt>
    <dgm:pt modelId="{BD3979BB-77E0-4C35-81FD-0307F8E723D5}" type="pres">
      <dgm:prSet presAssocID="{7A3046F0-E3B2-4103-B226-7BBB2D5FC538}" presName="linear" presStyleCnt="0">
        <dgm:presLayoutVars>
          <dgm:animLvl val="lvl"/>
          <dgm:resizeHandles val="exact"/>
        </dgm:presLayoutVars>
      </dgm:prSet>
      <dgm:spPr/>
    </dgm:pt>
    <dgm:pt modelId="{A1DCBFF3-D4F3-4F1A-AACC-3FC96796D9B5}" type="pres">
      <dgm:prSet presAssocID="{EB2BF5C6-2DCC-4A7A-99CE-3FF3FECDAD2B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D4CB891D-9919-43D7-AB49-4A12527E7D44}" type="pres">
      <dgm:prSet presAssocID="{EB2BF5C6-2DCC-4A7A-99CE-3FF3FECDAD2B}" presName="childText" presStyleLbl="revTx" presStyleIdx="0" presStyleCnt="2">
        <dgm:presLayoutVars>
          <dgm:bulletEnabled val="1"/>
        </dgm:presLayoutVars>
      </dgm:prSet>
      <dgm:spPr/>
    </dgm:pt>
    <dgm:pt modelId="{693C8667-2B83-44F2-AD8C-152EA0F0EFAE}" type="pres">
      <dgm:prSet presAssocID="{F58AD04F-EAC1-4C82-8D13-D12ABD7D8B4B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ABFC95F3-2828-41CE-A8E9-42ABE4AF501B}" type="pres">
      <dgm:prSet presAssocID="{F58AD04F-EAC1-4C82-8D13-D12ABD7D8B4B}" presName="childText" presStyleLbl="revTx" presStyleIdx="1" presStyleCnt="2">
        <dgm:presLayoutVars>
          <dgm:bulletEnabled val="1"/>
        </dgm:presLayoutVars>
      </dgm:prSet>
      <dgm:spPr/>
    </dgm:pt>
  </dgm:ptLst>
  <dgm:cxnLst>
    <dgm:cxn modelId="{2B46AA01-1C5F-4115-AD68-2CE04914BE31}" type="presOf" srcId="{EB2BF5C6-2DCC-4A7A-99CE-3FF3FECDAD2B}" destId="{A1DCBFF3-D4F3-4F1A-AACC-3FC96796D9B5}" srcOrd="0" destOrd="0" presId="urn:microsoft.com/office/officeart/2005/8/layout/vList2"/>
    <dgm:cxn modelId="{D9A77113-45E1-46FE-AD04-7F9FA2B0F751}" type="presOf" srcId="{5DDF2747-335B-4D9C-B586-0226C8127693}" destId="{ABFC95F3-2828-41CE-A8E9-42ABE4AF501B}" srcOrd="0" destOrd="1" presId="urn:microsoft.com/office/officeart/2005/8/layout/vList2"/>
    <dgm:cxn modelId="{7AB67B13-3108-4BF9-ABA4-F248B9345EFA}" srcId="{7A3046F0-E3B2-4103-B226-7BBB2D5FC538}" destId="{EB2BF5C6-2DCC-4A7A-99CE-3FF3FECDAD2B}" srcOrd="0" destOrd="0" parTransId="{279C8F4F-5C91-43CD-9F9A-44E65C6F6D3C}" sibTransId="{FB534622-9F6A-48E3-A803-EE287383CFB5}"/>
    <dgm:cxn modelId="{6EBF2F15-147F-4D2A-AA80-1B93A04653FD}" srcId="{9578BB8A-D391-4743-AA3B-E5BB7DB4257D}" destId="{2181186F-A139-4CB6-8FA2-8804DA4F0C54}" srcOrd="1" destOrd="0" parTransId="{AEB7917D-A972-462C-9260-D6B33C468C80}" sibTransId="{8972AEA5-D76C-4FC5-9959-246B235E8A20}"/>
    <dgm:cxn modelId="{B2E18C21-58D9-49C5-9664-A522EE0DC58D}" srcId="{F58AD04F-EAC1-4C82-8D13-D12ABD7D8B4B}" destId="{9578BB8A-D391-4743-AA3B-E5BB7DB4257D}" srcOrd="0" destOrd="0" parTransId="{D38DC89F-B25E-4232-B482-E5C1BFEDAEA2}" sibTransId="{4FE4D473-FB11-4092-89E6-E4908AFDE710}"/>
    <dgm:cxn modelId="{9942D03B-4CEF-41E7-99FD-D6F3AEBA76CB}" srcId="{EB2BF5C6-2DCC-4A7A-99CE-3FF3FECDAD2B}" destId="{828386CB-8094-4098-B4FD-D232AA0C94D9}" srcOrd="0" destOrd="0" parTransId="{5E1DB7D5-BF97-4295-BCF8-C1914CA56C9E}" sibTransId="{19F26A64-9F2B-4B4F-A1FF-6212DCBEFFE9}"/>
    <dgm:cxn modelId="{53273045-AA52-46F0-9072-81346F303316}" type="presOf" srcId="{2181186F-A139-4CB6-8FA2-8804DA4F0C54}" destId="{ABFC95F3-2828-41CE-A8E9-42ABE4AF501B}" srcOrd="0" destOrd="2" presId="urn:microsoft.com/office/officeart/2005/8/layout/vList2"/>
    <dgm:cxn modelId="{72661A69-1BAE-4ECE-BE92-BFC8CC1E053F}" type="presOf" srcId="{828386CB-8094-4098-B4FD-D232AA0C94D9}" destId="{D4CB891D-9919-43D7-AB49-4A12527E7D44}" srcOrd="0" destOrd="0" presId="urn:microsoft.com/office/officeart/2005/8/layout/vList2"/>
    <dgm:cxn modelId="{50CA8B8D-B250-4AA3-941F-3E348F48AC8D}" type="presOf" srcId="{7A3046F0-E3B2-4103-B226-7BBB2D5FC538}" destId="{BD3979BB-77E0-4C35-81FD-0307F8E723D5}" srcOrd="0" destOrd="0" presId="urn:microsoft.com/office/officeart/2005/8/layout/vList2"/>
    <dgm:cxn modelId="{162F36BA-A8DD-4C13-BD23-0E5492391F05}" type="presOf" srcId="{9578BB8A-D391-4743-AA3B-E5BB7DB4257D}" destId="{ABFC95F3-2828-41CE-A8E9-42ABE4AF501B}" srcOrd="0" destOrd="0" presId="urn:microsoft.com/office/officeart/2005/8/layout/vList2"/>
    <dgm:cxn modelId="{5DC4FFC4-62A2-41E8-8728-02059F09E4D3}" srcId="{9578BB8A-D391-4743-AA3B-E5BB7DB4257D}" destId="{5DDF2747-335B-4D9C-B586-0226C8127693}" srcOrd="0" destOrd="0" parTransId="{18A7A59B-F73D-4F6C-A1AA-85017AAA800F}" sibTransId="{AAEA3AE1-2AF2-48D2-A154-6E3E9BE27E07}"/>
    <dgm:cxn modelId="{BF8D30EB-F6C9-4E19-96E8-5E642F251054}" srcId="{7A3046F0-E3B2-4103-B226-7BBB2D5FC538}" destId="{F58AD04F-EAC1-4C82-8D13-D12ABD7D8B4B}" srcOrd="1" destOrd="0" parTransId="{2950A92F-111F-4585-AD59-947B4BF43354}" sibTransId="{FA5EFEEE-6878-473F-A21B-7BB763694D50}"/>
    <dgm:cxn modelId="{9C08FEF3-4EEB-4302-B386-F5BF9C8BD8B6}" type="presOf" srcId="{F58AD04F-EAC1-4C82-8D13-D12ABD7D8B4B}" destId="{693C8667-2B83-44F2-AD8C-152EA0F0EFAE}" srcOrd="0" destOrd="0" presId="urn:microsoft.com/office/officeart/2005/8/layout/vList2"/>
    <dgm:cxn modelId="{BE168E84-AD1B-434C-A6C6-7A305B7413FE}" type="presParOf" srcId="{BD3979BB-77E0-4C35-81FD-0307F8E723D5}" destId="{A1DCBFF3-D4F3-4F1A-AACC-3FC96796D9B5}" srcOrd="0" destOrd="0" presId="urn:microsoft.com/office/officeart/2005/8/layout/vList2"/>
    <dgm:cxn modelId="{FA00CFFD-3F77-4EFE-8E60-AEE1A4D8D001}" type="presParOf" srcId="{BD3979BB-77E0-4C35-81FD-0307F8E723D5}" destId="{D4CB891D-9919-43D7-AB49-4A12527E7D44}" srcOrd="1" destOrd="0" presId="urn:microsoft.com/office/officeart/2005/8/layout/vList2"/>
    <dgm:cxn modelId="{860E1AE4-9321-496B-9F65-0EE4244A1E1E}" type="presParOf" srcId="{BD3979BB-77E0-4C35-81FD-0307F8E723D5}" destId="{693C8667-2B83-44F2-AD8C-152EA0F0EFAE}" srcOrd="2" destOrd="0" presId="urn:microsoft.com/office/officeart/2005/8/layout/vList2"/>
    <dgm:cxn modelId="{A4ADA205-3BC2-4819-9F8A-E3AC36625F0A}" type="presParOf" srcId="{BD3979BB-77E0-4C35-81FD-0307F8E723D5}" destId="{ABFC95F3-2828-41CE-A8E9-42ABE4AF501B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25372F57-0E0A-40ED-8DFF-B90590E4C829}" type="doc">
      <dgm:prSet loTypeId="urn:microsoft.com/office/officeart/2005/8/layout/chevron1" loCatId="process" qsTypeId="urn:microsoft.com/office/officeart/2005/8/quickstyle/simple1" qsCatId="simple" csTypeId="urn:microsoft.com/office/officeart/2005/8/colors/colorful2" csCatId="colorful" phldr="1"/>
      <dgm:spPr/>
    </dgm:pt>
    <dgm:pt modelId="{3598819C-783D-4A18-BA01-9563643EFB06}">
      <dgm:prSet phldrT="[Text]"/>
      <dgm:spPr/>
      <dgm:t>
        <a:bodyPr/>
        <a:lstStyle/>
        <a:p>
          <a:r>
            <a:rPr lang="en-US" dirty="0"/>
            <a:t>See</a:t>
          </a:r>
        </a:p>
      </dgm:t>
    </dgm:pt>
    <dgm:pt modelId="{CE2EB89B-A564-43AF-9C92-56DA8413C169}" type="parTrans" cxnId="{F66A810B-CAE2-4FE0-8B5A-AE31209BADE3}">
      <dgm:prSet/>
      <dgm:spPr/>
      <dgm:t>
        <a:bodyPr/>
        <a:lstStyle/>
        <a:p>
          <a:endParaRPr lang="cs-CZ"/>
        </a:p>
      </dgm:t>
    </dgm:pt>
    <dgm:pt modelId="{CC647ED0-8C3B-49C6-B97B-BE16CC882702}" type="sibTrans" cxnId="{F66A810B-CAE2-4FE0-8B5A-AE31209BADE3}">
      <dgm:prSet/>
      <dgm:spPr/>
      <dgm:t>
        <a:bodyPr/>
        <a:lstStyle/>
        <a:p>
          <a:endParaRPr lang="cs-CZ"/>
        </a:p>
      </dgm:t>
    </dgm:pt>
    <dgm:pt modelId="{44AE2616-B4F3-4EE1-8DA7-B7355E049989}">
      <dgm:prSet phldrT="[Text]"/>
      <dgm:spPr/>
      <dgm:t>
        <a:bodyPr/>
        <a:lstStyle/>
        <a:p>
          <a:r>
            <a:rPr lang="en-US" dirty="0"/>
            <a:t>Recognize</a:t>
          </a:r>
        </a:p>
      </dgm:t>
    </dgm:pt>
    <dgm:pt modelId="{FDD2BA56-EC50-4116-A402-69376E2A0555}" type="parTrans" cxnId="{6026A81C-A8A5-45E3-8A02-2331C0401C02}">
      <dgm:prSet/>
      <dgm:spPr/>
      <dgm:t>
        <a:bodyPr/>
        <a:lstStyle/>
        <a:p>
          <a:endParaRPr lang="cs-CZ"/>
        </a:p>
      </dgm:t>
    </dgm:pt>
    <dgm:pt modelId="{F7E736BC-2EA0-42BE-A27C-F5E9E22765F6}" type="sibTrans" cxnId="{6026A81C-A8A5-45E3-8A02-2331C0401C02}">
      <dgm:prSet/>
      <dgm:spPr/>
      <dgm:t>
        <a:bodyPr/>
        <a:lstStyle/>
        <a:p>
          <a:endParaRPr lang="cs-CZ"/>
        </a:p>
      </dgm:t>
    </dgm:pt>
    <dgm:pt modelId="{49F506BA-452A-4C45-891E-E085F32BAB32}">
      <dgm:prSet phldrT="[Text]"/>
      <dgm:spPr/>
      <dgm:t>
        <a:bodyPr/>
        <a:lstStyle/>
        <a:p>
          <a:r>
            <a:rPr lang="en-US" dirty="0"/>
            <a:t>Organize</a:t>
          </a:r>
        </a:p>
      </dgm:t>
    </dgm:pt>
    <dgm:pt modelId="{BBD7384D-EA83-4752-BFBB-7C78A63E20A3}" type="parTrans" cxnId="{4E3E6FE8-493D-493B-B574-6FBE0A3164F4}">
      <dgm:prSet/>
      <dgm:spPr/>
      <dgm:t>
        <a:bodyPr/>
        <a:lstStyle/>
        <a:p>
          <a:endParaRPr lang="cs-CZ"/>
        </a:p>
      </dgm:t>
    </dgm:pt>
    <dgm:pt modelId="{81FCD958-7A1B-4B75-B1C6-877D82A91DCE}" type="sibTrans" cxnId="{4E3E6FE8-493D-493B-B574-6FBE0A3164F4}">
      <dgm:prSet/>
      <dgm:spPr/>
      <dgm:t>
        <a:bodyPr/>
        <a:lstStyle/>
        <a:p>
          <a:endParaRPr lang="cs-CZ"/>
        </a:p>
      </dgm:t>
    </dgm:pt>
    <dgm:pt modelId="{6B9DC73D-8606-4B03-A7AC-E256C44DD482}">
      <dgm:prSet phldrT="[Text]"/>
      <dgm:spPr/>
      <dgm:t>
        <a:bodyPr/>
        <a:lstStyle/>
        <a:p>
          <a:r>
            <a:rPr lang="en-US" dirty="0"/>
            <a:t>Do</a:t>
          </a:r>
        </a:p>
      </dgm:t>
    </dgm:pt>
    <dgm:pt modelId="{1C8062C4-E549-4F2A-97B3-278C7601C315}" type="parTrans" cxnId="{6731B4C3-4E38-4B54-969C-C67BB4A177E7}">
      <dgm:prSet/>
      <dgm:spPr/>
      <dgm:t>
        <a:bodyPr/>
        <a:lstStyle/>
        <a:p>
          <a:endParaRPr lang="cs-CZ"/>
        </a:p>
      </dgm:t>
    </dgm:pt>
    <dgm:pt modelId="{03AD118F-A8F4-4DD8-B9B8-C36E01DE4A36}" type="sibTrans" cxnId="{6731B4C3-4E38-4B54-969C-C67BB4A177E7}">
      <dgm:prSet/>
      <dgm:spPr/>
      <dgm:t>
        <a:bodyPr/>
        <a:lstStyle/>
        <a:p>
          <a:endParaRPr lang="cs-CZ"/>
        </a:p>
      </dgm:t>
    </dgm:pt>
    <dgm:pt modelId="{278CEE54-B8AF-4E62-912C-4389D048D8B4}" type="pres">
      <dgm:prSet presAssocID="{25372F57-0E0A-40ED-8DFF-B90590E4C829}" presName="Name0" presStyleCnt="0">
        <dgm:presLayoutVars>
          <dgm:dir/>
          <dgm:animLvl val="lvl"/>
          <dgm:resizeHandles val="exact"/>
        </dgm:presLayoutVars>
      </dgm:prSet>
      <dgm:spPr/>
    </dgm:pt>
    <dgm:pt modelId="{4C207878-6BDD-4AF2-B232-5873F46DF6F1}" type="pres">
      <dgm:prSet presAssocID="{3598819C-783D-4A18-BA01-9563643EFB06}" presName="parTxOnly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1C3BEAA7-59F0-434D-B0F4-FA2F01784496}" type="pres">
      <dgm:prSet presAssocID="{CC647ED0-8C3B-49C6-B97B-BE16CC882702}" presName="parTxOnlySpace" presStyleCnt="0"/>
      <dgm:spPr/>
    </dgm:pt>
    <dgm:pt modelId="{BDD6D45E-6282-42F4-9557-89F81C48B9C8}" type="pres">
      <dgm:prSet presAssocID="{44AE2616-B4F3-4EE1-8DA7-B7355E049989}" presName="parTxOnly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B42BA297-BE42-47F5-86E4-A09CE0D84FAE}" type="pres">
      <dgm:prSet presAssocID="{F7E736BC-2EA0-42BE-A27C-F5E9E22765F6}" presName="parTxOnlySpace" presStyleCnt="0"/>
      <dgm:spPr/>
    </dgm:pt>
    <dgm:pt modelId="{08C93B3D-BBFF-42C7-B057-72EBED506836}" type="pres">
      <dgm:prSet presAssocID="{49F506BA-452A-4C45-891E-E085F32BAB32}" presName="parTxOnly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C4AE3127-3588-49FB-B7BB-A06CEEB95772}" type="pres">
      <dgm:prSet presAssocID="{81FCD958-7A1B-4B75-B1C6-877D82A91DCE}" presName="parTxOnlySpace" presStyleCnt="0"/>
      <dgm:spPr/>
    </dgm:pt>
    <dgm:pt modelId="{6FE3F587-B8FE-49A0-8E03-899ED4ABE312}" type="pres">
      <dgm:prSet presAssocID="{6B9DC73D-8606-4B03-A7AC-E256C44DD482}" presName="parTxOnly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F66A810B-CAE2-4FE0-8B5A-AE31209BADE3}" srcId="{25372F57-0E0A-40ED-8DFF-B90590E4C829}" destId="{3598819C-783D-4A18-BA01-9563643EFB06}" srcOrd="0" destOrd="0" parTransId="{CE2EB89B-A564-43AF-9C92-56DA8413C169}" sibTransId="{CC647ED0-8C3B-49C6-B97B-BE16CC882702}"/>
    <dgm:cxn modelId="{6026A81C-A8A5-45E3-8A02-2331C0401C02}" srcId="{25372F57-0E0A-40ED-8DFF-B90590E4C829}" destId="{44AE2616-B4F3-4EE1-8DA7-B7355E049989}" srcOrd="1" destOrd="0" parTransId="{FDD2BA56-EC50-4116-A402-69376E2A0555}" sibTransId="{F7E736BC-2EA0-42BE-A27C-F5E9E22765F6}"/>
    <dgm:cxn modelId="{AA764845-2F3A-4F53-A7ED-065EBF8F9C42}" type="presOf" srcId="{44AE2616-B4F3-4EE1-8DA7-B7355E049989}" destId="{BDD6D45E-6282-42F4-9557-89F81C48B9C8}" srcOrd="0" destOrd="0" presId="urn:microsoft.com/office/officeart/2005/8/layout/chevron1"/>
    <dgm:cxn modelId="{7ED3EC48-7453-4DAF-B4A6-46110F739B2F}" type="presOf" srcId="{6B9DC73D-8606-4B03-A7AC-E256C44DD482}" destId="{6FE3F587-B8FE-49A0-8E03-899ED4ABE312}" srcOrd="0" destOrd="0" presId="urn:microsoft.com/office/officeart/2005/8/layout/chevron1"/>
    <dgm:cxn modelId="{092F307E-5A65-440F-B2B2-9C0BD4AA158D}" type="presOf" srcId="{49F506BA-452A-4C45-891E-E085F32BAB32}" destId="{08C93B3D-BBFF-42C7-B057-72EBED506836}" srcOrd="0" destOrd="0" presId="urn:microsoft.com/office/officeart/2005/8/layout/chevron1"/>
    <dgm:cxn modelId="{6731B4C3-4E38-4B54-969C-C67BB4A177E7}" srcId="{25372F57-0E0A-40ED-8DFF-B90590E4C829}" destId="{6B9DC73D-8606-4B03-A7AC-E256C44DD482}" srcOrd="3" destOrd="0" parTransId="{1C8062C4-E549-4F2A-97B3-278C7601C315}" sibTransId="{03AD118F-A8F4-4DD8-B9B8-C36E01DE4A36}"/>
    <dgm:cxn modelId="{9E49C9CA-CDB0-44AD-AD08-64309B5F144F}" type="presOf" srcId="{3598819C-783D-4A18-BA01-9563643EFB06}" destId="{4C207878-6BDD-4AF2-B232-5873F46DF6F1}" srcOrd="0" destOrd="0" presId="urn:microsoft.com/office/officeart/2005/8/layout/chevron1"/>
    <dgm:cxn modelId="{DF66C1E2-3C72-429C-AADF-A1FBF6909308}" type="presOf" srcId="{25372F57-0E0A-40ED-8DFF-B90590E4C829}" destId="{278CEE54-B8AF-4E62-912C-4389D048D8B4}" srcOrd="0" destOrd="0" presId="urn:microsoft.com/office/officeart/2005/8/layout/chevron1"/>
    <dgm:cxn modelId="{4E3E6FE8-493D-493B-B574-6FBE0A3164F4}" srcId="{25372F57-0E0A-40ED-8DFF-B90590E4C829}" destId="{49F506BA-452A-4C45-891E-E085F32BAB32}" srcOrd="2" destOrd="0" parTransId="{BBD7384D-EA83-4752-BFBB-7C78A63E20A3}" sibTransId="{81FCD958-7A1B-4B75-B1C6-877D82A91DCE}"/>
    <dgm:cxn modelId="{BB47FBAE-E265-4DB2-8463-542F070DB395}" type="presParOf" srcId="{278CEE54-B8AF-4E62-912C-4389D048D8B4}" destId="{4C207878-6BDD-4AF2-B232-5873F46DF6F1}" srcOrd="0" destOrd="0" presId="urn:microsoft.com/office/officeart/2005/8/layout/chevron1"/>
    <dgm:cxn modelId="{AC3FF06D-ACFD-4464-B59D-C43B4A473635}" type="presParOf" srcId="{278CEE54-B8AF-4E62-912C-4389D048D8B4}" destId="{1C3BEAA7-59F0-434D-B0F4-FA2F01784496}" srcOrd="1" destOrd="0" presId="urn:microsoft.com/office/officeart/2005/8/layout/chevron1"/>
    <dgm:cxn modelId="{325DD366-29F7-4F31-8BE2-83A86A27EF18}" type="presParOf" srcId="{278CEE54-B8AF-4E62-912C-4389D048D8B4}" destId="{BDD6D45E-6282-42F4-9557-89F81C48B9C8}" srcOrd="2" destOrd="0" presId="urn:microsoft.com/office/officeart/2005/8/layout/chevron1"/>
    <dgm:cxn modelId="{A61C4B0D-398B-48A5-BA4A-F9921ED540CB}" type="presParOf" srcId="{278CEE54-B8AF-4E62-912C-4389D048D8B4}" destId="{B42BA297-BE42-47F5-86E4-A09CE0D84FAE}" srcOrd="3" destOrd="0" presId="urn:microsoft.com/office/officeart/2005/8/layout/chevron1"/>
    <dgm:cxn modelId="{B7CD9E9A-4424-4691-B6B3-584BAF95B4CE}" type="presParOf" srcId="{278CEE54-B8AF-4E62-912C-4389D048D8B4}" destId="{08C93B3D-BBFF-42C7-B057-72EBED506836}" srcOrd="4" destOrd="0" presId="urn:microsoft.com/office/officeart/2005/8/layout/chevron1"/>
    <dgm:cxn modelId="{5AEB399B-6BE8-4984-90B9-7099158FA7BA}" type="presParOf" srcId="{278CEE54-B8AF-4E62-912C-4389D048D8B4}" destId="{C4AE3127-3588-49FB-B7BB-A06CEEB95772}" srcOrd="5" destOrd="0" presId="urn:microsoft.com/office/officeart/2005/8/layout/chevron1"/>
    <dgm:cxn modelId="{96C0E109-C3C7-492D-A043-5EA09C7A7D0F}" type="presParOf" srcId="{278CEE54-B8AF-4E62-912C-4389D048D8B4}" destId="{6FE3F587-B8FE-49A0-8E03-899ED4ABE312}" srcOrd="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AB0CEEAB-93F5-4357-A19D-0E8BB8CC97A2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cs-CZ"/>
        </a:p>
      </dgm:t>
    </dgm:pt>
    <dgm:pt modelId="{99EBDB30-C2F6-4B72-B9E1-EE7AA582B564}">
      <dgm:prSet/>
      <dgm:spPr/>
      <dgm:t>
        <a:bodyPr/>
        <a:lstStyle/>
        <a:p>
          <a:r>
            <a:rPr lang="en-US" b="0"/>
            <a:t>Organization schema of Smart concept´s implementation</a:t>
          </a:r>
          <a:endParaRPr lang="cs-CZ"/>
        </a:p>
      </dgm:t>
    </dgm:pt>
    <dgm:pt modelId="{39A29E69-F114-417D-BE65-557124C23E24}" type="parTrans" cxnId="{1246C09E-5FB6-41FB-933C-220D97C3AE54}">
      <dgm:prSet/>
      <dgm:spPr/>
      <dgm:t>
        <a:bodyPr/>
        <a:lstStyle/>
        <a:p>
          <a:endParaRPr lang="cs-CZ"/>
        </a:p>
      </dgm:t>
    </dgm:pt>
    <dgm:pt modelId="{05CD94F1-BFF6-471E-B1BE-65249AF631B7}" type="sibTrans" cxnId="{1246C09E-5FB6-41FB-933C-220D97C3AE54}">
      <dgm:prSet/>
      <dgm:spPr/>
      <dgm:t>
        <a:bodyPr/>
        <a:lstStyle/>
        <a:p>
          <a:endParaRPr lang="cs-CZ"/>
        </a:p>
      </dgm:t>
    </dgm:pt>
    <dgm:pt modelId="{526CB6FD-285F-48B8-AC28-8B4DEB6D8D0E}">
      <dgm:prSet/>
      <dgm:spPr/>
      <dgm:t>
        <a:bodyPr/>
        <a:lstStyle/>
        <a:p>
          <a:r>
            <a:rPr lang="en-US" b="0"/>
            <a:t>Goal is only one – Strategies are used intensively and interconnected to territory</a:t>
          </a:r>
          <a:endParaRPr lang="cs-CZ"/>
        </a:p>
      </dgm:t>
    </dgm:pt>
    <dgm:pt modelId="{D9C2A6BC-4D34-480A-A763-D3303E847F42}" type="parTrans" cxnId="{9D23DEC4-9710-49E4-889E-31AAD25117B2}">
      <dgm:prSet/>
      <dgm:spPr/>
      <dgm:t>
        <a:bodyPr/>
        <a:lstStyle/>
        <a:p>
          <a:endParaRPr lang="cs-CZ"/>
        </a:p>
      </dgm:t>
    </dgm:pt>
    <dgm:pt modelId="{56DD11A3-DBAB-4ACB-9542-D64DBEFFCEB7}" type="sibTrans" cxnId="{9D23DEC4-9710-49E4-889E-31AAD25117B2}">
      <dgm:prSet/>
      <dgm:spPr/>
      <dgm:t>
        <a:bodyPr/>
        <a:lstStyle/>
        <a:p>
          <a:endParaRPr lang="cs-CZ"/>
        </a:p>
      </dgm:t>
    </dgm:pt>
    <dgm:pt modelId="{B2C5446A-F9B8-4773-8B5F-4407AB763776}">
      <dgm:prSet/>
      <dgm:spPr/>
      <dgm:t>
        <a:bodyPr/>
        <a:lstStyle/>
        <a:p>
          <a:r>
            <a:rPr lang="en-US" b="0"/>
            <a:t>It meant that strategies formulated by central administration are really used and implemented in the projects, formulated by municipalities</a:t>
          </a:r>
          <a:endParaRPr lang="cs-CZ"/>
        </a:p>
      </dgm:t>
    </dgm:pt>
    <dgm:pt modelId="{7ACBEE47-14F7-422D-B260-72C80373A83A}" type="parTrans" cxnId="{32D5C14E-8D50-4F14-8CE0-CE960B321220}">
      <dgm:prSet/>
      <dgm:spPr/>
      <dgm:t>
        <a:bodyPr/>
        <a:lstStyle/>
        <a:p>
          <a:endParaRPr lang="cs-CZ"/>
        </a:p>
      </dgm:t>
    </dgm:pt>
    <dgm:pt modelId="{B2DD3956-E74B-4DD7-A71F-4FFE176E39E9}" type="sibTrans" cxnId="{32D5C14E-8D50-4F14-8CE0-CE960B321220}">
      <dgm:prSet/>
      <dgm:spPr/>
      <dgm:t>
        <a:bodyPr/>
        <a:lstStyle/>
        <a:p>
          <a:endParaRPr lang="cs-CZ"/>
        </a:p>
      </dgm:t>
    </dgm:pt>
    <dgm:pt modelId="{6524D11C-EF70-4E15-B70E-D2E29560E452}">
      <dgm:prSet/>
      <dgm:spPr/>
      <dgm:t>
        <a:bodyPr/>
        <a:lstStyle/>
        <a:p>
          <a:r>
            <a:rPr lang="en-US" b="0"/>
            <a:t>Municipalities are independent – central administration can recommend only in general</a:t>
          </a:r>
          <a:endParaRPr lang="cs-CZ"/>
        </a:p>
      </dgm:t>
    </dgm:pt>
    <dgm:pt modelId="{0E40356B-9690-47D2-B1F7-08F59FE1AF15}" type="parTrans" cxnId="{52EDA420-70F2-4FF1-AA3E-AD1935F08254}">
      <dgm:prSet/>
      <dgm:spPr/>
      <dgm:t>
        <a:bodyPr/>
        <a:lstStyle/>
        <a:p>
          <a:endParaRPr lang="cs-CZ"/>
        </a:p>
      </dgm:t>
    </dgm:pt>
    <dgm:pt modelId="{720A9E23-FAF6-4252-8179-7064DF1BD059}" type="sibTrans" cxnId="{52EDA420-70F2-4FF1-AA3E-AD1935F08254}">
      <dgm:prSet/>
      <dgm:spPr/>
      <dgm:t>
        <a:bodyPr/>
        <a:lstStyle/>
        <a:p>
          <a:endParaRPr lang="cs-CZ"/>
        </a:p>
      </dgm:t>
    </dgm:pt>
    <dgm:pt modelId="{1D445074-01DB-401C-B663-4417C14CA6DA}">
      <dgm:prSet/>
      <dgm:spPr/>
      <dgm:t>
        <a:bodyPr/>
        <a:lstStyle/>
        <a:p>
          <a:r>
            <a:rPr lang="en-US" b="0"/>
            <a:t>Only exception is the grant or financing the project from the central budget – the administration can set the conditions of support</a:t>
          </a:r>
          <a:endParaRPr lang="cs-CZ"/>
        </a:p>
      </dgm:t>
    </dgm:pt>
    <dgm:pt modelId="{EA8D9B8D-C9E7-4FF8-A899-C145C1FFB557}" type="parTrans" cxnId="{57C05F47-490B-49F5-B552-1F1FF0D66015}">
      <dgm:prSet/>
      <dgm:spPr/>
      <dgm:t>
        <a:bodyPr/>
        <a:lstStyle/>
        <a:p>
          <a:endParaRPr lang="cs-CZ"/>
        </a:p>
      </dgm:t>
    </dgm:pt>
    <dgm:pt modelId="{9A2A90EA-867C-42EC-ADD8-38FEBD7C8210}" type="sibTrans" cxnId="{57C05F47-490B-49F5-B552-1F1FF0D66015}">
      <dgm:prSet/>
      <dgm:spPr/>
      <dgm:t>
        <a:bodyPr/>
        <a:lstStyle/>
        <a:p>
          <a:endParaRPr lang="cs-CZ"/>
        </a:p>
      </dgm:t>
    </dgm:pt>
    <dgm:pt modelId="{22FB9470-2917-44F2-9AC3-CEF64BBAAB51}">
      <dgm:prSet/>
      <dgm:spPr/>
      <dgm:t>
        <a:bodyPr/>
        <a:lstStyle/>
        <a:p>
          <a:r>
            <a:rPr lang="en-US" b="0"/>
            <a:t>Assignment: To identify main activities (actions, flows) for the main actors and define necessary context</a:t>
          </a:r>
          <a:endParaRPr lang="cs-CZ"/>
        </a:p>
      </dgm:t>
    </dgm:pt>
    <dgm:pt modelId="{B5FF8E1B-6170-4CC6-9433-8E0589E4E003}" type="parTrans" cxnId="{73F55DA7-6C57-4269-B054-22DA111E07FE}">
      <dgm:prSet/>
      <dgm:spPr/>
      <dgm:t>
        <a:bodyPr/>
        <a:lstStyle/>
        <a:p>
          <a:endParaRPr lang="cs-CZ"/>
        </a:p>
      </dgm:t>
    </dgm:pt>
    <dgm:pt modelId="{744E22A7-81E5-49F3-9131-3862776E2B19}" type="sibTrans" cxnId="{73F55DA7-6C57-4269-B054-22DA111E07FE}">
      <dgm:prSet/>
      <dgm:spPr/>
      <dgm:t>
        <a:bodyPr/>
        <a:lstStyle/>
        <a:p>
          <a:endParaRPr lang="cs-CZ"/>
        </a:p>
      </dgm:t>
    </dgm:pt>
    <dgm:pt modelId="{314B9B59-9BBA-4D40-9DF0-7ADEDD9652D8}" type="pres">
      <dgm:prSet presAssocID="{AB0CEEAB-93F5-4357-A19D-0E8BB8CC97A2}" presName="linear" presStyleCnt="0">
        <dgm:presLayoutVars>
          <dgm:animLvl val="lvl"/>
          <dgm:resizeHandles val="exact"/>
        </dgm:presLayoutVars>
      </dgm:prSet>
      <dgm:spPr/>
    </dgm:pt>
    <dgm:pt modelId="{A544E511-29F2-4105-B645-8BDD647BD988}" type="pres">
      <dgm:prSet presAssocID="{99EBDB30-C2F6-4B72-B9E1-EE7AA582B564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1DC6A50B-C6BD-4BF9-823A-AC5FAD17620B}" type="pres">
      <dgm:prSet presAssocID="{05CD94F1-BFF6-471E-B1BE-65249AF631B7}" presName="spacer" presStyleCnt="0"/>
      <dgm:spPr/>
    </dgm:pt>
    <dgm:pt modelId="{6B43CE04-CEB4-4C18-8005-B66E8BBE5AAE}" type="pres">
      <dgm:prSet presAssocID="{526CB6FD-285F-48B8-AC28-8B4DEB6D8D0E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9D1DA958-9807-4627-BAF4-B3CEAB4C0F99}" type="pres">
      <dgm:prSet presAssocID="{526CB6FD-285F-48B8-AC28-8B4DEB6D8D0E}" presName="childText" presStyleLbl="revTx" presStyleIdx="0" presStyleCnt="1">
        <dgm:presLayoutVars>
          <dgm:bulletEnabled val="1"/>
        </dgm:presLayoutVars>
      </dgm:prSet>
      <dgm:spPr/>
    </dgm:pt>
    <dgm:pt modelId="{07ADD322-B2D9-4242-809F-46A86541FEB7}" type="pres">
      <dgm:prSet presAssocID="{22FB9470-2917-44F2-9AC3-CEF64BBAAB51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2D110C10-5CDE-4EFE-A148-7043BFE069D7}" type="presOf" srcId="{99EBDB30-C2F6-4B72-B9E1-EE7AA582B564}" destId="{A544E511-29F2-4105-B645-8BDD647BD988}" srcOrd="0" destOrd="0" presId="urn:microsoft.com/office/officeart/2005/8/layout/vList2"/>
    <dgm:cxn modelId="{3B987E19-CB33-4741-B832-2D87B81848D3}" type="presOf" srcId="{1D445074-01DB-401C-B663-4417C14CA6DA}" destId="{9D1DA958-9807-4627-BAF4-B3CEAB4C0F99}" srcOrd="0" destOrd="2" presId="urn:microsoft.com/office/officeart/2005/8/layout/vList2"/>
    <dgm:cxn modelId="{52EDA420-70F2-4FF1-AA3E-AD1935F08254}" srcId="{526CB6FD-285F-48B8-AC28-8B4DEB6D8D0E}" destId="{6524D11C-EF70-4E15-B70E-D2E29560E452}" srcOrd="1" destOrd="0" parTransId="{0E40356B-9690-47D2-B1F7-08F59FE1AF15}" sibTransId="{720A9E23-FAF6-4252-8179-7064DF1BD059}"/>
    <dgm:cxn modelId="{20D8B52B-A856-4C7F-9616-B2B47D261436}" type="presOf" srcId="{22FB9470-2917-44F2-9AC3-CEF64BBAAB51}" destId="{07ADD322-B2D9-4242-809F-46A86541FEB7}" srcOrd="0" destOrd="0" presId="urn:microsoft.com/office/officeart/2005/8/layout/vList2"/>
    <dgm:cxn modelId="{6D4E5432-5E5D-485A-8B10-BB276E2C0854}" type="presOf" srcId="{AB0CEEAB-93F5-4357-A19D-0E8BB8CC97A2}" destId="{314B9B59-9BBA-4D40-9DF0-7ADEDD9652D8}" srcOrd="0" destOrd="0" presId="urn:microsoft.com/office/officeart/2005/8/layout/vList2"/>
    <dgm:cxn modelId="{57C05F47-490B-49F5-B552-1F1FF0D66015}" srcId="{526CB6FD-285F-48B8-AC28-8B4DEB6D8D0E}" destId="{1D445074-01DB-401C-B663-4417C14CA6DA}" srcOrd="2" destOrd="0" parTransId="{EA8D9B8D-C9E7-4FF8-A899-C145C1FFB557}" sibTransId="{9A2A90EA-867C-42EC-ADD8-38FEBD7C8210}"/>
    <dgm:cxn modelId="{B5458B4D-A986-422C-B96D-139EF8467D1E}" type="presOf" srcId="{6524D11C-EF70-4E15-B70E-D2E29560E452}" destId="{9D1DA958-9807-4627-BAF4-B3CEAB4C0F99}" srcOrd="0" destOrd="1" presId="urn:microsoft.com/office/officeart/2005/8/layout/vList2"/>
    <dgm:cxn modelId="{32D5C14E-8D50-4F14-8CE0-CE960B321220}" srcId="{526CB6FD-285F-48B8-AC28-8B4DEB6D8D0E}" destId="{B2C5446A-F9B8-4773-8B5F-4407AB763776}" srcOrd="0" destOrd="0" parTransId="{7ACBEE47-14F7-422D-B260-72C80373A83A}" sibTransId="{B2DD3956-E74B-4DD7-A71F-4FFE176E39E9}"/>
    <dgm:cxn modelId="{6A1A6674-490B-4D2E-9603-59894BF72FCD}" type="presOf" srcId="{B2C5446A-F9B8-4773-8B5F-4407AB763776}" destId="{9D1DA958-9807-4627-BAF4-B3CEAB4C0F99}" srcOrd="0" destOrd="0" presId="urn:microsoft.com/office/officeart/2005/8/layout/vList2"/>
    <dgm:cxn modelId="{EA561D95-7C41-49B2-9F8B-A3F7910D4972}" type="presOf" srcId="{526CB6FD-285F-48B8-AC28-8B4DEB6D8D0E}" destId="{6B43CE04-CEB4-4C18-8005-B66E8BBE5AAE}" srcOrd="0" destOrd="0" presId="urn:microsoft.com/office/officeart/2005/8/layout/vList2"/>
    <dgm:cxn modelId="{1246C09E-5FB6-41FB-933C-220D97C3AE54}" srcId="{AB0CEEAB-93F5-4357-A19D-0E8BB8CC97A2}" destId="{99EBDB30-C2F6-4B72-B9E1-EE7AA582B564}" srcOrd="0" destOrd="0" parTransId="{39A29E69-F114-417D-BE65-557124C23E24}" sibTransId="{05CD94F1-BFF6-471E-B1BE-65249AF631B7}"/>
    <dgm:cxn modelId="{73F55DA7-6C57-4269-B054-22DA111E07FE}" srcId="{AB0CEEAB-93F5-4357-A19D-0E8BB8CC97A2}" destId="{22FB9470-2917-44F2-9AC3-CEF64BBAAB51}" srcOrd="2" destOrd="0" parTransId="{B5FF8E1B-6170-4CC6-9433-8E0589E4E003}" sibTransId="{744E22A7-81E5-49F3-9131-3862776E2B19}"/>
    <dgm:cxn modelId="{9D23DEC4-9710-49E4-889E-31AAD25117B2}" srcId="{AB0CEEAB-93F5-4357-A19D-0E8BB8CC97A2}" destId="{526CB6FD-285F-48B8-AC28-8B4DEB6D8D0E}" srcOrd="1" destOrd="0" parTransId="{D9C2A6BC-4D34-480A-A763-D3303E847F42}" sibTransId="{56DD11A3-DBAB-4ACB-9542-D64DBEFFCEB7}"/>
    <dgm:cxn modelId="{DCFCAFA8-C81C-4556-B170-505B6449EA56}" type="presParOf" srcId="{314B9B59-9BBA-4D40-9DF0-7ADEDD9652D8}" destId="{A544E511-29F2-4105-B645-8BDD647BD988}" srcOrd="0" destOrd="0" presId="urn:microsoft.com/office/officeart/2005/8/layout/vList2"/>
    <dgm:cxn modelId="{796A61DF-C4DC-4501-8DFC-2E7E9307EADE}" type="presParOf" srcId="{314B9B59-9BBA-4D40-9DF0-7ADEDD9652D8}" destId="{1DC6A50B-C6BD-4BF9-823A-AC5FAD17620B}" srcOrd="1" destOrd="0" presId="urn:microsoft.com/office/officeart/2005/8/layout/vList2"/>
    <dgm:cxn modelId="{C5F7A77D-353B-4B98-9029-0C05040F0AA1}" type="presParOf" srcId="{314B9B59-9BBA-4D40-9DF0-7ADEDD9652D8}" destId="{6B43CE04-CEB4-4C18-8005-B66E8BBE5AAE}" srcOrd="2" destOrd="0" presId="urn:microsoft.com/office/officeart/2005/8/layout/vList2"/>
    <dgm:cxn modelId="{DCDC44B4-A1FC-4B9E-A134-0D65FF1FD601}" type="presParOf" srcId="{314B9B59-9BBA-4D40-9DF0-7ADEDD9652D8}" destId="{9D1DA958-9807-4627-BAF4-B3CEAB4C0F99}" srcOrd="3" destOrd="0" presId="urn:microsoft.com/office/officeart/2005/8/layout/vList2"/>
    <dgm:cxn modelId="{894DA47B-7774-49A6-BF68-85967C8238EE}" type="presParOf" srcId="{314B9B59-9BBA-4D40-9DF0-7ADEDD9652D8}" destId="{07ADD322-B2D9-4242-809F-46A86541FEB7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8D7691A-DD2D-4DA1-B449-1928B71B63C7}">
      <dsp:nvSpPr>
        <dsp:cNvPr id="0" name=""/>
        <dsp:cNvSpPr/>
      </dsp:nvSpPr>
      <dsp:spPr>
        <a:xfrm>
          <a:off x="5274" y="867574"/>
          <a:ext cx="1870460" cy="1396259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57150" rIns="19050" bIns="1905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How the buildings look like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How they are arranged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How they are designed</a:t>
          </a:r>
        </a:p>
      </dsp:txBody>
      <dsp:txXfrm>
        <a:off x="37990" y="900290"/>
        <a:ext cx="1805028" cy="1363543"/>
      </dsp:txXfrm>
    </dsp:sp>
    <dsp:sp modelId="{2DB586CC-74E5-4FD6-893E-B3D2540B0DCA}">
      <dsp:nvSpPr>
        <dsp:cNvPr id="0" name=""/>
        <dsp:cNvSpPr/>
      </dsp:nvSpPr>
      <dsp:spPr>
        <a:xfrm>
          <a:off x="5274" y="2263834"/>
          <a:ext cx="1870460" cy="60039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0" rIns="20320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Architecture</a:t>
          </a:r>
        </a:p>
      </dsp:txBody>
      <dsp:txXfrm>
        <a:off x="5274" y="2263834"/>
        <a:ext cx="1317225" cy="600391"/>
      </dsp:txXfrm>
    </dsp:sp>
    <dsp:sp modelId="{8C08FDD3-4F6A-4E43-A890-1CCBEAE691F7}">
      <dsp:nvSpPr>
        <dsp:cNvPr id="0" name=""/>
        <dsp:cNvSpPr/>
      </dsp:nvSpPr>
      <dsp:spPr>
        <a:xfrm>
          <a:off x="1375412" y="2359200"/>
          <a:ext cx="654661" cy="654661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837473B0-CC2E-450A-ABE3-18F120FF3D39}">
                <a1611:picAttrSrcUrl xmlns:a1611="http://schemas.microsoft.com/office/drawing/2016/11/main" r:id="rId2"/>
              </a:ext>
            </a:extLst>
          </a:blip>
          <a:srcRect/>
          <a:stretch>
            <a:fillRect l="-17000" r="-17000"/>
          </a:stretch>
        </a:blip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DBAC321-8D73-471A-A659-5EC7CD808028}">
      <dsp:nvSpPr>
        <dsp:cNvPr id="0" name=""/>
        <dsp:cNvSpPr/>
      </dsp:nvSpPr>
      <dsp:spPr>
        <a:xfrm>
          <a:off x="2192262" y="867574"/>
          <a:ext cx="1870460" cy="1396259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57150" rIns="19050" bIns="1905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Energy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Data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Water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Other</a:t>
          </a:r>
        </a:p>
      </dsp:txBody>
      <dsp:txXfrm>
        <a:off x="2224978" y="900290"/>
        <a:ext cx="1805028" cy="1363543"/>
      </dsp:txXfrm>
    </dsp:sp>
    <dsp:sp modelId="{6736FE19-72C7-4E66-9A17-DA5F42F52942}">
      <dsp:nvSpPr>
        <dsp:cNvPr id="0" name=""/>
        <dsp:cNvSpPr/>
      </dsp:nvSpPr>
      <dsp:spPr>
        <a:xfrm>
          <a:off x="2192262" y="2263834"/>
          <a:ext cx="1870460" cy="60039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0" rIns="20320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Infrastructure</a:t>
          </a:r>
        </a:p>
      </dsp:txBody>
      <dsp:txXfrm>
        <a:off x="2192262" y="2263834"/>
        <a:ext cx="1317225" cy="600391"/>
      </dsp:txXfrm>
    </dsp:sp>
    <dsp:sp modelId="{4DA5F877-1E0E-49B6-AE38-818D56ED6CC6}">
      <dsp:nvSpPr>
        <dsp:cNvPr id="0" name=""/>
        <dsp:cNvSpPr/>
      </dsp:nvSpPr>
      <dsp:spPr>
        <a:xfrm>
          <a:off x="3562400" y="2359200"/>
          <a:ext cx="654661" cy="654661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/>
          <a:stretch>
            <a:fillRect l="-39000" r="-39000"/>
          </a:stretch>
        </a:blip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D34E526-9255-42E7-90D6-A247E74DA572}">
      <dsp:nvSpPr>
        <dsp:cNvPr id="0" name=""/>
        <dsp:cNvSpPr/>
      </dsp:nvSpPr>
      <dsp:spPr>
        <a:xfrm>
          <a:off x="4379250" y="867574"/>
          <a:ext cx="1870460" cy="1396259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57150" rIns="19050" bIns="1905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Public transport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Pedestrians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Immobile persons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Cars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E-mobility</a:t>
          </a:r>
        </a:p>
      </dsp:txBody>
      <dsp:txXfrm>
        <a:off x="4411966" y="900290"/>
        <a:ext cx="1805028" cy="1363543"/>
      </dsp:txXfrm>
    </dsp:sp>
    <dsp:sp modelId="{8AE18E10-DBD8-4618-9FF8-A588BA0C1D63}">
      <dsp:nvSpPr>
        <dsp:cNvPr id="0" name=""/>
        <dsp:cNvSpPr/>
      </dsp:nvSpPr>
      <dsp:spPr>
        <a:xfrm>
          <a:off x="4379250" y="2263834"/>
          <a:ext cx="1870460" cy="60039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0" rIns="20320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Mobility</a:t>
          </a:r>
        </a:p>
      </dsp:txBody>
      <dsp:txXfrm>
        <a:off x="4379250" y="2263834"/>
        <a:ext cx="1317225" cy="600391"/>
      </dsp:txXfrm>
    </dsp:sp>
    <dsp:sp modelId="{3AAF161A-D5AF-47EA-BFBA-0416F1E6644B}">
      <dsp:nvSpPr>
        <dsp:cNvPr id="0" name=""/>
        <dsp:cNvSpPr/>
      </dsp:nvSpPr>
      <dsp:spPr>
        <a:xfrm>
          <a:off x="5749388" y="2359200"/>
          <a:ext cx="654661" cy="654661"/>
        </a:xfrm>
        <a:prstGeom prst="ellipse">
          <a:avLst/>
        </a:prstGeom>
        <a:blipFill>
          <a:blip xmlns:r="http://schemas.openxmlformats.org/officeDocument/2006/relationships"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rcRect/>
          <a:stretch>
            <a:fillRect l="-17000" r="-17000"/>
          </a:stretch>
        </a:blip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381A4E5-BBF0-4A1B-BFA5-C685A9170DCE}">
      <dsp:nvSpPr>
        <dsp:cNvPr id="0" name=""/>
        <dsp:cNvSpPr/>
      </dsp:nvSpPr>
      <dsp:spPr>
        <a:xfrm>
          <a:off x="6566237" y="867574"/>
          <a:ext cx="1870460" cy="1396259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57150" rIns="19050" bIns="1905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Types of areas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Grass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Flowers, bushes and trees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Air pollution</a:t>
          </a:r>
        </a:p>
      </dsp:txBody>
      <dsp:txXfrm>
        <a:off x="6598953" y="900290"/>
        <a:ext cx="1805028" cy="1363543"/>
      </dsp:txXfrm>
    </dsp:sp>
    <dsp:sp modelId="{7C31FDCE-EA7F-4BD3-8E00-39F567486E55}">
      <dsp:nvSpPr>
        <dsp:cNvPr id="0" name=""/>
        <dsp:cNvSpPr/>
      </dsp:nvSpPr>
      <dsp:spPr>
        <a:xfrm>
          <a:off x="6566237" y="2263834"/>
          <a:ext cx="1870460" cy="60039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0" rIns="20320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Environment</a:t>
          </a:r>
        </a:p>
      </dsp:txBody>
      <dsp:txXfrm>
        <a:off x="6566237" y="2263834"/>
        <a:ext cx="1317225" cy="600391"/>
      </dsp:txXfrm>
    </dsp:sp>
    <dsp:sp modelId="{2E30FCEA-FB62-46B9-AA7A-87A4B2EAB580}">
      <dsp:nvSpPr>
        <dsp:cNvPr id="0" name=""/>
        <dsp:cNvSpPr/>
      </dsp:nvSpPr>
      <dsp:spPr>
        <a:xfrm>
          <a:off x="7936376" y="2359200"/>
          <a:ext cx="654661" cy="654661"/>
        </a:xfrm>
        <a:prstGeom prst="ellipse">
          <a:avLst/>
        </a:prstGeom>
        <a:blipFill>
          <a:blip xmlns:r="http://schemas.openxmlformats.org/officeDocument/2006/relationships" r:embed="rId7">
            <a:extLst>
              <a:ext uri="{837473B0-CC2E-450A-ABE3-18F120FF3D39}">
                <a1611:picAttrSrcUrl xmlns:a1611="http://schemas.microsoft.com/office/drawing/2016/11/main" r:id="rId8"/>
              </a:ext>
            </a:extLst>
          </a:blip>
          <a:srcRect/>
          <a:stretch>
            <a:fillRect l="-25000" r="-25000"/>
          </a:stretch>
        </a:blip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B970C57-5887-4D33-99C4-0121D7C67EF8}">
      <dsp:nvSpPr>
        <dsp:cNvPr id="0" name=""/>
        <dsp:cNvSpPr/>
      </dsp:nvSpPr>
      <dsp:spPr>
        <a:xfrm>
          <a:off x="0" y="52435"/>
          <a:ext cx="10753200" cy="196428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b="0" kern="1200"/>
            <a:t>Context 1: Ministry of local development is the supervisor of implementation</a:t>
          </a:r>
          <a:endParaRPr lang="cs-CZ" sz="3700" kern="1200"/>
        </a:p>
      </dsp:txBody>
      <dsp:txXfrm>
        <a:off x="95888" y="148323"/>
        <a:ext cx="10561424" cy="1772507"/>
      </dsp:txXfrm>
    </dsp:sp>
    <dsp:sp modelId="{5C4A97B2-BB3C-495F-9CAA-3CD250236197}">
      <dsp:nvSpPr>
        <dsp:cNvPr id="0" name=""/>
        <dsp:cNvSpPr/>
      </dsp:nvSpPr>
      <dsp:spPr>
        <a:xfrm>
          <a:off x="0" y="2123278"/>
          <a:ext cx="10753200" cy="196428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b="0" kern="1200"/>
            <a:t>Context 2: The same ministry is also responsible for implementation of specific procuration (as many other ministries)</a:t>
          </a:r>
          <a:endParaRPr lang="cs-CZ" sz="3700" kern="1200"/>
        </a:p>
      </dsp:txBody>
      <dsp:txXfrm>
        <a:off x="95888" y="2219166"/>
        <a:ext cx="10561424" cy="1772507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9C46395-CE45-41DD-94FF-9738C79A68E2}">
      <dsp:nvSpPr>
        <dsp:cNvPr id="0" name=""/>
        <dsp:cNvSpPr/>
      </dsp:nvSpPr>
      <dsp:spPr>
        <a:xfrm>
          <a:off x="52" y="91168"/>
          <a:ext cx="5024810" cy="8064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13792" rIns="199136" bIns="113792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0" kern="1200"/>
            <a:t>Action:</a:t>
          </a:r>
          <a:endParaRPr lang="cs-CZ" sz="2800" kern="1200"/>
        </a:p>
      </dsp:txBody>
      <dsp:txXfrm>
        <a:off x="52" y="91168"/>
        <a:ext cx="5024810" cy="806400"/>
      </dsp:txXfrm>
    </dsp:sp>
    <dsp:sp modelId="{C1728A9F-B430-42EC-964B-973942778ABA}">
      <dsp:nvSpPr>
        <dsp:cNvPr id="0" name=""/>
        <dsp:cNvSpPr/>
      </dsp:nvSpPr>
      <dsp:spPr>
        <a:xfrm>
          <a:off x="52" y="897569"/>
          <a:ext cx="5024810" cy="315126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49352" rIns="199136" bIns="224028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800" b="0" kern="1200"/>
            <a:t>Development of supporting application</a:t>
          </a:r>
          <a:endParaRPr lang="cs-CZ" sz="2800" kern="1200"/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800" b="0" kern="1200"/>
            <a:t>Formulation of instructions how to use it</a:t>
          </a:r>
          <a:endParaRPr lang="cs-CZ" sz="2800" kern="1200"/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800" b="0" kern="1200"/>
            <a:t>Prepare the plan of implementation</a:t>
          </a:r>
          <a:endParaRPr lang="cs-CZ" sz="2800" kern="1200"/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800" b="0" kern="1200"/>
            <a:t>Define the flows</a:t>
          </a:r>
          <a:endParaRPr lang="cs-CZ" sz="2800" kern="1200"/>
        </a:p>
      </dsp:txBody>
      <dsp:txXfrm>
        <a:off x="52" y="897569"/>
        <a:ext cx="5024810" cy="3151260"/>
      </dsp:txXfrm>
    </dsp:sp>
    <dsp:sp modelId="{9FBDF7B1-F326-43BF-8C3A-0103694AC552}">
      <dsp:nvSpPr>
        <dsp:cNvPr id="0" name=""/>
        <dsp:cNvSpPr/>
      </dsp:nvSpPr>
      <dsp:spPr>
        <a:xfrm>
          <a:off x="5728336" y="91168"/>
          <a:ext cx="5024810" cy="8064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13792" rIns="199136" bIns="113792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0" kern="1200"/>
            <a:t>Flow:</a:t>
          </a:r>
          <a:endParaRPr lang="cs-CZ" sz="2800" kern="1200"/>
        </a:p>
      </dsp:txBody>
      <dsp:txXfrm>
        <a:off x="5728336" y="91168"/>
        <a:ext cx="5024810" cy="806400"/>
      </dsp:txXfrm>
    </dsp:sp>
    <dsp:sp modelId="{F4BE4777-3FBA-43F3-99A0-144B81FA610B}">
      <dsp:nvSpPr>
        <dsp:cNvPr id="0" name=""/>
        <dsp:cNvSpPr/>
      </dsp:nvSpPr>
      <dsp:spPr>
        <a:xfrm>
          <a:off x="5728336" y="897569"/>
          <a:ext cx="5024810" cy="315126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49352" rIns="199136" bIns="224028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800" b="0" kern="1200"/>
            <a:t>Control of strategies´ actualization</a:t>
          </a:r>
          <a:endParaRPr lang="cs-CZ" sz="2800" kern="1200"/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800" b="0" kern="1200"/>
            <a:t>Maintenance of application</a:t>
          </a:r>
          <a:endParaRPr lang="cs-CZ" sz="2800" kern="1200"/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800" b="0" kern="1200"/>
            <a:t>Organizing annual meeting with other ministries</a:t>
          </a:r>
          <a:endParaRPr lang="cs-CZ" sz="2800" kern="1200"/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800" b="0" kern="1200"/>
            <a:t>Monitoring of feedback from municipalities</a:t>
          </a:r>
          <a:endParaRPr lang="cs-CZ" sz="2800" kern="1200"/>
        </a:p>
      </dsp:txBody>
      <dsp:txXfrm>
        <a:off x="5728336" y="897569"/>
        <a:ext cx="5024810" cy="3151260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CF2E997-7EB8-4D2B-9099-E506E8C7CBCD}">
      <dsp:nvSpPr>
        <dsp:cNvPr id="0" name=""/>
        <dsp:cNvSpPr/>
      </dsp:nvSpPr>
      <dsp:spPr>
        <a:xfrm>
          <a:off x="52" y="165936"/>
          <a:ext cx="5024810" cy="7200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0" tIns="101600" rIns="177800" bIns="10160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0" kern="1200"/>
            <a:t>Actions:</a:t>
          </a:r>
          <a:endParaRPr lang="cs-CZ" sz="2500" kern="1200"/>
        </a:p>
      </dsp:txBody>
      <dsp:txXfrm>
        <a:off x="52" y="165936"/>
        <a:ext cx="5024810" cy="720000"/>
      </dsp:txXfrm>
    </dsp:sp>
    <dsp:sp modelId="{5411CAD0-FBFA-4018-B474-338D7C517528}">
      <dsp:nvSpPr>
        <dsp:cNvPr id="0" name=""/>
        <dsp:cNvSpPr/>
      </dsp:nvSpPr>
      <dsp:spPr>
        <a:xfrm>
          <a:off x="52" y="885936"/>
          <a:ext cx="5024810" cy="3088125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77800" bIns="200025" numCol="1" spcCol="1270" anchor="t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500" b="0" kern="1200"/>
            <a:t>Formulate the first proposal of priorities for relevant procuration </a:t>
          </a:r>
          <a:endParaRPr lang="cs-CZ" sz="2500" kern="1200"/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500" b="0" kern="1200"/>
            <a:t>Get the skills to work with the application</a:t>
          </a:r>
          <a:endParaRPr lang="cs-CZ" sz="2500" kern="1200"/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500" b="0" kern="1200"/>
            <a:t>Participate on implementation</a:t>
          </a:r>
          <a:endParaRPr lang="cs-CZ" sz="2500" kern="1200"/>
        </a:p>
      </dsp:txBody>
      <dsp:txXfrm>
        <a:off x="52" y="885936"/>
        <a:ext cx="5024810" cy="3088125"/>
      </dsp:txXfrm>
    </dsp:sp>
    <dsp:sp modelId="{C9F1CAAC-62DD-4CA7-9142-8F6F34E300C6}">
      <dsp:nvSpPr>
        <dsp:cNvPr id="0" name=""/>
        <dsp:cNvSpPr/>
      </dsp:nvSpPr>
      <dsp:spPr>
        <a:xfrm>
          <a:off x="5728336" y="165936"/>
          <a:ext cx="5024810" cy="7200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0" tIns="101600" rIns="177800" bIns="10160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0" kern="1200"/>
            <a:t>Flows:</a:t>
          </a:r>
          <a:endParaRPr lang="cs-CZ" sz="2500" kern="1200"/>
        </a:p>
      </dsp:txBody>
      <dsp:txXfrm>
        <a:off x="5728336" y="165936"/>
        <a:ext cx="5024810" cy="720000"/>
      </dsp:txXfrm>
    </dsp:sp>
    <dsp:sp modelId="{127D334F-2161-4856-9DD6-A2AC8FEDB15E}">
      <dsp:nvSpPr>
        <dsp:cNvPr id="0" name=""/>
        <dsp:cNvSpPr/>
      </dsp:nvSpPr>
      <dsp:spPr>
        <a:xfrm>
          <a:off x="5728336" y="885936"/>
          <a:ext cx="5024810" cy="3088125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77800" bIns="200025" numCol="1" spcCol="1270" anchor="t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500" b="0" kern="1200"/>
            <a:t>Maintenance of relevant information in every relevant procuration (link to the strategies, sources of financing)</a:t>
          </a:r>
          <a:endParaRPr lang="cs-CZ" sz="2500" kern="1200"/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500" b="0" kern="1200"/>
            <a:t>Monitoring of feedback from municipalities</a:t>
          </a:r>
          <a:endParaRPr lang="cs-CZ" sz="2500" kern="1200"/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500" b="0" kern="1200"/>
            <a:t>Participating on the meetings with other ministries</a:t>
          </a:r>
          <a:endParaRPr lang="cs-CZ" sz="2500" kern="1200"/>
        </a:p>
      </dsp:txBody>
      <dsp:txXfrm>
        <a:off x="5728336" y="885936"/>
        <a:ext cx="5024810" cy="3088125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512FF8C-06B3-4912-8394-6F218FA1C89A}">
      <dsp:nvSpPr>
        <dsp:cNvPr id="0" name=""/>
        <dsp:cNvSpPr/>
      </dsp:nvSpPr>
      <dsp:spPr>
        <a:xfrm>
          <a:off x="0" y="28123"/>
          <a:ext cx="10753200" cy="5850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0" kern="1200"/>
            <a:t>Some flows are the same – but do they contain same activities?</a:t>
          </a:r>
          <a:endParaRPr lang="cs-CZ" sz="2500" kern="1200"/>
        </a:p>
      </dsp:txBody>
      <dsp:txXfrm>
        <a:off x="28557" y="56680"/>
        <a:ext cx="10696086" cy="527886"/>
      </dsp:txXfrm>
    </dsp:sp>
    <dsp:sp modelId="{8FF65463-C876-47D1-B80A-56654A866D55}">
      <dsp:nvSpPr>
        <dsp:cNvPr id="0" name=""/>
        <dsp:cNvSpPr/>
      </dsp:nvSpPr>
      <dsp:spPr>
        <a:xfrm>
          <a:off x="0" y="613123"/>
          <a:ext cx="10753200" cy="15007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1414" tIns="31750" rIns="177800" bIns="3175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b="0" kern="1200"/>
            <a:t>Monitoring the feedback from municipalities</a:t>
          </a:r>
          <a:endParaRPr lang="cs-CZ" sz="2000" kern="120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b="0" kern="1200"/>
            <a:t>Context 1: Feedback is focused to the usage of the whole SMART concept, if it is useful and helps the municipalities to define their projects easier.</a:t>
          </a:r>
          <a:endParaRPr lang="cs-CZ" sz="2000" kern="120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b="0" kern="1200"/>
            <a:t>Context 2: Feedback is about relevance of the procurement, if it fits to the strategy of the municipality and can be linked with strategy of specific ministry. </a:t>
          </a:r>
          <a:endParaRPr lang="cs-CZ" sz="2000" kern="1200"/>
        </a:p>
      </dsp:txBody>
      <dsp:txXfrm>
        <a:off x="0" y="613123"/>
        <a:ext cx="10753200" cy="1500750"/>
      </dsp:txXfrm>
    </dsp:sp>
    <dsp:sp modelId="{C008F00C-AE38-4329-833F-0C549CFCFDF1}">
      <dsp:nvSpPr>
        <dsp:cNvPr id="0" name=""/>
        <dsp:cNvSpPr/>
      </dsp:nvSpPr>
      <dsp:spPr>
        <a:xfrm>
          <a:off x="0" y="2113874"/>
          <a:ext cx="10753200" cy="5850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0" kern="1200"/>
            <a:t>Same actions are affecting actions in the same context:</a:t>
          </a:r>
          <a:endParaRPr lang="cs-CZ" sz="2500" kern="1200"/>
        </a:p>
      </dsp:txBody>
      <dsp:txXfrm>
        <a:off x="28557" y="2142431"/>
        <a:ext cx="10696086" cy="527886"/>
      </dsp:txXfrm>
    </dsp:sp>
    <dsp:sp modelId="{6920C5E6-0B13-4DD5-8C76-56955E6DD1F8}">
      <dsp:nvSpPr>
        <dsp:cNvPr id="0" name=""/>
        <dsp:cNvSpPr/>
      </dsp:nvSpPr>
      <dsp:spPr>
        <a:xfrm>
          <a:off x="0" y="2698874"/>
          <a:ext cx="10753200" cy="414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1414" tIns="31750" rIns="177800" bIns="3175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b="0" kern="1200"/>
            <a:t>Development of Application affects it maintenance and making the materials</a:t>
          </a:r>
          <a:endParaRPr lang="cs-CZ" sz="2000" kern="1200"/>
        </a:p>
      </dsp:txBody>
      <dsp:txXfrm>
        <a:off x="0" y="2698874"/>
        <a:ext cx="10753200" cy="414000"/>
      </dsp:txXfrm>
    </dsp:sp>
    <dsp:sp modelId="{6CF6D798-BAEF-4B28-8CF5-291B7C410059}">
      <dsp:nvSpPr>
        <dsp:cNvPr id="0" name=""/>
        <dsp:cNvSpPr/>
      </dsp:nvSpPr>
      <dsp:spPr>
        <a:xfrm>
          <a:off x="0" y="3112874"/>
          <a:ext cx="10753200" cy="5850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0" kern="1200"/>
            <a:t>Same actions are affecting actions and flows in different context</a:t>
          </a:r>
          <a:endParaRPr lang="cs-CZ" sz="2500" kern="1200"/>
        </a:p>
      </dsp:txBody>
      <dsp:txXfrm>
        <a:off x="28557" y="3141431"/>
        <a:ext cx="10696086" cy="527886"/>
      </dsp:txXfrm>
    </dsp:sp>
    <dsp:sp modelId="{6EC38649-2B18-4C71-B4AE-732B63B8E0E9}">
      <dsp:nvSpPr>
        <dsp:cNvPr id="0" name=""/>
        <dsp:cNvSpPr/>
      </dsp:nvSpPr>
      <dsp:spPr>
        <a:xfrm>
          <a:off x="0" y="3697874"/>
          <a:ext cx="10753200" cy="414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1414" tIns="31750" rIns="177800" bIns="3175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b="0" kern="1200"/>
            <a:t>Instruction material in Context 1 is affecting the most of Flows and Actions in Context 2</a:t>
          </a:r>
          <a:endParaRPr lang="cs-CZ" sz="2000" kern="1200"/>
        </a:p>
      </dsp:txBody>
      <dsp:txXfrm>
        <a:off x="0" y="3697874"/>
        <a:ext cx="10753200" cy="414000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51A4215-1F76-4F98-8E56-47A59B79749D}">
      <dsp:nvSpPr>
        <dsp:cNvPr id="0" name=""/>
        <dsp:cNvSpPr/>
      </dsp:nvSpPr>
      <dsp:spPr>
        <a:xfrm>
          <a:off x="0" y="194578"/>
          <a:ext cx="10753200" cy="88803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0" kern="1200"/>
            <a:t>The knowledge of the contexts and their meaning help to understand the value of application</a:t>
          </a:r>
          <a:endParaRPr lang="cs-CZ" sz="2300" kern="1200"/>
        </a:p>
      </dsp:txBody>
      <dsp:txXfrm>
        <a:off x="43350" y="237928"/>
        <a:ext cx="10666500" cy="801330"/>
      </dsp:txXfrm>
    </dsp:sp>
    <dsp:sp modelId="{D700C6C5-A73A-428D-A1D3-C5BBA51435E0}">
      <dsp:nvSpPr>
        <dsp:cNvPr id="0" name=""/>
        <dsp:cNvSpPr/>
      </dsp:nvSpPr>
      <dsp:spPr>
        <a:xfrm>
          <a:off x="0" y="1148848"/>
          <a:ext cx="10753200" cy="88803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0" kern="1200"/>
            <a:t>The fact that one context will affect other is not an issue, but advantage</a:t>
          </a:r>
          <a:endParaRPr lang="cs-CZ" sz="2300" kern="1200"/>
        </a:p>
      </dsp:txBody>
      <dsp:txXfrm>
        <a:off x="43350" y="1192198"/>
        <a:ext cx="10666500" cy="801330"/>
      </dsp:txXfrm>
    </dsp:sp>
    <dsp:sp modelId="{6C258192-5B6F-425E-BE3F-0D2F0DFA941F}">
      <dsp:nvSpPr>
        <dsp:cNvPr id="0" name=""/>
        <dsp:cNvSpPr/>
      </dsp:nvSpPr>
      <dsp:spPr>
        <a:xfrm>
          <a:off x="0" y="2103119"/>
          <a:ext cx="10753200" cy="88803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0" kern="1200"/>
            <a:t>The main failure of every service is insufficient analysis of contextual overlaps</a:t>
          </a:r>
          <a:endParaRPr lang="cs-CZ" sz="2300" kern="1200"/>
        </a:p>
      </dsp:txBody>
      <dsp:txXfrm>
        <a:off x="43350" y="2146469"/>
        <a:ext cx="10666500" cy="801330"/>
      </dsp:txXfrm>
    </dsp:sp>
    <dsp:sp modelId="{6C03BF82-2CC9-43CF-BCEC-CE3C349E0A23}">
      <dsp:nvSpPr>
        <dsp:cNvPr id="0" name=""/>
        <dsp:cNvSpPr/>
      </dsp:nvSpPr>
      <dsp:spPr>
        <a:xfrm>
          <a:off x="0" y="3057389"/>
          <a:ext cx="10753200" cy="88803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0" kern="1200"/>
            <a:t>The knowledge how different stakeholders (agents) are reacting to the fulfillment of the same goal is the key for the formulation of the value proposition</a:t>
          </a:r>
          <a:endParaRPr lang="cs-CZ" sz="2300" kern="1200"/>
        </a:p>
      </dsp:txBody>
      <dsp:txXfrm>
        <a:off x="43350" y="3100739"/>
        <a:ext cx="10666500" cy="80133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B0D45D2-5C08-4791-A179-DBE6C55F1AA2}">
      <dsp:nvSpPr>
        <dsp:cNvPr id="0" name=""/>
        <dsp:cNvSpPr/>
      </dsp:nvSpPr>
      <dsp:spPr>
        <a:xfrm>
          <a:off x="297290" y="463478"/>
          <a:ext cx="2193010" cy="25800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0B60929-11E8-4BB6-9F30-262F50193F47}">
      <dsp:nvSpPr>
        <dsp:cNvPr id="0" name=""/>
        <dsp:cNvSpPr/>
      </dsp:nvSpPr>
      <dsp:spPr>
        <a:xfrm>
          <a:off x="297290" y="560373"/>
          <a:ext cx="161106" cy="161106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032BA72-8279-4972-A624-41277F8919FC}">
      <dsp:nvSpPr>
        <dsp:cNvPr id="0" name=""/>
        <dsp:cNvSpPr/>
      </dsp:nvSpPr>
      <dsp:spPr>
        <a:xfrm>
          <a:off x="297290" y="0"/>
          <a:ext cx="2193010" cy="4634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1435" tIns="34290" rIns="51435" bIns="3429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Objects</a:t>
          </a:r>
        </a:p>
      </dsp:txBody>
      <dsp:txXfrm>
        <a:off x="297290" y="0"/>
        <a:ext cx="2193010" cy="463478"/>
      </dsp:txXfrm>
    </dsp:sp>
    <dsp:sp modelId="{1A7F3638-B23D-41B0-970D-E5A69AFBDFBF}">
      <dsp:nvSpPr>
        <dsp:cNvPr id="0" name=""/>
        <dsp:cNvSpPr/>
      </dsp:nvSpPr>
      <dsp:spPr>
        <a:xfrm>
          <a:off x="297290" y="935907"/>
          <a:ext cx="161102" cy="16110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FF84C5E-27E5-4A37-B984-AAAF667FF5F2}">
      <dsp:nvSpPr>
        <dsp:cNvPr id="0" name=""/>
        <dsp:cNvSpPr/>
      </dsp:nvSpPr>
      <dsp:spPr>
        <a:xfrm>
          <a:off x="450801" y="828693"/>
          <a:ext cx="2039499" cy="3755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Houses</a:t>
          </a:r>
        </a:p>
      </dsp:txBody>
      <dsp:txXfrm>
        <a:off x="450801" y="828693"/>
        <a:ext cx="2039499" cy="375530"/>
      </dsp:txXfrm>
    </dsp:sp>
    <dsp:sp modelId="{FBF2899D-617A-4079-AD7D-9F39BAA1DE09}">
      <dsp:nvSpPr>
        <dsp:cNvPr id="0" name=""/>
        <dsp:cNvSpPr/>
      </dsp:nvSpPr>
      <dsp:spPr>
        <a:xfrm>
          <a:off x="297290" y="1311438"/>
          <a:ext cx="161102" cy="16110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B7460CF-45F8-4A2F-9D6E-27894B72957C}">
      <dsp:nvSpPr>
        <dsp:cNvPr id="0" name=""/>
        <dsp:cNvSpPr/>
      </dsp:nvSpPr>
      <dsp:spPr>
        <a:xfrm>
          <a:off x="450801" y="1204224"/>
          <a:ext cx="2039499" cy="3755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Shops and restaurants</a:t>
          </a:r>
        </a:p>
      </dsp:txBody>
      <dsp:txXfrm>
        <a:off x="450801" y="1204224"/>
        <a:ext cx="2039499" cy="375530"/>
      </dsp:txXfrm>
    </dsp:sp>
    <dsp:sp modelId="{25521166-AF25-4C6C-B761-99D02523BB9C}">
      <dsp:nvSpPr>
        <dsp:cNvPr id="0" name=""/>
        <dsp:cNvSpPr/>
      </dsp:nvSpPr>
      <dsp:spPr>
        <a:xfrm>
          <a:off x="297290" y="1686968"/>
          <a:ext cx="161102" cy="16110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1BF798F-1CBE-47AB-A288-A23BDAEDF620}">
      <dsp:nvSpPr>
        <dsp:cNvPr id="0" name=""/>
        <dsp:cNvSpPr/>
      </dsp:nvSpPr>
      <dsp:spPr>
        <a:xfrm>
          <a:off x="450801" y="1579754"/>
          <a:ext cx="2039499" cy="3755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Windows</a:t>
          </a:r>
        </a:p>
      </dsp:txBody>
      <dsp:txXfrm>
        <a:off x="450801" y="1579754"/>
        <a:ext cx="2039499" cy="375530"/>
      </dsp:txXfrm>
    </dsp:sp>
    <dsp:sp modelId="{BEEB9E51-3361-4718-BD0A-D0351C54A0BD}">
      <dsp:nvSpPr>
        <dsp:cNvPr id="0" name=""/>
        <dsp:cNvSpPr/>
      </dsp:nvSpPr>
      <dsp:spPr>
        <a:xfrm>
          <a:off x="297290" y="2062498"/>
          <a:ext cx="161102" cy="16110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55E7884-2CC0-491F-8BCB-36585687C15C}">
      <dsp:nvSpPr>
        <dsp:cNvPr id="0" name=""/>
        <dsp:cNvSpPr/>
      </dsp:nvSpPr>
      <dsp:spPr>
        <a:xfrm>
          <a:off x="450801" y="1955284"/>
          <a:ext cx="2039499" cy="3755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Cars</a:t>
          </a:r>
        </a:p>
      </dsp:txBody>
      <dsp:txXfrm>
        <a:off x="450801" y="1955284"/>
        <a:ext cx="2039499" cy="375530"/>
      </dsp:txXfrm>
    </dsp:sp>
    <dsp:sp modelId="{13C5E544-0027-4F69-A3AA-4DF1A293615A}">
      <dsp:nvSpPr>
        <dsp:cNvPr id="0" name=""/>
        <dsp:cNvSpPr/>
      </dsp:nvSpPr>
      <dsp:spPr>
        <a:xfrm>
          <a:off x="297290" y="2438029"/>
          <a:ext cx="161102" cy="16110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84E2C22-F9B8-48AA-9803-897755F50A04}">
      <dsp:nvSpPr>
        <dsp:cNvPr id="0" name=""/>
        <dsp:cNvSpPr/>
      </dsp:nvSpPr>
      <dsp:spPr>
        <a:xfrm>
          <a:off x="450801" y="2330815"/>
          <a:ext cx="2039499" cy="3755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Lamps</a:t>
          </a:r>
        </a:p>
      </dsp:txBody>
      <dsp:txXfrm>
        <a:off x="450801" y="2330815"/>
        <a:ext cx="2039499" cy="375530"/>
      </dsp:txXfrm>
    </dsp:sp>
    <dsp:sp modelId="{395BC9E1-66CF-4D43-96FD-F9271B04E1E0}">
      <dsp:nvSpPr>
        <dsp:cNvPr id="0" name=""/>
        <dsp:cNvSpPr/>
      </dsp:nvSpPr>
      <dsp:spPr>
        <a:xfrm>
          <a:off x="297290" y="2813559"/>
          <a:ext cx="161102" cy="16110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29F53B4-E3DB-4088-AA75-B45368A5256F}">
      <dsp:nvSpPr>
        <dsp:cNvPr id="0" name=""/>
        <dsp:cNvSpPr/>
      </dsp:nvSpPr>
      <dsp:spPr>
        <a:xfrm>
          <a:off x="450801" y="2706345"/>
          <a:ext cx="2039499" cy="3755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Pedestrian ways</a:t>
          </a:r>
        </a:p>
      </dsp:txBody>
      <dsp:txXfrm>
        <a:off x="450801" y="2706345"/>
        <a:ext cx="2039499" cy="375530"/>
      </dsp:txXfrm>
    </dsp:sp>
    <dsp:sp modelId="{D045457C-3EF4-4A73-A79E-02A1DEE48F95}">
      <dsp:nvSpPr>
        <dsp:cNvPr id="0" name=""/>
        <dsp:cNvSpPr/>
      </dsp:nvSpPr>
      <dsp:spPr>
        <a:xfrm>
          <a:off x="2599951" y="463478"/>
          <a:ext cx="2193010" cy="25800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8A13F2B-AA2F-4052-8BA9-817038ED8EAB}">
      <dsp:nvSpPr>
        <dsp:cNvPr id="0" name=""/>
        <dsp:cNvSpPr/>
      </dsp:nvSpPr>
      <dsp:spPr>
        <a:xfrm>
          <a:off x="2599951" y="560373"/>
          <a:ext cx="161106" cy="161106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6C67C32-730C-443B-8488-519AFBE55693}">
      <dsp:nvSpPr>
        <dsp:cNvPr id="0" name=""/>
        <dsp:cNvSpPr/>
      </dsp:nvSpPr>
      <dsp:spPr>
        <a:xfrm>
          <a:off x="2599951" y="0"/>
          <a:ext cx="2193010" cy="4634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1435" tIns="34290" rIns="51435" bIns="3429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Relationships</a:t>
          </a:r>
        </a:p>
      </dsp:txBody>
      <dsp:txXfrm>
        <a:off x="2599951" y="0"/>
        <a:ext cx="2193010" cy="463478"/>
      </dsp:txXfrm>
    </dsp:sp>
    <dsp:sp modelId="{E4A8F670-8F01-4DAA-8603-4571DF5F4C81}">
      <dsp:nvSpPr>
        <dsp:cNvPr id="0" name=""/>
        <dsp:cNvSpPr/>
      </dsp:nvSpPr>
      <dsp:spPr>
        <a:xfrm>
          <a:off x="2599951" y="935907"/>
          <a:ext cx="161102" cy="16110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8146A4-420C-488E-BA15-64BA46804C0E}">
      <dsp:nvSpPr>
        <dsp:cNvPr id="0" name=""/>
        <dsp:cNvSpPr/>
      </dsp:nvSpPr>
      <dsp:spPr>
        <a:xfrm>
          <a:off x="2753462" y="828693"/>
          <a:ext cx="2039499" cy="3755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are adjacent to</a:t>
          </a:r>
        </a:p>
      </dsp:txBody>
      <dsp:txXfrm>
        <a:off x="2753462" y="828693"/>
        <a:ext cx="2039499" cy="375530"/>
      </dsp:txXfrm>
    </dsp:sp>
    <dsp:sp modelId="{8F8C689E-9143-4852-9203-264306995B15}">
      <dsp:nvSpPr>
        <dsp:cNvPr id="0" name=""/>
        <dsp:cNvSpPr/>
      </dsp:nvSpPr>
      <dsp:spPr>
        <a:xfrm>
          <a:off x="2599951" y="1311438"/>
          <a:ext cx="161102" cy="16110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C1FB2E8-3440-4774-83B9-48C5A594FB3C}">
      <dsp:nvSpPr>
        <dsp:cNvPr id="0" name=""/>
        <dsp:cNvSpPr/>
      </dsp:nvSpPr>
      <dsp:spPr>
        <a:xfrm>
          <a:off x="2753462" y="1204224"/>
          <a:ext cx="2039499" cy="3755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are interconnected with</a:t>
          </a:r>
        </a:p>
      </dsp:txBody>
      <dsp:txXfrm>
        <a:off x="2753462" y="1204224"/>
        <a:ext cx="2039499" cy="375530"/>
      </dsp:txXfrm>
    </dsp:sp>
    <dsp:sp modelId="{1CEF7D47-631B-4AF6-87A1-74815A9DBAFD}">
      <dsp:nvSpPr>
        <dsp:cNvPr id="0" name=""/>
        <dsp:cNvSpPr/>
      </dsp:nvSpPr>
      <dsp:spPr>
        <a:xfrm>
          <a:off x="2599951" y="1686968"/>
          <a:ext cx="161102" cy="16110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F794E72-AECF-463B-8D15-C678A00F6EEE}">
      <dsp:nvSpPr>
        <dsp:cNvPr id="0" name=""/>
        <dsp:cNvSpPr/>
      </dsp:nvSpPr>
      <dsp:spPr>
        <a:xfrm>
          <a:off x="2753462" y="1579754"/>
          <a:ext cx="2039499" cy="3755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are designed in</a:t>
          </a:r>
        </a:p>
      </dsp:txBody>
      <dsp:txXfrm>
        <a:off x="2753462" y="1579754"/>
        <a:ext cx="2039499" cy="375530"/>
      </dsp:txXfrm>
    </dsp:sp>
    <dsp:sp modelId="{C3D2FEBB-4E65-422D-8AF2-FE60CDA9FD48}">
      <dsp:nvSpPr>
        <dsp:cNvPr id="0" name=""/>
        <dsp:cNvSpPr/>
      </dsp:nvSpPr>
      <dsp:spPr>
        <a:xfrm>
          <a:off x="2599951" y="2062498"/>
          <a:ext cx="161102" cy="16110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1D97059-78EF-4B07-9B5F-C07C825DF402}">
      <dsp:nvSpPr>
        <dsp:cNvPr id="0" name=""/>
        <dsp:cNvSpPr/>
      </dsp:nvSpPr>
      <dsp:spPr>
        <a:xfrm>
          <a:off x="2753462" y="1955284"/>
          <a:ext cx="2039499" cy="3755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are linked to</a:t>
          </a:r>
        </a:p>
      </dsp:txBody>
      <dsp:txXfrm>
        <a:off x="2753462" y="1955284"/>
        <a:ext cx="2039499" cy="37553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2CFA226-50BF-42E7-9F15-84435C026182}">
      <dsp:nvSpPr>
        <dsp:cNvPr id="0" name=""/>
        <dsp:cNvSpPr/>
      </dsp:nvSpPr>
      <dsp:spPr>
        <a:xfrm rot="5400000">
          <a:off x="5117523" y="-1840625"/>
          <a:ext cx="1456420" cy="5501867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28575" rIns="57150" bIns="28575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Houses in adjacent to each other belong into category „Block of flats“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Houses in selected design belong into category „Historical houses“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Windows designed for historical house belongs into „Historical windows“</a:t>
          </a:r>
        </a:p>
      </dsp:txBody>
      <dsp:txXfrm rot="-5400000">
        <a:off x="3094800" y="253195"/>
        <a:ext cx="5430770" cy="1314226"/>
      </dsp:txXfrm>
    </dsp:sp>
    <dsp:sp modelId="{7BC64CFD-4DE1-45CB-AB98-400D9E144979}">
      <dsp:nvSpPr>
        <dsp:cNvPr id="0" name=""/>
        <dsp:cNvSpPr/>
      </dsp:nvSpPr>
      <dsp:spPr>
        <a:xfrm>
          <a:off x="0" y="45"/>
          <a:ext cx="3094800" cy="182052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55245" rIns="110490" bIns="55245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Object we find interesting in our primary point of view</a:t>
          </a:r>
        </a:p>
      </dsp:txBody>
      <dsp:txXfrm>
        <a:off x="88871" y="88916"/>
        <a:ext cx="2917058" cy="1642783"/>
      </dsp:txXfrm>
    </dsp:sp>
    <dsp:sp modelId="{96E95BAD-7757-44C6-84E4-35EAECB3E36B}">
      <dsp:nvSpPr>
        <dsp:cNvPr id="0" name=""/>
        <dsp:cNvSpPr/>
      </dsp:nvSpPr>
      <dsp:spPr>
        <a:xfrm rot="5400000">
          <a:off x="5117523" y="70926"/>
          <a:ext cx="1456420" cy="5501867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28575" rIns="57150" bIns="28575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Lamps, Cars and Houses belong to „Street objects“</a:t>
          </a:r>
        </a:p>
      </dsp:txBody>
      <dsp:txXfrm rot="-5400000">
        <a:off x="3094800" y="2164747"/>
        <a:ext cx="5430770" cy="1314226"/>
      </dsp:txXfrm>
    </dsp:sp>
    <dsp:sp modelId="{A35799EF-D45E-4FE1-B0B5-69727B53E4C2}">
      <dsp:nvSpPr>
        <dsp:cNvPr id="0" name=""/>
        <dsp:cNvSpPr/>
      </dsp:nvSpPr>
      <dsp:spPr>
        <a:xfrm>
          <a:off x="0" y="1911597"/>
          <a:ext cx="3094800" cy="182052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55245" rIns="110490" bIns="55245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Objects we find interesting generally</a:t>
          </a:r>
        </a:p>
      </dsp:txBody>
      <dsp:txXfrm>
        <a:off x="88871" y="2000468"/>
        <a:ext cx="2917058" cy="164278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E2CB791-92C4-413B-B4B0-18A34E8C5029}">
      <dsp:nvSpPr>
        <dsp:cNvPr id="0" name=""/>
        <dsp:cNvSpPr/>
      </dsp:nvSpPr>
      <dsp:spPr>
        <a:xfrm rot="5400000">
          <a:off x="5345478" y="-2123718"/>
          <a:ext cx="1000511" cy="5501867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Operation „Select flat for living“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Operation „Clear the frontage“</a:t>
          </a:r>
        </a:p>
      </dsp:txBody>
      <dsp:txXfrm rot="-5400000">
        <a:off x="3094801" y="175800"/>
        <a:ext cx="5453026" cy="902829"/>
      </dsp:txXfrm>
    </dsp:sp>
    <dsp:sp modelId="{D0F16F67-F8F6-4E7F-B346-AC2D029D813B}">
      <dsp:nvSpPr>
        <dsp:cNvPr id="0" name=""/>
        <dsp:cNvSpPr/>
      </dsp:nvSpPr>
      <dsp:spPr>
        <a:xfrm>
          <a:off x="0" y="1894"/>
          <a:ext cx="3094800" cy="125063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62865" rIns="125730" bIns="62865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 dirty="0"/>
            <a:t>For block of flats</a:t>
          </a:r>
        </a:p>
      </dsp:txBody>
      <dsp:txXfrm>
        <a:off x="61051" y="62945"/>
        <a:ext cx="2972698" cy="1128537"/>
      </dsp:txXfrm>
    </dsp:sp>
    <dsp:sp modelId="{5810AD82-CCC0-413D-8C6E-989E0811BA28}">
      <dsp:nvSpPr>
        <dsp:cNvPr id="0" name=""/>
        <dsp:cNvSpPr/>
      </dsp:nvSpPr>
      <dsp:spPr>
        <a:xfrm rot="5400000">
          <a:off x="5345478" y="-810547"/>
          <a:ext cx="1000511" cy="5501867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Operation „Open“ and „Close“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Operation „Clean“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Operation „Change“</a:t>
          </a:r>
        </a:p>
      </dsp:txBody>
      <dsp:txXfrm rot="-5400000">
        <a:off x="3094801" y="1488971"/>
        <a:ext cx="5453026" cy="902829"/>
      </dsp:txXfrm>
    </dsp:sp>
    <dsp:sp modelId="{22C92415-5C1F-474D-8390-6DE5D81CAAAC}">
      <dsp:nvSpPr>
        <dsp:cNvPr id="0" name=""/>
        <dsp:cNvSpPr/>
      </dsp:nvSpPr>
      <dsp:spPr>
        <a:xfrm>
          <a:off x="0" y="1315066"/>
          <a:ext cx="3094800" cy="125063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62865" rIns="125730" bIns="62865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 dirty="0"/>
            <a:t>For historical windows</a:t>
          </a:r>
        </a:p>
      </dsp:txBody>
      <dsp:txXfrm>
        <a:off x="61051" y="1376117"/>
        <a:ext cx="2972698" cy="1128537"/>
      </dsp:txXfrm>
    </dsp:sp>
    <dsp:sp modelId="{D289AAD9-9043-465C-A5B1-253708240630}">
      <dsp:nvSpPr>
        <dsp:cNvPr id="0" name=""/>
        <dsp:cNvSpPr/>
      </dsp:nvSpPr>
      <dsp:spPr>
        <a:xfrm rot="5400000">
          <a:off x="5345478" y="502624"/>
          <a:ext cx="1000511" cy="5501867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Operation „Switch On“ and „Switch Off“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Operation „Change intensity of light“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Operation „Change“ and „Maintain“</a:t>
          </a:r>
        </a:p>
      </dsp:txBody>
      <dsp:txXfrm rot="-5400000">
        <a:off x="3094801" y="2802143"/>
        <a:ext cx="5453026" cy="902829"/>
      </dsp:txXfrm>
    </dsp:sp>
    <dsp:sp modelId="{E13C744F-456E-4518-9624-548283B3B1E5}">
      <dsp:nvSpPr>
        <dsp:cNvPr id="0" name=""/>
        <dsp:cNvSpPr/>
      </dsp:nvSpPr>
      <dsp:spPr>
        <a:xfrm>
          <a:off x="0" y="2628238"/>
          <a:ext cx="3094800" cy="125063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62865" rIns="125730" bIns="62865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 dirty="0"/>
            <a:t>For equipment on the street</a:t>
          </a:r>
        </a:p>
      </dsp:txBody>
      <dsp:txXfrm>
        <a:off x="61051" y="2689289"/>
        <a:ext cx="2972698" cy="1128537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7F07F53-4A02-4893-B38B-C0327B769DBE}">
      <dsp:nvSpPr>
        <dsp:cNvPr id="0" name=""/>
        <dsp:cNvSpPr/>
      </dsp:nvSpPr>
      <dsp:spPr>
        <a:xfrm>
          <a:off x="2550" y="84649"/>
          <a:ext cx="2486362" cy="69371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81280" rIns="142240" bIns="812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Houses in historical design</a:t>
          </a:r>
        </a:p>
      </dsp:txBody>
      <dsp:txXfrm>
        <a:off x="2550" y="84649"/>
        <a:ext cx="2486362" cy="693715"/>
      </dsp:txXfrm>
    </dsp:sp>
    <dsp:sp modelId="{DAC29681-E7AA-40A8-AB47-7A2E9A6FD1A2}">
      <dsp:nvSpPr>
        <dsp:cNvPr id="0" name=""/>
        <dsp:cNvSpPr/>
      </dsp:nvSpPr>
      <dsp:spPr>
        <a:xfrm>
          <a:off x="2550" y="778365"/>
          <a:ext cx="2486362" cy="3208218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Every change must be verified by municipality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They are excluded from energy certification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The flats can be given to selected persons</a:t>
          </a:r>
        </a:p>
      </dsp:txBody>
      <dsp:txXfrm>
        <a:off x="2550" y="778365"/>
        <a:ext cx="2486362" cy="3208218"/>
      </dsp:txXfrm>
    </dsp:sp>
    <dsp:sp modelId="{F5BB2518-E314-40D8-8FCB-BB53CDF288A4}">
      <dsp:nvSpPr>
        <dsp:cNvPr id="0" name=""/>
        <dsp:cNvSpPr/>
      </dsp:nvSpPr>
      <dsp:spPr>
        <a:xfrm>
          <a:off x="2837003" y="84649"/>
          <a:ext cx="2486362" cy="69371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81280" rIns="142240" bIns="812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Windows in historical house</a:t>
          </a:r>
        </a:p>
      </dsp:txBody>
      <dsp:txXfrm>
        <a:off x="2837003" y="84649"/>
        <a:ext cx="2486362" cy="693715"/>
      </dsp:txXfrm>
    </dsp:sp>
    <dsp:sp modelId="{8EA2A62E-4819-469F-A361-F8B6A15E9CE5}">
      <dsp:nvSpPr>
        <dsp:cNvPr id="0" name=""/>
        <dsp:cNvSpPr/>
      </dsp:nvSpPr>
      <dsp:spPr>
        <a:xfrm>
          <a:off x="2837003" y="778365"/>
          <a:ext cx="2486362" cy="3208218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Cannot be changed to plastic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Can be opened in clear air only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Must be maintained in different way than modern one</a:t>
          </a:r>
        </a:p>
      </dsp:txBody>
      <dsp:txXfrm>
        <a:off x="2837003" y="778365"/>
        <a:ext cx="2486362" cy="3208218"/>
      </dsp:txXfrm>
    </dsp:sp>
    <dsp:sp modelId="{CC131AFD-D9C5-4436-B4A9-38146D504414}">
      <dsp:nvSpPr>
        <dsp:cNvPr id="0" name=""/>
        <dsp:cNvSpPr/>
      </dsp:nvSpPr>
      <dsp:spPr>
        <a:xfrm>
          <a:off x="5671456" y="84649"/>
          <a:ext cx="2486362" cy="69371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81280" rIns="142240" bIns="812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Pedestrian way linked with lamps</a:t>
          </a:r>
        </a:p>
      </dsp:txBody>
      <dsp:txXfrm>
        <a:off x="5671456" y="84649"/>
        <a:ext cx="2486362" cy="693715"/>
      </dsp:txXfrm>
    </dsp:sp>
    <dsp:sp modelId="{B3155825-2371-43EC-A197-DF886A7E17D3}">
      <dsp:nvSpPr>
        <dsp:cNvPr id="0" name=""/>
        <dsp:cNvSpPr/>
      </dsp:nvSpPr>
      <dsp:spPr>
        <a:xfrm>
          <a:off x="5671456" y="778365"/>
          <a:ext cx="2486362" cy="3208218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Lamps can switch off only if intensity of daylight increase some level 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Pedestrian way should detect the movement to inform the lamp to intensify the lighting</a:t>
          </a:r>
        </a:p>
      </dsp:txBody>
      <dsp:txXfrm>
        <a:off x="5671456" y="778365"/>
        <a:ext cx="2486362" cy="3208218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44C1408-7B25-48A6-80E5-563BC164DEC9}">
      <dsp:nvSpPr>
        <dsp:cNvPr id="0" name=""/>
        <dsp:cNvSpPr/>
      </dsp:nvSpPr>
      <dsp:spPr>
        <a:xfrm>
          <a:off x="0" y="0"/>
          <a:ext cx="8128000" cy="2096093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61FA4F3-42A1-4637-88AC-0D2606A70E82}">
      <dsp:nvSpPr>
        <dsp:cNvPr id="0" name=""/>
        <dsp:cNvSpPr/>
      </dsp:nvSpPr>
      <dsp:spPr>
        <a:xfrm>
          <a:off x="243839" y="279479"/>
          <a:ext cx="2387600" cy="1537135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837473B0-CC2E-450A-ABE3-18F120FF3D39}">
                <a1611:picAttrSrcUrl xmlns:a1611="http://schemas.microsoft.com/office/drawing/2016/11/main" r:id="rId2"/>
              </a:ext>
            </a:extLst>
          </a:blip>
          <a:srcRect/>
          <a:stretch>
            <a:fillRect l="-6000" r="-6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4FCFE7D-5503-450D-B6FB-D91E39802F87}">
      <dsp:nvSpPr>
        <dsp:cNvPr id="0" name=""/>
        <dsp:cNvSpPr/>
      </dsp:nvSpPr>
      <dsp:spPr>
        <a:xfrm rot="10800000">
          <a:off x="243839" y="2096093"/>
          <a:ext cx="2387600" cy="2561892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Historical houses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/>
            <a:t>We look to their historical value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/>
            <a:t>We are </a:t>
          </a:r>
        </a:p>
      </dsp:txBody>
      <dsp:txXfrm rot="10800000">
        <a:off x="317266" y="2096093"/>
        <a:ext cx="2240746" cy="2488465"/>
      </dsp:txXfrm>
    </dsp:sp>
    <dsp:sp modelId="{1656E034-5189-49E7-89AB-7FB43BB61380}">
      <dsp:nvSpPr>
        <dsp:cNvPr id="0" name=""/>
        <dsp:cNvSpPr/>
      </dsp:nvSpPr>
      <dsp:spPr>
        <a:xfrm>
          <a:off x="2870200" y="279479"/>
          <a:ext cx="2387600" cy="1537135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/>
          <a:stretch>
            <a:fillRect l="-6000" r="-6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7E97034-B08F-4149-BE18-999672A3A06C}">
      <dsp:nvSpPr>
        <dsp:cNvPr id="0" name=""/>
        <dsp:cNvSpPr/>
      </dsp:nvSpPr>
      <dsp:spPr>
        <a:xfrm rot="10800000">
          <a:off x="2870200" y="2096093"/>
          <a:ext cx="2387600" cy="2561892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Block of flats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/>
            <a:t>We look to them as providers of accommodation and hospitality services</a:t>
          </a:r>
        </a:p>
      </dsp:txBody>
      <dsp:txXfrm rot="10800000">
        <a:off x="2943627" y="2096093"/>
        <a:ext cx="2240746" cy="2488465"/>
      </dsp:txXfrm>
    </dsp:sp>
    <dsp:sp modelId="{B4F74321-CB2A-4B54-B112-B0EEE4C5CD19}">
      <dsp:nvSpPr>
        <dsp:cNvPr id="0" name=""/>
        <dsp:cNvSpPr/>
      </dsp:nvSpPr>
      <dsp:spPr>
        <a:xfrm>
          <a:off x="5496559" y="279479"/>
          <a:ext cx="2387600" cy="1537135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C14DD55-35CE-419D-BB0A-9B9EA95FC53A}">
      <dsp:nvSpPr>
        <dsp:cNvPr id="0" name=""/>
        <dsp:cNvSpPr/>
      </dsp:nvSpPr>
      <dsp:spPr>
        <a:xfrm rot="10800000">
          <a:off x="5496559" y="2096093"/>
          <a:ext cx="2387600" cy="2561892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Objects of the street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/>
            <a:t>We identify them as the part of the street infrastructure</a:t>
          </a:r>
        </a:p>
      </dsp:txBody>
      <dsp:txXfrm rot="10800000">
        <a:off x="5569986" y="2096093"/>
        <a:ext cx="2240746" cy="2488465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1DCBFF3-D4F3-4F1A-AACC-3FC96796D9B5}">
      <dsp:nvSpPr>
        <dsp:cNvPr id="0" name=""/>
        <dsp:cNvSpPr/>
      </dsp:nvSpPr>
      <dsp:spPr>
        <a:xfrm>
          <a:off x="0" y="53207"/>
          <a:ext cx="8596312" cy="9126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Some rules we identify via context interconnection</a:t>
          </a:r>
        </a:p>
      </dsp:txBody>
      <dsp:txXfrm>
        <a:off x="44549" y="97756"/>
        <a:ext cx="8507214" cy="823502"/>
      </dsp:txXfrm>
    </dsp:sp>
    <dsp:sp modelId="{D4CB891D-9919-43D7-AB49-4A12527E7D44}">
      <dsp:nvSpPr>
        <dsp:cNvPr id="0" name=""/>
        <dsp:cNvSpPr/>
      </dsp:nvSpPr>
      <dsp:spPr>
        <a:xfrm>
          <a:off x="0" y="965807"/>
          <a:ext cx="8596312" cy="5713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2933" tIns="30480" rIns="170688" bIns="30480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900" kern="1200" dirty="0"/>
            <a:t>Example: You cannot install modern lamps on the street with historical houses</a:t>
          </a:r>
        </a:p>
      </dsp:txBody>
      <dsp:txXfrm>
        <a:off x="0" y="965807"/>
        <a:ext cx="8596312" cy="571320"/>
      </dsp:txXfrm>
    </dsp:sp>
    <dsp:sp modelId="{693C8667-2B83-44F2-AD8C-152EA0F0EFAE}">
      <dsp:nvSpPr>
        <dsp:cNvPr id="0" name=""/>
        <dsp:cNvSpPr/>
      </dsp:nvSpPr>
      <dsp:spPr>
        <a:xfrm>
          <a:off x="0" y="1537127"/>
          <a:ext cx="8596312" cy="9126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The role of object in different services leads into different manifestation</a:t>
          </a:r>
        </a:p>
      </dsp:txBody>
      <dsp:txXfrm>
        <a:off x="44549" y="1581676"/>
        <a:ext cx="8507214" cy="823502"/>
      </dsp:txXfrm>
    </dsp:sp>
    <dsp:sp modelId="{ABFC95F3-2828-41CE-A8E9-42ABE4AF501B}">
      <dsp:nvSpPr>
        <dsp:cNvPr id="0" name=""/>
        <dsp:cNvSpPr/>
      </dsp:nvSpPr>
      <dsp:spPr>
        <a:xfrm>
          <a:off x="0" y="2449727"/>
          <a:ext cx="8596312" cy="14407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2933" tIns="30480" rIns="170688" bIns="30480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900" kern="1200" dirty="0"/>
            <a:t>Example:</a:t>
          </a:r>
        </a:p>
        <a:p>
          <a:pPr marL="342900" lvl="2" indent="-171450" algn="l" defTabSz="8445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900" kern="1200" dirty="0"/>
            <a:t>In the context of „Street security“ lamp represents the object that provide light service</a:t>
          </a:r>
        </a:p>
        <a:p>
          <a:pPr marL="342900" lvl="2" indent="-171450" algn="l" defTabSz="8445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900" kern="1200" dirty="0"/>
            <a:t>In the context of „Smart Energy“ lamp represents the device that must be managed to save the energy</a:t>
          </a:r>
        </a:p>
      </dsp:txBody>
      <dsp:txXfrm>
        <a:off x="0" y="2449727"/>
        <a:ext cx="8596312" cy="1440720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C207878-6BDD-4AF2-B232-5873F46DF6F1}">
      <dsp:nvSpPr>
        <dsp:cNvPr id="0" name=""/>
        <dsp:cNvSpPr/>
      </dsp:nvSpPr>
      <dsp:spPr>
        <a:xfrm>
          <a:off x="2827" y="434764"/>
          <a:ext cx="1646039" cy="658415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8" tIns="20003" rIns="20003" bIns="20003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See</a:t>
          </a:r>
        </a:p>
      </dsp:txBody>
      <dsp:txXfrm>
        <a:off x="332035" y="434764"/>
        <a:ext cx="987624" cy="658415"/>
      </dsp:txXfrm>
    </dsp:sp>
    <dsp:sp modelId="{BDD6D45E-6282-42F4-9557-89F81C48B9C8}">
      <dsp:nvSpPr>
        <dsp:cNvPr id="0" name=""/>
        <dsp:cNvSpPr/>
      </dsp:nvSpPr>
      <dsp:spPr>
        <a:xfrm>
          <a:off x="1484262" y="434764"/>
          <a:ext cx="1646039" cy="658415"/>
        </a:xfrm>
        <a:prstGeom prst="chevron">
          <a:avLst/>
        </a:prstGeom>
        <a:solidFill>
          <a:schemeClr val="accent2">
            <a:hueOff val="-4284248"/>
            <a:satOff val="4082"/>
            <a:lumOff val="-588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8" tIns="20003" rIns="20003" bIns="20003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Recognize</a:t>
          </a:r>
        </a:p>
      </dsp:txBody>
      <dsp:txXfrm>
        <a:off x="1813470" y="434764"/>
        <a:ext cx="987624" cy="658415"/>
      </dsp:txXfrm>
    </dsp:sp>
    <dsp:sp modelId="{08C93B3D-BBFF-42C7-B057-72EBED506836}">
      <dsp:nvSpPr>
        <dsp:cNvPr id="0" name=""/>
        <dsp:cNvSpPr/>
      </dsp:nvSpPr>
      <dsp:spPr>
        <a:xfrm>
          <a:off x="2965698" y="434764"/>
          <a:ext cx="1646039" cy="658415"/>
        </a:xfrm>
        <a:prstGeom prst="chevron">
          <a:avLst/>
        </a:prstGeom>
        <a:solidFill>
          <a:schemeClr val="accent2">
            <a:hueOff val="-8568495"/>
            <a:satOff val="8163"/>
            <a:lumOff val="-1176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8" tIns="20003" rIns="20003" bIns="20003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Organize</a:t>
          </a:r>
        </a:p>
      </dsp:txBody>
      <dsp:txXfrm>
        <a:off x="3294906" y="434764"/>
        <a:ext cx="987624" cy="658415"/>
      </dsp:txXfrm>
    </dsp:sp>
    <dsp:sp modelId="{6FE3F587-B8FE-49A0-8E03-899ED4ABE312}">
      <dsp:nvSpPr>
        <dsp:cNvPr id="0" name=""/>
        <dsp:cNvSpPr/>
      </dsp:nvSpPr>
      <dsp:spPr>
        <a:xfrm>
          <a:off x="4447133" y="434764"/>
          <a:ext cx="1646039" cy="658415"/>
        </a:xfrm>
        <a:prstGeom prst="chevron">
          <a:avLst/>
        </a:prstGeom>
        <a:solidFill>
          <a:schemeClr val="accent2">
            <a:hueOff val="-12852742"/>
            <a:satOff val="12245"/>
            <a:lumOff val="-1764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8" tIns="20003" rIns="20003" bIns="20003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Do</a:t>
          </a:r>
        </a:p>
      </dsp:txBody>
      <dsp:txXfrm>
        <a:off x="4776341" y="434764"/>
        <a:ext cx="987624" cy="658415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44E511-29F2-4105-B645-8BDD647BD988}">
      <dsp:nvSpPr>
        <dsp:cNvPr id="0" name=""/>
        <dsp:cNvSpPr/>
      </dsp:nvSpPr>
      <dsp:spPr>
        <a:xfrm>
          <a:off x="0" y="46573"/>
          <a:ext cx="10753200" cy="87457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0" kern="1200"/>
            <a:t>Organization schema of Smart concept´s implementation</a:t>
          </a:r>
          <a:endParaRPr lang="cs-CZ" sz="2300" kern="1200"/>
        </a:p>
      </dsp:txBody>
      <dsp:txXfrm>
        <a:off x="42693" y="89266"/>
        <a:ext cx="10667814" cy="789189"/>
      </dsp:txXfrm>
    </dsp:sp>
    <dsp:sp modelId="{6B43CE04-CEB4-4C18-8005-B66E8BBE5AAE}">
      <dsp:nvSpPr>
        <dsp:cNvPr id="0" name=""/>
        <dsp:cNvSpPr/>
      </dsp:nvSpPr>
      <dsp:spPr>
        <a:xfrm>
          <a:off x="0" y="987388"/>
          <a:ext cx="10753200" cy="87457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0" kern="1200"/>
            <a:t>Goal is only one – Strategies are used intensively and interconnected to territory</a:t>
          </a:r>
          <a:endParaRPr lang="cs-CZ" sz="2300" kern="1200"/>
        </a:p>
      </dsp:txBody>
      <dsp:txXfrm>
        <a:off x="42693" y="1030081"/>
        <a:ext cx="10667814" cy="789189"/>
      </dsp:txXfrm>
    </dsp:sp>
    <dsp:sp modelId="{9D1DA958-9807-4627-BAF4-B3CEAB4C0F99}">
      <dsp:nvSpPr>
        <dsp:cNvPr id="0" name=""/>
        <dsp:cNvSpPr/>
      </dsp:nvSpPr>
      <dsp:spPr>
        <a:xfrm>
          <a:off x="0" y="1861964"/>
          <a:ext cx="10753200" cy="13568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1414" tIns="29210" rIns="163576" bIns="2921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800" b="0" kern="1200"/>
            <a:t>It meant that strategies formulated by central administration are really used and implemented in the projects, formulated by municipalities</a:t>
          </a:r>
          <a:endParaRPr lang="cs-CZ" sz="1800" kern="120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800" b="0" kern="1200"/>
            <a:t>Municipalities are independent – central administration can recommend only in general</a:t>
          </a:r>
          <a:endParaRPr lang="cs-CZ" sz="1800" kern="120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800" b="0" kern="1200"/>
            <a:t>Only exception is the grant or financing the project from the central budget – the administration can set the conditions of support</a:t>
          </a:r>
          <a:endParaRPr lang="cs-CZ" sz="1800" kern="1200"/>
        </a:p>
      </dsp:txBody>
      <dsp:txXfrm>
        <a:off x="0" y="1861964"/>
        <a:ext cx="10753200" cy="1356885"/>
      </dsp:txXfrm>
    </dsp:sp>
    <dsp:sp modelId="{07ADD322-B2D9-4242-809F-46A86541FEB7}">
      <dsp:nvSpPr>
        <dsp:cNvPr id="0" name=""/>
        <dsp:cNvSpPr/>
      </dsp:nvSpPr>
      <dsp:spPr>
        <a:xfrm>
          <a:off x="0" y="3218849"/>
          <a:ext cx="10753200" cy="87457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0" kern="1200"/>
            <a:t>Assignment: To identify main activities (actions, flows) for the main actors and define necessary context</a:t>
          </a:r>
          <a:endParaRPr lang="cs-CZ" sz="2300" kern="1200"/>
        </a:p>
      </dsp:txBody>
      <dsp:txXfrm>
        <a:off x="42693" y="3261542"/>
        <a:ext cx="10667814" cy="78918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bList2">
  <dgm:title val=""/>
  <dgm:desc val=""/>
  <dgm:catLst>
    <dgm:cat type="list" pri="7000"/>
    <dgm:cat type="convert" pri="16000"/>
    <dgm:cat type="picture" pri="28000"/>
    <dgm:cat type="pictureconvert" pri="2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SquareAccentList">
  <dgm:title val=""/>
  <dgm:desc val=""/>
  <dgm:catLst>
    <dgm:cat type="list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clrData>
  <dgm:layoutNode name="layout">
    <dgm:varLst>
      <dgm:chMax/>
      <dgm:chPref/>
      <dgm:dir/>
      <dgm:resizeHandles/>
    </dgm:varLst>
    <dgm:choose name="Name0">
      <dgm:if name="Name1" func="var" arg="dir" op="equ" val="norm">
        <dgm:alg type="hierChild">
          <dgm:param type="linDir" val="fromL"/>
          <dgm:param type="vertAlign" val="t"/>
          <dgm:param type="nodeVertAlign" val="t"/>
          <dgm:param type="horzAlign" val="ctr"/>
          <dgm:param type="fallback" val="1D"/>
        </dgm:alg>
      </dgm:if>
      <dgm:else name="Name2">
        <dgm:alg type="hierChild">
          <dgm:param type="linDir" val="fromR"/>
          <dgm:param type="vertAlign" val="t"/>
          <dgm:param type="nodeVertAlign" val="t"/>
          <dgm:param type="horzAlign" val="ctr"/>
          <dgm:param type="fallback" val="1D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Parent" op="equ" val="65"/>
      <dgm:constr type="primFontSz" for="des" forName="Child" op="equ" val="65"/>
      <dgm:constr type="primFontSz" for="des" forName="Child" refType="primFontSz" refFor="des" refForName="Parent" op="lte"/>
      <dgm:constr type="w" for="des" forName="rootComposite" refType="h" refFor="des" refForName="rootComposite" fact="3.0396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 fact="0.5205"/>
      <dgm:constr type="sibSp" refType="w" refFor="des" refForName="rootComposite" fact="0.05"/>
      <dgm:constr type="sp" for="des" forName="root" refType="h" refFor="des" refForName="childComposite" fact="0.2855"/>
    </dgm:constrLst>
    <dgm:ruleLst/>
    <dgm:forEach name="Name3" axis="ch">
      <dgm:forEach name="Name4" axis="self" ptType="node" cnt="1">
        <dgm:layoutNode name="root">
          <dgm:varLst>
            <dgm:chMax/>
            <dgm:chPref/>
          </dgm:varLst>
          <dgm:alg type="hierRoot">
            <dgm:param type="hierAlign" val="tL"/>
          </dgm:alg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5">
              <dgm:if name="Name6" func="var" arg="dir" op="equ" val="norm">
                <dgm:constrLst>
                  <dgm:constr type="l" for="ch" forName="Parent" refType="w" fact="0"/>
                  <dgm:constr type="t" for="ch" forName="Parent" refType="h" fact="0"/>
                  <dgm:constr type="w" for="ch" forName="Parent" refType="w"/>
                  <dgm:constr type="h" for="ch" forName="Parent" refType="h" fact="0.6424"/>
                  <dgm:constr type="l" for="ch" forName="ParentAccent" refType="w" fact="0"/>
                  <dgm:constr type="b" for="ch" forName="ParentAccent" refType="h"/>
                  <dgm:constr type="w" for="ch" forName="ParentAccent" refType="w"/>
                  <dgm:constr type="h" for="ch" forName="ParentAccent" refType="h" fact="0.3576"/>
                  <dgm:constr type="l" for="ch" forName="ParentSmallAccent" refType="w" fact="0"/>
                  <dgm:constr type="b" for="ch" forName="ParentSmallAccent" refType="h"/>
                  <dgm:constr type="w" for="ch" forName="ParentSmallAccent" refType="h" fact="0.2233"/>
                  <dgm:constr type="h" for="ch" forName="ParentSmallAccent" refType="h" fact="0.2233"/>
                </dgm:constrLst>
              </dgm:if>
              <dgm:else name="Name7">
                <dgm:constrLst>
                  <dgm:constr type="l" for="ch" forName="Parent" refType="w" fact="0"/>
                  <dgm:constr type="t" for="ch" forName="Parent" refType="h" fact="0"/>
                  <dgm:constr type="w" for="ch" forName="Parent" refType="w"/>
                  <dgm:constr type="h" for="ch" forName="Parent" refType="h" fact="0.6424"/>
                  <dgm:constr type="l" for="ch" forName="ParentAccent" refType="w" fact="0"/>
                  <dgm:constr type="b" for="ch" forName="ParentAccent" refType="h"/>
                  <dgm:constr type="w" for="ch" forName="ParentAccent" refType="w"/>
                  <dgm:constr type="h" for="ch" forName="ParentAccent" refType="h" fact="0.3576"/>
                  <dgm:constr type="r" for="ch" forName="ParentSmallAccent" refType="w"/>
                  <dgm:constr type="b" for="ch" forName="ParentSmallAccent" refType="h"/>
                  <dgm:constr type="w" for="ch" forName="ParentSmallAccent" refType="h" fact="0.2233"/>
                  <dgm:constr type="h" for="ch" forName="ParentSmallAccent" refType="h" fact="0.2233"/>
                </dgm:constrLst>
              </dgm:else>
            </dgm:choose>
            <dgm:ruleLst/>
            <dgm:layoutNode name="ParentAccent" styleLbl="alignNode1">
              <dgm:alg type="sp"/>
              <dgm:shape xmlns:r="http://schemas.openxmlformats.org/officeDocument/2006/relationships" type="rect" r:blip="">
                <dgm:adjLst/>
              </dgm:shape>
              <dgm:presOf/>
            </dgm:layoutNode>
            <dgm:layoutNode name="ParentSmallAccent" styleLbl="fgAcc1">
              <dgm:alg type="sp"/>
              <dgm:shape xmlns:r="http://schemas.openxmlformats.org/officeDocument/2006/relationships" type="rect" r:blip="">
                <dgm:adjLst/>
              </dgm:shape>
              <dgm:presOf/>
            </dgm:layoutNode>
            <dgm:layoutNode name="Parent" styleLbl="revTx">
              <dgm:varLst>
                <dgm:chMax/>
                <dgm:chPref val="4"/>
                <dgm:bulletEnabled val="1"/>
              </dgm:varLst>
              <dgm:choose name="Name8">
                <dgm:if name="Name9" func="var" arg="dir" op="equ" val="norm">
                  <dgm:alg type="tx">
                    <dgm:param type="txAnchorVertCh" val="mid"/>
                    <dgm:param type="parTxLTRAlign" val="l"/>
                  </dgm:alg>
                </dgm:if>
                <dgm:else name="Name10">
                  <dgm:alg type="tx">
                    <dgm:param type="txAnchorVertCh" val="mid"/>
                    <dgm:param type="parTxLTRAlign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13">
                    <dgm:if name="Name14" func="var" arg="dir" op="equ" val="norm">
                      <dgm:constrLst>
                        <dgm:constr type="w" for="ch" forName="ChildAccent" refType="h" fact="0.429"/>
                        <dgm:constr type="h" for="ch" forName="ChildAccent" refType="h" fact="0.429"/>
                        <dgm:constr type="l" for="ch" forName="ChildAccent" refType="w" fact="0"/>
                        <dgm:constr type="t" for="ch" forName="ChildAccent" refType="h" fact="0.2855"/>
                        <dgm:constr type="w" for="ch" forName="Child" refType="w" fact="0.93"/>
                        <dgm:constr type="h" for="ch" forName="Child" refType="h"/>
                        <dgm:constr type="l" for="ch" forName="Child" refType="w" fact="0.07"/>
                        <dgm:constr type="t" for="ch" forName="Child" refType="h" fact="0"/>
                      </dgm:constrLst>
                    </dgm:if>
                    <dgm:else name="Name15">
                      <dgm:constrLst>
                        <dgm:constr type="w" for="ch" forName="ChildAccent" refType="h" fact="0.429"/>
                        <dgm:constr type="h" for="ch" forName="ChildAccent" refType="h" fact="0.429"/>
                        <dgm:constr type="r" for="ch" forName="ChildAccent" refType="w"/>
                        <dgm:constr type="t" for="ch" forName="ChildAccent" refType="h" fact="0.2855"/>
                        <dgm:constr type="w" for="ch" forName="Child" refType="w" fact="0.93"/>
                        <dgm:constr type="h" for="ch" forName="Child" refType="h"/>
                        <dgm:constr type="r" for="ch" forName="Child" refType="w" fact="0.93"/>
                        <dgm:constr type="t" for="ch" forName="Child" refType="h" fact="0"/>
                      </dgm:constrLst>
                    </dgm:else>
                  </dgm:choose>
                  <dgm:ruleLst/>
                  <dgm:layoutNode name="ChildAccent" styleLbl="solidFgAcc1">
                    <dgm:alg type="sp"/>
                    <dgm:shape xmlns:r="http://schemas.openxmlformats.org/officeDocument/2006/relationships" type="rect" r:blip="">
                      <dgm:adjLst/>
                    </dgm:shape>
                    <dgm:presOf/>
                  </dgm:layoutNode>
                  <dgm:layoutNode name="Child" styleLbl="revTx">
                    <dgm:varLst>
                      <dgm:chMax val="0"/>
                      <dgm:chPref val="0"/>
                      <dgm:bulletEnabled val="1"/>
                    </dgm:varLst>
                    <dgm:choose name="Name16">
                      <dgm:if name="Name17" func="var" arg="dir" op="equ" val="norm">
                        <dgm:alg type="tx">
                          <dgm:param type="txAnchorVertCh" val="mid"/>
                          <dgm:param type="parTxLTRAlign" val="l"/>
                        </dgm:alg>
                      </dgm:if>
                      <dgm:else name="Name18">
                        <dgm:alg type="tx">
                          <dgm:param type="txAnchorVertCh" val="mid"/>
                          <dgm:param type="parTxLTRAlign" val="r"/>
                        </dgm:alg>
                      </dgm:else>
                    </dgm:choose>
                    <dgm:shape xmlns:r="http://schemas.openxmlformats.org/officeDocument/2006/relationships" type="rect" r:blip="">
                      <dgm:adjLst/>
                    </dgm:shape>
                    <dgm:presOf axis="desOrSelf" ptType="node node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639C5F-E7C1-4FFE-812F-028A6EF440D9}" type="datetimeFigureOut">
              <a:rPr lang="cs-CZ" smtClean="0"/>
              <a:t>07.03.2022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C55B83-A9C1-44A8-A29A-B95788F1858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382619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C55B83-A9C1-44A8-A29A-B95788F18587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21949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4EF876-9022-48E3-873D-AD8280BDE336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45720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C55B83-A9C1-44A8-A29A-B95788F18587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32326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C55B83-A9C1-44A8-A29A-B95788F18587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06646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C55B83-A9C1-44A8-A29A-B95788F18587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659757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C55B83-A9C1-44A8-A29A-B95788F18587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262435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C55B83-A9C1-44A8-A29A-B95788F18587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390693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C55B83-A9C1-44A8-A29A-B95788F18587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559168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C55B83-A9C1-44A8-A29A-B95788F18587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850158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C55B83-A9C1-44A8-A29A-B95788F18587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097514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C55B83-A9C1-44A8-A29A-B95788F18587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33492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E5C924-5E32-45B0-81C0-BB2ADB95E6D7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705499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C55B83-A9C1-44A8-A29A-B95788F18587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835544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C55B83-A9C1-44A8-A29A-B95788F18587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573356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C55B83-A9C1-44A8-A29A-B95788F18587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693881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C55B83-A9C1-44A8-A29A-B95788F18587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501702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C55B83-A9C1-44A8-A29A-B95788F18587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3293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C55B83-A9C1-44A8-A29A-B95788F18587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7210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E5C924-5E32-45B0-81C0-BB2ADB95E6D7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29889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4EF876-9022-48E3-873D-AD8280BDE336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21660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4EF876-9022-48E3-873D-AD8280BDE336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088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4EF876-9022-48E3-873D-AD8280BDE336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29923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4EF876-9022-48E3-873D-AD8280BDE336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70688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4EF876-9022-48E3-873D-AD8280BDE336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20606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4EF876-9022-48E3-873D-AD8280BDE336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11080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7.svg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7.svg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7" Type="http://schemas.openxmlformats.org/officeDocument/2006/relationships/image" Target="../media/image1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6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7" Type="http://schemas.openxmlformats.org/officeDocument/2006/relationships/image" Target="../media/image1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6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7" Type="http://schemas.openxmlformats.org/officeDocument/2006/relationships/image" Target="../media/image1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6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7" Type="http://schemas.openxmlformats.org/officeDocument/2006/relationships/image" Target="../media/image1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6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7" Type="http://schemas.openxmlformats.org/officeDocument/2006/relationships/image" Target="../media/image1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6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7" Type="http://schemas.openxmlformats.org/officeDocument/2006/relationships/image" Target="../media/image1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6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7" Type="http://schemas.openxmlformats.org/officeDocument/2006/relationships/image" Target="../media/image1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6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7" Type="http://schemas.openxmlformats.org/officeDocument/2006/relationships/image" Target="../media/image1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6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7" Type="http://schemas.openxmlformats.org/officeDocument/2006/relationships/image" Target="../media/image1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6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7" Type="http://schemas.openxmlformats.org/officeDocument/2006/relationships/image" Target="../media/image1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6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B5BEE-ADEB-4E2E-AD2E-4473DD6A116F}" type="datetimeFigureOut">
              <a:rPr lang="cs-CZ" smtClean="0"/>
              <a:t>07.03.2022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A9E9B1-EE6B-4AD2-926F-015F7AA9EC6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446910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B5BEE-ADEB-4E2E-AD2E-4473DD6A116F}" type="datetimeFigureOut">
              <a:rPr lang="cs-CZ" smtClean="0"/>
              <a:t>07.03.2022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A9E9B1-EE6B-4AD2-926F-015F7AA9EC6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175271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B5BEE-ADEB-4E2E-AD2E-4473DD6A116F}" type="datetimeFigureOut">
              <a:rPr lang="cs-CZ" smtClean="0"/>
              <a:t>07.03.2022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A9E9B1-EE6B-4AD2-926F-015F7AA9EC6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961995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 descr="OPVK_MU_vlevo_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7034" y="5064126"/>
            <a:ext cx="5757333" cy="102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8" descr="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1" y="117476"/>
            <a:ext cx="1955800" cy="124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3357034" y="255588"/>
            <a:ext cx="7584017" cy="369332"/>
          </a:xfrm>
          <a:prstGeom prst="rect">
            <a:avLst/>
          </a:prstGeom>
          <a:solidFill>
            <a:srgbClr val="FF9900"/>
          </a:solidFill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cs-CZ" sz="1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Service</a:t>
            </a:r>
            <a:r>
              <a:rPr lang="cs-CZ" sz="1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Science, Management and </a:t>
            </a:r>
            <a:r>
              <a:rPr lang="cs-CZ" sz="1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Egineering</a:t>
            </a:r>
            <a:endParaRPr lang="cs-CZ" sz="1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22212" name="Rectangle 4"/>
          <p:cNvSpPr>
            <a:spLocks noGrp="1" noChangeArrowheads="1"/>
          </p:cNvSpPr>
          <p:nvPr>
            <p:ph type="ctrTitle"/>
          </p:nvPr>
        </p:nvSpPr>
        <p:spPr>
          <a:xfrm>
            <a:off x="738554" y="2728913"/>
            <a:ext cx="10202497" cy="2157412"/>
          </a:xfrm>
        </p:spPr>
        <p:txBody>
          <a:bodyPr tIns="0" bIns="0" anchor="ctr"/>
          <a:lstStyle>
            <a:lvl1pPr>
              <a:defRPr sz="3200">
                <a:solidFill>
                  <a:srgbClr val="FF9900"/>
                </a:solidFill>
              </a:defRPr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fld id="{27A9E9B1-EE6B-4AD2-926F-015F7AA9EC6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173752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F58F134-7896-44CE-9281-B940F7D70A4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187581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582615" y="72415"/>
            <a:ext cx="10357503" cy="1143000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F58F134-7896-44CE-9281-B940F7D70A4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28286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F58F134-7896-44CE-9281-B940F7D70A4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508070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960967" y="1125539"/>
            <a:ext cx="5386917" cy="50069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551085" y="1125539"/>
            <a:ext cx="5389033" cy="50069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F58F134-7896-44CE-9281-B940F7D70A4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425664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8" name="Rectangle 9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F58F134-7896-44CE-9281-B940F7D70A4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246494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F58F134-7896-44CE-9281-B940F7D70A4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180783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3" name="Rectangle 9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F58F134-7896-44CE-9281-B940F7D70A4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147251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B5BEE-ADEB-4E2E-AD2E-4473DD6A116F}" type="datetimeFigureOut">
              <a:rPr lang="cs-CZ" smtClean="0"/>
              <a:t>07.03.2022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A9E9B1-EE6B-4AD2-926F-015F7AA9EC6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1355568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F58F134-7896-44CE-9281-B940F7D70A4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327829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cs-CZ" noProof="0"/>
              <a:t>Kliknutím na ikonu přidáte obrázek.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F58F134-7896-44CE-9281-B940F7D70A4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8950051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F58F134-7896-44CE-9281-B940F7D70A4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8801713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9108018" y="274639"/>
            <a:ext cx="2832100" cy="5857875"/>
          </a:xfrm>
          <a:prstGeom prst="rect">
            <a:avLst/>
          </a:prstGeo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09601" y="274639"/>
            <a:ext cx="8295217" cy="5857875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F58F134-7896-44CE-9281-B940F7D70A4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8839078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48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3357034" y="2565401"/>
            <a:ext cx="7584017" cy="2663825"/>
          </a:xfrm>
          <a:prstGeom prst="rect">
            <a:avLst/>
          </a:prstGeom>
        </p:spPr>
        <p:txBody>
          <a:bodyPr tIns="0" bIns="0" anchor="ctr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Rectangle 1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4" name="Rectangle 1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fld id="{6F58F134-7896-44CE-9281-B940F7D70A4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4356177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Název prezentace v zápatí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2E8427-FE65-43D4-B217-2BA040CE788F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04344549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Název prezentace v zápatí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B8156A-A5E1-4834-8D2F-749563AD67DC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89287707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Název prezentace v zápatí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DA0402-AAEF-4691-BD1F-842265B9F019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1091014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3361267" y="1125539"/>
            <a:ext cx="4186767" cy="50069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7751234" y="1125539"/>
            <a:ext cx="4188884" cy="50069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Název prezentace v zápatí</a:t>
            </a: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CFF841-A01C-4E9A-8E3B-8D71043E4321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44566673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Název prezentace v zápatí</a:t>
            </a:r>
          </a:p>
        </p:txBody>
      </p:sp>
      <p:sp>
        <p:nvSpPr>
          <p:cNvPr id="8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CF2AF7-1C6C-42A6-B113-B859E789903D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0626265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B5BEE-ADEB-4E2E-AD2E-4473DD6A116F}" type="datetimeFigureOut">
              <a:rPr lang="cs-CZ" smtClean="0"/>
              <a:t>07.03.2022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A9E9B1-EE6B-4AD2-926F-015F7AA9EC6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4176276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Název prezentace v zápatí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A3619D-D820-4B5F-9050-2C5199EFDDC4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22371276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Název prezentace v zápatí</a:t>
            </a:r>
          </a:p>
        </p:txBody>
      </p:sp>
      <p:sp>
        <p:nvSpPr>
          <p:cNvPr id="3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4DD05F-BE04-4CF2-9B57-5D873B57F33F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93955788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Název prezentace v zápatí</a:t>
            </a: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12B86B-7B3D-48EC-8EF2-542C45783B04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33475865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cs-CZ" noProof="0"/>
              <a:t>Kliknutím na ikonu přidáte obrázek.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Název prezentace v zápatí</a:t>
            </a: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721C4D-8F13-410F-8FE9-5BB6B43EFA71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46384285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Název prezentace v zápatí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7037B3-C916-47C1-9A8D-FA30CC557AC5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6111780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9108018" y="274639"/>
            <a:ext cx="2832100" cy="5857875"/>
          </a:xfrm>
          <a:prstGeom prst="rect">
            <a:avLst/>
          </a:prstGeo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09601" y="274639"/>
            <a:ext cx="8295217" cy="5857875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Název prezentace v zápatí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D84FFC-84EE-445F-95F2-310F589F2091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33714862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 descr="OPVK_MU_vlevo_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7034" y="5064126"/>
            <a:ext cx="5757333" cy="102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8" descr="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1" y="117476"/>
            <a:ext cx="1955800" cy="124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3357034" y="255588"/>
            <a:ext cx="7584017" cy="369332"/>
          </a:xfrm>
          <a:prstGeom prst="rect">
            <a:avLst/>
          </a:prstGeom>
          <a:solidFill>
            <a:srgbClr val="FF9900"/>
          </a:solidFill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cs-CZ" sz="1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Service</a:t>
            </a:r>
            <a:r>
              <a:rPr lang="cs-CZ" sz="1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Science, Management and </a:t>
            </a:r>
            <a:r>
              <a:rPr lang="cs-CZ" sz="1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Egineering</a:t>
            </a:r>
            <a:endParaRPr lang="cs-CZ" sz="1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22212" name="Rectangle 4"/>
          <p:cNvSpPr>
            <a:spLocks noGrp="1" noChangeArrowheads="1"/>
          </p:cNvSpPr>
          <p:nvPr>
            <p:ph type="ctrTitle"/>
          </p:nvPr>
        </p:nvSpPr>
        <p:spPr>
          <a:xfrm>
            <a:off x="738554" y="2728913"/>
            <a:ext cx="10202497" cy="2157412"/>
          </a:xfrm>
        </p:spPr>
        <p:txBody>
          <a:bodyPr tIns="0" bIns="0" anchor="ctr"/>
          <a:lstStyle>
            <a:lvl1pPr>
              <a:defRPr sz="3200">
                <a:solidFill>
                  <a:srgbClr val="FF9900"/>
                </a:solidFill>
              </a:defRPr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Název prezentace v zápatí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FB5038F-8625-4142-A340-C3730808802C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02917987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9900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Název prezentace v zápatí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357460-3D2A-4B42-BCAE-798358548B39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1553241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63084" y="1382347"/>
            <a:ext cx="10363200" cy="1362075"/>
          </a:xfrm>
        </p:spPr>
        <p:txBody>
          <a:bodyPr anchor="t"/>
          <a:lstStyle>
            <a:lvl1pPr algn="l">
              <a:defRPr sz="4000" b="1" cap="all">
                <a:solidFill>
                  <a:srgbClr val="FF9900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Název prezentace v zápatí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8912B6-804A-44ED-9329-B9009092EBC2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4878117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60967" y="835392"/>
            <a:ext cx="10437284" cy="647700"/>
          </a:xfrm>
        </p:spPr>
        <p:txBody>
          <a:bodyPr/>
          <a:lstStyle>
            <a:lvl1pPr>
              <a:defRPr>
                <a:solidFill>
                  <a:srgbClr val="FF9900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960967" y="2017713"/>
            <a:ext cx="5386917" cy="17843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551085" y="2017713"/>
            <a:ext cx="5389033" cy="17843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Název prezentace v zápatí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4E3F95-2FD9-4A48-89EC-66A3B8FBBCCC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8266190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B5BEE-ADEB-4E2E-AD2E-4473DD6A116F}" type="datetimeFigureOut">
              <a:rPr lang="cs-CZ" smtClean="0"/>
              <a:t>07.03.2022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A9E9B1-EE6B-4AD2-926F-015F7AA9EC6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3588723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>
                <a:solidFill>
                  <a:srgbClr val="FF9900"/>
                </a:solidFill>
              </a:defRPr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47857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47857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Název prezentace v zápatí</a:t>
            </a:r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2002F4-B4EC-41DC-8954-9177C2396961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59817446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9900"/>
                </a:solidFill>
              </a:defRPr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Název prezentace v zápatí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A9E2DD-3ABF-4B53-BBDA-83B57FDCF6F0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97259529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Název prezentace v zápatí</a:t>
            </a:r>
          </a:p>
        </p:txBody>
      </p:sp>
      <p:sp>
        <p:nvSpPr>
          <p:cNvPr id="3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804982-33B1-4D17-A56C-8E95AABC341F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95496395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/>
          <a:lstStyle>
            <a:lvl1pPr algn="l">
              <a:defRPr sz="2000" b="1">
                <a:solidFill>
                  <a:srgbClr val="FF9900"/>
                </a:solidFill>
              </a:defRPr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379778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263573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Název prezentace v zápatí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5C74E2-6B54-4EA5-A272-0FFB35F6149E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05422254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389717" y="413238"/>
            <a:ext cx="7315200" cy="566738"/>
          </a:xfrm>
        </p:spPr>
        <p:txBody>
          <a:bodyPr/>
          <a:lstStyle>
            <a:lvl1pPr algn="l">
              <a:defRPr sz="2000" b="1">
                <a:solidFill>
                  <a:srgbClr val="FF9900"/>
                </a:solidFill>
              </a:defRPr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2389717" y="1056176"/>
            <a:ext cx="7315200" cy="309379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cs-CZ" noProof="0"/>
              <a:t>Kliknutím na ikonu přidáte obrázek.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342184" y="5503985"/>
            <a:ext cx="5341816" cy="6154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Název prezentace v zápatí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99600B-7D58-47A8-A8F7-9E4EA07406FC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42207477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Název prezentace v zápatí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AC0B68-1BAB-402A-B180-5E023D61B080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06218258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9196917" y="1125539"/>
            <a:ext cx="2743200" cy="2676525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960967" y="1125539"/>
            <a:ext cx="8032751" cy="2676525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Název prezentace v zápatí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6DD7AB-0A72-4E0F-A7C4-436D8C6202C0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12305016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Název prezentace v zápatí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7FF3CA-F8C7-49DB-A71D-7020D87E36A1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02611104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Název prezentace v zápatí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03F317-CF61-4C59-91F1-B9E218D8F540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26405459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Název prezentace v zápatí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F5F5DD-489F-4C99-A620-05F2C4F12B78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6753689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B5BEE-ADEB-4E2E-AD2E-4473DD6A116F}" type="datetimeFigureOut">
              <a:rPr lang="cs-CZ" smtClean="0"/>
              <a:t>07.03.2022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A9E9B1-EE6B-4AD2-926F-015F7AA9EC6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3616096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Název prezentace v zápatí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320DBE-2272-4377-A530-309ADF40DEFC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54629245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960967" y="1125539"/>
            <a:ext cx="5386917" cy="841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551085" y="1125539"/>
            <a:ext cx="5389033" cy="841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Název prezentace v zápatí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97D41D-3CFF-4643-B0EF-688FE423DC32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68938957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Název prezentace v zápatí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43FAD4-CCE0-4A97-9F61-7EA3BCCF6FDB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77313501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Název prezentace v zápatí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0D41BC-1363-4792-BA74-38BB2C894867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54005973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Název prezentace v zápatí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80938D-D8BF-4DD7-9562-8FA72EF62F35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89745258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Název prezentace v zápatí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676501-11C8-421B-9181-EC342C7D64B3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32059626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cs-CZ" noProof="0"/>
              <a:t>Kliknutím na ikonu přidáte obrázek.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Název prezentace v zápatí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E68A33-F2E3-40AA-A094-D2E4CDE66D26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16186910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Název prezentace v zápatí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B48044-FDE4-4A59-9918-4D6077E25B15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77499656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9108018" y="274639"/>
            <a:ext cx="2832100" cy="1692275"/>
          </a:xfrm>
          <a:prstGeom prst="rect">
            <a:avLst/>
          </a:prstGeo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09601" y="274639"/>
            <a:ext cx="8295217" cy="1692275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Název prezentace v zápatí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A38ADB-C5A4-4C09-B811-4C38C985752E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05449715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6" y="6228000"/>
            <a:ext cx="5804625" cy="252000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2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cs-CZ"/>
              <a:t>Název prezentace v zápatí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C8A7E07-1017-496A-BAA2-2F4D8AC5CEC9}" type="slidenum">
              <a:rPr lang="cs-CZ" altLang="cs-CZ" smtClean="0"/>
              <a:pPr>
                <a:defRPr/>
              </a:pPr>
              <a:t>‹#›</a:t>
            </a:fld>
            <a:endParaRPr lang="cs-CZ" altLang="cs-CZ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3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latin typeface="+mj-lt"/>
              </a:defRPr>
            </a:lvl1pPr>
          </a:lstStyle>
          <a:p>
            <a:r>
              <a:rPr lang="cs-CZ" noProof="0"/>
              <a:t>Kliknutím lze upravit styl.</a:t>
            </a:r>
            <a:endParaRPr lang="cs-CZ" noProof="0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3" y="411641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rgbClr val="0000DC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1D911E5E-6197-7848-99A5-8C8627D11E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4006" y="414001"/>
            <a:ext cx="1546943" cy="1060263"/>
          </a:xfrm>
          <a:prstGeom prst="rect">
            <a:avLst/>
          </a:prstGeom>
        </p:spPr>
      </p:pic>
      <p:pic>
        <p:nvPicPr>
          <p:cNvPr id="5" name="Grafický objekt 4">
            <a:extLst>
              <a:ext uri="{FF2B5EF4-FFF2-40B4-BE49-F238E27FC236}">
                <a16:creationId xmlns:a16="http://schemas.microsoft.com/office/drawing/2014/main" id="{B33A5A13-C6F6-48B4-A116-EE692018C6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734892" y="375389"/>
            <a:ext cx="2562397" cy="1098874"/>
          </a:xfrm>
          <a:prstGeom prst="rect">
            <a:avLst/>
          </a:prstGeom>
        </p:spPr>
      </p:pic>
      <p:pic>
        <p:nvPicPr>
          <p:cNvPr id="10" name="Grafický objekt 9">
            <a:extLst>
              <a:ext uri="{FF2B5EF4-FFF2-40B4-BE49-F238E27FC236}">
                <a16:creationId xmlns:a16="http://schemas.microsoft.com/office/drawing/2014/main" id="{D5E809E0-D44F-4CF9-A288-9179D34024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603621" y="246383"/>
            <a:ext cx="4591939" cy="2518160"/>
          </a:xfrm>
          <a:prstGeom prst="rect">
            <a:avLst/>
          </a:prstGeom>
        </p:spPr>
      </p:pic>
      <p:pic>
        <p:nvPicPr>
          <p:cNvPr id="11" name="Grafický objekt 10">
            <a:extLst>
              <a:ext uri="{FF2B5EF4-FFF2-40B4-BE49-F238E27FC236}">
                <a16:creationId xmlns:a16="http://schemas.microsoft.com/office/drawing/2014/main" id="{DF16F6E5-FBBD-4092-BE88-5186656B4DE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662366" y="5040323"/>
            <a:ext cx="5529641" cy="1575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019619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5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B5BEE-ADEB-4E2E-AD2E-4473DD6A116F}" type="datetimeFigureOut">
              <a:rPr lang="cs-CZ" smtClean="0"/>
              <a:t>07.03.2022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A9E9B1-EE6B-4AD2-926F-015F7AA9EC6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5530032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Úvodní snímek + obráz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C8A7E07-1017-496A-BAA2-2F4D8AC5CEC9}" type="slidenum">
              <a:rPr lang="cs-CZ" altLang="cs-CZ" smtClean="0"/>
              <a:pPr>
                <a:defRPr/>
              </a:pPr>
              <a:t>‹#›</a:t>
            </a:fld>
            <a:endParaRPr lang="cs-CZ" altLang="cs-CZ"/>
          </a:p>
        </p:txBody>
      </p:sp>
      <p:sp>
        <p:nvSpPr>
          <p:cNvPr id="11" name="Nadpis 6">
            <a:extLst>
              <a:ext uri="{FF2B5EF4-FFF2-40B4-BE49-F238E27FC236}">
                <a16:creationId xmlns:a16="http://schemas.microsoft.com/office/drawing/2014/main" id="{210CF170-3CE8-4094-B136-F821606CD8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7" y="2900365"/>
            <a:ext cx="5246519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rgbClr val="0000DC"/>
                </a:solidFill>
                <a:latin typeface="+mj-lt"/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12" name="Podnadpis 2">
            <a:extLst>
              <a:ext uri="{FF2B5EF4-FFF2-40B4-BE49-F238E27FC236}">
                <a16:creationId xmlns:a16="http://schemas.microsoft.com/office/drawing/2014/main" id="{F805DFF4-9876-466D-A663-D549EEF8195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98507" y="4116412"/>
            <a:ext cx="5246519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rgbClr val="0000DC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9" name="Zástupný symbol pro obrázek 7">
            <a:extLst>
              <a:ext uri="{FF2B5EF4-FFF2-40B4-BE49-F238E27FC236}">
                <a16:creationId xmlns:a16="http://schemas.microsoft.com/office/drawing/2014/main" id="{80C21443-92BF-4BF1-9C61-FDB664DC796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4"/>
            <a:ext cx="6096000" cy="6857999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7" name="Zástupný symbol pro zápatí 1">
            <a:extLst>
              <a:ext uri="{FF2B5EF4-FFF2-40B4-BE49-F238E27FC236}">
                <a16:creationId xmlns:a16="http://schemas.microsoft.com/office/drawing/2014/main" id="{24438A88-1921-4DF2-9F65-459AAE83D16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3" y="6228000"/>
            <a:ext cx="4925020" cy="252000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2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cs-CZ"/>
              <a:t>Název prezentace v zápatí</a:t>
            </a:r>
          </a:p>
        </p:txBody>
      </p:sp>
      <p:pic>
        <p:nvPicPr>
          <p:cNvPr id="10" name="Obrázek 8">
            <a:extLst>
              <a:ext uri="{FF2B5EF4-FFF2-40B4-BE49-F238E27FC236}">
                <a16:creationId xmlns:a16="http://schemas.microsoft.com/office/drawing/2014/main" id="{E1E65E38-2809-384F-AC14-A74E0E860E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4006" y="414001"/>
            <a:ext cx="1546943" cy="1060263"/>
          </a:xfrm>
          <a:prstGeom prst="rect">
            <a:avLst/>
          </a:prstGeom>
        </p:spPr>
      </p:pic>
      <p:pic>
        <p:nvPicPr>
          <p:cNvPr id="8" name="Grafický objekt 7">
            <a:extLst>
              <a:ext uri="{FF2B5EF4-FFF2-40B4-BE49-F238E27FC236}">
                <a16:creationId xmlns:a16="http://schemas.microsoft.com/office/drawing/2014/main" id="{91D83EEE-F2AC-4E03-9B8A-0760678468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734892" y="375389"/>
            <a:ext cx="2562397" cy="1098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025095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5">
          <p15:clr>
            <a:srgbClr val="FBAE40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Úvodní snímek - na pů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C8A7E07-1017-496A-BAA2-2F4D8AC5CEC9}" type="slidenum">
              <a:rPr lang="cs-CZ" altLang="cs-CZ" smtClean="0"/>
              <a:pPr>
                <a:defRPr/>
              </a:pPr>
              <a:t>‹#›</a:t>
            </a:fld>
            <a:endParaRPr lang="cs-CZ" altLang="cs-CZ"/>
          </a:p>
        </p:txBody>
      </p:sp>
      <p:sp>
        <p:nvSpPr>
          <p:cNvPr id="11" name="Nadpis 6">
            <a:extLst>
              <a:ext uri="{FF2B5EF4-FFF2-40B4-BE49-F238E27FC236}">
                <a16:creationId xmlns:a16="http://schemas.microsoft.com/office/drawing/2014/main" id="{210CF170-3CE8-4094-B136-F821606CD8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7" y="2900365"/>
            <a:ext cx="5246519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12" name="Podnadpis 2">
            <a:extLst>
              <a:ext uri="{FF2B5EF4-FFF2-40B4-BE49-F238E27FC236}">
                <a16:creationId xmlns:a16="http://schemas.microsoft.com/office/drawing/2014/main" id="{F805DFF4-9876-466D-A663-D549EEF8195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98507" y="4116412"/>
            <a:ext cx="5246519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rgbClr val="0000DC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7" name="Zástupný symbol pro zápatí 1">
            <a:extLst>
              <a:ext uri="{FF2B5EF4-FFF2-40B4-BE49-F238E27FC236}">
                <a16:creationId xmlns:a16="http://schemas.microsoft.com/office/drawing/2014/main" id="{24438A88-1921-4DF2-9F65-459AAE83D16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3" y="6228000"/>
            <a:ext cx="4925020" cy="252000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2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cs-CZ"/>
              <a:t>Název prezentace v zápatí</a:t>
            </a:r>
          </a:p>
        </p:txBody>
      </p:sp>
      <p:pic>
        <p:nvPicPr>
          <p:cNvPr id="10" name="Obrázek 8">
            <a:extLst>
              <a:ext uri="{FF2B5EF4-FFF2-40B4-BE49-F238E27FC236}">
                <a16:creationId xmlns:a16="http://schemas.microsoft.com/office/drawing/2014/main" id="{E1E65E38-2809-384F-AC14-A74E0E860E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4006" y="414001"/>
            <a:ext cx="1546943" cy="1060263"/>
          </a:xfrm>
          <a:prstGeom prst="rect">
            <a:avLst/>
          </a:prstGeom>
        </p:spPr>
      </p:pic>
      <p:pic>
        <p:nvPicPr>
          <p:cNvPr id="8" name="Grafický objekt 7">
            <a:extLst>
              <a:ext uri="{FF2B5EF4-FFF2-40B4-BE49-F238E27FC236}">
                <a16:creationId xmlns:a16="http://schemas.microsoft.com/office/drawing/2014/main" id="{91D83EEE-F2AC-4E03-9B8A-0760678468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734892" y="375389"/>
            <a:ext cx="2562397" cy="1098874"/>
          </a:xfrm>
          <a:prstGeom prst="rect">
            <a:avLst/>
          </a:prstGeom>
        </p:spPr>
      </p:pic>
      <p:pic>
        <p:nvPicPr>
          <p:cNvPr id="3" name="Grafický objekt 2">
            <a:extLst>
              <a:ext uri="{FF2B5EF4-FFF2-40B4-BE49-F238E27FC236}">
                <a16:creationId xmlns:a16="http://schemas.microsoft.com/office/drawing/2014/main" id="{CDA44F62-FB10-43BA-9482-76972C967D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662360" y="251836"/>
            <a:ext cx="5529640" cy="6354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965007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5">
          <p15:clr>
            <a:srgbClr val="FBAE40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357460-3D2A-4B42-BCAE-798358548B39}" type="slidenum">
              <a:rPr lang="cs-CZ" altLang="cs-CZ" smtClean="0"/>
              <a:pPr>
                <a:defRPr/>
              </a:pPr>
              <a:t>‹#›</a:t>
            </a:fld>
            <a:endParaRPr lang="cs-CZ" altLang="cs-CZ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390E4E2C-8A81-45F0-A5ED-59F1EE588AF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1988" indent="-179992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3974" indent="-179992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>
                <a:latin typeface="Arial" panose="020B0604020202020204" pitchFamily="34" charset="0"/>
              </a:defRPr>
            </a:lvl2pPr>
            <a:lvl3pPr marL="914354" indent="0">
              <a:lnSpc>
                <a:spcPct val="100000"/>
              </a:lnSpc>
              <a:buNone/>
              <a:defRPr sz="1600">
                <a:latin typeface="Arial" panose="020B0604020202020204" pitchFamily="34" charset="0"/>
              </a:defRPr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9" name="Grafický objekt 8">
            <a:extLst>
              <a:ext uri="{FF2B5EF4-FFF2-40B4-BE49-F238E27FC236}">
                <a16:creationId xmlns:a16="http://schemas.microsoft.com/office/drawing/2014/main" id="{62245E93-7D0A-483D-BB0C-5155A93C4B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32471" y="6038016"/>
            <a:ext cx="1428656" cy="612673"/>
          </a:xfrm>
          <a:prstGeom prst="rect">
            <a:avLst/>
          </a:prstGeom>
        </p:spPr>
      </p:pic>
      <p:pic>
        <p:nvPicPr>
          <p:cNvPr id="3" name="Grafický objekt 2">
            <a:extLst>
              <a:ext uri="{FF2B5EF4-FFF2-40B4-BE49-F238E27FC236}">
                <a16:creationId xmlns:a16="http://schemas.microsoft.com/office/drawing/2014/main" id="{91D8ACE8-F248-4B39-8C88-85C31BBC5E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96355" y="6191250"/>
            <a:ext cx="8105775" cy="666750"/>
          </a:xfrm>
          <a:prstGeom prst="rect">
            <a:avLst/>
          </a:prstGeom>
        </p:spPr>
      </p:pic>
      <p:pic>
        <p:nvPicPr>
          <p:cNvPr id="6" name="Grafický objekt 5">
            <a:extLst>
              <a:ext uri="{FF2B5EF4-FFF2-40B4-BE49-F238E27FC236}">
                <a16:creationId xmlns:a16="http://schemas.microsoft.com/office/drawing/2014/main" id="{E4196766-80D0-422B-B1E8-49C205BCBF9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344031" y="2"/>
            <a:ext cx="2847975" cy="2847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1305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97">
          <p15:clr>
            <a:srgbClr val="FBAE40"/>
          </p15:clr>
        </p15:guide>
        <p15:guide id="2" pos="439">
          <p15:clr>
            <a:srgbClr val="FBAE40"/>
          </p15:clr>
        </p15:guide>
      </p15:sldGuideLst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dpis, pod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8A7E07-1017-496A-BAA2-2F4D8AC5CEC9}" type="slidenum">
              <a:rPr lang="cs-CZ" altLang="cs-CZ" smtClean="0"/>
              <a:pPr>
                <a:defRPr/>
              </a:pPr>
              <a:t>‹#›</a:t>
            </a:fld>
            <a:endParaRPr lang="cs-CZ" altLang="cs-CZ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9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10" name="Zástupný symbol pro obsah 2">
            <a:extLst>
              <a:ext uri="{FF2B5EF4-FFF2-40B4-BE49-F238E27FC236}">
                <a16:creationId xmlns:a16="http://schemas.microsoft.com/office/drawing/2014/main" id="{5CA9AC87-D3DE-408C-9471-D419F474834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1988" indent="-179992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3974" indent="-179992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>
                <a:latin typeface="Arial" panose="020B0604020202020204" pitchFamily="34" charset="0"/>
              </a:defRPr>
            </a:lvl2pPr>
            <a:lvl3pPr marL="914354" indent="0">
              <a:lnSpc>
                <a:spcPct val="100000"/>
              </a:lnSpc>
              <a:buNone/>
              <a:defRPr sz="1600">
                <a:latin typeface="Arial" panose="020B0604020202020204" pitchFamily="34" charset="0"/>
              </a:defRPr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11" name="Grafický objekt 10">
            <a:extLst>
              <a:ext uri="{FF2B5EF4-FFF2-40B4-BE49-F238E27FC236}">
                <a16:creationId xmlns:a16="http://schemas.microsoft.com/office/drawing/2014/main" id="{08B3776E-DE51-45BD-BB0C-5C6ABFE2B2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32471" y="6038016"/>
            <a:ext cx="1428656" cy="612673"/>
          </a:xfrm>
          <a:prstGeom prst="rect">
            <a:avLst/>
          </a:prstGeom>
        </p:spPr>
      </p:pic>
      <p:pic>
        <p:nvPicPr>
          <p:cNvPr id="12" name="Grafický objekt 11">
            <a:extLst>
              <a:ext uri="{FF2B5EF4-FFF2-40B4-BE49-F238E27FC236}">
                <a16:creationId xmlns:a16="http://schemas.microsoft.com/office/drawing/2014/main" id="{C9804E5D-167F-456C-9316-C5B4751043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96355" y="6191250"/>
            <a:ext cx="8105775" cy="666750"/>
          </a:xfrm>
          <a:prstGeom prst="rect">
            <a:avLst/>
          </a:prstGeom>
        </p:spPr>
      </p:pic>
      <p:pic>
        <p:nvPicPr>
          <p:cNvPr id="14" name="Grafický objekt 13">
            <a:extLst>
              <a:ext uri="{FF2B5EF4-FFF2-40B4-BE49-F238E27FC236}">
                <a16:creationId xmlns:a16="http://schemas.microsoft.com/office/drawing/2014/main" id="{ECB8394F-E7FA-417F-9F4C-692C3D8E83E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344031" y="2"/>
            <a:ext cx="2847975" cy="2847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517624"/>
      </p:ext>
    </p:extLst>
  </p:cSld>
  <p:clrMapOvr>
    <a:masterClrMapping/>
  </p:clrMapOvr>
  <p:hf hdr="0" dt="0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8A7E07-1017-496A-BAA2-2F4D8AC5CEC9}" type="slidenum">
              <a:rPr lang="cs-CZ" altLang="cs-CZ" smtClean="0"/>
              <a:pPr>
                <a:defRPr/>
              </a:pPr>
              <a:t>‹#›</a:t>
            </a:fld>
            <a:endParaRPr lang="cs-CZ" altLang="cs-CZ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1D440DD4-5185-4C05-8E91-80CB3DC67394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720006" y="1701505"/>
            <a:ext cx="5219999" cy="4139998"/>
          </a:xfrm>
          <a:prstGeom prst="rect">
            <a:avLst/>
          </a:prstGeom>
        </p:spPr>
        <p:txBody>
          <a:bodyPr/>
          <a:lstStyle>
            <a:lvl1pPr marL="251988" indent="-179992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3974" indent="-179992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>
                <a:latin typeface="Arial" panose="020B0604020202020204" pitchFamily="34" charset="0"/>
              </a:defRPr>
            </a:lvl2pPr>
            <a:lvl3pPr marL="914354" indent="0">
              <a:lnSpc>
                <a:spcPct val="100000"/>
              </a:lnSpc>
              <a:buNone/>
              <a:defRPr sz="1600">
                <a:latin typeface="Arial" panose="020B0604020202020204" pitchFamily="34" charset="0"/>
              </a:defRPr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9" name="Zástupný symbol pro obsah 2">
            <a:extLst>
              <a:ext uri="{FF2B5EF4-FFF2-40B4-BE49-F238E27FC236}">
                <a16:creationId xmlns:a16="http://schemas.microsoft.com/office/drawing/2014/main" id="{91531ABC-E456-4507-A022-87C2E3C7A2AA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6251286" y="1701505"/>
            <a:ext cx="5219999" cy="4139998"/>
          </a:xfrm>
          <a:prstGeom prst="rect">
            <a:avLst/>
          </a:prstGeom>
        </p:spPr>
        <p:txBody>
          <a:bodyPr/>
          <a:lstStyle>
            <a:lvl1pPr marL="251988" indent="-179992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3974" indent="-179992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>
                <a:latin typeface="Arial" panose="020B0604020202020204" pitchFamily="34" charset="0"/>
              </a:defRPr>
            </a:lvl2pPr>
            <a:lvl3pPr marL="914354" indent="0">
              <a:lnSpc>
                <a:spcPct val="100000"/>
              </a:lnSpc>
              <a:buNone/>
              <a:defRPr sz="1600">
                <a:latin typeface="Arial" panose="020B0604020202020204" pitchFamily="34" charset="0"/>
              </a:defRPr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11" name="Grafický objekt 10">
            <a:extLst>
              <a:ext uri="{FF2B5EF4-FFF2-40B4-BE49-F238E27FC236}">
                <a16:creationId xmlns:a16="http://schemas.microsoft.com/office/drawing/2014/main" id="{65722AF4-3B24-4974-94DE-CF89B84C0A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32471" y="6038016"/>
            <a:ext cx="1428656" cy="612673"/>
          </a:xfrm>
          <a:prstGeom prst="rect">
            <a:avLst/>
          </a:prstGeom>
        </p:spPr>
      </p:pic>
      <p:pic>
        <p:nvPicPr>
          <p:cNvPr id="12" name="Grafický objekt 11">
            <a:extLst>
              <a:ext uri="{FF2B5EF4-FFF2-40B4-BE49-F238E27FC236}">
                <a16:creationId xmlns:a16="http://schemas.microsoft.com/office/drawing/2014/main" id="{E14B0479-D4F8-4E7B-8243-F6089481A2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96355" y="6191250"/>
            <a:ext cx="8105775" cy="666750"/>
          </a:xfrm>
          <a:prstGeom prst="rect">
            <a:avLst/>
          </a:prstGeom>
        </p:spPr>
      </p:pic>
      <p:pic>
        <p:nvPicPr>
          <p:cNvPr id="13" name="Grafický objekt 12">
            <a:extLst>
              <a:ext uri="{FF2B5EF4-FFF2-40B4-BE49-F238E27FC236}">
                <a16:creationId xmlns:a16="http://schemas.microsoft.com/office/drawing/2014/main" id="{FC80DE5B-C77E-42E9-B8F7-178764F0686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344031" y="2"/>
            <a:ext cx="2847975" cy="2847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204402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orient="horz" pos="3657">
          <p15:clr>
            <a:srgbClr val="FBAE40"/>
          </p15:clr>
        </p15:guide>
        <p15:guide id="2" pos="7243">
          <p15:clr>
            <a:srgbClr val="FBAE40"/>
          </p15:clr>
        </p15:guide>
      </p15:sldGuideLst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dpis, pod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8A7E07-1017-496A-BAA2-2F4D8AC5CEC9}" type="slidenum">
              <a:rPr lang="cs-CZ" altLang="cs-CZ" smtClean="0"/>
              <a:pPr>
                <a:defRPr/>
              </a:pPr>
              <a:t>‹#›</a:t>
            </a:fld>
            <a:endParaRPr lang="cs-CZ" altLang="cs-CZ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20725" y="1296001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pPr lvl="0"/>
            <a:r>
              <a:rPr lang="cs-CZ" dirty="0"/>
              <a:t>Kliknutím vložíte nadpis</a:t>
            </a:r>
            <a:endParaRPr lang="cs-CZ" noProof="0" dirty="0"/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251279" y="1290515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D7707F6E-62D9-4ACE-A33C-A5E15E5CDF75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720006" y="1701505"/>
            <a:ext cx="5219999" cy="4139998"/>
          </a:xfrm>
          <a:prstGeom prst="rect">
            <a:avLst/>
          </a:prstGeom>
        </p:spPr>
        <p:txBody>
          <a:bodyPr/>
          <a:lstStyle>
            <a:lvl1pPr marL="251988" indent="-179992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3974" indent="-179992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>
                <a:latin typeface="Arial" panose="020B0604020202020204" pitchFamily="34" charset="0"/>
              </a:defRPr>
            </a:lvl2pPr>
            <a:lvl3pPr marL="914354" indent="0">
              <a:lnSpc>
                <a:spcPct val="100000"/>
              </a:lnSpc>
              <a:buNone/>
              <a:defRPr sz="1600">
                <a:latin typeface="Arial" panose="020B0604020202020204" pitchFamily="34" charset="0"/>
              </a:defRPr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13" name="Zástupný symbol pro obsah 2">
            <a:extLst>
              <a:ext uri="{FF2B5EF4-FFF2-40B4-BE49-F238E27FC236}">
                <a16:creationId xmlns:a16="http://schemas.microsoft.com/office/drawing/2014/main" id="{911B9D34-B8F8-4804-B959-27E40687C897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6251286" y="1701505"/>
            <a:ext cx="5219999" cy="4139998"/>
          </a:xfrm>
          <a:prstGeom prst="rect">
            <a:avLst/>
          </a:prstGeom>
        </p:spPr>
        <p:txBody>
          <a:bodyPr/>
          <a:lstStyle>
            <a:lvl1pPr marL="251988" indent="-179992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3974" indent="-179992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>
                <a:latin typeface="Arial" panose="020B0604020202020204" pitchFamily="34" charset="0"/>
              </a:defRPr>
            </a:lvl2pPr>
            <a:lvl3pPr marL="914354" indent="0">
              <a:lnSpc>
                <a:spcPct val="100000"/>
              </a:lnSpc>
              <a:buNone/>
              <a:defRPr sz="1600">
                <a:latin typeface="Arial" panose="020B0604020202020204" pitchFamily="34" charset="0"/>
              </a:defRPr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12" name="Grafický objekt 11">
            <a:extLst>
              <a:ext uri="{FF2B5EF4-FFF2-40B4-BE49-F238E27FC236}">
                <a16:creationId xmlns:a16="http://schemas.microsoft.com/office/drawing/2014/main" id="{62EF5342-B770-44D0-9384-6DBC20F877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32471" y="6038016"/>
            <a:ext cx="1428656" cy="612673"/>
          </a:xfrm>
          <a:prstGeom prst="rect">
            <a:avLst/>
          </a:prstGeom>
        </p:spPr>
      </p:pic>
      <p:pic>
        <p:nvPicPr>
          <p:cNvPr id="14" name="Grafický objekt 13">
            <a:extLst>
              <a:ext uri="{FF2B5EF4-FFF2-40B4-BE49-F238E27FC236}">
                <a16:creationId xmlns:a16="http://schemas.microsoft.com/office/drawing/2014/main" id="{7E62499F-9264-4C36-B0F9-0806D0089C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96355" y="6191250"/>
            <a:ext cx="8105775" cy="666750"/>
          </a:xfrm>
          <a:prstGeom prst="rect">
            <a:avLst/>
          </a:prstGeom>
        </p:spPr>
      </p:pic>
      <p:pic>
        <p:nvPicPr>
          <p:cNvPr id="15" name="Grafický objekt 14">
            <a:extLst>
              <a:ext uri="{FF2B5EF4-FFF2-40B4-BE49-F238E27FC236}">
                <a16:creationId xmlns:a16="http://schemas.microsoft.com/office/drawing/2014/main" id="{A55DC0C0-E783-4183-BAD2-46D7660BC34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344031" y="2"/>
            <a:ext cx="2847975" cy="2847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225444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orient="horz" pos="2886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ázek s text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C8DF9A9-CF6E-49C8-A8BC-74FDF24B8C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7A2EACA-93F7-4696-A84F-C07E4801CB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C8A7E07-1017-496A-BAA2-2F4D8AC5CEC9}" type="slidenum">
              <a:rPr lang="cs-CZ" altLang="cs-CZ" smtClean="0"/>
              <a:pPr>
                <a:defRPr/>
              </a:pPr>
              <a:t>‹#›</a:t>
            </a:fld>
            <a:endParaRPr lang="cs-CZ" altLang="cs-CZ"/>
          </a:p>
        </p:txBody>
      </p:sp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id="{45EA606A-B012-497D-A062-93B4C5E7BD3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347742" y="2596855"/>
            <a:ext cx="4125465" cy="3208441"/>
          </a:xfrm>
          <a:prstGeom prst="rect">
            <a:avLst/>
          </a:prstGeom>
        </p:spPr>
        <p:txBody>
          <a:bodyPr/>
          <a:lstStyle>
            <a:lvl1pPr marL="251988" indent="-179992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3974" indent="-179992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354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</p:txBody>
      </p:sp>
      <p:sp>
        <p:nvSpPr>
          <p:cNvPr id="8" name="Zástupný symbol pro obrázek 7">
            <a:extLst>
              <a:ext uri="{FF2B5EF4-FFF2-40B4-BE49-F238E27FC236}">
                <a16:creationId xmlns:a16="http://schemas.microsoft.com/office/drawing/2014/main" id="{55454331-9726-47EA-9406-7071E2CA33D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29515" y="1665288"/>
            <a:ext cx="6207791" cy="4139998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11" name="Zástupný symbol pro text 7">
            <a:extLst>
              <a:ext uri="{FF2B5EF4-FFF2-40B4-BE49-F238E27FC236}">
                <a16:creationId xmlns:a16="http://schemas.microsoft.com/office/drawing/2014/main" id="{B0741B4D-1AE5-4AB1-8AD2-5E6FAC7F6F2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9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9" name="Grafický objekt 8">
            <a:extLst>
              <a:ext uri="{FF2B5EF4-FFF2-40B4-BE49-F238E27FC236}">
                <a16:creationId xmlns:a16="http://schemas.microsoft.com/office/drawing/2014/main" id="{E2A88E76-ACF9-4F16-8182-1BD517B8A2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32471" y="6038016"/>
            <a:ext cx="1428656" cy="612673"/>
          </a:xfrm>
          <a:prstGeom prst="rect">
            <a:avLst/>
          </a:prstGeom>
        </p:spPr>
      </p:pic>
      <p:pic>
        <p:nvPicPr>
          <p:cNvPr id="12" name="Grafický objekt 11">
            <a:extLst>
              <a:ext uri="{FF2B5EF4-FFF2-40B4-BE49-F238E27FC236}">
                <a16:creationId xmlns:a16="http://schemas.microsoft.com/office/drawing/2014/main" id="{1E8BA82D-9648-41FA-B039-ECE25D45B6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96355" y="6191250"/>
            <a:ext cx="8105775" cy="666750"/>
          </a:xfrm>
          <a:prstGeom prst="rect">
            <a:avLst/>
          </a:prstGeom>
        </p:spPr>
      </p:pic>
      <p:pic>
        <p:nvPicPr>
          <p:cNvPr id="13" name="Grafický objekt 12">
            <a:extLst>
              <a:ext uri="{FF2B5EF4-FFF2-40B4-BE49-F238E27FC236}">
                <a16:creationId xmlns:a16="http://schemas.microsoft.com/office/drawing/2014/main" id="{86A650CC-387C-4EDF-BB18-846440ED074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344031" y="2"/>
            <a:ext cx="2847975" cy="2847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927039"/>
      </p:ext>
    </p:extLst>
  </p:cSld>
  <p:clrMapOvr>
    <a:masterClrMapping/>
  </p:clrMapOvr>
  <p:hf hdr="0" dt="0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dpis, podnadpis a tři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4440000" y="169201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8A7E07-1017-496A-BAA2-2F4D8AC5CEC9}" type="slidenum">
              <a:rPr lang="cs-CZ" altLang="cs-CZ" smtClean="0"/>
              <a:pPr>
                <a:defRPr/>
              </a:pPr>
              <a:t>‹#›</a:t>
            </a:fld>
            <a:endParaRPr lang="cs-CZ" altLang="cs-CZ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9999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40000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161200" y="4414270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728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440476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161436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720000" y="169201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8160004" y="169201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9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17" name="Grafický objekt 16">
            <a:extLst>
              <a:ext uri="{FF2B5EF4-FFF2-40B4-BE49-F238E27FC236}">
                <a16:creationId xmlns:a16="http://schemas.microsoft.com/office/drawing/2014/main" id="{28CE2C09-A70F-42C4-AFB6-3A42E9D4FC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32471" y="6038016"/>
            <a:ext cx="1428656" cy="612673"/>
          </a:xfrm>
          <a:prstGeom prst="rect">
            <a:avLst/>
          </a:prstGeom>
        </p:spPr>
      </p:pic>
      <p:pic>
        <p:nvPicPr>
          <p:cNvPr id="23" name="Grafický objekt 22">
            <a:extLst>
              <a:ext uri="{FF2B5EF4-FFF2-40B4-BE49-F238E27FC236}">
                <a16:creationId xmlns:a16="http://schemas.microsoft.com/office/drawing/2014/main" id="{7F318FDF-A1D4-44F3-B77E-3BD74B0A74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96355" y="6191250"/>
            <a:ext cx="8105775" cy="666750"/>
          </a:xfrm>
          <a:prstGeom prst="rect">
            <a:avLst/>
          </a:prstGeom>
        </p:spPr>
      </p:pic>
      <p:pic>
        <p:nvPicPr>
          <p:cNvPr id="24" name="Grafický objekt 23">
            <a:extLst>
              <a:ext uri="{FF2B5EF4-FFF2-40B4-BE49-F238E27FC236}">
                <a16:creationId xmlns:a16="http://schemas.microsoft.com/office/drawing/2014/main" id="{37255735-2257-4E41-8A6E-ADE9383E054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344031" y="2"/>
            <a:ext cx="2847975" cy="2847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302475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orient="horz" pos="1049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uze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8A7E07-1017-496A-BAA2-2F4D8AC5CEC9}" type="slidenum">
              <a:rPr lang="cs-CZ" altLang="cs-CZ" smtClean="0"/>
              <a:pPr>
                <a:defRPr/>
              </a:pPr>
              <a:t>‹#›</a:t>
            </a:fld>
            <a:endParaRPr lang="cs-CZ" altLang="cs-CZ"/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51439ED6-907B-45D9-8FCC-98AE21B3C06D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720000" y="692150"/>
            <a:ext cx="10753200" cy="5139850"/>
          </a:xfrm>
          <a:prstGeom prst="rect">
            <a:avLst/>
          </a:prstGeom>
        </p:spPr>
        <p:txBody>
          <a:bodyPr/>
          <a:lstStyle>
            <a:lvl1pPr marL="71997" indent="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 b="0"/>
            </a:lvl1pPr>
            <a:lvl2pPr marL="503974" indent="-179992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354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</p:txBody>
      </p:sp>
      <p:pic>
        <p:nvPicPr>
          <p:cNvPr id="7" name="Grafický objekt 6">
            <a:extLst>
              <a:ext uri="{FF2B5EF4-FFF2-40B4-BE49-F238E27FC236}">
                <a16:creationId xmlns:a16="http://schemas.microsoft.com/office/drawing/2014/main" id="{BEB2B363-644B-4009-97D4-58299A9771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32471" y="6038016"/>
            <a:ext cx="1428656" cy="612673"/>
          </a:xfrm>
          <a:prstGeom prst="rect">
            <a:avLst/>
          </a:prstGeom>
        </p:spPr>
      </p:pic>
      <p:pic>
        <p:nvPicPr>
          <p:cNvPr id="9" name="Grafický objekt 8">
            <a:extLst>
              <a:ext uri="{FF2B5EF4-FFF2-40B4-BE49-F238E27FC236}">
                <a16:creationId xmlns:a16="http://schemas.microsoft.com/office/drawing/2014/main" id="{F89817FC-BC75-4DEC-91CA-B96FD501AE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96355" y="6191250"/>
            <a:ext cx="8105775" cy="666750"/>
          </a:xfrm>
          <a:prstGeom prst="rect">
            <a:avLst/>
          </a:prstGeom>
        </p:spPr>
      </p:pic>
      <p:pic>
        <p:nvPicPr>
          <p:cNvPr id="10" name="Grafický objekt 9">
            <a:extLst>
              <a:ext uri="{FF2B5EF4-FFF2-40B4-BE49-F238E27FC236}">
                <a16:creationId xmlns:a16="http://schemas.microsoft.com/office/drawing/2014/main" id="{504DD228-AF5B-4D82-B950-1DDE6407F32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344031" y="2"/>
            <a:ext cx="2847975" cy="2847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485078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orient="horz" pos="436">
          <p15:clr>
            <a:srgbClr val="FBAE40"/>
          </p15:clr>
        </p15:guide>
        <p15:guide id="2" pos="439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A9E2DD-3ABF-4B53-BBDA-83B57FDCF6F0}" type="slidenum">
              <a:rPr lang="cs-CZ" altLang="cs-CZ" smtClean="0"/>
              <a:pPr>
                <a:defRPr/>
              </a:pPr>
              <a:t>‹#›</a:t>
            </a:fld>
            <a:endParaRPr lang="cs-CZ" altLang="cs-CZ"/>
          </a:p>
        </p:txBody>
      </p:sp>
      <p:sp>
        <p:nvSpPr>
          <p:cNvPr id="6" name="Nadpis 12">
            <a:extLst>
              <a:ext uri="{FF2B5EF4-FFF2-40B4-BE49-F238E27FC236}">
                <a16:creationId xmlns:a16="http://schemas.microsoft.com/office/drawing/2014/main" id="{C80D1D37-E5CA-42AD-BE6B-219FAFB546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7" name="Grafický objekt 6">
            <a:extLst>
              <a:ext uri="{FF2B5EF4-FFF2-40B4-BE49-F238E27FC236}">
                <a16:creationId xmlns:a16="http://schemas.microsoft.com/office/drawing/2014/main" id="{226AA1F0-B1BF-45AB-990A-C7166429FF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32471" y="6038016"/>
            <a:ext cx="1428656" cy="612673"/>
          </a:xfrm>
          <a:prstGeom prst="rect">
            <a:avLst/>
          </a:prstGeom>
        </p:spPr>
      </p:pic>
      <p:pic>
        <p:nvPicPr>
          <p:cNvPr id="9" name="Grafický objekt 8">
            <a:extLst>
              <a:ext uri="{FF2B5EF4-FFF2-40B4-BE49-F238E27FC236}">
                <a16:creationId xmlns:a16="http://schemas.microsoft.com/office/drawing/2014/main" id="{17779C43-61FF-4868-A817-E6FD279687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96355" y="6191250"/>
            <a:ext cx="8105775" cy="666750"/>
          </a:xfrm>
          <a:prstGeom prst="rect">
            <a:avLst/>
          </a:prstGeom>
        </p:spPr>
      </p:pic>
      <p:pic>
        <p:nvPicPr>
          <p:cNvPr id="10" name="Grafický objekt 9">
            <a:extLst>
              <a:ext uri="{FF2B5EF4-FFF2-40B4-BE49-F238E27FC236}">
                <a16:creationId xmlns:a16="http://schemas.microsoft.com/office/drawing/2014/main" id="{56E1700B-EE55-4653-AC04-C0C700DC11A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344031" y="2"/>
            <a:ext cx="2847975" cy="2847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894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B5BEE-ADEB-4E2E-AD2E-4473DD6A116F}" type="datetimeFigureOut">
              <a:rPr lang="cs-CZ" smtClean="0"/>
              <a:t>07.03.2022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A9E9B1-EE6B-4AD2-926F-015F7AA9EC6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4304596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ázky, text -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720004" y="718722"/>
            <a:ext cx="5220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8A7E07-1017-496A-BAA2-2F4D8AC5CEC9}" type="slidenum">
              <a:rPr lang="cs-CZ" altLang="cs-CZ" smtClean="0"/>
              <a:pPr>
                <a:defRPr/>
              </a:pPr>
              <a:t>‹#›</a:t>
            </a:fld>
            <a:endParaRPr lang="cs-CZ" altLang="cs-CZ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9999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724" y="4068000"/>
            <a:ext cx="5220000" cy="360000"/>
          </a:xfrm>
        </p:spPr>
        <p:txBody>
          <a:bodyPr/>
          <a:lstStyle>
            <a:lvl1pPr algn="l">
              <a:lnSpc>
                <a:spcPts val="1100"/>
              </a:lnSpc>
              <a:defRPr sz="1100" b="1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51279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252003" y="4068000"/>
            <a:ext cx="5220000" cy="360000"/>
          </a:xfrm>
        </p:spPr>
        <p:txBody>
          <a:bodyPr/>
          <a:lstStyle>
            <a:lvl1pPr algn="l">
              <a:lnSpc>
                <a:spcPts val="1100"/>
              </a:lnSpc>
              <a:defRPr sz="1100" b="1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6251285" y="718722"/>
            <a:ext cx="5220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pic>
        <p:nvPicPr>
          <p:cNvPr id="14" name="Grafický objekt 13">
            <a:extLst>
              <a:ext uri="{FF2B5EF4-FFF2-40B4-BE49-F238E27FC236}">
                <a16:creationId xmlns:a16="http://schemas.microsoft.com/office/drawing/2014/main" id="{438CD5E5-BC90-4EFB-8F92-BB3A8E57FE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32471" y="6038016"/>
            <a:ext cx="1428656" cy="612673"/>
          </a:xfrm>
          <a:prstGeom prst="rect">
            <a:avLst/>
          </a:prstGeom>
        </p:spPr>
      </p:pic>
      <p:pic>
        <p:nvPicPr>
          <p:cNvPr id="18" name="Grafický objekt 17">
            <a:extLst>
              <a:ext uri="{FF2B5EF4-FFF2-40B4-BE49-F238E27FC236}">
                <a16:creationId xmlns:a16="http://schemas.microsoft.com/office/drawing/2014/main" id="{F22A6AA0-D40A-4715-8DF9-66317CDC2F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96355" y="6191250"/>
            <a:ext cx="8105775" cy="666750"/>
          </a:xfrm>
          <a:prstGeom prst="rect">
            <a:avLst/>
          </a:prstGeom>
        </p:spPr>
      </p:pic>
      <p:pic>
        <p:nvPicPr>
          <p:cNvPr id="19" name="Grafický objekt 18">
            <a:extLst>
              <a:ext uri="{FF2B5EF4-FFF2-40B4-BE49-F238E27FC236}">
                <a16:creationId xmlns:a16="http://schemas.microsoft.com/office/drawing/2014/main" id="{3DD7FD59-59CD-44E1-8787-C1C4B5AC75E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344031" y="2"/>
            <a:ext cx="2847975" cy="2847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780827"/>
      </p:ext>
    </p:extLst>
  </p:cSld>
  <p:clrMapOvr>
    <a:masterClrMapping/>
  </p:clrMapOvr>
  <p:hf hdr="0" dt="0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804982-33B1-4D17-A56C-8E95AABC341F}" type="slidenum">
              <a:rPr lang="cs-CZ" altLang="cs-CZ" smtClean="0"/>
              <a:pPr>
                <a:defRPr/>
              </a:pPr>
              <a:t>‹#›</a:t>
            </a:fld>
            <a:endParaRPr lang="cs-CZ" altLang="cs-CZ"/>
          </a:p>
        </p:txBody>
      </p:sp>
      <p:pic>
        <p:nvPicPr>
          <p:cNvPr id="5" name="Grafický objekt 4">
            <a:extLst>
              <a:ext uri="{FF2B5EF4-FFF2-40B4-BE49-F238E27FC236}">
                <a16:creationId xmlns:a16="http://schemas.microsoft.com/office/drawing/2014/main" id="{FE701B3F-D3C8-4B4D-82CC-5A0E326A14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32471" y="6038016"/>
            <a:ext cx="1428656" cy="612673"/>
          </a:xfrm>
          <a:prstGeom prst="rect">
            <a:avLst/>
          </a:prstGeom>
        </p:spPr>
      </p:pic>
      <p:pic>
        <p:nvPicPr>
          <p:cNvPr id="7" name="Grafický objekt 6">
            <a:extLst>
              <a:ext uri="{FF2B5EF4-FFF2-40B4-BE49-F238E27FC236}">
                <a16:creationId xmlns:a16="http://schemas.microsoft.com/office/drawing/2014/main" id="{5C62B593-EB8B-40DB-A074-7E1FF26CF2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96355" y="6191250"/>
            <a:ext cx="8105775" cy="666750"/>
          </a:xfrm>
          <a:prstGeom prst="rect">
            <a:avLst/>
          </a:prstGeom>
        </p:spPr>
      </p:pic>
      <p:pic>
        <p:nvPicPr>
          <p:cNvPr id="8" name="Grafický objekt 7">
            <a:extLst>
              <a:ext uri="{FF2B5EF4-FFF2-40B4-BE49-F238E27FC236}">
                <a16:creationId xmlns:a16="http://schemas.microsoft.com/office/drawing/2014/main" id="{C64EC202-75C5-4FB4-88BE-3FB7BF06F0A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344031" y="2"/>
            <a:ext cx="2847975" cy="2847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3172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og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cký objekt 2">
            <a:extLst>
              <a:ext uri="{FF2B5EF4-FFF2-40B4-BE49-F238E27FC236}">
                <a16:creationId xmlns:a16="http://schemas.microsoft.com/office/drawing/2014/main" id="{F5F3C19F-A7E6-47EE-A40F-14A2116AC0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191563" y="1753328"/>
            <a:ext cx="7808887" cy="3351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53895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hdr="0" dt="0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ogo + MUNI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cký objekt 11">
            <a:extLst>
              <a:ext uri="{FF2B5EF4-FFF2-40B4-BE49-F238E27FC236}">
                <a16:creationId xmlns:a16="http://schemas.microsoft.com/office/drawing/2014/main" id="{367F8D6D-1700-4AC6-B3A6-103757D4C6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51419" y="2209696"/>
            <a:ext cx="3368206" cy="2438607"/>
          </a:xfrm>
          <a:prstGeom prst="rect">
            <a:avLst/>
          </a:prstGeom>
        </p:spPr>
      </p:pic>
      <p:pic>
        <p:nvPicPr>
          <p:cNvPr id="13" name="Grafický objekt 12">
            <a:extLst>
              <a:ext uri="{FF2B5EF4-FFF2-40B4-BE49-F238E27FC236}">
                <a16:creationId xmlns:a16="http://schemas.microsoft.com/office/drawing/2014/main" id="{76ED8294-543E-4816-8EBA-268B230071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954595" y="2359077"/>
            <a:ext cx="4985986" cy="2139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22349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hdr="0" dt="0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tter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cký objekt 3">
            <a:extLst>
              <a:ext uri="{FF2B5EF4-FFF2-40B4-BE49-F238E27FC236}">
                <a16:creationId xmlns:a16="http://schemas.microsoft.com/office/drawing/2014/main" id="{BE9C9ED6-4E7B-4EBD-83DC-4C983BF179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724943" y="-1477276"/>
            <a:ext cx="15245747" cy="9097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8347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hdr="0" dt="0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Název prezentace v zápatí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7FF3CA-F8C7-49DB-A71D-7020D87E36A1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58277244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60967" y="835392"/>
            <a:ext cx="10437284" cy="647700"/>
          </a:xfrm>
        </p:spPr>
        <p:txBody>
          <a:bodyPr/>
          <a:lstStyle>
            <a:lvl1pPr>
              <a:defRPr>
                <a:solidFill>
                  <a:srgbClr val="FF9900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960967" y="2017713"/>
            <a:ext cx="5386917" cy="17843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551085" y="2017713"/>
            <a:ext cx="5389033" cy="17843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Název prezentace v zápatí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4E3F95-2FD9-4A48-89EC-66A3B8FBBCCC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6919220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B5BEE-ADEB-4E2E-AD2E-4473DD6A116F}" type="datetimeFigureOut">
              <a:rPr lang="cs-CZ" smtClean="0"/>
              <a:t>07.03.2022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A9E9B1-EE6B-4AD2-926F-015F7AA9EC6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010491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B5BEE-ADEB-4E2E-AD2E-4473DD6A116F}" type="datetimeFigureOut">
              <a:rPr lang="cs-CZ" smtClean="0"/>
              <a:t>07.03.2022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A9E9B1-EE6B-4AD2-926F-015F7AA9EC6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39383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3.emf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3.emf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5" Type="http://schemas.openxmlformats.org/officeDocument/2006/relationships/image" Target="../media/image3.emf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image" Target="../media/image2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image" Target="../media/image4.emf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5" Type="http://schemas.openxmlformats.org/officeDocument/2006/relationships/image" Target="../media/image3.emf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4" Type="http://schemas.openxmlformats.org/officeDocument/2006/relationships/image" Target="../media/image2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slideLayout" Target="../slideLayouts/slideLayout71.xml"/><Relationship Id="rId18" Type="http://schemas.openxmlformats.org/officeDocument/2006/relationships/slideLayout" Target="../slideLayouts/slideLayout7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slideLayout" Target="../slideLayouts/slideLayout70.xml"/><Relationship Id="rId17" Type="http://schemas.openxmlformats.org/officeDocument/2006/relationships/slideLayout" Target="../slideLayouts/slideLayout75.xml"/><Relationship Id="rId2" Type="http://schemas.openxmlformats.org/officeDocument/2006/relationships/slideLayout" Target="../slideLayouts/slideLayout60.xml"/><Relationship Id="rId16" Type="http://schemas.openxmlformats.org/officeDocument/2006/relationships/slideLayout" Target="../slideLayouts/slideLayout74.xml"/><Relationship Id="rId20" Type="http://schemas.openxmlformats.org/officeDocument/2006/relationships/image" Target="../media/image3.emf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68.xml"/><Relationship Id="rId19" Type="http://schemas.openxmlformats.org/officeDocument/2006/relationships/theme" Target="../theme/theme6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Relationship Id="rId14" Type="http://schemas.openxmlformats.org/officeDocument/2006/relationships/slideLayout" Target="../slideLayouts/slideLayout7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CB5BEE-ADEB-4E2E-AD2E-4473DD6A116F}" type="datetimeFigureOut">
              <a:rPr lang="cs-CZ" smtClean="0"/>
              <a:t>07.03.2022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A9E9B1-EE6B-4AD2-926F-015F7AA9EC6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14256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960967" y="1125539"/>
            <a:ext cx="10979151" cy="500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8552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57034" y="6248400"/>
            <a:ext cx="537633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969696"/>
                </a:solidFill>
                <a:latin typeface="+mn-lt"/>
              </a:defRPr>
            </a:lvl1pPr>
          </a:lstStyle>
          <a:p>
            <a:endParaRPr lang="cs-CZ"/>
          </a:p>
        </p:txBody>
      </p:sp>
      <p:sp>
        <p:nvSpPr>
          <p:cNvPr id="108553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1440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969696"/>
                </a:solidFill>
                <a:latin typeface="Trebuchet MS" panose="020B0603020202020204" pitchFamily="34" charset="0"/>
              </a:defRPr>
            </a:lvl1pPr>
          </a:lstStyle>
          <a:p>
            <a:fld id="{6F58F134-7896-44CE-9281-B940F7D70A47}" type="slidenum">
              <a:rPr lang="cs-CZ" smtClean="0"/>
              <a:t>‹#›</a:t>
            </a:fld>
            <a:endParaRPr lang="cs-CZ"/>
          </a:p>
        </p:txBody>
      </p:sp>
      <p:pic>
        <p:nvPicPr>
          <p:cNvPr id="1029" name="Picture 8" descr="Logo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1" y="117475"/>
            <a:ext cx="1083733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40961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Calibri Light" panose="020F0302020204030204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Calibri Light" panose="020F0302020204030204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Calibri Light" panose="020F0302020204030204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Calibri Light" panose="020F0302020204030204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969696"/>
        </a:buClr>
        <a:buSzPct val="80000"/>
        <a:buFont typeface="Wingdings" panose="05000000000000000000" pitchFamily="2" charset="2"/>
        <a:buBlip>
          <a:blip r:embed="rId15"/>
        </a:buBlip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anose="05000000000000000000" pitchFamily="2" charset="2"/>
        <a:buBlip>
          <a:blip r:embed="rId15"/>
        </a:buBlip>
        <a:defRPr sz="24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anose="05000000000000000000" pitchFamily="2" charset="2"/>
        <a:buBlip>
          <a:blip r:embed="rId15"/>
        </a:buBlip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anose="05000000000000000000" pitchFamily="2" charset="2"/>
        <a:buBlip>
          <a:blip r:embed="rId15"/>
        </a:buBlip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Blip>
          <a:blip r:embed="rId15"/>
        </a:buBlip>
        <a:defRPr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5"/>
        </a:buBlip>
        <a:defRPr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5"/>
        </a:buBlip>
        <a:defRPr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5"/>
        </a:buBlip>
        <a:defRPr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5"/>
        </a:buBlip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rgbClr val="F5F5F5"/>
            </a:gs>
            <a:gs pos="100000">
              <a:srgbClr val="E4E4E4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3361267" y="1125539"/>
            <a:ext cx="8578851" cy="500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10599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57034" y="6248400"/>
            <a:ext cx="537633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969696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cs-CZ"/>
              <a:t>Název prezentace v zápatí</a:t>
            </a:r>
          </a:p>
        </p:txBody>
      </p:sp>
      <p:sp>
        <p:nvSpPr>
          <p:cNvPr id="110600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1440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969696"/>
                </a:solidFill>
                <a:latin typeface="Trebuchet MS" panose="020B0603020202020204" pitchFamily="34" charset="0"/>
              </a:defRPr>
            </a:lvl1pPr>
          </a:lstStyle>
          <a:p>
            <a:pPr>
              <a:defRPr/>
            </a:pPr>
            <a:fld id="{299CA0CA-484A-42D3-8DB0-4C850F57CAEF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  <p:pic>
        <p:nvPicPr>
          <p:cNvPr id="2053" name="Picture 8" descr="Logo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1" y="117475"/>
            <a:ext cx="1083733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946683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969696"/>
        </a:buClr>
        <a:buSzPct val="80000"/>
        <a:buFont typeface="Wingdings" panose="05000000000000000000" pitchFamily="2" charset="2"/>
        <a:buBlip>
          <a:blip r:embed="rId14"/>
        </a:buBlip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anose="05000000000000000000" pitchFamily="2" charset="2"/>
        <a:buBlip>
          <a:blip r:embed="rId14"/>
        </a:buBlip>
        <a:defRPr sz="24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anose="05000000000000000000" pitchFamily="2" charset="2"/>
        <a:buBlip>
          <a:blip r:embed="rId14"/>
        </a:buBlip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anose="05000000000000000000" pitchFamily="2" charset="2"/>
        <a:buBlip>
          <a:blip r:embed="rId14"/>
        </a:buBlip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Blip>
          <a:blip r:embed="rId14"/>
        </a:buBlip>
        <a:defRPr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4"/>
        </a:buBlip>
        <a:defRPr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4"/>
        </a:buBlip>
        <a:defRPr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4"/>
        </a:buBlip>
        <a:defRPr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4"/>
        </a:buBlip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rgbClr val="F5F5F5"/>
            </a:gs>
            <a:gs pos="100000">
              <a:srgbClr val="E4E4E4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960967" y="1125538"/>
            <a:ext cx="10437284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 předlohy nadpisů.</a:t>
            </a:r>
          </a:p>
        </p:txBody>
      </p:sp>
      <p:sp>
        <p:nvSpPr>
          <p:cNvPr id="3075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960967" y="2017713"/>
            <a:ext cx="10979151" cy="178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22119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57034" y="6248400"/>
            <a:ext cx="537633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969696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cs-CZ"/>
              <a:t>Název prezentace v zápatí</a:t>
            </a:r>
          </a:p>
        </p:txBody>
      </p:sp>
      <p:sp>
        <p:nvSpPr>
          <p:cNvPr id="22119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1440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969696"/>
                </a:solidFill>
                <a:latin typeface="Trebuchet MS" panose="020B0603020202020204" pitchFamily="34" charset="0"/>
              </a:defRPr>
            </a:lvl1pPr>
          </a:lstStyle>
          <a:p>
            <a:pPr>
              <a:defRPr/>
            </a:pPr>
            <a:fld id="{DC8A7E07-1017-496A-BAA2-2F4D8AC5CEC9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  <p:pic>
        <p:nvPicPr>
          <p:cNvPr id="3078" name="Picture 8" descr="Logo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1" y="117475"/>
            <a:ext cx="1083733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574166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</p:sldLayoutIdLst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rebuchet MS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rebuchet MS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rebuchet MS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rebuchet MS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rebuchet MS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rebuchet MS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rebuchet MS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rebuchet MS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969696"/>
        </a:buClr>
        <a:buSzPct val="80000"/>
        <a:buFont typeface="Wingdings" panose="05000000000000000000" pitchFamily="2" charset="2"/>
        <a:buBlip>
          <a:blip r:embed="rId15"/>
        </a:buBlip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anose="05000000000000000000" pitchFamily="2" charset="2"/>
        <a:buBlip>
          <a:blip r:embed="rId15"/>
        </a:buBlip>
        <a:defRPr sz="24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anose="05000000000000000000" pitchFamily="2" charset="2"/>
        <a:buBlip>
          <a:blip r:embed="rId15"/>
        </a:buBlip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anose="05000000000000000000" pitchFamily="2" charset="2"/>
        <a:buBlip>
          <a:blip r:embed="rId15"/>
        </a:buBlip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Blip>
          <a:blip r:embed="rId15"/>
        </a:buBlip>
        <a:defRPr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5"/>
        </a:buBlip>
        <a:defRPr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5"/>
        </a:buBlip>
        <a:defRPr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5"/>
        </a:buBlip>
        <a:defRPr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5"/>
        </a:buBlip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rgbClr val="F5F5F5"/>
            </a:gs>
            <a:gs pos="100000">
              <a:srgbClr val="E4E4E4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960967" y="1125539"/>
            <a:ext cx="10979151" cy="84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22323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57034" y="6248400"/>
            <a:ext cx="537633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969696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cs-CZ"/>
              <a:t>Název prezentace v zápatí</a:t>
            </a:r>
          </a:p>
        </p:txBody>
      </p:sp>
      <p:sp>
        <p:nvSpPr>
          <p:cNvPr id="22323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1440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969696"/>
                </a:solidFill>
                <a:latin typeface="Trebuchet MS" panose="020B0603020202020204" pitchFamily="34" charset="0"/>
              </a:defRPr>
            </a:lvl1pPr>
          </a:lstStyle>
          <a:p>
            <a:pPr>
              <a:defRPr/>
            </a:pPr>
            <a:fld id="{40669FC7-DAAE-436F-A956-E243585EA00B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  <p:pic>
        <p:nvPicPr>
          <p:cNvPr id="4101" name="Picture 8" descr="OPVK_MU_stred_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851" y="2789239"/>
            <a:ext cx="10263716" cy="188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8" descr="Logo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1" y="117475"/>
            <a:ext cx="1083733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42271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969696"/>
        </a:buClr>
        <a:buSzPct val="80000"/>
        <a:buFont typeface="Wingdings" panose="05000000000000000000" pitchFamily="2" charset="2"/>
        <a:buBlip>
          <a:blip r:embed="rId15"/>
        </a:buBlip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anose="05000000000000000000" pitchFamily="2" charset="2"/>
        <a:buBlip>
          <a:blip r:embed="rId15"/>
        </a:buBlip>
        <a:defRPr sz="24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anose="05000000000000000000" pitchFamily="2" charset="2"/>
        <a:buBlip>
          <a:blip r:embed="rId15"/>
        </a:buBlip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anose="05000000000000000000" pitchFamily="2" charset="2"/>
        <a:buBlip>
          <a:blip r:embed="rId15"/>
        </a:buBlip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Blip>
          <a:blip r:embed="rId15"/>
        </a:buBlip>
        <a:defRPr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5"/>
        </a:buBlip>
        <a:defRPr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5"/>
        </a:buBlip>
        <a:defRPr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5"/>
        </a:buBlip>
        <a:defRPr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5"/>
        </a:buBlip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Arial" panose="020B0604020202020204" pitchFamily="34" charset="0"/>
              </a:defRPr>
            </a:lvl1pPr>
          </a:lstStyle>
          <a:p>
            <a:fld id="{27A9E9B1-EE6B-4AD2-926F-015F7AA9EC65}" type="slidenum">
              <a:rPr lang="cs-CZ" smtClean="0"/>
              <a:t>‹#›</a:t>
            </a:fld>
            <a:endParaRPr lang="cs-CZ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8800" y="1872000"/>
            <a:ext cx="107532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0" marR="0" lvl="0" indent="0" algn="l" defTabSz="914354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/>
            </a:pPr>
            <a:r>
              <a:rPr lang="cs-CZ" noProof="0" dirty="0"/>
              <a:t>Kliknutím vložíte text</a:t>
            </a:r>
          </a:p>
        </p:txBody>
      </p:sp>
    </p:spTree>
    <p:extLst>
      <p:ext uri="{BB962C8B-B14F-4D97-AF65-F5344CB8AC3E}">
        <p14:creationId xmlns:p14="http://schemas.microsoft.com/office/powerpoint/2010/main" val="23053771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  <p:sldLayoutId id="2147483735" r:id="rId12"/>
    <p:sldLayoutId id="2147483736" r:id="rId13"/>
    <p:sldLayoutId id="2147483737" r:id="rId14"/>
    <p:sldLayoutId id="2147483738" r:id="rId15"/>
    <p:sldLayoutId id="2147483739" r:id="rId16"/>
    <p:sldLayoutId id="2147483740" r:id="rId17"/>
    <p:sldLayoutId id="2147483741" r:id="rId18"/>
  </p:sldLayoutIdLst>
  <p:txStyles>
    <p:titleStyle>
      <a:lvl1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panose="020B0604020202020204" pitchFamily="34" charset="0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178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354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532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709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0" marR="0" indent="0" algn="l" defTabSz="914354" rtl="0" eaLnBrk="1" fontAlgn="base" latinLnBrk="0" hangingPunct="1">
        <a:lnSpc>
          <a:spcPct val="114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tabLst/>
        <a:defRPr sz="2800" b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500" b="0">
          <a:solidFill>
            <a:schemeClr val="tx1"/>
          </a:solidFill>
          <a:latin typeface="+mn-lt"/>
        </a:defRPr>
      </a:lvl2pPr>
      <a:lvl3pPr marL="914354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500" b="0">
          <a:solidFill>
            <a:schemeClr val="tx1"/>
          </a:solidFill>
          <a:latin typeface="+mn-lt"/>
        </a:defRPr>
      </a:lvl3pPr>
      <a:lvl4pPr marL="1371532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500" b="0">
          <a:solidFill>
            <a:schemeClr val="tx1"/>
          </a:solidFill>
          <a:latin typeface="+mn-lt"/>
        </a:defRPr>
      </a:lvl4pPr>
      <a:lvl5pPr marL="1828709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500" b="0">
          <a:solidFill>
            <a:schemeClr val="tx1"/>
          </a:solidFill>
          <a:latin typeface="+mn-lt"/>
        </a:defRPr>
      </a:lvl5pPr>
      <a:lvl6pPr marL="2514474" indent="-228589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20"/>
        </a:buBlip>
        <a:defRPr>
          <a:solidFill>
            <a:schemeClr val="tx1"/>
          </a:solidFill>
          <a:latin typeface="+mn-lt"/>
        </a:defRPr>
      </a:lvl6pPr>
      <a:lvl7pPr marL="2743062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320024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3657418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935">
          <p15:clr>
            <a:srgbClr val="F26B43"/>
          </p15:clr>
        </p15:guide>
        <p15:guide id="2" pos="439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2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2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2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2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2.xml"/><Relationship Id="rId6" Type="http://schemas.openxmlformats.org/officeDocument/2006/relationships/diagramColors" Target="../diagrams/colors11.xml"/><Relationship Id="rId5" Type="http://schemas.openxmlformats.org/officeDocument/2006/relationships/diagramQuickStyle" Target="../diagrams/quickStyle11.xml"/><Relationship Id="rId4" Type="http://schemas.openxmlformats.org/officeDocument/2006/relationships/diagramLayout" Target="../diagrams/layout1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2.xml"/><Relationship Id="rId7" Type="http://schemas.microsoft.com/office/2007/relationships/diagramDrawing" Target="../diagrams/drawing12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2.xml"/><Relationship Id="rId6" Type="http://schemas.openxmlformats.org/officeDocument/2006/relationships/diagramColors" Target="../diagrams/colors12.xml"/><Relationship Id="rId5" Type="http://schemas.openxmlformats.org/officeDocument/2006/relationships/diagramQuickStyle" Target="../diagrams/quickStyle12.xml"/><Relationship Id="rId4" Type="http://schemas.openxmlformats.org/officeDocument/2006/relationships/diagramLayout" Target="../diagrams/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3.xml"/><Relationship Id="rId7" Type="http://schemas.microsoft.com/office/2007/relationships/diagramDrawing" Target="../diagrams/drawing13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2.xml"/><Relationship Id="rId6" Type="http://schemas.openxmlformats.org/officeDocument/2006/relationships/diagramColors" Target="../diagrams/colors13.xml"/><Relationship Id="rId5" Type="http://schemas.openxmlformats.org/officeDocument/2006/relationships/diagramQuickStyle" Target="../diagrams/quickStyle13.xml"/><Relationship Id="rId4" Type="http://schemas.openxmlformats.org/officeDocument/2006/relationships/diagramLayout" Target="../diagrams/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4.xml"/><Relationship Id="rId7" Type="http://schemas.microsoft.com/office/2007/relationships/diagramDrawing" Target="../diagrams/drawing14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2.xml"/><Relationship Id="rId6" Type="http://schemas.openxmlformats.org/officeDocument/2006/relationships/diagramColors" Target="../diagrams/colors14.xml"/><Relationship Id="rId5" Type="http://schemas.openxmlformats.org/officeDocument/2006/relationships/diagramQuickStyle" Target="../diagrams/quickStyle14.xml"/><Relationship Id="rId4" Type="http://schemas.openxmlformats.org/officeDocument/2006/relationships/diagramLayout" Target="../diagrams/layout1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29.jpe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1">
            <a:extLst>
              <a:ext uri="{FF2B5EF4-FFF2-40B4-BE49-F238E27FC236}">
                <a16:creationId xmlns:a16="http://schemas.microsoft.com/office/drawing/2014/main" id="{8DED2793-9F7D-4092-AFD6-6BD5639CC8D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/>
          <a:lstStyle/>
          <a:p>
            <a:pPr>
              <a:spcAft>
                <a:spcPts val="600"/>
              </a:spcAft>
              <a:defRPr/>
            </a:pPr>
            <a:fld id="{DC8A7E07-1017-496A-BAA2-2F4D8AC5CEC9}" type="slidenum">
              <a:rPr lang="cs-CZ" altLang="cs-CZ" smtClean="0"/>
              <a:pPr>
                <a:spcAft>
                  <a:spcPts val="600"/>
                </a:spcAft>
                <a:defRPr/>
              </a:pPr>
              <a:t>1</a:t>
            </a:fld>
            <a:endParaRPr lang="cs-CZ" alt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8507" y="2900365"/>
            <a:ext cx="5246519" cy="1171580"/>
          </a:xfrm>
        </p:spPr>
        <p:txBody>
          <a:bodyPr anchor="t">
            <a:normAutofit/>
          </a:bodyPr>
          <a:lstStyle/>
          <a:p>
            <a:r>
              <a:rPr lang="en-US" dirty="0"/>
              <a:t>Diamond Path – Part 2</a:t>
            </a:r>
          </a:p>
        </p:txBody>
      </p:sp>
      <p:sp>
        <p:nvSpPr>
          <p:cNvPr id="4" name="Podnadpis 3">
            <a:extLst>
              <a:ext uri="{FF2B5EF4-FFF2-40B4-BE49-F238E27FC236}">
                <a16:creationId xmlns:a16="http://schemas.microsoft.com/office/drawing/2014/main" id="{6ADCF5CE-9D34-4A01-BF35-148FA00B61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8507" y="4116412"/>
            <a:ext cx="5246519" cy="698497"/>
          </a:xfrm>
        </p:spPr>
        <p:txBody>
          <a:bodyPr anchor="t">
            <a:normAutofit/>
          </a:bodyPr>
          <a:lstStyle/>
          <a:p>
            <a:pPr>
              <a:lnSpc>
                <a:spcPct val="104000"/>
              </a:lnSpc>
              <a:spcAft>
                <a:spcPts val="600"/>
              </a:spcAft>
            </a:pPr>
            <a:r>
              <a:rPr lang="cs-CZ" sz="1500"/>
              <a:t>Leonard Walletzký </a:t>
            </a:r>
            <a:br>
              <a:rPr lang="cs-CZ" sz="1500"/>
            </a:br>
            <a:r>
              <a:rPr lang="cs-CZ" sz="1500"/>
              <a:t>PA181</a:t>
            </a:r>
            <a:br>
              <a:rPr lang="cs-CZ" sz="1500"/>
            </a:br>
            <a:r>
              <a:rPr lang="cs-CZ" sz="1500"/>
              <a:t>2022</a:t>
            </a:r>
          </a:p>
        </p:txBody>
      </p:sp>
      <p:pic>
        <p:nvPicPr>
          <p:cNvPr id="6" name="Video 5" descr="Obsah obrázku fialová, kontejner, sklo&#10;&#10;Popis byl vytvořen automaticky">
            <a:extLst>
              <a:ext uri="{FF2B5EF4-FFF2-40B4-BE49-F238E27FC236}">
                <a16:creationId xmlns:a16="http://schemas.microsoft.com/office/drawing/2014/main" id="{BE35DF81-B49F-4BA0-897A-8BCCE05EA97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23511" r="26347" b="1"/>
          <a:stretch/>
        </p:blipFill>
        <p:spPr>
          <a:xfrm>
            <a:off x="6096000" y="4"/>
            <a:ext cx="6096000" cy="685799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36325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4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2DF2C44-E587-4773-A7FD-0E5FBBC809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6636685" cy="451576"/>
          </a:xfrm>
        </p:spPr>
        <p:txBody>
          <a:bodyPr/>
          <a:lstStyle/>
          <a:p>
            <a:r>
              <a:rPr lang="en-US" dirty="0"/>
              <a:t>Why </a:t>
            </a:r>
            <a:r>
              <a:rPr lang="cs-CZ" dirty="0"/>
              <a:t>do </a:t>
            </a:r>
            <a:r>
              <a:rPr lang="en-US" dirty="0"/>
              <a:t>we need to interconnect contexts?</a:t>
            </a:r>
          </a:p>
        </p:txBody>
      </p:sp>
      <p:graphicFrame>
        <p:nvGraphicFramePr>
          <p:cNvPr id="4" name="Zástupný obsah 3">
            <a:extLst>
              <a:ext uri="{FF2B5EF4-FFF2-40B4-BE49-F238E27FC236}">
                <a16:creationId xmlns:a16="http://schemas.microsoft.com/office/drawing/2014/main" id="{656E3AB4-9FC7-4545-9EC1-437951C54F6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21807258"/>
              </p:ext>
            </p:extLst>
          </p:nvPr>
        </p:nvGraphicFramePr>
        <p:xfrm>
          <a:off x="322059" y="2049186"/>
          <a:ext cx="8596312" cy="39436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5" name="Skupina 4">
            <a:extLst>
              <a:ext uri="{FF2B5EF4-FFF2-40B4-BE49-F238E27FC236}">
                <a16:creationId xmlns:a16="http://schemas.microsoft.com/office/drawing/2014/main" id="{EDCE0531-626D-4EE3-BFB6-283BC64503F2}"/>
              </a:ext>
            </a:extLst>
          </p:cNvPr>
          <p:cNvGrpSpPr/>
          <p:nvPr/>
        </p:nvGrpSpPr>
        <p:grpSpPr>
          <a:xfrm>
            <a:off x="7106970" y="92751"/>
            <a:ext cx="5085030" cy="2650449"/>
            <a:chOff x="2429538" y="1991664"/>
            <a:chExt cx="7383726" cy="4677697"/>
          </a:xfrm>
        </p:grpSpPr>
        <p:sp>
          <p:nvSpPr>
            <p:cNvPr id="6" name="Rectangle 24">
              <a:extLst>
                <a:ext uri="{FF2B5EF4-FFF2-40B4-BE49-F238E27FC236}">
                  <a16:creationId xmlns:a16="http://schemas.microsoft.com/office/drawing/2014/main" id="{5DCF736B-7915-4F3A-8B6C-A70000AE8CFE}"/>
                </a:ext>
              </a:extLst>
            </p:cNvPr>
            <p:cNvSpPr/>
            <p:nvPr/>
          </p:nvSpPr>
          <p:spPr>
            <a:xfrm>
              <a:off x="2429538" y="3931741"/>
              <a:ext cx="1656971" cy="775004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CI-connection</a:t>
              </a:r>
            </a:p>
          </p:txBody>
        </p:sp>
        <p:sp>
          <p:nvSpPr>
            <p:cNvPr id="7" name="Rectangle 8">
              <a:extLst>
                <a:ext uri="{FF2B5EF4-FFF2-40B4-BE49-F238E27FC236}">
                  <a16:creationId xmlns:a16="http://schemas.microsoft.com/office/drawing/2014/main" id="{98693D8C-416B-401E-A98F-423A4E9B1262}"/>
                </a:ext>
              </a:extLst>
            </p:cNvPr>
            <p:cNvSpPr/>
            <p:nvPr/>
          </p:nvSpPr>
          <p:spPr>
            <a:xfrm>
              <a:off x="5283682" y="1991664"/>
              <a:ext cx="1656971" cy="720130"/>
            </a:xfrm>
            <a:prstGeom prst="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Category</a:t>
              </a:r>
            </a:p>
          </p:txBody>
        </p:sp>
        <p:sp>
          <p:nvSpPr>
            <p:cNvPr id="8" name="Rectangle 24">
              <a:extLst>
                <a:ext uri="{FF2B5EF4-FFF2-40B4-BE49-F238E27FC236}">
                  <a16:creationId xmlns:a16="http://schemas.microsoft.com/office/drawing/2014/main" id="{AABD443E-6891-40B7-A0BC-C992290E5530}"/>
                </a:ext>
              </a:extLst>
            </p:cNvPr>
            <p:cNvSpPr/>
            <p:nvPr/>
          </p:nvSpPr>
          <p:spPr>
            <a:xfrm>
              <a:off x="5283682" y="3931742"/>
              <a:ext cx="1656971" cy="762671"/>
            </a:xfrm>
            <a:prstGeom prst="rect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Item</a:t>
              </a:r>
            </a:p>
          </p:txBody>
        </p:sp>
        <p:cxnSp>
          <p:nvCxnSpPr>
            <p:cNvPr id="9" name="Straight Connector 23">
              <a:extLst>
                <a:ext uri="{FF2B5EF4-FFF2-40B4-BE49-F238E27FC236}">
                  <a16:creationId xmlns:a16="http://schemas.microsoft.com/office/drawing/2014/main" id="{3C2BA4CE-D7FE-43DD-9F6F-9DDA09FCE194}"/>
                </a:ext>
              </a:extLst>
            </p:cNvPr>
            <p:cNvCxnSpPr/>
            <p:nvPr/>
          </p:nvCxnSpPr>
          <p:spPr>
            <a:xfrm rot="5400000">
              <a:off x="4688680" y="3539351"/>
              <a:ext cx="0" cy="120153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32">
              <a:extLst>
                <a:ext uri="{FF2B5EF4-FFF2-40B4-BE49-F238E27FC236}">
                  <a16:creationId xmlns:a16="http://schemas.microsoft.com/office/drawing/2014/main" id="{8B4FFA91-2FE0-4016-AA80-823132E555D3}"/>
                </a:ext>
              </a:extLst>
            </p:cNvPr>
            <p:cNvCxnSpPr/>
            <p:nvPr/>
          </p:nvCxnSpPr>
          <p:spPr>
            <a:xfrm rot="5400000" flipV="1">
              <a:off x="5100981" y="4141610"/>
              <a:ext cx="20191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23">
              <a:extLst>
                <a:ext uri="{FF2B5EF4-FFF2-40B4-BE49-F238E27FC236}">
                  <a16:creationId xmlns:a16="http://schemas.microsoft.com/office/drawing/2014/main" id="{BA39573A-C85C-4AD3-9ADA-D1D7A27B9408}"/>
                </a:ext>
              </a:extLst>
            </p:cNvPr>
            <p:cNvCxnSpPr>
              <a:stCxn id="81" idx="0"/>
            </p:cNvCxnSpPr>
            <p:nvPr/>
          </p:nvCxnSpPr>
          <p:spPr>
            <a:xfrm flipV="1">
              <a:off x="3271757" y="2364255"/>
              <a:ext cx="1713966" cy="1276122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32">
              <a:extLst>
                <a:ext uri="{FF2B5EF4-FFF2-40B4-BE49-F238E27FC236}">
                  <a16:creationId xmlns:a16="http://schemas.microsoft.com/office/drawing/2014/main" id="{2C0CC804-74FB-44D9-A141-20C9EA056E69}"/>
                </a:ext>
              </a:extLst>
            </p:cNvPr>
            <p:cNvCxnSpPr/>
            <p:nvPr/>
          </p:nvCxnSpPr>
          <p:spPr>
            <a:xfrm flipH="1">
              <a:off x="3272448" y="3647491"/>
              <a:ext cx="1494" cy="286791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32">
              <a:extLst>
                <a:ext uri="{FF2B5EF4-FFF2-40B4-BE49-F238E27FC236}">
                  <a16:creationId xmlns:a16="http://schemas.microsoft.com/office/drawing/2014/main" id="{BE9FD55D-728B-4319-A501-B46A17976DE0}"/>
                </a:ext>
              </a:extLst>
            </p:cNvPr>
            <p:cNvCxnSpPr/>
            <p:nvPr/>
          </p:nvCxnSpPr>
          <p:spPr>
            <a:xfrm flipV="1">
              <a:off x="4985724" y="2364255"/>
              <a:ext cx="292147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4" name="Skupina 13">
              <a:extLst>
                <a:ext uri="{FF2B5EF4-FFF2-40B4-BE49-F238E27FC236}">
                  <a16:creationId xmlns:a16="http://schemas.microsoft.com/office/drawing/2014/main" id="{6E8D2337-2BB0-4D7B-BF03-4371F6675D85}"/>
                </a:ext>
              </a:extLst>
            </p:cNvPr>
            <p:cNvGrpSpPr/>
            <p:nvPr/>
          </p:nvGrpSpPr>
          <p:grpSpPr>
            <a:xfrm>
              <a:off x="3143673" y="3640378"/>
              <a:ext cx="255935" cy="292147"/>
              <a:chOff x="4460081" y="3268293"/>
              <a:chExt cx="255935" cy="292147"/>
            </a:xfrm>
          </p:grpSpPr>
          <p:cxnSp>
            <p:nvCxnSpPr>
              <p:cNvPr id="79" name="Straight Connector 4">
                <a:extLst>
                  <a:ext uri="{FF2B5EF4-FFF2-40B4-BE49-F238E27FC236}">
                    <a16:creationId xmlns:a16="http://schemas.microsoft.com/office/drawing/2014/main" id="{9226170F-661D-43C2-AA15-6A12C28CEB28}"/>
                  </a:ext>
                </a:extLst>
              </p:cNvPr>
              <p:cNvCxnSpPr/>
              <p:nvPr/>
            </p:nvCxnSpPr>
            <p:spPr>
              <a:xfrm>
                <a:off x="4588167" y="3416424"/>
                <a:ext cx="127849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7">
                <a:extLst>
                  <a:ext uri="{FF2B5EF4-FFF2-40B4-BE49-F238E27FC236}">
                    <a16:creationId xmlns:a16="http://schemas.microsoft.com/office/drawing/2014/main" id="{784ACB24-DFFB-4FD6-BCD0-46B54AA59F53}"/>
                  </a:ext>
                </a:extLst>
              </p:cNvPr>
              <p:cNvCxnSpPr/>
              <p:nvPr/>
            </p:nvCxnSpPr>
            <p:spPr>
              <a:xfrm flipH="1">
                <a:off x="4460081" y="3416424"/>
                <a:ext cx="128088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1" name="Oval 21">
                <a:extLst>
                  <a:ext uri="{FF2B5EF4-FFF2-40B4-BE49-F238E27FC236}">
                    <a16:creationId xmlns:a16="http://schemas.microsoft.com/office/drawing/2014/main" id="{53125CDE-C4FE-4E73-885A-0B28935A7E32}"/>
                  </a:ext>
                </a:extLst>
              </p:cNvPr>
              <p:cNvSpPr/>
              <p:nvPr/>
            </p:nvSpPr>
            <p:spPr>
              <a:xfrm>
                <a:off x="4514100" y="3268293"/>
                <a:ext cx="148131" cy="148131"/>
              </a:xfrm>
              <a:prstGeom prst="ellipse">
                <a:avLst/>
              </a:prstGeom>
              <a:ln w="12700"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cxnSp>
          <p:nvCxnSpPr>
            <p:cNvPr id="15" name="Straight Connector 32">
              <a:extLst>
                <a:ext uri="{FF2B5EF4-FFF2-40B4-BE49-F238E27FC236}">
                  <a16:creationId xmlns:a16="http://schemas.microsoft.com/office/drawing/2014/main" id="{98515860-86EF-4ECF-A688-0200DDC32444}"/>
                </a:ext>
              </a:extLst>
            </p:cNvPr>
            <p:cNvCxnSpPr/>
            <p:nvPr/>
          </p:nvCxnSpPr>
          <p:spPr>
            <a:xfrm rot="16200000">
              <a:off x="5106080" y="2351583"/>
              <a:ext cx="20191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6" name="Skupina 15">
              <a:extLst>
                <a:ext uri="{FF2B5EF4-FFF2-40B4-BE49-F238E27FC236}">
                  <a16:creationId xmlns:a16="http://schemas.microsoft.com/office/drawing/2014/main" id="{C6ED6992-21EC-454B-86D8-F40E53013539}"/>
                </a:ext>
              </a:extLst>
            </p:cNvPr>
            <p:cNvGrpSpPr/>
            <p:nvPr/>
          </p:nvGrpSpPr>
          <p:grpSpPr>
            <a:xfrm rot="16200000" flipV="1">
              <a:off x="4104194" y="3991151"/>
              <a:ext cx="255935" cy="292147"/>
              <a:chOff x="4460081" y="3268293"/>
              <a:chExt cx="255935" cy="292147"/>
            </a:xfrm>
          </p:grpSpPr>
          <p:cxnSp>
            <p:nvCxnSpPr>
              <p:cNvPr id="76" name="Straight Connector 4">
                <a:extLst>
                  <a:ext uri="{FF2B5EF4-FFF2-40B4-BE49-F238E27FC236}">
                    <a16:creationId xmlns:a16="http://schemas.microsoft.com/office/drawing/2014/main" id="{20DA662A-B0B7-40EF-A82C-57AE07285AAB}"/>
                  </a:ext>
                </a:extLst>
              </p:cNvPr>
              <p:cNvCxnSpPr/>
              <p:nvPr/>
            </p:nvCxnSpPr>
            <p:spPr>
              <a:xfrm>
                <a:off x="4588167" y="3416424"/>
                <a:ext cx="127849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7">
                <a:extLst>
                  <a:ext uri="{FF2B5EF4-FFF2-40B4-BE49-F238E27FC236}">
                    <a16:creationId xmlns:a16="http://schemas.microsoft.com/office/drawing/2014/main" id="{E64F6B31-A284-48F7-8E6C-FA306CD3D9F5}"/>
                  </a:ext>
                </a:extLst>
              </p:cNvPr>
              <p:cNvCxnSpPr/>
              <p:nvPr/>
            </p:nvCxnSpPr>
            <p:spPr>
              <a:xfrm flipH="1">
                <a:off x="4460081" y="3416424"/>
                <a:ext cx="128088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8" name="Oval 21">
                <a:extLst>
                  <a:ext uri="{FF2B5EF4-FFF2-40B4-BE49-F238E27FC236}">
                    <a16:creationId xmlns:a16="http://schemas.microsoft.com/office/drawing/2014/main" id="{59D51DF0-0918-4BA9-91E5-4CD1986D3DF2}"/>
                  </a:ext>
                </a:extLst>
              </p:cNvPr>
              <p:cNvSpPr/>
              <p:nvPr/>
            </p:nvSpPr>
            <p:spPr>
              <a:xfrm>
                <a:off x="4514100" y="3268293"/>
                <a:ext cx="148131" cy="148131"/>
              </a:xfrm>
              <a:prstGeom prst="ellipse">
                <a:avLst/>
              </a:prstGeom>
              <a:ln w="12700"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sp>
          <p:nvSpPr>
            <p:cNvPr id="17" name="Rectangle 24">
              <a:extLst>
                <a:ext uri="{FF2B5EF4-FFF2-40B4-BE49-F238E27FC236}">
                  <a16:creationId xmlns:a16="http://schemas.microsoft.com/office/drawing/2014/main" id="{7223D86A-6BF4-4646-AB72-994B549F2175}"/>
                </a:ext>
              </a:extLst>
            </p:cNvPr>
            <p:cNvSpPr/>
            <p:nvPr/>
          </p:nvSpPr>
          <p:spPr>
            <a:xfrm>
              <a:off x="8156293" y="3931742"/>
              <a:ext cx="1656971" cy="775003"/>
            </a:xfrm>
            <a:prstGeom prst="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Context</a:t>
              </a:r>
            </a:p>
          </p:txBody>
        </p:sp>
        <p:cxnSp>
          <p:nvCxnSpPr>
            <p:cNvPr id="18" name="Straight Connector 23">
              <a:extLst>
                <a:ext uri="{FF2B5EF4-FFF2-40B4-BE49-F238E27FC236}">
                  <a16:creationId xmlns:a16="http://schemas.microsoft.com/office/drawing/2014/main" id="{6E2582BB-26CC-4F32-8D32-F83D42E8EA38}"/>
                </a:ext>
              </a:extLst>
            </p:cNvPr>
            <p:cNvCxnSpPr/>
            <p:nvPr/>
          </p:nvCxnSpPr>
          <p:spPr>
            <a:xfrm flipV="1">
              <a:off x="6083897" y="2713113"/>
              <a:ext cx="0" cy="120153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32">
              <a:extLst>
                <a:ext uri="{FF2B5EF4-FFF2-40B4-BE49-F238E27FC236}">
                  <a16:creationId xmlns:a16="http://schemas.microsoft.com/office/drawing/2014/main" id="{522E5BD4-F3B0-4665-98CA-01D7D8524675}"/>
                </a:ext>
              </a:extLst>
            </p:cNvPr>
            <p:cNvCxnSpPr/>
            <p:nvPr/>
          </p:nvCxnSpPr>
          <p:spPr>
            <a:xfrm>
              <a:off x="5984430" y="3827140"/>
              <a:ext cx="20191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ovéPole 19">
              <a:extLst>
                <a:ext uri="{FF2B5EF4-FFF2-40B4-BE49-F238E27FC236}">
                  <a16:creationId xmlns:a16="http://schemas.microsoft.com/office/drawing/2014/main" id="{92720719-585F-46DC-8DDB-129FB99194CC}"/>
                </a:ext>
              </a:extLst>
            </p:cNvPr>
            <p:cNvSpPr txBox="1"/>
            <p:nvPr/>
          </p:nvSpPr>
          <p:spPr>
            <a:xfrm>
              <a:off x="5774060" y="3195144"/>
              <a:ext cx="29367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R</a:t>
              </a:r>
            </a:p>
          </p:txBody>
        </p:sp>
        <p:grpSp>
          <p:nvGrpSpPr>
            <p:cNvPr id="21" name="Skupina 20">
              <a:extLst>
                <a:ext uri="{FF2B5EF4-FFF2-40B4-BE49-F238E27FC236}">
                  <a16:creationId xmlns:a16="http://schemas.microsoft.com/office/drawing/2014/main" id="{CDE4AA2A-D045-410D-B73A-39A6889EC27C}"/>
                </a:ext>
              </a:extLst>
            </p:cNvPr>
            <p:cNvGrpSpPr/>
            <p:nvPr/>
          </p:nvGrpSpPr>
          <p:grpSpPr>
            <a:xfrm flipV="1">
              <a:off x="5983022" y="2785121"/>
              <a:ext cx="201916" cy="211901"/>
              <a:chOff x="4271268" y="2636912"/>
              <a:chExt cx="201916" cy="211901"/>
            </a:xfrm>
          </p:grpSpPr>
          <p:cxnSp>
            <p:nvCxnSpPr>
              <p:cNvPr id="74" name="Straight Connector 32">
                <a:extLst>
                  <a:ext uri="{FF2B5EF4-FFF2-40B4-BE49-F238E27FC236}">
                    <a16:creationId xmlns:a16="http://schemas.microsoft.com/office/drawing/2014/main" id="{8751DA27-C9F1-43FF-BF5C-A9673C9456BB}"/>
                  </a:ext>
                </a:extLst>
              </p:cNvPr>
              <p:cNvCxnSpPr/>
              <p:nvPr/>
            </p:nvCxnSpPr>
            <p:spPr>
              <a:xfrm>
                <a:off x="4271268" y="2848813"/>
                <a:ext cx="201916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5" name="Oval 39">
                <a:extLst>
                  <a:ext uri="{FF2B5EF4-FFF2-40B4-BE49-F238E27FC236}">
                    <a16:creationId xmlns:a16="http://schemas.microsoft.com/office/drawing/2014/main" id="{ED67FED1-8947-426E-9EEF-7CE7C4C98AB8}"/>
                  </a:ext>
                </a:extLst>
              </p:cNvPr>
              <p:cNvSpPr/>
              <p:nvPr/>
            </p:nvSpPr>
            <p:spPr>
              <a:xfrm rot="10800000">
                <a:off x="4296667" y="2636912"/>
                <a:ext cx="148131" cy="148131"/>
              </a:xfrm>
              <a:prstGeom prst="ellipse">
                <a:avLst/>
              </a:prstGeom>
              <a:ln w="12700"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cxnSp>
          <p:nvCxnSpPr>
            <p:cNvPr id="22" name="Straight Connector 23">
              <a:extLst>
                <a:ext uri="{FF2B5EF4-FFF2-40B4-BE49-F238E27FC236}">
                  <a16:creationId xmlns:a16="http://schemas.microsoft.com/office/drawing/2014/main" id="{92F7095E-6758-4252-A3A0-C6C14964B11B}"/>
                </a:ext>
              </a:extLst>
            </p:cNvPr>
            <p:cNvCxnSpPr/>
            <p:nvPr/>
          </p:nvCxnSpPr>
          <p:spPr>
            <a:xfrm rot="5400000">
              <a:off x="4688680" y="3882103"/>
              <a:ext cx="0" cy="120153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32">
              <a:extLst>
                <a:ext uri="{FF2B5EF4-FFF2-40B4-BE49-F238E27FC236}">
                  <a16:creationId xmlns:a16="http://schemas.microsoft.com/office/drawing/2014/main" id="{BD17605F-A079-4D48-9728-F81A6E9D6699}"/>
                </a:ext>
              </a:extLst>
            </p:cNvPr>
            <p:cNvCxnSpPr/>
            <p:nvPr/>
          </p:nvCxnSpPr>
          <p:spPr>
            <a:xfrm rot="5400000" flipV="1">
              <a:off x="5100981" y="4484362"/>
              <a:ext cx="20191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4" name="Skupina 23">
              <a:extLst>
                <a:ext uri="{FF2B5EF4-FFF2-40B4-BE49-F238E27FC236}">
                  <a16:creationId xmlns:a16="http://schemas.microsoft.com/office/drawing/2014/main" id="{A845E6A2-7E55-416D-9AE8-83188F41E4B4}"/>
                </a:ext>
              </a:extLst>
            </p:cNvPr>
            <p:cNvGrpSpPr/>
            <p:nvPr/>
          </p:nvGrpSpPr>
          <p:grpSpPr>
            <a:xfrm rot="5400000">
              <a:off x="4164912" y="4377005"/>
              <a:ext cx="201916" cy="211901"/>
              <a:chOff x="4271268" y="2636912"/>
              <a:chExt cx="201916" cy="211901"/>
            </a:xfrm>
          </p:grpSpPr>
          <p:cxnSp>
            <p:nvCxnSpPr>
              <p:cNvPr id="72" name="Straight Connector 32">
                <a:extLst>
                  <a:ext uri="{FF2B5EF4-FFF2-40B4-BE49-F238E27FC236}">
                    <a16:creationId xmlns:a16="http://schemas.microsoft.com/office/drawing/2014/main" id="{B5EBA62B-AC86-4D77-802B-070C45B063D0}"/>
                  </a:ext>
                </a:extLst>
              </p:cNvPr>
              <p:cNvCxnSpPr/>
              <p:nvPr/>
            </p:nvCxnSpPr>
            <p:spPr>
              <a:xfrm>
                <a:off x="4271268" y="2848813"/>
                <a:ext cx="201916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3" name="Oval 39">
                <a:extLst>
                  <a:ext uri="{FF2B5EF4-FFF2-40B4-BE49-F238E27FC236}">
                    <a16:creationId xmlns:a16="http://schemas.microsoft.com/office/drawing/2014/main" id="{FE60D972-A83A-4691-96FE-A07F455FE716}"/>
                  </a:ext>
                </a:extLst>
              </p:cNvPr>
              <p:cNvSpPr/>
              <p:nvPr/>
            </p:nvSpPr>
            <p:spPr>
              <a:xfrm rot="10800000">
                <a:off x="4296667" y="2636912"/>
                <a:ext cx="148131" cy="148131"/>
              </a:xfrm>
              <a:prstGeom prst="ellipse">
                <a:avLst/>
              </a:prstGeom>
              <a:ln w="12700"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grpSp>
          <p:nvGrpSpPr>
            <p:cNvPr id="25" name="Skupina 24">
              <a:extLst>
                <a:ext uri="{FF2B5EF4-FFF2-40B4-BE49-F238E27FC236}">
                  <a16:creationId xmlns:a16="http://schemas.microsoft.com/office/drawing/2014/main" id="{94D32D49-8542-4ADD-93E5-CE7365D30AEF}"/>
                </a:ext>
              </a:extLst>
            </p:cNvPr>
            <p:cNvGrpSpPr/>
            <p:nvPr/>
          </p:nvGrpSpPr>
          <p:grpSpPr>
            <a:xfrm rot="16200000" flipH="1" flipV="1">
              <a:off x="7459202" y="3713475"/>
              <a:ext cx="203324" cy="1201536"/>
              <a:chOff x="4475835" y="4563296"/>
              <a:chExt cx="203324" cy="1201536"/>
            </a:xfrm>
          </p:grpSpPr>
          <p:cxnSp>
            <p:nvCxnSpPr>
              <p:cNvPr id="67" name="Straight Connector 23">
                <a:extLst>
                  <a:ext uri="{FF2B5EF4-FFF2-40B4-BE49-F238E27FC236}">
                    <a16:creationId xmlns:a16="http://schemas.microsoft.com/office/drawing/2014/main" id="{8D490452-79A8-44D3-875F-8593CDCFA5B2}"/>
                  </a:ext>
                </a:extLst>
              </p:cNvPr>
              <p:cNvCxnSpPr/>
              <p:nvPr/>
            </p:nvCxnSpPr>
            <p:spPr>
              <a:xfrm flipV="1">
                <a:off x="4576710" y="4563296"/>
                <a:ext cx="0" cy="120153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32">
                <a:extLst>
                  <a:ext uri="{FF2B5EF4-FFF2-40B4-BE49-F238E27FC236}">
                    <a16:creationId xmlns:a16="http://schemas.microsoft.com/office/drawing/2014/main" id="{76B08098-F717-45C0-AD01-250E86249A10}"/>
                  </a:ext>
                </a:extLst>
              </p:cNvPr>
              <p:cNvCxnSpPr/>
              <p:nvPr/>
            </p:nvCxnSpPr>
            <p:spPr>
              <a:xfrm>
                <a:off x="4477243" y="5677323"/>
                <a:ext cx="201916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69" name="Skupina 68">
                <a:extLst>
                  <a:ext uri="{FF2B5EF4-FFF2-40B4-BE49-F238E27FC236}">
                    <a16:creationId xmlns:a16="http://schemas.microsoft.com/office/drawing/2014/main" id="{4CFDAD50-77C4-4C38-8050-1C566385710E}"/>
                  </a:ext>
                </a:extLst>
              </p:cNvPr>
              <p:cNvGrpSpPr/>
              <p:nvPr/>
            </p:nvGrpSpPr>
            <p:grpSpPr>
              <a:xfrm flipV="1">
                <a:off x="4475835" y="4635303"/>
                <a:ext cx="201916" cy="211901"/>
                <a:chOff x="4271268" y="2636912"/>
                <a:chExt cx="201916" cy="211901"/>
              </a:xfrm>
            </p:grpSpPr>
            <p:cxnSp>
              <p:nvCxnSpPr>
                <p:cNvPr id="70" name="Straight Connector 32">
                  <a:extLst>
                    <a:ext uri="{FF2B5EF4-FFF2-40B4-BE49-F238E27FC236}">
                      <a16:creationId xmlns:a16="http://schemas.microsoft.com/office/drawing/2014/main" id="{84FA0D77-9EFB-4C1F-9CCF-148FB162E8E1}"/>
                    </a:ext>
                  </a:extLst>
                </p:cNvPr>
                <p:cNvCxnSpPr/>
                <p:nvPr/>
              </p:nvCxnSpPr>
              <p:spPr>
                <a:xfrm>
                  <a:off x="4271268" y="2848813"/>
                  <a:ext cx="201916" cy="0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1" name="Oval 39">
                  <a:extLst>
                    <a:ext uri="{FF2B5EF4-FFF2-40B4-BE49-F238E27FC236}">
                      <a16:creationId xmlns:a16="http://schemas.microsoft.com/office/drawing/2014/main" id="{31217149-B816-49D9-B970-6511FE9955D5}"/>
                    </a:ext>
                  </a:extLst>
                </p:cNvPr>
                <p:cNvSpPr/>
                <p:nvPr/>
              </p:nvSpPr>
              <p:spPr>
                <a:xfrm rot="10800000">
                  <a:off x="4296667" y="2636912"/>
                  <a:ext cx="148131" cy="148131"/>
                </a:xfrm>
                <a:prstGeom prst="ellipse">
                  <a:avLst/>
                </a:prstGeom>
                <a:ln w="12700">
                  <a:solidFill>
                    <a:srgbClr val="00B050"/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</p:grpSp>
        </p:grpSp>
        <p:sp>
          <p:nvSpPr>
            <p:cNvPr id="26" name="TextovéPole 25">
              <a:extLst>
                <a:ext uri="{FF2B5EF4-FFF2-40B4-BE49-F238E27FC236}">
                  <a16:creationId xmlns:a16="http://schemas.microsoft.com/office/drawing/2014/main" id="{8C67CFEC-384A-4B59-AC6A-B13DFC7256FE}"/>
                </a:ext>
              </a:extLst>
            </p:cNvPr>
            <p:cNvSpPr txBox="1"/>
            <p:nvPr/>
          </p:nvSpPr>
          <p:spPr>
            <a:xfrm>
              <a:off x="4609887" y="4205536"/>
              <a:ext cx="29367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R</a:t>
              </a:r>
            </a:p>
          </p:txBody>
        </p:sp>
        <p:sp>
          <p:nvSpPr>
            <p:cNvPr id="27" name="TextovéPole 26">
              <a:extLst>
                <a:ext uri="{FF2B5EF4-FFF2-40B4-BE49-F238E27FC236}">
                  <a16:creationId xmlns:a16="http://schemas.microsoft.com/office/drawing/2014/main" id="{C9A72BF2-4EEA-42F8-8493-B575619E2A8F}"/>
                </a:ext>
              </a:extLst>
            </p:cNvPr>
            <p:cNvSpPr txBox="1"/>
            <p:nvPr/>
          </p:nvSpPr>
          <p:spPr>
            <a:xfrm>
              <a:off x="7386506" y="4011466"/>
              <a:ext cx="29367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R</a:t>
              </a:r>
            </a:p>
          </p:txBody>
        </p:sp>
        <p:grpSp>
          <p:nvGrpSpPr>
            <p:cNvPr id="28" name="Skupina 27">
              <a:extLst>
                <a:ext uri="{FF2B5EF4-FFF2-40B4-BE49-F238E27FC236}">
                  <a16:creationId xmlns:a16="http://schemas.microsoft.com/office/drawing/2014/main" id="{DC6CAD82-F2CD-4FF4-BDB5-06BD342B49B0}"/>
                </a:ext>
              </a:extLst>
            </p:cNvPr>
            <p:cNvGrpSpPr/>
            <p:nvPr/>
          </p:nvGrpSpPr>
          <p:grpSpPr>
            <a:xfrm flipH="1">
              <a:off x="6956768" y="2365684"/>
              <a:ext cx="2134198" cy="1570026"/>
              <a:chOff x="2139919" y="2217854"/>
              <a:chExt cx="2134198" cy="1570026"/>
            </a:xfrm>
          </p:grpSpPr>
          <p:cxnSp>
            <p:nvCxnSpPr>
              <p:cNvPr id="60" name="Straight Connector 23">
                <a:extLst>
                  <a:ext uri="{FF2B5EF4-FFF2-40B4-BE49-F238E27FC236}">
                    <a16:creationId xmlns:a16="http://schemas.microsoft.com/office/drawing/2014/main" id="{33241B66-9851-4A41-92A8-6C346375E635}"/>
                  </a:ext>
                </a:extLst>
              </p:cNvPr>
              <p:cNvCxnSpPr>
                <a:stCxn id="66" idx="0"/>
              </p:cNvCxnSpPr>
              <p:nvPr/>
            </p:nvCxnSpPr>
            <p:spPr>
              <a:xfrm flipV="1">
                <a:off x="2268004" y="2217854"/>
                <a:ext cx="1713966" cy="1276122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32">
                <a:extLst>
                  <a:ext uri="{FF2B5EF4-FFF2-40B4-BE49-F238E27FC236}">
                    <a16:creationId xmlns:a16="http://schemas.microsoft.com/office/drawing/2014/main" id="{09E6EC46-A9E6-4C68-8B02-DBD6351FC063}"/>
                  </a:ext>
                </a:extLst>
              </p:cNvPr>
              <p:cNvCxnSpPr/>
              <p:nvPr/>
            </p:nvCxnSpPr>
            <p:spPr>
              <a:xfrm flipH="1">
                <a:off x="2268695" y="3501089"/>
                <a:ext cx="1494" cy="286791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32">
                <a:extLst>
                  <a:ext uri="{FF2B5EF4-FFF2-40B4-BE49-F238E27FC236}">
                    <a16:creationId xmlns:a16="http://schemas.microsoft.com/office/drawing/2014/main" id="{52A87CEC-78DC-4496-90B6-6CFB8B68D514}"/>
                  </a:ext>
                </a:extLst>
              </p:cNvPr>
              <p:cNvCxnSpPr/>
              <p:nvPr/>
            </p:nvCxnSpPr>
            <p:spPr>
              <a:xfrm flipV="1">
                <a:off x="3981970" y="2217854"/>
                <a:ext cx="292147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63" name="Skupina 62">
                <a:extLst>
                  <a:ext uri="{FF2B5EF4-FFF2-40B4-BE49-F238E27FC236}">
                    <a16:creationId xmlns:a16="http://schemas.microsoft.com/office/drawing/2014/main" id="{D0249304-2800-419D-825C-54C11A7139CF}"/>
                  </a:ext>
                </a:extLst>
              </p:cNvPr>
              <p:cNvGrpSpPr/>
              <p:nvPr/>
            </p:nvGrpSpPr>
            <p:grpSpPr>
              <a:xfrm>
                <a:off x="2139919" y="3493976"/>
                <a:ext cx="255935" cy="292147"/>
                <a:chOff x="4460081" y="3268293"/>
                <a:chExt cx="255935" cy="292147"/>
              </a:xfrm>
            </p:grpSpPr>
            <p:cxnSp>
              <p:nvCxnSpPr>
                <p:cNvPr id="64" name="Straight Connector 4">
                  <a:extLst>
                    <a:ext uri="{FF2B5EF4-FFF2-40B4-BE49-F238E27FC236}">
                      <a16:creationId xmlns:a16="http://schemas.microsoft.com/office/drawing/2014/main" id="{61129D5B-21C6-4428-A94B-1F0069EA3D04}"/>
                    </a:ext>
                  </a:extLst>
                </p:cNvPr>
                <p:cNvCxnSpPr/>
                <p:nvPr/>
              </p:nvCxnSpPr>
              <p:spPr>
                <a:xfrm>
                  <a:off x="4588167" y="3416424"/>
                  <a:ext cx="127849" cy="144016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5" name="Straight Connector 7">
                  <a:extLst>
                    <a:ext uri="{FF2B5EF4-FFF2-40B4-BE49-F238E27FC236}">
                      <a16:creationId xmlns:a16="http://schemas.microsoft.com/office/drawing/2014/main" id="{A17A537B-7FB8-4A59-8A41-5B064D64D26E}"/>
                    </a:ext>
                  </a:extLst>
                </p:cNvPr>
                <p:cNvCxnSpPr/>
                <p:nvPr/>
              </p:nvCxnSpPr>
              <p:spPr>
                <a:xfrm flipH="1">
                  <a:off x="4460081" y="3416424"/>
                  <a:ext cx="128088" cy="144016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6" name="Oval 21">
                  <a:extLst>
                    <a:ext uri="{FF2B5EF4-FFF2-40B4-BE49-F238E27FC236}">
                      <a16:creationId xmlns:a16="http://schemas.microsoft.com/office/drawing/2014/main" id="{87F7E98D-A16F-49ED-BC2B-439CF50B39E6}"/>
                    </a:ext>
                  </a:extLst>
                </p:cNvPr>
                <p:cNvSpPr/>
                <p:nvPr/>
              </p:nvSpPr>
              <p:spPr>
                <a:xfrm>
                  <a:off x="4514100" y="3268293"/>
                  <a:ext cx="148131" cy="148131"/>
                </a:xfrm>
                <a:prstGeom prst="ellipse">
                  <a:avLst/>
                </a:prstGeom>
                <a:ln w="12700">
                  <a:solidFill>
                    <a:srgbClr val="00B050"/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</p:grpSp>
        </p:grpSp>
        <p:sp>
          <p:nvSpPr>
            <p:cNvPr id="29" name="TextovéPole 28">
              <a:extLst>
                <a:ext uri="{FF2B5EF4-FFF2-40B4-BE49-F238E27FC236}">
                  <a16:creationId xmlns:a16="http://schemas.microsoft.com/office/drawing/2014/main" id="{51077DA3-7B19-4F2A-A92D-41FDC5EC96A4}"/>
                </a:ext>
              </a:extLst>
            </p:cNvPr>
            <p:cNvSpPr txBox="1"/>
            <p:nvPr/>
          </p:nvSpPr>
          <p:spPr>
            <a:xfrm rot="2283157">
              <a:off x="7887169" y="2701821"/>
              <a:ext cx="57259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base</a:t>
              </a:r>
            </a:p>
          </p:txBody>
        </p:sp>
        <p:grpSp>
          <p:nvGrpSpPr>
            <p:cNvPr id="30" name="Skupina 29">
              <a:extLst>
                <a:ext uri="{FF2B5EF4-FFF2-40B4-BE49-F238E27FC236}">
                  <a16:creationId xmlns:a16="http://schemas.microsoft.com/office/drawing/2014/main" id="{FB35764E-2CFC-4D53-A1DA-330C68F299D3}"/>
                </a:ext>
              </a:extLst>
            </p:cNvPr>
            <p:cNvGrpSpPr/>
            <p:nvPr/>
          </p:nvGrpSpPr>
          <p:grpSpPr>
            <a:xfrm rot="16200000" flipH="1" flipV="1">
              <a:off x="6982379" y="2216970"/>
              <a:ext cx="255935" cy="292147"/>
              <a:chOff x="4460081" y="3268293"/>
              <a:chExt cx="255935" cy="292147"/>
            </a:xfrm>
          </p:grpSpPr>
          <p:cxnSp>
            <p:nvCxnSpPr>
              <p:cNvPr id="57" name="Straight Connector 4">
                <a:extLst>
                  <a:ext uri="{FF2B5EF4-FFF2-40B4-BE49-F238E27FC236}">
                    <a16:creationId xmlns:a16="http://schemas.microsoft.com/office/drawing/2014/main" id="{7DE9E54D-2F72-49FB-9725-A5CCFB87D6F0}"/>
                  </a:ext>
                </a:extLst>
              </p:cNvPr>
              <p:cNvCxnSpPr/>
              <p:nvPr/>
            </p:nvCxnSpPr>
            <p:spPr>
              <a:xfrm>
                <a:off x="4588167" y="3416424"/>
                <a:ext cx="127849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7">
                <a:extLst>
                  <a:ext uri="{FF2B5EF4-FFF2-40B4-BE49-F238E27FC236}">
                    <a16:creationId xmlns:a16="http://schemas.microsoft.com/office/drawing/2014/main" id="{07236CBF-E449-4428-9E5B-76059A162F85}"/>
                  </a:ext>
                </a:extLst>
              </p:cNvPr>
              <p:cNvCxnSpPr/>
              <p:nvPr/>
            </p:nvCxnSpPr>
            <p:spPr>
              <a:xfrm flipH="1">
                <a:off x="4460081" y="3416424"/>
                <a:ext cx="128088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9" name="Oval 21">
                <a:extLst>
                  <a:ext uri="{FF2B5EF4-FFF2-40B4-BE49-F238E27FC236}">
                    <a16:creationId xmlns:a16="http://schemas.microsoft.com/office/drawing/2014/main" id="{A1B2C35A-709C-47B8-8AF1-C6244A602D12}"/>
                  </a:ext>
                </a:extLst>
              </p:cNvPr>
              <p:cNvSpPr/>
              <p:nvPr/>
            </p:nvSpPr>
            <p:spPr>
              <a:xfrm>
                <a:off x="4514100" y="3268293"/>
                <a:ext cx="148131" cy="148131"/>
              </a:xfrm>
              <a:prstGeom prst="ellipse">
                <a:avLst/>
              </a:prstGeom>
              <a:ln w="12700"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sp>
          <p:nvSpPr>
            <p:cNvPr id="31" name="TextovéPole 30">
              <a:extLst>
                <a:ext uri="{FF2B5EF4-FFF2-40B4-BE49-F238E27FC236}">
                  <a16:creationId xmlns:a16="http://schemas.microsoft.com/office/drawing/2014/main" id="{EEF58646-9AEC-4BA3-8F84-A321A823CC1B}"/>
                </a:ext>
              </a:extLst>
            </p:cNvPr>
            <p:cNvSpPr txBox="1"/>
            <p:nvPr/>
          </p:nvSpPr>
          <p:spPr>
            <a:xfrm>
              <a:off x="5790873" y="5193535"/>
              <a:ext cx="29367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R</a:t>
              </a:r>
            </a:p>
          </p:txBody>
        </p:sp>
        <p:grpSp>
          <p:nvGrpSpPr>
            <p:cNvPr id="32" name="Skupina 31">
              <a:extLst>
                <a:ext uri="{FF2B5EF4-FFF2-40B4-BE49-F238E27FC236}">
                  <a16:creationId xmlns:a16="http://schemas.microsoft.com/office/drawing/2014/main" id="{AE754B21-F0E2-48EA-B742-A922E869E7DB}"/>
                </a:ext>
              </a:extLst>
            </p:cNvPr>
            <p:cNvGrpSpPr/>
            <p:nvPr/>
          </p:nvGrpSpPr>
          <p:grpSpPr>
            <a:xfrm flipV="1">
              <a:off x="5999835" y="4711504"/>
              <a:ext cx="203324" cy="1201536"/>
              <a:chOff x="4475835" y="4563296"/>
              <a:chExt cx="203324" cy="1201536"/>
            </a:xfrm>
          </p:grpSpPr>
          <p:cxnSp>
            <p:nvCxnSpPr>
              <p:cNvPr id="52" name="Straight Connector 23">
                <a:extLst>
                  <a:ext uri="{FF2B5EF4-FFF2-40B4-BE49-F238E27FC236}">
                    <a16:creationId xmlns:a16="http://schemas.microsoft.com/office/drawing/2014/main" id="{D982D7EB-F1B2-44DB-9560-BD9381E950DA}"/>
                  </a:ext>
                </a:extLst>
              </p:cNvPr>
              <p:cNvCxnSpPr/>
              <p:nvPr/>
            </p:nvCxnSpPr>
            <p:spPr>
              <a:xfrm flipV="1">
                <a:off x="4576710" y="4563296"/>
                <a:ext cx="0" cy="120153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32">
                <a:extLst>
                  <a:ext uri="{FF2B5EF4-FFF2-40B4-BE49-F238E27FC236}">
                    <a16:creationId xmlns:a16="http://schemas.microsoft.com/office/drawing/2014/main" id="{9B3E4726-BCA2-4D37-AAB0-ACE3DE633C4C}"/>
                  </a:ext>
                </a:extLst>
              </p:cNvPr>
              <p:cNvCxnSpPr/>
              <p:nvPr/>
            </p:nvCxnSpPr>
            <p:spPr>
              <a:xfrm>
                <a:off x="4477243" y="5677323"/>
                <a:ext cx="201916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54" name="Skupina 53">
                <a:extLst>
                  <a:ext uri="{FF2B5EF4-FFF2-40B4-BE49-F238E27FC236}">
                    <a16:creationId xmlns:a16="http://schemas.microsoft.com/office/drawing/2014/main" id="{A17DF003-30B8-4362-B8CD-75B23A3B5229}"/>
                  </a:ext>
                </a:extLst>
              </p:cNvPr>
              <p:cNvGrpSpPr/>
              <p:nvPr/>
            </p:nvGrpSpPr>
            <p:grpSpPr>
              <a:xfrm flipV="1">
                <a:off x="4475835" y="4635303"/>
                <a:ext cx="201916" cy="211901"/>
                <a:chOff x="4271268" y="2636912"/>
                <a:chExt cx="201916" cy="211901"/>
              </a:xfrm>
            </p:grpSpPr>
            <p:cxnSp>
              <p:nvCxnSpPr>
                <p:cNvPr id="55" name="Straight Connector 32">
                  <a:extLst>
                    <a:ext uri="{FF2B5EF4-FFF2-40B4-BE49-F238E27FC236}">
                      <a16:creationId xmlns:a16="http://schemas.microsoft.com/office/drawing/2014/main" id="{7944008C-ACDA-46C6-966D-A01B276C7DCB}"/>
                    </a:ext>
                  </a:extLst>
                </p:cNvPr>
                <p:cNvCxnSpPr/>
                <p:nvPr/>
              </p:nvCxnSpPr>
              <p:spPr>
                <a:xfrm>
                  <a:off x="4271268" y="2848813"/>
                  <a:ext cx="201916" cy="0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6" name="Oval 39">
                  <a:extLst>
                    <a:ext uri="{FF2B5EF4-FFF2-40B4-BE49-F238E27FC236}">
                      <a16:creationId xmlns:a16="http://schemas.microsoft.com/office/drawing/2014/main" id="{625E6595-A5E7-4152-8C3B-EEE366D50FFE}"/>
                    </a:ext>
                  </a:extLst>
                </p:cNvPr>
                <p:cNvSpPr/>
                <p:nvPr/>
              </p:nvSpPr>
              <p:spPr>
                <a:xfrm rot="10800000">
                  <a:off x="4296667" y="2636912"/>
                  <a:ext cx="148131" cy="148131"/>
                </a:xfrm>
                <a:prstGeom prst="ellipse">
                  <a:avLst/>
                </a:prstGeom>
                <a:ln w="12700">
                  <a:solidFill>
                    <a:srgbClr val="00B050"/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</p:grpSp>
        </p:grpSp>
        <p:grpSp>
          <p:nvGrpSpPr>
            <p:cNvPr id="33" name="Skupina 32">
              <a:extLst>
                <a:ext uri="{FF2B5EF4-FFF2-40B4-BE49-F238E27FC236}">
                  <a16:creationId xmlns:a16="http://schemas.microsoft.com/office/drawing/2014/main" id="{C4E0A7BE-57B1-4CE0-8DD7-796135BE3CF0}"/>
                </a:ext>
              </a:extLst>
            </p:cNvPr>
            <p:cNvGrpSpPr/>
            <p:nvPr/>
          </p:nvGrpSpPr>
          <p:grpSpPr>
            <a:xfrm>
              <a:off x="3177580" y="4701865"/>
              <a:ext cx="2100290" cy="1697993"/>
              <a:chOff x="1653580" y="4701864"/>
              <a:chExt cx="2100290" cy="1697993"/>
            </a:xfrm>
          </p:grpSpPr>
          <p:cxnSp>
            <p:nvCxnSpPr>
              <p:cNvPr id="44" name="Straight Connector 23">
                <a:extLst>
                  <a:ext uri="{FF2B5EF4-FFF2-40B4-BE49-F238E27FC236}">
                    <a16:creationId xmlns:a16="http://schemas.microsoft.com/office/drawing/2014/main" id="{8942B2DB-4361-42B0-AB36-552929AA6253}"/>
                  </a:ext>
                </a:extLst>
              </p:cNvPr>
              <p:cNvCxnSpPr>
                <a:stCxn id="51" idx="0"/>
              </p:cNvCxnSpPr>
              <p:nvPr/>
            </p:nvCxnSpPr>
            <p:spPr>
              <a:xfrm flipH="1" flipV="1">
                <a:off x="1747757" y="4988655"/>
                <a:ext cx="1713965" cy="1283352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32">
                <a:extLst>
                  <a:ext uri="{FF2B5EF4-FFF2-40B4-BE49-F238E27FC236}">
                    <a16:creationId xmlns:a16="http://schemas.microsoft.com/office/drawing/2014/main" id="{CE19B488-7810-4CF5-A319-C590FC2CC847}"/>
                  </a:ext>
                </a:extLst>
              </p:cNvPr>
              <p:cNvCxnSpPr/>
              <p:nvPr/>
            </p:nvCxnSpPr>
            <p:spPr>
              <a:xfrm flipH="1" flipV="1">
                <a:off x="1748448" y="4701864"/>
                <a:ext cx="1494" cy="286791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32">
                <a:extLst>
                  <a:ext uri="{FF2B5EF4-FFF2-40B4-BE49-F238E27FC236}">
                    <a16:creationId xmlns:a16="http://schemas.microsoft.com/office/drawing/2014/main" id="{EF6BC450-C598-4C97-A988-2889CF97780B}"/>
                  </a:ext>
                </a:extLst>
              </p:cNvPr>
              <p:cNvCxnSpPr/>
              <p:nvPr/>
            </p:nvCxnSpPr>
            <p:spPr>
              <a:xfrm>
                <a:off x="3461723" y="6271890"/>
                <a:ext cx="292147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7" name="Skupina 46">
                <a:extLst>
                  <a:ext uri="{FF2B5EF4-FFF2-40B4-BE49-F238E27FC236}">
                    <a16:creationId xmlns:a16="http://schemas.microsoft.com/office/drawing/2014/main" id="{98499875-7905-483E-9642-2E313687564D}"/>
                  </a:ext>
                </a:extLst>
              </p:cNvPr>
              <p:cNvGrpSpPr/>
              <p:nvPr/>
            </p:nvGrpSpPr>
            <p:grpSpPr>
              <a:xfrm rot="5400000" flipV="1">
                <a:off x="3479828" y="6125816"/>
                <a:ext cx="255935" cy="292147"/>
                <a:chOff x="4460081" y="3268293"/>
                <a:chExt cx="255935" cy="292147"/>
              </a:xfrm>
            </p:grpSpPr>
            <p:cxnSp>
              <p:nvCxnSpPr>
                <p:cNvPr id="49" name="Straight Connector 4">
                  <a:extLst>
                    <a:ext uri="{FF2B5EF4-FFF2-40B4-BE49-F238E27FC236}">
                      <a16:creationId xmlns:a16="http://schemas.microsoft.com/office/drawing/2014/main" id="{03C5D3D8-921D-46A9-8B96-D3130BBBED4C}"/>
                    </a:ext>
                  </a:extLst>
                </p:cNvPr>
                <p:cNvCxnSpPr/>
                <p:nvPr/>
              </p:nvCxnSpPr>
              <p:spPr>
                <a:xfrm>
                  <a:off x="4588167" y="3416424"/>
                  <a:ext cx="127849" cy="144016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Straight Connector 7">
                  <a:extLst>
                    <a:ext uri="{FF2B5EF4-FFF2-40B4-BE49-F238E27FC236}">
                      <a16:creationId xmlns:a16="http://schemas.microsoft.com/office/drawing/2014/main" id="{D7176C92-BCEB-428B-8C57-1CF849BCD6D9}"/>
                    </a:ext>
                  </a:extLst>
                </p:cNvPr>
                <p:cNvCxnSpPr/>
                <p:nvPr/>
              </p:nvCxnSpPr>
              <p:spPr>
                <a:xfrm flipH="1">
                  <a:off x="4460081" y="3416424"/>
                  <a:ext cx="128088" cy="144016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1" name="Oval 21">
                  <a:extLst>
                    <a:ext uri="{FF2B5EF4-FFF2-40B4-BE49-F238E27FC236}">
                      <a16:creationId xmlns:a16="http://schemas.microsoft.com/office/drawing/2014/main" id="{6DF7D841-AC90-4B59-952D-6074A41557D8}"/>
                    </a:ext>
                  </a:extLst>
                </p:cNvPr>
                <p:cNvSpPr/>
                <p:nvPr/>
              </p:nvSpPr>
              <p:spPr>
                <a:xfrm>
                  <a:off x="4514100" y="3268293"/>
                  <a:ext cx="148131" cy="148131"/>
                </a:xfrm>
                <a:prstGeom prst="ellipse">
                  <a:avLst/>
                </a:prstGeom>
                <a:ln w="12700">
                  <a:solidFill>
                    <a:srgbClr val="00B050"/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</p:grpSp>
          <p:cxnSp>
            <p:nvCxnSpPr>
              <p:cNvPr id="48" name="Straight Connector 32">
                <a:extLst>
                  <a:ext uri="{FF2B5EF4-FFF2-40B4-BE49-F238E27FC236}">
                    <a16:creationId xmlns:a16="http://schemas.microsoft.com/office/drawing/2014/main" id="{896A10D2-2B24-447E-A9D9-EAE31DADB4DE}"/>
                  </a:ext>
                </a:extLst>
              </p:cNvPr>
              <p:cNvCxnSpPr/>
              <p:nvPr/>
            </p:nvCxnSpPr>
            <p:spPr>
              <a:xfrm rot="10800000" flipV="1">
                <a:off x="1653580" y="4797152"/>
                <a:ext cx="201916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4" name="Rectangle 24">
              <a:extLst>
                <a:ext uri="{FF2B5EF4-FFF2-40B4-BE49-F238E27FC236}">
                  <a16:creationId xmlns:a16="http://schemas.microsoft.com/office/drawing/2014/main" id="{FFFD67FE-E61C-4295-9AA2-41EAD60418DD}"/>
                </a:ext>
              </a:extLst>
            </p:cNvPr>
            <p:cNvSpPr/>
            <p:nvPr/>
          </p:nvSpPr>
          <p:spPr>
            <a:xfrm>
              <a:off x="5265813" y="5906690"/>
              <a:ext cx="1693791" cy="762671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Manifestation</a:t>
              </a:r>
            </a:p>
          </p:txBody>
        </p:sp>
        <p:grpSp>
          <p:nvGrpSpPr>
            <p:cNvPr id="35" name="Skupina 34">
              <a:extLst>
                <a:ext uri="{FF2B5EF4-FFF2-40B4-BE49-F238E27FC236}">
                  <a16:creationId xmlns:a16="http://schemas.microsoft.com/office/drawing/2014/main" id="{CE69EF60-B4A6-4AE7-A548-2C5FB640CDCC}"/>
                </a:ext>
              </a:extLst>
            </p:cNvPr>
            <p:cNvGrpSpPr/>
            <p:nvPr/>
          </p:nvGrpSpPr>
          <p:grpSpPr>
            <a:xfrm flipH="1">
              <a:off x="6960096" y="4725145"/>
              <a:ext cx="2100290" cy="1697993"/>
              <a:chOff x="1653580" y="4701864"/>
              <a:chExt cx="2100290" cy="1697993"/>
            </a:xfrm>
          </p:grpSpPr>
          <p:cxnSp>
            <p:nvCxnSpPr>
              <p:cNvPr id="36" name="Straight Connector 23">
                <a:extLst>
                  <a:ext uri="{FF2B5EF4-FFF2-40B4-BE49-F238E27FC236}">
                    <a16:creationId xmlns:a16="http://schemas.microsoft.com/office/drawing/2014/main" id="{D6267CF5-AAAF-4483-8B4E-0AF937FD62C1}"/>
                  </a:ext>
                </a:extLst>
              </p:cNvPr>
              <p:cNvCxnSpPr>
                <a:stCxn id="43" idx="0"/>
              </p:cNvCxnSpPr>
              <p:nvPr/>
            </p:nvCxnSpPr>
            <p:spPr>
              <a:xfrm flipH="1" flipV="1">
                <a:off x="1747757" y="4988655"/>
                <a:ext cx="1713965" cy="1283352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2">
                <a:extLst>
                  <a:ext uri="{FF2B5EF4-FFF2-40B4-BE49-F238E27FC236}">
                    <a16:creationId xmlns:a16="http://schemas.microsoft.com/office/drawing/2014/main" id="{F721CF7F-0B90-4650-9D27-8ABA27239BF9}"/>
                  </a:ext>
                </a:extLst>
              </p:cNvPr>
              <p:cNvCxnSpPr/>
              <p:nvPr/>
            </p:nvCxnSpPr>
            <p:spPr>
              <a:xfrm flipH="1" flipV="1">
                <a:off x="1748448" y="4701864"/>
                <a:ext cx="1494" cy="286791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2">
                <a:extLst>
                  <a:ext uri="{FF2B5EF4-FFF2-40B4-BE49-F238E27FC236}">
                    <a16:creationId xmlns:a16="http://schemas.microsoft.com/office/drawing/2014/main" id="{DC72AE31-E39D-48EC-B7FA-FD370BBE19A9}"/>
                  </a:ext>
                </a:extLst>
              </p:cNvPr>
              <p:cNvCxnSpPr/>
              <p:nvPr/>
            </p:nvCxnSpPr>
            <p:spPr>
              <a:xfrm>
                <a:off x="3461723" y="6271890"/>
                <a:ext cx="292147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9" name="Skupina 38">
                <a:extLst>
                  <a:ext uri="{FF2B5EF4-FFF2-40B4-BE49-F238E27FC236}">
                    <a16:creationId xmlns:a16="http://schemas.microsoft.com/office/drawing/2014/main" id="{6454C29D-153D-4C30-80E9-C84257DD2232}"/>
                  </a:ext>
                </a:extLst>
              </p:cNvPr>
              <p:cNvGrpSpPr/>
              <p:nvPr/>
            </p:nvGrpSpPr>
            <p:grpSpPr>
              <a:xfrm rot="5400000" flipV="1">
                <a:off x="3479828" y="6125816"/>
                <a:ext cx="255935" cy="292147"/>
                <a:chOff x="4460081" y="3268293"/>
                <a:chExt cx="255935" cy="292147"/>
              </a:xfrm>
            </p:grpSpPr>
            <p:cxnSp>
              <p:nvCxnSpPr>
                <p:cNvPr id="41" name="Straight Connector 4">
                  <a:extLst>
                    <a:ext uri="{FF2B5EF4-FFF2-40B4-BE49-F238E27FC236}">
                      <a16:creationId xmlns:a16="http://schemas.microsoft.com/office/drawing/2014/main" id="{B83A0A77-808A-48FF-B636-989656502F80}"/>
                    </a:ext>
                  </a:extLst>
                </p:cNvPr>
                <p:cNvCxnSpPr/>
                <p:nvPr/>
              </p:nvCxnSpPr>
              <p:spPr>
                <a:xfrm>
                  <a:off x="4588167" y="3416424"/>
                  <a:ext cx="127849" cy="144016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7">
                  <a:extLst>
                    <a:ext uri="{FF2B5EF4-FFF2-40B4-BE49-F238E27FC236}">
                      <a16:creationId xmlns:a16="http://schemas.microsoft.com/office/drawing/2014/main" id="{E318AFC6-E1C3-4A6C-B70D-02D3EF877360}"/>
                    </a:ext>
                  </a:extLst>
                </p:cNvPr>
                <p:cNvCxnSpPr/>
                <p:nvPr/>
              </p:nvCxnSpPr>
              <p:spPr>
                <a:xfrm flipH="1">
                  <a:off x="4460081" y="3416424"/>
                  <a:ext cx="128088" cy="144016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3" name="Oval 21">
                  <a:extLst>
                    <a:ext uri="{FF2B5EF4-FFF2-40B4-BE49-F238E27FC236}">
                      <a16:creationId xmlns:a16="http://schemas.microsoft.com/office/drawing/2014/main" id="{746B51EB-E8B5-4C7D-93CB-88240D48A478}"/>
                    </a:ext>
                  </a:extLst>
                </p:cNvPr>
                <p:cNvSpPr/>
                <p:nvPr/>
              </p:nvSpPr>
              <p:spPr>
                <a:xfrm>
                  <a:off x="4514100" y="3268293"/>
                  <a:ext cx="148131" cy="148131"/>
                </a:xfrm>
                <a:prstGeom prst="ellipse">
                  <a:avLst/>
                </a:prstGeom>
                <a:ln w="12700">
                  <a:solidFill>
                    <a:srgbClr val="00B050"/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</p:grpSp>
          <p:cxnSp>
            <p:nvCxnSpPr>
              <p:cNvPr id="40" name="Straight Connector 32">
                <a:extLst>
                  <a:ext uri="{FF2B5EF4-FFF2-40B4-BE49-F238E27FC236}">
                    <a16:creationId xmlns:a16="http://schemas.microsoft.com/office/drawing/2014/main" id="{AFA13A4D-CC62-4FBE-8101-ED323D142684}"/>
                  </a:ext>
                </a:extLst>
              </p:cNvPr>
              <p:cNvCxnSpPr/>
              <p:nvPr/>
            </p:nvCxnSpPr>
            <p:spPr>
              <a:xfrm rot="10800000" flipV="1">
                <a:off x="1653580" y="4797152"/>
                <a:ext cx="201916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3370702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1DCBFF3-D4F3-4F1A-AACC-3FC96796D9B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graphicEl>
                                              <a:dgm id="{A1DCBFF3-D4F3-4F1A-AACC-3FC96796D9B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graphicEl>
                                              <a:dgm id="{A1DCBFF3-D4F3-4F1A-AACC-3FC96796D9B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4CB891D-9919-43D7-AB49-4A12527E7D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graphicEl>
                                              <a:dgm id="{D4CB891D-9919-43D7-AB49-4A12527E7D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graphicEl>
                                              <a:dgm id="{D4CB891D-9919-43D7-AB49-4A12527E7D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93C8667-2B83-44F2-AD8C-152EA0F0EF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graphicEl>
                                              <a:dgm id="{693C8667-2B83-44F2-AD8C-152EA0F0EF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graphicEl>
                                              <a:dgm id="{693C8667-2B83-44F2-AD8C-152EA0F0EF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BFC95F3-2828-41CE-A8E9-42ABE4AF501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graphicEl>
                                              <a:dgm id="{ABFC95F3-2828-41CE-A8E9-42ABE4AF501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graphicEl>
                                              <a:dgm id="{ABFC95F3-2828-41CE-A8E9-42ABE4AF501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Diamond-Path Framework</a:t>
            </a:r>
            <a:endParaRPr lang="en-US" sz="28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976091" y="2390066"/>
            <a:ext cx="6591985" cy="1993956"/>
          </a:xfrm>
        </p:spPr>
        <p:txBody>
          <a:bodyPr/>
          <a:lstStyle/>
          <a:p>
            <a:r>
              <a:rPr lang="en-US" dirty="0"/>
              <a:t>We continue the journey</a:t>
            </a:r>
          </a:p>
          <a:p>
            <a:r>
              <a:rPr lang="en-US" dirty="0"/>
              <a:t>Now we focus to living entities</a:t>
            </a:r>
          </a:p>
          <a:p>
            <a:r>
              <a:rPr lang="en-US" dirty="0"/>
              <a:t>Subjects or Agents</a:t>
            </a: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1743971908"/>
              </p:ext>
            </p:extLst>
          </p:nvPr>
        </p:nvGraphicFramePr>
        <p:xfrm>
          <a:off x="3359696" y="4384022"/>
          <a:ext cx="6096000" cy="15279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extovéPole 4"/>
          <p:cNvSpPr txBox="1"/>
          <p:nvPr/>
        </p:nvSpPr>
        <p:spPr>
          <a:xfrm>
            <a:off x="3640113" y="5603445"/>
            <a:ext cx="9412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Attention </a:t>
            </a:r>
          </a:p>
          <a:p>
            <a:r>
              <a:rPr lang="en-US" sz="1400" dirty="0"/>
              <a:t>Focusing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5100745" y="5603445"/>
            <a:ext cx="9893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Cognitive </a:t>
            </a:r>
          </a:p>
          <a:p>
            <a:r>
              <a:rPr lang="en-US" sz="1400" dirty="0"/>
              <a:t>Elements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6456040" y="5603445"/>
            <a:ext cx="12041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Agent-Team</a:t>
            </a:r>
          </a:p>
          <a:p>
            <a:r>
              <a:rPr lang="en-US" sz="1400" dirty="0"/>
              <a:t>Organization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8112224" y="5603445"/>
            <a:ext cx="9905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Predictive</a:t>
            </a:r>
          </a:p>
          <a:p>
            <a:r>
              <a:rPr lang="en-US" sz="1400" dirty="0"/>
              <a:t>Behavior</a:t>
            </a:r>
          </a:p>
        </p:txBody>
      </p:sp>
    </p:spTree>
    <p:extLst>
      <p:ext uri="{BB962C8B-B14F-4D97-AF65-F5344CB8AC3E}">
        <p14:creationId xmlns:p14="http://schemas.microsoft.com/office/powerpoint/2010/main" val="3294183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C207878-6BDD-4AF2-B232-5873F46DF6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graphicEl>
                                              <a:dgm id="{4C207878-6BDD-4AF2-B232-5873F46DF6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graphicEl>
                                              <a:dgm id="{4C207878-6BDD-4AF2-B232-5873F46DF6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DD6D45E-6282-42F4-9557-89F81C48B9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graphicEl>
                                              <a:dgm id="{BDD6D45E-6282-42F4-9557-89F81C48B9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>
                                            <p:graphicEl>
                                              <a:dgm id="{BDD6D45E-6282-42F4-9557-89F81C48B9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8C93B3D-BBFF-42C7-B057-72EBED5068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>
                                            <p:graphicEl>
                                              <a:dgm id="{08C93B3D-BBFF-42C7-B057-72EBED5068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>
                                            <p:graphicEl>
                                              <a:dgm id="{08C93B3D-BBFF-42C7-B057-72EBED5068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FE3F587-B8FE-49A0-8E03-899ED4ABE31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">
                                            <p:graphicEl>
                                              <a:dgm id="{6FE3F587-B8FE-49A0-8E03-899ED4ABE31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">
                                            <p:graphicEl>
                                              <a:dgm id="{6FE3F587-B8FE-49A0-8E03-899ED4ABE31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 uiExpand="1">
        <p:bldSub>
          <a:bldDgm bld="one"/>
        </p:bldSub>
      </p:bldGraphic>
      <p:bldP spid="5" grpId="0" build="allAtOnce"/>
      <p:bldP spid="6" grpId="0" build="allAtOnce"/>
      <p:bldP spid="7" grpId="0" build="allAtOnce"/>
      <p:bldP spid="8" grpId="0" build="allAtOnce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délník 8">
            <a:extLst>
              <a:ext uri="{FF2B5EF4-FFF2-40B4-BE49-F238E27FC236}">
                <a16:creationId xmlns:a16="http://schemas.microsoft.com/office/drawing/2014/main" id="{A32DEF2D-2C4C-461F-80A5-5A30D46F3E43}"/>
              </a:ext>
            </a:extLst>
          </p:cNvPr>
          <p:cNvSpPr/>
          <p:nvPr/>
        </p:nvSpPr>
        <p:spPr bwMode="auto">
          <a:xfrm>
            <a:off x="4761781" y="5401517"/>
            <a:ext cx="923027" cy="33094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30" name="Obdélník 29">
            <a:extLst>
              <a:ext uri="{FF2B5EF4-FFF2-40B4-BE49-F238E27FC236}">
                <a16:creationId xmlns:a16="http://schemas.microsoft.com/office/drawing/2014/main" id="{5803032C-1D58-473D-99AB-739A9340ED78}"/>
              </a:ext>
            </a:extLst>
          </p:cNvPr>
          <p:cNvSpPr/>
          <p:nvPr/>
        </p:nvSpPr>
        <p:spPr bwMode="auto">
          <a:xfrm>
            <a:off x="1108972" y="5718272"/>
            <a:ext cx="1556590" cy="33094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31" name="Obdélník 30">
            <a:extLst>
              <a:ext uri="{FF2B5EF4-FFF2-40B4-BE49-F238E27FC236}">
                <a16:creationId xmlns:a16="http://schemas.microsoft.com/office/drawing/2014/main" id="{56605F83-605D-4AE0-A5E4-BEF1BCFDD0B4}"/>
              </a:ext>
            </a:extLst>
          </p:cNvPr>
          <p:cNvSpPr/>
          <p:nvPr/>
        </p:nvSpPr>
        <p:spPr bwMode="auto">
          <a:xfrm rot="16200000">
            <a:off x="5149855" y="3056617"/>
            <a:ext cx="962693" cy="33094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44" name="TextovéPole 43"/>
          <p:cNvSpPr txBox="1"/>
          <p:nvPr/>
        </p:nvSpPr>
        <p:spPr>
          <a:xfrm rot="16200000">
            <a:off x="5085985" y="3068200"/>
            <a:ext cx="10615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establisher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F41F0922-2880-477E-85CE-6237182F1FE9}"/>
              </a:ext>
            </a:extLst>
          </p:cNvPr>
          <p:cNvSpPr txBox="1"/>
          <p:nvPr/>
        </p:nvSpPr>
        <p:spPr>
          <a:xfrm>
            <a:off x="1093803" y="5079830"/>
            <a:ext cx="101716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Example:</a:t>
            </a:r>
          </a:p>
          <a:p>
            <a:r>
              <a:rPr lang="en-US" sz="2000" dirty="0"/>
              <a:t>A city citizen has a goal to have nice life, without intermissions from the state, secured job and good public services.</a:t>
            </a: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Diamond of Agent-Team Organization</a:t>
            </a:r>
          </a:p>
        </p:txBody>
      </p:sp>
      <p:sp>
        <p:nvSpPr>
          <p:cNvPr id="4" name="Rectangle 8"/>
          <p:cNvSpPr/>
          <p:nvPr/>
        </p:nvSpPr>
        <p:spPr>
          <a:xfrm>
            <a:off x="5283682" y="1843456"/>
            <a:ext cx="1656971" cy="72013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Goal</a:t>
            </a:r>
          </a:p>
        </p:txBody>
      </p:sp>
      <p:sp>
        <p:nvSpPr>
          <p:cNvPr id="6" name="Rectangle 24"/>
          <p:cNvSpPr/>
          <p:nvPr/>
        </p:nvSpPr>
        <p:spPr>
          <a:xfrm>
            <a:off x="5283682" y="3783534"/>
            <a:ext cx="1656971" cy="762671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Agent</a:t>
            </a:r>
          </a:p>
        </p:txBody>
      </p:sp>
      <p:cxnSp>
        <p:nvCxnSpPr>
          <p:cNvPr id="7" name="Straight Connector 23"/>
          <p:cNvCxnSpPr/>
          <p:nvPr/>
        </p:nvCxnSpPr>
        <p:spPr>
          <a:xfrm flipV="1">
            <a:off x="6296094" y="2581998"/>
            <a:ext cx="0" cy="1201536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Skupina 21"/>
          <p:cNvGrpSpPr/>
          <p:nvPr/>
        </p:nvGrpSpPr>
        <p:grpSpPr>
          <a:xfrm>
            <a:off x="6168009" y="3484194"/>
            <a:ext cx="255935" cy="292147"/>
            <a:chOff x="4460081" y="3268293"/>
            <a:chExt cx="255935" cy="292147"/>
          </a:xfrm>
        </p:grpSpPr>
        <p:cxnSp>
          <p:nvCxnSpPr>
            <p:cNvPr id="10" name="Straight Connector 4"/>
            <p:cNvCxnSpPr/>
            <p:nvPr/>
          </p:nvCxnSpPr>
          <p:spPr>
            <a:xfrm>
              <a:off x="4588167" y="3416424"/>
              <a:ext cx="127849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7"/>
            <p:cNvCxnSpPr/>
            <p:nvPr/>
          </p:nvCxnSpPr>
          <p:spPr>
            <a:xfrm flipH="1">
              <a:off x="4460081" y="3416424"/>
              <a:ext cx="128088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Oval 21"/>
            <p:cNvSpPr/>
            <p:nvPr/>
          </p:nvSpPr>
          <p:spPr>
            <a:xfrm>
              <a:off x="4514100" y="3268293"/>
              <a:ext cx="148131" cy="148131"/>
            </a:xfrm>
            <a:prstGeom prst="ellipse">
              <a:avLst/>
            </a:prstGeom>
            <a:ln w="1270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grpSp>
        <p:nvGrpSpPr>
          <p:cNvPr id="26" name="Skupina 25"/>
          <p:cNvGrpSpPr/>
          <p:nvPr/>
        </p:nvGrpSpPr>
        <p:grpSpPr>
          <a:xfrm flipV="1">
            <a:off x="6168009" y="2581998"/>
            <a:ext cx="255935" cy="292147"/>
            <a:chOff x="4460081" y="3268293"/>
            <a:chExt cx="255935" cy="292147"/>
          </a:xfrm>
        </p:grpSpPr>
        <p:cxnSp>
          <p:nvCxnSpPr>
            <p:cNvPr id="27" name="Straight Connector 4"/>
            <p:cNvCxnSpPr/>
            <p:nvPr/>
          </p:nvCxnSpPr>
          <p:spPr>
            <a:xfrm>
              <a:off x="4588167" y="3416424"/>
              <a:ext cx="127849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7"/>
            <p:cNvCxnSpPr/>
            <p:nvPr/>
          </p:nvCxnSpPr>
          <p:spPr>
            <a:xfrm flipH="1">
              <a:off x="4460081" y="3416424"/>
              <a:ext cx="128088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Oval 21"/>
            <p:cNvSpPr/>
            <p:nvPr/>
          </p:nvSpPr>
          <p:spPr>
            <a:xfrm>
              <a:off x="4514100" y="3268293"/>
              <a:ext cx="148131" cy="148131"/>
            </a:xfrm>
            <a:prstGeom prst="ellipse">
              <a:avLst/>
            </a:prstGeom>
            <a:ln w="1270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35" name="TextovéPole 34"/>
          <p:cNvSpPr txBox="1"/>
          <p:nvPr/>
        </p:nvSpPr>
        <p:spPr>
          <a:xfrm rot="16200000">
            <a:off x="5704962" y="3046935"/>
            <a:ext cx="8018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follower</a:t>
            </a:r>
          </a:p>
        </p:txBody>
      </p:sp>
      <p:cxnSp>
        <p:nvCxnSpPr>
          <p:cNvPr id="36" name="Straight Connector 23"/>
          <p:cNvCxnSpPr/>
          <p:nvPr/>
        </p:nvCxnSpPr>
        <p:spPr>
          <a:xfrm flipV="1">
            <a:off x="5896143" y="2564905"/>
            <a:ext cx="0" cy="1201536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7" name="Skupina 36"/>
          <p:cNvGrpSpPr/>
          <p:nvPr/>
        </p:nvGrpSpPr>
        <p:grpSpPr>
          <a:xfrm flipV="1">
            <a:off x="5768058" y="2564905"/>
            <a:ext cx="255935" cy="292147"/>
            <a:chOff x="4460081" y="3268293"/>
            <a:chExt cx="255935" cy="292147"/>
          </a:xfrm>
        </p:grpSpPr>
        <p:cxnSp>
          <p:nvCxnSpPr>
            <p:cNvPr id="38" name="Straight Connector 4"/>
            <p:cNvCxnSpPr/>
            <p:nvPr/>
          </p:nvCxnSpPr>
          <p:spPr>
            <a:xfrm>
              <a:off x="4588167" y="3416424"/>
              <a:ext cx="127849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7"/>
            <p:cNvCxnSpPr/>
            <p:nvPr/>
          </p:nvCxnSpPr>
          <p:spPr>
            <a:xfrm flipH="1">
              <a:off x="4460081" y="3416424"/>
              <a:ext cx="128088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Oval 21"/>
            <p:cNvSpPr/>
            <p:nvPr/>
          </p:nvSpPr>
          <p:spPr>
            <a:xfrm>
              <a:off x="4514100" y="3268293"/>
              <a:ext cx="148131" cy="148131"/>
            </a:xfrm>
            <a:prstGeom prst="ellipse">
              <a:avLst/>
            </a:prstGeom>
            <a:ln w="1270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cxnSp>
        <p:nvCxnSpPr>
          <p:cNvPr id="41" name="Straight Connector 32"/>
          <p:cNvCxnSpPr/>
          <p:nvPr/>
        </p:nvCxnSpPr>
        <p:spPr>
          <a:xfrm>
            <a:off x="5796676" y="3678932"/>
            <a:ext cx="201916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Oval 39"/>
          <p:cNvSpPr/>
          <p:nvPr/>
        </p:nvSpPr>
        <p:spPr>
          <a:xfrm rot="10800000">
            <a:off x="5822076" y="3467032"/>
            <a:ext cx="148131" cy="148131"/>
          </a:xfrm>
          <a:prstGeom prst="ellipse">
            <a:avLst/>
          </a:prstGeom>
          <a:ln w="12700"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Bublinový popisek: čárový 2">
            <a:extLst>
              <a:ext uri="{FF2B5EF4-FFF2-40B4-BE49-F238E27FC236}">
                <a16:creationId xmlns:a16="http://schemas.microsoft.com/office/drawing/2014/main" id="{E72609D0-7035-4AAB-85CA-4EA6EB5B3A51}"/>
              </a:ext>
            </a:extLst>
          </p:cNvPr>
          <p:cNvSpPr/>
          <p:nvPr/>
        </p:nvSpPr>
        <p:spPr bwMode="auto">
          <a:xfrm>
            <a:off x="7600601" y="2534301"/>
            <a:ext cx="3920823" cy="1249233"/>
          </a:xfrm>
          <a:prstGeom prst="borderCallout1">
            <a:avLst>
              <a:gd name="adj1" fmla="val 18750"/>
              <a:gd name="adj2" fmla="val -8333"/>
              <a:gd name="adj3" fmla="val 119471"/>
              <a:gd name="adj4" fmla="val -29004"/>
            </a:avLst>
          </a:prstGeom>
          <a:solidFill>
            <a:schemeClr val="accent4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rPr>
              <a:t>Agent can be a person, 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rPr>
              <a:t>company, non-profit organization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rPr>
              <a:t>or part of the municipality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5" name="Bublinový popisek: čárový 4">
            <a:extLst>
              <a:ext uri="{FF2B5EF4-FFF2-40B4-BE49-F238E27FC236}">
                <a16:creationId xmlns:a16="http://schemas.microsoft.com/office/drawing/2014/main" id="{95876F3B-F940-4C4F-B300-5B9E432F77DE}"/>
              </a:ext>
            </a:extLst>
          </p:cNvPr>
          <p:cNvSpPr/>
          <p:nvPr/>
        </p:nvSpPr>
        <p:spPr bwMode="auto">
          <a:xfrm>
            <a:off x="679296" y="2952206"/>
            <a:ext cx="3326647" cy="914400"/>
          </a:xfrm>
          <a:prstGeom prst="borderCallout1">
            <a:avLst>
              <a:gd name="adj1" fmla="val 58159"/>
              <a:gd name="adj2" fmla="val 108422"/>
              <a:gd name="adj3" fmla="val -66252"/>
              <a:gd name="adj4" fmla="val 142297"/>
            </a:avLst>
          </a:prstGeom>
          <a:solidFill>
            <a:schemeClr val="accent4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rPr>
              <a:t>General objective to </a:t>
            </a:r>
            <a:b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rPr>
            </a:b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rPr>
              <a:t>be achieved in the future</a:t>
            </a:r>
          </a:p>
        </p:txBody>
      </p:sp>
    </p:spTree>
    <p:extLst>
      <p:ext uri="{BB962C8B-B14F-4D97-AF65-F5344CB8AC3E}">
        <p14:creationId xmlns:p14="http://schemas.microsoft.com/office/powerpoint/2010/main" val="3818736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30" grpId="0" animBg="1"/>
      <p:bldP spid="31" grpId="0" animBg="1"/>
      <p:bldP spid="44" grpId="0"/>
      <p:bldP spid="8" grpId="0"/>
      <p:bldP spid="4" grpId="0" animBg="1"/>
      <p:bldP spid="6" grpId="0" animBg="1"/>
      <p:bldP spid="35" grpId="0"/>
      <p:bldP spid="45" grpId="0" animBg="1"/>
      <p:bldP spid="3" grpId="0" animBg="1"/>
      <p:bldP spid="3" grpId="1" animBg="1"/>
      <p:bldP spid="5" grpId="0" animBg="1"/>
      <p:bldP spid="5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Diamond of Agent-Team Organization</a:t>
            </a:r>
          </a:p>
        </p:txBody>
      </p:sp>
      <p:sp>
        <p:nvSpPr>
          <p:cNvPr id="4" name="Rectangle 8"/>
          <p:cNvSpPr/>
          <p:nvPr/>
        </p:nvSpPr>
        <p:spPr>
          <a:xfrm>
            <a:off x="5283682" y="1843456"/>
            <a:ext cx="1656971" cy="72013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Goal</a:t>
            </a:r>
          </a:p>
        </p:txBody>
      </p:sp>
      <p:sp>
        <p:nvSpPr>
          <p:cNvPr id="5" name="Rectangle 22"/>
          <p:cNvSpPr/>
          <p:nvPr/>
        </p:nvSpPr>
        <p:spPr>
          <a:xfrm>
            <a:off x="5283682" y="5748597"/>
            <a:ext cx="1656971" cy="715731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Activity</a:t>
            </a:r>
          </a:p>
        </p:txBody>
      </p:sp>
      <p:sp>
        <p:nvSpPr>
          <p:cNvPr id="6" name="Rectangle 24"/>
          <p:cNvSpPr/>
          <p:nvPr/>
        </p:nvSpPr>
        <p:spPr>
          <a:xfrm>
            <a:off x="5283682" y="3783534"/>
            <a:ext cx="1656971" cy="762671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Agent</a:t>
            </a:r>
          </a:p>
        </p:txBody>
      </p:sp>
      <p:cxnSp>
        <p:nvCxnSpPr>
          <p:cNvPr id="7" name="Straight Connector 23"/>
          <p:cNvCxnSpPr/>
          <p:nvPr/>
        </p:nvCxnSpPr>
        <p:spPr>
          <a:xfrm flipV="1">
            <a:off x="6296094" y="2581998"/>
            <a:ext cx="0" cy="1201536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Skupina 21"/>
          <p:cNvGrpSpPr/>
          <p:nvPr/>
        </p:nvGrpSpPr>
        <p:grpSpPr>
          <a:xfrm>
            <a:off x="6168009" y="3484194"/>
            <a:ext cx="255935" cy="292147"/>
            <a:chOff x="4460081" y="3268293"/>
            <a:chExt cx="255935" cy="292147"/>
          </a:xfrm>
        </p:grpSpPr>
        <p:cxnSp>
          <p:nvCxnSpPr>
            <p:cNvPr id="10" name="Straight Connector 4"/>
            <p:cNvCxnSpPr/>
            <p:nvPr/>
          </p:nvCxnSpPr>
          <p:spPr>
            <a:xfrm>
              <a:off x="4588167" y="3416424"/>
              <a:ext cx="127849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7"/>
            <p:cNvCxnSpPr/>
            <p:nvPr/>
          </p:nvCxnSpPr>
          <p:spPr>
            <a:xfrm flipH="1">
              <a:off x="4460081" y="3416424"/>
              <a:ext cx="128088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Oval 21"/>
            <p:cNvSpPr/>
            <p:nvPr/>
          </p:nvSpPr>
          <p:spPr>
            <a:xfrm>
              <a:off x="4514100" y="3268293"/>
              <a:ext cx="148131" cy="148131"/>
            </a:xfrm>
            <a:prstGeom prst="ellipse">
              <a:avLst/>
            </a:prstGeom>
            <a:ln w="1270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grpSp>
        <p:nvGrpSpPr>
          <p:cNvPr id="26" name="Skupina 25"/>
          <p:cNvGrpSpPr/>
          <p:nvPr/>
        </p:nvGrpSpPr>
        <p:grpSpPr>
          <a:xfrm flipV="1">
            <a:off x="6168009" y="2581998"/>
            <a:ext cx="255935" cy="292147"/>
            <a:chOff x="4460081" y="3268293"/>
            <a:chExt cx="255935" cy="292147"/>
          </a:xfrm>
        </p:grpSpPr>
        <p:cxnSp>
          <p:nvCxnSpPr>
            <p:cNvPr id="27" name="Straight Connector 4"/>
            <p:cNvCxnSpPr/>
            <p:nvPr/>
          </p:nvCxnSpPr>
          <p:spPr>
            <a:xfrm>
              <a:off x="4588167" y="3416424"/>
              <a:ext cx="127849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7"/>
            <p:cNvCxnSpPr/>
            <p:nvPr/>
          </p:nvCxnSpPr>
          <p:spPr>
            <a:xfrm flipH="1">
              <a:off x="4460081" y="3416424"/>
              <a:ext cx="128088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Oval 21"/>
            <p:cNvSpPr/>
            <p:nvPr/>
          </p:nvSpPr>
          <p:spPr>
            <a:xfrm>
              <a:off x="4514100" y="3268293"/>
              <a:ext cx="148131" cy="148131"/>
            </a:xfrm>
            <a:prstGeom prst="ellipse">
              <a:avLst/>
            </a:prstGeom>
            <a:ln w="1270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35" name="TextovéPole 34"/>
          <p:cNvSpPr txBox="1"/>
          <p:nvPr/>
        </p:nvSpPr>
        <p:spPr>
          <a:xfrm rot="16200000">
            <a:off x="5704962" y="3046935"/>
            <a:ext cx="8018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follower</a:t>
            </a:r>
          </a:p>
        </p:txBody>
      </p:sp>
      <p:cxnSp>
        <p:nvCxnSpPr>
          <p:cNvPr id="36" name="Straight Connector 23"/>
          <p:cNvCxnSpPr/>
          <p:nvPr/>
        </p:nvCxnSpPr>
        <p:spPr>
          <a:xfrm flipV="1">
            <a:off x="5896143" y="2564905"/>
            <a:ext cx="0" cy="1201536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7" name="Skupina 36"/>
          <p:cNvGrpSpPr/>
          <p:nvPr/>
        </p:nvGrpSpPr>
        <p:grpSpPr>
          <a:xfrm flipV="1">
            <a:off x="5768058" y="2564905"/>
            <a:ext cx="255935" cy="292147"/>
            <a:chOff x="4460081" y="3268293"/>
            <a:chExt cx="255935" cy="292147"/>
          </a:xfrm>
        </p:grpSpPr>
        <p:cxnSp>
          <p:nvCxnSpPr>
            <p:cNvPr id="38" name="Straight Connector 4"/>
            <p:cNvCxnSpPr/>
            <p:nvPr/>
          </p:nvCxnSpPr>
          <p:spPr>
            <a:xfrm>
              <a:off x="4588167" y="3416424"/>
              <a:ext cx="127849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7"/>
            <p:cNvCxnSpPr/>
            <p:nvPr/>
          </p:nvCxnSpPr>
          <p:spPr>
            <a:xfrm flipH="1">
              <a:off x="4460081" y="3416424"/>
              <a:ext cx="128088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Oval 21"/>
            <p:cNvSpPr/>
            <p:nvPr/>
          </p:nvSpPr>
          <p:spPr>
            <a:xfrm>
              <a:off x="4514100" y="3268293"/>
              <a:ext cx="148131" cy="148131"/>
            </a:xfrm>
            <a:prstGeom prst="ellipse">
              <a:avLst/>
            </a:prstGeom>
            <a:ln w="1270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cxnSp>
        <p:nvCxnSpPr>
          <p:cNvPr id="41" name="Straight Connector 32"/>
          <p:cNvCxnSpPr/>
          <p:nvPr/>
        </p:nvCxnSpPr>
        <p:spPr>
          <a:xfrm>
            <a:off x="5796676" y="3678932"/>
            <a:ext cx="201916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ovéPole 43"/>
          <p:cNvSpPr txBox="1"/>
          <p:nvPr/>
        </p:nvSpPr>
        <p:spPr>
          <a:xfrm rot="16200000">
            <a:off x="5123326" y="3046936"/>
            <a:ext cx="10615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establisher</a:t>
            </a:r>
          </a:p>
        </p:txBody>
      </p:sp>
      <p:sp>
        <p:nvSpPr>
          <p:cNvPr id="45" name="Oval 39"/>
          <p:cNvSpPr/>
          <p:nvPr/>
        </p:nvSpPr>
        <p:spPr>
          <a:xfrm rot="10800000">
            <a:off x="5822076" y="3467032"/>
            <a:ext cx="148131" cy="148131"/>
          </a:xfrm>
          <a:prstGeom prst="ellipse">
            <a:avLst/>
          </a:prstGeom>
          <a:ln w="12700"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7" name="Straight Connector 23"/>
          <p:cNvCxnSpPr/>
          <p:nvPr/>
        </p:nvCxnSpPr>
        <p:spPr>
          <a:xfrm flipV="1">
            <a:off x="5504255" y="4551544"/>
            <a:ext cx="0" cy="1201536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8" name="Skupina 47"/>
          <p:cNvGrpSpPr/>
          <p:nvPr/>
        </p:nvGrpSpPr>
        <p:grpSpPr>
          <a:xfrm>
            <a:off x="5376170" y="5453740"/>
            <a:ext cx="255935" cy="292147"/>
            <a:chOff x="4460081" y="3268293"/>
            <a:chExt cx="255935" cy="292147"/>
          </a:xfrm>
        </p:grpSpPr>
        <p:cxnSp>
          <p:nvCxnSpPr>
            <p:cNvPr id="49" name="Straight Connector 4"/>
            <p:cNvCxnSpPr/>
            <p:nvPr/>
          </p:nvCxnSpPr>
          <p:spPr>
            <a:xfrm>
              <a:off x="4588167" y="3416424"/>
              <a:ext cx="127849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7"/>
            <p:cNvCxnSpPr/>
            <p:nvPr/>
          </p:nvCxnSpPr>
          <p:spPr>
            <a:xfrm flipH="1">
              <a:off x="4460081" y="3416424"/>
              <a:ext cx="128088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Oval 21"/>
            <p:cNvSpPr/>
            <p:nvPr/>
          </p:nvSpPr>
          <p:spPr>
            <a:xfrm>
              <a:off x="4514100" y="3268293"/>
              <a:ext cx="148131" cy="148131"/>
            </a:xfrm>
            <a:prstGeom prst="ellipse">
              <a:avLst/>
            </a:prstGeom>
            <a:ln w="1270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grpSp>
        <p:nvGrpSpPr>
          <p:cNvPr id="52" name="Skupina 51"/>
          <p:cNvGrpSpPr/>
          <p:nvPr/>
        </p:nvGrpSpPr>
        <p:grpSpPr>
          <a:xfrm flipV="1">
            <a:off x="5376170" y="4551544"/>
            <a:ext cx="255935" cy="292147"/>
            <a:chOff x="4460081" y="3268293"/>
            <a:chExt cx="255935" cy="292147"/>
          </a:xfrm>
        </p:grpSpPr>
        <p:cxnSp>
          <p:nvCxnSpPr>
            <p:cNvPr id="53" name="Straight Connector 4"/>
            <p:cNvCxnSpPr/>
            <p:nvPr/>
          </p:nvCxnSpPr>
          <p:spPr>
            <a:xfrm>
              <a:off x="4588167" y="3416424"/>
              <a:ext cx="127849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7"/>
            <p:cNvCxnSpPr/>
            <p:nvPr/>
          </p:nvCxnSpPr>
          <p:spPr>
            <a:xfrm flipH="1">
              <a:off x="4460081" y="3416424"/>
              <a:ext cx="128088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Oval 21"/>
            <p:cNvSpPr/>
            <p:nvPr/>
          </p:nvSpPr>
          <p:spPr>
            <a:xfrm>
              <a:off x="4514100" y="3268293"/>
              <a:ext cx="148131" cy="148131"/>
            </a:xfrm>
            <a:prstGeom prst="ellipse">
              <a:avLst/>
            </a:prstGeom>
            <a:ln w="1270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56" name="TextovéPole 55"/>
          <p:cNvSpPr txBox="1"/>
          <p:nvPr/>
        </p:nvSpPr>
        <p:spPr>
          <a:xfrm rot="16200000">
            <a:off x="4893638" y="5016481"/>
            <a:ext cx="8402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superior</a:t>
            </a:r>
          </a:p>
        </p:txBody>
      </p:sp>
      <p:cxnSp>
        <p:nvCxnSpPr>
          <p:cNvPr id="57" name="Straight Connector 23"/>
          <p:cNvCxnSpPr/>
          <p:nvPr/>
        </p:nvCxnSpPr>
        <p:spPr>
          <a:xfrm flipV="1">
            <a:off x="5864295" y="4545837"/>
            <a:ext cx="0" cy="1201536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8" name="Skupina 57"/>
          <p:cNvGrpSpPr/>
          <p:nvPr/>
        </p:nvGrpSpPr>
        <p:grpSpPr>
          <a:xfrm>
            <a:off x="5736210" y="5448033"/>
            <a:ext cx="255935" cy="292147"/>
            <a:chOff x="4460081" y="3268293"/>
            <a:chExt cx="255935" cy="292147"/>
          </a:xfrm>
        </p:grpSpPr>
        <p:cxnSp>
          <p:nvCxnSpPr>
            <p:cNvPr id="59" name="Straight Connector 4"/>
            <p:cNvCxnSpPr/>
            <p:nvPr/>
          </p:nvCxnSpPr>
          <p:spPr>
            <a:xfrm>
              <a:off x="4588167" y="3416424"/>
              <a:ext cx="127849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7"/>
            <p:cNvCxnSpPr/>
            <p:nvPr/>
          </p:nvCxnSpPr>
          <p:spPr>
            <a:xfrm flipH="1">
              <a:off x="4460081" y="3416424"/>
              <a:ext cx="128088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Oval 21"/>
            <p:cNvSpPr/>
            <p:nvPr/>
          </p:nvSpPr>
          <p:spPr>
            <a:xfrm>
              <a:off x="4514100" y="3268293"/>
              <a:ext cx="148131" cy="148131"/>
            </a:xfrm>
            <a:prstGeom prst="ellipse">
              <a:avLst/>
            </a:prstGeom>
            <a:ln w="1270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66" name="TextovéPole 65"/>
          <p:cNvSpPr txBox="1"/>
          <p:nvPr/>
        </p:nvSpPr>
        <p:spPr>
          <a:xfrm rot="16200000">
            <a:off x="5317799" y="5010774"/>
            <a:ext cx="7120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author</a:t>
            </a:r>
          </a:p>
        </p:txBody>
      </p:sp>
      <p:cxnSp>
        <p:nvCxnSpPr>
          <p:cNvPr id="67" name="Straight Connector 23"/>
          <p:cNvCxnSpPr/>
          <p:nvPr/>
        </p:nvCxnSpPr>
        <p:spPr>
          <a:xfrm flipV="1">
            <a:off x="6300732" y="4558537"/>
            <a:ext cx="0" cy="1201536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8" name="Skupina 67"/>
          <p:cNvGrpSpPr/>
          <p:nvPr/>
        </p:nvGrpSpPr>
        <p:grpSpPr>
          <a:xfrm>
            <a:off x="6172647" y="5448033"/>
            <a:ext cx="255935" cy="292147"/>
            <a:chOff x="4460081" y="3268293"/>
            <a:chExt cx="255935" cy="292147"/>
          </a:xfrm>
        </p:grpSpPr>
        <p:cxnSp>
          <p:nvCxnSpPr>
            <p:cNvPr id="69" name="Straight Connector 4"/>
            <p:cNvCxnSpPr/>
            <p:nvPr/>
          </p:nvCxnSpPr>
          <p:spPr>
            <a:xfrm>
              <a:off x="4588167" y="3416424"/>
              <a:ext cx="127849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7"/>
            <p:cNvCxnSpPr/>
            <p:nvPr/>
          </p:nvCxnSpPr>
          <p:spPr>
            <a:xfrm flipH="1">
              <a:off x="4460081" y="3416424"/>
              <a:ext cx="128088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Oval 21"/>
            <p:cNvSpPr/>
            <p:nvPr/>
          </p:nvSpPr>
          <p:spPr>
            <a:xfrm>
              <a:off x="4514100" y="3268293"/>
              <a:ext cx="148131" cy="148131"/>
            </a:xfrm>
            <a:prstGeom prst="ellipse">
              <a:avLst/>
            </a:prstGeom>
            <a:ln w="1270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grpSp>
        <p:nvGrpSpPr>
          <p:cNvPr id="72" name="Skupina 71"/>
          <p:cNvGrpSpPr/>
          <p:nvPr/>
        </p:nvGrpSpPr>
        <p:grpSpPr>
          <a:xfrm flipV="1">
            <a:off x="6172647" y="4545837"/>
            <a:ext cx="255935" cy="292147"/>
            <a:chOff x="4460081" y="3268293"/>
            <a:chExt cx="255935" cy="292147"/>
          </a:xfrm>
        </p:grpSpPr>
        <p:cxnSp>
          <p:nvCxnSpPr>
            <p:cNvPr id="73" name="Straight Connector 4"/>
            <p:cNvCxnSpPr/>
            <p:nvPr/>
          </p:nvCxnSpPr>
          <p:spPr>
            <a:xfrm>
              <a:off x="4588167" y="3416424"/>
              <a:ext cx="127849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"/>
            <p:cNvCxnSpPr/>
            <p:nvPr/>
          </p:nvCxnSpPr>
          <p:spPr>
            <a:xfrm flipH="1">
              <a:off x="4460081" y="3416424"/>
              <a:ext cx="128088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Oval 21"/>
            <p:cNvSpPr/>
            <p:nvPr/>
          </p:nvSpPr>
          <p:spPr>
            <a:xfrm>
              <a:off x="4514100" y="3268293"/>
              <a:ext cx="148131" cy="148131"/>
            </a:xfrm>
            <a:prstGeom prst="ellipse">
              <a:avLst/>
            </a:prstGeom>
            <a:ln w="1270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76" name="TextovéPole 75"/>
          <p:cNvSpPr txBox="1"/>
          <p:nvPr/>
        </p:nvSpPr>
        <p:spPr>
          <a:xfrm rot="16200000">
            <a:off x="5526520" y="5010774"/>
            <a:ext cx="11192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collaborator</a:t>
            </a:r>
          </a:p>
        </p:txBody>
      </p:sp>
      <p:cxnSp>
        <p:nvCxnSpPr>
          <p:cNvPr id="77" name="Straight Connector 23"/>
          <p:cNvCxnSpPr/>
          <p:nvPr/>
        </p:nvCxnSpPr>
        <p:spPr>
          <a:xfrm flipV="1">
            <a:off x="6688231" y="4540261"/>
            <a:ext cx="0" cy="1201536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8" name="Skupina 77"/>
          <p:cNvGrpSpPr/>
          <p:nvPr/>
        </p:nvGrpSpPr>
        <p:grpSpPr>
          <a:xfrm>
            <a:off x="6560146" y="5456541"/>
            <a:ext cx="255935" cy="292147"/>
            <a:chOff x="4460081" y="3268293"/>
            <a:chExt cx="255935" cy="292147"/>
          </a:xfrm>
        </p:grpSpPr>
        <p:cxnSp>
          <p:nvCxnSpPr>
            <p:cNvPr id="79" name="Straight Connector 4"/>
            <p:cNvCxnSpPr/>
            <p:nvPr/>
          </p:nvCxnSpPr>
          <p:spPr>
            <a:xfrm>
              <a:off x="4588167" y="3416424"/>
              <a:ext cx="127849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"/>
            <p:cNvCxnSpPr/>
            <p:nvPr/>
          </p:nvCxnSpPr>
          <p:spPr>
            <a:xfrm flipH="1">
              <a:off x="4460081" y="3416424"/>
              <a:ext cx="128088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1" name="Oval 21"/>
            <p:cNvSpPr/>
            <p:nvPr/>
          </p:nvSpPr>
          <p:spPr>
            <a:xfrm>
              <a:off x="4514100" y="3268293"/>
              <a:ext cx="148131" cy="148131"/>
            </a:xfrm>
            <a:prstGeom prst="ellipse">
              <a:avLst/>
            </a:prstGeom>
            <a:ln w="1270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grpSp>
        <p:nvGrpSpPr>
          <p:cNvPr id="82" name="Skupina 81"/>
          <p:cNvGrpSpPr/>
          <p:nvPr/>
        </p:nvGrpSpPr>
        <p:grpSpPr>
          <a:xfrm flipV="1">
            <a:off x="6560146" y="4540261"/>
            <a:ext cx="255935" cy="292147"/>
            <a:chOff x="4460081" y="3268293"/>
            <a:chExt cx="255935" cy="292147"/>
          </a:xfrm>
        </p:grpSpPr>
        <p:cxnSp>
          <p:nvCxnSpPr>
            <p:cNvPr id="83" name="Straight Connector 4"/>
            <p:cNvCxnSpPr/>
            <p:nvPr/>
          </p:nvCxnSpPr>
          <p:spPr>
            <a:xfrm>
              <a:off x="4588167" y="3416424"/>
              <a:ext cx="127849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7"/>
            <p:cNvCxnSpPr/>
            <p:nvPr/>
          </p:nvCxnSpPr>
          <p:spPr>
            <a:xfrm flipH="1">
              <a:off x="4460081" y="3416424"/>
              <a:ext cx="128088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Oval 21"/>
            <p:cNvSpPr/>
            <p:nvPr/>
          </p:nvSpPr>
          <p:spPr>
            <a:xfrm>
              <a:off x="4514100" y="3268293"/>
              <a:ext cx="148131" cy="148131"/>
            </a:xfrm>
            <a:prstGeom prst="ellipse">
              <a:avLst/>
            </a:prstGeom>
            <a:ln w="1270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86" name="TextovéPole 85"/>
          <p:cNvSpPr txBox="1"/>
          <p:nvPr/>
        </p:nvSpPr>
        <p:spPr>
          <a:xfrm rot="16200000">
            <a:off x="6114484" y="5005198"/>
            <a:ext cx="7665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learner</a:t>
            </a:r>
          </a:p>
        </p:txBody>
      </p:sp>
      <p:cxnSp>
        <p:nvCxnSpPr>
          <p:cNvPr id="87" name="Straight Connector 32"/>
          <p:cNvCxnSpPr/>
          <p:nvPr/>
        </p:nvCxnSpPr>
        <p:spPr>
          <a:xfrm>
            <a:off x="5768290" y="4639052"/>
            <a:ext cx="201916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Bublinový popisek: čárový 2">
            <a:extLst>
              <a:ext uri="{FF2B5EF4-FFF2-40B4-BE49-F238E27FC236}">
                <a16:creationId xmlns:a16="http://schemas.microsoft.com/office/drawing/2014/main" id="{9E5A075B-B1C0-4919-BEE3-C5BE9888DB12}"/>
              </a:ext>
            </a:extLst>
          </p:cNvPr>
          <p:cNvSpPr/>
          <p:nvPr/>
        </p:nvSpPr>
        <p:spPr bwMode="auto">
          <a:xfrm>
            <a:off x="8083186" y="4639052"/>
            <a:ext cx="3940199" cy="1201536"/>
          </a:xfrm>
          <a:prstGeom prst="borderCallout1">
            <a:avLst/>
          </a:prstGeom>
          <a:solidFill>
            <a:schemeClr val="accent4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rPr>
              <a:t>Activity is any performance,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latin typeface="Tahoma" charset="0"/>
              </a:rPr>
              <a:t>(mental of physical)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latin typeface="Tahoma" charset="0"/>
              </a:rPr>
              <a:t>done by agent</a:t>
            </a: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8" name="Bublinový popisek: zahnutá čára 7">
            <a:extLst>
              <a:ext uri="{FF2B5EF4-FFF2-40B4-BE49-F238E27FC236}">
                <a16:creationId xmlns:a16="http://schemas.microsoft.com/office/drawing/2014/main" id="{275845CF-500C-4753-821B-DD954F1B7B86}"/>
              </a:ext>
            </a:extLst>
          </p:cNvPr>
          <p:cNvSpPr/>
          <p:nvPr/>
        </p:nvSpPr>
        <p:spPr bwMode="auto">
          <a:xfrm>
            <a:off x="777858" y="2874145"/>
            <a:ext cx="3999618" cy="1356706"/>
          </a:xfrm>
          <a:prstGeom prst="borderCallout2">
            <a:avLst>
              <a:gd name="adj1" fmla="val 109618"/>
              <a:gd name="adj2" fmla="val 45904"/>
              <a:gd name="adj3" fmla="val 133362"/>
              <a:gd name="adj4" fmla="val 55081"/>
              <a:gd name="adj5" fmla="val 145833"/>
              <a:gd name="adj6" fmla="val 108504"/>
            </a:avLst>
          </a:prstGeom>
          <a:solidFill>
            <a:schemeClr val="accent4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rPr>
              <a:t>Agent is leading the activity</a:t>
            </a:r>
            <a:b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rPr>
            </a:b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rPr>
              <a:t>Product manager is superior</a:t>
            </a:r>
            <a:b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rPr>
            </a:b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rPr>
              <a:t>to the service delivery. 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63" name="Bublinový popisek: zahnutá čára 62">
            <a:extLst>
              <a:ext uri="{FF2B5EF4-FFF2-40B4-BE49-F238E27FC236}">
                <a16:creationId xmlns:a16="http://schemas.microsoft.com/office/drawing/2014/main" id="{D2B52800-9655-489B-B35E-16F942647D74}"/>
              </a:ext>
            </a:extLst>
          </p:cNvPr>
          <p:cNvSpPr/>
          <p:nvPr/>
        </p:nvSpPr>
        <p:spPr bwMode="auto">
          <a:xfrm>
            <a:off x="772780" y="3393515"/>
            <a:ext cx="3999618" cy="1356706"/>
          </a:xfrm>
          <a:prstGeom prst="borderCallout2">
            <a:avLst>
              <a:gd name="adj1" fmla="val 109618"/>
              <a:gd name="adj2" fmla="val 45904"/>
              <a:gd name="adj3" fmla="val 133362"/>
              <a:gd name="adj4" fmla="val 55081"/>
              <a:gd name="adj5" fmla="val 135795"/>
              <a:gd name="adj6" fmla="val 120178"/>
            </a:avLst>
          </a:prstGeom>
          <a:solidFill>
            <a:schemeClr val="accent4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rPr>
              <a:t>Agent is author of the activity</a:t>
            </a:r>
            <a:b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rPr>
            </a:b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rPr>
              <a:t>Company is providing the</a:t>
            </a:r>
            <a:b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rPr>
            </a:b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rPr>
              <a:t>developed service</a:t>
            </a:r>
            <a:r>
              <a:rPr lang="en-US" sz="2400" dirty="0">
                <a:latin typeface="Tahoma" charset="0"/>
              </a:rPr>
              <a:t> </a:t>
            </a: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64" name="Bublinový popisek: zahnutá čára 63">
            <a:extLst>
              <a:ext uri="{FF2B5EF4-FFF2-40B4-BE49-F238E27FC236}">
                <a16:creationId xmlns:a16="http://schemas.microsoft.com/office/drawing/2014/main" id="{859704E1-0803-4DF2-A7A9-218B69ED67CD}"/>
              </a:ext>
            </a:extLst>
          </p:cNvPr>
          <p:cNvSpPr/>
          <p:nvPr/>
        </p:nvSpPr>
        <p:spPr bwMode="auto">
          <a:xfrm>
            <a:off x="7497533" y="1369308"/>
            <a:ext cx="4623415" cy="1356706"/>
          </a:xfrm>
          <a:prstGeom prst="borderCallout2">
            <a:avLst>
              <a:gd name="adj1" fmla="val 109618"/>
              <a:gd name="adj2" fmla="val 45904"/>
              <a:gd name="adj3" fmla="val 146268"/>
              <a:gd name="adj4" fmla="val 46082"/>
              <a:gd name="adj5" fmla="val 283498"/>
              <a:gd name="adj6" fmla="val -28366"/>
            </a:avLst>
          </a:prstGeom>
          <a:solidFill>
            <a:schemeClr val="accent4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rPr>
              <a:t>Agent is collaborating on the activity</a:t>
            </a:r>
            <a:b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rPr>
            </a:b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rPr>
              <a:t>Company is </a:t>
            </a:r>
            <a:r>
              <a:rPr kumimoji="0" lang="en-US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rPr>
              <a:t>colaborating</a:t>
            </a:r>
            <a:r>
              <a:rPr kumimoji="0" lang="en-US" sz="20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rPr>
              <a:t> by sharing </a:t>
            </a:r>
            <a:br>
              <a:rPr kumimoji="0" lang="en-US" sz="20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rPr>
            </a:br>
            <a:r>
              <a:rPr kumimoji="0" lang="en-US" sz="20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rPr>
              <a:t>data with other</a:t>
            </a:r>
            <a:r>
              <a:rPr lang="en-US" sz="2000" dirty="0">
                <a:latin typeface="Tahoma" charset="0"/>
              </a:rPr>
              <a:t>s.</a:t>
            </a:r>
            <a:br>
              <a:rPr lang="en-US" sz="2000" dirty="0">
                <a:latin typeface="Tahoma" charset="0"/>
              </a:rPr>
            </a:br>
            <a:r>
              <a:rPr lang="en-US" sz="2000" dirty="0">
                <a:latin typeface="Tahoma" charset="0"/>
              </a:rPr>
              <a:t>(free bikes on the next station)</a:t>
            </a: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88" name="Bublinový popisek: zahnutá čára 87">
            <a:extLst>
              <a:ext uri="{FF2B5EF4-FFF2-40B4-BE49-F238E27FC236}">
                <a16:creationId xmlns:a16="http://schemas.microsoft.com/office/drawing/2014/main" id="{7018FB76-84BE-4799-95D4-74BD8F66549D}"/>
              </a:ext>
            </a:extLst>
          </p:cNvPr>
          <p:cNvSpPr/>
          <p:nvPr/>
        </p:nvSpPr>
        <p:spPr bwMode="auto">
          <a:xfrm>
            <a:off x="7382571" y="1613078"/>
            <a:ext cx="4623415" cy="1356706"/>
          </a:xfrm>
          <a:prstGeom prst="borderCallout2">
            <a:avLst>
              <a:gd name="adj1" fmla="val 109618"/>
              <a:gd name="adj2" fmla="val 45904"/>
              <a:gd name="adj3" fmla="val 146268"/>
              <a:gd name="adj4" fmla="val 46082"/>
              <a:gd name="adj5" fmla="val 261988"/>
              <a:gd name="adj6" fmla="val -13848"/>
            </a:avLst>
          </a:prstGeom>
          <a:solidFill>
            <a:schemeClr val="accent4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rPr>
              <a:t>Agent is observing the activity</a:t>
            </a:r>
            <a:b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rPr>
            </a:b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rPr>
              <a:t>New product manager is shadowing </a:t>
            </a:r>
            <a:b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rPr>
            </a:b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rPr>
              <a:t>the experienced</a:t>
            </a:r>
            <a:r>
              <a:rPr kumimoji="0" lang="en-US" sz="20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rPr>
              <a:t> one. </a:t>
            </a: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3939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9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5" dur="5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6" grpId="0"/>
      <p:bldP spid="66" grpId="0"/>
      <p:bldP spid="76" grpId="0"/>
      <p:bldP spid="86" grpId="0"/>
      <p:bldP spid="3" grpId="0" animBg="1"/>
      <p:bldP spid="3" grpId="1" animBg="1"/>
      <p:bldP spid="8" grpId="0" animBg="1"/>
      <p:bldP spid="8" grpId="1" animBg="1"/>
      <p:bldP spid="63" grpId="0" animBg="1"/>
      <p:bldP spid="63" grpId="1" animBg="1"/>
      <p:bldP spid="64" grpId="0" animBg="1"/>
      <p:bldP spid="64" grpId="1" animBg="1"/>
      <p:bldP spid="88" grpId="0" animBg="1"/>
      <p:bldP spid="88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Rectangle 24"/>
          <p:cNvSpPr/>
          <p:nvPr/>
        </p:nvSpPr>
        <p:spPr>
          <a:xfrm>
            <a:off x="2429538" y="3783533"/>
            <a:ext cx="1656971" cy="775004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Action</a:t>
            </a:r>
          </a:p>
        </p:txBody>
      </p:sp>
      <p:sp>
        <p:nvSpPr>
          <p:cNvPr id="64" name="Rectangle 24"/>
          <p:cNvSpPr/>
          <p:nvPr/>
        </p:nvSpPr>
        <p:spPr>
          <a:xfrm>
            <a:off x="8156293" y="3783534"/>
            <a:ext cx="1656971" cy="775003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Flow</a:t>
            </a:r>
          </a:p>
        </p:txBody>
      </p:sp>
      <p:cxnSp>
        <p:nvCxnSpPr>
          <p:cNvPr id="65" name="Straight Connector 23"/>
          <p:cNvCxnSpPr/>
          <p:nvPr/>
        </p:nvCxnSpPr>
        <p:spPr>
          <a:xfrm rot="5400000" flipV="1">
            <a:off x="4691828" y="3556374"/>
            <a:ext cx="0" cy="1201536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0" name="Skupina 89"/>
          <p:cNvGrpSpPr/>
          <p:nvPr/>
        </p:nvGrpSpPr>
        <p:grpSpPr>
          <a:xfrm rot="5400000">
            <a:off x="4116361" y="4010951"/>
            <a:ext cx="255935" cy="292147"/>
            <a:chOff x="4460081" y="3268293"/>
            <a:chExt cx="255935" cy="292147"/>
          </a:xfrm>
        </p:grpSpPr>
        <p:cxnSp>
          <p:nvCxnSpPr>
            <p:cNvPr id="91" name="Straight Connector 4"/>
            <p:cNvCxnSpPr/>
            <p:nvPr/>
          </p:nvCxnSpPr>
          <p:spPr>
            <a:xfrm>
              <a:off x="4588167" y="3416424"/>
              <a:ext cx="127849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7"/>
            <p:cNvCxnSpPr/>
            <p:nvPr/>
          </p:nvCxnSpPr>
          <p:spPr>
            <a:xfrm flipH="1">
              <a:off x="4460081" y="3416424"/>
              <a:ext cx="128088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3" name="Oval 21"/>
            <p:cNvSpPr/>
            <p:nvPr/>
          </p:nvSpPr>
          <p:spPr>
            <a:xfrm>
              <a:off x="4514100" y="3268293"/>
              <a:ext cx="148131" cy="148131"/>
            </a:xfrm>
            <a:prstGeom prst="ellipse">
              <a:avLst/>
            </a:prstGeom>
            <a:ln w="1270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94" name="TextovéPole 93"/>
          <p:cNvSpPr txBox="1"/>
          <p:nvPr/>
        </p:nvSpPr>
        <p:spPr>
          <a:xfrm>
            <a:off x="4281475" y="4065954"/>
            <a:ext cx="9380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organizer</a:t>
            </a:r>
          </a:p>
        </p:txBody>
      </p:sp>
      <p:cxnSp>
        <p:nvCxnSpPr>
          <p:cNvPr id="95" name="Straight Connector 23"/>
          <p:cNvCxnSpPr/>
          <p:nvPr/>
        </p:nvCxnSpPr>
        <p:spPr>
          <a:xfrm rot="5400000" flipV="1">
            <a:off x="4679128" y="3819006"/>
            <a:ext cx="0" cy="1201536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6" name="Skupina 95"/>
          <p:cNvGrpSpPr/>
          <p:nvPr/>
        </p:nvGrpSpPr>
        <p:grpSpPr>
          <a:xfrm rot="5400000">
            <a:off x="4116361" y="4273583"/>
            <a:ext cx="255935" cy="292147"/>
            <a:chOff x="4460081" y="3268293"/>
            <a:chExt cx="255935" cy="292147"/>
          </a:xfrm>
        </p:grpSpPr>
        <p:cxnSp>
          <p:nvCxnSpPr>
            <p:cNvPr id="97" name="Straight Connector 4"/>
            <p:cNvCxnSpPr/>
            <p:nvPr/>
          </p:nvCxnSpPr>
          <p:spPr>
            <a:xfrm>
              <a:off x="4588167" y="3416424"/>
              <a:ext cx="127849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7"/>
            <p:cNvCxnSpPr/>
            <p:nvPr/>
          </p:nvCxnSpPr>
          <p:spPr>
            <a:xfrm flipH="1">
              <a:off x="4460081" y="3416424"/>
              <a:ext cx="128088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9" name="Oval 21"/>
            <p:cNvSpPr/>
            <p:nvPr/>
          </p:nvSpPr>
          <p:spPr>
            <a:xfrm>
              <a:off x="4514100" y="3268293"/>
              <a:ext cx="148131" cy="148131"/>
            </a:xfrm>
            <a:prstGeom prst="ellipse">
              <a:avLst/>
            </a:prstGeom>
            <a:ln w="1270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grpSp>
        <p:nvGrpSpPr>
          <p:cNvPr id="100" name="Skupina 99"/>
          <p:cNvGrpSpPr/>
          <p:nvPr/>
        </p:nvGrpSpPr>
        <p:grpSpPr>
          <a:xfrm rot="5400000" flipV="1">
            <a:off x="5018557" y="4273583"/>
            <a:ext cx="255935" cy="292147"/>
            <a:chOff x="4460081" y="3268293"/>
            <a:chExt cx="255935" cy="292147"/>
          </a:xfrm>
        </p:grpSpPr>
        <p:cxnSp>
          <p:nvCxnSpPr>
            <p:cNvPr id="101" name="Straight Connector 4"/>
            <p:cNvCxnSpPr/>
            <p:nvPr/>
          </p:nvCxnSpPr>
          <p:spPr>
            <a:xfrm>
              <a:off x="4588167" y="3416424"/>
              <a:ext cx="127849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7"/>
            <p:cNvCxnSpPr/>
            <p:nvPr/>
          </p:nvCxnSpPr>
          <p:spPr>
            <a:xfrm flipH="1">
              <a:off x="4460081" y="3416424"/>
              <a:ext cx="128088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3" name="Oval 21"/>
            <p:cNvSpPr/>
            <p:nvPr/>
          </p:nvSpPr>
          <p:spPr>
            <a:xfrm>
              <a:off x="4514100" y="3268293"/>
              <a:ext cx="148131" cy="148131"/>
            </a:xfrm>
            <a:prstGeom prst="ellipse">
              <a:avLst/>
            </a:prstGeom>
            <a:ln w="1270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104" name="TextovéPole 103"/>
          <p:cNvSpPr txBox="1"/>
          <p:nvPr/>
        </p:nvSpPr>
        <p:spPr>
          <a:xfrm>
            <a:off x="4287735" y="4391968"/>
            <a:ext cx="8483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member</a:t>
            </a:r>
          </a:p>
        </p:txBody>
      </p:sp>
      <p:cxnSp>
        <p:nvCxnSpPr>
          <p:cNvPr id="105" name="Straight Connector 32"/>
          <p:cNvCxnSpPr/>
          <p:nvPr/>
        </p:nvCxnSpPr>
        <p:spPr>
          <a:xfrm rot="5400000">
            <a:off x="5098423" y="4162095"/>
            <a:ext cx="201916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Connector 23"/>
          <p:cNvCxnSpPr/>
          <p:nvPr/>
        </p:nvCxnSpPr>
        <p:spPr>
          <a:xfrm rot="16200000" flipH="1" flipV="1">
            <a:off x="7545364" y="3554911"/>
            <a:ext cx="0" cy="1201536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7" name="Skupina 106"/>
          <p:cNvGrpSpPr/>
          <p:nvPr/>
        </p:nvGrpSpPr>
        <p:grpSpPr>
          <a:xfrm rot="16200000" flipH="1">
            <a:off x="7864898" y="4009488"/>
            <a:ext cx="255935" cy="292147"/>
            <a:chOff x="4460081" y="3268293"/>
            <a:chExt cx="255935" cy="292147"/>
          </a:xfrm>
        </p:grpSpPr>
        <p:cxnSp>
          <p:nvCxnSpPr>
            <p:cNvPr id="108" name="Straight Connector 4"/>
            <p:cNvCxnSpPr/>
            <p:nvPr/>
          </p:nvCxnSpPr>
          <p:spPr>
            <a:xfrm>
              <a:off x="4588167" y="3416424"/>
              <a:ext cx="127849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7"/>
            <p:cNvCxnSpPr/>
            <p:nvPr/>
          </p:nvCxnSpPr>
          <p:spPr>
            <a:xfrm flipH="1">
              <a:off x="4460081" y="3416424"/>
              <a:ext cx="128088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0" name="Oval 21"/>
            <p:cNvSpPr/>
            <p:nvPr/>
          </p:nvSpPr>
          <p:spPr>
            <a:xfrm>
              <a:off x="4514100" y="3268293"/>
              <a:ext cx="148131" cy="148131"/>
            </a:xfrm>
            <a:prstGeom prst="ellipse">
              <a:avLst/>
            </a:prstGeom>
            <a:ln w="1270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111" name="TextovéPole 110"/>
          <p:cNvSpPr txBox="1"/>
          <p:nvPr/>
        </p:nvSpPr>
        <p:spPr>
          <a:xfrm flipH="1">
            <a:off x="7045110" y="4057328"/>
            <a:ext cx="9380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organizer</a:t>
            </a:r>
          </a:p>
        </p:txBody>
      </p:sp>
      <p:cxnSp>
        <p:nvCxnSpPr>
          <p:cNvPr id="112" name="Straight Connector 23"/>
          <p:cNvCxnSpPr/>
          <p:nvPr/>
        </p:nvCxnSpPr>
        <p:spPr>
          <a:xfrm rot="16200000" flipH="1" flipV="1">
            <a:off x="7558064" y="3817543"/>
            <a:ext cx="0" cy="1201536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3" name="Skupina 112"/>
          <p:cNvGrpSpPr/>
          <p:nvPr/>
        </p:nvGrpSpPr>
        <p:grpSpPr>
          <a:xfrm rot="16200000" flipH="1">
            <a:off x="7864898" y="4272120"/>
            <a:ext cx="255935" cy="292147"/>
            <a:chOff x="4460081" y="3268293"/>
            <a:chExt cx="255935" cy="292147"/>
          </a:xfrm>
        </p:grpSpPr>
        <p:cxnSp>
          <p:nvCxnSpPr>
            <p:cNvPr id="114" name="Straight Connector 4"/>
            <p:cNvCxnSpPr/>
            <p:nvPr/>
          </p:nvCxnSpPr>
          <p:spPr>
            <a:xfrm>
              <a:off x="4588167" y="3416424"/>
              <a:ext cx="127849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7"/>
            <p:cNvCxnSpPr/>
            <p:nvPr/>
          </p:nvCxnSpPr>
          <p:spPr>
            <a:xfrm flipH="1">
              <a:off x="4460081" y="3416424"/>
              <a:ext cx="128088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6" name="Oval 21"/>
            <p:cNvSpPr/>
            <p:nvPr/>
          </p:nvSpPr>
          <p:spPr>
            <a:xfrm>
              <a:off x="4514100" y="3268293"/>
              <a:ext cx="148131" cy="148131"/>
            </a:xfrm>
            <a:prstGeom prst="ellipse">
              <a:avLst/>
            </a:prstGeom>
            <a:ln w="1270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grpSp>
        <p:nvGrpSpPr>
          <p:cNvPr id="117" name="Skupina 116"/>
          <p:cNvGrpSpPr/>
          <p:nvPr/>
        </p:nvGrpSpPr>
        <p:grpSpPr>
          <a:xfrm rot="16200000" flipH="1" flipV="1">
            <a:off x="6962702" y="4272120"/>
            <a:ext cx="255935" cy="292147"/>
            <a:chOff x="4460081" y="3268293"/>
            <a:chExt cx="255935" cy="292147"/>
          </a:xfrm>
        </p:grpSpPr>
        <p:cxnSp>
          <p:nvCxnSpPr>
            <p:cNvPr id="118" name="Straight Connector 4"/>
            <p:cNvCxnSpPr/>
            <p:nvPr/>
          </p:nvCxnSpPr>
          <p:spPr>
            <a:xfrm>
              <a:off x="4588167" y="3416424"/>
              <a:ext cx="127849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7"/>
            <p:cNvCxnSpPr/>
            <p:nvPr/>
          </p:nvCxnSpPr>
          <p:spPr>
            <a:xfrm flipH="1">
              <a:off x="4460081" y="3416424"/>
              <a:ext cx="128088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0" name="Oval 21"/>
            <p:cNvSpPr/>
            <p:nvPr/>
          </p:nvSpPr>
          <p:spPr>
            <a:xfrm>
              <a:off x="4514100" y="3268293"/>
              <a:ext cx="148131" cy="148131"/>
            </a:xfrm>
            <a:prstGeom prst="ellipse">
              <a:avLst/>
            </a:prstGeom>
            <a:ln w="1270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121" name="TextovéPole 120"/>
          <p:cNvSpPr txBox="1"/>
          <p:nvPr/>
        </p:nvSpPr>
        <p:spPr>
          <a:xfrm flipH="1">
            <a:off x="7101150" y="4390505"/>
            <a:ext cx="8483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member</a:t>
            </a:r>
          </a:p>
        </p:txBody>
      </p:sp>
      <p:sp>
        <p:nvSpPr>
          <p:cNvPr id="199" name="Rectangle 8"/>
          <p:cNvSpPr/>
          <p:nvPr/>
        </p:nvSpPr>
        <p:spPr>
          <a:xfrm>
            <a:off x="5283682" y="1843456"/>
            <a:ext cx="1656971" cy="72013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Goal</a:t>
            </a:r>
          </a:p>
        </p:txBody>
      </p:sp>
      <p:sp>
        <p:nvSpPr>
          <p:cNvPr id="200" name="Rectangle 22"/>
          <p:cNvSpPr/>
          <p:nvPr/>
        </p:nvSpPr>
        <p:spPr>
          <a:xfrm>
            <a:off x="5283682" y="5748597"/>
            <a:ext cx="1656971" cy="715731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Activity</a:t>
            </a:r>
          </a:p>
        </p:txBody>
      </p:sp>
      <p:sp>
        <p:nvSpPr>
          <p:cNvPr id="224" name="Rectangle 24"/>
          <p:cNvSpPr/>
          <p:nvPr/>
        </p:nvSpPr>
        <p:spPr>
          <a:xfrm>
            <a:off x="5283682" y="3783534"/>
            <a:ext cx="1656971" cy="762671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Agent</a:t>
            </a:r>
          </a:p>
        </p:txBody>
      </p:sp>
      <p:cxnSp>
        <p:nvCxnSpPr>
          <p:cNvPr id="225" name="Straight Connector 23"/>
          <p:cNvCxnSpPr/>
          <p:nvPr/>
        </p:nvCxnSpPr>
        <p:spPr>
          <a:xfrm flipV="1">
            <a:off x="6296094" y="2581998"/>
            <a:ext cx="0" cy="1201536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6" name="Skupina 225"/>
          <p:cNvGrpSpPr/>
          <p:nvPr/>
        </p:nvGrpSpPr>
        <p:grpSpPr>
          <a:xfrm>
            <a:off x="6168009" y="3484194"/>
            <a:ext cx="255935" cy="292147"/>
            <a:chOff x="4460081" y="3268293"/>
            <a:chExt cx="255935" cy="292147"/>
          </a:xfrm>
        </p:grpSpPr>
        <p:cxnSp>
          <p:nvCxnSpPr>
            <p:cNvPr id="227" name="Straight Connector 4"/>
            <p:cNvCxnSpPr/>
            <p:nvPr/>
          </p:nvCxnSpPr>
          <p:spPr>
            <a:xfrm>
              <a:off x="4588167" y="3416424"/>
              <a:ext cx="127849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Straight Connector 7"/>
            <p:cNvCxnSpPr/>
            <p:nvPr/>
          </p:nvCxnSpPr>
          <p:spPr>
            <a:xfrm flipH="1">
              <a:off x="4460081" y="3416424"/>
              <a:ext cx="128088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9" name="Oval 21"/>
            <p:cNvSpPr/>
            <p:nvPr/>
          </p:nvSpPr>
          <p:spPr>
            <a:xfrm>
              <a:off x="4514100" y="3268293"/>
              <a:ext cx="148131" cy="148131"/>
            </a:xfrm>
            <a:prstGeom prst="ellipse">
              <a:avLst/>
            </a:prstGeom>
            <a:ln w="1270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grpSp>
        <p:nvGrpSpPr>
          <p:cNvPr id="230" name="Skupina 229"/>
          <p:cNvGrpSpPr/>
          <p:nvPr/>
        </p:nvGrpSpPr>
        <p:grpSpPr>
          <a:xfrm flipV="1">
            <a:off x="6168009" y="2581998"/>
            <a:ext cx="255935" cy="292147"/>
            <a:chOff x="4460081" y="3268293"/>
            <a:chExt cx="255935" cy="292147"/>
          </a:xfrm>
        </p:grpSpPr>
        <p:cxnSp>
          <p:nvCxnSpPr>
            <p:cNvPr id="231" name="Straight Connector 4"/>
            <p:cNvCxnSpPr/>
            <p:nvPr/>
          </p:nvCxnSpPr>
          <p:spPr>
            <a:xfrm>
              <a:off x="4588167" y="3416424"/>
              <a:ext cx="127849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2" name="Straight Connector 7"/>
            <p:cNvCxnSpPr/>
            <p:nvPr/>
          </p:nvCxnSpPr>
          <p:spPr>
            <a:xfrm flipH="1">
              <a:off x="4460081" y="3416424"/>
              <a:ext cx="128088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3" name="Oval 21"/>
            <p:cNvSpPr/>
            <p:nvPr/>
          </p:nvSpPr>
          <p:spPr>
            <a:xfrm>
              <a:off x="4514100" y="3268293"/>
              <a:ext cx="148131" cy="148131"/>
            </a:xfrm>
            <a:prstGeom prst="ellipse">
              <a:avLst/>
            </a:prstGeom>
            <a:ln w="1270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234" name="TextovéPole 233"/>
          <p:cNvSpPr txBox="1"/>
          <p:nvPr/>
        </p:nvSpPr>
        <p:spPr>
          <a:xfrm rot="16200000">
            <a:off x="5704962" y="3046935"/>
            <a:ext cx="8018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follower</a:t>
            </a:r>
          </a:p>
        </p:txBody>
      </p:sp>
      <p:cxnSp>
        <p:nvCxnSpPr>
          <p:cNvPr id="235" name="Straight Connector 23"/>
          <p:cNvCxnSpPr/>
          <p:nvPr/>
        </p:nvCxnSpPr>
        <p:spPr>
          <a:xfrm flipV="1">
            <a:off x="5896143" y="2564905"/>
            <a:ext cx="0" cy="1201536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6" name="Skupina 235"/>
          <p:cNvGrpSpPr/>
          <p:nvPr/>
        </p:nvGrpSpPr>
        <p:grpSpPr>
          <a:xfrm flipV="1">
            <a:off x="5768058" y="2564905"/>
            <a:ext cx="255935" cy="292147"/>
            <a:chOff x="4460081" y="3268293"/>
            <a:chExt cx="255935" cy="292147"/>
          </a:xfrm>
        </p:grpSpPr>
        <p:cxnSp>
          <p:nvCxnSpPr>
            <p:cNvPr id="237" name="Straight Connector 4"/>
            <p:cNvCxnSpPr/>
            <p:nvPr/>
          </p:nvCxnSpPr>
          <p:spPr>
            <a:xfrm>
              <a:off x="4588167" y="3416424"/>
              <a:ext cx="127849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Straight Connector 7"/>
            <p:cNvCxnSpPr/>
            <p:nvPr/>
          </p:nvCxnSpPr>
          <p:spPr>
            <a:xfrm flipH="1">
              <a:off x="4460081" y="3416424"/>
              <a:ext cx="128088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9" name="Oval 21"/>
            <p:cNvSpPr/>
            <p:nvPr/>
          </p:nvSpPr>
          <p:spPr>
            <a:xfrm>
              <a:off x="4514100" y="3268293"/>
              <a:ext cx="148131" cy="148131"/>
            </a:xfrm>
            <a:prstGeom prst="ellipse">
              <a:avLst/>
            </a:prstGeom>
            <a:ln w="1270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cxnSp>
        <p:nvCxnSpPr>
          <p:cNvPr id="240" name="Straight Connector 32"/>
          <p:cNvCxnSpPr/>
          <p:nvPr/>
        </p:nvCxnSpPr>
        <p:spPr>
          <a:xfrm>
            <a:off x="5796676" y="3678932"/>
            <a:ext cx="201916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1" name="TextovéPole 240"/>
          <p:cNvSpPr txBox="1"/>
          <p:nvPr/>
        </p:nvSpPr>
        <p:spPr>
          <a:xfrm rot="16200000">
            <a:off x="5123326" y="3046936"/>
            <a:ext cx="10615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establisher</a:t>
            </a:r>
          </a:p>
        </p:txBody>
      </p:sp>
      <p:sp>
        <p:nvSpPr>
          <p:cNvPr id="242" name="Oval 39"/>
          <p:cNvSpPr/>
          <p:nvPr/>
        </p:nvSpPr>
        <p:spPr>
          <a:xfrm rot="10800000">
            <a:off x="5822076" y="3467032"/>
            <a:ext cx="148131" cy="148131"/>
          </a:xfrm>
          <a:prstGeom prst="ellipse">
            <a:avLst/>
          </a:prstGeom>
          <a:ln w="12700"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43" name="Straight Connector 23"/>
          <p:cNvCxnSpPr/>
          <p:nvPr/>
        </p:nvCxnSpPr>
        <p:spPr>
          <a:xfrm flipV="1">
            <a:off x="5504255" y="4551544"/>
            <a:ext cx="0" cy="1201536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4" name="Skupina 243"/>
          <p:cNvGrpSpPr/>
          <p:nvPr/>
        </p:nvGrpSpPr>
        <p:grpSpPr>
          <a:xfrm>
            <a:off x="5376170" y="5453740"/>
            <a:ext cx="255935" cy="292147"/>
            <a:chOff x="4460081" y="3268293"/>
            <a:chExt cx="255935" cy="292147"/>
          </a:xfrm>
        </p:grpSpPr>
        <p:cxnSp>
          <p:nvCxnSpPr>
            <p:cNvPr id="245" name="Straight Connector 4"/>
            <p:cNvCxnSpPr/>
            <p:nvPr/>
          </p:nvCxnSpPr>
          <p:spPr>
            <a:xfrm>
              <a:off x="4588167" y="3416424"/>
              <a:ext cx="127849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Connector 7"/>
            <p:cNvCxnSpPr/>
            <p:nvPr/>
          </p:nvCxnSpPr>
          <p:spPr>
            <a:xfrm flipH="1">
              <a:off x="4460081" y="3416424"/>
              <a:ext cx="128088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7" name="Oval 21"/>
            <p:cNvSpPr/>
            <p:nvPr/>
          </p:nvSpPr>
          <p:spPr>
            <a:xfrm>
              <a:off x="4514100" y="3268293"/>
              <a:ext cx="148131" cy="148131"/>
            </a:xfrm>
            <a:prstGeom prst="ellipse">
              <a:avLst/>
            </a:prstGeom>
            <a:ln w="1270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grpSp>
        <p:nvGrpSpPr>
          <p:cNvPr id="248" name="Skupina 247"/>
          <p:cNvGrpSpPr/>
          <p:nvPr/>
        </p:nvGrpSpPr>
        <p:grpSpPr>
          <a:xfrm flipV="1">
            <a:off x="5376170" y="4551544"/>
            <a:ext cx="255935" cy="292147"/>
            <a:chOff x="4460081" y="3268293"/>
            <a:chExt cx="255935" cy="292147"/>
          </a:xfrm>
        </p:grpSpPr>
        <p:cxnSp>
          <p:nvCxnSpPr>
            <p:cNvPr id="249" name="Straight Connector 4"/>
            <p:cNvCxnSpPr/>
            <p:nvPr/>
          </p:nvCxnSpPr>
          <p:spPr>
            <a:xfrm>
              <a:off x="4588167" y="3416424"/>
              <a:ext cx="127849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Straight Connector 7"/>
            <p:cNvCxnSpPr/>
            <p:nvPr/>
          </p:nvCxnSpPr>
          <p:spPr>
            <a:xfrm flipH="1">
              <a:off x="4460081" y="3416424"/>
              <a:ext cx="128088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1" name="Oval 21"/>
            <p:cNvSpPr/>
            <p:nvPr/>
          </p:nvSpPr>
          <p:spPr>
            <a:xfrm>
              <a:off x="4514100" y="3268293"/>
              <a:ext cx="148131" cy="148131"/>
            </a:xfrm>
            <a:prstGeom prst="ellipse">
              <a:avLst/>
            </a:prstGeom>
            <a:ln w="1270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252" name="TextovéPole 251"/>
          <p:cNvSpPr txBox="1"/>
          <p:nvPr/>
        </p:nvSpPr>
        <p:spPr>
          <a:xfrm rot="16200000">
            <a:off x="4893638" y="5016481"/>
            <a:ext cx="8402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superior</a:t>
            </a:r>
          </a:p>
        </p:txBody>
      </p:sp>
      <p:cxnSp>
        <p:nvCxnSpPr>
          <p:cNvPr id="253" name="Straight Connector 23"/>
          <p:cNvCxnSpPr/>
          <p:nvPr/>
        </p:nvCxnSpPr>
        <p:spPr>
          <a:xfrm flipV="1">
            <a:off x="5864295" y="4545837"/>
            <a:ext cx="0" cy="1201536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4" name="Skupina 253"/>
          <p:cNvGrpSpPr/>
          <p:nvPr/>
        </p:nvGrpSpPr>
        <p:grpSpPr>
          <a:xfrm>
            <a:off x="5736210" y="5448033"/>
            <a:ext cx="255935" cy="292147"/>
            <a:chOff x="4460081" y="3268293"/>
            <a:chExt cx="255935" cy="292147"/>
          </a:xfrm>
        </p:grpSpPr>
        <p:cxnSp>
          <p:nvCxnSpPr>
            <p:cNvPr id="255" name="Straight Connector 4"/>
            <p:cNvCxnSpPr/>
            <p:nvPr/>
          </p:nvCxnSpPr>
          <p:spPr>
            <a:xfrm>
              <a:off x="4588167" y="3416424"/>
              <a:ext cx="127849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6" name="Straight Connector 7"/>
            <p:cNvCxnSpPr/>
            <p:nvPr/>
          </p:nvCxnSpPr>
          <p:spPr>
            <a:xfrm flipH="1">
              <a:off x="4460081" y="3416424"/>
              <a:ext cx="128088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7" name="Oval 21"/>
            <p:cNvSpPr/>
            <p:nvPr/>
          </p:nvSpPr>
          <p:spPr>
            <a:xfrm>
              <a:off x="4514100" y="3268293"/>
              <a:ext cx="148131" cy="148131"/>
            </a:xfrm>
            <a:prstGeom prst="ellipse">
              <a:avLst/>
            </a:prstGeom>
            <a:ln w="1270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258" name="TextovéPole 257"/>
          <p:cNvSpPr txBox="1"/>
          <p:nvPr/>
        </p:nvSpPr>
        <p:spPr>
          <a:xfrm rot="16200000">
            <a:off x="5317799" y="5010774"/>
            <a:ext cx="7120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author</a:t>
            </a:r>
          </a:p>
        </p:txBody>
      </p:sp>
      <p:cxnSp>
        <p:nvCxnSpPr>
          <p:cNvPr id="259" name="Straight Connector 23"/>
          <p:cNvCxnSpPr/>
          <p:nvPr/>
        </p:nvCxnSpPr>
        <p:spPr>
          <a:xfrm flipV="1">
            <a:off x="6300732" y="4558537"/>
            <a:ext cx="0" cy="1201536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0" name="Skupina 259"/>
          <p:cNvGrpSpPr/>
          <p:nvPr/>
        </p:nvGrpSpPr>
        <p:grpSpPr>
          <a:xfrm>
            <a:off x="6172647" y="5448033"/>
            <a:ext cx="255935" cy="292147"/>
            <a:chOff x="4460081" y="3268293"/>
            <a:chExt cx="255935" cy="292147"/>
          </a:xfrm>
        </p:grpSpPr>
        <p:cxnSp>
          <p:nvCxnSpPr>
            <p:cNvPr id="261" name="Straight Connector 4"/>
            <p:cNvCxnSpPr/>
            <p:nvPr/>
          </p:nvCxnSpPr>
          <p:spPr>
            <a:xfrm>
              <a:off x="4588167" y="3416424"/>
              <a:ext cx="127849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Straight Connector 7"/>
            <p:cNvCxnSpPr/>
            <p:nvPr/>
          </p:nvCxnSpPr>
          <p:spPr>
            <a:xfrm flipH="1">
              <a:off x="4460081" y="3416424"/>
              <a:ext cx="128088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3" name="Oval 21"/>
            <p:cNvSpPr/>
            <p:nvPr/>
          </p:nvSpPr>
          <p:spPr>
            <a:xfrm>
              <a:off x="4514100" y="3268293"/>
              <a:ext cx="148131" cy="148131"/>
            </a:xfrm>
            <a:prstGeom prst="ellipse">
              <a:avLst/>
            </a:prstGeom>
            <a:ln w="1270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grpSp>
        <p:nvGrpSpPr>
          <p:cNvPr id="264" name="Skupina 263"/>
          <p:cNvGrpSpPr/>
          <p:nvPr/>
        </p:nvGrpSpPr>
        <p:grpSpPr>
          <a:xfrm flipV="1">
            <a:off x="6172647" y="4545837"/>
            <a:ext cx="255935" cy="292147"/>
            <a:chOff x="4460081" y="3268293"/>
            <a:chExt cx="255935" cy="292147"/>
          </a:xfrm>
        </p:grpSpPr>
        <p:cxnSp>
          <p:nvCxnSpPr>
            <p:cNvPr id="265" name="Straight Connector 4"/>
            <p:cNvCxnSpPr/>
            <p:nvPr/>
          </p:nvCxnSpPr>
          <p:spPr>
            <a:xfrm>
              <a:off x="4588167" y="3416424"/>
              <a:ext cx="127849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Straight Connector 7"/>
            <p:cNvCxnSpPr/>
            <p:nvPr/>
          </p:nvCxnSpPr>
          <p:spPr>
            <a:xfrm flipH="1">
              <a:off x="4460081" y="3416424"/>
              <a:ext cx="128088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7" name="Oval 21"/>
            <p:cNvSpPr/>
            <p:nvPr/>
          </p:nvSpPr>
          <p:spPr>
            <a:xfrm>
              <a:off x="4514100" y="3268293"/>
              <a:ext cx="148131" cy="148131"/>
            </a:xfrm>
            <a:prstGeom prst="ellipse">
              <a:avLst/>
            </a:prstGeom>
            <a:ln w="1270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268" name="TextovéPole 267"/>
          <p:cNvSpPr txBox="1"/>
          <p:nvPr/>
        </p:nvSpPr>
        <p:spPr>
          <a:xfrm rot="16200000">
            <a:off x="5526520" y="5010774"/>
            <a:ext cx="11192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collaborator</a:t>
            </a:r>
          </a:p>
        </p:txBody>
      </p:sp>
      <p:cxnSp>
        <p:nvCxnSpPr>
          <p:cNvPr id="269" name="Straight Connector 23"/>
          <p:cNvCxnSpPr/>
          <p:nvPr/>
        </p:nvCxnSpPr>
        <p:spPr>
          <a:xfrm flipV="1">
            <a:off x="6688231" y="4540261"/>
            <a:ext cx="0" cy="1201536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0" name="Skupina 269"/>
          <p:cNvGrpSpPr/>
          <p:nvPr/>
        </p:nvGrpSpPr>
        <p:grpSpPr>
          <a:xfrm>
            <a:off x="6560146" y="5456541"/>
            <a:ext cx="255935" cy="292147"/>
            <a:chOff x="4460081" y="3268293"/>
            <a:chExt cx="255935" cy="292147"/>
          </a:xfrm>
        </p:grpSpPr>
        <p:cxnSp>
          <p:nvCxnSpPr>
            <p:cNvPr id="271" name="Straight Connector 4"/>
            <p:cNvCxnSpPr/>
            <p:nvPr/>
          </p:nvCxnSpPr>
          <p:spPr>
            <a:xfrm>
              <a:off x="4588167" y="3416424"/>
              <a:ext cx="127849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2" name="Straight Connector 7"/>
            <p:cNvCxnSpPr/>
            <p:nvPr/>
          </p:nvCxnSpPr>
          <p:spPr>
            <a:xfrm flipH="1">
              <a:off x="4460081" y="3416424"/>
              <a:ext cx="128088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3" name="Oval 21"/>
            <p:cNvSpPr/>
            <p:nvPr/>
          </p:nvSpPr>
          <p:spPr>
            <a:xfrm>
              <a:off x="4514100" y="3268293"/>
              <a:ext cx="148131" cy="148131"/>
            </a:xfrm>
            <a:prstGeom prst="ellipse">
              <a:avLst/>
            </a:prstGeom>
            <a:ln w="1270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grpSp>
        <p:nvGrpSpPr>
          <p:cNvPr id="274" name="Skupina 273"/>
          <p:cNvGrpSpPr/>
          <p:nvPr/>
        </p:nvGrpSpPr>
        <p:grpSpPr>
          <a:xfrm flipV="1">
            <a:off x="6560146" y="4540261"/>
            <a:ext cx="255935" cy="292147"/>
            <a:chOff x="4460081" y="3268293"/>
            <a:chExt cx="255935" cy="292147"/>
          </a:xfrm>
        </p:grpSpPr>
        <p:cxnSp>
          <p:nvCxnSpPr>
            <p:cNvPr id="275" name="Straight Connector 4"/>
            <p:cNvCxnSpPr/>
            <p:nvPr/>
          </p:nvCxnSpPr>
          <p:spPr>
            <a:xfrm>
              <a:off x="4588167" y="3416424"/>
              <a:ext cx="127849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6" name="Straight Connector 7"/>
            <p:cNvCxnSpPr/>
            <p:nvPr/>
          </p:nvCxnSpPr>
          <p:spPr>
            <a:xfrm flipH="1">
              <a:off x="4460081" y="3416424"/>
              <a:ext cx="128088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7" name="Oval 21"/>
            <p:cNvSpPr/>
            <p:nvPr/>
          </p:nvSpPr>
          <p:spPr>
            <a:xfrm>
              <a:off x="4514100" y="3268293"/>
              <a:ext cx="148131" cy="148131"/>
            </a:xfrm>
            <a:prstGeom prst="ellipse">
              <a:avLst/>
            </a:prstGeom>
            <a:ln w="1270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278" name="TextovéPole 277"/>
          <p:cNvSpPr txBox="1"/>
          <p:nvPr/>
        </p:nvSpPr>
        <p:spPr>
          <a:xfrm rot="16200000">
            <a:off x="6114484" y="5005198"/>
            <a:ext cx="7665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learner</a:t>
            </a:r>
          </a:p>
        </p:txBody>
      </p:sp>
      <p:cxnSp>
        <p:nvCxnSpPr>
          <p:cNvPr id="279" name="Straight Connector 32"/>
          <p:cNvCxnSpPr/>
          <p:nvPr/>
        </p:nvCxnSpPr>
        <p:spPr>
          <a:xfrm>
            <a:off x="5768290" y="4639052"/>
            <a:ext cx="201916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0" name="Straight Connector 32"/>
          <p:cNvCxnSpPr/>
          <p:nvPr/>
        </p:nvCxnSpPr>
        <p:spPr>
          <a:xfrm rot="5400000">
            <a:off x="6931146" y="4156822"/>
            <a:ext cx="201916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Bublinový popisek: zahnutá čára 1">
            <a:extLst>
              <a:ext uri="{FF2B5EF4-FFF2-40B4-BE49-F238E27FC236}">
                <a16:creationId xmlns:a16="http://schemas.microsoft.com/office/drawing/2014/main" id="{AFE8336F-7AC5-4524-BB50-208C0BE7EC9A}"/>
              </a:ext>
            </a:extLst>
          </p:cNvPr>
          <p:cNvSpPr/>
          <p:nvPr/>
        </p:nvSpPr>
        <p:spPr bwMode="auto">
          <a:xfrm>
            <a:off x="4644188" y="2025594"/>
            <a:ext cx="4216057" cy="1707144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109651"/>
              <a:gd name="adj6" fmla="val -33977"/>
            </a:avLst>
          </a:prstGeom>
          <a:solidFill>
            <a:schemeClr val="accent4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rPr>
              <a:t>Action is the set of activities,</a:t>
            </a:r>
            <a:b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rPr>
            </a:b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rPr>
              <a:t>performed for a purpose</a:t>
            </a:r>
            <a:b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rPr>
            </a:b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rPr>
              <a:t>and only one time</a:t>
            </a:r>
            <a:b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rPr>
            </a:b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rPr>
              <a:t>(eq</a:t>
            </a:r>
            <a:r>
              <a:rPr lang="en-US" sz="2400" dirty="0">
                <a:latin typeface="Tahoma" charset="0"/>
              </a:rPr>
              <a:t>ual to project)</a:t>
            </a: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123" name="Bublinový popisek: zahnutá čára 122">
            <a:extLst>
              <a:ext uri="{FF2B5EF4-FFF2-40B4-BE49-F238E27FC236}">
                <a16:creationId xmlns:a16="http://schemas.microsoft.com/office/drawing/2014/main" id="{A92CCA4D-2BDE-4A2F-B915-B585FCA08289}"/>
              </a:ext>
            </a:extLst>
          </p:cNvPr>
          <p:cNvSpPr/>
          <p:nvPr/>
        </p:nvSpPr>
        <p:spPr bwMode="auto">
          <a:xfrm>
            <a:off x="3270103" y="4978548"/>
            <a:ext cx="4216057" cy="1707144"/>
          </a:xfrm>
          <a:prstGeom prst="borderCallout2">
            <a:avLst>
              <a:gd name="adj1" fmla="val 51230"/>
              <a:gd name="adj2" fmla="val 105878"/>
              <a:gd name="adj3" fmla="val 51800"/>
              <a:gd name="adj4" fmla="val 122001"/>
              <a:gd name="adj5" fmla="val -31665"/>
              <a:gd name="adj6" fmla="val 136532"/>
            </a:avLst>
          </a:prstGeom>
          <a:solidFill>
            <a:schemeClr val="accent4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rPr>
              <a:t>Flow is the set of activities,</a:t>
            </a:r>
            <a:b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rPr>
            </a:b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rPr>
              <a:t>performed for a purpose</a:t>
            </a:r>
            <a:b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rPr>
            </a:b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rPr>
              <a:t>and is design</a:t>
            </a:r>
            <a:r>
              <a:rPr kumimoji="0" lang="en-US" sz="24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rPr>
              <a:t> to be repeated</a:t>
            </a:r>
            <a:b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rPr>
            </a:b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rPr>
              <a:t>(eq</a:t>
            </a:r>
            <a:r>
              <a:rPr lang="en-US" sz="2400" dirty="0">
                <a:latin typeface="Tahoma" charset="0"/>
              </a:rPr>
              <a:t>ual to process)</a:t>
            </a: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124" name="Bublinový popisek: zahnutá čára 123">
            <a:extLst>
              <a:ext uri="{FF2B5EF4-FFF2-40B4-BE49-F238E27FC236}">
                <a16:creationId xmlns:a16="http://schemas.microsoft.com/office/drawing/2014/main" id="{E6AEA986-B561-4AF3-AA96-33EE7CD9ACF5}"/>
              </a:ext>
            </a:extLst>
          </p:cNvPr>
          <p:cNvSpPr/>
          <p:nvPr/>
        </p:nvSpPr>
        <p:spPr bwMode="auto">
          <a:xfrm>
            <a:off x="6232991" y="3062710"/>
            <a:ext cx="4584164" cy="860222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109651"/>
              <a:gd name="adj6" fmla="val -33977"/>
            </a:avLst>
          </a:prstGeom>
          <a:solidFill>
            <a:schemeClr val="accent4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dirty="0">
                <a:latin typeface="Tahoma" charset="0"/>
              </a:rPr>
              <a:t>Agent is responsible for design,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rPr>
              <a:t>performance</a:t>
            </a:r>
            <a:r>
              <a:rPr kumimoji="0" lang="en-US" sz="24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rPr>
              <a:t> and/or result</a:t>
            </a: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125" name="Bublinový popisek: zahnutá čára 124">
            <a:extLst>
              <a:ext uri="{FF2B5EF4-FFF2-40B4-BE49-F238E27FC236}">
                <a16:creationId xmlns:a16="http://schemas.microsoft.com/office/drawing/2014/main" id="{CE81C601-2CBA-4F75-96AF-624F52B7458C}"/>
              </a:ext>
            </a:extLst>
          </p:cNvPr>
          <p:cNvSpPr/>
          <p:nvPr/>
        </p:nvSpPr>
        <p:spPr bwMode="auto">
          <a:xfrm>
            <a:off x="1721797" y="5189824"/>
            <a:ext cx="5094284" cy="860222"/>
          </a:xfrm>
          <a:prstGeom prst="borderCallout2">
            <a:avLst>
              <a:gd name="adj1" fmla="val 41367"/>
              <a:gd name="adj2" fmla="val 102648"/>
              <a:gd name="adj3" fmla="val 41367"/>
              <a:gd name="adj4" fmla="val 112140"/>
              <a:gd name="adj5" fmla="val -57712"/>
              <a:gd name="adj6" fmla="val 116811"/>
            </a:avLst>
          </a:prstGeom>
          <a:solidFill>
            <a:schemeClr val="accent4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dirty="0">
                <a:latin typeface="Tahoma" charset="0"/>
              </a:rPr>
              <a:t>Agent is following the instructions</a:t>
            </a:r>
            <a:br>
              <a:rPr lang="en-US" sz="2400" dirty="0">
                <a:latin typeface="Tahoma" charset="0"/>
              </a:rPr>
            </a:br>
            <a:r>
              <a:rPr lang="en-US" sz="2400" dirty="0">
                <a:latin typeface="Tahoma" charset="0"/>
              </a:rPr>
              <a:t>and has no influence to their design</a:t>
            </a: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126" name="Nadpis 1">
            <a:extLst>
              <a:ext uri="{FF2B5EF4-FFF2-40B4-BE49-F238E27FC236}">
                <a16:creationId xmlns:a16="http://schemas.microsoft.com/office/drawing/2014/main" id="{3EC270BE-BAF4-455A-A85E-1978E234A6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Diamond of Agent-Team Organization</a:t>
            </a:r>
          </a:p>
        </p:txBody>
      </p:sp>
    </p:spTree>
    <p:extLst>
      <p:ext uri="{BB962C8B-B14F-4D97-AF65-F5344CB8AC3E}">
        <p14:creationId xmlns:p14="http://schemas.microsoft.com/office/powerpoint/2010/main" val="2930953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0" dur="50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500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 animBg="1"/>
      <p:bldP spid="64" grpId="0" animBg="1"/>
      <p:bldP spid="94" grpId="0"/>
      <p:bldP spid="104" grpId="0"/>
      <p:bldP spid="111" grpId="0"/>
      <p:bldP spid="121" grpId="0"/>
      <p:bldP spid="2" grpId="0" animBg="1"/>
      <p:bldP spid="2" grpId="1" animBg="1"/>
      <p:bldP spid="123" grpId="0" animBg="1"/>
      <p:bldP spid="123" grpId="1" animBg="1"/>
      <p:bldP spid="124" grpId="0" animBg="1"/>
      <p:bldP spid="124" grpId="1" animBg="1"/>
      <p:bldP spid="125" grpId="0" animBg="1"/>
      <p:bldP spid="125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3" name="Straight Connector 23"/>
          <p:cNvCxnSpPr>
            <a:stCxn id="130" idx="4"/>
            <a:endCxn id="127" idx="0"/>
          </p:cNvCxnSpPr>
          <p:nvPr/>
        </p:nvCxnSpPr>
        <p:spPr>
          <a:xfrm flipV="1">
            <a:off x="3425029" y="2443988"/>
            <a:ext cx="1562721" cy="1045643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4" name="Skupina 123"/>
          <p:cNvGrpSpPr/>
          <p:nvPr/>
        </p:nvGrpSpPr>
        <p:grpSpPr>
          <a:xfrm rot="5400000" flipV="1">
            <a:off x="5005856" y="2297797"/>
            <a:ext cx="255935" cy="292147"/>
            <a:chOff x="4460081" y="3268293"/>
            <a:chExt cx="255935" cy="292147"/>
          </a:xfrm>
        </p:grpSpPr>
        <p:cxnSp>
          <p:nvCxnSpPr>
            <p:cNvPr id="125" name="Straight Connector 4"/>
            <p:cNvCxnSpPr/>
            <p:nvPr/>
          </p:nvCxnSpPr>
          <p:spPr>
            <a:xfrm>
              <a:off x="4588167" y="3416424"/>
              <a:ext cx="127849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7"/>
            <p:cNvCxnSpPr/>
            <p:nvPr/>
          </p:nvCxnSpPr>
          <p:spPr>
            <a:xfrm flipH="1">
              <a:off x="4460081" y="3416424"/>
              <a:ext cx="128088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7" name="Oval 21"/>
            <p:cNvSpPr/>
            <p:nvPr/>
          </p:nvSpPr>
          <p:spPr>
            <a:xfrm>
              <a:off x="4514100" y="3268293"/>
              <a:ext cx="148131" cy="148131"/>
            </a:xfrm>
            <a:prstGeom prst="ellipse">
              <a:avLst/>
            </a:prstGeom>
            <a:ln w="1270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cxnSp>
        <p:nvCxnSpPr>
          <p:cNvPr id="128" name="Straight Connector 32"/>
          <p:cNvCxnSpPr/>
          <p:nvPr/>
        </p:nvCxnSpPr>
        <p:spPr>
          <a:xfrm>
            <a:off x="3325564" y="3701531"/>
            <a:ext cx="201916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0" name="Oval 39"/>
          <p:cNvSpPr/>
          <p:nvPr/>
        </p:nvSpPr>
        <p:spPr>
          <a:xfrm rot="10800000">
            <a:off x="3350964" y="3489631"/>
            <a:ext cx="148131" cy="148131"/>
          </a:xfrm>
          <a:prstGeom prst="ellipse">
            <a:avLst/>
          </a:prstGeom>
          <a:ln w="12700"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2" name="Straight Connector 32"/>
          <p:cNvCxnSpPr>
            <a:stCxn id="130" idx="0"/>
          </p:cNvCxnSpPr>
          <p:nvPr/>
        </p:nvCxnSpPr>
        <p:spPr>
          <a:xfrm>
            <a:off x="3425028" y="3637762"/>
            <a:ext cx="0" cy="145773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Straight Connector 32"/>
          <p:cNvCxnSpPr>
            <a:stCxn id="127" idx="4"/>
          </p:cNvCxnSpPr>
          <p:nvPr/>
        </p:nvCxnSpPr>
        <p:spPr>
          <a:xfrm>
            <a:off x="5135880" y="2443987"/>
            <a:ext cx="144016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Straight Connector 23"/>
          <p:cNvCxnSpPr>
            <a:stCxn id="147" idx="0"/>
            <a:endCxn id="139" idx="0"/>
          </p:cNvCxnSpPr>
          <p:nvPr/>
        </p:nvCxnSpPr>
        <p:spPr>
          <a:xfrm flipV="1">
            <a:off x="3016320" y="2185209"/>
            <a:ext cx="1970597" cy="1308044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6" name="Skupina 135"/>
          <p:cNvGrpSpPr/>
          <p:nvPr/>
        </p:nvGrpSpPr>
        <p:grpSpPr>
          <a:xfrm rot="5400000" flipV="1">
            <a:off x="5005023" y="2039019"/>
            <a:ext cx="255935" cy="292147"/>
            <a:chOff x="4460081" y="3268293"/>
            <a:chExt cx="255935" cy="292147"/>
          </a:xfrm>
        </p:grpSpPr>
        <p:cxnSp>
          <p:nvCxnSpPr>
            <p:cNvPr id="137" name="Straight Connector 4"/>
            <p:cNvCxnSpPr/>
            <p:nvPr/>
          </p:nvCxnSpPr>
          <p:spPr>
            <a:xfrm>
              <a:off x="4588167" y="3416424"/>
              <a:ext cx="127849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7"/>
            <p:cNvCxnSpPr/>
            <p:nvPr/>
          </p:nvCxnSpPr>
          <p:spPr>
            <a:xfrm flipH="1">
              <a:off x="4460081" y="3416424"/>
              <a:ext cx="128088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9" name="Oval 21"/>
            <p:cNvSpPr/>
            <p:nvPr/>
          </p:nvSpPr>
          <p:spPr>
            <a:xfrm>
              <a:off x="4514100" y="3268293"/>
              <a:ext cx="148131" cy="148131"/>
            </a:xfrm>
            <a:prstGeom prst="ellipse">
              <a:avLst/>
            </a:prstGeom>
            <a:ln w="1270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cxnSp>
        <p:nvCxnSpPr>
          <p:cNvPr id="143" name="Straight Connector 32"/>
          <p:cNvCxnSpPr>
            <a:stCxn id="139" idx="4"/>
          </p:cNvCxnSpPr>
          <p:nvPr/>
        </p:nvCxnSpPr>
        <p:spPr>
          <a:xfrm>
            <a:off x="5135047" y="2185209"/>
            <a:ext cx="144016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3" name="Skupina 42"/>
          <p:cNvGrpSpPr/>
          <p:nvPr/>
        </p:nvGrpSpPr>
        <p:grpSpPr>
          <a:xfrm>
            <a:off x="2888235" y="3493254"/>
            <a:ext cx="255935" cy="292147"/>
            <a:chOff x="1203672" y="3497956"/>
            <a:chExt cx="255935" cy="292147"/>
          </a:xfrm>
        </p:grpSpPr>
        <p:cxnSp>
          <p:nvCxnSpPr>
            <p:cNvPr id="142" name="Straight Connector 32"/>
            <p:cNvCxnSpPr>
              <a:stCxn id="147" idx="4"/>
            </p:cNvCxnSpPr>
            <p:nvPr/>
          </p:nvCxnSpPr>
          <p:spPr>
            <a:xfrm>
              <a:off x="1331757" y="3646087"/>
              <a:ext cx="0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44" name="Skupina 143"/>
            <p:cNvGrpSpPr/>
            <p:nvPr/>
          </p:nvGrpSpPr>
          <p:grpSpPr>
            <a:xfrm>
              <a:off x="1203672" y="3497956"/>
              <a:ext cx="255935" cy="292147"/>
              <a:chOff x="4460081" y="3268293"/>
              <a:chExt cx="255935" cy="292147"/>
            </a:xfrm>
          </p:grpSpPr>
          <p:cxnSp>
            <p:nvCxnSpPr>
              <p:cNvPr id="145" name="Straight Connector 4"/>
              <p:cNvCxnSpPr/>
              <p:nvPr/>
            </p:nvCxnSpPr>
            <p:spPr>
              <a:xfrm>
                <a:off x="4588167" y="3416424"/>
                <a:ext cx="127849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6" name="Straight Connector 7"/>
              <p:cNvCxnSpPr/>
              <p:nvPr/>
            </p:nvCxnSpPr>
            <p:spPr>
              <a:xfrm flipH="1">
                <a:off x="4460081" y="3416424"/>
                <a:ext cx="128088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7" name="Oval 21"/>
              <p:cNvSpPr/>
              <p:nvPr/>
            </p:nvSpPr>
            <p:spPr>
              <a:xfrm>
                <a:off x="4514100" y="3268293"/>
                <a:ext cx="148131" cy="148131"/>
              </a:xfrm>
              <a:prstGeom prst="ellipse">
                <a:avLst/>
              </a:prstGeom>
              <a:ln w="12700"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</p:grpSp>
      <p:cxnSp>
        <p:nvCxnSpPr>
          <p:cNvPr id="148" name="Straight Connector 23"/>
          <p:cNvCxnSpPr>
            <a:stCxn id="154" idx="4"/>
            <a:endCxn id="152" idx="0"/>
          </p:cNvCxnSpPr>
          <p:nvPr/>
        </p:nvCxnSpPr>
        <p:spPr>
          <a:xfrm flipH="1" flipV="1">
            <a:off x="7252244" y="2435012"/>
            <a:ext cx="1562721" cy="1045643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9" name="Skupina 148"/>
          <p:cNvGrpSpPr/>
          <p:nvPr/>
        </p:nvGrpSpPr>
        <p:grpSpPr>
          <a:xfrm rot="16200000" flipH="1" flipV="1">
            <a:off x="6978203" y="2288821"/>
            <a:ext cx="255935" cy="292147"/>
            <a:chOff x="4460081" y="3268293"/>
            <a:chExt cx="255935" cy="292147"/>
          </a:xfrm>
        </p:grpSpPr>
        <p:cxnSp>
          <p:nvCxnSpPr>
            <p:cNvPr id="150" name="Straight Connector 4"/>
            <p:cNvCxnSpPr/>
            <p:nvPr/>
          </p:nvCxnSpPr>
          <p:spPr>
            <a:xfrm>
              <a:off x="4588167" y="3416424"/>
              <a:ext cx="127849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Straight Connector 7"/>
            <p:cNvCxnSpPr/>
            <p:nvPr/>
          </p:nvCxnSpPr>
          <p:spPr>
            <a:xfrm flipH="1">
              <a:off x="4460081" y="3416424"/>
              <a:ext cx="128088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2" name="Oval 21"/>
            <p:cNvSpPr/>
            <p:nvPr/>
          </p:nvSpPr>
          <p:spPr>
            <a:xfrm>
              <a:off x="4514100" y="3268293"/>
              <a:ext cx="148131" cy="148131"/>
            </a:xfrm>
            <a:prstGeom prst="ellipse">
              <a:avLst/>
            </a:prstGeom>
            <a:ln w="1270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cxnSp>
        <p:nvCxnSpPr>
          <p:cNvPr id="153" name="Straight Connector 32"/>
          <p:cNvCxnSpPr/>
          <p:nvPr/>
        </p:nvCxnSpPr>
        <p:spPr>
          <a:xfrm flipH="1">
            <a:off x="8712512" y="3692555"/>
            <a:ext cx="201916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4" name="Oval 39"/>
          <p:cNvSpPr/>
          <p:nvPr/>
        </p:nvSpPr>
        <p:spPr>
          <a:xfrm rot="10800000" flipH="1">
            <a:off x="8740899" y="3480655"/>
            <a:ext cx="148131" cy="148131"/>
          </a:xfrm>
          <a:prstGeom prst="ellipse">
            <a:avLst/>
          </a:prstGeom>
          <a:ln w="12700"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55" name="Straight Connector 32"/>
          <p:cNvCxnSpPr>
            <a:stCxn id="154" idx="0"/>
          </p:cNvCxnSpPr>
          <p:nvPr/>
        </p:nvCxnSpPr>
        <p:spPr>
          <a:xfrm flipH="1">
            <a:off x="8814964" y="3628786"/>
            <a:ext cx="0" cy="145773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Straight Connector 32"/>
          <p:cNvCxnSpPr>
            <a:stCxn id="152" idx="4"/>
          </p:cNvCxnSpPr>
          <p:nvPr/>
        </p:nvCxnSpPr>
        <p:spPr>
          <a:xfrm flipH="1">
            <a:off x="6960096" y="2435011"/>
            <a:ext cx="144016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Straight Connector 23"/>
          <p:cNvCxnSpPr>
            <a:stCxn id="168" idx="0"/>
            <a:endCxn id="161" idx="0"/>
          </p:cNvCxnSpPr>
          <p:nvPr/>
        </p:nvCxnSpPr>
        <p:spPr>
          <a:xfrm flipH="1" flipV="1">
            <a:off x="7253077" y="2176233"/>
            <a:ext cx="1970597" cy="1308044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8" name="Skupina 157"/>
          <p:cNvGrpSpPr/>
          <p:nvPr/>
        </p:nvGrpSpPr>
        <p:grpSpPr>
          <a:xfrm rot="16200000" flipH="1" flipV="1">
            <a:off x="6979036" y="2030043"/>
            <a:ext cx="255935" cy="292147"/>
            <a:chOff x="4460081" y="3268293"/>
            <a:chExt cx="255935" cy="292147"/>
          </a:xfrm>
        </p:grpSpPr>
        <p:cxnSp>
          <p:nvCxnSpPr>
            <p:cNvPr id="159" name="Straight Connector 4"/>
            <p:cNvCxnSpPr/>
            <p:nvPr/>
          </p:nvCxnSpPr>
          <p:spPr>
            <a:xfrm>
              <a:off x="4588167" y="3416424"/>
              <a:ext cx="127849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Straight Connector 7"/>
            <p:cNvCxnSpPr/>
            <p:nvPr/>
          </p:nvCxnSpPr>
          <p:spPr>
            <a:xfrm flipH="1">
              <a:off x="4460081" y="3416424"/>
              <a:ext cx="128088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1" name="Oval 21"/>
            <p:cNvSpPr/>
            <p:nvPr/>
          </p:nvSpPr>
          <p:spPr>
            <a:xfrm>
              <a:off x="4514100" y="3268293"/>
              <a:ext cx="148131" cy="148131"/>
            </a:xfrm>
            <a:prstGeom prst="ellipse">
              <a:avLst/>
            </a:prstGeom>
            <a:ln w="1270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cxnSp>
        <p:nvCxnSpPr>
          <p:cNvPr id="162" name="Straight Connector 32"/>
          <p:cNvCxnSpPr>
            <a:stCxn id="161" idx="4"/>
          </p:cNvCxnSpPr>
          <p:nvPr/>
        </p:nvCxnSpPr>
        <p:spPr>
          <a:xfrm flipH="1">
            <a:off x="6960929" y="2176233"/>
            <a:ext cx="144016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3" name="Skupina 162"/>
          <p:cNvGrpSpPr/>
          <p:nvPr/>
        </p:nvGrpSpPr>
        <p:grpSpPr>
          <a:xfrm flipH="1">
            <a:off x="9095824" y="3484278"/>
            <a:ext cx="255935" cy="292147"/>
            <a:chOff x="1203672" y="3497956"/>
            <a:chExt cx="255935" cy="292147"/>
          </a:xfrm>
        </p:grpSpPr>
        <p:cxnSp>
          <p:nvCxnSpPr>
            <p:cNvPr id="164" name="Straight Connector 32"/>
            <p:cNvCxnSpPr>
              <a:stCxn id="168" idx="4"/>
            </p:cNvCxnSpPr>
            <p:nvPr/>
          </p:nvCxnSpPr>
          <p:spPr>
            <a:xfrm>
              <a:off x="1331757" y="3646087"/>
              <a:ext cx="0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65" name="Skupina 164"/>
            <p:cNvGrpSpPr/>
            <p:nvPr/>
          </p:nvGrpSpPr>
          <p:grpSpPr>
            <a:xfrm>
              <a:off x="1203672" y="3497956"/>
              <a:ext cx="255935" cy="292147"/>
              <a:chOff x="4460081" y="3268293"/>
              <a:chExt cx="255935" cy="292147"/>
            </a:xfrm>
          </p:grpSpPr>
          <p:cxnSp>
            <p:nvCxnSpPr>
              <p:cNvPr id="166" name="Straight Connector 4"/>
              <p:cNvCxnSpPr/>
              <p:nvPr/>
            </p:nvCxnSpPr>
            <p:spPr>
              <a:xfrm>
                <a:off x="4588167" y="3416424"/>
                <a:ext cx="127849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7" name="Straight Connector 7"/>
              <p:cNvCxnSpPr/>
              <p:nvPr/>
            </p:nvCxnSpPr>
            <p:spPr>
              <a:xfrm flipH="1">
                <a:off x="4460081" y="3416424"/>
                <a:ext cx="128088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8" name="Oval 21"/>
              <p:cNvSpPr/>
              <p:nvPr/>
            </p:nvSpPr>
            <p:spPr>
              <a:xfrm>
                <a:off x="4514100" y="3268293"/>
                <a:ext cx="148131" cy="148131"/>
              </a:xfrm>
              <a:prstGeom prst="ellipse">
                <a:avLst/>
              </a:prstGeom>
              <a:ln w="12700"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</p:grpSp>
      <p:sp>
        <p:nvSpPr>
          <p:cNvPr id="169" name="TextovéPole 168"/>
          <p:cNvSpPr txBox="1"/>
          <p:nvPr/>
        </p:nvSpPr>
        <p:spPr>
          <a:xfrm rot="19527921">
            <a:off x="3501449" y="2486752"/>
            <a:ext cx="8723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reaching</a:t>
            </a:r>
          </a:p>
        </p:txBody>
      </p:sp>
      <p:sp>
        <p:nvSpPr>
          <p:cNvPr id="170" name="TextovéPole 169"/>
          <p:cNvSpPr txBox="1"/>
          <p:nvPr/>
        </p:nvSpPr>
        <p:spPr>
          <a:xfrm rot="19527921">
            <a:off x="3864021" y="2941470"/>
            <a:ext cx="7825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fulfilling</a:t>
            </a:r>
          </a:p>
        </p:txBody>
      </p:sp>
      <p:grpSp>
        <p:nvGrpSpPr>
          <p:cNvPr id="173" name="Skupina 172"/>
          <p:cNvGrpSpPr/>
          <p:nvPr/>
        </p:nvGrpSpPr>
        <p:grpSpPr>
          <a:xfrm flipH="1">
            <a:off x="7522469" y="2438329"/>
            <a:ext cx="1111912" cy="762495"/>
            <a:chOff x="6542233" y="2156796"/>
            <a:chExt cx="1111912" cy="762495"/>
          </a:xfrm>
        </p:grpSpPr>
        <p:sp>
          <p:nvSpPr>
            <p:cNvPr id="171" name="TextovéPole 170"/>
            <p:cNvSpPr txBox="1"/>
            <p:nvPr/>
          </p:nvSpPr>
          <p:spPr>
            <a:xfrm rot="19527921">
              <a:off x="6542233" y="2156796"/>
              <a:ext cx="81227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cs-CZ" sz="1400" dirty="0" err="1"/>
                <a:t>reaching</a:t>
              </a:r>
              <a:endParaRPr lang="cs-CZ" sz="1400" dirty="0"/>
            </a:p>
          </p:txBody>
        </p:sp>
        <p:sp>
          <p:nvSpPr>
            <p:cNvPr id="172" name="TextovéPole 171"/>
            <p:cNvSpPr txBox="1"/>
            <p:nvPr/>
          </p:nvSpPr>
          <p:spPr>
            <a:xfrm rot="19527921">
              <a:off x="6877971" y="2611514"/>
              <a:ext cx="77617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cs-CZ" sz="1400" dirty="0" err="1"/>
                <a:t>fulfilling</a:t>
              </a:r>
              <a:endParaRPr lang="cs-CZ" sz="1400" dirty="0"/>
            </a:p>
          </p:txBody>
        </p:sp>
      </p:grpSp>
      <p:cxnSp>
        <p:nvCxnSpPr>
          <p:cNvPr id="175" name="Straight Connector 23"/>
          <p:cNvCxnSpPr>
            <a:endCxn id="195" idx="0"/>
          </p:cNvCxnSpPr>
          <p:nvPr/>
        </p:nvCxnSpPr>
        <p:spPr>
          <a:xfrm flipH="1">
            <a:off x="7232800" y="4830177"/>
            <a:ext cx="1562721" cy="1058343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6" name="Skupina 175"/>
          <p:cNvGrpSpPr/>
          <p:nvPr/>
        </p:nvGrpSpPr>
        <p:grpSpPr>
          <a:xfrm rot="5400000" flipH="1">
            <a:off x="6958759" y="5742564"/>
            <a:ext cx="255935" cy="292147"/>
            <a:chOff x="4460081" y="3268293"/>
            <a:chExt cx="255935" cy="292147"/>
          </a:xfrm>
        </p:grpSpPr>
        <p:cxnSp>
          <p:nvCxnSpPr>
            <p:cNvPr id="193" name="Straight Connector 4"/>
            <p:cNvCxnSpPr/>
            <p:nvPr/>
          </p:nvCxnSpPr>
          <p:spPr>
            <a:xfrm>
              <a:off x="4588167" y="3416424"/>
              <a:ext cx="127849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4" name="Straight Connector 7"/>
            <p:cNvCxnSpPr/>
            <p:nvPr/>
          </p:nvCxnSpPr>
          <p:spPr>
            <a:xfrm flipH="1">
              <a:off x="4460081" y="3416424"/>
              <a:ext cx="128088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5" name="Oval 21"/>
            <p:cNvSpPr/>
            <p:nvPr/>
          </p:nvSpPr>
          <p:spPr>
            <a:xfrm>
              <a:off x="4514100" y="3268293"/>
              <a:ext cx="148131" cy="148131"/>
            </a:xfrm>
            <a:prstGeom prst="ellipse">
              <a:avLst/>
            </a:prstGeom>
            <a:ln w="1270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cxnSp>
        <p:nvCxnSpPr>
          <p:cNvPr id="177" name="Straight Connector 32"/>
          <p:cNvCxnSpPr/>
          <p:nvPr/>
        </p:nvCxnSpPr>
        <p:spPr>
          <a:xfrm flipH="1" flipV="1">
            <a:off x="8693068" y="4618275"/>
            <a:ext cx="201916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9" name="Straight Connector 32"/>
          <p:cNvCxnSpPr/>
          <p:nvPr/>
        </p:nvCxnSpPr>
        <p:spPr>
          <a:xfrm flipV="1">
            <a:off x="8794026" y="4536274"/>
            <a:ext cx="1494" cy="286791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0" name="Straight Connector 32"/>
          <p:cNvCxnSpPr>
            <a:stCxn id="195" idx="4"/>
          </p:cNvCxnSpPr>
          <p:nvPr/>
        </p:nvCxnSpPr>
        <p:spPr>
          <a:xfrm flipH="1" flipV="1">
            <a:off x="6940652" y="5888519"/>
            <a:ext cx="144016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3" name="TextovéPole 202"/>
          <p:cNvSpPr txBox="1"/>
          <p:nvPr/>
        </p:nvSpPr>
        <p:spPr>
          <a:xfrm rot="19527921">
            <a:off x="7430183" y="5126022"/>
            <a:ext cx="8435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focusing</a:t>
            </a:r>
          </a:p>
        </p:txBody>
      </p:sp>
      <p:cxnSp>
        <p:nvCxnSpPr>
          <p:cNvPr id="205" name="Straight Connector 23"/>
          <p:cNvCxnSpPr>
            <a:endCxn id="209" idx="0"/>
          </p:cNvCxnSpPr>
          <p:nvPr/>
        </p:nvCxnSpPr>
        <p:spPr>
          <a:xfrm>
            <a:off x="3423003" y="4847561"/>
            <a:ext cx="1562721" cy="1058343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6" name="Skupina 205"/>
          <p:cNvGrpSpPr/>
          <p:nvPr/>
        </p:nvGrpSpPr>
        <p:grpSpPr>
          <a:xfrm rot="16200000">
            <a:off x="5003830" y="5759948"/>
            <a:ext cx="255935" cy="292147"/>
            <a:chOff x="4460081" y="3268293"/>
            <a:chExt cx="255935" cy="292147"/>
          </a:xfrm>
        </p:grpSpPr>
        <p:cxnSp>
          <p:nvCxnSpPr>
            <p:cNvPr id="207" name="Straight Connector 4"/>
            <p:cNvCxnSpPr/>
            <p:nvPr/>
          </p:nvCxnSpPr>
          <p:spPr>
            <a:xfrm>
              <a:off x="4588167" y="3416424"/>
              <a:ext cx="127849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8" name="Straight Connector 7"/>
            <p:cNvCxnSpPr/>
            <p:nvPr/>
          </p:nvCxnSpPr>
          <p:spPr>
            <a:xfrm flipH="1">
              <a:off x="4460081" y="3416424"/>
              <a:ext cx="128088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9" name="Oval 21"/>
            <p:cNvSpPr/>
            <p:nvPr/>
          </p:nvSpPr>
          <p:spPr>
            <a:xfrm>
              <a:off x="4514100" y="3268293"/>
              <a:ext cx="148131" cy="148131"/>
            </a:xfrm>
            <a:prstGeom prst="ellipse">
              <a:avLst/>
            </a:prstGeom>
            <a:ln w="1270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cxnSp>
        <p:nvCxnSpPr>
          <p:cNvPr id="210" name="Straight Connector 32"/>
          <p:cNvCxnSpPr/>
          <p:nvPr/>
        </p:nvCxnSpPr>
        <p:spPr>
          <a:xfrm flipV="1">
            <a:off x="3323539" y="4635658"/>
            <a:ext cx="201916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1" name="Straight Connector 32"/>
          <p:cNvCxnSpPr/>
          <p:nvPr/>
        </p:nvCxnSpPr>
        <p:spPr>
          <a:xfrm flipH="1" flipV="1">
            <a:off x="3423003" y="4553657"/>
            <a:ext cx="1494" cy="286791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2" name="Straight Connector 32"/>
          <p:cNvCxnSpPr>
            <a:stCxn id="209" idx="4"/>
          </p:cNvCxnSpPr>
          <p:nvPr/>
        </p:nvCxnSpPr>
        <p:spPr>
          <a:xfrm flipV="1">
            <a:off x="5133854" y="5905903"/>
            <a:ext cx="144016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1" name="TextovéPole 220"/>
          <p:cNvSpPr txBox="1"/>
          <p:nvPr/>
        </p:nvSpPr>
        <p:spPr>
          <a:xfrm rot="2072079" flipH="1">
            <a:off x="3934421" y="5143405"/>
            <a:ext cx="8643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covering</a:t>
            </a:r>
          </a:p>
        </p:txBody>
      </p:sp>
      <p:sp>
        <p:nvSpPr>
          <p:cNvPr id="184" name="Rectangle 24"/>
          <p:cNvSpPr/>
          <p:nvPr/>
        </p:nvSpPr>
        <p:spPr>
          <a:xfrm>
            <a:off x="2429538" y="3783533"/>
            <a:ext cx="1656971" cy="775004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Action</a:t>
            </a:r>
          </a:p>
        </p:txBody>
      </p:sp>
      <p:sp>
        <p:nvSpPr>
          <p:cNvPr id="185" name="Rectangle 24"/>
          <p:cNvSpPr/>
          <p:nvPr/>
        </p:nvSpPr>
        <p:spPr>
          <a:xfrm>
            <a:off x="8156293" y="3783534"/>
            <a:ext cx="1656971" cy="775003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Flow</a:t>
            </a:r>
          </a:p>
        </p:txBody>
      </p:sp>
      <p:cxnSp>
        <p:nvCxnSpPr>
          <p:cNvPr id="186" name="Straight Connector 23"/>
          <p:cNvCxnSpPr/>
          <p:nvPr/>
        </p:nvCxnSpPr>
        <p:spPr>
          <a:xfrm rot="5400000" flipV="1">
            <a:off x="4691828" y="3556374"/>
            <a:ext cx="0" cy="1201536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7" name="Skupina 186"/>
          <p:cNvGrpSpPr/>
          <p:nvPr/>
        </p:nvGrpSpPr>
        <p:grpSpPr>
          <a:xfrm rot="5400000">
            <a:off x="4116361" y="4010951"/>
            <a:ext cx="255935" cy="292147"/>
            <a:chOff x="4460081" y="3268293"/>
            <a:chExt cx="255935" cy="292147"/>
          </a:xfrm>
        </p:grpSpPr>
        <p:cxnSp>
          <p:nvCxnSpPr>
            <p:cNvPr id="188" name="Straight Connector 4"/>
            <p:cNvCxnSpPr/>
            <p:nvPr/>
          </p:nvCxnSpPr>
          <p:spPr>
            <a:xfrm>
              <a:off x="4588167" y="3416424"/>
              <a:ext cx="127849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7"/>
            <p:cNvCxnSpPr/>
            <p:nvPr/>
          </p:nvCxnSpPr>
          <p:spPr>
            <a:xfrm flipH="1">
              <a:off x="4460081" y="3416424"/>
              <a:ext cx="128088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0" name="Oval 21"/>
            <p:cNvSpPr/>
            <p:nvPr/>
          </p:nvSpPr>
          <p:spPr>
            <a:xfrm>
              <a:off x="4514100" y="3268293"/>
              <a:ext cx="148131" cy="148131"/>
            </a:xfrm>
            <a:prstGeom prst="ellipse">
              <a:avLst/>
            </a:prstGeom>
            <a:ln w="1270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191" name="TextovéPole 190"/>
          <p:cNvSpPr txBox="1"/>
          <p:nvPr/>
        </p:nvSpPr>
        <p:spPr>
          <a:xfrm>
            <a:off x="4281475" y="4065954"/>
            <a:ext cx="9380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organizer</a:t>
            </a:r>
          </a:p>
        </p:txBody>
      </p:sp>
      <p:cxnSp>
        <p:nvCxnSpPr>
          <p:cNvPr id="199" name="Straight Connector 23"/>
          <p:cNvCxnSpPr/>
          <p:nvPr/>
        </p:nvCxnSpPr>
        <p:spPr>
          <a:xfrm rot="5400000" flipV="1">
            <a:off x="4679128" y="3819006"/>
            <a:ext cx="0" cy="1201536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0" name="Skupina 199"/>
          <p:cNvGrpSpPr/>
          <p:nvPr/>
        </p:nvGrpSpPr>
        <p:grpSpPr>
          <a:xfrm rot="5400000">
            <a:off x="4116361" y="4273583"/>
            <a:ext cx="255935" cy="292147"/>
            <a:chOff x="4460081" y="3268293"/>
            <a:chExt cx="255935" cy="292147"/>
          </a:xfrm>
        </p:grpSpPr>
        <p:cxnSp>
          <p:nvCxnSpPr>
            <p:cNvPr id="224" name="Straight Connector 4"/>
            <p:cNvCxnSpPr/>
            <p:nvPr/>
          </p:nvCxnSpPr>
          <p:spPr>
            <a:xfrm>
              <a:off x="4588167" y="3416424"/>
              <a:ext cx="127849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Straight Connector 7"/>
            <p:cNvCxnSpPr/>
            <p:nvPr/>
          </p:nvCxnSpPr>
          <p:spPr>
            <a:xfrm flipH="1">
              <a:off x="4460081" y="3416424"/>
              <a:ext cx="128088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6" name="Oval 21"/>
            <p:cNvSpPr/>
            <p:nvPr/>
          </p:nvSpPr>
          <p:spPr>
            <a:xfrm>
              <a:off x="4514100" y="3268293"/>
              <a:ext cx="148131" cy="148131"/>
            </a:xfrm>
            <a:prstGeom prst="ellipse">
              <a:avLst/>
            </a:prstGeom>
            <a:ln w="1270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grpSp>
        <p:nvGrpSpPr>
          <p:cNvPr id="227" name="Skupina 226"/>
          <p:cNvGrpSpPr/>
          <p:nvPr/>
        </p:nvGrpSpPr>
        <p:grpSpPr>
          <a:xfrm rot="5400000" flipV="1">
            <a:off x="5018557" y="4273583"/>
            <a:ext cx="255935" cy="292147"/>
            <a:chOff x="4460081" y="3268293"/>
            <a:chExt cx="255935" cy="292147"/>
          </a:xfrm>
        </p:grpSpPr>
        <p:cxnSp>
          <p:nvCxnSpPr>
            <p:cNvPr id="228" name="Straight Connector 4"/>
            <p:cNvCxnSpPr/>
            <p:nvPr/>
          </p:nvCxnSpPr>
          <p:spPr>
            <a:xfrm>
              <a:off x="4588167" y="3416424"/>
              <a:ext cx="127849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Connector 7"/>
            <p:cNvCxnSpPr/>
            <p:nvPr/>
          </p:nvCxnSpPr>
          <p:spPr>
            <a:xfrm flipH="1">
              <a:off x="4460081" y="3416424"/>
              <a:ext cx="128088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0" name="Oval 21"/>
            <p:cNvSpPr/>
            <p:nvPr/>
          </p:nvSpPr>
          <p:spPr>
            <a:xfrm>
              <a:off x="4514100" y="3268293"/>
              <a:ext cx="148131" cy="148131"/>
            </a:xfrm>
            <a:prstGeom prst="ellipse">
              <a:avLst/>
            </a:prstGeom>
            <a:ln w="1270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231" name="TextovéPole 230"/>
          <p:cNvSpPr txBox="1"/>
          <p:nvPr/>
        </p:nvSpPr>
        <p:spPr>
          <a:xfrm>
            <a:off x="4287735" y="4391968"/>
            <a:ext cx="8483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member</a:t>
            </a:r>
          </a:p>
        </p:txBody>
      </p:sp>
      <p:cxnSp>
        <p:nvCxnSpPr>
          <p:cNvPr id="232" name="Straight Connector 32"/>
          <p:cNvCxnSpPr/>
          <p:nvPr/>
        </p:nvCxnSpPr>
        <p:spPr>
          <a:xfrm rot="5400000">
            <a:off x="5098423" y="4162095"/>
            <a:ext cx="201916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3" name="Straight Connector 23"/>
          <p:cNvCxnSpPr/>
          <p:nvPr/>
        </p:nvCxnSpPr>
        <p:spPr>
          <a:xfrm rot="16200000" flipH="1" flipV="1">
            <a:off x="7545364" y="3554911"/>
            <a:ext cx="0" cy="1201536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4" name="Skupina 233"/>
          <p:cNvGrpSpPr/>
          <p:nvPr/>
        </p:nvGrpSpPr>
        <p:grpSpPr>
          <a:xfrm rot="16200000" flipH="1">
            <a:off x="7864898" y="4009488"/>
            <a:ext cx="255935" cy="292147"/>
            <a:chOff x="4460081" y="3268293"/>
            <a:chExt cx="255935" cy="292147"/>
          </a:xfrm>
        </p:grpSpPr>
        <p:cxnSp>
          <p:nvCxnSpPr>
            <p:cNvPr id="235" name="Straight Connector 4"/>
            <p:cNvCxnSpPr/>
            <p:nvPr/>
          </p:nvCxnSpPr>
          <p:spPr>
            <a:xfrm>
              <a:off x="4588167" y="3416424"/>
              <a:ext cx="127849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6" name="Straight Connector 7"/>
            <p:cNvCxnSpPr/>
            <p:nvPr/>
          </p:nvCxnSpPr>
          <p:spPr>
            <a:xfrm flipH="1">
              <a:off x="4460081" y="3416424"/>
              <a:ext cx="128088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7" name="Oval 21"/>
            <p:cNvSpPr/>
            <p:nvPr/>
          </p:nvSpPr>
          <p:spPr>
            <a:xfrm>
              <a:off x="4514100" y="3268293"/>
              <a:ext cx="148131" cy="148131"/>
            </a:xfrm>
            <a:prstGeom prst="ellipse">
              <a:avLst/>
            </a:prstGeom>
            <a:ln w="1270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238" name="TextovéPole 237"/>
          <p:cNvSpPr txBox="1"/>
          <p:nvPr/>
        </p:nvSpPr>
        <p:spPr>
          <a:xfrm flipH="1">
            <a:off x="7045110" y="4057328"/>
            <a:ext cx="9380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organizer</a:t>
            </a:r>
          </a:p>
        </p:txBody>
      </p:sp>
      <p:cxnSp>
        <p:nvCxnSpPr>
          <p:cNvPr id="239" name="Straight Connector 23"/>
          <p:cNvCxnSpPr/>
          <p:nvPr/>
        </p:nvCxnSpPr>
        <p:spPr>
          <a:xfrm rot="16200000" flipH="1" flipV="1">
            <a:off x="7558064" y="3817543"/>
            <a:ext cx="0" cy="1201536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0" name="Skupina 239"/>
          <p:cNvGrpSpPr/>
          <p:nvPr/>
        </p:nvGrpSpPr>
        <p:grpSpPr>
          <a:xfrm rot="16200000" flipH="1">
            <a:off x="7864898" y="4272120"/>
            <a:ext cx="255935" cy="292147"/>
            <a:chOff x="4460081" y="3268293"/>
            <a:chExt cx="255935" cy="292147"/>
          </a:xfrm>
        </p:grpSpPr>
        <p:cxnSp>
          <p:nvCxnSpPr>
            <p:cNvPr id="241" name="Straight Connector 4"/>
            <p:cNvCxnSpPr/>
            <p:nvPr/>
          </p:nvCxnSpPr>
          <p:spPr>
            <a:xfrm>
              <a:off x="4588167" y="3416424"/>
              <a:ext cx="127849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Connector 7"/>
            <p:cNvCxnSpPr/>
            <p:nvPr/>
          </p:nvCxnSpPr>
          <p:spPr>
            <a:xfrm flipH="1">
              <a:off x="4460081" y="3416424"/>
              <a:ext cx="128088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3" name="Oval 21"/>
            <p:cNvSpPr/>
            <p:nvPr/>
          </p:nvSpPr>
          <p:spPr>
            <a:xfrm>
              <a:off x="4514100" y="3268293"/>
              <a:ext cx="148131" cy="148131"/>
            </a:xfrm>
            <a:prstGeom prst="ellipse">
              <a:avLst/>
            </a:prstGeom>
            <a:ln w="1270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grpSp>
        <p:nvGrpSpPr>
          <p:cNvPr id="244" name="Skupina 243"/>
          <p:cNvGrpSpPr/>
          <p:nvPr/>
        </p:nvGrpSpPr>
        <p:grpSpPr>
          <a:xfrm rot="16200000" flipH="1" flipV="1">
            <a:off x="6962702" y="4272120"/>
            <a:ext cx="255935" cy="292147"/>
            <a:chOff x="4460081" y="3268293"/>
            <a:chExt cx="255935" cy="292147"/>
          </a:xfrm>
        </p:grpSpPr>
        <p:cxnSp>
          <p:nvCxnSpPr>
            <p:cNvPr id="245" name="Straight Connector 4"/>
            <p:cNvCxnSpPr/>
            <p:nvPr/>
          </p:nvCxnSpPr>
          <p:spPr>
            <a:xfrm>
              <a:off x="4588167" y="3416424"/>
              <a:ext cx="127849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Connector 7"/>
            <p:cNvCxnSpPr/>
            <p:nvPr/>
          </p:nvCxnSpPr>
          <p:spPr>
            <a:xfrm flipH="1">
              <a:off x="4460081" y="3416424"/>
              <a:ext cx="128088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7" name="Oval 21"/>
            <p:cNvSpPr/>
            <p:nvPr/>
          </p:nvSpPr>
          <p:spPr>
            <a:xfrm>
              <a:off x="4514100" y="3268293"/>
              <a:ext cx="148131" cy="148131"/>
            </a:xfrm>
            <a:prstGeom prst="ellipse">
              <a:avLst/>
            </a:prstGeom>
            <a:ln w="1270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248" name="TextovéPole 247"/>
          <p:cNvSpPr txBox="1"/>
          <p:nvPr/>
        </p:nvSpPr>
        <p:spPr>
          <a:xfrm flipH="1">
            <a:off x="7101150" y="4390505"/>
            <a:ext cx="8483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member</a:t>
            </a:r>
          </a:p>
        </p:txBody>
      </p:sp>
      <p:sp>
        <p:nvSpPr>
          <p:cNvPr id="249" name="Rectangle 8"/>
          <p:cNvSpPr/>
          <p:nvPr/>
        </p:nvSpPr>
        <p:spPr>
          <a:xfrm>
            <a:off x="5283682" y="1843456"/>
            <a:ext cx="1656971" cy="72013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Goal</a:t>
            </a:r>
          </a:p>
        </p:txBody>
      </p:sp>
      <p:sp>
        <p:nvSpPr>
          <p:cNvPr id="250" name="Rectangle 22"/>
          <p:cNvSpPr/>
          <p:nvPr/>
        </p:nvSpPr>
        <p:spPr>
          <a:xfrm>
            <a:off x="5283682" y="5748597"/>
            <a:ext cx="1656971" cy="715731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Activity</a:t>
            </a:r>
          </a:p>
        </p:txBody>
      </p:sp>
      <p:sp>
        <p:nvSpPr>
          <p:cNvPr id="251" name="Rectangle 24"/>
          <p:cNvSpPr/>
          <p:nvPr/>
        </p:nvSpPr>
        <p:spPr>
          <a:xfrm>
            <a:off x="5283682" y="3783534"/>
            <a:ext cx="1656971" cy="762671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Agent</a:t>
            </a:r>
          </a:p>
        </p:txBody>
      </p:sp>
      <p:cxnSp>
        <p:nvCxnSpPr>
          <p:cNvPr id="252" name="Straight Connector 23"/>
          <p:cNvCxnSpPr/>
          <p:nvPr/>
        </p:nvCxnSpPr>
        <p:spPr>
          <a:xfrm flipV="1">
            <a:off x="6296094" y="2581998"/>
            <a:ext cx="0" cy="1201536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3" name="Skupina 252"/>
          <p:cNvGrpSpPr/>
          <p:nvPr/>
        </p:nvGrpSpPr>
        <p:grpSpPr>
          <a:xfrm>
            <a:off x="6168009" y="3484194"/>
            <a:ext cx="255935" cy="292147"/>
            <a:chOff x="4460081" y="3268293"/>
            <a:chExt cx="255935" cy="292147"/>
          </a:xfrm>
        </p:grpSpPr>
        <p:cxnSp>
          <p:nvCxnSpPr>
            <p:cNvPr id="254" name="Straight Connector 4"/>
            <p:cNvCxnSpPr/>
            <p:nvPr/>
          </p:nvCxnSpPr>
          <p:spPr>
            <a:xfrm>
              <a:off x="4588167" y="3416424"/>
              <a:ext cx="127849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Straight Connector 7"/>
            <p:cNvCxnSpPr/>
            <p:nvPr/>
          </p:nvCxnSpPr>
          <p:spPr>
            <a:xfrm flipH="1">
              <a:off x="4460081" y="3416424"/>
              <a:ext cx="128088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6" name="Oval 21"/>
            <p:cNvSpPr/>
            <p:nvPr/>
          </p:nvSpPr>
          <p:spPr>
            <a:xfrm>
              <a:off x="4514100" y="3268293"/>
              <a:ext cx="148131" cy="148131"/>
            </a:xfrm>
            <a:prstGeom prst="ellipse">
              <a:avLst/>
            </a:prstGeom>
            <a:ln w="1270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grpSp>
        <p:nvGrpSpPr>
          <p:cNvPr id="257" name="Skupina 256"/>
          <p:cNvGrpSpPr/>
          <p:nvPr/>
        </p:nvGrpSpPr>
        <p:grpSpPr>
          <a:xfrm flipV="1">
            <a:off x="6168009" y="2581998"/>
            <a:ext cx="255935" cy="292147"/>
            <a:chOff x="4460081" y="3268293"/>
            <a:chExt cx="255935" cy="292147"/>
          </a:xfrm>
        </p:grpSpPr>
        <p:cxnSp>
          <p:nvCxnSpPr>
            <p:cNvPr id="258" name="Straight Connector 4"/>
            <p:cNvCxnSpPr/>
            <p:nvPr/>
          </p:nvCxnSpPr>
          <p:spPr>
            <a:xfrm>
              <a:off x="4588167" y="3416424"/>
              <a:ext cx="127849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Straight Connector 7"/>
            <p:cNvCxnSpPr/>
            <p:nvPr/>
          </p:nvCxnSpPr>
          <p:spPr>
            <a:xfrm flipH="1">
              <a:off x="4460081" y="3416424"/>
              <a:ext cx="128088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0" name="Oval 21"/>
            <p:cNvSpPr/>
            <p:nvPr/>
          </p:nvSpPr>
          <p:spPr>
            <a:xfrm>
              <a:off x="4514100" y="3268293"/>
              <a:ext cx="148131" cy="148131"/>
            </a:xfrm>
            <a:prstGeom prst="ellipse">
              <a:avLst/>
            </a:prstGeom>
            <a:ln w="1270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261" name="TextovéPole 260"/>
          <p:cNvSpPr txBox="1"/>
          <p:nvPr/>
        </p:nvSpPr>
        <p:spPr>
          <a:xfrm rot="16200000">
            <a:off x="5704962" y="3046935"/>
            <a:ext cx="8018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follower</a:t>
            </a:r>
          </a:p>
        </p:txBody>
      </p:sp>
      <p:cxnSp>
        <p:nvCxnSpPr>
          <p:cNvPr id="262" name="Straight Connector 23"/>
          <p:cNvCxnSpPr/>
          <p:nvPr/>
        </p:nvCxnSpPr>
        <p:spPr>
          <a:xfrm flipV="1">
            <a:off x="5896143" y="2564905"/>
            <a:ext cx="0" cy="1201536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3" name="Skupina 262"/>
          <p:cNvGrpSpPr/>
          <p:nvPr/>
        </p:nvGrpSpPr>
        <p:grpSpPr>
          <a:xfrm flipV="1">
            <a:off x="5768058" y="2564905"/>
            <a:ext cx="255935" cy="292147"/>
            <a:chOff x="4460081" y="3268293"/>
            <a:chExt cx="255935" cy="292147"/>
          </a:xfrm>
        </p:grpSpPr>
        <p:cxnSp>
          <p:nvCxnSpPr>
            <p:cNvPr id="264" name="Straight Connector 4"/>
            <p:cNvCxnSpPr/>
            <p:nvPr/>
          </p:nvCxnSpPr>
          <p:spPr>
            <a:xfrm>
              <a:off x="4588167" y="3416424"/>
              <a:ext cx="127849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Connector 7"/>
            <p:cNvCxnSpPr/>
            <p:nvPr/>
          </p:nvCxnSpPr>
          <p:spPr>
            <a:xfrm flipH="1">
              <a:off x="4460081" y="3416424"/>
              <a:ext cx="128088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6" name="Oval 21"/>
            <p:cNvSpPr/>
            <p:nvPr/>
          </p:nvSpPr>
          <p:spPr>
            <a:xfrm>
              <a:off x="4514100" y="3268293"/>
              <a:ext cx="148131" cy="148131"/>
            </a:xfrm>
            <a:prstGeom prst="ellipse">
              <a:avLst/>
            </a:prstGeom>
            <a:ln w="1270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cxnSp>
        <p:nvCxnSpPr>
          <p:cNvPr id="267" name="Straight Connector 32"/>
          <p:cNvCxnSpPr/>
          <p:nvPr/>
        </p:nvCxnSpPr>
        <p:spPr>
          <a:xfrm>
            <a:off x="5796676" y="3678932"/>
            <a:ext cx="201916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8" name="TextovéPole 267"/>
          <p:cNvSpPr txBox="1"/>
          <p:nvPr/>
        </p:nvSpPr>
        <p:spPr>
          <a:xfrm rot="16200000">
            <a:off x="5123326" y="3046936"/>
            <a:ext cx="10615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establisher</a:t>
            </a:r>
          </a:p>
        </p:txBody>
      </p:sp>
      <p:sp>
        <p:nvSpPr>
          <p:cNvPr id="269" name="Oval 39"/>
          <p:cNvSpPr/>
          <p:nvPr/>
        </p:nvSpPr>
        <p:spPr>
          <a:xfrm rot="10800000">
            <a:off x="5822076" y="3467032"/>
            <a:ext cx="148131" cy="148131"/>
          </a:xfrm>
          <a:prstGeom prst="ellipse">
            <a:avLst/>
          </a:prstGeom>
          <a:ln w="12700"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70" name="Straight Connector 23"/>
          <p:cNvCxnSpPr/>
          <p:nvPr/>
        </p:nvCxnSpPr>
        <p:spPr>
          <a:xfrm flipV="1">
            <a:off x="5504255" y="4551544"/>
            <a:ext cx="0" cy="1201536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1" name="Skupina 270"/>
          <p:cNvGrpSpPr/>
          <p:nvPr/>
        </p:nvGrpSpPr>
        <p:grpSpPr>
          <a:xfrm>
            <a:off x="5376170" y="5453740"/>
            <a:ext cx="255935" cy="292147"/>
            <a:chOff x="4460081" y="3268293"/>
            <a:chExt cx="255935" cy="292147"/>
          </a:xfrm>
        </p:grpSpPr>
        <p:cxnSp>
          <p:nvCxnSpPr>
            <p:cNvPr id="272" name="Straight Connector 4"/>
            <p:cNvCxnSpPr/>
            <p:nvPr/>
          </p:nvCxnSpPr>
          <p:spPr>
            <a:xfrm>
              <a:off x="4588167" y="3416424"/>
              <a:ext cx="127849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3" name="Straight Connector 7"/>
            <p:cNvCxnSpPr/>
            <p:nvPr/>
          </p:nvCxnSpPr>
          <p:spPr>
            <a:xfrm flipH="1">
              <a:off x="4460081" y="3416424"/>
              <a:ext cx="128088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4" name="Oval 21"/>
            <p:cNvSpPr/>
            <p:nvPr/>
          </p:nvSpPr>
          <p:spPr>
            <a:xfrm>
              <a:off x="4514100" y="3268293"/>
              <a:ext cx="148131" cy="148131"/>
            </a:xfrm>
            <a:prstGeom prst="ellipse">
              <a:avLst/>
            </a:prstGeom>
            <a:ln w="1270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grpSp>
        <p:nvGrpSpPr>
          <p:cNvPr id="275" name="Skupina 274"/>
          <p:cNvGrpSpPr/>
          <p:nvPr/>
        </p:nvGrpSpPr>
        <p:grpSpPr>
          <a:xfrm flipV="1">
            <a:off x="5376170" y="4551544"/>
            <a:ext cx="255935" cy="292147"/>
            <a:chOff x="4460081" y="3268293"/>
            <a:chExt cx="255935" cy="292147"/>
          </a:xfrm>
        </p:grpSpPr>
        <p:cxnSp>
          <p:nvCxnSpPr>
            <p:cNvPr id="276" name="Straight Connector 4"/>
            <p:cNvCxnSpPr/>
            <p:nvPr/>
          </p:nvCxnSpPr>
          <p:spPr>
            <a:xfrm>
              <a:off x="4588167" y="3416424"/>
              <a:ext cx="127849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7" name="Straight Connector 7"/>
            <p:cNvCxnSpPr/>
            <p:nvPr/>
          </p:nvCxnSpPr>
          <p:spPr>
            <a:xfrm flipH="1">
              <a:off x="4460081" y="3416424"/>
              <a:ext cx="128088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8" name="Oval 21"/>
            <p:cNvSpPr/>
            <p:nvPr/>
          </p:nvSpPr>
          <p:spPr>
            <a:xfrm>
              <a:off x="4514100" y="3268293"/>
              <a:ext cx="148131" cy="148131"/>
            </a:xfrm>
            <a:prstGeom prst="ellipse">
              <a:avLst/>
            </a:prstGeom>
            <a:ln w="1270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279" name="TextovéPole 278"/>
          <p:cNvSpPr txBox="1"/>
          <p:nvPr/>
        </p:nvSpPr>
        <p:spPr>
          <a:xfrm rot="16200000">
            <a:off x="4893638" y="5016481"/>
            <a:ext cx="8402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superior</a:t>
            </a:r>
          </a:p>
        </p:txBody>
      </p:sp>
      <p:cxnSp>
        <p:nvCxnSpPr>
          <p:cNvPr id="280" name="Straight Connector 23"/>
          <p:cNvCxnSpPr/>
          <p:nvPr/>
        </p:nvCxnSpPr>
        <p:spPr>
          <a:xfrm flipV="1">
            <a:off x="5864295" y="4545837"/>
            <a:ext cx="0" cy="1201536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1" name="Skupina 280"/>
          <p:cNvGrpSpPr/>
          <p:nvPr/>
        </p:nvGrpSpPr>
        <p:grpSpPr>
          <a:xfrm>
            <a:off x="5736210" y="5448033"/>
            <a:ext cx="255935" cy="292147"/>
            <a:chOff x="4460081" y="3268293"/>
            <a:chExt cx="255935" cy="292147"/>
          </a:xfrm>
        </p:grpSpPr>
        <p:cxnSp>
          <p:nvCxnSpPr>
            <p:cNvPr id="282" name="Straight Connector 4"/>
            <p:cNvCxnSpPr/>
            <p:nvPr/>
          </p:nvCxnSpPr>
          <p:spPr>
            <a:xfrm>
              <a:off x="4588167" y="3416424"/>
              <a:ext cx="127849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3" name="Straight Connector 7"/>
            <p:cNvCxnSpPr/>
            <p:nvPr/>
          </p:nvCxnSpPr>
          <p:spPr>
            <a:xfrm flipH="1">
              <a:off x="4460081" y="3416424"/>
              <a:ext cx="128088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4" name="Oval 21"/>
            <p:cNvSpPr/>
            <p:nvPr/>
          </p:nvSpPr>
          <p:spPr>
            <a:xfrm>
              <a:off x="4514100" y="3268293"/>
              <a:ext cx="148131" cy="148131"/>
            </a:xfrm>
            <a:prstGeom prst="ellipse">
              <a:avLst/>
            </a:prstGeom>
            <a:ln w="1270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285" name="TextovéPole 284"/>
          <p:cNvSpPr txBox="1"/>
          <p:nvPr/>
        </p:nvSpPr>
        <p:spPr>
          <a:xfrm rot="16200000">
            <a:off x="5317799" y="5010774"/>
            <a:ext cx="7120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author</a:t>
            </a:r>
          </a:p>
        </p:txBody>
      </p:sp>
      <p:cxnSp>
        <p:nvCxnSpPr>
          <p:cNvPr id="286" name="Straight Connector 23"/>
          <p:cNvCxnSpPr/>
          <p:nvPr/>
        </p:nvCxnSpPr>
        <p:spPr>
          <a:xfrm flipV="1">
            <a:off x="6300732" y="4558537"/>
            <a:ext cx="0" cy="1201536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7" name="Skupina 286"/>
          <p:cNvGrpSpPr/>
          <p:nvPr/>
        </p:nvGrpSpPr>
        <p:grpSpPr>
          <a:xfrm>
            <a:off x="6172647" y="5448033"/>
            <a:ext cx="255935" cy="292147"/>
            <a:chOff x="4460081" y="3268293"/>
            <a:chExt cx="255935" cy="292147"/>
          </a:xfrm>
        </p:grpSpPr>
        <p:cxnSp>
          <p:nvCxnSpPr>
            <p:cNvPr id="288" name="Straight Connector 4"/>
            <p:cNvCxnSpPr/>
            <p:nvPr/>
          </p:nvCxnSpPr>
          <p:spPr>
            <a:xfrm>
              <a:off x="4588167" y="3416424"/>
              <a:ext cx="127849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9" name="Straight Connector 7"/>
            <p:cNvCxnSpPr/>
            <p:nvPr/>
          </p:nvCxnSpPr>
          <p:spPr>
            <a:xfrm flipH="1">
              <a:off x="4460081" y="3416424"/>
              <a:ext cx="128088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0" name="Oval 21"/>
            <p:cNvSpPr/>
            <p:nvPr/>
          </p:nvSpPr>
          <p:spPr>
            <a:xfrm>
              <a:off x="4514100" y="3268293"/>
              <a:ext cx="148131" cy="148131"/>
            </a:xfrm>
            <a:prstGeom prst="ellipse">
              <a:avLst/>
            </a:prstGeom>
            <a:ln w="1270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grpSp>
        <p:nvGrpSpPr>
          <p:cNvPr id="291" name="Skupina 290"/>
          <p:cNvGrpSpPr/>
          <p:nvPr/>
        </p:nvGrpSpPr>
        <p:grpSpPr>
          <a:xfrm flipV="1">
            <a:off x="6172647" y="4545837"/>
            <a:ext cx="255935" cy="292147"/>
            <a:chOff x="4460081" y="3268293"/>
            <a:chExt cx="255935" cy="292147"/>
          </a:xfrm>
        </p:grpSpPr>
        <p:cxnSp>
          <p:nvCxnSpPr>
            <p:cNvPr id="292" name="Straight Connector 4"/>
            <p:cNvCxnSpPr/>
            <p:nvPr/>
          </p:nvCxnSpPr>
          <p:spPr>
            <a:xfrm>
              <a:off x="4588167" y="3416424"/>
              <a:ext cx="127849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3" name="Straight Connector 7"/>
            <p:cNvCxnSpPr/>
            <p:nvPr/>
          </p:nvCxnSpPr>
          <p:spPr>
            <a:xfrm flipH="1">
              <a:off x="4460081" y="3416424"/>
              <a:ext cx="128088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4" name="Oval 21"/>
            <p:cNvSpPr/>
            <p:nvPr/>
          </p:nvSpPr>
          <p:spPr>
            <a:xfrm>
              <a:off x="4514100" y="3268293"/>
              <a:ext cx="148131" cy="148131"/>
            </a:xfrm>
            <a:prstGeom prst="ellipse">
              <a:avLst/>
            </a:prstGeom>
            <a:ln w="1270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295" name="TextovéPole 294"/>
          <p:cNvSpPr txBox="1"/>
          <p:nvPr/>
        </p:nvSpPr>
        <p:spPr>
          <a:xfrm rot="16200000">
            <a:off x="5526520" y="5010774"/>
            <a:ext cx="11192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collaborator</a:t>
            </a:r>
          </a:p>
        </p:txBody>
      </p:sp>
      <p:cxnSp>
        <p:nvCxnSpPr>
          <p:cNvPr id="296" name="Straight Connector 23"/>
          <p:cNvCxnSpPr/>
          <p:nvPr/>
        </p:nvCxnSpPr>
        <p:spPr>
          <a:xfrm flipV="1">
            <a:off x="6688231" y="4540261"/>
            <a:ext cx="0" cy="1201536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97" name="Skupina 296"/>
          <p:cNvGrpSpPr/>
          <p:nvPr/>
        </p:nvGrpSpPr>
        <p:grpSpPr>
          <a:xfrm>
            <a:off x="6560146" y="5456541"/>
            <a:ext cx="255935" cy="292147"/>
            <a:chOff x="4460081" y="3268293"/>
            <a:chExt cx="255935" cy="292147"/>
          </a:xfrm>
        </p:grpSpPr>
        <p:cxnSp>
          <p:nvCxnSpPr>
            <p:cNvPr id="298" name="Straight Connector 4"/>
            <p:cNvCxnSpPr/>
            <p:nvPr/>
          </p:nvCxnSpPr>
          <p:spPr>
            <a:xfrm>
              <a:off x="4588167" y="3416424"/>
              <a:ext cx="127849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9" name="Straight Connector 7"/>
            <p:cNvCxnSpPr/>
            <p:nvPr/>
          </p:nvCxnSpPr>
          <p:spPr>
            <a:xfrm flipH="1">
              <a:off x="4460081" y="3416424"/>
              <a:ext cx="128088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0" name="Oval 21"/>
            <p:cNvSpPr/>
            <p:nvPr/>
          </p:nvSpPr>
          <p:spPr>
            <a:xfrm>
              <a:off x="4514100" y="3268293"/>
              <a:ext cx="148131" cy="148131"/>
            </a:xfrm>
            <a:prstGeom prst="ellipse">
              <a:avLst/>
            </a:prstGeom>
            <a:ln w="1270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grpSp>
        <p:nvGrpSpPr>
          <p:cNvPr id="301" name="Skupina 300"/>
          <p:cNvGrpSpPr/>
          <p:nvPr/>
        </p:nvGrpSpPr>
        <p:grpSpPr>
          <a:xfrm flipV="1">
            <a:off x="6560146" y="4540261"/>
            <a:ext cx="255935" cy="292147"/>
            <a:chOff x="4460081" y="3268293"/>
            <a:chExt cx="255935" cy="292147"/>
          </a:xfrm>
        </p:grpSpPr>
        <p:cxnSp>
          <p:nvCxnSpPr>
            <p:cNvPr id="302" name="Straight Connector 4"/>
            <p:cNvCxnSpPr/>
            <p:nvPr/>
          </p:nvCxnSpPr>
          <p:spPr>
            <a:xfrm>
              <a:off x="4588167" y="3416424"/>
              <a:ext cx="127849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3" name="Straight Connector 7"/>
            <p:cNvCxnSpPr/>
            <p:nvPr/>
          </p:nvCxnSpPr>
          <p:spPr>
            <a:xfrm flipH="1">
              <a:off x="4460081" y="3416424"/>
              <a:ext cx="128088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4" name="Oval 21"/>
            <p:cNvSpPr/>
            <p:nvPr/>
          </p:nvSpPr>
          <p:spPr>
            <a:xfrm>
              <a:off x="4514100" y="3268293"/>
              <a:ext cx="148131" cy="148131"/>
            </a:xfrm>
            <a:prstGeom prst="ellipse">
              <a:avLst/>
            </a:prstGeom>
            <a:ln w="1270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305" name="TextovéPole 304"/>
          <p:cNvSpPr txBox="1"/>
          <p:nvPr/>
        </p:nvSpPr>
        <p:spPr>
          <a:xfrm rot="16200000">
            <a:off x="6114484" y="5005198"/>
            <a:ext cx="7665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learner</a:t>
            </a:r>
          </a:p>
        </p:txBody>
      </p:sp>
      <p:cxnSp>
        <p:nvCxnSpPr>
          <p:cNvPr id="306" name="Straight Connector 32"/>
          <p:cNvCxnSpPr/>
          <p:nvPr/>
        </p:nvCxnSpPr>
        <p:spPr>
          <a:xfrm>
            <a:off x="5768290" y="4639052"/>
            <a:ext cx="201916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7" name="Straight Connector 32"/>
          <p:cNvCxnSpPr/>
          <p:nvPr/>
        </p:nvCxnSpPr>
        <p:spPr>
          <a:xfrm rot="5400000">
            <a:off x="6931146" y="4156822"/>
            <a:ext cx="201916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4" name="Nadpis 1">
            <a:extLst>
              <a:ext uri="{FF2B5EF4-FFF2-40B4-BE49-F238E27FC236}">
                <a16:creationId xmlns:a16="http://schemas.microsoft.com/office/drawing/2014/main" id="{512FBA3D-7238-473D-A480-942A026168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Diamond of Agent-Team Organization</a:t>
            </a:r>
          </a:p>
        </p:txBody>
      </p:sp>
      <p:sp>
        <p:nvSpPr>
          <p:cNvPr id="178" name="Nadpis 1">
            <a:extLst>
              <a:ext uri="{FF2B5EF4-FFF2-40B4-BE49-F238E27FC236}">
                <a16:creationId xmlns:a16="http://schemas.microsoft.com/office/drawing/2014/main" id="{409703D5-B9D7-4800-AAA9-6964E42BE5C5}"/>
              </a:ext>
            </a:extLst>
          </p:cNvPr>
          <p:cNvSpPr txBox="1">
            <a:spLocks/>
          </p:cNvSpPr>
          <p:nvPr/>
        </p:nvSpPr>
        <p:spPr bwMode="auto">
          <a:xfrm>
            <a:off x="960967" y="1125538"/>
            <a:ext cx="10437284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b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9900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rebuchet MS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rebuchet MS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rebuchet MS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rebuchet MS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rebuchet MS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rebuchet MS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rebuchet MS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rebuchet MS" pitchFamily="34" charset="0"/>
              </a:defRPr>
            </a:lvl9pPr>
          </a:lstStyle>
          <a:p>
            <a:r>
              <a:rPr lang="en-US" kern="0" dirty="0"/>
              <a:t>Diamond of Agent-Team Organization</a:t>
            </a:r>
          </a:p>
        </p:txBody>
      </p:sp>
      <p:sp>
        <p:nvSpPr>
          <p:cNvPr id="181" name="Bublinový popisek: zahnutá čára 180">
            <a:extLst>
              <a:ext uri="{FF2B5EF4-FFF2-40B4-BE49-F238E27FC236}">
                <a16:creationId xmlns:a16="http://schemas.microsoft.com/office/drawing/2014/main" id="{61EE5598-3828-4BEE-9A58-002729565527}"/>
              </a:ext>
            </a:extLst>
          </p:cNvPr>
          <p:cNvSpPr/>
          <p:nvPr/>
        </p:nvSpPr>
        <p:spPr bwMode="auto">
          <a:xfrm>
            <a:off x="0" y="817123"/>
            <a:ext cx="4523361" cy="1181282"/>
          </a:xfrm>
          <a:prstGeom prst="borderCallout2">
            <a:avLst>
              <a:gd name="adj1" fmla="val 51230"/>
              <a:gd name="adj2" fmla="val 105878"/>
              <a:gd name="adj3" fmla="val 50660"/>
              <a:gd name="adj4" fmla="val 117848"/>
              <a:gd name="adj5" fmla="val 125606"/>
              <a:gd name="adj6" fmla="val 96342"/>
            </a:avLst>
          </a:prstGeom>
          <a:solidFill>
            <a:schemeClr val="accent4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rPr>
              <a:t>Action contributes</a:t>
            </a:r>
            <a:r>
              <a:rPr kumimoji="0" lang="en-US" sz="20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rPr>
              <a:t> on reaching</a:t>
            </a: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rPr>
              <a:t> the goal</a:t>
            </a:r>
            <a:b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rPr>
            </a:b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rPr>
              <a:t>Installing the new cameras is</a:t>
            </a:r>
            <a:b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rPr>
            </a:b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rPr>
              <a:t>reaching the goal of city security</a:t>
            </a:r>
          </a:p>
        </p:txBody>
      </p:sp>
      <p:sp>
        <p:nvSpPr>
          <p:cNvPr id="182" name="Bublinový popisek: zahnutá čára 181">
            <a:extLst>
              <a:ext uri="{FF2B5EF4-FFF2-40B4-BE49-F238E27FC236}">
                <a16:creationId xmlns:a16="http://schemas.microsoft.com/office/drawing/2014/main" id="{A9C9C265-473C-4D30-BF03-456CA1C56666}"/>
              </a:ext>
            </a:extLst>
          </p:cNvPr>
          <p:cNvSpPr/>
          <p:nvPr/>
        </p:nvSpPr>
        <p:spPr bwMode="auto">
          <a:xfrm>
            <a:off x="60361" y="4887953"/>
            <a:ext cx="5564566" cy="1718839"/>
          </a:xfrm>
          <a:prstGeom prst="borderCallout2">
            <a:avLst>
              <a:gd name="adj1" fmla="val 51230"/>
              <a:gd name="adj2" fmla="val 105878"/>
              <a:gd name="adj3" fmla="val 50660"/>
              <a:gd name="adj4" fmla="val 117848"/>
              <a:gd name="adj5" fmla="val -97162"/>
              <a:gd name="adj6" fmla="val 80908"/>
            </a:avLst>
          </a:prstGeom>
          <a:solidFill>
            <a:schemeClr val="accent4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rPr>
              <a:t>Action is defining a new goal to be fulfilled.</a:t>
            </a:r>
            <a:b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rPr>
            </a:b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rPr>
              <a:t>We do not know all goals on the beginning.</a:t>
            </a:r>
            <a:b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rPr>
            </a:br>
            <a:b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rPr>
            </a:b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rPr>
              <a:t>The security cameras identified a new problem</a:t>
            </a:r>
            <a:b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rPr>
            </a:b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rPr>
              <a:t>to be solved (no of heavy</a:t>
            </a:r>
            <a:r>
              <a:rPr kumimoji="0" lang="en-US" sz="20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rPr>
              <a:t> cars, pickpockets etc.).</a:t>
            </a: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253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0" grpId="0" animBg="1"/>
      <p:bldP spid="154" grpId="0" animBg="1"/>
      <p:bldP spid="169" grpId="0"/>
      <p:bldP spid="170" grpId="0"/>
      <p:bldP spid="203" grpId="0"/>
      <p:bldP spid="221" grpId="0"/>
      <p:bldP spid="181" grpId="0" animBg="1"/>
      <p:bldP spid="181" grpId="1" animBg="1"/>
      <p:bldP spid="182" grpId="0" animBg="1"/>
      <p:bldP spid="182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3" name="Straight Connector 23"/>
          <p:cNvCxnSpPr>
            <a:stCxn id="130" idx="4"/>
            <a:endCxn id="127" idx="0"/>
          </p:cNvCxnSpPr>
          <p:nvPr/>
        </p:nvCxnSpPr>
        <p:spPr>
          <a:xfrm flipV="1">
            <a:off x="3425029" y="2443988"/>
            <a:ext cx="1562721" cy="1045643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4" name="Skupina 123"/>
          <p:cNvGrpSpPr/>
          <p:nvPr/>
        </p:nvGrpSpPr>
        <p:grpSpPr>
          <a:xfrm rot="5400000" flipV="1">
            <a:off x="5005856" y="2297797"/>
            <a:ext cx="255935" cy="292147"/>
            <a:chOff x="4460081" y="3268293"/>
            <a:chExt cx="255935" cy="292147"/>
          </a:xfrm>
        </p:grpSpPr>
        <p:cxnSp>
          <p:nvCxnSpPr>
            <p:cNvPr id="125" name="Straight Connector 4"/>
            <p:cNvCxnSpPr/>
            <p:nvPr/>
          </p:nvCxnSpPr>
          <p:spPr>
            <a:xfrm>
              <a:off x="4588167" y="3416424"/>
              <a:ext cx="127849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7"/>
            <p:cNvCxnSpPr/>
            <p:nvPr/>
          </p:nvCxnSpPr>
          <p:spPr>
            <a:xfrm flipH="1">
              <a:off x="4460081" y="3416424"/>
              <a:ext cx="128088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7" name="Oval 21"/>
            <p:cNvSpPr/>
            <p:nvPr/>
          </p:nvSpPr>
          <p:spPr>
            <a:xfrm>
              <a:off x="4514100" y="3268293"/>
              <a:ext cx="148131" cy="148131"/>
            </a:xfrm>
            <a:prstGeom prst="ellipse">
              <a:avLst/>
            </a:prstGeom>
            <a:ln w="1270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cxnSp>
        <p:nvCxnSpPr>
          <p:cNvPr id="128" name="Straight Connector 32"/>
          <p:cNvCxnSpPr/>
          <p:nvPr/>
        </p:nvCxnSpPr>
        <p:spPr>
          <a:xfrm>
            <a:off x="3325564" y="3701531"/>
            <a:ext cx="201916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0" name="Oval 39"/>
          <p:cNvSpPr/>
          <p:nvPr/>
        </p:nvSpPr>
        <p:spPr>
          <a:xfrm rot="10800000">
            <a:off x="3350964" y="3489631"/>
            <a:ext cx="148131" cy="148131"/>
          </a:xfrm>
          <a:prstGeom prst="ellipse">
            <a:avLst/>
          </a:prstGeom>
          <a:ln w="12700"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2" name="Straight Connector 32"/>
          <p:cNvCxnSpPr>
            <a:stCxn id="130" idx="0"/>
          </p:cNvCxnSpPr>
          <p:nvPr/>
        </p:nvCxnSpPr>
        <p:spPr>
          <a:xfrm>
            <a:off x="3425028" y="3637762"/>
            <a:ext cx="0" cy="145773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Straight Connector 32"/>
          <p:cNvCxnSpPr>
            <a:stCxn id="127" idx="4"/>
          </p:cNvCxnSpPr>
          <p:nvPr/>
        </p:nvCxnSpPr>
        <p:spPr>
          <a:xfrm>
            <a:off x="5135880" y="2443987"/>
            <a:ext cx="144016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Straight Connector 23"/>
          <p:cNvCxnSpPr>
            <a:stCxn id="147" idx="0"/>
            <a:endCxn id="139" idx="0"/>
          </p:cNvCxnSpPr>
          <p:nvPr/>
        </p:nvCxnSpPr>
        <p:spPr>
          <a:xfrm flipV="1">
            <a:off x="3016320" y="2185209"/>
            <a:ext cx="1970597" cy="1308044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6" name="Skupina 135"/>
          <p:cNvGrpSpPr/>
          <p:nvPr/>
        </p:nvGrpSpPr>
        <p:grpSpPr>
          <a:xfrm rot="5400000" flipV="1">
            <a:off x="5005023" y="2039019"/>
            <a:ext cx="255935" cy="292147"/>
            <a:chOff x="4460081" y="3268293"/>
            <a:chExt cx="255935" cy="292147"/>
          </a:xfrm>
        </p:grpSpPr>
        <p:cxnSp>
          <p:nvCxnSpPr>
            <p:cNvPr id="137" name="Straight Connector 4"/>
            <p:cNvCxnSpPr/>
            <p:nvPr/>
          </p:nvCxnSpPr>
          <p:spPr>
            <a:xfrm>
              <a:off x="4588167" y="3416424"/>
              <a:ext cx="127849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7"/>
            <p:cNvCxnSpPr/>
            <p:nvPr/>
          </p:nvCxnSpPr>
          <p:spPr>
            <a:xfrm flipH="1">
              <a:off x="4460081" y="3416424"/>
              <a:ext cx="128088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9" name="Oval 21"/>
            <p:cNvSpPr/>
            <p:nvPr/>
          </p:nvSpPr>
          <p:spPr>
            <a:xfrm>
              <a:off x="4514100" y="3268293"/>
              <a:ext cx="148131" cy="148131"/>
            </a:xfrm>
            <a:prstGeom prst="ellipse">
              <a:avLst/>
            </a:prstGeom>
            <a:ln w="1270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cxnSp>
        <p:nvCxnSpPr>
          <p:cNvPr id="143" name="Straight Connector 32"/>
          <p:cNvCxnSpPr>
            <a:stCxn id="139" idx="4"/>
          </p:cNvCxnSpPr>
          <p:nvPr/>
        </p:nvCxnSpPr>
        <p:spPr>
          <a:xfrm>
            <a:off x="5135047" y="2185209"/>
            <a:ext cx="144016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3" name="Skupina 42"/>
          <p:cNvGrpSpPr/>
          <p:nvPr/>
        </p:nvGrpSpPr>
        <p:grpSpPr>
          <a:xfrm>
            <a:off x="2888235" y="3493254"/>
            <a:ext cx="255935" cy="292147"/>
            <a:chOff x="1203672" y="3497956"/>
            <a:chExt cx="255935" cy="292147"/>
          </a:xfrm>
        </p:grpSpPr>
        <p:cxnSp>
          <p:nvCxnSpPr>
            <p:cNvPr id="142" name="Straight Connector 32"/>
            <p:cNvCxnSpPr>
              <a:stCxn id="147" idx="4"/>
            </p:cNvCxnSpPr>
            <p:nvPr/>
          </p:nvCxnSpPr>
          <p:spPr>
            <a:xfrm>
              <a:off x="1331757" y="3646087"/>
              <a:ext cx="0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44" name="Skupina 143"/>
            <p:cNvGrpSpPr/>
            <p:nvPr/>
          </p:nvGrpSpPr>
          <p:grpSpPr>
            <a:xfrm>
              <a:off x="1203672" y="3497956"/>
              <a:ext cx="255935" cy="292147"/>
              <a:chOff x="4460081" y="3268293"/>
              <a:chExt cx="255935" cy="292147"/>
            </a:xfrm>
          </p:grpSpPr>
          <p:cxnSp>
            <p:nvCxnSpPr>
              <p:cNvPr id="145" name="Straight Connector 4"/>
              <p:cNvCxnSpPr/>
              <p:nvPr/>
            </p:nvCxnSpPr>
            <p:spPr>
              <a:xfrm>
                <a:off x="4588167" y="3416424"/>
                <a:ext cx="127849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6" name="Straight Connector 7"/>
              <p:cNvCxnSpPr/>
              <p:nvPr/>
            </p:nvCxnSpPr>
            <p:spPr>
              <a:xfrm flipH="1">
                <a:off x="4460081" y="3416424"/>
                <a:ext cx="128088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7" name="Oval 21"/>
              <p:cNvSpPr/>
              <p:nvPr/>
            </p:nvSpPr>
            <p:spPr>
              <a:xfrm>
                <a:off x="4514100" y="3268293"/>
                <a:ext cx="148131" cy="148131"/>
              </a:xfrm>
              <a:prstGeom prst="ellipse">
                <a:avLst/>
              </a:prstGeom>
              <a:ln w="12700"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</p:grpSp>
      <p:cxnSp>
        <p:nvCxnSpPr>
          <p:cNvPr id="148" name="Straight Connector 23"/>
          <p:cNvCxnSpPr>
            <a:stCxn id="154" idx="4"/>
            <a:endCxn id="152" idx="0"/>
          </p:cNvCxnSpPr>
          <p:nvPr/>
        </p:nvCxnSpPr>
        <p:spPr>
          <a:xfrm flipH="1" flipV="1">
            <a:off x="7252244" y="2435012"/>
            <a:ext cx="1562721" cy="1045643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9" name="Skupina 148"/>
          <p:cNvGrpSpPr/>
          <p:nvPr/>
        </p:nvGrpSpPr>
        <p:grpSpPr>
          <a:xfrm rot="16200000" flipH="1" flipV="1">
            <a:off x="6978203" y="2288821"/>
            <a:ext cx="255935" cy="292147"/>
            <a:chOff x="4460081" y="3268293"/>
            <a:chExt cx="255935" cy="292147"/>
          </a:xfrm>
        </p:grpSpPr>
        <p:cxnSp>
          <p:nvCxnSpPr>
            <p:cNvPr id="150" name="Straight Connector 4"/>
            <p:cNvCxnSpPr/>
            <p:nvPr/>
          </p:nvCxnSpPr>
          <p:spPr>
            <a:xfrm>
              <a:off x="4588167" y="3416424"/>
              <a:ext cx="127849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Straight Connector 7"/>
            <p:cNvCxnSpPr/>
            <p:nvPr/>
          </p:nvCxnSpPr>
          <p:spPr>
            <a:xfrm flipH="1">
              <a:off x="4460081" y="3416424"/>
              <a:ext cx="128088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2" name="Oval 21"/>
            <p:cNvSpPr/>
            <p:nvPr/>
          </p:nvSpPr>
          <p:spPr>
            <a:xfrm>
              <a:off x="4514100" y="3268293"/>
              <a:ext cx="148131" cy="148131"/>
            </a:xfrm>
            <a:prstGeom prst="ellipse">
              <a:avLst/>
            </a:prstGeom>
            <a:ln w="1270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cxnSp>
        <p:nvCxnSpPr>
          <p:cNvPr id="153" name="Straight Connector 32"/>
          <p:cNvCxnSpPr/>
          <p:nvPr/>
        </p:nvCxnSpPr>
        <p:spPr>
          <a:xfrm flipH="1">
            <a:off x="8712512" y="3692555"/>
            <a:ext cx="201916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4" name="Oval 39"/>
          <p:cNvSpPr/>
          <p:nvPr/>
        </p:nvSpPr>
        <p:spPr>
          <a:xfrm rot="10800000" flipH="1">
            <a:off x="8740899" y="3480655"/>
            <a:ext cx="148131" cy="148131"/>
          </a:xfrm>
          <a:prstGeom prst="ellipse">
            <a:avLst/>
          </a:prstGeom>
          <a:ln w="12700"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55" name="Straight Connector 32"/>
          <p:cNvCxnSpPr>
            <a:stCxn id="154" idx="0"/>
          </p:cNvCxnSpPr>
          <p:nvPr/>
        </p:nvCxnSpPr>
        <p:spPr>
          <a:xfrm flipH="1">
            <a:off x="8814964" y="3628786"/>
            <a:ext cx="0" cy="145773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Straight Connector 32"/>
          <p:cNvCxnSpPr>
            <a:stCxn id="152" idx="4"/>
          </p:cNvCxnSpPr>
          <p:nvPr/>
        </p:nvCxnSpPr>
        <p:spPr>
          <a:xfrm flipH="1">
            <a:off x="6960096" y="2435011"/>
            <a:ext cx="144016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Straight Connector 23"/>
          <p:cNvCxnSpPr>
            <a:stCxn id="168" idx="0"/>
            <a:endCxn id="161" idx="0"/>
          </p:cNvCxnSpPr>
          <p:nvPr/>
        </p:nvCxnSpPr>
        <p:spPr>
          <a:xfrm flipH="1" flipV="1">
            <a:off x="7253077" y="2176233"/>
            <a:ext cx="1970597" cy="1308044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8" name="Skupina 157"/>
          <p:cNvGrpSpPr/>
          <p:nvPr/>
        </p:nvGrpSpPr>
        <p:grpSpPr>
          <a:xfrm rot="16200000" flipH="1" flipV="1">
            <a:off x="6979036" y="2030043"/>
            <a:ext cx="255935" cy="292147"/>
            <a:chOff x="4460081" y="3268293"/>
            <a:chExt cx="255935" cy="292147"/>
          </a:xfrm>
        </p:grpSpPr>
        <p:cxnSp>
          <p:nvCxnSpPr>
            <p:cNvPr id="159" name="Straight Connector 4"/>
            <p:cNvCxnSpPr/>
            <p:nvPr/>
          </p:nvCxnSpPr>
          <p:spPr>
            <a:xfrm>
              <a:off x="4588167" y="3416424"/>
              <a:ext cx="127849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Straight Connector 7"/>
            <p:cNvCxnSpPr/>
            <p:nvPr/>
          </p:nvCxnSpPr>
          <p:spPr>
            <a:xfrm flipH="1">
              <a:off x="4460081" y="3416424"/>
              <a:ext cx="128088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1" name="Oval 21"/>
            <p:cNvSpPr/>
            <p:nvPr/>
          </p:nvSpPr>
          <p:spPr>
            <a:xfrm>
              <a:off x="4514100" y="3268293"/>
              <a:ext cx="148131" cy="148131"/>
            </a:xfrm>
            <a:prstGeom prst="ellipse">
              <a:avLst/>
            </a:prstGeom>
            <a:ln w="1270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cxnSp>
        <p:nvCxnSpPr>
          <p:cNvPr id="162" name="Straight Connector 32"/>
          <p:cNvCxnSpPr>
            <a:stCxn id="161" idx="4"/>
          </p:cNvCxnSpPr>
          <p:nvPr/>
        </p:nvCxnSpPr>
        <p:spPr>
          <a:xfrm flipH="1">
            <a:off x="6960929" y="2176233"/>
            <a:ext cx="144016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3" name="Skupina 162"/>
          <p:cNvGrpSpPr/>
          <p:nvPr/>
        </p:nvGrpSpPr>
        <p:grpSpPr>
          <a:xfrm flipH="1">
            <a:off x="9095824" y="3484278"/>
            <a:ext cx="255935" cy="292147"/>
            <a:chOff x="1203672" y="3497956"/>
            <a:chExt cx="255935" cy="292147"/>
          </a:xfrm>
        </p:grpSpPr>
        <p:cxnSp>
          <p:nvCxnSpPr>
            <p:cNvPr id="164" name="Straight Connector 32"/>
            <p:cNvCxnSpPr>
              <a:stCxn id="168" idx="4"/>
            </p:cNvCxnSpPr>
            <p:nvPr/>
          </p:nvCxnSpPr>
          <p:spPr>
            <a:xfrm>
              <a:off x="1331757" y="3646087"/>
              <a:ext cx="0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65" name="Skupina 164"/>
            <p:cNvGrpSpPr/>
            <p:nvPr/>
          </p:nvGrpSpPr>
          <p:grpSpPr>
            <a:xfrm>
              <a:off x="1203672" y="3497956"/>
              <a:ext cx="255935" cy="292147"/>
              <a:chOff x="4460081" y="3268293"/>
              <a:chExt cx="255935" cy="292147"/>
            </a:xfrm>
          </p:grpSpPr>
          <p:cxnSp>
            <p:nvCxnSpPr>
              <p:cNvPr id="166" name="Straight Connector 4"/>
              <p:cNvCxnSpPr/>
              <p:nvPr/>
            </p:nvCxnSpPr>
            <p:spPr>
              <a:xfrm>
                <a:off x="4588167" y="3416424"/>
                <a:ext cx="127849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7" name="Straight Connector 7"/>
              <p:cNvCxnSpPr/>
              <p:nvPr/>
            </p:nvCxnSpPr>
            <p:spPr>
              <a:xfrm flipH="1">
                <a:off x="4460081" y="3416424"/>
                <a:ext cx="128088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8" name="Oval 21"/>
              <p:cNvSpPr/>
              <p:nvPr/>
            </p:nvSpPr>
            <p:spPr>
              <a:xfrm>
                <a:off x="4514100" y="3268293"/>
                <a:ext cx="148131" cy="148131"/>
              </a:xfrm>
              <a:prstGeom prst="ellipse">
                <a:avLst/>
              </a:prstGeom>
              <a:ln w="12700"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</p:grpSp>
      <p:sp>
        <p:nvSpPr>
          <p:cNvPr id="169" name="TextovéPole 168"/>
          <p:cNvSpPr txBox="1"/>
          <p:nvPr/>
        </p:nvSpPr>
        <p:spPr>
          <a:xfrm rot="19527921">
            <a:off x="3501449" y="2486752"/>
            <a:ext cx="8723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reaching</a:t>
            </a:r>
          </a:p>
        </p:txBody>
      </p:sp>
      <p:sp>
        <p:nvSpPr>
          <p:cNvPr id="170" name="TextovéPole 169"/>
          <p:cNvSpPr txBox="1"/>
          <p:nvPr/>
        </p:nvSpPr>
        <p:spPr>
          <a:xfrm rot="19527921">
            <a:off x="3864021" y="2941470"/>
            <a:ext cx="7825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fulfilling</a:t>
            </a:r>
          </a:p>
        </p:txBody>
      </p:sp>
      <p:grpSp>
        <p:nvGrpSpPr>
          <p:cNvPr id="173" name="Skupina 172"/>
          <p:cNvGrpSpPr/>
          <p:nvPr/>
        </p:nvGrpSpPr>
        <p:grpSpPr>
          <a:xfrm flipH="1">
            <a:off x="7522469" y="2438329"/>
            <a:ext cx="1111912" cy="762495"/>
            <a:chOff x="6542233" y="2156796"/>
            <a:chExt cx="1111912" cy="762495"/>
          </a:xfrm>
        </p:grpSpPr>
        <p:sp>
          <p:nvSpPr>
            <p:cNvPr id="171" name="TextovéPole 170"/>
            <p:cNvSpPr txBox="1"/>
            <p:nvPr/>
          </p:nvSpPr>
          <p:spPr>
            <a:xfrm rot="19527921">
              <a:off x="6542233" y="2156796"/>
              <a:ext cx="81227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cs-CZ" sz="1400" dirty="0" err="1"/>
                <a:t>reaching</a:t>
              </a:r>
              <a:endParaRPr lang="cs-CZ" sz="1400" dirty="0"/>
            </a:p>
          </p:txBody>
        </p:sp>
        <p:sp>
          <p:nvSpPr>
            <p:cNvPr id="172" name="TextovéPole 171"/>
            <p:cNvSpPr txBox="1"/>
            <p:nvPr/>
          </p:nvSpPr>
          <p:spPr>
            <a:xfrm rot="19527921">
              <a:off x="6877971" y="2611514"/>
              <a:ext cx="77617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cs-CZ" sz="1400" dirty="0" err="1"/>
                <a:t>fulfilling</a:t>
              </a:r>
              <a:endParaRPr lang="cs-CZ" sz="1400" dirty="0"/>
            </a:p>
          </p:txBody>
        </p:sp>
      </p:grpSp>
      <p:cxnSp>
        <p:nvCxnSpPr>
          <p:cNvPr id="175" name="Straight Connector 23"/>
          <p:cNvCxnSpPr>
            <a:endCxn id="195" idx="0"/>
          </p:cNvCxnSpPr>
          <p:nvPr/>
        </p:nvCxnSpPr>
        <p:spPr>
          <a:xfrm flipH="1">
            <a:off x="7232800" y="4830177"/>
            <a:ext cx="1562721" cy="1058343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6" name="Skupina 175"/>
          <p:cNvGrpSpPr/>
          <p:nvPr/>
        </p:nvGrpSpPr>
        <p:grpSpPr>
          <a:xfrm rot="5400000" flipH="1">
            <a:off x="6958759" y="5742564"/>
            <a:ext cx="255935" cy="292147"/>
            <a:chOff x="4460081" y="3268293"/>
            <a:chExt cx="255935" cy="292147"/>
          </a:xfrm>
        </p:grpSpPr>
        <p:cxnSp>
          <p:nvCxnSpPr>
            <p:cNvPr id="193" name="Straight Connector 4"/>
            <p:cNvCxnSpPr/>
            <p:nvPr/>
          </p:nvCxnSpPr>
          <p:spPr>
            <a:xfrm>
              <a:off x="4588167" y="3416424"/>
              <a:ext cx="127849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4" name="Straight Connector 7"/>
            <p:cNvCxnSpPr/>
            <p:nvPr/>
          </p:nvCxnSpPr>
          <p:spPr>
            <a:xfrm flipH="1">
              <a:off x="4460081" y="3416424"/>
              <a:ext cx="128088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5" name="Oval 21"/>
            <p:cNvSpPr/>
            <p:nvPr/>
          </p:nvSpPr>
          <p:spPr>
            <a:xfrm>
              <a:off x="4514100" y="3268293"/>
              <a:ext cx="148131" cy="148131"/>
            </a:xfrm>
            <a:prstGeom prst="ellipse">
              <a:avLst/>
            </a:prstGeom>
            <a:ln w="1270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cxnSp>
        <p:nvCxnSpPr>
          <p:cNvPr id="177" name="Straight Connector 32"/>
          <p:cNvCxnSpPr/>
          <p:nvPr/>
        </p:nvCxnSpPr>
        <p:spPr>
          <a:xfrm flipH="1" flipV="1">
            <a:off x="8693068" y="4618275"/>
            <a:ext cx="201916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9" name="Straight Connector 32"/>
          <p:cNvCxnSpPr/>
          <p:nvPr/>
        </p:nvCxnSpPr>
        <p:spPr>
          <a:xfrm flipV="1">
            <a:off x="8794026" y="4536274"/>
            <a:ext cx="1494" cy="286791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0" name="Straight Connector 32"/>
          <p:cNvCxnSpPr>
            <a:stCxn id="195" idx="4"/>
          </p:cNvCxnSpPr>
          <p:nvPr/>
        </p:nvCxnSpPr>
        <p:spPr>
          <a:xfrm flipH="1" flipV="1">
            <a:off x="6940652" y="5888519"/>
            <a:ext cx="144016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3" name="TextovéPole 202"/>
          <p:cNvSpPr txBox="1"/>
          <p:nvPr/>
        </p:nvSpPr>
        <p:spPr>
          <a:xfrm rot="19527921">
            <a:off x="7430183" y="5126022"/>
            <a:ext cx="8435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focusing</a:t>
            </a:r>
          </a:p>
        </p:txBody>
      </p:sp>
      <p:cxnSp>
        <p:nvCxnSpPr>
          <p:cNvPr id="205" name="Straight Connector 23"/>
          <p:cNvCxnSpPr>
            <a:endCxn id="209" idx="0"/>
          </p:cNvCxnSpPr>
          <p:nvPr/>
        </p:nvCxnSpPr>
        <p:spPr>
          <a:xfrm>
            <a:off x="3423003" y="4847561"/>
            <a:ext cx="1562721" cy="1058343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6" name="Skupina 205"/>
          <p:cNvGrpSpPr/>
          <p:nvPr/>
        </p:nvGrpSpPr>
        <p:grpSpPr>
          <a:xfrm rot="16200000">
            <a:off x="5003830" y="5759948"/>
            <a:ext cx="255935" cy="292147"/>
            <a:chOff x="4460081" y="3268293"/>
            <a:chExt cx="255935" cy="292147"/>
          </a:xfrm>
        </p:grpSpPr>
        <p:cxnSp>
          <p:nvCxnSpPr>
            <p:cNvPr id="207" name="Straight Connector 4"/>
            <p:cNvCxnSpPr/>
            <p:nvPr/>
          </p:nvCxnSpPr>
          <p:spPr>
            <a:xfrm>
              <a:off x="4588167" y="3416424"/>
              <a:ext cx="127849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8" name="Straight Connector 7"/>
            <p:cNvCxnSpPr/>
            <p:nvPr/>
          </p:nvCxnSpPr>
          <p:spPr>
            <a:xfrm flipH="1">
              <a:off x="4460081" y="3416424"/>
              <a:ext cx="128088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9" name="Oval 21"/>
            <p:cNvSpPr/>
            <p:nvPr/>
          </p:nvSpPr>
          <p:spPr>
            <a:xfrm>
              <a:off x="4514100" y="3268293"/>
              <a:ext cx="148131" cy="148131"/>
            </a:xfrm>
            <a:prstGeom prst="ellipse">
              <a:avLst/>
            </a:prstGeom>
            <a:ln w="1270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cxnSp>
        <p:nvCxnSpPr>
          <p:cNvPr id="210" name="Straight Connector 32"/>
          <p:cNvCxnSpPr/>
          <p:nvPr/>
        </p:nvCxnSpPr>
        <p:spPr>
          <a:xfrm flipV="1">
            <a:off x="3323539" y="4635658"/>
            <a:ext cx="201916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1" name="Straight Connector 32"/>
          <p:cNvCxnSpPr/>
          <p:nvPr/>
        </p:nvCxnSpPr>
        <p:spPr>
          <a:xfrm flipH="1" flipV="1">
            <a:off x="3423003" y="4553657"/>
            <a:ext cx="1494" cy="286791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2" name="Straight Connector 32"/>
          <p:cNvCxnSpPr>
            <a:stCxn id="209" idx="4"/>
          </p:cNvCxnSpPr>
          <p:nvPr/>
        </p:nvCxnSpPr>
        <p:spPr>
          <a:xfrm flipV="1">
            <a:off x="5133854" y="5905903"/>
            <a:ext cx="144016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1" name="TextovéPole 220"/>
          <p:cNvSpPr txBox="1"/>
          <p:nvPr/>
        </p:nvSpPr>
        <p:spPr>
          <a:xfrm rot="2072079" flipH="1">
            <a:off x="3934421" y="5143405"/>
            <a:ext cx="8643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covering</a:t>
            </a:r>
          </a:p>
        </p:txBody>
      </p:sp>
      <p:sp>
        <p:nvSpPr>
          <p:cNvPr id="184" name="Rectangle 24"/>
          <p:cNvSpPr/>
          <p:nvPr/>
        </p:nvSpPr>
        <p:spPr>
          <a:xfrm>
            <a:off x="2429538" y="3783533"/>
            <a:ext cx="1656971" cy="775004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Action</a:t>
            </a:r>
          </a:p>
        </p:txBody>
      </p:sp>
      <p:sp>
        <p:nvSpPr>
          <p:cNvPr id="185" name="Rectangle 24"/>
          <p:cNvSpPr/>
          <p:nvPr/>
        </p:nvSpPr>
        <p:spPr>
          <a:xfrm>
            <a:off x="8156293" y="3783534"/>
            <a:ext cx="1656971" cy="775003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Flow</a:t>
            </a:r>
          </a:p>
        </p:txBody>
      </p:sp>
      <p:cxnSp>
        <p:nvCxnSpPr>
          <p:cNvPr id="186" name="Straight Connector 23"/>
          <p:cNvCxnSpPr/>
          <p:nvPr/>
        </p:nvCxnSpPr>
        <p:spPr>
          <a:xfrm rot="5400000" flipV="1">
            <a:off x="4691828" y="3556374"/>
            <a:ext cx="0" cy="1201536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7" name="Skupina 186"/>
          <p:cNvGrpSpPr/>
          <p:nvPr/>
        </p:nvGrpSpPr>
        <p:grpSpPr>
          <a:xfrm rot="5400000">
            <a:off x="4116361" y="4010951"/>
            <a:ext cx="255935" cy="292147"/>
            <a:chOff x="4460081" y="3268293"/>
            <a:chExt cx="255935" cy="292147"/>
          </a:xfrm>
        </p:grpSpPr>
        <p:cxnSp>
          <p:nvCxnSpPr>
            <p:cNvPr id="188" name="Straight Connector 4"/>
            <p:cNvCxnSpPr/>
            <p:nvPr/>
          </p:nvCxnSpPr>
          <p:spPr>
            <a:xfrm>
              <a:off x="4588167" y="3416424"/>
              <a:ext cx="127849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7"/>
            <p:cNvCxnSpPr/>
            <p:nvPr/>
          </p:nvCxnSpPr>
          <p:spPr>
            <a:xfrm flipH="1">
              <a:off x="4460081" y="3416424"/>
              <a:ext cx="128088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0" name="Oval 21"/>
            <p:cNvSpPr/>
            <p:nvPr/>
          </p:nvSpPr>
          <p:spPr>
            <a:xfrm>
              <a:off x="4514100" y="3268293"/>
              <a:ext cx="148131" cy="148131"/>
            </a:xfrm>
            <a:prstGeom prst="ellipse">
              <a:avLst/>
            </a:prstGeom>
            <a:ln w="1270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191" name="TextovéPole 190"/>
          <p:cNvSpPr txBox="1"/>
          <p:nvPr/>
        </p:nvSpPr>
        <p:spPr>
          <a:xfrm>
            <a:off x="4281475" y="4065954"/>
            <a:ext cx="9380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organizer</a:t>
            </a:r>
          </a:p>
        </p:txBody>
      </p:sp>
      <p:cxnSp>
        <p:nvCxnSpPr>
          <p:cNvPr id="199" name="Straight Connector 23"/>
          <p:cNvCxnSpPr/>
          <p:nvPr/>
        </p:nvCxnSpPr>
        <p:spPr>
          <a:xfrm rot="5400000" flipV="1">
            <a:off x="4679128" y="3819006"/>
            <a:ext cx="0" cy="1201536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0" name="Skupina 199"/>
          <p:cNvGrpSpPr/>
          <p:nvPr/>
        </p:nvGrpSpPr>
        <p:grpSpPr>
          <a:xfrm rot="5400000">
            <a:off x="4116361" y="4273583"/>
            <a:ext cx="255935" cy="292147"/>
            <a:chOff x="4460081" y="3268293"/>
            <a:chExt cx="255935" cy="292147"/>
          </a:xfrm>
        </p:grpSpPr>
        <p:cxnSp>
          <p:nvCxnSpPr>
            <p:cNvPr id="224" name="Straight Connector 4"/>
            <p:cNvCxnSpPr/>
            <p:nvPr/>
          </p:nvCxnSpPr>
          <p:spPr>
            <a:xfrm>
              <a:off x="4588167" y="3416424"/>
              <a:ext cx="127849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Straight Connector 7"/>
            <p:cNvCxnSpPr/>
            <p:nvPr/>
          </p:nvCxnSpPr>
          <p:spPr>
            <a:xfrm flipH="1">
              <a:off x="4460081" y="3416424"/>
              <a:ext cx="128088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6" name="Oval 21"/>
            <p:cNvSpPr/>
            <p:nvPr/>
          </p:nvSpPr>
          <p:spPr>
            <a:xfrm>
              <a:off x="4514100" y="3268293"/>
              <a:ext cx="148131" cy="148131"/>
            </a:xfrm>
            <a:prstGeom prst="ellipse">
              <a:avLst/>
            </a:prstGeom>
            <a:ln w="1270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grpSp>
        <p:nvGrpSpPr>
          <p:cNvPr id="227" name="Skupina 226"/>
          <p:cNvGrpSpPr/>
          <p:nvPr/>
        </p:nvGrpSpPr>
        <p:grpSpPr>
          <a:xfrm rot="5400000" flipV="1">
            <a:off x="5018557" y="4273583"/>
            <a:ext cx="255935" cy="292147"/>
            <a:chOff x="4460081" y="3268293"/>
            <a:chExt cx="255935" cy="292147"/>
          </a:xfrm>
        </p:grpSpPr>
        <p:cxnSp>
          <p:nvCxnSpPr>
            <p:cNvPr id="228" name="Straight Connector 4"/>
            <p:cNvCxnSpPr/>
            <p:nvPr/>
          </p:nvCxnSpPr>
          <p:spPr>
            <a:xfrm>
              <a:off x="4588167" y="3416424"/>
              <a:ext cx="127849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Connector 7"/>
            <p:cNvCxnSpPr/>
            <p:nvPr/>
          </p:nvCxnSpPr>
          <p:spPr>
            <a:xfrm flipH="1">
              <a:off x="4460081" y="3416424"/>
              <a:ext cx="128088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0" name="Oval 21"/>
            <p:cNvSpPr/>
            <p:nvPr/>
          </p:nvSpPr>
          <p:spPr>
            <a:xfrm>
              <a:off x="4514100" y="3268293"/>
              <a:ext cx="148131" cy="148131"/>
            </a:xfrm>
            <a:prstGeom prst="ellipse">
              <a:avLst/>
            </a:prstGeom>
            <a:ln w="1270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231" name="TextovéPole 230"/>
          <p:cNvSpPr txBox="1"/>
          <p:nvPr/>
        </p:nvSpPr>
        <p:spPr>
          <a:xfrm>
            <a:off x="4287735" y="4391968"/>
            <a:ext cx="8483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member</a:t>
            </a:r>
          </a:p>
        </p:txBody>
      </p:sp>
      <p:cxnSp>
        <p:nvCxnSpPr>
          <p:cNvPr id="232" name="Straight Connector 32"/>
          <p:cNvCxnSpPr/>
          <p:nvPr/>
        </p:nvCxnSpPr>
        <p:spPr>
          <a:xfrm rot="5400000">
            <a:off x="5098423" y="4162095"/>
            <a:ext cx="201916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3" name="Straight Connector 23"/>
          <p:cNvCxnSpPr/>
          <p:nvPr/>
        </p:nvCxnSpPr>
        <p:spPr>
          <a:xfrm rot="16200000" flipH="1" flipV="1">
            <a:off x="7545364" y="3554911"/>
            <a:ext cx="0" cy="1201536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4" name="Skupina 233"/>
          <p:cNvGrpSpPr/>
          <p:nvPr/>
        </p:nvGrpSpPr>
        <p:grpSpPr>
          <a:xfrm rot="16200000" flipH="1">
            <a:off x="7864898" y="4009488"/>
            <a:ext cx="255935" cy="292147"/>
            <a:chOff x="4460081" y="3268293"/>
            <a:chExt cx="255935" cy="292147"/>
          </a:xfrm>
        </p:grpSpPr>
        <p:cxnSp>
          <p:nvCxnSpPr>
            <p:cNvPr id="235" name="Straight Connector 4"/>
            <p:cNvCxnSpPr/>
            <p:nvPr/>
          </p:nvCxnSpPr>
          <p:spPr>
            <a:xfrm>
              <a:off x="4588167" y="3416424"/>
              <a:ext cx="127849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6" name="Straight Connector 7"/>
            <p:cNvCxnSpPr/>
            <p:nvPr/>
          </p:nvCxnSpPr>
          <p:spPr>
            <a:xfrm flipH="1">
              <a:off x="4460081" y="3416424"/>
              <a:ext cx="128088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7" name="Oval 21"/>
            <p:cNvSpPr/>
            <p:nvPr/>
          </p:nvSpPr>
          <p:spPr>
            <a:xfrm>
              <a:off x="4514100" y="3268293"/>
              <a:ext cx="148131" cy="148131"/>
            </a:xfrm>
            <a:prstGeom prst="ellipse">
              <a:avLst/>
            </a:prstGeom>
            <a:ln w="1270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238" name="TextovéPole 237"/>
          <p:cNvSpPr txBox="1"/>
          <p:nvPr/>
        </p:nvSpPr>
        <p:spPr>
          <a:xfrm flipH="1">
            <a:off x="7045110" y="4057328"/>
            <a:ext cx="9380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organizer</a:t>
            </a:r>
          </a:p>
        </p:txBody>
      </p:sp>
      <p:cxnSp>
        <p:nvCxnSpPr>
          <p:cNvPr id="239" name="Straight Connector 23"/>
          <p:cNvCxnSpPr/>
          <p:nvPr/>
        </p:nvCxnSpPr>
        <p:spPr>
          <a:xfrm rot="16200000" flipH="1" flipV="1">
            <a:off x="7558064" y="3817543"/>
            <a:ext cx="0" cy="1201536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0" name="Skupina 239"/>
          <p:cNvGrpSpPr/>
          <p:nvPr/>
        </p:nvGrpSpPr>
        <p:grpSpPr>
          <a:xfrm rot="16200000" flipH="1">
            <a:off x="7864898" y="4272120"/>
            <a:ext cx="255935" cy="292147"/>
            <a:chOff x="4460081" y="3268293"/>
            <a:chExt cx="255935" cy="292147"/>
          </a:xfrm>
        </p:grpSpPr>
        <p:cxnSp>
          <p:nvCxnSpPr>
            <p:cNvPr id="241" name="Straight Connector 4"/>
            <p:cNvCxnSpPr/>
            <p:nvPr/>
          </p:nvCxnSpPr>
          <p:spPr>
            <a:xfrm>
              <a:off x="4588167" y="3416424"/>
              <a:ext cx="127849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Connector 7"/>
            <p:cNvCxnSpPr/>
            <p:nvPr/>
          </p:nvCxnSpPr>
          <p:spPr>
            <a:xfrm flipH="1">
              <a:off x="4460081" y="3416424"/>
              <a:ext cx="128088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3" name="Oval 21"/>
            <p:cNvSpPr/>
            <p:nvPr/>
          </p:nvSpPr>
          <p:spPr>
            <a:xfrm>
              <a:off x="4514100" y="3268293"/>
              <a:ext cx="148131" cy="148131"/>
            </a:xfrm>
            <a:prstGeom prst="ellipse">
              <a:avLst/>
            </a:prstGeom>
            <a:ln w="1270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grpSp>
        <p:nvGrpSpPr>
          <p:cNvPr id="244" name="Skupina 243"/>
          <p:cNvGrpSpPr/>
          <p:nvPr/>
        </p:nvGrpSpPr>
        <p:grpSpPr>
          <a:xfrm rot="16200000" flipH="1" flipV="1">
            <a:off x="6962702" y="4272120"/>
            <a:ext cx="255935" cy="292147"/>
            <a:chOff x="4460081" y="3268293"/>
            <a:chExt cx="255935" cy="292147"/>
          </a:xfrm>
        </p:grpSpPr>
        <p:cxnSp>
          <p:nvCxnSpPr>
            <p:cNvPr id="245" name="Straight Connector 4"/>
            <p:cNvCxnSpPr/>
            <p:nvPr/>
          </p:nvCxnSpPr>
          <p:spPr>
            <a:xfrm>
              <a:off x="4588167" y="3416424"/>
              <a:ext cx="127849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Connector 7"/>
            <p:cNvCxnSpPr/>
            <p:nvPr/>
          </p:nvCxnSpPr>
          <p:spPr>
            <a:xfrm flipH="1">
              <a:off x="4460081" y="3416424"/>
              <a:ext cx="128088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7" name="Oval 21"/>
            <p:cNvSpPr/>
            <p:nvPr/>
          </p:nvSpPr>
          <p:spPr>
            <a:xfrm>
              <a:off x="4514100" y="3268293"/>
              <a:ext cx="148131" cy="148131"/>
            </a:xfrm>
            <a:prstGeom prst="ellipse">
              <a:avLst/>
            </a:prstGeom>
            <a:ln w="1270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248" name="TextovéPole 247"/>
          <p:cNvSpPr txBox="1"/>
          <p:nvPr/>
        </p:nvSpPr>
        <p:spPr>
          <a:xfrm flipH="1">
            <a:off x="7101150" y="4390505"/>
            <a:ext cx="8483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member</a:t>
            </a:r>
          </a:p>
        </p:txBody>
      </p:sp>
      <p:sp>
        <p:nvSpPr>
          <p:cNvPr id="249" name="Rectangle 8"/>
          <p:cNvSpPr/>
          <p:nvPr/>
        </p:nvSpPr>
        <p:spPr>
          <a:xfrm>
            <a:off x="5283682" y="1843456"/>
            <a:ext cx="1656971" cy="72013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Goal</a:t>
            </a:r>
          </a:p>
        </p:txBody>
      </p:sp>
      <p:sp>
        <p:nvSpPr>
          <p:cNvPr id="250" name="Rectangle 22"/>
          <p:cNvSpPr/>
          <p:nvPr/>
        </p:nvSpPr>
        <p:spPr>
          <a:xfrm>
            <a:off x="5283682" y="5748597"/>
            <a:ext cx="1656971" cy="715731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Activity</a:t>
            </a:r>
          </a:p>
        </p:txBody>
      </p:sp>
      <p:sp>
        <p:nvSpPr>
          <p:cNvPr id="251" name="Rectangle 24"/>
          <p:cNvSpPr/>
          <p:nvPr/>
        </p:nvSpPr>
        <p:spPr>
          <a:xfrm>
            <a:off x="5283682" y="3783534"/>
            <a:ext cx="1656971" cy="762671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Agent</a:t>
            </a:r>
          </a:p>
        </p:txBody>
      </p:sp>
      <p:cxnSp>
        <p:nvCxnSpPr>
          <p:cNvPr id="252" name="Straight Connector 23"/>
          <p:cNvCxnSpPr/>
          <p:nvPr/>
        </p:nvCxnSpPr>
        <p:spPr>
          <a:xfrm flipV="1">
            <a:off x="6296094" y="2581998"/>
            <a:ext cx="0" cy="1201536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3" name="Skupina 252"/>
          <p:cNvGrpSpPr/>
          <p:nvPr/>
        </p:nvGrpSpPr>
        <p:grpSpPr>
          <a:xfrm>
            <a:off x="6168009" y="3484194"/>
            <a:ext cx="255935" cy="292147"/>
            <a:chOff x="4460081" y="3268293"/>
            <a:chExt cx="255935" cy="292147"/>
          </a:xfrm>
        </p:grpSpPr>
        <p:cxnSp>
          <p:nvCxnSpPr>
            <p:cNvPr id="254" name="Straight Connector 4"/>
            <p:cNvCxnSpPr/>
            <p:nvPr/>
          </p:nvCxnSpPr>
          <p:spPr>
            <a:xfrm>
              <a:off x="4588167" y="3416424"/>
              <a:ext cx="127849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Straight Connector 7"/>
            <p:cNvCxnSpPr/>
            <p:nvPr/>
          </p:nvCxnSpPr>
          <p:spPr>
            <a:xfrm flipH="1">
              <a:off x="4460081" y="3416424"/>
              <a:ext cx="128088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6" name="Oval 21"/>
            <p:cNvSpPr/>
            <p:nvPr/>
          </p:nvSpPr>
          <p:spPr>
            <a:xfrm>
              <a:off x="4514100" y="3268293"/>
              <a:ext cx="148131" cy="148131"/>
            </a:xfrm>
            <a:prstGeom prst="ellipse">
              <a:avLst/>
            </a:prstGeom>
            <a:ln w="1270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grpSp>
        <p:nvGrpSpPr>
          <p:cNvPr id="257" name="Skupina 256"/>
          <p:cNvGrpSpPr/>
          <p:nvPr/>
        </p:nvGrpSpPr>
        <p:grpSpPr>
          <a:xfrm flipV="1">
            <a:off x="6168009" y="2581998"/>
            <a:ext cx="255935" cy="292147"/>
            <a:chOff x="4460081" y="3268293"/>
            <a:chExt cx="255935" cy="292147"/>
          </a:xfrm>
        </p:grpSpPr>
        <p:cxnSp>
          <p:nvCxnSpPr>
            <p:cNvPr id="258" name="Straight Connector 4"/>
            <p:cNvCxnSpPr/>
            <p:nvPr/>
          </p:nvCxnSpPr>
          <p:spPr>
            <a:xfrm>
              <a:off x="4588167" y="3416424"/>
              <a:ext cx="127849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Straight Connector 7"/>
            <p:cNvCxnSpPr/>
            <p:nvPr/>
          </p:nvCxnSpPr>
          <p:spPr>
            <a:xfrm flipH="1">
              <a:off x="4460081" y="3416424"/>
              <a:ext cx="128088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0" name="Oval 21"/>
            <p:cNvSpPr/>
            <p:nvPr/>
          </p:nvSpPr>
          <p:spPr>
            <a:xfrm>
              <a:off x="4514100" y="3268293"/>
              <a:ext cx="148131" cy="148131"/>
            </a:xfrm>
            <a:prstGeom prst="ellipse">
              <a:avLst/>
            </a:prstGeom>
            <a:ln w="1270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261" name="TextovéPole 260"/>
          <p:cNvSpPr txBox="1"/>
          <p:nvPr/>
        </p:nvSpPr>
        <p:spPr>
          <a:xfrm rot="16200000">
            <a:off x="5704962" y="3046935"/>
            <a:ext cx="8018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follower</a:t>
            </a:r>
          </a:p>
        </p:txBody>
      </p:sp>
      <p:cxnSp>
        <p:nvCxnSpPr>
          <p:cNvPr id="262" name="Straight Connector 23"/>
          <p:cNvCxnSpPr/>
          <p:nvPr/>
        </p:nvCxnSpPr>
        <p:spPr>
          <a:xfrm flipV="1">
            <a:off x="5896143" y="2564905"/>
            <a:ext cx="0" cy="1201536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3" name="Skupina 262"/>
          <p:cNvGrpSpPr/>
          <p:nvPr/>
        </p:nvGrpSpPr>
        <p:grpSpPr>
          <a:xfrm flipV="1">
            <a:off x="5768058" y="2564905"/>
            <a:ext cx="255935" cy="292147"/>
            <a:chOff x="4460081" y="3268293"/>
            <a:chExt cx="255935" cy="292147"/>
          </a:xfrm>
        </p:grpSpPr>
        <p:cxnSp>
          <p:nvCxnSpPr>
            <p:cNvPr id="264" name="Straight Connector 4"/>
            <p:cNvCxnSpPr/>
            <p:nvPr/>
          </p:nvCxnSpPr>
          <p:spPr>
            <a:xfrm>
              <a:off x="4588167" y="3416424"/>
              <a:ext cx="127849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Connector 7"/>
            <p:cNvCxnSpPr/>
            <p:nvPr/>
          </p:nvCxnSpPr>
          <p:spPr>
            <a:xfrm flipH="1">
              <a:off x="4460081" y="3416424"/>
              <a:ext cx="128088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6" name="Oval 21"/>
            <p:cNvSpPr/>
            <p:nvPr/>
          </p:nvSpPr>
          <p:spPr>
            <a:xfrm>
              <a:off x="4514100" y="3268293"/>
              <a:ext cx="148131" cy="148131"/>
            </a:xfrm>
            <a:prstGeom prst="ellipse">
              <a:avLst/>
            </a:prstGeom>
            <a:ln w="1270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cxnSp>
        <p:nvCxnSpPr>
          <p:cNvPr id="267" name="Straight Connector 32"/>
          <p:cNvCxnSpPr/>
          <p:nvPr/>
        </p:nvCxnSpPr>
        <p:spPr>
          <a:xfrm>
            <a:off x="5796676" y="3678932"/>
            <a:ext cx="201916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8" name="TextovéPole 267"/>
          <p:cNvSpPr txBox="1"/>
          <p:nvPr/>
        </p:nvSpPr>
        <p:spPr>
          <a:xfrm rot="16200000">
            <a:off x="5123326" y="3046936"/>
            <a:ext cx="10615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establisher</a:t>
            </a:r>
          </a:p>
        </p:txBody>
      </p:sp>
      <p:sp>
        <p:nvSpPr>
          <p:cNvPr id="269" name="Oval 39"/>
          <p:cNvSpPr/>
          <p:nvPr/>
        </p:nvSpPr>
        <p:spPr>
          <a:xfrm rot="10800000">
            <a:off x="5822076" y="3467032"/>
            <a:ext cx="148131" cy="148131"/>
          </a:xfrm>
          <a:prstGeom prst="ellipse">
            <a:avLst/>
          </a:prstGeom>
          <a:ln w="12700"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70" name="Straight Connector 23"/>
          <p:cNvCxnSpPr/>
          <p:nvPr/>
        </p:nvCxnSpPr>
        <p:spPr>
          <a:xfrm flipV="1">
            <a:off x="5504255" y="4551544"/>
            <a:ext cx="0" cy="1201536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1" name="Skupina 270"/>
          <p:cNvGrpSpPr/>
          <p:nvPr/>
        </p:nvGrpSpPr>
        <p:grpSpPr>
          <a:xfrm>
            <a:off x="5376170" y="5453740"/>
            <a:ext cx="255935" cy="292147"/>
            <a:chOff x="4460081" y="3268293"/>
            <a:chExt cx="255935" cy="292147"/>
          </a:xfrm>
        </p:grpSpPr>
        <p:cxnSp>
          <p:nvCxnSpPr>
            <p:cNvPr id="272" name="Straight Connector 4"/>
            <p:cNvCxnSpPr/>
            <p:nvPr/>
          </p:nvCxnSpPr>
          <p:spPr>
            <a:xfrm>
              <a:off x="4588167" y="3416424"/>
              <a:ext cx="127849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3" name="Straight Connector 7"/>
            <p:cNvCxnSpPr/>
            <p:nvPr/>
          </p:nvCxnSpPr>
          <p:spPr>
            <a:xfrm flipH="1">
              <a:off x="4460081" y="3416424"/>
              <a:ext cx="128088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4" name="Oval 21"/>
            <p:cNvSpPr/>
            <p:nvPr/>
          </p:nvSpPr>
          <p:spPr>
            <a:xfrm>
              <a:off x="4514100" y="3268293"/>
              <a:ext cx="148131" cy="148131"/>
            </a:xfrm>
            <a:prstGeom prst="ellipse">
              <a:avLst/>
            </a:prstGeom>
            <a:ln w="1270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grpSp>
        <p:nvGrpSpPr>
          <p:cNvPr id="275" name="Skupina 274"/>
          <p:cNvGrpSpPr/>
          <p:nvPr/>
        </p:nvGrpSpPr>
        <p:grpSpPr>
          <a:xfrm flipV="1">
            <a:off x="5376170" y="4551544"/>
            <a:ext cx="255935" cy="292147"/>
            <a:chOff x="4460081" y="3268293"/>
            <a:chExt cx="255935" cy="292147"/>
          </a:xfrm>
        </p:grpSpPr>
        <p:cxnSp>
          <p:nvCxnSpPr>
            <p:cNvPr id="276" name="Straight Connector 4"/>
            <p:cNvCxnSpPr/>
            <p:nvPr/>
          </p:nvCxnSpPr>
          <p:spPr>
            <a:xfrm>
              <a:off x="4588167" y="3416424"/>
              <a:ext cx="127849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7" name="Straight Connector 7"/>
            <p:cNvCxnSpPr/>
            <p:nvPr/>
          </p:nvCxnSpPr>
          <p:spPr>
            <a:xfrm flipH="1">
              <a:off x="4460081" y="3416424"/>
              <a:ext cx="128088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8" name="Oval 21"/>
            <p:cNvSpPr/>
            <p:nvPr/>
          </p:nvSpPr>
          <p:spPr>
            <a:xfrm>
              <a:off x="4514100" y="3268293"/>
              <a:ext cx="148131" cy="148131"/>
            </a:xfrm>
            <a:prstGeom prst="ellipse">
              <a:avLst/>
            </a:prstGeom>
            <a:ln w="1270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279" name="TextovéPole 278"/>
          <p:cNvSpPr txBox="1"/>
          <p:nvPr/>
        </p:nvSpPr>
        <p:spPr>
          <a:xfrm rot="16200000">
            <a:off x="4893638" y="5016481"/>
            <a:ext cx="8402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superior</a:t>
            </a:r>
          </a:p>
        </p:txBody>
      </p:sp>
      <p:cxnSp>
        <p:nvCxnSpPr>
          <p:cNvPr id="280" name="Straight Connector 23"/>
          <p:cNvCxnSpPr/>
          <p:nvPr/>
        </p:nvCxnSpPr>
        <p:spPr>
          <a:xfrm flipV="1">
            <a:off x="5864295" y="4545837"/>
            <a:ext cx="0" cy="1201536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1" name="Skupina 280"/>
          <p:cNvGrpSpPr/>
          <p:nvPr/>
        </p:nvGrpSpPr>
        <p:grpSpPr>
          <a:xfrm>
            <a:off x="5736210" y="5448033"/>
            <a:ext cx="255935" cy="292147"/>
            <a:chOff x="4460081" y="3268293"/>
            <a:chExt cx="255935" cy="292147"/>
          </a:xfrm>
        </p:grpSpPr>
        <p:cxnSp>
          <p:nvCxnSpPr>
            <p:cNvPr id="282" name="Straight Connector 4"/>
            <p:cNvCxnSpPr/>
            <p:nvPr/>
          </p:nvCxnSpPr>
          <p:spPr>
            <a:xfrm>
              <a:off x="4588167" y="3416424"/>
              <a:ext cx="127849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3" name="Straight Connector 7"/>
            <p:cNvCxnSpPr/>
            <p:nvPr/>
          </p:nvCxnSpPr>
          <p:spPr>
            <a:xfrm flipH="1">
              <a:off x="4460081" y="3416424"/>
              <a:ext cx="128088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4" name="Oval 21"/>
            <p:cNvSpPr/>
            <p:nvPr/>
          </p:nvSpPr>
          <p:spPr>
            <a:xfrm>
              <a:off x="4514100" y="3268293"/>
              <a:ext cx="148131" cy="148131"/>
            </a:xfrm>
            <a:prstGeom prst="ellipse">
              <a:avLst/>
            </a:prstGeom>
            <a:ln w="1270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285" name="TextovéPole 284"/>
          <p:cNvSpPr txBox="1"/>
          <p:nvPr/>
        </p:nvSpPr>
        <p:spPr>
          <a:xfrm rot="16200000">
            <a:off x="5317799" y="5010774"/>
            <a:ext cx="7120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author</a:t>
            </a:r>
          </a:p>
        </p:txBody>
      </p:sp>
      <p:cxnSp>
        <p:nvCxnSpPr>
          <p:cNvPr id="286" name="Straight Connector 23"/>
          <p:cNvCxnSpPr/>
          <p:nvPr/>
        </p:nvCxnSpPr>
        <p:spPr>
          <a:xfrm flipV="1">
            <a:off x="6300732" y="4558537"/>
            <a:ext cx="0" cy="1201536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7" name="Skupina 286"/>
          <p:cNvGrpSpPr/>
          <p:nvPr/>
        </p:nvGrpSpPr>
        <p:grpSpPr>
          <a:xfrm>
            <a:off x="6172647" y="5448033"/>
            <a:ext cx="255935" cy="292147"/>
            <a:chOff x="4460081" y="3268293"/>
            <a:chExt cx="255935" cy="292147"/>
          </a:xfrm>
        </p:grpSpPr>
        <p:cxnSp>
          <p:nvCxnSpPr>
            <p:cNvPr id="288" name="Straight Connector 4"/>
            <p:cNvCxnSpPr/>
            <p:nvPr/>
          </p:nvCxnSpPr>
          <p:spPr>
            <a:xfrm>
              <a:off x="4588167" y="3416424"/>
              <a:ext cx="127849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9" name="Straight Connector 7"/>
            <p:cNvCxnSpPr/>
            <p:nvPr/>
          </p:nvCxnSpPr>
          <p:spPr>
            <a:xfrm flipH="1">
              <a:off x="4460081" y="3416424"/>
              <a:ext cx="128088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0" name="Oval 21"/>
            <p:cNvSpPr/>
            <p:nvPr/>
          </p:nvSpPr>
          <p:spPr>
            <a:xfrm>
              <a:off x="4514100" y="3268293"/>
              <a:ext cx="148131" cy="148131"/>
            </a:xfrm>
            <a:prstGeom prst="ellipse">
              <a:avLst/>
            </a:prstGeom>
            <a:ln w="1270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grpSp>
        <p:nvGrpSpPr>
          <p:cNvPr id="291" name="Skupina 290"/>
          <p:cNvGrpSpPr/>
          <p:nvPr/>
        </p:nvGrpSpPr>
        <p:grpSpPr>
          <a:xfrm flipV="1">
            <a:off x="6172647" y="4545837"/>
            <a:ext cx="255935" cy="292147"/>
            <a:chOff x="4460081" y="3268293"/>
            <a:chExt cx="255935" cy="292147"/>
          </a:xfrm>
        </p:grpSpPr>
        <p:cxnSp>
          <p:nvCxnSpPr>
            <p:cNvPr id="292" name="Straight Connector 4"/>
            <p:cNvCxnSpPr/>
            <p:nvPr/>
          </p:nvCxnSpPr>
          <p:spPr>
            <a:xfrm>
              <a:off x="4588167" y="3416424"/>
              <a:ext cx="127849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3" name="Straight Connector 7"/>
            <p:cNvCxnSpPr/>
            <p:nvPr/>
          </p:nvCxnSpPr>
          <p:spPr>
            <a:xfrm flipH="1">
              <a:off x="4460081" y="3416424"/>
              <a:ext cx="128088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4" name="Oval 21"/>
            <p:cNvSpPr/>
            <p:nvPr/>
          </p:nvSpPr>
          <p:spPr>
            <a:xfrm>
              <a:off x="4514100" y="3268293"/>
              <a:ext cx="148131" cy="148131"/>
            </a:xfrm>
            <a:prstGeom prst="ellipse">
              <a:avLst/>
            </a:prstGeom>
            <a:ln w="1270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295" name="TextovéPole 294"/>
          <p:cNvSpPr txBox="1"/>
          <p:nvPr/>
        </p:nvSpPr>
        <p:spPr>
          <a:xfrm rot="16200000">
            <a:off x="5526520" y="5010774"/>
            <a:ext cx="11192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collaborator</a:t>
            </a:r>
          </a:p>
        </p:txBody>
      </p:sp>
      <p:cxnSp>
        <p:nvCxnSpPr>
          <p:cNvPr id="296" name="Straight Connector 23"/>
          <p:cNvCxnSpPr/>
          <p:nvPr/>
        </p:nvCxnSpPr>
        <p:spPr>
          <a:xfrm flipV="1">
            <a:off x="6688231" y="4540261"/>
            <a:ext cx="0" cy="1201536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97" name="Skupina 296"/>
          <p:cNvGrpSpPr/>
          <p:nvPr/>
        </p:nvGrpSpPr>
        <p:grpSpPr>
          <a:xfrm>
            <a:off x="6560146" y="5456541"/>
            <a:ext cx="255935" cy="292147"/>
            <a:chOff x="4460081" y="3268293"/>
            <a:chExt cx="255935" cy="292147"/>
          </a:xfrm>
        </p:grpSpPr>
        <p:cxnSp>
          <p:nvCxnSpPr>
            <p:cNvPr id="298" name="Straight Connector 4"/>
            <p:cNvCxnSpPr/>
            <p:nvPr/>
          </p:nvCxnSpPr>
          <p:spPr>
            <a:xfrm>
              <a:off x="4588167" y="3416424"/>
              <a:ext cx="127849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9" name="Straight Connector 7"/>
            <p:cNvCxnSpPr/>
            <p:nvPr/>
          </p:nvCxnSpPr>
          <p:spPr>
            <a:xfrm flipH="1">
              <a:off x="4460081" y="3416424"/>
              <a:ext cx="128088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0" name="Oval 21"/>
            <p:cNvSpPr/>
            <p:nvPr/>
          </p:nvSpPr>
          <p:spPr>
            <a:xfrm>
              <a:off x="4514100" y="3268293"/>
              <a:ext cx="148131" cy="148131"/>
            </a:xfrm>
            <a:prstGeom prst="ellipse">
              <a:avLst/>
            </a:prstGeom>
            <a:ln w="1270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grpSp>
        <p:nvGrpSpPr>
          <p:cNvPr id="301" name="Skupina 300"/>
          <p:cNvGrpSpPr/>
          <p:nvPr/>
        </p:nvGrpSpPr>
        <p:grpSpPr>
          <a:xfrm flipV="1">
            <a:off x="6560146" y="4540261"/>
            <a:ext cx="255935" cy="292147"/>
            <a:chOff x="4460081" y="3268293"/>
            <a:chExt cx="255935" cy="292147"/>
          </a:xfrm>
        </p:grpSpPr>
        <p:cxnSp>
          <p:nvCxnSpPr>
            <p:cNvPr id="302" name="Straight Connector 4"/>
            <p:cNvCxnSpPr/>
            <p:nvPr/>
          </p:nvCxnSpPr>
          <p:spPr>
            <a:xfrm>
              <a:off x="4588167" y="3416424"/>
              <a:ext cx="127849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3" name="Straight Connector 7"/>
            <p:cNvCxnSpPr/>
            <p:nvPr/>
          </p:nvCxnSpPr>
          <p:spPr>
            <a:xfrm flipH="1">
              <a:off x="4460081" y="3416424"/>
              <a:ext cx="128088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4" name="Oval 21"/>
            <p:cNvSpPr/>
            <p:nvPr/>
          </p:nvSpPr>
          <p:spPr>
            <a:xfrm>
              <a:off x="4514100" y="3268293"/>
              <a:ext cx="148131" cy="148131"/>
            </a:xfrm>
            <a:prstGeom prst="ellipse">
              <a:avLst/>
            </a:prstGeom>
            <a:ln w="1270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305" name="TextovéPole 304"/>
          <p:cNvSpPr txBox="1"/>
          <p:nvPr/>
        </p:nvSpPr>
        <p:spPr>
          <a:xfrm rot="16200000">
            <a:off x="6114484" y="5005198"/>
            <a:ext cx="7665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learner</a:t>
            </a:r>
          </a:p>
        </p:txBody>
      </p:sp>
      <p:cxnSp>
        <p:nvCxnSpPr>
          <p:cNvPr id="306" name="Straight Connector 32"/>
          <p:cNvCxnSpPr/>
          <p:nvPr/>
        </p:nvCxnSpPr>
        <p:spPr>
          <a:xfrm>
            <a:off x="5768290" y="4639052"/>
            <a:ext cx="201916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7" name="Straight Connector 32"/>
          <p:cNvCxnSpPr/>
          <p:nvPr/>
        </p:nvCxnSpPr>
        <p:spPr>
          <a:xfrm rot="5400000">
            <a:off x="6931146" y="4156822"/>
            <a:ext cx="201916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Skupina 11"/>
          <p:cNvGrpSpPr/>
          <p:nvPr/>
        </p:nvGrpSpPr>
        <p:grpSpPr>
          <a:xfrm>
            <a:off x="4993962" y="1311894"/>
            <a:ext cx="922048" cy="694184"/>
            <a:chOff x="3469962" y="1311894"/>
            <a:chExt cx="922048" cy="694184"/>
          </a:xfrm>
        </p:grpSpPr>
        <p:cxnSp>
          <p:nvCxnSpPr>
            <p:cNvPr id="174" name="Straight Connector 23"/>
            <p:cNvCxnSpPr>
              <a:stCxn id="201" idx="2"/>
            </p:cNvCxnSpPr>
            <p:nvPr/>
          </p:nvCxnSpPr>
          <p:spPr>
            <a:xfrm flipV="1">
              <a:off x="3544027" y="1627436"/>
              <a:ext cx="0" cy="205112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" name="Skupina 4"/>
            <p:cNvGrpSpPr/>
            <p:nvPr/>
          </p:nvGrpSpPr>
          <p:grpSpPr>
            <a:xfrm>
              <a:off x="3469962" y="1804162"/>
              <a:ext cx="283908" cy="201916"/>
              <a:chOff x="3469962" y="1804162"/>
              <a:chExt cx="283908" cy="201916"/>
            </a:xfrm>
          </p:grpSpPr>
          <p:cxnSp>
            <p:nvCxnSpPr>
              <p:cNvPr id="198" name="Straight Connector 32"/>
              <p:cNvCxnSpPr/>
              <p:nvPr/>
            </p:nvCxnSpPr>
            <p:spPr>
              <a:xfrm rot="16200000">
                <a:off x="3580905" y="1905120"/>
                <a:ext cx="201916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1" name="Oval 39"/>
              <p:cNvSpPr/>
              <p:nvPr/>
            </p:nvSpPr>
            <p:spPr>
              <a:xfrm rot="5400000">
                <a:off x="3469962" y="1832548"/>
                <a:ext cx="148131" cy="148131"/>
              </a:xfrm>
              <a:prstGeom prst="ellipse">
                <a:avLst/>
              </a:prstGeom>
              <a:ln w="12700"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cxnSp>
            <p:nvCxnSpPr>
              <p:cNvPr id="202" name="Straight Connector 32"/>
              <p:cNvCxnSpPr>
                <a:stCxn id="201" idx="0"/>
              </p:cNvCxnSpPr>
              <p:nvPr/>
            </p:nvCxnSpPr>
            <p:spPr>
              <a:xfrm>
                <a:off x="3618093" y="1906614"/>
                <a:ext cx="135777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16" name="Straight Connector 23"/>
            <p:cNvCxnSpPr>
              <a:endCxn id="214" idx="6"/>
            </p:cNvCxnSpPr>
            <p:nvPr/>
          </p:nvCxnSpPr>
          <p:spPr>
            <a:xfrm>
              <a:off x="3542752" y="1624879"/>
              <a:ext cx="647917" cy="2557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20" name="Skupina 319"/>
            <p:cNvGrpSpPr/>
            <p:nvPr/>
          </p:nvGrpSpPr>
          <p:grpSpPr>
            <a:xfrm>
              <a:off x="4136075" y="1561126"/>
              <a:ext cx="255935" cy="292147"/>
              <a:chOff x="1203672" y="3497956"/>
              <a:chExt cx="255935" cy="292147"/>
            </a:xfrm>
          </p:grpSpPr>
          <p:cxnSp>
            <p:nvCxnSpPr>
              <p:cNvPr id="321" name="Straight Connector 32"/>
              <p:cNvCxnSpPr>
                <a:stCxn id="325" idx="4"/>
              </p:cNvCxnSpPr>
              <p:nvPr/>
            </p:nvCxnSpPr>
            <p:spPr>
              <a:xfrm>
                <a:off x="1331757" y="3646087"/>
                <a:ext cx="0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22" name="Skupina 321"/>
              <p:cNvGrpSpPr/>
              <p:nvPr/>
            </p:nvGrpSpPr>
            <p:grpSpPr>
              <a:xfrm>
                <a:off x="1203672" y="3497956"/>
                <a:ext cx="255935" cy="292147"/>
                <a:chOff x="4460081" y="3268293"/>
                <a:chExt cx="255935" cy="292147"/>
              </a:xfrm>
            </p:grpSpPr>
            <p:cxnSp>
              <p:nvCxnSpPr>
                <p:cNvPr id="323" name="Straight Connector 4"/>
                <p:cNvCxnSpPr/>
                <p:nvPr/>
              </p:nvCxnSpPr>
              <p:spPr>
                <a:xfrm>
                  <a:off x="4588167" y="3416424"/>
                  <a:ext cx="127849" cy="144016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4" name="Straight Connector 7"/>
                <p:cNvCxnSpPr/>
                <p:nvPr/>
              </p:nvCxnSpPr>
              <p:spPr>
                <a:xfrm flipH="1">
                  <a:off x="4460081" y="3416424"/>
                  <a:ext cx="128088" cy="144016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25" name="Oval 21"/>
                <p:cNvSpPr/>
                <p:nvPr/>
              </p:nvSpPr>
              <p:spPr>
                <a:xfrm>
                  <a:off x="4514100" y="3268293"/>
                  <a:ext cx="148131" cy="148131"/>
                </a:xfrm>
                <a:prstGeom prst="ellipse">
                  <a:avLst/>
                </a:prstGeom>
                <a:ln w="12700">
                  <a:solidFill>
                    <a:srgbClr val="00B050"/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</p:grpSp>
        </p:grpSp>
        <p:sp>
          <p:nvSpPr>
            <p:cNvPr id="326" name="TextovéPole 325"/>
            <p:cNvSpPr txBox="1"/>
            <p:nvPr/>
          </p:nvSpPr>
          <p:spPr>
            <a:xfrm>
              <a:off x="3675618" y="1311894"/>
              <a:ext cx="47801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cs-CZ" sz="1400" dirty="0"/>
                <a:t>GBS</a:t>
              </a:r>
            </a:p>
          </p:txBody>
        </p:sp>
      </p:grpSp>
      <p:grpSp>
        <p:nvGrpSpPr>
          <p:cNvPr id="18" name="Skupina 17"/>
          <p:cNvGrpSpPr/>
          <p:nvPr/>
        </p:nvGrpSpPr>
        <p:grpSpPr>
          <a:xfrm>
            <a:off x="4427894" y="3255140"/>
            <a:ext cx="1149994" cy="725431"/>
            <a:chOff x="2903894" y="3255139"/>
            <a:chExt cx="1149994" cy="725431"/>
          </a:xfrm>
        </p:grpSpPr>
        <p:cxnSp>
          <p:nvCxnSpPr>
            <p:cNvPr id="329" name="Straight Connector 23"/>
            <p:cNvCxnSpPr>
              <a:stCxn id="340" idx="2"/>
            </p:cNvCxnSpPr>
            <p:nvPr/>
          </p:nvCxnSpPr>
          <p:spPr>
            <a:xfrm flipH="1" flipV="1">
              <a:off x="3540407" y="3554953"/>
              <a:ext cx="1087" cy="252087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30" name="Skupina 329"/>
            <p:cNvGrpSpPr/>
            <p:nvPr/>
          </p:nvGrpSpPr>
          <p:grpSpPr>
            <a:xfrm>
              <a:off x="3467429" y="3778654"/>
              <a:ext cx="283908" cy="201916"/>
              <a:chOff x="3469962" y="1804162"/>
              <a:chExt cx="283908" cy="201916"/>
            </a:xfrm>
          </p:grpSpPr>
          <p:cxnSp>
            <p:nvCxnSpPr>
              <p:cNvPr id="339" name="Straight Connector 32"/>
              <p:cNvCxnSpPr/>
              <p:nvPr/>
            </p:nvCxnSpPr>
            <p:spPr>
              <a:xfrm rot="16200000">
                <a:off x="3580905" y="1905120"/>
                <a:ext cx="201916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0" name="Oval 39"/>
              <p:cNvSpPr/>
              <p:nvPr/>
            </p:nvSpPr>
            <p:spPr>
              <a:xfrm rot="5400000">
                <a:off x="3469962" y="1832548"/>
                <a:ext cx="148131" cy="148131"/>
              </a:xfrm>
              <a:prstGeom prst="ellipse">
                <a:avLst/>
              </a:prstGeom>
              <a:ln w="12700"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cxnSp>
            <p:nvCxnSpPr>
              <p:cNvPr id="341" name="Straight Connector 32"/>
              <p:cNvCxnSpPr>
                <a:stCxn id="340" idx="0"/>
              </p:cNvCxnSpPr>
              <p:nvPr/>
            </p:nvCxnSpPr>
            <p:spPr>
              <a:xfrm>
                <a:off x="3618093" y="1906614"/>
                <a:ext cx="135777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31" name="Straight Connector 23"/>
            <p:cNvCxnSpPr/>
            <p:nvPr/>
          </p:nvCxnSpPr>
          <p:spPr>
            <a:xfrm flipV="1">
              <a:off x="3542752" y="3554414"/>
              <a:ext cx="309795" cy="40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32" name="Skupina 331"/>
            <p:cNvGrpSpPr/>
            <p:nvPr/>
          </p:nvGrpSpPr>
          <p:grpSpPr>
            <a:xfrm>
              <a:off x="3797953" y="3488104"/>
              <a:ext cx="255935" cy="292147"/>
              <a:chOff x="1203672" y="3497956"/>
              <a:chExt cx="255935" cy="292147"/>
            </a:xfrm>
          </p:grpSpPr>
          <p:cxnSp>
            <p:nvCxnSpPr>
              <p:cNvPr id="334" name="Straight Connector 32"/>
              <p:cNvCxnSpPr>
                <a:stCxn id="338" idx="4"/>
              </p:cNvCxnSpPr>
              <p:nvPr/>
            </p:nvCxnSpPr>
            <p:spPr>
              <a:xfrm>
                <a:off x="1331757" y="3646087"/>
                <a:ext cx="0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35" name="Skupina 334"/>
              <p:cNvGrpSpPr/>
              <p:nvPr/>
            </p:nvGrpSpPr>
            <p:grpSpPr>
              <a:xfrm>
                <a:off x="1203672" y="3497956"/>
                <a:ext cx="255935" cy="292147"/>
                <a:chOff x="4460081" y="3268293"/>
                <a:chExt cx="255935" cy="292147"/>
              </a:xfrm>
            </p:grpSpPr>
            <p:cxnSp>
              <p:nvCxnSpPr>
                <p:cNvPr id="336" name="Straight Connector 4"/>
                <p:cNvCxnSpPr/>
                <p:nvPr/>
              </p:nvCxnSpPr>
              <p:spPr>
                <a:xfrm>
                  <a:off x="4588167" y="3416424"/>
                  <a:ext cx="127849" cy="144016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7" name="Straight Connector 7"/>
                <p:cNvCxnSpPr/>
                <p:nvPr/>
              </p:nvCxnSpPr>
              <p:spPr>
                <a:xfrm flipH="1">
                  <a:off x="4460081" y="3416424"/>
                  <a:ext cx="128088" cy="144016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38" name="Oval 21"/>
                <p:cNvSpPr/>
                <p:nvPr/>
              </p:nvSpPr>
              <p:spPr>
                <a:xfrm>
                  <a:off x="4514100" y="3268293"/>
                  <a:ext cx="148131" cy="148131"/>
                </a:xfrm>
                <a:prstGeom prst="ellipse">
                  <a:avLst/>
                </a:prstGeom>
                <a:ln w="12700">
                  <a:solidFill>
                    <a:srgbClr val="00B050"/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</p:grpSp>
        </p:grpSp>
        <p:sp>
          <p:nvSpPr>
            <p:cNvPr id="333" name="TextovéPole 332"/>
            <p:cNvSpPr txBox="1"/>
            <p:nvPr/>
          </p:nvSpPr>
          <p:spPr>
            <a:xfrm>
              <a:off x="2903894" y="3255139"/>
              <a:ext cx="94590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cs-CZ" sz="1400" dirty="0" err="1"/>
                <a:t>composite</a:t>
              </a:r>
              <a:endParaRPr lang="cs-CZ" sz="1400" dirty="0"/>
            </a:p>
          </p:txBody>
        </p:sp>
      </p:grpSp>
      <p:grpSp>
        <p:nvGrpSpPr>
          <p:cNvPr id="19" name="Skupina 18"/>
          <p:cNvGrpSpPr/>
          <p:nvPr/>
        </p:nvGrpSpPr>
        <p:grpSpPr>
          <a:xfrm>
            <a:off x="4428184" y="6314539"/>
            <a:ext cx="1490511" cy="444952"/>
            <a:chOff x="2904183" y="6314539"/>
            <a:chExt cx="1490511" cy="444952"/>
          </a:xfrm>
        </p:grpSpPr>
        <p:cxnSp>
          <p:nvCxnSpPr>
            <p:cNvPr id="357" name="Straight Connector 23"/>
            <p:cNvCxnSpPr>
              <a:stCxn id="368" idx="2"/>
            </p:cNvCxnSpPr>
            <p:nvPr/>
          </p:nvCxnSpPr>
          <p:spPr>
            <a:xfrm>
              <a:off x="3546711" y="6488069"/>
              <a:ext cx="0" cy="205112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58" name="Skupina 357"/>
            <p:cNvGrpSpPr/>
            <p:nvPr/>
          </p:nvGrpSpPr>
          <p:grpSpPr>
            <a:xfrm flipV="1">
              <a:off x="3472646" y="6314539"/>
              <a:ext cx="283908" cy="201916"/>
              <a:chOff x="3469962" y="1804162"/>
              <a:chExt cx="283908" cy="201916"/>
            </a:xfrm>
          </p:grpSpPr>
          <p:cxnSp>
            <p:nvCxnSpPr>
              <p:cNvPr id="367" name="Straight Connector 32"/>
              <p:cNvCxnSpPr/>
              <p:nvPr/>
            </p:nvCxnSpPr>
            <p:spPr>
              <a:xfrm rot="16200000">
                <a:off x="3580905" y="1905120"/>
                <a:ext cx="201916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68" name="Oval 39"/>
              <p:cNvSpPr/>
              <p:nvPr/>
            </p:nvSpPr>
            <p:spPr>
              <a:xfrm rot="5400000">
                <a:off x="3469962" y="1832548"/>
                <a:ext cx="148131" cy="148131"/>
              </a:xfrm>
              <a:prstGeom prst="ellipse">
                <a:avLst/>
              </a:prstGeom>
              <a:ln w="12700"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cxnSp>
            <p:nvCxnSpPr>
              <p:cNvPr id="369" name="Straight Connector 32"/>
              <p:cNvCxnSpPr>
                <a:stCxn id="368" idx="0"/>
              </p:cNvCxnSpPr>
              <p:nvPr/>
            </p:nvCxnSpPr>
            <p:spPr>
              <a:xfrm>
                <a:off x="3618093" y="1906614"/>
                <a:ext cx="135777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59" name="Straight Connector 23"/>
            <p:cNvCxnSpPr/>
            <p:nvPr/>
          </p:nvCxnSpPr>
          <p:spPr>
            <a:xfrm flipV="1">
              <a:off x="3545436" y="6693181"/>
              <a:ext cx="647917" cy="2557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60" name="Skupina 359"/>
            <p:cNvGrpSpPr/>
            <p:nvPr/>
          </p:nvGrpSpPr>
          <p:grpSpPr>
            <a:xfrm flipV="1">
              <a:off x="4138759" y="6467344"/>
              <a:ext cx="255935" cy="292147"/>
              <a:chOff x="1203672" y="3497956"/>
              <a:chExt cx="255935" cy="292147"/>
            </a:xfrm>
          </p:grpSpPr>
          <p:cxnSp>
            <p:nvCxnSpPr>
              <p:cNvPr id="362" name="Straight Connector 32"/>
              <p:cNvCxnSpPr>
                <a:stCxn id="366" idx="4"/>
              </p:cNvCxnSpPr>
              <p:nvPr/>
            </p:nvCxnSpPr>
            <p:spPr>
              <a:xfrm>
                <a:off x="1331757" y="3646087"/>
                <a:ext cx="0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63" name="Skupina 362"/>
              <p:cNvGrpSpPr/>
              <p:nvPr/>
            </p:nvGrpSpPr>
            <p:grpSpPr>
              <a:xfrm>
                <a:off x="1203672" y="3497956"/>
                <a:ext cx="255935" cy="292147"/>
                <a:chOff x="4460081" y="3268293"/>
                <a:chExt cx="255935" cy="292147"/>
              </a:xfrm>
            </p:grpSpPr>
            <p:cxnSp>
              <p:nvCxnSpPr>
                <p:cNvPr id="364" name="Straight Connector 4"/>
                <p:cNvCxnSpPr/>
                <p:nvPr/>
              </p:nvCxnSpPr>
              <p:spPr>
                <a:xfrm>
                  <a:off x="4588167" y="3416424"/>
                  <a:ext cx="127849" cy="144016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5" name="Straight Connector 7"/>
                <p:cNvCxnSpPr/>
                <p:nvPr/>
              </p:nvCxnSpPr>
              <p:spPr>
                <a:xfrm flipH="1">
                  <a:off x="4460081" y="3416424"/>
                  <a:ext cx="128088" cy="144016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66" name="Oval 21"/>
                <p:cNvSpPr/>
                <p:nvPr/>
              </p:nvSpPr>
              <p:spPr>
                <a:xfrm>
                  <a:off x="4514100" y="3268293"/>
                  <a:ext cx="148131" cy="148131"/>
                </a:xfrm>
                <a:prstGeom prst="ellipse">
                  <a:avLst/>
                </a:prstGeom>
                <a:ln w="12700">
                  <a:solidFill>
                    <a:srgbClr val="00B050"/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</p:grpSp>
        </p:grpSp>
        <p:sp>
          <p:nvSpPr>
            <p:cNvPr id="361" name="TextovéPole 360"/>
            <p:cNvSpPr txBox="1"/>
            <p:nvPr/>
          </p:nvSpPr>
          <p:spPr>
            <a:xfrm rot="10800000" flipV="1">
              <a:off x="2904183" y="6411109"/>
              <a:ext cx="59670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cs-CZ" sz="1400" dirty="0"/>
                <a:t>detail</a:t>
              </a:r>
            </a:p>
          </p:txBody>
        </p:sp>
      </p:grpSp>
      <p:sp>
        <p:nvSpPr>
          <p:cNvPr id="204" name="Nadpis 1">
            <a:extLst>
              <a:ext uri="{FF2B5EF4-FFF2-40B4-BE49-F238E27FC236}">
                <a16:creationId xmlns:a16="http://schemas.microsoft.com/office/drawing/2014/main" id="{BFB72E09-D50E-4513-944E-1F1F3A108E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7187" y="678138"/>
            <a:ext cx="10437812" cy="647700"/>
          </a:xfrm>
        </p:spPr>
        <p:txBody>
          <a:bodyPr/>
          <a:lstStyle/>
          <a:p>
            <a:r>
              <a:rPr lang="en-US" dirty="0"/>
              <a:t>Diamond of Agent-Team Organization</a:t>
            </a:r>
          </a:p>
        </p:txBody>
      </p:sp>
    </p:spTree>
    <p:extLst>
      <p:ext uri="{BB962C8B-B14F-4D97-AF65-F5344CB8AC3E}">
        <p14:creationId xmlns:p14="http://schemas.microsoft.com/office/powerpoint/2010/main" val="1881612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3" name="Straight Connector 23"/>
          <p:cNvCxnSpPr>
            <a:stCxn id="130" idx="4"/>
            <a:endCxn id="127" idx="0"/>
          </p:cNvCxnSpPr>
          <p:nvPr/>
        </p:nvCxnSpPr>
        <p:spPr>
          <a:xfrm flipV="1">
            <a:off x="3425029" y="2443988"/>
            <a:ext cx="1562721" cy="1045643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4" name="Skupina 123"/>
          <p:cNvGrpSpPr/>
          <p:nvPr/>
        </p:nvGrpSpPr>
        <p:grpSpPr>
          <a:xfrm rot="5400000" flipV="1">
            <a:off x="5005856" y="2297797"/>
            <a:ext cx="255935" cy="292147"/>
            <a:chOff x="4460081" y="3268293"/>
            <a:chExt cx="255935" cy="292147"/>
          </a:xfrm>
        </p:grpSpPr>
        <p:cxnSp>
          <p:nvCxnSpPr>
            <p:cNvPr id="125" name="Straight Connector 4"/>
            <p:cNvCxnSpPr/>
            <p:nvPr/>
          </p:nvCxnSpPr>
          <p:spPr>
            <a:xfrm>
              <a:off x="4588167" y="3416424"/>
              <a:ext cx="127849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7"/>
            <p:cNvCxnSpPr/>
            <p:nvPr/>
          </p:nvCxnSpPr>
          <p:spPr>
            <a:xfrm flipH="1">
              <a:off x="4460081" y="3416424"/>
              <a:ext cx="128088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7" name="Oval 21"/>
            <p:cNvSpPr/>
            <p:nvPr/>
          </p:nvSpPr>
          <p:spPr>
            <a:xfrm>
              <a:off x="4514100" y="3268293"/>
              <a:ext cx="148131" cy="148131"/>
            </a:xfrm>
            <a:prstGeom prst="ellipse">
              <a:avLst/>
            </a:prstGeom>
            <a:ln w="1270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cxnSp>
        <p:nvCxnSpPr>
          <p:cNvPr id="128" name="Straight Connector 32"/>
          <p:cNvCxnSpPr/>
          <p:nvPr/>
        </p:nvCxnSpPr>
        <p:spPr>
          <a:xfrm>
            <a:off x="3325564" y="3701531"/>
            <a:ext cx="201916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0" name="Oval 39"/>
          <p:cNvSpPr/>
          <p:nvPr/>
        </p:nvSpPr>
        <p:spPr>
          <a:xfrm rot="10800000">
            <a:off x="3350964" y="3489631"/>
            <a:ext cx="148131" cy="148131"/>
          </a:xfrm>
          <a:prstGeom prst="ellipse">
            <a:avLst/>
          </a:prstGeom>
          <a:ln w="12700"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2" name="Straight Connector 32"/>
          <p:cNvCxnSpPr>
            <a:stCxn id="130" idx="0"/>
          </p:cNvCxnSpPr>
          <p:nvPr/>
        </p:nvCxnSpPr>
        <p:spPr>
          <a:xfrm>
            <a:off x="3425028" y="3637762"/>
            <a:ext cx="0" cy="145773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Straight Connector 32"/>
          <p:cNvCxnSpPr>
            <a:stCxn id="127" idx="4"/>
          </p:cNvCxnSpPr>
          <p:nvPr/>
        </p:nvCxnSpPr>
        <p:spPr>
          <a:xfrm>
            <a:off x="5135880" y="2443987"/>
            <a:ext cx="144016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Straight Connector 23"/>
          <p:cNvCxnSpPr>
            <a:stCxn id="147" idx="0"/>
            <a:endCxn id="139" idx="0"/>
          </p:cNvCxnSpPr>
          <p:nvPr/>
        </p:nvCxnSpPr>
        <p:spPr>
          <a:xfrm flipV="1">
            <a:off x="3016320" y="2185209"/>
            <a:ext cx="1970597" cy="1308044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6" name="Skupina 135"/>
          <p:cNvGrpSpPr/>
          <p:nvPr/>
        </p:nvGrpSpPr>
        <p:grpSpPr>
          <a:xfrm rot="5400000" flipV="1">
            <a:off x="5005023" y="2039019"/>
            <a:ext cx="255935" cy="292147"/>
            <a:chOff x="4460081" y="3268293"/>
            <a:chExt cx="255935" cy="292147"/>
          </a:xfrm>
        </p:grpSpPr>
        <p:cxnSp>
          <p:nvCxnSpPr>
            <p:cNvPr id="137" name="Straight Connector 4"/>
            <p:cNvCxnSpPr/>
            <p:nvPr/>
          </p:nvCxnSpPr>
          <p:spPr>
            <a:xfrm>
              <a:off x="4588167" y="3416424"/>
              <a:ext cx="127849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7"/>
            <p:cNvCxnSpPr/>
            <p:nvPr/>
          </p:nvCxnSpPr>
          <p:spPr>
            <a:xfrm flipH="1">
              <a:off x="4460081" y="3416424"/>
              <a:ext cx="128088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9" name="Oval 21"/>
            <p:cNvSpPr/>
            <p:nvPr/>
          </p:nvSpPr>
          <p:spPr>
            <a:xfrm>
              <a:off x="4514100" y="3268293"/>
              <a:ext cx="148131" cy="148131"/>
            </a:xfrm>
            <a:prstGeom prst="ellipse">
              <a:avLst/>
            </a:prstGeom>
            <a:ln w="1270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cxnSp>
        <p:nvCxnSpPr>
          <p:cNvPr id="143" name="Straight Connector 32"/>
          <p:cNvCxnSpPr>
            <a:stCxn id="139" idx="4"/>
          </p:cNvCxnSpPr>
          <p:nvPr/>
        </p:nvCxnSpPr>
        <p:spPr>
          <a:xfrm>
            <a:off x="5135047" y="2185209"/>
            <a:ext cx="144016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3" name="Skupina 42"/>
          <p:cNvGrpSpPr/>
          <p:nvPr/>
        </p:nvGrpSpPr>
        <p:grpSpPr>
          <a:xfrm>
            <a:off x="2888235" y="3493254"/>
            <a:ext cx="255935" cy="292147"/>
            <a:chOff x="1203672" y="3497956"/>
            <a:chExt cx="255935" cy="292147"/>
          </a:xfrm>
        </p:grpSpPr>
        <p:cxnSp>
          <p:nvCxnSpPr>
            <p:cNvPr id="142" name="Straight Connector 32"/>
            <p:cNvCxnSpPr>
              <a:stCxn id="147" idx="4"/>
            </p:cNvCxnSpPr>
            <p:nvPr/>
          </p:nvCxnSpPr>
          <p:spPr>
            <a:xfrm>
              <a:off x="1331757" y="3646087"/>
              <a:ext cx="0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44" name="Skupina 143"/>
            <p:cNvGrpSpPr/>
            <p:nvPr/>
          </p:nvGrpSpPr>
          <p:grpSpPr>
            <a:xfrm>
              <a:off x="1203672" y="3497956"/>
              <a:ext cx="255935" cy="292147"/>
              <a:chOff x="4460081" y="3268293"/>
              <a:chExt cx="255935" cy="292147"/>
            </a:xfrm>
          </p:grpSpPr>
          <p:cxnSp>
            <p:nvCxnSpPr>
              <p:cNvPr id="145" name="Straight Connector 4"/>
              <p:cNvCxnSpPr/>
              <p:nvPr/>
            </p:nvCxnSpPr>
            <p:spPr>
              <a:xfrm>
                <a:off x="4588167" y="3416424"/>
                <a:ext cx="127849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6" name="Straight Connector 7"/>
              <p:cNvCxnSpPr/>
              <p:nvPr/>
            </p:nvCxnSpPr>
            <p:spPr>
              <a:xfrm flipH="1">
                <a:off x="4460081" y="3416424"/>
                <a:ext cx="128088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7" name="Oval 21"/>
              <p:cNvSpPr/>
              <p:nvPr/>
            </p:nvSpPr>
            <p:spPr>
              <a:xfrm>
                <a:off x="4514100" y="3268293"/>
                <a:ext cx="148131" cy="148131"/>
              </a:xfrm>
              <a:prstGeom prst="ellipse">
                <a:avLst/>
              </a:prstGeom>
              <a:ln w="12700"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</p:grpSp>
      <p:cxnSp>
        <p:nvCxnSpPr>
          <p:cNvPr id="148" name="Straight Connector 23"/>
          <p:cNvCxnSpPr>
            <a:stCxn id="154" idx="4"/>
            <a:endCxn id="152" idx="0"/>
          </p:cNvCxnSpPr>
          <p:nvPr/>
        </p:nvCxnSpPr>
        <p:spPr>
          <a:xfrm flipH="1" flipV="1">
            <a:off x="7252244" y="2435012"/>
            <a:ext cx="1562721" cy="1045643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9" name="Skupina 148"/>
          <p:cNvGrpSpPr/>
          <p:nvPr/>
        </p:nvGrpSpPr>
        <p:grpSpPr>
          <a:xfrm rot="16200000" flipH="1" flipV="1">
            <a:off x="6978203" y="2288821"/>
            <a:ext cx="255935" cy="292147"/>
            <a:chOff x="4460081" y="3268293"/>
            <a:chExt cx="255935" cy="292147"/>
          </a:xfrm>
        </p:grpSpPr>
        <p:cxnSp>
          <p:nvCxnSpPr>
            <p:cNvPr id="150" name="Straight Connector 4"/>
            <p:cNvCxnSpPr/>
            <p:nvPr/>
          </p:nvCxnSpPr>
          <p:spPr>
            <a:xfrm>
              <a:off x="4588167" y="3416424"/>
              <a:ext cx="127849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Straight Connector 7"/>
            <p:cNvCxnSpPr/>
            <p:nvPr/>
          </p:nvCxnSpPr>
          <p:spPr>
            <a:xfrm flipH="1">
              <a:off x="4460081" y="3416424"/>
              <a:ext cx="128088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2" name="Oval 21"/>
            <p:cNvSpPr/>
            <p:nvPr/>
          </p:nvSpPr>
          <p:spPr>
            <a:xfrm>
              <a:off x="4514100" y="3268293"/>
              <a:ext cx="148131" cy="148131"/>
            </a:xfrm>
            <a:prstGeom prst="ellipse">
              <a:avLst/>
            </a:prstGeom>
            <a:ln w="1270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cxnSp>
        <p:nvCxnSpPr>
          <p:cNvPr id="153" name="Straight Connector 32"/>
          <p:cNvCxnSpPr/>
          <p:nvPr/>
        </p:nvCxnSpPr>
        <p:spPr>
          <a:xfrm flipH="1">
            <a:off x="8712512" y="3692555"/>
            <a:ext cx="201916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4" name="Oval 39"/>
          <p:cNvSpPr/>
          <p:nvPr/>
        </p:nvSpPr>
        <p:spPr>
          <a:xfrm rot="10800000" flipH="1">
            <a:off x="8740899" y="3480655"/>
            <a:ext cx="148131" cy="148131"/>
          </a:xfrm>
          <a:prstGeom prst="ellipse">
            <a:avLst/>
          </a:prstGeom>
          <a:ln w="12700"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55" name="Straight Connector 32"/>
          <p:cNvCxnSpPr>
            <a:stCxn id="154" idx="0"/>
          </p:cNvCxnSpPr>
          <p:nvPr/>
        </p:nvCxnSpPr>
        <p:spPr>
          <a:xfrm flipH="1">
            <a:off x="8814964" y="3628786"/>
            <a:ext cx="0" cy="145773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Straight Connector 32"/>
          <p:cNvCxnSpPr>
            <a:stCxn id="152" idx="4"/>
          </p:cNvCxnSpPr>
          <p:nvPr/>
        </p:nvCxnSpPr>
        <p:spPr>
          <a:xfrm flipH="1">
            <a:off x="6960096" y="2435011"/>
            <a:ext cx="144016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Straight Connector 23"/>
          <p:cNvCxnSpPr>
            <a:stCxn id="168" idx="0"/>
            <a:endCxn id="161" idx="0"/>
          </p:cNvCxnSpPr>
          <p:nvPr/>
        </p:nvCxnSpPr>
        <p:spPr>
          <a:xfrm flipH="1" flipV="1">
            <a:off x="7253077" y="2176233"/>
            <a:ext cx="1970597" cy="1308044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8" name="Skupina 157"/>
          <p:cNvGrpSpPr/>
          <p:nvPr/>
        </p:nvGrpSpPr>
        <p:grpSpPr>
          <a:xfrm rot="16200000" flipH="1" flipV="1">
            <a:off x="6979036" y="2030043"/>
            <a:ext cx="255935" cy="292147"/>
            <a:chOff x="4460081" y="3268293"/>
            <a:chExt cx="255935" cy="292147"/>
          </a:xfrm>
        </p:grpSpPr>
        <p:cxnSp>
          <p:nvCxnSpPr>
            <p:cNvPr id="159" name="Straight Connector 4"/>
            <p:cNvCxnSpPr/>
            <p:nvPr/>
          </p:nvCxnSpPr>
          <p:spPr>
            <a:xfrm>
              <a:off x="4588167" y="3416424"/>
              <a:ext cx="127849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Straight Connector 7"/>
            <p:cNvCxnSpPr/>
            <p:nvPr/>
          </p:nvCxnSpPr>
          <p:spPr>
            <a:xfrm flipH="1">
              <a:off x="4460081" y="3416424"/>
              <a:ext cx="128088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1" name="Oval 21"/>
            <p:cNvSpPr/>
            <p:nvPr/>
          </p:nvSpPr>
          <p:spPr>
            <a:xfrm>
              <a:off x="4514100" y="3268293"/>
              <a:ext cx="148131" cy="148131"/>
            </a:xfrm>
            <a:prstGeom prst="ellipse">
              <a:avLst/>
            </a:prstGeom>
            <a:ln w="1270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cxnSp>
        <p:nvCxnSpPr>
          <p:cNvPr id="162" name="Straight Connector 32"/>
          <p:cNvCxnSpPr>
            <a:stCxn id="161" idx="4"/>
          </p:cNvCxnSpPr>
          <p:nvPr/>
        </p:nvCxnSpPr>
        <p:spPr>
          <a:xfrm flipH="1">
            <a:off x="6960929" y="2176233"/>
            <a:ext cx="144016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3" name="Skupina 162"/>
          <p:cNvGrpSpPr/>
          <p:nvPr/>
        </p:nvGrpSpPr>
        <p:grpSpPr>
          <a:xfrm flipH="1">
            <a:off x="9095824" y="3484278"/>
            <a:ext cx="255935" cy="292147"/>
            <a:chOff x="1203672" y="3497956"/>
            <a:chExt cx="255935" cy="292147"/>
          </a:xfrm>
        </p:grpSpPr>
        <p:cxnSp>
          <p:nvCxnSpPr>
            <p:cNvPr id="164" name="Straight Connector 32"/>
            <p:cNvCxnSpPr>
              <a:stCxn id="168" idx="4"/>
            </p:cNvCxnSpPr>
            <p:nvPr/>
          </p:nvCxnSpPr>
          <p:spPr>
            <a:xfrm>
              <a:off x="1331757" y="3646087"/>
              <a:ext cx="0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65" name="Skupina 164"/>
            <p:cNvGrpSpPr/>
            <p:nvPr/>
          </p:nvGrpSpPr>
          <p:grpSpPr>
            <a:xfrm>
              <a:off x="1203672" y="3497956"/>
              <a:ext cx="255935" cy="292147"/>
              <a:chOff x="4460081" y="3268293"/>
              <a:chExt cx="255935" cy="292147"/>
            </a:xfrm>
          </p:grpSpPr>
          <p:cxnSp>
            <p:nvCxnSpPr>
              <p:cNvPr id="166" name="Straight Connector 4"/>
              <p:cNvCxnSpPr/>
              <p:nvPr/>
            </p:nvCxnSpPr>
            <p:spPr>
              <a:xfrm>
                <a:off x="4588167" y="3416424"/>
                <a:ext cx="127849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7" name="Straight Connector 7"/>
              <p:cNvCxnSpPr/>
              <p:nvPr/>
            </p:nvCxnSpPr>
            <p:spPr>
              <a:xfrm flipH="1">
                <a:off x="4460081" y="3416424"/>
                <a:ext cx="128088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8" name="Oval 21"/>
              <p:cNvSpPr/>
              <p:nvPr/>
            </p:nvSpPr>
            <p:spPr>
              <a:xfrm>
                <a:off x="4514100" y="3268293"/>
                <a:ext cx="148131" cy="148131"/>
              </a:xfrm>
              <a:prstGeom prst="ellipse">
                <a:avLst/>
              </a:prstGeom>
              <a:ln w="12700"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</p:grpSp>
      <p:sp>
        <p:nvSpPr>
          <p:cNvPr id="169" name="TextovéPole 168"/>
          <p:cNvSpPr txBox="1"/>
          <p:nvPr/>
        </p:nvSpPr>
        <p:spPr>
          <a:xfrm rot="19527921">
            <a:off x="3501449" y="2486752"/>
            <a:ext cx="8723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reaching</a:t>
            </a:r>
          </a:p>
        </p:txBody>
      </p:sp>
      <p:sp>
        <p:nvSpPr>
          <p:cNvPr id="170" name="TextovéPole 169"/>
          <p:cNvSpPr txBox="1"/>
          <p:nvPr/>
        </p:nvSpPr>
        <p:spPr>
          <a:xfrm rot="19527921">
            <a:off x="3864021" y="2941470"/>
            <a:ext cx="7825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fulfilling</a:t>
            </a:r>
          </a:p>
        </p:txBody>
      </p:sp>
      <p:grpSp>
        <p:nvGrpSpPr>
          <p:cNvPr id="173" name="Skupina 172"/>
          <p:cNvGrpSpPr/>
          <p:nvPr/>
        </p:nvGrpSpPr>
        <p:grpSpPr>
          <a:xfrm flipH="1">
            <a:off x="7522469" y="2438329"/>
            <a:ext cx="1111912" cy="762495"/>
            <a:chOff x="6542233" y="2156796"/>
            <a:chExt cx="1111912" cy="762495"/>
          </a:xfrm>
        </p:grpSpPr>
        <p:sp>
          <p:nvSpPr>
            <p:cNvPr id="171" name="TextovéPole 170"/>
            <p:cNvSpPr txBox="1"/>
            <p:nvPr/>
          </p:nvSpPr>
          <p:spPr>
            <a:xfrm rot="19527921">
              <a:off x="6542233" y="2156796"/>
              <a:ext cx="81227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cs-CZ" sz="1400" dirty="0" err="1"/>
                <a:t>reaching</a:t>
              </a:r>
              <a:endParaRPr lang="cs-CZ" sz="1400" dirty="0"/>
            </a:p>
          </p:txBody>
        </p:sp>
        <p:sp>
          <p:nvSpPr>
            <p:cNvPr id="172" name="TextovéPole 171"/>
            <p:cNvSpPr txBox="1"/>
            <p:nvPr/>
          </p:nvSpPr>
          <p:spPr>
            <a:xfrm rot="19527921">
              <a:off x="6877971" y="2611514"/>
              <a:ext cx="77617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cs-CZ" sz="1400" dirty="0" err="1"/>
                <a:t>fulfilling</a:t>
              </a:r>
              <a:endParaRPr lang="cs-CZ" sz="1400" dirty="0"/>
            </a:p>
          </p:txBody>
        </p:sp>
      </p:grpSp>
      <p:cxnSp>
        <p:nvCxnSpPr>
          <p:cNvPr id="175" name="Straight Connector 23"/>
          <p:cNvCxnSpPr>
            <a:endCxn id="195" idx="0"/>
          </p:cNvCxnSpPr>
          <p:nvPr/>
        </p:nvCxnSpPr>
        <p:spPr>
          <a:xfrm flipH="1">
            <a:off x="7232800" y="4830177"/>
            <a:ext cx="1562721" cy="1058343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6" name="Skupina 175"/>
          <p:cNvGrpSpPr/>
          <p:nvPr/>
        </p:nvGrpSpPr>
        <p:grpSpPr>
          <a:xfrm rot="5400000" flipH="1">
            <a:off x="6958759" y="5742564"/>
            <a:ext cx="255935" cy="292147"/>
            <a:chOff x="4460081" y="3268293"/>
            <a:chExt cx="255935" cy="292147"/>
          </a:xfrm>
        </p:grpSpPr>
        <p:cxnSp>
          <p:nvCxnSpPr>
            <p:cNvPr id="193" name="Straight Connector 4"/>
            <p:cNvCxnSpPr/>
            <p:nvPr/>
          </p:nvCxnSpPr>
          <p:spPr>
            <a:xfrm>
              <a:off x="4588167" y="3416424"/>
              <a:ext cx="127849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4" name="Straight Connector 7"/>
            <p:cNvCxnSpPr/>
            <p:nvPr/>
          </p:nvCxnSpPr>
          <p:spPr>
            <a:xfrm flipH="1">
              <a:off x="4460081" y="3416424"/>
              <a:ext cx="128088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5" name="Oval 21"/>
            <p:cNvSpPr/>
            <p:nvPr/>
          </p:nvSpPr>
          <p:spPr>
            <a:xfrm>
              <a:off x="4514100" y="3268293"/>
              <a:ext cx="148131" cy="148131"/>
            </a:xfrm>
            <a:prstGeom prst="ellipse">
              <a:avLst/>
            </a:prstGeom>
            <a:ln w="1270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cxnSp>
        <p:nvCxnSpPr>
          <p:cNvPr id="177" name="Straight Connector 32"/>
          <p:cNvCxnSpPr/>
          <p:nvPr/>
        </p:nvCxnSpPr>
        <p:spPr>
          <a:xfrm flipH="1" flipV="1">
            <a:off x="8693068" y="4618275"/>
            <a:ext cx="201916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9" name="Straight Connector 32"/>
          <p:cNvCxnSpPr/>
          <p:nvPr/>
        </p:nvCxnSpPr>
        <p:spPr>
          <a:xfrm flipV="1">
            <a:off x="8794026" y="4536274"/>
            <a:ext cx="1494" cy="286791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0" name="Straight Connector 32"/>
          <p:cNvCxnSpPr>
            <a:stCxn id="195" idx="4"/>
          </p:cNvCxnSpPr>
          <p:nvPr/>
        </p:nvCxnSpPr>
        <p:spPr>
          <a:xfrm flipH="1" flipV="1">
            <a:off x="6940652" y="5888519"/>
            <a:ext cx="144016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3" name="TextovéPole 202"/>
          <p:cNvSpPr txBox="1"/>
          <p:nvPr/>
        </p:nvSpPr>
        <p:spPr>
          <a:xfrm rot="19527921">
            <a:off x="7430183" y="5126022"/>
            <a:ext cx="8435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focusing</a:t>
            </a:r>
          </a:p>
        </p:txBody>
      </p:sp>
      <p:cxnSp>
        <p:nvCxnSpPr>
          <p:cNvPr id="205" name="Straight Connector 23"/>
          <p:cNvCxnSpPr>
            <a:endCxn id="209" idx="0"/>
          </p:cNvCxnSpPr>
          <p:nvPr/>
        </p:nvCxnSpPr>
        <p:spPr>
          <a:xfrm>
            <a:off x="3423003" y="4847561"/>
            <a:ext cx="1562721" cy="1058343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6" name="Skupina 205"/>
          <p:cNvGrpSpPr/>
          <p:nvPr/>
        </p:nvGrpSpPr>
        <p:grpSpPr>
          <a:xfrm rot="16200000">
            <a:off x="5003830" y="5759948"/>
            <a:ext cx="255935" cy="292147"/>
            <a:chOff x="4460081" y="3268293"/>
            <a:chExt cx="255935" cy="292147"/>
          </a:xfrm>
        </p:grpSpPr>
        <p:cxnSp>
          <p:nvCxnSpPr>
            <p:cNvPr id="207" name="Straight Connector 4"/>
            <p:cNvCxnSpPr/>
            <p:nvPr/>
          </p:nvCxnSpPr>
          <p:spPr>
            <a:xfrm>
              <a:off x="4588167" y="3416424"/>
              <a:ext cx="127849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8" name="Straight Connector 7"/>
            <p:cNvCxnSpPr/>
            <p:nvPr/>
          </p:nvCxnSpPr>
          <p:spPr>
            <a:xfrm flipH="1">
              <a:off x="4460081" y="3416424"/>
              <a:ext cx="128088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9" name="Oval 21"/>
            <p:cNvSpPr/>
            <p:nvPr/>
          </p:nvSpPr>
          <p:spPr>
            <a:xfrm>
              <a:off x="4514100" y="3268293"/>
              <a:ext cx="148131" cy="148131"/>
            </a:xfrm>
            <a:prstGeom prst="ellipse">
              <a:avLst/>
            </a:prstGeom>
            <a:ln w="1270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cxnSp>
        <p:nvCxnSpPr>
          <p:cNvPr id="210" name="Straight Connector 32"/>
          <p:cNvCxnSpPr/>
          <p:nvPr/>
        </p:nvCxnSpPr>
        <p:spPr>
          <a:xfrm flipV="1">
            <a:off x="3323539" y="4635658"/>
            <a:ext cx="201916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1" name="Straight Connector 32"/>
          <p:cNvCxnSpPr/>
          <p:nvPr/>
        </p:nvCxnSpPr>
        <p:spPr>
          <a:xfrm flipH="1" flipV="1">
            <a:off x="3423003" y="4553657"/>
            <a:ext cx="1494" cy="286791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2" name="Straight Connector 32"/>
          <p:cNvCxnSpPr>
            <a:stCxn id="209" idx="4"/>
          </p:cNvCxnSpPr>
          <p:nvPr/>
        </p:nvCxnSpPr>
        <p:spPr>
          <a:xfrm flipV="1">
            <a:off x="5133854" y="5905903"/>
            <a:ext cx="144016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1" name="TextovéPole 220"/>
          <p:cNvSpPr txBox="1"/>
          <p:nvPr/>
        </p:nvSpPr>
        <p:spPr>
          <a:xfrm rot="2072079" flipH="1">
            <a:off x="3934421" y="5143405"/>
            <a:ext cx="8643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covering</a:t>
            </a:r>
          </a:p>
        </p:txBody>
      </p:sp>
      <p:sp>
        <p:nvSpPr>
          <p:cNvPr id="184" name="Rectangle 24"/>
          <p:cNvSpPr/>
          <p:nvPr/>
        </p:nvSpPr>
        <p:spPr>
          <a:xfrm>
            <a:off x="2429538" y="3783533"/>
            <a:ext cx="1656971" cy="775004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Action</a:t>
            </a:r>
          </a:p>
        </p:txBody>
      </p:sp>
      <p:sp>
        <p:nvSpPr>
          <p:cNvPr id="185" name="Rectangle 24"/>
          <p:cNvSpPr/>
          <p:nvPr/>
        </p:nvSpPr>
        <p:spPr>
          <a:xfrm>
            <a:off x="8156293" y="3783534"/>
            <a:ext cx="1656971" cy="775003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Flow</a:t>
            </a:r>
          </a:p>
        </p:txBody>
      </p:sp>
      <p:cxnSp>
        <p:nvCxnSpPr>
          <p:cNvPr id="186" name="Straight Connector 23"/>
          <p:cNvCxnSpPr/>
          <p:nvPr/>
        </p:nvCxnSpPr>
        <p:spPr>
          <a:xfrm rot="5400000" flipV="1">
            <a:off x="4691828" y="3556374"/>
            <a:ext cx="0" cy="1201536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7" name="Skupina 186"/>
          <p:cNvGrpSpPr/>
          <p:nvPr/>
        </p:nvGrpSpPr>
        <p:grpSpPr>
          <a:xfrm rot="5400000">
            <a:off x="4116361" y="4010951"/>
            <a:ext cx="255935" cy="292147"/>
            <a:chOff x="4460081" y="3268293"/>
            <a:chExt cx="255935" cy="292147"/>
          </a:xfrm>
        </p:grpSpPr>
        <p:cxnSp>
          <p:nvCxnSpPr>
            <p:cNvPr id="188" name="Straight Connector 4"/>
            <p:cNvCxnSpPr/>
            <p:nvPr/>
          </p:nvCxnSpPr>
          <p:spPr>
            <a:xfrm>
              <a:off x="4588167" y="3416424"/>
              <a:ext cx="127849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7"/>
            <p:cNvCxnSpPr/>
            <p:nvPr/>
          </p:nvCxnSpPr>
          <p:spPr>
            <a:xfrm flipH="1">
              <a:off x="4460081" y="3416424"/>
              <a:ext cx="128088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0" name="Oval 21"/>
            <p:cNvSpPr/>
            <p:nvPr/>
          </p:nvSpPr>
          <p:spPr>
            <a:xfrm>
              <a:off x="4514100" y="3268293"/>
              <a:ext cx="148131" cy="148131"/>
            </a:xfrm>
            <a:prstGeom prst="ellipse">
              <a:avLst/>
            </a:prstGeom>
            <a:ln w="1270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191" name="TextovéPole 190"/>
          <p:cNvSpPr txBox="1"/>
          <p:nvPr/>
        </p:nvSpPr>
        <p:spPr>
          <a:xfrm>
            <a:off x="4281475" y="4065954"/>
            <a:ext cx="9380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organizer</a:t>
            </a:r>
          </a:p>
        </p:txBody>
      </p:sp>
      <p:cxnSp>
        <p:nvCxnSpPr>
          <p:cNvPr id="199" name="Straight Connector 23"/>
          <p:cNvCxnSpPr/>
          <p:nvPr/>
        </p:nvCxnSpPr>
        <p:spPr>
          <a:xfrm rot="5400000" flipV="1">
            <a:off x="4679128" y="3819006"/>
            <a:ext cx="0" cy="1201536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0" name="Skupina 199"/>
          <p:cNvGrpSpPr/>
          <p:nvPr/>
        </p:nvGrpSpPr>
        <p:grpSpPr>
          <a:xfrm rot="5400000">
            <a:off x="4116361" y="4273583"/>
            <a:ext cx="255935" cy="292147"/>
            <a:chOff x="4460081" y="3268293"/>
            <a:chExt cx="255935" cy="292147"/>
          </a:xfrm>
        </p:grpSpPr>
        <p:cxnSp>
          <p:nvCxnSpPr>
            <p:cNvPr id="224" name="Straight Connector 4"/>
            <p:cNvCxnSpPr/>
            <p:nvPr/>
          </p:nvCxnSpPr>
          <p:spPr>
            <a:xfrm>
              <a:off x="4588167" y="3416424"/>
              <a:ext cx="127849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Straight Connector 7"/>
            <p:cNvCxnSpPr/>
            <p:nvPr/>
          </p:nvCxnSpPr>
          <p:spPr>
            <a:xfrm flipH="1">
              <a:off x="4460081" y="3416424"/>
              <a:ext cx="128088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6" name="Oval 21"/>
            <p:cNvSpPr/>
            <p:nvPr/>
          </p:nvSpPr>
          <p:spPr>
            <a:xfrm>
              <a:off x="4514100" y="3268293"/>
              <a:ext cx="148131" cy="148131"/>
            </a:xfrm>
            <a:prstGeom prst="ellipse">
              <a:avLst/>
            </a:prstGeom>
            <a:ln w="1270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grpSp>
        <p:nvGrpSpPr>
          <p:cNvPr id="227" name="Skupina 226"/>
          <p:cNvGrpSpPr/>
          <p:nvPr/>
        </p:nvGrpSpPr>
        <p:grpSpPr>
          <a:xfrm rot="5400000" flipV="1">
            <a:off x="5018557" y="4273583"/>
            <a:ext cx="255935" cy="292147"/>
            <a:chOff x="4460081" y="3268293"/>
            <a:chExt cx="255935" cy="292147"/>
          </a:xfrm>
        </p:grpSpPr>
        <p:cxnSp>
          <p:nvCxnSpPr>
            <p:cNvPr id="228" name="Straight Connector 4"/>
            <p:cNvCxnSpPr/>
            <p:nvPr/>
          </p:nvCxnSpPr>
          <p:spPr>
            <a:xfrm>
              <a:off x="4588167" y="3416424"/>
              <a:ext cx="127849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Connector 7"/>
            <p:cNvCxnSpPr/>
            <p:nvPr/>
          </p:nvCxnSpPr>
          <p:spPr>
            <a:xfrm flipH="1">
              <a:off x="4460081" y="3416424"/>
              <a:ext cx="128088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0" name="Oval 21"/>
            <p:cNvSpPr/>
            <p:nvPr/>
          </p:nvSpPr>
          <p:spPr>
            <a:xfrm>
              <a:off x="4514100" y="3268293"/>
              <a:ext cx="148131" cy="148131"/>
            </a:xfrm>
            <a:prstGeom prst="ellipse">
              <a:avLst/>
            </a:prstGeom>
            <a:ln w="1270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231" name="TextovéPole 230"/>
          <p:cNvSpPr txBox="1"/>
          <p:nvPr/>
        </p:nvSpPr>
        <p:spPr>
          <a:xfrm>
            <a:off x="4287735" y="4391968"/>
            <a:ext cx="8483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member</a:t>
            </a:r>
          </a:p>
        </p:txBody>
      </p:sp>
      <p:cxnSp>
        <p:nvCxnSpPr>
          <p:cNvPr id="232" name="Straight Connector 32"/>
          <p:cNvCxnSpPr/>
          <p:nvPr/>
        </p:nvCxnSpPr>
        <p:spPr>
          <a:xfrm rot="5400000">
            <a:off x="5098423" y="4162095"/>
            <a:ext cx="201916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3" name="Straight Connector 23"/>
          <p:cNvCxnSpPr/>
          <p:nvPr/>
        </p:nvCxnSpPr>
        <p:spPr>
          <a:xfrm rot="16200000" flipH="1" flipV="1">
            <a:off x="7545364" y="3554911"/>
            <a:ext cx="0" cy="1201536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4" name="Skupina 233"/>
          <p:cNvGrpSpPr/>
          <p:nvPr/>
        </p:nvGrpSpPr>
        <p:grpSpPr>
          <a:xfrm rot="16200000" flipH="1">
            <a:off x="7864898" y="4009488"/>
            <a:ext cx="255935" cy="292147"/>
            <a:chOff x="4460081" y="3268293"/>
            <a:chExt cx="255935" cy="292147"/>
          </a:xfrm>
        </p:grpSpPr>
        <p:cxnSp>
          <p:nvCxnSpPr>
            <p:cNvPr id="235" name="Straight Connector 4"/>
            <p:cNvCxnSpPr/>
            <p:nvPr/>
          </p:nvCxnSpPr>
          <p:spPr>
            <a:xfrm>
              <a:off x="4588167" y="3416424"/>
              <a:ext cx="127849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6" name="Straight Connector 7"/>
            <p:cNvCxnSpPr/>
            <p:nvPr/>
          </p:nvCxnSpPr>
          <p:spPr>
            <a:xfrm flipH="1">
              <a:off x="4460081" y="3416424"/>
              <a:ext cx="128088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7" name="Oval 21"/>
            <p:cNvSpPr/>
            <p:nvPr/>
          </p:nvSpPr>
          <p:spPr>
            <a:xfrm>
              <a:off x="4514100" y="3268293"/>
              <a:ext cx="148131" cy="148131"/>
            </a:xfrm>
            <a:prstGeom prst="ellipse">
              <a:avLst/>
            </a:prstGeom>
            <a:ln w="1270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238" name="TextovéPole 237"/>
          <p:cNvSpPr txBox="1"/>
          <p:nvPr/>
        </p:nvSpPr>
        <p:spPr>
          <a:xfrm flipH="1">
            <a:off x="7045110" y="4057328"/>
            <a:ext cx="9380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organizer</a:t>
            </a:r>
          </a:p>
        </p:txBody>
      </p:sp>
      <p:cxnSp>
        <p:nvCxnSpPr>
          <p:cNvPr id="239" name="Straight Connector 23"/>
          <p:cNvCxnSpPr/>
          <p:nvPr/>
        </p:nvCxnSpPr>
        <p:spPr>
          <a:xfrm rot="16200000" flipH="1" flipV="1">
            <a:off x="7558064" y="3817543"/>
            <a:ext cx="0" cy="1201536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0" name="Skupina 239"/>
          <p:cNvGrpSpPr/>
          <p:nvPr/>
        </p:nvGrpSpPr>
        <p:grpSpPr>
          <a:xfrm rot="16200000" flipH="1">
            <a:off x="7864898" y="4272120"/>
            <a:ext cx="255935" cy="292147"/>
            <a:chOff x="4460081" y="3268293"/>
            <a:chExt cx="255935" cy="292147"/>
          </a:xfrm>
        </p:grpSpPr>
        <p:cxnSp>
          <p:nvCxnSpPr>
            <p:cNvPr id="241" name="Straight Connector 4"/>
            <p:cNvCxnSpPr/>
            <p:nvPr/>
          </p:nvCxnSpPr>
          <p:spPr>
            <a:xfrm>
              <a:off x="4588167" y="3416424"/>
              <a:ext cx="127849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Connector 7"/>
            <p:cNvCxnSpPr/>
            <p:nvPr/>
          </p:nvCxnSpPr>
          <p:spPr>
            <a:xfrm flipH="1">
              <a:off x="4460081" y="3416424"/>
              <a:ext cx="128088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3" name="Oval 21"/>
            <p:cNvSpPr/>
            <p:nvPr/>
          </p:nvSpPr>
          <p:spPr>
            <a:xfrm>
              <a:off x="4514100" y="3268293"/>
              <a:ext cx="148131" cy="148131"/>
            </a:xfrm>
            <a:prstGeom prst="ellipse">
              <a:avLst/>
            </a:prstGeom>
            <a:ln w="1270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grpSp>
        <p:nvGrpSpPr>
          <p:cNvPr id="244" name="Skupina 243"/>
          <p:cNvGrpSpPr/>
          <p:nvPr/>
        </p:nvGrpSpPr>
        <p:grpSpPr>
          <a:xfrm rot="16200000" flipH="1" flipV="1">
            <a:off x="6962702" y="4272120"/>
            <a:ext cx="255935" cy="292147"/>
            <a:chOff x="4460081" y="3268293"/>
            <a:chExt cx="255935" cy="292147"/>
          </a:xfrm>
        </p:grpSpPr>
        <p:cxnSp>
          <p:nvCxnSpPr>
            <p:cNvPr id="245" name="Straight Connector 4"/>
            <p:cNvCxnSpPr/>
            <p:nvPr/>
          </p:nvCxnSpPr>
          <p:spPr>
            <a:xfrm>
              <a:off x="4588167" y="3416424"/>
              <a:ext cx="127849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Connector 7"/>
            <p:cNvCxnSpPr/>
            <p:nvPr/>
          </p:nvCxnSpPr>
          <p:spPr>
            <a:xfrm flipH="1">
              <a:off x="4460081" y="3416424"/>
              <a:ext cx="128088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7" name="Oval 21"/>
            <p:cNvSpPr/>
            <p:nvPr/>
          </p:nvSpPr>
          <p:spPr>
            <a:xfrm>
              <a:off x="4514100" y="3268293"/>
              <a:ext cx="148131" cy="148131"/>
            </a:xfrm>
            <a:prstGeom prst="ellipse">
              <a:avLst/>
            </a:prstGeom>
            <a:ln w="1270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248" name="TextovéPole 247"/>
          <p:cNvSpPr txBox="1"/>
          <p:nvPr/>
        </p:nvSpPr>
        <p:spPr>
          <a:xfrm flipH="1">
            <a:off x="7101150" y="4390505"/>
            <a:ext cx="8483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member</a:t>
            </a:r>
          </a:p>
        </p:txBody>
      </p:sp>
      <p:sp>
        <p:nvSpPr>
          <p:cNvPr id="249" name="Rectangle 8"/>
          <p:cNvSpPr/>
          <p:nvPr/>
        </p:nvSpPr>
        <p:spPr>
          <a:xfrm>
            <a:off x="5283682" y="1843456"/>
            <a:ext cx="1656971" cy="72013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Goal</a:t>
            </a:r>
          </a:p>
        </p:txBody>
      </p:sp>
      <p:sp>
        <p:nvSpPr>
          <p:cNvPr id="250" name="Rectangle 22"/>
          <p:cNvSpPr/>
          <p:nvPr/>
        </p:nvSpPr>
        <p:spPr>
          <a:xfrm>
            <a:off x="5283682" y="5748597"/>
            <a:ext cx="1656971" cy="715731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Activity</a:t>
            </a:r>
          </a:p>
        </p:txBody>
      </p:sp>
      <p:sp>
        <p:nvSpPr>
          <p:cNvPr id="251" name="Rectangle 24"/>
          <p:cNvSpPr/>
          <p:nvPr/>
        </p:nvSpPr>
        <p:spPr>
          <a:xfrm>
            <a:off x="5283682" y="3783534"/>
            <a:ext cx="1656971" cy="762671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Agent</a:t>
            </a:r>
          </a:p>
        </p:txBody>
      </p:sp>
      <p:cxnSp>
        <p:nvCxnSpPr>
          <p:cNvPr id="252" name="Straight Connector 23"/>
          <p:cNvCxnSpPr/>
          <p:nvPr/>
        </p:nvCxnSpPr>
        <p:spPr>
          <a:xfrm flipV="1">
            <a:off x="6296094" y="2581998"/>
            <a:ext cx="0" cy="1201536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3" name="Skupina 252"/>
          <p:cNvGrpSpPr/>
          <p:nvPr/>
        </p:nvGrpSpPr>
        <p:grpSpPr>
          <a:xfrm>
            <a:off x="6168009" y="3484194"/>
            <a:ext cx="255935" cy="292147"/>
            <a:chOff x="4460081" y="3268293"/>
            <a:chExt cx="255935" cy="292147"/>
          </a:xfrm>
        </p:grpSpPr>
        <p:cxnSp>
          <p:nvCxnSpPr>
            <p:cNvPr id="254" name="Straight Connector 4"/>
            <p:cNvCxnSpPr/>
            <p:nvPr/>
          </p:nvCxnSpPr>
          <p:spPr>
            <a:xfrm>
              <a:off x="4588167" y="3416424"/>
              <a:ext cx="127849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Straight Connector 7"/>
            <p:cNvCxnSpPr/>
            <p:nvPr/>
          </p:nvCxnSpPr>
          <p:spPr>
            <a:xfrm flipH="1">
              <a:off x="4460081" y="3416424"/>
              <a:ext cx="128088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6" name="Oval 21"/>
            <p:cNvSpPr/>
            <p:nvPr/>
          </p:nvSpPr>
          <p:spPr>
            <a:xfrm>
              <a:off x="4514100" y="3268293"/>
              <a:ext cx="148131" cy="148131"/>
            </a:xfrm>
            <a:prstGeom prst="ellipse">
              <a:avLst/>
            </a:prstGeom>
            <a:ln w="1270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grpSp>
        <p:nvGrpSpPr>
          <p:cNvPr id="257" name="Skupina 256"/>
          <p:cNvGrpSpPr/>
          <p:nvPr/>
        </p:nvGrpSpPr>
        <p:grpSpPr>
          <a:xfrm flipV="1">
            <a:off x="6168009" y="2581998"/>
            <a:ext cx="255935" cy="292147"/>
            <a:chOff x="4460081" y="3268293"/>
            <a:chExt cx="255935" cy="292147"/>
          </a:xfrm>
        </p:grpSpPr>
        <p:cxnSp>
          <p:nvCxnSpPr>
            <p:cNvPr id="258" name="Straight Connector 4"/>
            <p:cNvCxnSpPr/>
            <p:nvPr/>
          </p:nvCxnSpPr>
          <p:spPr>
            <a:xfrm>
              <a:off x="4588167" y="3416424"/>
              <a:ext cx="127849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Straight Connector 7"/>
            <p:cNvCxnSpPr/>
            <p:nvPr/>
          </p:nvCxnSpPr>
          <p:spPr>
            <a:xfrm flipH="1">
              <a:off x="4460081" y="3416424"/>
              <a:ext cx="128088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0" name="Oval 21"/>
            <p:cNvSpPr/>
            <p:nvPr/>
          </p:nvSpPr>
          <p:spPr>
            <a:xfrm>
              <a:off x="4514100" y="3268293"/>
              <a:ext cx="148131" cy="148131"/>
            </a:xfrm>
            <a:prstGeom prst="ellipse">
              <a:avLst/>
            </a:prstGeom>
            <a:ln w="1270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261" name="TextovéPole 260"/>
          <p:cNvSpPr txBox="1"/>
          <p:nvPr/>
        </p:nvSpPr>
        <p:spPr>
          <a:xfrm rot="16200000">
            <a:off x="5704962" y="3046935"/>
            <a:ext cx="8018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follower</a:t>
            </a:r>
          </a:p>
        </p:txBody>
      </p:sp>
      <p:cxnSp>
        <p:nvCxnSpPr>
          <p:cNvPr id="262" name="Straight Connector 23"/>
          <p:cNvCxnSpPr/>
          <p:nvPr/>
        </p:nvCxnSpPr>
        <p:spPr>
          <a:xfrm flipV="1">
            <a:off x="5896143" y="2564905"/>
            <a:ext cx="0" cy="1201536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3" name="Skupina 262"/>
          <p:cNvGrpSpPr/>
          <p:nvPr/>
        </p:nvGrpSpPr>
        <p:grpSpPr>
          <a:xfrm flipV="1">
            <a:off x="5768058" y="2564905"/>
            <a:ext cx="255935" cy="292147"/>
            <a:chOff x="4460081" y="3268293"/>
            <a:chExt cx="255935" cy="292147"/>
          </a:xfrm>
        </p:grpSpPr>
        <p:cxnSp>
          <p:nvCxnSpPr>
            <p:cNvPr id="264" name="Straight Connector 4"/>
            <p:cNvCxnSpPr/>
            <p:nvPr/>
          </p:nvCxnSpPr>
          <p:spPr>
            <a:xfrm>
              <a:off x="4588167" y="3416424"/>
              <a:ext cx="127849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Connector 7"/>
            <p:cNvCxnSpPr/>
            <p:nvPr/>
          </p:nvCxnSpPr>
          <p:spPr>
            <a:xfrm flipH="1">
              <a:off x="4460081" y="3416424"/>
              <a:ext cx="128088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6" name="Oval 21"/>
            <p:cNvSpPr/>
            <p:nvPr/>
          </p:nvSpPr>
          <p:spPr>
            <a:xfrm>
              <a:off x="4514100" y="3268293"/>
              <a:ext cx="148131" cy="148131"/>
            </a:xfrm>
            <a:prstGeom prst="ellipse">
              <a:avLst/>
            </a:prstGeom>
            <a:ln w="1270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cxnSp>
        <p:nvCxnSpPr>
          <p:cNvPr id="267" name="Straight Connector 32"/>
          <p:cNvCxnSpPr/>
          <p:nvPr/>
        </p:nvCxnSpPr>
        <p:spPr>
          <a:xfrm>
            <a:off x="5796676" y="3678932"/>
            <a:ext cx="201916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8" name="TextovéPole 267"/>
          <p:cNvSpPr txBox="1"/>
          <p:nvPr/>
        </p:nvSpPr>
        <p:spPr>
          <a:xfrm rot="16200000">
            <a:off x="5123326" y="3046936"/>
            <a:ext cx="10615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establisher</a:t>
            </a:r>
          </a:p>
        </p:txBody>
      </p:sp>
      <p:sp>
        <p:nvSpPr>
          <p:cNvPr id="269" name="Oval 39"/>
          <p:cNvSpPr/>
          <p:nvPr/>
        </p:nvSpPr>
        <p:spPr>
          <a:xfrm rot="10800000">
            <a:off x="5822076" y="3467032"/>
            <a:ext cx="148131" cy="148131"/>
          </a:xfrm>
          <a:prstGeom prst="ellipse">
            <a:avLst/>
          </a:prstGeom>
          <a:ln w="12700"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70" name="Straight Connector 23"/>
          <p:cNvCxnSpPr/>
          <p:nvPr/>
        </p:nvCxnSpPr>
        <p:spPr>
          <a:xfrm flipV="1">
            <a:off x="5504255" y="4551544"/>
            <a:ext cx="0" cy="1201536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1" name="Skupina 270"/>
          <p:cNvGrpSpPr/>
          <p:nvPr/>
        </p:nvGrpSpPr>
        <p:grpSpPr>
          <a:xfrm>
            <a:off x="5376170" y="5453740"/>
            <a:ext cx="255935" cy="292147"/>
            <a:chOff x="4460081" y="3268293"/>
            <a:chExt cx="255935" cy="292147"/>
          </a:xfrm>
        </p:grpSpPr>
        <p:cxnSp>
          <p:nvCxnSpPr>
            <p:cNvPr id="272" name="Straight Connector 4"/>
            <p:cNvCxnSpPr/>
            <p:nvPr/>
          </p:nvCxnSpPr>
          <p:spPr>
            <a:xfrm>
              <a:off x="4588167" y="3416424"/>
              <a:ext cx="127849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3" name="Straight Connector 7"/>
            <p:cNvCxnSpPr/>
            <p:nvPr/>
          </p:nvCxnSpPr>
          <p:spPr>
            <a:xfrm flipH="1">
              <a:off x="4460081" y="3416424"/>
              <a:ext cx="128088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4" name="Oval 21"/>
            <p:cNvSpPr/>
            <p:nvPr/>
          </p:nvSpPr>
          <p:spPr>
            <a:xfrm>
              <a:off x="4514100" y="3268293"/>
              <a:ext cx="148131" cy="148131"/>
            </a:xfrm>
            <a:prstGeom prst="ellipse">
              <a:avLst/>
            </a:prstGeom>
            <a:ln w="1270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grpSp>
        <p:nvGrpSpPr>
          <p:cNvPr id="275" name="Skupina 274"/>
          <p:cNvGrpSpPr/>
          <p:nvPr/>
        </p:nvGrpSpPr>
        <p:grpSpPr>
          <a:xfrm flipV="1">
            <a:off x="5376170" y="4551544"/>
            <a:ext cx="255935" cy="292147"/>
            <a:chOff x="4460081" y="3268293"/>
            <a:chExt cx="255935" cy="292147"/>
          </a:xfrm>
        </p:grpSpPr>
        <p:cxnSp>
          <p:nvCxnSpPr>
            <p:cNvPr id="276" name="Straight Connector 4"/>
            <p:cNvCxnSpPr/>
            <p:nvPr/>
          </p:nvCxnSpPr>
          <p:spPr>
            <a:xfrm>
              <a:off x="4588167" y="3416424"/>
              <a:ext cx="127849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7" name="Straight Connector 7"/>
            <p:cNvCxnSpPr/>
            <p:nvPr/>
          </p:nvCxnSpPr>
          <p:spPr>
            <a:xfrm flipH="1">
              <a:off x="4460081" y="3416424"/>
              <a:ext cx="128088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8" name="Oval 21"/>
            <p:cNvSpPr/>
            <p:nvPr/>
          </p:nvSpPr>
          <p:spPr>
            <a:xfrm>
              <a:off x="4514100" y="3268293"/>
              <a:ext cx="148131" cy="148131"/>
            </a:xfrm>
            <a:prstGeom prst="ellipse">
              <a:avLst/>
            </a:prstGeom>
            <a:ln w="1270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279" name="TextovéPole 278"/>
          <p:cNvSpPr txBox="1"/>
          <p:nvPr/>
        </p:nvSpPr>
        <p:spPr>
          <a:xfrm rot="16200000">
            <a:off x="4893638" y="5016481"/>
            <a:ext cx="8402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superior</a:t>
            </a:r>
          </a:p>
        </p:txBody>
      </p:sp>
      <p:cxnSp>
        <p:nvCxnSpPr>
          <p:cNvPr id="280" name="Straight Connector 23"/>
          <p:cNvCxnSpPr/>
          <p:nvPr/>
        </p:nvCxnSpPr>
        <p:spPr>
          <a:xfrm flipV="1">
            <a:off x="5864295" y="4545837"/>
            <a:ext cx="0" cy="1201536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1" name="Skupina 280"/>
          <p:cNvGrpSpPr/>
          <p:nvPr/>
        </p:nvGrpSpPr>
        <p:grpSpPr>
          <a:xfrm>
            <a:off x="5736210" y="5448033"/>
            <a:ext cx="255935" cy="292147"/>
            <a:chOff x="4460081" y="3268293"/>
            <a:chExt cx="255935" cy="292147"/>
          </a:xfrm>
        </p:grpSpPr>
        <p:cxnSp>
          <p:nvCxnSpPr>
            <p:cNvPr id="282" name="Straight Connector 4"/>
            <p:cNvCxnSpPr/>
            <p:nvPr/>
          </p:nvCxnSpPr>
          <p:spPr>
            <a:xfrm>
              <a:off x="4588167" y="3416424"/>
              <a:ext cx="127849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3" name="Straight Connector 7"/>
            <p:cNvCxnSpPr/>
            <p:nvPr/>
          </p:nvCxnSpPr>
          <p:spPr>
            <a:xfrm flipH="1">
              <a:off x="4460081" y="3416424"/>
              <a:ext cx="128088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4" name="Oval 21"/>
            <p:cNvSpPr/>
            <p:nvPr/>
          </p:nvSpPr>
          <p:spPr>
            <a:xfrm>
              <a:off x="4514100" y="3268293"/>
              <a:ext cx="148131" cy="148131"/>
            </a:xfrm>
            <a:prstGeom prst="ellipse">
              <a:avLst/>
            </a:prstGeom>
            <a:ln w="1270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285" name="TextovéPole 284"/>
          <p:cNvSpPr txBox="1"/>
          <p:nvPr/>
        </p:nvSpPr>
        <p:spPr>
          <a:xfrm rot="16200000">
            <a:off x="5317799" y="5010774"/>
            <a:ext cx="7120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author</a:t>
            </a:r>
          </a:p>
        </p:txBody>
      </p:sp>
      <p:cxnSp>
        <p:nvCxnSpPr>
          <p:cNvPr id="286" name="Straight Connector 23"/>
          <p:cNvCxnSpPr/>
          <p:nvPr/>
        </p:nvCxnSpPr>
        <p:spPr>
          <a:xfrm flipV="1">
            <a:off x="6300732" y="4558537"/>
            <a:ext cx="0" cy="1201536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7" name="Skupina 286"/>
          <p:cNvGrpSpPr/>
          <p:nvPr/>
        </p:nvGrpSpPr>
        <p:grpSpPr>
          <a:xfrm>
            <a:off x="6172647" y="5448033"/>
            <a:ext cx="255935" cy="292147"/>
            <a:chOff x="4460081" y="3268293"/>
            <a:chExt cx="255935" cy="292147"/>
          </a:xfrm>
        </p:grpSpPr>
        <p:cxnSp>
          <p:nvCxnSpPr>
            <p:cNvPr id="288" name="Straight Connector 4"/>
            <p:cNvCxnSpPr/>
            <p:nvPr/>
          </p:nvCxnSpPr>
          <p:spPr>
            <a:xfrm>
              <a:off x="4588167" y="3416424"/>
              <a:ext cx="127849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9" name="Straight Connector 7"/>
            <p:cNvCxnSpPr/>
            <p:nvPr/>
          </p:nvCxnSpPr>
          <p:spPr>
            <a:xfrm flipH="1">
              <a:off x="4460081" y="3416424"/>
              <a:ext cx="128088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0" name="Oval 21"/>
            <p:cNvSpPr/>
            <p:nvPr/>
          </p:nvSpPr>
          <p:spPr>
            <a:xfrm>
              <a:off x="4514100" y="3268293"/>
              <a:ext cx="148131" cy="148131"/>
            </a:xfrm>
            <a:prstGeom prst="ellipse">
              <a:avLst/>
            </a:prstGeom>
            <a:ln w="1270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grpSp>
        <p:nvGrpSpPr>
          <p:cNvPr id="291" name="Skupina 290"/>
          <p:cNvGrpSpPr/>
          <p:nvPr/>
        </p:nvGrpSpPr>
        <p:grpSpPr>
          <a:xfrm flipV="1">
            <a:off x="6172647" y="4545837"/>
            <a:ext cx="255935" cy="292147"/>
            <a:chOff x="4460081" y="3268293"/>
            <a:chExt cx="255935" cy="292147"/>
          </a:xfrm>
        </p:grpSpPr>
        <p:cxnSp>
          <p:nvCxnSpPr>
            <p:cNvPr id="292" name="Straight Connector 4"/>
            <p:cNvCxnSpPr/>
            <p:nvPr/>
          </p:nvCxnSpPr>
          <p:spPr>
            <a:xfrm>
              <a:off x="4588167" y="3416424"/>
              <a:ext cx="127849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3" name="Straight Connector 7"/>
            <p:cNvCxnSpPr/>
            <p:nvPr/>
          </p:nvCxnSpPr>
          <p:spPr>
            <a:xfrm flipH="1">
              <a:off x="4460081" y="3416424"/>
              <a:ext cx="128088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4" name="Oval 21"/>
            <p:cNvSpPr/>
            <p:nvPr/>
          </p:nvSpPr>
          <p:spPr>
            <a:xfrm>
              <a:off x="4514100" y="3268293"/>
              <a:ext cx="148131" cy="148131"/>
            </a:xfrm>
            <a:prstGeom prst="ellipse">
              <a:avLst/>
            </a:prstGeom>
            <a:ln w="1270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295" name="TextovéPole 294"/>
          <p:cNvSpPr txBox="1"/>
          <p:nvPr/>
        </p:nvSpPr>
        <p:spPr>
          <a:xfrm rot="16200000">
            <a:off x="5526520" y="5010774"/>
            <a:ext cx="11192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collaborator</a:t>
            </a:r>
          </a:p>
        </p:txBody>
      </p:sp>
      <p:cxnSp>
        <p:nvCxnSpPr>
          <p:cNvPr id="296" name="Straight Connector 23"/>
          <p:cNvCxnSpPr/>
          <p:nvPr/>
        </p:nvCxnSpPr>
        <p:spPr>
          <a:xfrm flipV="1">
            <a:off x="6688231" y="4540261"/>
            <a:ext cx="0" cy="1201536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97" name="Skupina 296"/>
          <p:cNvGrpSpPr/>
          <p:nvPr/>
        </p:nvGrpSpPr>
        <p:grpSpPr>
          <a:xfrm>
            <a:off x="6560146" y="5456541"/>
            <a:ext cx="255935" cy="292147"/>
            <a:chOff x="4460081" y="3268293"/>
            <a:chExt cx="255935" cy="292147"/>
          </a:xfrm>
        </p:grpSpPr>
        <p:cxnSp>
          <p:nvCxnSpPr>
            <p:cNvPr id="298" name="Straight Connector 4"/>
            <p:cNvCxnSpPr/>
            <p:nvPr/>
          </p:nvCxnSpPr>
          <p:spPr>
            <a:xfrm>
              <a:off x="4588167" y="3416424"/>
              <a:ext cx="127849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9" name="Straight Connector 7"/>
            <p:cNvCxnSpPr/>
            <p:nvPr/>
          </p:nvCxnSpPr>
          <p:spPr>
            <a:xfrm flipH="1">
              <a:off x="4460081" y="3416424"/>
              <a:ext cx="128088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0" name="Oval 21"/>
            <p:cNvSpPr/>
            <p:nvPr/>
          </p:nvSpPr>
          <p:spPr>
            <a:xfrm>
              <a:off x="4514100" y="3268293"/>
              <a:ext cx="148131" cy="148131"/>
            </a:xfrm>
            <a:prstGeom prst="ellipse">
              <a:avLst/>
            </a:prstGeom>
            <a:ln w="1270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grpSp>
        <p:nvGrpSpPr>
          <p:cNvPr id="301" name="Skupina 300"/>
          <p:cNvGrpSpPr/>
          <p:nvPr/>
        </p:nvGrpSpPr>
        <p:grpSpPr>
          <a:xfrm flipV="1">
            <a:off x="6560146" y="4540261"/>
            <a:ext cx="255935" cy="292147"/>
            <a:chOff x="4460081" y="3268293"/>
            <a:chExt cx="255935" cy="292147"/>
          </a:xfrm>
        </p:grpSpPr>
        <p:cxnSp>
          <p:nvCxnSpPr>
            <p:cNvPr id="302" name="Straight Connector 4"/>
            <p:cNvCxnSpPr/>
            <p:nvPr/>
          </p:nvCxnSpPr>
          <p:spPr>
            <a:xfrm>
              <a:off x="4588167" y="3416424"/>
              <a:ext cx="127849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3" name="Straight Connector 7"/>
            <p:cNvCxnSpPr/>
            <p:nvPr/>
          </p:nvCxnSpPr>
          <p:spPr>
            <a:xfrm flipH="1">
              <a:off x="4460081" y="3416424"/>
              <a:ext cx="128088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4" name="Oval 21"/>
            <p:cNvSpPr/>
            <p:nvPr/>
          </p:nvSpPr>
          <p:spPr>
            <a:xfrm>
              <a:off x="4514100" y="3268293"/>
              <a:ext cx="148131" cy="148131"/>
            </a:xfrm>
            <a:prstGeom prst="ellipse">
              <a:avLst/>
            </a:prstGeom>
            <a:ln w="1270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305" name="TextovéPole 304"/>
          <p:cNvSpPr txBox="1"/>
          <p:nvPr/>
        </p:nvSpPr>
        <p:spPr>
          <a:xfrm rot="16200000">
            <a:off x="6114484" y="5005198"/>
            <a:ext cx="7665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learner</a:t>
            </a:r>
          </a:p>
        </p:txBody>
      </p:sp>
      <p:cxnSp>
        <p:nvCxnSpPr>
          <p:cNvPr id="306" name="Straight Connector 32"/>
          <p:cNvCxnSpPr/>
          <p:nvPr/>
        </p:nvCxnSpPr>
        <p:spPr>
          <a:xfrm>
            <a:off x="5768290" y="4639052"/>
            <a:ext cx="201916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7" name="Straight Connector 32"/>
          <p:cNvCxnSpPr/>
          <p:nvPr/>
        </p:nvCxnSpPr>
        <p:spPr>
          <a:xfrm rot="5400000">
            <a:off x="6931146" y="4156822"/>
            <a:ext cx="201916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Skupina 11"/>
          <p:cNvGrpSpPr/>
          <p:nvPr/>
        </p:nvGrpSpPr>
        <p:grpSpPr>
          <a:xfrm>
            <a:off x="4993962" y="1311894"/>
            <a:ext cx="922048" cy="694184"/>
            <a:chOff x="3469962" y="1311894"/>
            <a:chExt cx="922048" cy="694184"/>
          </a:xfrm>
        </p:grpSpPr>
        <p:cxnSp>
          <p:nvCxnSpPr>
            <p:cNvPr id="174" name="Straight Connector 23"/>
            <p:cNvCxnSpPr>
              <a:stCxn id="201" idx="2"/>
            </p:cNvCxnSpPr>
            <p:nvPr/>
          </p:nvCxnSpPr>
          <p:spPr>
            <a:xfrm flipV="1">
              <a:off x="3544027" y="1627436"/>
              <a:ext cx="0" cy="205112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" name="Skupina 4"/>
            <p:cNvGrpSpPr/>
            <p:nvPr/>
          </p:nvGrpSpPr>
          <p:grpSpPr>
            <a:xfrm>
              <a:off x="3469962" y="1804162"/>
              <a:ext cx="283908" cy="201916"/>
              <a:chOff x="3469962" y="1804162"/>
              <a:chExt cx="283908" cy="201916"/>
            </a:xfrm>
          </p:grpSpPr>
          <p:cxnSp>
            <p:nvCxnSpPr>
              <p:cNvPr id="198" name="Straight Connector 32"/>
              <p:cNvCxnSpPr/>
              <p:nvPr/>
            </p:nvCxnSpPr>
            <p:spPr>
              <a:xfrm rot="16200000">
                <a:off x="3580905" y="1905120"/>
                <a:ext cx="201916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1" name="Oval 39"/>
              <p:cNvSpPr/>
              <p:nvPr/>
            </p:nvSpPr>
            <p:spPr>
              <a:xfrm rot="5400000">
                <a:off x="3469962" y="1832548"/>
                <a:ext cx="148131" cy="148131"/>
              </a:xfrm>
              <a:prstGeom prst="ellipse">
                <a:avLst/>
              </a:prstGeom>
              <a:ln w="12700"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cxnSp>
            <p:nvCxnSpPr>
              <p:cNvPr id="202" name="Straight Connector 32"/>
              <p:cNvCxnSpPr>
                <a:stCxn id="201" idx="0"/>
              </p:cNvCxnSpPr>
              <p:nvPr/>
            </p:nvCxnSpPr>
            <p:spPr>
              <a:xfrm>
                <a:off x="3618093" y="1906614"/>
                <a:ext cx="135777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16" name="Straight Connector 23"/>
            <p:cNvCxnSpPr/>
            <p:nvPr/>
          </p:nvCxnSpPr>
          <p:spPr>
            <a:xfrm>
              <a:off x="3542752" y="1624879"/>
              <a:ext cx="647917" cy="2557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20" name="Skupina 319"/>
            <p:cNvGrpSpPr/>
            <p:nvPr/>
          </p:nvGrpSpPr>
          <p:grpSpPr>
            <a:xfrm>
              <a:off x="4136075" y="1561126"/>
              <a:ext cx="255935" cy="292147"/>
              <a:chOff x="1203672" y="3497956"/>
              <a:chExt cx="255935" cy="292147"/>
            </a:xfrm>
          </p:grpSpPr>
          <p:cxnSp>
            <p:nvCxnSpPr>
              <p:cNvPr id="321" name="Straight Connector 32"/>
              <p:cNvCxnSpPr>
                <a:stCxn id="325" idx="4"/>
              </p:cNvCxnSpPr>
              <p:nvPr/>
            </p:nvCxnSpPr>
            <p:spPr>
              <a:xfrm>
                <a:off x="1331757" y="3646087"/>
                <a:ext cx="0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22" name="Skupina 321"/>
              <p:cNvGrpSpPr/>
              <p:nvPr/>
            </p:nvGrpSpPr>
            <p:grpSpPr>
              <a:xfrm>
                <a:off x="1203672" y="3497956"/>
                <a:ext cx="255935" cy="292147"/>
                <a:chOff x="4460081" y="3268293"/>
                <a:chExt cx="255935" cy="292147"/>
              </a:xfrm>
            </p:grpSpPr>
            <p:cxnSp>
              <p:nvCxnSpPr>
                <p:cNvPr id="323" name="Straight Connector 4"/>
                <p:cNvCxnSpPr/>
                <p:nvPr/>
              </p:nvCxnSpPr>
              <p:spPr>
                <a:xfrm>
                  <a:off x="4588167" y="3416424"/>
                  <a:ext cx="127849" cy="144016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4" name="Straight Connector 7"/>
                <p:cNvCxnSpPr/>
                <p:nvPr/>
              </p:nvCxnSpPr>
              <p:spPr>
                <a:xfrm flipH="1">
                  <a:off x="4460081" y="3416424"/>
                  <a:ext cx="128088" cy="144016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25" name="Oval 21"/>
                <p:cNvSpPr/>
                <p:nvPr/>
              </p:nvSpPr>
              <p:spPr>
                <a:xfrm>
                  <a:off x="4514100" y="3268293"/>
                  <a:ext cx="148131" cy="148131"/>
                </a:xfrm>
                <a:prstGeom prst="ellipse">
                  <a:avLst/>
                </a:prstGeom>
                <a:ln w="12700">
                  <a:solidFill>
                    <a:srgbClr val="00B050"/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</p:grpSp>
        </p:grpSp>
        <p:sp>
          <p:nvSpPr>
            <p:cNvPr id="326" name="TextovéPole 325"/>
            <p:cNvSpPr txBox="1"/>
            <p:nvPr/>
          </p:nvSpPr>
          <p:spPr>
            <a:xfrm>
              <a:off x="3675618" y="1311894"/>
              <a:ext cx="47801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cs-CZ" sz="1400" dirty="0"/>
                <a:t>GBS</a:t>
              </a:r>
            </a:p>
          </p:txBody>
        </p:sp>
      </p:grpSp>
      <p:grpSp>
        <p:nvGrpSpPr>
          <p:cNvPr id="18" name="Skupina 17"/>
          <p:cNvGrpSpPr/>
          <p:nvPr/>
        </p:nvGrpSpPr>
        <p:grpSpPr>
          <a:xfrm>
            <a:off x="4427894" y="3255140"/>
            <a:ext cx="1149994" cy="725431"/>
            <a:chOff x="2903894" y="3255139"/>
            <a:chExt cx="1149994" cy="725431"/>
          </a:xfrm>
        </p:grpSpPr>
        <p:cxnSp>
          <p:nvCxnSpPr>
            <p:cNvPr id="329" name="Straight Connector 23"/>
            <p:cNvCxnSpPr>
              <a:stCxn id="340" idx="2"/>
            </p:cNvCxnSpPr>
            <p:nvPr/>
          </p:nvCxnSpPr>
          <p:spPr>
            <a:xfrm flipH="1" flipV="1">
              <a:off x="3540407" y="3554953"/>
              <a:ext cx="1087" cy="252087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30" name="Skupina 329"/>
            <p:cNvGrpSpPr/>
            <p:nvPr/>
          </p:nvGrpSpPr>
          <p:grpSpPr>
            <a:xfrm>
              <a:off x="3467429" y="3778654"/>
              <a:ext cx="283908" cy="201916"/>
              <a:chOff x="3469962" y="1804162"/>
              <a:chExt cx="283908" cy="201916"/>
            </a:xfrm>
          </p:grpSpPr>
          <p:cxnSp>
            <p:nvCxnSpPr>
              <p:cNvPr id="339" name="Straight Connector 32"/>
              <p:cNvCxnSpPr/>
              <p:nvPr/>
            </p:nvCxnSpPr>
            <p:spPr>
              <a:xfrm rot="16200000">
                <a:off x="3580905" y="1905120"/>
                <a:ext cx="201916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0" name="Oval 39"/>
              <p:cNvSpPr/>
              <p:nvPr/>
            </p:nvSpPr>
            <p:spPr>
              <a:xfrm rot="5400000">
                <a:off x="3469962" y="1832548"/>
                <a:ext cx="148131" cy="148131"/>
              </a:xfrm>
              <a:prstGeom prst="ellipse">
                <a:avLst/>
              </a:prstGeom>
              <a:ln w="12700"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cxnSp>
            <p:nvCxnSpPr>
              <p:cNvPr id="341" name="Straight Connector 32"/>
              <p:cNvCxnSpPr>
                <a:stCxn id="340" idx="0"/>
              </p:cNvCxnSpPr>
              <p:nvPr/>
            </p:nvCxnSpPr>
            <p:spPr>
              <a:xfrm>
                <a:off x="3618093" y="1906614"/>
                <a:ext cx="135777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31" name="Straight Connector 23"/>
            <p:cNvCxnSpPr/>
            <p:nvPr/>
          </p:nvCxnSpPr>
          <p:spPr>
            <a:xfrm flipV="1">
              <a:off x="3542752" y="3554414"/>
              <a:ext cx="309795" cy="40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32" name="Skupina 331"/>
            <p:cNvGrpSpPr/>
            <p:nvPr/>
          </p:nvGrpSpPr>
          <p:grpSpPr>
            <a:xfrm>
              <a:off x="3797953" y="3488104"/>
              <a:ext cx="255935" cy="292147"/>
              <a:chOff x="1203672" y="3497956"/>
              <a:chExt cx="255935" cy="292147"/>
            </a:xfrm>
          </p:grpSpPr>
          <p:cxnSp>
            <p:nvCxnSpPr>
              <p:cNvPr id="334" name="Straight Connector 32"/>
              <p:cNvCxnSpPr>
                <a:stCxn id="338" idx="4"/>
              </p:cNvCxnSpPr>
              <p:nvPr/>
            </p:nvCxnSpPr>
            <p:spPr>
              <a:xfrm>
                <a:off x="1331757" y="3646087"/>
                <a:ext cx="0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35" name="Skupina 334"/>
              <p:cNvGrpSpPr/>
              <p:nvPr/>
            </p:nvGrpSpPr>
            <p:grpSpPr>
              <a:xfrm>
                <a:off x="1203672" y="3497956"/>
                <a:ext cx="255935" cy="292147"/>
                <a:chOff x="4460081" y="3268293"/>
                <a:chExt cx="255935" cy="292147"/>
              </a:xfrm>
            </p:grpSpPr>
            <p:cxnSp>
              <p:nvCxnSpPr>
                <p:cNvPr id="336" name="Straight Connector 4"/>
                <p:cNvCxnSpPr/>
                <p:nvPr/>
              </p:nvCxnSpPr>
              <p:spPr>
                <a:xfrm>
                  <a:off x="4588167" y="3416424"/>
                  <a:ext cx="127849" cy="144016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7" name="Straight Connector 7"/>
                <p:cNvCxnSpPr/>
                <p:nvPr/>
              </p:nvCxnSpPr>
              <p:spPr>
                <a:xfrm flipH="1">
                  <a:off x="4460081" y="3416424"/>
                  <a:ext cx="128088" cy="144016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38" name="Oval 21"/>
                <p:cNvSpPr/>
                <p:nvPr/>
              </p:nvSpPr>
              <p:spPr>
                <a:xfrm>
                  <a:off x="4514100" y="3268293"/>
                  <a:ext cx="148131" cy="148131"/>
                </a:xfrm>
                <a:prstGeom prst="ellipse">
                  <a:avLst/>
                </a:prstGeom>
                <a:ln w="12700">
                  <a:solidFill>
                    <a:srgbClr val="00B050"/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</p:grpSp>
        </p:grpSp>
        <p:sp>
          <p:nvSpPr>
            <p:cNvPr id="333" name="TextovéPole 332"/>
            <p:cNvSpPr txBox="1"/>
            <p:nvPr/>
          </p:nvSpPr>
          <p:spPr>
            <a:xfrm>
              <a:off x="2903894" y="3255139"/>
              <a:ext cx="94590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cs-CZ" sz="1400" dirty="0" err="1"/>
                <a:t>composite</a:t>
              </a:r>
              <a:endParaRPr lang="cs-CZ" sz="1400" dirty="0"/>
            </a:p>
          </p:txBody>
        </p:sp>
      </p:grpSp>
      <p:grpSp>
        <p:nvGrpSpPr>
          <p:cNvPr id="19" name="Skupina 18"/>
          <p:cNvGrpSpPr/>
          <p:nvPr/>
        </p:nvGrpSpPr>
        <p:grpSpPr>
          <a:xfrm>
            <a:off x="4428184" y="6314539"/>
            <a:ext cx="1490511" cy="444952"/>
            <a:chOff x="2904183" y="6314539"/>
            <a:chExt cx="1490511" cy="444952"/>
          </a:xfrm>
        </p:grpSpPr>
        <p:cxnSp>
          <p:nvCxnSpPr>
            <p:cNvPr id="357" name="Straight Connector 23"/>
            <p:cNvCxnSpPr>
              <a:stCxn id="368" idx="2"/>
            </p:cNvCxnSpPr>
            <p:nvPr/>
          </p:nvCxnSpPr>
          <p:spPr>
            <a:xfrm>
              <a:off x="3546711" y="6488069"/>
              <a:ext cx="0" cy="205112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58" name="Skupina 357"/>
            <p:cNvGrpSpPr/>
            <p:nvPr/>
          </p:nvGrpSpPr>
          <p:grpSpPr>
            <a:xfrm flipV="1">
              <a:off x="3472646" y="6314539"/>
              <a:ext cx="283908" cy="201916"/>
              <a:chOff x="3469962" y="1804162"/>
              <a:chExt cx="283908" cy="201916"/>
            </a:xfrm>
          </p:grpSpPr>
          <p:cxnSp>
            <p:nvCxnSpPr>
              <p:cNvPr id="367" name="Straight Connector 32"/>
              <p:cNvCxnSpPr/>
              <p:nvPr/>
            </p:nvCxnSpPr>
            <p:spPr>
              <a:xfrm rot="16200000">
                <a:off x="3580905" y="1905120"/>
                <a:ext cx="201916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68" name="Oval 39"/>
              <p:cNvSpPr/>
              <p:nvPr/>
            </p:nvSpPr>
            <p:spPr>
              <a:xfrm rot="5400000">
                <a:off x="3469962" y="1832548"/>
                <a:ext cx="148131" cy="148131"/>
              </a:xfrm>
              <a:prstGeom prst="ellipse">
                <a:avLst/>
              </a:prstGeom>
              <a:ln w="12700"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cxnSp>
            <p:nvCxnSpPr>
              <p:cNvPr id="369" name="Straight Connector 32"/>
              <p:cNvCxnSpPr>
                <a:stCxn id="368" idx="0"/>
              </p:cNvCxnSpPr>
              <p:nvPr/>
            </p:nvCxnSpPr>
            <p:spPr>
              <a:xfrm>
                <a:off x="3618093" y="1906614"/>
                <a:ext cx="135777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59" name="Straight Connector 23"/>
            <p:cNvCxnSpPr/>
            <p:nvPr/>
          </p:nvCxnSpPr>
          <p:spPr>
            <a:xfrm flipV="1">
              <a:off x="3545436" y="6693181"/>
              <a:ext cx="647917" cy="2557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60" name="Skupina 359"/>
            <p:cNvGrpSpPr/>
            <p:nvPr/>
          </p:nvGrpSpPr>
          <p:grpSpPr>
            <a:xfrm flipV="1">
              <a:off x="4138759" y="6467344"/>
              <a:ext cx="255935" cy="292147"/>
              <a:chOff x="1203672" y="3497956"/>
              <a:chExt cx="255935" cy="292147"/>
            </a:xfrm>
          </p:grpSpPr>
          <p:cxnSp>
            <p:nvCxnSpPr>
              <p:cNvPr id="362" name="Straight Connector 32"/>
              <p:cNvCxnSpPr>
                <a:stCxn id="366" idx="4"/>
              </p:cNvCxnSpPr>
              <p:nvPr/>
            </p:nvCxnSpPr>
            <p:spPr>
              <a:xfrm>
                <a:off x="1331757" y="3646087"/>
                <a:ext cx="0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63" name="Skupina 362"/>
              <p:cNvGrpSpPr/>
              <p:nvPr/>
            </p:nvGrpSpPr>
            <p:grpSpPr>
              <a:xfrm>
                <a:off x="1203672" y="3497956"/>
                <a:ext cx="255935" cy="292147"/>
                <a:chOff x="4460081" y="3268293"/>
                <a:chExt cx="255935" cy="292147"/>
              </a:xfrm>
            </p:grpSpPr>
            <p:cxnSp>
              <p:nvCxnSpPr>
                <p:cNvPr id="364" name="Straight Connector 4"/>
                <p:cNvCxnSpPr/>
                <p:nvPr/>
              </p:nvCxnSpPr>
              <p:spPr>
                <a:xfrm>
                  <a:off x="4588167" y="3416424"/>
                  <a:ext cx="127849" cy="144016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5" name="Straight Connector 7"/>
                <p:cNvCxnSpPr/>
                <p:nvPr/>
              </p:nvCxnSpPr>
              <p:spPr>
                <a:xfrm flipH="1">
                  <a:off x="4460081" y="3416424"/>
                  <a:ext cx="128088" cy="144016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66" name="Oval 21"/>
                <p:cNvSpPr/>
                <p:nvPr/>
              </p:nvSpPr>
              <p:spPr>
                <a:xfrm>
                  <a:off x="4514100" y="3268293"/>
                  <a:ext cx="148131" cy="148131"/>
                </a:xfrm>
                <a:prstGeom prst="ellipse">
                  <a:avLst/>
                </a:prstGeom>
                <a:ln w="12700">
                  <a:solidFill>
                    <a:srgbClr val="00B050"/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</p:grpSp>
        </p:grpSp>
        <p:sp>
          <p:nvSpPr>
            <p:cNvPr id="361" name="TextovéPole 360"/>
            <p:cNvSpPr txBox="1"/>
            <p:nvPr/>
          </p:nvSpPr>
          <p:spPr>
            <a:xfrm rot="10800000" flipV="1">
              <a:off x="2904183" y="6411109"/>
              <a:ext cx="59670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cs-CZ" sz="1400" dirty="0"/>
                <a:t>detail</a:t>
              </a:r>
            </a:p>
          </p:txBody>
        </p:sp>
      </p:grpSp>
      <p:grpSp>
        <p:nvGrpSpPr>
          <p:cNvPr id="4" name="Skupina 3"/>
          <p:cNvGrpSpPr/>
          <p:nvPr/>
        </p:nvGrpSpPr>
        <p:grpSpPr>
          <a:xfrm>
            <a:off x="6333752" y="1304034"/>
            <a:ext cx="900320" cy="694184"/>
            <a:chOff x="4809752" y="1304034"/>
            <a:chExt cx="900320" cy="694184"/>
          </a:xfrm>
        </p:grpSpPr>
        <p:cxnSp>
          <p:nvCxnSpPr>
            <p:cNvPr id="213" name="Straight Connector 23"/>
            <p:cNvCxnSpPr>
              <a:stCxn id="310" idx="2"/>
            </p:cNvCxnSpPr>
            <p:nvPr/>
          </p:nvCxnSpPr>
          <p:spPr>
            <a:xfrm flipH="1" flipV="1">
              <a:off x="5636007" y="1619576"/>
              <a:ext cx="0" cy="205112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14" name="Skupina 213"/>
            <p:cNvGrpSpPr/>
            <p:nvPr/>
          </p:nvGrpSpPr>
          <p:grpSpPr>
            <a:xfrm flipH="1">
              <a:off x="5426164" y="1796302"/>
              <a:ext cx="283908" cy="201916"/>
              <a:chOff x="3469962" y="1804162"/>
              <a:chExt cx="283908" cy="201916"/>
            </a:xfrm>
          </p:grpSpPr>
          <p:cxnSp>
            <p:nvCxnSpPr>
              <p:cNvPr id="309" name="Straight Connector 32"/>
              <p:cNvCxnSpPr/>
              <p:nvPr/>
            </p:nvCxnSpPr>
            <p:spPr>
              <a:xfrm rot="16200000">
                <a:off x="3580905" y="1905120"/>
                <a:ext cx="201916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10" name="Oval 39"/>
              <p:cNvSpPr/>
              <p:nvPr/>
            </p:nvSpPr>
            <p:spPr>
              <a:xfrm rot="5400000">
                <a:off x="3469962" y="1832548"/>
                <a:ext cx="148131" cy="148131"/>
              </a:xfrm>
              <a:prstGeom prst="ellipse">
                <a:avLst/>
              </a:prstGeom>
              <a:ln w="12700"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cxnSp>
            <p:nvCxnSpPr>
              <p:cNvPr id="311" name="Straight Connector 32"/>
              <p:cNvCxnSpPr>
                <a:stCxn id="310" idx="0"/>
              </p:cNvCxnSpPr>
              <p:nvPr/>
            </p:nvCxnSpPr>
            <p:spPr>
              <a:xfrm>
                <a:off x="3618093" y="1906614"/>
                <a:ext cx="135777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15" name="Straight Connector 23"/>
            <p:cNvCxnSpPr/>
            <p:nvPr/>
          </p:nvCxnSpPr>
          <p:spPr>
            <a:xfrm flipH="1">
              <a:off x="4989365" y="1617019"/>
              <a:ext cx="647917" cy="2557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8" name="TextovéPole 217"/>
            <p:cNvSpPr txBox="1"/>
            <p:nvPr/>
          </p:nvSpPr>
          <p:spPr>
            <a:xfrm flipH="1">
              <a:off x="5032813" y="1304034"/>
              <a:ext cx="46519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cs-CZ" sz="1400" dirty="0"/>
                <a:t>R22</a:t>
              </a:r>
            </a:p>
          </p:txBody>
        </p:sp>
        <p:grpSp>
          <p:nvGrpSpPr>
            <p:cNvPr id="373" name="Skupina 372"/>
            <p:cNvGrpSpPr/>
            <p:nvPr/>
          </p:nvGrpSpPr>
          <p:grpSpPr>
            <a:xfrm rot="16200000" flipH="1">
              <a:off x="4768756" y="1597301"/>
              <a:ext cx="283908" cy="201916"/>
              <a:chOff x="3469962" y="1804162"/>
              <a:chExt cx="283908" cy="201916"/>
            </a:xfrm>
          </p:grpSpPr>
          <p:cxnSp>
            <p:nvCxnSpPr>
              <p:cNvPr id="374" name="Straight Connector 32"/>
              <p:cNvCxnSpPr/>
              <p:nvPr/>
            </p:nvCxnSpPr>
            <p:spPr>
              <a:xfrm rot="16200000">
                <a:off x="3580905" y="1905120"/>
                <a:ext cx="201916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75" name="Oval 39"/>
              <p:cNvSpPr/>
              <p:nvPr/>
            </p:nvSpPr>
            <p:spPr>
              <a:xfrm rot="5400000">
                <a:off x="3469962" y="1832548"/>
                <a:ext cx="148131" cy="148131"/>
              </a:xfrm>
              <a:prstGeom prst="ellipse">
                <a:avLst/>
              </a:prstGeom>
              <a:ln w="12700"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cxnSp>
            <p:nvCxnSpPr>
              <p:cNvPr id="376" name="Straight Connector 32"/>
              <p:cNvCxnSpPr>
                <a:stCxn id="375" idx="0"/>
              </p:cNvCxnSpPr>
              <p:nvPr/>
            </p:nvCxnSpPr>
            <p:spPr>
              <a:xfrm>
                <a:off x="3618093" y="1906614"/>
                <a:ext cx="135777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" name="Skupina 2"/>
          <p:cNvGrpSpPr/>
          <p:nvPr/>
        </p:nvGrpSpPr>
        <p:grpSpPr>
          <a:xfrm>
            <a:off x="6688659" y="3261186"/>
            <a:ext cx="588664" cy="711524"/>
            <a:chOff x="5164659" y="3261186"/>
            <a:chExt cx="588664" cy="711524"/>
          </a:xfrm>
        </p:grpSpPr>
        <p:grpSp>
          <p:nvGrpSpPr>
            <p:cNvPr id="312" name="Skupina 311"/>
            <p:cNvGrpSpPr/>
            <p:nvPr/>
          </p:nvGrpSpPr>
          <p:grpSpPr>
            <a:xfrm flipH="1">
              <a:off x="5189149" y="3261186"/>
              <a:ext cx="564174" cy="711524"/>
              <a:chOff x="3435929" y="3269046"/>
              <a:chExt cx="564174" cy="711524"/>
            </a:xfrm>
          </p:grpSpPr>
          <p:cxnSp>
            <p:nvCxnSpPr>
              <p:cNvPr id="313" name="Straight Connector 23"/>
              <p:cNvCxnSpPr>
                <a:stCxn id="344" idx="2"/>
              </p:cNvCxnSpPr>
              <p:nvPr/>
            </p:nvCxnSpPr>
            <p:spPr>
              <a:xfrm flipH="1" flipV="1">
                <a:off x="3540407" y="3554953"/>
                <a:ext cx="1087" cy="252087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14" name="Skupina 313"/>
              <p:cNvGrpSpPr/>
              <p:nvPr/>
            </p:nvGrpSpPr>
            <p:grpSpPr>
              <a:xfrm>
                <a:off x="3467429" y="3778654"/>
                <a:ext cx="283908" cy="201916"/>
                <a:chOff x="3469962" y="1804162"/>
                <a:chExt cx="283908" cy="201916"/>
              </a:xfrm>
            </p:grpSpPr>
            <p:cxnSp>
              <p:nvCxnSpPr>
                <p:cNvPr id="343" name="Straight Connector 32"/>
                <p:cNvCxnSpPr/>
                <p:nvPr/>
              </p:nvCxnSpPr>
              <p:spPr>
                <a:xfrm rot="16200000">
                  <a:off x="3580905" y="1905120"/>
                  <a:ext cx="201916" cy="0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44" name="Oval 39"/>
                <p:cNvSpPr/>
                <p:nvPr/>
              </p:nvSpPr>
              <p:spPr>
                <a:xfrm rot="5400000">
                  <a:off x="3469962" y="1832548"/>
                  <a:ext cx="148131" cy="148131"/>
                </a:xfrm>
                <a:prstGeom prst="ellipse">
                  <a:avLst/>
                </a:prstGeom>
                <a:ln w="12700">
                  <a:solidFill>
                    <a:srgbClr val="00B050"/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  <p:cxnSp>
              <p:nvCxnSpPr>
                <p:cNvPr id="345" name="Straight Connector 32"/>
                <p:cNvCxnSpPr>
                  <a:stCxn id="344" idx="0"/>
                </p:cNvCxnSpPr>
                <p:nvPr/>
              </p:nvCxnSpPr>
              <p:spPr>
                <a:xfrm>
                  <a:off x="3618093" y="1906614"/>
                  <a:ext cx="135777" cy="0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15" name="Straight Connector 23"/>
              <p:cNvCxnSpPr/>
              <p:nvPr/>
            </p:nvCxnSpPr>
            <p:spPr>
              <a:xfrm flipV="1">
                <a:off x="3542752" y="3554414"/>
                <a:ext cx="309795" cy="40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16" name="Skupina 315"/>
              <p:cNvGrpSpPr/>
              <p:nvPr/>
            </p:nvGrpSpPr>
            <p:grpSpPr>
              <a:xfrm>
                <a:off x="3851972" y="3488104"/>
                <a:ext cx="148131" cy="292147"/>
                <a:chOff x="1257691" y="3497956"/>
                <a:chExt cx="148131" cy="292147"/>
              </a:xfrm>
            </p:grpSpPr>
            <p:cxnSp>
              <p:nvCxnSpPr>
                <p:cNvPr id="318" name="Straight Connector 32"/>
                <p:cNvCxnSpPr>
                  <a:stCxn id="342" idx="4"/>
                </p:cNvCxnSpPr>
                <p:nvPr/>
              </p:nvCxnSpPr>
              <p:spPr>
                <a:xfrm>
                  <a:off x="1331757" y="3646087"/>
                  <a:ext cx="0" cy="144016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42" name="Oval 21"/>
                <p:cNvSpPr/>
                <p:nvPr/>
              </p:nvSpPr>
              <p:spPr>
                <a:xfrm>
                  <a:off x="1257691" y="3497956"/>
                  <a:ext cx="148131" cy="148131"/>
                </a:xfrm>
                <a:prstGeom prst="ellipse">
                  <a:avLst/>
                </a:prstGeom>
                <a:ln w="12700">
                  <a:solidFill>
                    <a:srgbClr val="00B050"/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</p:grpSp>
          <p:sp>
            <p:nvSpPr>
              <p:cNvPr id="317" name="TextovéPole 316"/>
              <p:cNvSpPr txBox="1"/>
              <p:nvPr/>
            </p:nvSpPr>
            <p:spPr>
              <a:xfrm>
                <a:off x="3435929" y="3269046"/>
                <a:ext cx="46519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cs-CZ" sz="1400" dirty="0"/>
                  <a:t>R11</a:t>
                </a:r>
              </a:p>
            </p:txBody>
          </p:sp>
        </p:grpSp>
        <p:cxnSp>
          <p:nvCxnSpPr>
            <p:cNvPr id="381" name="Straight Connector 32"/>
            <p:cNvCxnSpPr/>
            <p:nvPr/>
          </p:nvCxnSpPr>
          <p:spPr>
            <a:xfrm flipH="1">
              <a:off x="5164659" y="3700383"/>
              <a:ext cx="20191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Skupina 1"/>
          <p:cNvGrpSpPr/>
          <p:nvPr/>
        </p:nvGrpSpPr>
        <p:grpSpPr>
          <a:xfrm>
            <a:off x="6372381" y="6306679"/>
            <a:ext cx="1370971" cy="444952"/>
            <a:chOff x="4848380" y="6306679"/>
            <a:chExt cx="1370971" cy="444952"/>
          </a:xfrm>
        </p:grpSpPr>
        <p:grpSp>
          <p:nvGrpSpPr>
            <p:cNvPr id="346" name="Skupina 345"/>
            <p:cNvGrpSpPr/>
            <p:nvPr/>
          </p:nvGrpSpPr>
          <p:grpSpPr>
            <a:xfrm flipH="1">
              <a:off x="4848380" y="6306679"/>
              <a:ext cx="1370971" cy="444952"/>
              <a:chOff x="2969938" y="6314539"/>
              <a:chExt cx="1370971" cy="444952"/>
            </a:xfrm>
          </p:grpSpPr>
          <p:cxnSp>
            <p:nvCxnSpPr>
              <p:cNvPr id="347" name="Straight Connector 23"/>
              <p:cNvCxnSpPr>
                <a:stCxn id="371" idx="2"/>
              </p:cNvCxnSpPr>
              <p:nvPr/>
            </p:nvCxnSpPr>
            <p:spPr>
              <a:xfrm>
                <a:off x="3546711" y="6488069"/>
                <a:ext cx="0" cy="205112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48" name="Skupina 347"/>
              <p:cNvGrpSpPr/>
              <p:nvPr/>
            </p:nvGrpSpPr>
            <p:grpSpPr>
              <a:xfrm flipV="1">
                <a:off x="3472646" y="6314539"/>
                <a:ext cx="283908" cy="201916"/>
                <a:chOff x="3469962" y="1804162"/>
                <a:chExt cx="283908" cy="201916"/>
              </a:xfrm>
            </p:grpSpPr>
            <p:cxnSp>
              <p:nvCxnSpPr>
                <p:cNvPr id="370" name="Straight Connector 32"/>
                <p:cNvCxnSpPr/>
                <p:nvPr/>
              </p:nvCxnSpPr>
              <p:spPr>
                <a:xfrm rot="16200000">
                  <a:off x="3580905" y="1905120"/>
                  <a:ext cx="201916" cy="0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71" name="Oval 39"/>
                <p:cNvSpPr/>
                <p:nvPr/>
              </p:nvSpPr>
              <p:spPr>
                <a:xfrm rot="5400000">
                  <a:off x="3469962" y="1832548"/>
                  <a:ext cx="148131" cy="148131"/>
                </a:xfrm>
                <a:prstGeom prst="ellipse">
                  <a:avLst/>
                </a:prstGeom>
                <a:ln w="12700">
                  <a:solidFill>
                    <a:srgbClr val="00B050"/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  <p:cxnSp>
              <p:nvCxnSpPr>
                <p:cNvPr id="372" name="Straight Connector 32"/>
                <p:cNvCxnSpPr>
                  <a:stCxn id="371" idx="0"/>
                </p:cNvCxnSpPr>
                <p:nvPr/>
              </p:nvCxnSpPr>
              <p:spPr>
                <a:xfrm>
                  <a:off x="3618093" y="1906614"/>
                  <a:ext cx="135777" cy="0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49" name="Straight Connector 23"/>
              <p:cNvCxnSpPr/>
              <p:nvPr/>
            </p:nvCxnSpPr>
            <p:spPr>
              <a:xfrm flipV="1">
                <a:off x="3545436" y="6693181"/>
                <a:ext cx="647917" cy="2557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50" name="Skupina 349"/>
              <p:cNvGrpSpPr/>
              <p:nvPr/>
            </p:nvGrpSpPr>
            <p:grpSpPr>
              <a:xfrm flipV="1">
                <a:off x="4192778" y="6467344"/>
                <a:ext cx="148131" cy="292147"/>
                <a:chOff x="1257691" y="3497956"/>
                <a:chExt cx="148131" cy="292147"/>
              </a:xfrm>
            </p:grpSpPr>
            <p:cxnSp>
              <p:nvCxnSpPr>
                <p:cNvPr id="352" name="Straight Connector 32"/>
                <p:cNvCxnSpPr>
                  <a:stCxn id="356" idx="4"/>
                </p:cNvCxnSpPr>
                <p:nvPr/>
              </p:nvCxnSpPr>
              <p:spPr>
                <a:xfrm>
                  <a:off x="1331757" y="3646087"/>
                  <a:ext cx="0" cy="144016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56" name="Oval 21"/>
                <p:cNvSpPr/>
                <p:nvPr/>
              </p:nvSpPr>
              <p:spPr>
                <a:xfrm>
                  <a:off x="1257691" y="3497956"/>
                  <a:ext cx="148131" cy="148131"/>
                </a:xfrm>
                <a:prstGeom prst="ellipse">
                  <a:avLst/>
                </a:prstGeom>
                <a:ln w="12700">
                  <a:solidFill>
                    <a:srgbClr val="00B050"/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</p:grpSp>
          <p:sp>
            <p:nvSpPr>
              <p:cNvPr id="351" name="TextovéPole 350"/>
              <p:cNvSpPr txBox="1"/>
              <p:nvPr/>
            </p:nvSpPr>
            <p:spPr>
              <a:xfrm rot="10800000" flipV="1">
                <a:off x="2969938" y="6411109"/>
                <a:ext cx="46519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cs-CZ" sz="1400" dirty="0"/>
                  <a:t>R33</a:t>
                </a:r>
              </a:p>
            </p:txBody>
          </p:sp>
        </p:grpSp>
        <p:cxnSp>
          <p:nvCxnSpPr>
            <p:cNvPr id="382" name="Straight Connector 32"/>
            <p:cNvCxnSpPr/>
            <p:nvPr/>
          </p:nvCxnSpPr>
          <p:spPr>
            <a:xfrm flipH="1" flipV="1">
              <a:off x="4860159" y="6516455"/>
              <a:ext cx="135777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8" name="Nadpis 1">
            <a:extLst>
              <a:ext uri="{FF2B5EF4-FFF2-40B4-BE49-F238E27FC236}">
                <a16:creationId xmlns:a16="http://schemas.microsoft.com/office/drawing/2014/main" id="{D72BD338-8AED-4C95-BBA1-A2CCAF12C3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5351" y="619830"/>
            <a:ext cx="10437284" cy="647700"/>
          </a:xfrm>
        </p:spPr>
        <p:txBody>
          <a:bodyPr/>
          <a:lstStyle/>
          <a:p>
            <a:r>
              <a:rPr lang="en-US" dirty="0"/>
              <a:t>Diamond of Agent-Team Organization</a:t>
            </a:r>
          </a:p>
        </p:txBody>
      </p:sp>
      <p:sp>
        <p:nvSpPr>
          <p:cNvPr id="6" name="Bublinový popisek: zahnutá čára 5">
            <a:extLst>
              <a:ext uri="{FF2B5EF4-FFF2-40B4-BE49-F238E27FC236}">
                <a16:creationId xmlns:a16="http://schemas.microsoft.com/office/drawing/2014/main" id="{3A50ABE0-B962-4306-AA4D-65CF1CE8257A}"/>
              </a:ext>
            </a:extLst>
          </p:cNvPr>
          <p:cNvSpPr/>
          <p:nvPr/>
        </p:nvSpPr>
        <p:spPr bwMode="auto">
          <a:xfrm>
            <a:off x="8059314" y="561771"/>
            <a:ext cx="4022057" cy="1351831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74464"/>
              <a:gd name="adj6" fmla="val -31301"/>
            </a:avLst>
          </a:prstGeom>
          <a:solidFill>
            <a:schemeClr val="accent4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rPr>
              <a:t>I see the goal in other context</a:t>
            </a:r>
            <a:b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rPr>
            </a:b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Tahoma" charset="0"/>
              </a:rPr>
              <a:t>The goal to reduce the traffic is present</a:t>
            </a:r>
            <a:br>
              <a:rPr lang="en-US" sz="1600" dirty="0">
                <a:latin typeface="Tahoma" charset="0"/>
              </a:rPr>
            </a:br>
            <a:r>
              <a:rPr lang="en-US" sz="1600" dirty="0">
                <a:latin typeface="Tahoma" charset="0"/>
              </a:rPr>
              <a:t>in contexts of transportation and air pollution</a:t>
            </a:r>
            <a:endParaRPr kumimoji="0" 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319" name="Bublinový popisek: zahnutá čára 318">
            <a:extLst>
              <a:ext uri="{FF2B5EF4-FFF2-40B4-BE49-F238E27FC236}">
                <a16:creationId xmlns:a16="http://schemas.microsoft.com/office/drawing/2014/main" id="{1B113A02-CDA7-40C0-8683-116B71161419}"/>
              </a:ext>
            </a:extLst>
          </p:cNvPr>
          <p:cNvSpPr/>
          <p:nvPr/>
        </p:nvSpPr>
        <p:spPr bwMode="auto">
          <a:xfrm>
            <a:off x="8105623" y="2250352"/>
            <a:ext cx="4022057" cy="1416893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77342"/>
              <a:gd name="adj6" fmla="val -27431"/>
            </a:avLst>
          </a:prstGeom>
          <a:solidFill>
            <a:schemeClr val="accent4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rPr>
              <a:t>I see the agent in other context</a:t>
            </a:r>
            <a:b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rPr>
            </a:b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Tahoma" charset="0"/>
              </a:rPr>
              <a:t>The car sharing company is actin in context</a:t>
            </a:r>
            <a:br>
              <a:rPr lang="en-US" sz="1600" dirty="0">
                <a:latin typeface="Tahoma" charset="0"/>
              </a:rPr>
            </a:br>
            <a:r>
              <a:rPr lang="en-US" sz="1600" dirty="0">
                <a:latin typeface="Tahoma" charset="0"/>
              </a:rPr>
              <a:t>of transportation, and also in context of city</a:t>
            </a:r>
            <a:br>
              <a:rPr lang="en-US" sz="1600" dirty="0">
                <a:latin typeface="Tahoma" charset="0"/>
              </a:rPr>
            </a:br>
            <a:r>
              <a:rPr lang="en-US" sz="1600" dirty="0">
                <a:latin typeface="Tahoma" charset="0"/>
              </a:rPr>
              <a:t>data users.</a:t>
            </a:r>
            <a:endParaRPr kumimoji="0" 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327" name="Bublinový popisek: zahnutá čára 326">
            <a:extLst>
              <a:ext uri="{FF2B5EF4-FFF2-40B4-BE49-F238E27FC236}">
                <a16:creationId xmlns:a16="http://schemas.microsoft.com/office/drawing/2014/main" id="{112FDDAA-B324-4849-802D-982EA8F99903}"/>
              </a:ext>
            </a:extLst>
          </p:cNvPr>
          <p:cNvSpPr/>
          <p:nvPr/>
        </p:nvSpPr>
        <p:spPr bwMode="auto">
          <a:xfrm>
            <a:off x="8091006" y="5116148"/>
            <a:ext cx="4022057" cy="1416893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77342"/>
              <a:gd name="adj6" fmla="val -27431"/>
            </a:avLst>
          </a:prstGeom>
          <a:solidFill>
            <a:schemeClr val="accent4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rPr>
              <a:t>I see the activity in other context</a:t>
            </a:r>
            <a:b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rPr>
            </a:b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Tahoma" charset="0"/>
              </a:rPr>
              <a:t>Installing of smart benches is present in </a:t>
            </a:r>
            <a:br>
              <a:rPr lang="en-US" sz="1600" dirty="0">
                <a:latin typeface="Tahoma" charset="0"/>
              </a:rPr>
            </a:br>
            <a:r>
              <a:rPr lang="en-US" sz="1600" dirty="0">
                <a:latin typeface="Tahoma" charset="0"/>
              </a:rPr>
              <a:t>context of street equipment, and also in</a:t>
            </a:r>
            <a:br>
              <a:rPr lang="en-US" sz="1600" dirty="0">
                <a:latin typeface="Tahoma" charset="0"/>
              </a:rPr>
            </a:br>
            <a:r>
              <a:rPr lang="en-US" sz="1600" dirty="0">
                <a:latin typeface="Tahoma" charset="0"/>
              </a:rPr>
              <a:t>city active services.</a:t>
            </a:r>
            <a:endParaRPr kumimoji="0" 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595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3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3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319" grpId="0" animBg="1"/>
      <p:bldP spid="319" grpId="1" animBg="1"/>
      <p:bldP spid="327" grpId="0" animBg="1"/>
      <p:bldP spid="327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3" name="Straight Connector 23"/>
          <p:cNvCxnSpPr>
            <a:stCxn id="130" idx="4"/>
            <a:endCxn id="127" idx="0"/>
          </p:cNvCxnSpPr>
          <p:nvPr/>
        </p:nvCxnSpPr>
        <p:spPr>
          <a:xfrm flipV="1">
            <a:off x="3425029" y="2443988"/>
            <a:ext cx="1562721" cy="1045643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4" name="Skupina 123"/>
          <p:cNvGrpSpPr/>
          <p:nvPr/>
        </p:nvGrpSpPr>
        <p:grpSpPr>
          <a:xfrm rot="5400000" flipV="1">
            <a:off x="5005856" y="2297797"/>
            <a:ext cx="255935" cy="292147"/>
            <a:chOff x="4460081" y="3268293"/>
            <a:chExt cx="255935" cy="292147"/>
          </a:xfrm>
        </p:grpSpPr>
        <p:cxnSp>
          <p:nvCxnSpPr>
            <p:cNvPr id="125" name="Straight Connector 4"/>
            <p:cNvCxnSpPr/>
            <p:nvPr/>
          </p:nvCxnSpPr>
          <p:spPr>
            <a:xfrm>
              <a:off x="4588167" y="3416424"/>
              <a:ext cx="127849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7"/>
            <p:cNvCxnSpPr/>
            <p:nvPr/>
          </p:nvCxnSpPr>
          <p:spPr>
            <a:xfrm flipH="1">
              <a:off x="4460081" y="3416424"/>
              <a:ext cx="128088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7" name="Oval 21"/>
            <p:cNvSpPr/>
            <p:nvPr/>
          </p:nvSpPr>
          <p:spPr>
            <a:xfrm>
              <a:off x="4514100" y="3268293"/>
              <a:ext cx="148131" cy="148131"/>
            </a:xfrm>
            <a:prstGeom prst="ellipse">
              <a:avLst/>
            </a:prstGeom>
            <a:ln w="1270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cxnSp>
        <p:nvCxnSpPr>
          <p:cNvPr id="128" name="Straight Connector 32"/>
          <p:cNvCxnSpPr/>
          <p:nvPr/>
        </p:nvCxnSpPr>
        <p:spPr>
          <a:xfrm>
            <a:off x="3325564" y="3701531"/>
            <a:ext cx="201916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0" name="Oval 39"/>
          <p:cNvSpPr/>
          <p:nvPr/>
        </p:nvSpPr>
        <p:spPr>
          <a:xfrm rot="10800000">
            <a:off x="3350964" y="3489631"/>
            <a:ext cx="148131" cy="148131"/>
          </a:xfrm>
          <a:prstGeom prst="ellipse">
            <a:avLst/>
          </a:prstGeom>
          <a:ln w="12700"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2" name="Straight Connector 32"/>
          <p:cNvCxnSpPr>
            <a:stCxn id="130" idx="0"/>
          </p:cNvCxnSpPr>
          <p:nvPr/>
        </p:nvCxnSpPr>
        <p:spPr>
          <a:xfrm>
            <a:off x="3425028" y="3637762"/>
            <a:ext cx="0" cy="145773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Straight Connector 32"/>
          <p:cNvCxnSpPr>
            <a:stCxn id="127" idx="4"/>
          </p:cNvCxnSpPr>
          <p:nvPr/>
        </p:nvCxnSpPr>
        <p:spPr>
          <a:xfrm>
            <a:off x="5135880" y="2443987"/>
            <a:ext cx="144016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Straight Connector 23"/>
          <p:cNvCxnSpPr>
            <a:stCxn id="147" idx="0"/>
            <a:endCxn id="139" idx="0"/>
          </p:cNvCxnSpPr>
          <p:nvPr/>
        </p:nvCxnSpPr>
        <p:spPr>
          <a:xfrm flipV="1">
            <a:off x="3016320" y="2185209"/>
            <a:ext cx="1970597" cy="1308044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6" name="Skupina 135"/>
          <p:cNvGrpSpPr/>
          <p:nvPr/>
        </p:nvGrpSpPr>
        <p:grpSpPr>
          <a:xfrm rot="5400000" flipV="1">
            <a:off x="5005023" y="2039019"/>
            <a:ext cx="255935" cy="292147"/>
            <a:chOff x="4460081" y="3268293"/>
            <a:chExt cx="255935" cy="292147"/>
          </a:xfrm>
        </p:grpSpPr>
        <p:cxnSp>
          <p:nvCxnSpPr>
            <p:cNvPr id="137" name="Straight Connector 4"/>
            <p:cNvCxnSpPr/>
            <p:nvPr/>
          </p:nvCxnSpPr>
          <p:spPr>
            <a:xfrm>
              <a:off x="4588167" y="3416424"/>
              <a:ext cx="127849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7"/>
            <p:cNvCxnSpPr/>
            <p:nvPr/>
          </p:nvCxnSpPr>
          <p:spPr>
            <a:xfrm flipH="1">
              <a:off x="4460081" y="3416424"/>
              <a:ext cx="128088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9" name="Oval 21"/>
            <p:cNvSpPr/>
            <p:nvPr/>
          </p:nvSpPr>
          <p:spPr>
            <a:xfrm>
              <a:off x="4514100" y="3268293"/>
              <a:ext cx="148131" cy="148131"/>
            </a:xfrm>
            <a:prstGeom prst="ellipse">
              <a:avLst/>
            </a:prstGeom>
            <a:ln w="1270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cxnSp>
        <p:nvCxnSpPr>
          <p:cNvPr id="143" name="Straight Connector 32"/>
          <p:cNvCxnSpPr>
            <a:stCxn id="139" idx="4"/>
          </p:cNvCxnSpPr>
          <p:nvPr/>
        </p:nvCxnSpPr>
        <p:spPr>
          <a:xfrm>
            <a:off x="5135047" y="2185209"/>
            <a:ext cx="144016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3" name="Skupina 42"/>
          <p:cNvGrpSpPr/>
          <p:nvPr/>
        </p:nvGrpSpPr>
        <p:grpSpPr>
          <a:xfrm>
            <a:off x="2888235" y="3493254"/>
            <a:ext cx="255935" cy="292147"/>
            <a:chOff x="1203672" y="3497956"/>
            <a:chExt cx="255935" cy="292147"/>
          </a:xfrm>
        </p:grpSpPr>
        <p:cxnSp>
          <p:nvCxnSpPr>
            <p:cNvPr id="142" name="Straight Connector 32"/>
            <p:cNvCxnSpPr>
              <a:stCxn id="147" idx="4"/>
            </p:cNvCxnSpPr>
            <p:nvPr/>
          </p:nvCxnSpPr>
          <p:spPr>
            <a:xfrm>
              <a:off x="1331757" y="3646087"/>
              <a:ext cx="0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44" name="Skupina 143"/>
            <p:cNvGrpSpPr/>
            <p:nvPr/>
          </p:nvGrpSpPr>
          <p:grpSpPr>
            <a:xfrm>
              <a:off x="1203672" y="3497956"/>
              <a:ext cx="255935" cy="292147"/>
              <a:chOff x="4460081" y="3268293"/>
              <a:chExt cx="255935" cy="292147"/>
            </a:xfrm>
          </p:grpSpPr>
          <p:cxnSp>
            <p:nvCxnSpPr>
              <p:cNvPr id="145" name="Straight Connector 4"/>
              <p:cNvCxnSpPr/>
              <p:nvPr/>
            </p:nvCxnSpPr>
            <p:spPr>
              <a:xfrm>
                <a:off x="4588167" y="3416424"/>
                <a:ext cx="127849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6" name="Straight Connector 7"/>
              <p:cNvCxnSpPr/>
              <p:nvPr/>
            </p:nvCxnSpPr>
            <p:spPr>
              <a:xfrm flipH="1">
                <a:off x="4460081" y="3416424"/>
                <a:ext cx="128088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7" name="Oval 21"/>
              <p:cNvSpPr/>
              <p:nvPr/>
            </p:nvSpPr>
            <p:spPr>
              <a:xfrm>
                <a:off x="4514100" y="3268293"/>
                <a:ext cx="148131" cy="148131"/>
              </a:xfrm>
              <a:prstGeom prst="ellipse">
                <a:avLst/>
              </a:prstGeom>
              <a:ln w="12700"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</p:grpSp>
      <p:cxnSp>
        <p:nvCxnSpPr>
          <p:cNvPr id="148" name="Straight Connector 23"/>
          <p:cNvCxnSpPr>
            <a:stCxn id="154" idx="4"/>
            <a:endCxn id="152" idx="0"/>
          </p:cNvCxnSpPr>
          <p:nvPr/>
        </p:nvCxnSpPr>
        <p:spPr>
          <a:xfrm flipH="1" flipV="1">
            <a:off x="7252244" y="2435012"/>
            <a:ext cx="1562721" cy="1045643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9" name="Skupina 148"/>
          <p:cNvGrpSpPr/>
          <p:nvPr/>
        </p:nvGrpSpPr>
        <p:grpSpPr>
          <a:xfrm rot="16200000" flipH="1" flipV="1">
            <a:off x="6978203" y="2288821"/>
            <a:ext cx="255935" cy="292147"/>
            <a:chOff x="4460081" y="3268293"/>
            <a:chExt cx="255935" cy="292147"/>
          </a:xfrm>
        </p:grpSpPr>
        <p:cxnSp>
          <p:nvCxnSpPr>
            <p:cNvPr id="150" name="Straight Connector 4"/>
            <p:cNvCxnSpPr/>
            <p:nvPr/>
          </p:nvCxnSpPr>
          <p:spPr>
            <a:xfrm>
              <a:off x="4588167" y="3416424"/>
              <a:ext cx="127849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Straight Connector 7"/>
            <p:cNvCxnSpPr/>
            <p:nvPr/>
          </p:nvCxnSpPr>
          <p:spPr>
            <a:xfrm flipH="1">
              <a:off x="4460081" y="3416424"/>
              <a:ext cx="128088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2" name="Oval 21"/>
            <p:cNvSpPr/>
            <p:nvPr/>
          </p:nvSpPr>
          <p:spPr>
            <a:xfrm>
              <a:off x="4514100" y="3268293"/>
              <a:ext cx="148131" cy="148131"/>
            </a:xfrm>
            <a:prstGeom prst="ellipse">
              <a:avLst/>
            </a:prstGeom>
            <a:ln w="1270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cxnSp>
        <p:nvCxnSpPr>
          <p:cNvPr id="153" name="Straight Connector 32"/>
          <p:cNvCxnSpPr/>
          <p:nvPr/>
        </p:nvCxnSpPr>
        <p:spPr>
          <a:xfrm flipH="1">
            <a:off x="8712512" y="3692555"/>
            <a:ext cx="201916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4" name="Oval 39"/>
          <p:cNvSpPr/>
          <p:nvPr/>
        </p:nvSpPr>
        <p:spPr>
          <a:xfrm rot="10800000" flipH="1">
            <a:off x="8740899" y="3480655"/>
            <a:ext cx="148131" cy="148131"/>
          </a:xfrm>
          <a:prstGeom prst="ellipse">
            <a:avLst/>
          </a:prstGeom>
          <a:ln w="12700"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55" name="Straight Connector 32"/>
          <p:cNvCxnSpPr>
            <a:stCxn id="154" idx="0"/>
          </p:cNvCxnSpPr>
          <p:nvPr/>
        </p:nvCxnSpPr>
        <p:spPr>
          <a:xfrm flipH="1">
            <a:off x="8814964" y="3628786"/>
            <a:ext cx="0" cy="145773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Straight Connector 32"/>
          <p:cNvCxnSpPr>
            <a:stCxn id="152" idx="4"/>
          </p:cNvCxnSpPr>
          <p:nvPr/>
        </p:nvCxnSpPr>
        <p:spPr>
          <a:xfrm flipH="1">
            <a:off x="6960096" y="2435011"/>
            <a:ext cx="144016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Straight Connector 23"/>
          <p:cNvCxnSpPr>
            <a:stCxn id="168" idx="0"/>
            <a:endCxn id="161" idx="0"/>
          </p:cNvCxnSpPr>
          <p:nvPr/>
        </p:nvCxnSpPr>
        <p:spPr>
          <a:xfrm flipH="1" flipV="1">
            <a:off x="7253077" y="2176233"/>
            <a:ext cx="1970597" cy="1308044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8" name="Skupina 157"/>
          <p:cNvGrpSpPr/>
          <p:nvPr/>
        </p:nvGrpSpPr>
        <p:grpSpPr>
          <a:xfrm rot="16200000" flipH="1" flipV="1">
            <a:off x="6979036" y="2030043"/>
            <a:ext cx="255935" cy="292147"/>
            <a:chOff x="4460081" y="3268293"/>
            <a:chExt cx="255935" cy="292147"/>
          </a:xfrm>
        </p:grpSpPr>
        <p:cxnSp>
          <p:nvCxnSpPr>
            <p:cNvPr id="159" name="Straight Connector 4"/>
            <p:cNvCxnSpPr/>
            <p:nvPr/>
          </p:nvCxnSpPr>
          <p:spPr>
            <a:xfrm>
              <a:off x="4588167" y="3416424"/>
              <a:ext cx="127849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Straight Connector 7"/>
            <p:cNvCxnSpPr/>
            <p:nvPr/>
          </p:nvCxnSpPr>
          <p:spPr>
            <a:xfrm flipH="1">
              <a:off x="4460081" y="3416424"/>
              <a:ext cx="128088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1" name="Oval 21"/>
            <p:cNvSpPr/>
            <p:nvPr/>
          </p:nvSpPr>
          <p:spPr>
            <a:xfrm>
              <a:off x="4514100" y="3268293"/>
              <a:ext cx="148131" cy="148131"/>
            </a:xfrm>
            <a:prstGeom prst="ellipse">
              <a:avLst/>
            </a:prstGeom>
            <a:ln w="1270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cxnSp>
        <p:nvCxnSpPr>
          <p:cNvPr id="162" name="Straight Connector 32"/>
          <p:cNvCxnSpPr>
            <a:stCxn id="161" idx="4"/>
          </p:cNvCxnSpPr>
          <p:nvPr/>
        </p:nvCxnSpPr>
        <p:spPr>
          <a:xfrm flipH="1">
            <a:off x="6960929" y="2176233"/>
            <a:ext cx="144016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3" name="Skupina 162"/>
          <p:cNvGrpSpPr/>
          <p:nvPr/>
        </p:nvGrpSpPr>
        <p:grpSpPr>
          <a:xfrm flipH="1">
            <a:off x="9095824" y="3484278"/>
            <a:ext cx="255935" cy="292147"/>
            <a:chOff x="1203672" y="3497956"/>
            <a:chExt cx="255935" cy="292147"/>
          </a:xfrm>
        </p:grpSpPr>
        <p:cxnSp>
          <p:nvCxnSpPr>
            <p:cNvPr id="164" name="Straight Connector 32"/>
            <p:cNvCxnSpPr>
              <a:stCxn id="168" idx="4"/>
            </p:cNvCxnSpPr>
            <p:nvPr/>
          </p:nvCxnSpPr>
          <p:spPr>
            <a:xfrm>
              <a:off x="1331757" y="3646087"/>
              <a:ext cx="0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65" name="Skupina 164"/>
            <p:cNvGrpSpPr/>
            <p:nvPr/>
          </p:nvGrpSpPr>
          <p:grpSpPr>
            <a:xfrm>
              <a:off x="1203672" y="3497956"/>
              <a:ext cx="255935" cy="292147"/>
              <a:chOff x="4460081" y="3268293"/>
              <a:chExt cx="255935" cy="292147"/>
            </a:xfrm>
          </p:grpSpPr>
          <p:cxnSp>
            <p:nvCxnSpPr>
              <p:cNvPr id="166" name="Straight Connector 4"/>
              <p:cNvCxnSpPr/>
              <p:nvPr/>
            </p:nvCxnSpPr>
            <p:spPr>
              <a:xfrm>
                <a:off x="4588167" y="3416424"/>
                <a:ext cx="127849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7" name="Straight Connector 7"/>
              <p:cNvCxnSpPr/>
              <p:nvPr/>
            </p:nvCxnSpPr>
            <p:spPr>
              <a:xfrm flipH="1">
                <a:off x="4460081" y="3416424"/>
                <a:ext cx="128088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8" name="Oval 21"/>
              <p:cNvSpPr/>
              <p:nvPr/>
            </p:nvSpPr>
            <p:spPr>
              <a:xfrm>
                <a:off x="4514100" y="3268293"/>
                <a:ext cx="148131" cy="148131"/>
              </a:xfrm>
              <a:prstGeom prst="ellipse">
                <a:avLst/>
              </a:prstGeom>
              <a:ln w="12700"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</p:grpSp>
      <p:sp>
        <p:nvSpPr>
          <p:cNvPr id="169" name="TextovéPole 168"/>
          <p:cNvSpPr txBox="1"/>
          <p:nvPr/>
        </p:nvSpPr>
        <p:spPr>
          <a:xfrm rot="19527921">
            <a:off x="3501449" y="2486752"/>
            <a:ext cx="8723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reaching</a:t>
            </a:r>
          </a:p>
        </p:txBody>
      </p:sp>
      <p:sp>
        <p:nvSpPr>
          <p:cNvPr id="170" name="TextovéPole 169"/>
          <p:cNvSpPr txBox="1"/>
          <p:nvPr/>
        </p:nvSpPr>
        <p:spPr>
          <a:xfrm rot="19527921">
            <a:off x="3864021" y="2941470"/>
            <a:ext cx="7825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fulfilling</a:t>
            </a:r>
          </a:p>
        </p:txBody>
      </p:sp>
      <p:grpSp>
        <p:nvGrpSpPr>
          <p:cNvPr id="173" name="Skupina 172"/>
          <p:cNvGrpSpPr/>
          <p:nvPr/>
        </p:nvGrpSpPr>
        <p:grpSpPr>
          <a:xfrm flipH="1">
            <a:off x="7522469" y="2438329"/>
            <a:ext cx="1111912" cy="762495"/>
            <a:chOff x="6542233" y="2156796"/>
            <a:chExt cx="1111912" cy="762495"/>
          </a:xfrm>
        </p:grpSpPr>
        <p:sp>
          <p:nvSpPr>
            <p:cNvPr id="171" name="TextovéPole 170"/>
            <p:cNvSpPr txBox="1"/>
            <p:nvPr/>
          </p:nvSpPr>
          <p:spPr>
            <a:xfrm rot="19527921">
              <a:off x="6542233" y="2156796"/>
              <a:ext cx="81227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cs-CZ" sz="1400" dirty="0" err="1"/>
                <a:t>reaching</a:t>
              </a:r>
              <a:endParaRPr lang="cs-CZ" sz="1400" dirty="0"/>
            </a:p>
          </p:txBody>
        </p:sp>
        <p:sp>
          <p:nvSpPr>
            <p:cNvPr id="172" name="TextovéPole 171"/>
            <p:cNvSpPr txBox="1"/>
            <p:nvPr/>
          </p:nvSpPr>
          <p:spPr>
            <a:xfrm rot="19527921">
              <a:off x="6877971" y="2611514"/>
              <a:ext cx="77617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cs-CZ" sz="1400" dirty="0" err="1"/>
                <a:t>fulfilling</a:t>
              </a:r>
              <a:endParaRPr lang="cs-CZ" sz="1400" dirty="0"/>
            </a:p>
          </p:txBody>
        </p:sp>
      </p:grpSp>
      <p:cxnSp>
        <p:nvCxnSpPr>
          <p:cNvPr id="175" name="Straight Connector 23"/>
          <p:cNvCxnSpPr>
            <a:endCxn id="195" idx="0"/>
          </p:cNvCxnSpPr>
          <p:nvPr/>
        </p:nvCxnSpPr>
        <p:spPr>
          <a:xfrm flipH="1">
            <a:off x="7232800" y="4830177"/>
            <a:ext cx="1562721" cy="1058343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6" name="Skupina 175"/>
          <p:cNvGrpSpPr/>
          <p:nvPr/>
        </p:nvGrpSpPr>
        <p:grpSpPr>
          <a:xfrm rot="5400000" flipH="1">
            <a:off x="6958759" y="5742564"/>
            <a:ext cx="255935" cy="292147"/>
            <a:chOff x="4460081" y="3268293"/>
            <a:chExt cx="255935" cy="292147"/>
          </a:xfrm>
        </p:grpSpPr>
        <p:cxnSp>
          <p:nvCxnSpPr>
            <p:cNvPr id="193" name="Straight Connector 4"/>
            <p:cNvCxnSpPr/>
            <p:nvPr/>
          </p:nvCxnSpPr>
          <p:spPr>
            <a:xfrm>
              <a:off x="4588167" y="3416424"/>
              <a:ext cx="127849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4" name="Straight Connector 7"/>
            <p:cNvCxnSpPr/>
            <p:nvPr/>
          </p:nvCxnSpPr>
          <p:spPr>
            <a:xfrm flipH="1">
              <a:off x="4460081" y="3416424"/>
              <a:ext cx="128088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5" name="Oval 21"/>
            <p:cNvSpPr/>
            <p:nvPr/>
          </p:nvSpPr>
          <p:spPr>
            <a:xfrm>
              <a:off x="4514100" y="3268293"/>
              <a:ext cx="148131" cy="148131"/>
            </a:xfrm>
            <a:prstGeom prst="ellipse">
              <a:avLst/>
            </a:prstGeom>
            <a:ln w="1270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cxnSp>
        <p:nvCxnSpPr>
          <p:cNvPr id="177" name="Straight Connector 32"/>
          <p:cNvCxnSpPr/>
          <p:nvPr/>
        </p:nvCxnSpPr>
        <p:spPr>
          <a:xfrm flipH="1" flipV="1">
            <a:off x="8693068" y="4618275"/>
            <a:ext cx="201916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9" name="Straight Connector 32"/>
          <p:cNvCxnSpPr/>
          <p:nvPr/>
        </p:nvCxnSpPr>
        <p:spPr>
          <a:xfrm flipV="1">
            <a:off x="8794026" y="4536274"/>
            <a:ext cx="1494" cy="286791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0" name="Straight Connector 32"/>
          <p:cNvCxnSpPr>
            <a:stCxn id="195" idx="4"/>
          </p:cNvCxnSpPr>
          <p:nvPr/>
        </p:nvCxnSpPr>
        <p:spPr>
          <a:xfrm flipH="1" flipV="1">
            <a:off x="6940652" y="5888519"/>
            <a:ext cx="144016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3" name="TextovéPole 202"/>
          <p:cNvSpPr txBox="1"/>
          <p:nvPr/>
        </p:nvSpPr>
        <p:spPr>
          <a:xfrm rot="19527921">
            <a:off x="7430183" y="5126022"/>
            <a:ext cx="8435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focusing</a:t>
            </a:r>
          </a:p>
        </p:txBody>
      </p:sp>
      <p:cxnSp>
        <p:nvCxnSpPr>
          <p:cNvPr id="205" name="Straight Connector 23"/>
          <p:cNvCxnSpPr>
            <a:endCxn id="209" idx="0"/>
          </p:cNvCxnSpPr>
          <p:nvPr/>
        </p:nvCxnSpPr>
        <p:spPr>
          <a:xfrm>
            <a:off x="3423003" y="4847561"/>
            <a:ext cx="1562721" cy="1058343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6" name="Skupina 205"/>
          <p:cNvGrpSpPr/>
          <p:nvPr/>
        </p:nvGrpSpPr>
        <p:grpSpPr>
          <a:xfrm rot="16200000">
            <a:off x="5003830" y="5759948"/>
            <a:ext cx="255935" cy="292147"/>
            <a:chOff x="4460081" y="3268293"/>
            <a:chExt cx="255935" cy="292147"/>
          </a:xfrm>
        </p:grpSpPr>
        <p:cxnSp>
          <p:nvCxnSpPr>
            <p:cNvPr id="207" name="Straight Connector 4"/>
            <p:cNvCxnSpPr/>
            <p:nvPr/>
          </p:nvCxnSpPr>
          <p:spPr>
            <a:xfrm>
              <a:off x="4588167" y="3416424"/>
              <a:ext cx="127849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8" name="Straight Connector 7"/>
            <p:cNvCxnSpPr/>
            <p:nvPr/>
          </p:nvCxnSpPr>
          <p:spPr>
            <a:xfrm flipH="1">
              <a:off x="4460081" y="3416424"/>
              <a:ext cx="128088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9" name="Oval 21"/>
            <p:cNvSpPr/>
            <p:nvPr/>
          </p:nvSpPr>
          <p:spPr>
            <a:xfrm>
              <a:off x="4514100" y="3268293"/>
              <a:ext cx="148131" cy="148131"/>
            </a:xfrm>
            <a:prstGeom prst="ellipse">
              <a:avLst/>
            </a:prstGeom>
            <a:ln w="1270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cxnSp>
        <p:nvCxnSpPr>
          <p:cNvPr id="210" name="Straight Connector 32"/>
          <p:cNvCxnSpPr/>
          <p:nvPr/>
        </p:nvCxnSpPr>
        <p:spPr>
          <a:xfrm flipV="1">
            <a:off x="3323539" y="4635658"/>
            <a:ext cx="201916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1" name="Straight Connector 32"/>
          <p:cNvCxnSpPr/>
          <p:nvPr/>
        </p:nvCxnSpPr>
        <p:spPr>
          <a:xfrm flipH="1" flipV="1">
            <a:off x="3423003" y="4553657"/>
            <a:ext cx="1494" cy="286791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2" name="Straight Connector 32"/>
          <p:cNvCxnSpPr>
            <a:stCxn id="209" idx="4"/>
          </p:cNvCxnSpPr>
          <p:nvPr/>
        </p:nvCxnSpPr>
        <p:spPr>
          <a:xfrm flipV="1">
            <a:off x="5133854" y="5905903"/>
            <a:ext cx="144016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1" name="TextovéPole 220"/>
          <p:cNvSpPr txBox="1"/>
          <p:nvPr/>
        </p:nvSpPr>
        <p:spPr>
          <a:xfrm rot="2072079" flipH="1">
            <a:off x="3934421" y="5143405"/>
            <a:ext cx="8643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covering</a:t>
            </a:r>
          </a:p>
        </p:txBody>
      </p:sp>
      <p:sp>
        <p:nvSpPr>
          <p:cNvPr id="184" name="Rectangle 24"/>
          <p:cNvSpPr/>
          <p:nvPr/>
        </p:nvSpPr>
        <p:spPr>
          <a:xfrm>
            <a:off x="2429538" y="3783533"/>
            <a:ext cx="1656971" cy="775004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Action</a:t>
            </a:r>
          </a:p>
        </p:txBody>
      </p:sp>
      <p:sp>
        <p:nvSpPr>
          <p:cNvPr id="185" name="Rectangle 24"/>
          <p:cNvSpPr/>
          <p:nvPr/>
        </p:nvSpPr>
        <p:spPr>
          <a:xfrm>
            <a:off x="8156293" y="3783534"/>
            <a:ext cx="1656971" cy="775003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Flow</a:t>
            </a:r>
          </a:p>
        </p:txBody>
      </p:sp>
      <p:cxnSp>
        <p:nvCxnSpPr>
          <p:cNvPr id="186" name="Straight Connector 23"/>
          <p:cNvCxnSpPr/>
          <p:nvPr/>
        </p:nvCxnSpPr>
        <p:spPr>
          <a:xfrm rot="5400000" flipV="1">
            <a:off x="4691828" y="3556374"/>
            <a:ext cx="0" cy="1201536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7" name="Skupina 186"/>
          <p:cNvGrpSpPr/>
          <p:nvPr/>
        </p:nvGrpSpPr>
        <p:grpSpPr>
          <a:xfrm rot="5400000">
            <a:off x="4116361" y="4010951"/>
            <a:ext cx="255935" cy="292147"/>
            <a:chOff x="4460081" y="3268293"/>
            <a:chExt cx="255935" cy="292147"/>
          </a:xfrm>
        </p:grpSpPr>
        <p:cxnSp>
          <p:nvCxnSpPr>
            <p:cNvPr id="188" name="Straight Connector 4"/>
            <p:cNvCxnSpPr/>
            <p:nvPr/>
          </p:nvCxnSpPr>
          <p:spPr>
            <a:xfrm>
              <a:off x="4588167" y="3416424"/>
              <a:ext cx="127849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7"/>
            <p:cNvCxnSpPr/>
            <p:nvPr/>
          </p:nvCxnSpPr>
          <p:spPr>
            <a:xfrm flipH="1">
              <a:off x="4460081" y="3416424"/>
              <a:ext cx="128088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0" name="Oval 21"/>
            <p:cNvSpPr/>
            <p:nvPr/>
          </p:nvSpPr>
          <p:spPr>
            <a:xfrm>
              <a:off x="4514100" y="3268293"/>
              <a:ext cx="148131" cy="148131"/>
            </a:xfrm>
            <a:prstGeom prst="ellipse">
              <a:avLst/>
            </a:prstGeom>
            <a:ln w="1270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191" name="TextovéPole 190"/>
          <p:cNvSpPr txBox="1"/>
          <p:nvPr/>
        </p:nvSpPr>
        <p:spPr>
          <a:xfrm>
            <a:off x="4281475" y="4065954"/>
            <a:ext cx="9380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organizer</a:t>
            </a:r>
          </a:p>
        </p:txBody>
      </p:sp>
      <p:cxnSp>
        <p:nvCxnSpPr>
          <p:cNvPr id="199" name="Straight Connector 23"/>
          <p:cNvCxnSpPr/>
          <p:nvPr/>
        </p:nvCxnSpPr>
        <p:spPr>
          <a:xfrm rot="5400000" flipV="1">
            <a:off x="4679128" y="3819006"/>
            <a:ext cx="0" cy="1201536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0" name="Skupina 199"/>
          <p:cNvGrpSpPr/>
          <p:nvPr/>
        </p:nvGrpSpPr>
        <p:grpSpPr>
          <a:xfrm rot="5400000">
            <a:off x="4116361" y="4273583"/>
            <a:ext cx="255935" cy="292147"/>
            <a:chOff x="4460081" y="3268293"/>
            <a:chExt cx="255935" cy="292147"/>
          </a:xfrm>
        </p:grpSpPr>
        <p:cxnSp>
          <p:nvCxnSpPr>
            <p:cNvPr id="224" name="Straight Connector 4"/>
            <p:cNvCxnSpPr/>
            <p:nvPr/>
          </p:nvCxnSpPr>
          <p:spPr>
            <a:xfrm>
              <a:off x="4588167" y="3416424"/>
              <a:ext cx="127849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Straight Connector 7"/>
            <p:cNvCxnSpPr/>
            <p:nvPr/>
          </p:nvCxnSpPr>
          <p:spPr>
            <a:xfrm flipH="1">
              <a:off x="4460081" y="3416424"/>
              <a:ext cx="128088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6" name="Oval 21"/>
            <p:cNvSpPr/>
            <p:nvPr/>
          </p:nvSpPr>
          <p:spPr>
            <a:xfrm>
              <a:off x="4514100" y="3268293"/>
              <a:ext cx="148131" cy="148131"/>
            </a:xfrm>
            <a:prstGeom prst="ellipse">
              <a:avLst/>
            </a:prstGeom>
            <a:ln w="1270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grpSp>
        <p:nvGrpSpPr>
          <p:cNvPr id="227" name="Skupina 226"/>
          <p:cNvGrpSpPr/>
          <p:nvPr/>
        </p:nvGrpSpPr>
        <p:grpSpPr>
          <a:xfrm rot="5400000" flipV="1">
            <a:off x="5018557" y="4273583"/>
            <a:ext cx="255935" cy="292147"/>
            <a:chOff x="4460081" y="3268293"/>
            <a:chExt cx="255935" cy="292147"/>
          </a:xfrm>
        </p:grpSpPr>
        <p:cxnSp>
          <p:nvCxnSpPr>
            <p:cNvPr id="228" name="Straight Connector 4"/>
            <p:cNvCxnSpPr/>
            <p:nvPr/>
          </p:nvCxnSpPr>
          <p:spPr>
            <a:xfrm>
              <a:off x="4588167" y="3416424"/>
              <a:ext cx="127849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Connector 7"/>
            <p:cNvCxnSpPr/>
            <p:nvPr/>
          </p:nvCxnSpPr>
          <p:spPr>
            <a:xfrm flipH="1">
              <a:off x="4460081" y="3416424"/>
              <a:ext cx="128088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0" name="Oval 21"/>
            <p:cNvSpPr/>
            <p:nvPr/>
          </p:nvSpPr>
          <p:spPr>
            <a:xfrm>
              <a:off x="4514100" y="3268293"/>
              <a:ext cx="148131" cy="148131"/>
            </a:xfrm>
            <a:prstGeom prst="ellipse">
              <a:avLst/>
            </a:prstGeom>
            <a:ln w="1270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231" name="TextovéPole 230"/>
          <p:cNvSpPr txBox="1"/>
          <p:nvPr/>
        </p:nvSpPr>
        <p:spPr>
          <a:xfrm>
            <a:off x="4287735" y="4391968"/>
            <a:ext cx="8483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member</a:t>
            </a:r>
          </a:p>
        </p:txBody>
      </p:sp>
      <p:cxnSp>
        <p:nvCxnSpPr>
          <p:cNvPr id="232" name="Straight Connector 32"/>
          <p:cNvCxnSpPr/>
          <p:nvPr/>
        </p:nvCxnSpPr>
        <p:spPr>
          <a:xfrm rot="5400000">
            <a:off x="5098423" y="4162095"/>
            <a:ext cx="201916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3" name="Straight Connector 23"/>
          <p:cNvCxnSpPr/>
          <p:nvPr/>
        </p:nvCxnSpPr>
        <p:spPr>
          <a:xfrm rot="16200000" flipH="1" flipV="1">
            <a:off x="7545364" y="3554911"/>
            <a:ext cx="0" cy="1201536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4" name="Skupina 233"/>
          <p:cNvGrpSpPr/>
          <p:nvPr/>
        </p:nvGrpSpPr>
        <p:grpSpPr>
          <a:xfrm rot="16200000" flipH="1">
            <a:off x="7864898" y="4009488"/>
            <a:ext cx="255935" cy="292147"/>
            <a:chOff x="4460081" y="3268293"/>
            <a:chExt cx="255935" cy="292147"/>
          </a:xfrm>
        </p:grpSpPr>
        <p:cxnSp>
          <p:nvCxnSpPr>
            <p:cNvPr id="235" name="Straight Connector 4"/>
            <p:cNvCxnSpPr/>
            <p:nvPr/>
          </p:nvCxnSpPr>
          <p:spPr>
            <a:xfrm>
              <a:off x="4588167" y="3416424"/>
              <a:ext cx="127849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6" name="Straight Connector 7"/>
            <p:cNvCxnSpPr/>
            <p:nvPr/>
          </p:nvCxnSpPr>
          <p:spPr>
            <a:xfrm flipH="1">
              <a:off x="4460081" y="3416424"/>
              <a:ext cx="128088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7" name="Oval 21"/>
            <p:cNvSpPr/>
            <p:nvPr/>
          </p:nvSpPr>
          <p:spPr>
            <a:xfrm>
              <a:off x="4514100" y="3268293"/>
              <a:ext cx="148131" cy="148131"/>
            </a:xfrm>
            <a:prstGeom prst="ellipse">
              <a:avLst/>
            </a:prstGeom>
            <a:ln w="1270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238" name="TextovéPole 237"/>
          <p:cNvSpPr txBox="1"/>
          <p:nvPr/>
        </p:nvSpPr>
        <p:spPr>
          <a:xfrm flipH="1">
            <a:off x="7045110" y="4057328"/>
            <a:ext cx="9380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organizer</a:t>
            </a:r>
          </a:p>
        </p:txBody>
      </p:sp>
      <p:cxnSp>
        <p:nvCxnSpPr>
          <p:cNvPr id="239" name="Straight Connector 23"/>
          <p:cNvCxnSpPr/>
          <p:nvPr/>
        </p:nvCxnSpPr>
        <p:spPr>
          <a:xfrm rot="16200000" flipH="1" flipV="1">
            <a:off x="7558064" y="3817543"/>
            <a:ext cx="0" cy="1201536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0" name="Skupina 239"/>
          <p:cNvGrpSpPr/>
          <p:nvPr/>
        </p:nvGrpSpPr>
        <p:grpSpPr>
          <a:xfrm rot="16200000" flipH="1">
            <a:off x="7864898" y="4272120"/>
            <a:ext cx="255935" cy="292147"/>
            <a:chOff x="4460081" y="3268293"/>
            <a:chExt cx="255935" cy="292147"/>
          </a:xfrm>
        </p:grpSpPr>
        <p:cxnSp>
          <p:nvCxnSpPr>
            <p:cNvPr id="241" name="Straight Connector 4"/>
            <p:cNvCxnSpPr/>
            <p:nvPr/>
          </p:nvCxnSpPr>
          <p:spPr>
            <a:xfrm>
              <a:off x="4588167" y="3416424"/>
              <a:ext cx="127849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Connector 7"/>
            <p:cNvCxnSpPr/>
            <p:nvPr/>
          </p:nvCxnSpPr>
          <p:spPr>
            <a:xfrm flipH="1">
              <a:off x="4460081" y="3416424"/>
              <a:ext cx="128088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3" name="Oval 21"/>
            <p:cNvSpPr/>
            <p:nvPr/>
          </p:nvSpPr>
          <p:spPr>
            <a:xfrm>
              <a:off x="4514100" y="3268293"/>
              <a:ext cx="148131" cy="148131"/>
            </a:xfrm>
            <a:prstGeom prst="ellipse">
              <a:avLst/>
            </a:prstGeom>
            <a:ln w="1270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grpSp>
        <p:nvGrpSpPr>
          <p:cNvPr id="244" name="Skupina 243"/>
          <p:cNvGrpSpPr/>
          <p:nvPr/>
        </p:nvGrpSpPr>
        <p:grpSpPr>
          <a:xfrm rot="16200000" flipH="1" flipV="1">
            <a:off x="6962702" y="4272120"/>
            <a:ext cx="255935" cy="292147"/>
            <a:chOff x="4460081" y="3268293"/>
            <a:chExt cx="255935" cy="292147"/>
          </a:xfrm>
        </p:grpSpPr>
        <p:cxnSp>
          <p:nvCxnSpPr>
            <p:cNvPr id="245" name="Straight Connector 4"/>
            <p:cNvCxnSpPr/>
            <p:nvPr/>
          </p:nvCxnSpPr>
          <p:spPr>
            <a:xfrm>
              <a:off x="4588167" y="3416424"/>
              <a:ext cx="127849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Connector 7"/>
            <p:cNvCxnSpPr/>
            <p:nvPr/>
          </p:nvCxnSpPr>
          <p:spPr>
            <a:xfrm flipH="1">
              <a:off x="4460081" y="3416424"/>
              <a:ext cx="128088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7" name="Oval 21"/>
            <p:cNvSpPr/>
            <p:nvPr/>
          </p:nvSpPr>
          <p:spPr>
            <a:xfrm>
              <a:off x="4514100" y="3268293"/>
              <a:ext cx="148131" cy="148131"/>
            </a:xfrm>
            <a:prstGeom prst="ellipse">
              <a:avLst/>
            </a:prstGeom>
            <a:ln w="1270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248" name="TextovéPole 247"/>
          <p:cNvSpPr txBox="1"/>
          <p:nvPr/>
        </p:nvSpPr>
        <p:spPr>
          <a:xfrm flipH="1">
            <a:off x="7101150" y="4390505"/>
            <a:ext cx="8483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member</a:t>
            </a:r>
          </a:p>
        </p:txBody>
      </p:sp>
      <p:sp>
        <p:nvSpPr>
          <p:cNvPr id="249" name="Rectangle 8"/>
          <p:cNvSpPr/>
          <p:nvPr/>
        </p:nvSpPr>
        <p:spPr>
          <a:xfrm>
            <a:off x="5283682" y="1843456"/>
            <a:ext cx="1656971" cy="72013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Goal</a:t>
            </a:r>
          </a:p>
        </p:txBody>
      </p:sp>
      <p:sp>
        <p:nvSpPr>
          <p:cNvPr id="250" name="Rectangle 22"/>
          <p:cNvSpPr/>
          <p:nvPr/>
        </p:nvSpPr>
        <p:spPr>
          <a:xfrm>
            <a:off x="5283682" y="5748597"/>
            <a:ext cx="1656971" cy="715731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Activity</a:t>
            </a:r>
          </a:p>
        </p:txBody>
      </p:sp>
      <p:sp>
        <p:nvSpPr>
          <p:cNvPr id="251" name="Rectangle 24"/>
          <p:cNvSpPr/>
          <p:nvPr/>
        </p:nvSpPr>
        <p:spPr>
          <a:xfrm>
            <a:off x="5283682" y="3783534"/>
            <a:ext cx="1656971" cy="762671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Agent</a:t>
            </a:r>
          </a:p>
        </p:txBody>
      </p:sp>
      <p:cxnSp>
        <p:nvCxnSpPr>
          <p:cNvPr id="252" name="Straight Connector 23"/>
          <p:cNvCxnSpPr/>
          <p:nvPr/>
        </p:nvCxnSpPr>
        <p:spPr>
          <a:xfrm flipV="1">
            <a:off x="6296094" y="2581998"/>
            <a:ext cx="0" cy="1201536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3" name="Skupina 252"/>
          <p:cNvGrpSpPr/>
          <p:nvPr/>
        </p:nvGrpSpPr>
        <p:grpSpPr>
          <a:xfrm>
            <a:off x="6168009" y="3484194"/>
            <a:ext cx="255935" cy="292147"/>
            <a:chOff x="4460081" y="3268293"/>
            <a:chExt cx="255935" cy="292147"/>
          </a:xfrm>
        </p:grpSpPr>
        <p:cxnSp>
          <p:nvCxnSpPr>
            <p:cNvPr id="254" name="Straight Connector 4"/>
            <p:cNvCxnSpPr/>
            <p:nvPr/>
          </p:nvCxnSpPr>
          <p:spPr>
            <a:xfrm>
              <a:off x="4588167" y="3416424"/>
              <a:ext cx="127849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Straight Connector 7"/>
            <p:cNvCxnSpPr/>
            <p:nvPr/>
          </p:nvCxnSpPr>
          <p:spPr>
            <a:xfrm flipH="1">
              <a:off x="4460081" y="3416424"/>
              <a:ext cx="128088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6" name="Oval 21"/>
            <p:cNvSpPr/>
            <p:nvPr/>
          </p:nvSpPr>
          <p:spPr>
            <a:xfrm>
              <a:off x="4514100" y="3268293"/>
              <a:ext cx="148131" cy="148131"/>
            </a:xfrm>
            <a:prstGeom prst="ellipse">
              <a:avLst/>
            </a:prstGeom>
            <a:ln w="1270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grpSp>
        <p:nvGrpSpPr>
          <p:cNvPr id="257" name="Skupina 256"/>
          <p:cNvGrpSpPr/>
          <p:nvPr/>
        </p:nvGrpSpPr>
        <p:grpSpPr>
          <a:xfrm flipV="1">
            <a:off x="6168009" y="2581998"/>
            <a:ext cx="255935" cy="292147"/>
            <a:chOff x="4460081" y="3268293"/>
            <a:chExt cx="255935" cy="292147"/>
          </a:xfrm>
        </p:grpSpPr>
        <p:cxnSp>
          <p:nvCxnSpPr>
            <p:cNvPr id="258" name="Straight Connector 4"/>
            <p:cNvCxnSpPr/>
            <p:nvPr/>
          </p:nvCxnSpPr>
          <p:spPr>
            <a:xfrm>
              <a:off x="4588167" y="3416424"/>
              <a:ext cx="127849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Straight Connector 7"/>
            <p:cNvCxnSpPr/>
            <p:nvPr/>
          </p:nvCxnSpPr>
          <p:spPr>
            <a:xfrm flipH="1">
              <a:off x="4460081" y="3416424"/>
              <a:ext cx="128088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0" name="Oval 21"/>
            <p:cNvSpPr/>
            <p:nvPr/>
          </p:nvSpPr>
          <p:spPr>
            <a:xfrm>
              <a:off x="4514100" y="3268293"/>
              <a:ext cx="148131" cy="148131"/>
            </a:xfrm>
            <a:prstGeom prst="ellipse">
              <a:avLst/>
            </a:prstGeom>
            <a:ln w="1270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261" name="TextovéPole 260"/>
          <p:cNvSpPr txBox="1"/>
          <p:nvPr/>
        </p:nvSpPr>
        <p:spPr>
          <a:xfrm rot="16200000">
            <a:off x="5704962" y="3046935"/>
            <a:ext cx="8018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follower</a:t>
            </a:r>
          </a:p>
        </p:txBody>
      </p:sp>
      <p:cxnSp>
        <p:nvCxnSpPr>
          <p:cNvPr id="262" name="Straight Connector 23"/>
          <p:cNvCxnSpPr/>
          <p:nvPr/>
        </p:nvCxnSpPr>
        <p:spPr>
          <a:xfrm flipV="1">
            <a:off x="5896143" y="2564905"/>
            <a:ext cx="0" cy="1201536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3" name="Skupina 262"/>
          <p:cNvGrpSpPr/>
          <p:nvPr/>
        </p:nvGrpSpPr>
        <p:grpSpPr>
          <a:xfrm flipV="1">
            <a:off x="5768058" y="2564905"/>
            <a:ext cx="255935" cy="292147"/>
            <a:chOff x="4460081" y="3268293"/>
            <a:chExt cx="255935" cy="292147"/>
          </a:xfrm>
        </p:grpSpPr>
        <p:cxnSp>
          <p:nvCxnSpPr>
            <p:cNvPr id="264" name="Straight Connector 4"/>
            <p:cNvCxnSpPr/>
            <p:nvPr/>
          </p:nvCxnSpPr>
          <p:spPr>
            <a:xfrm>
              <a:off x="4588167" y="3416424"/>
              <a:ext cx="127849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Connector 7"/>
            <p:cNvCxnSpPr/>
            <p:nvPr/>
          </p:nvCxnSpPr>
          <p:spPr>
            <a:xfrm flipH="1">
              <a:off x="4460081" y="3416424"/>
              <a:ext cx="128088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6" name="Oval 21"/>
            <p:cNvSpPr/>
            <p:nvPr/>
          </p:nvSpPr>
          <p:spPr>
            <a:xfrm>
              <a:off x="4514100" y="3268293"/>
              <a:ext cx="148131" cy="148131"/>
            </a:xfrm>
            <a:prstGeom prst="ellipse">
              <a:avLst/>
            </a:prstGeom>
            <a:ln w="1270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cxnSp>
        <p:nvCxnSpPr>
          <p:cNvPr id="267" name="Straight Connector 32"/>
          <p:cNvCxnSpPr/>
          <p:nvPr/>
        </p:nvCxnSpPr>
        <p:spPr>
          <a:xfrm>
            <a:off x="5796676" y="3678932"/>
            <a:ext cx="201916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8" name="TextovéPole 267"/>
          <p:cNvSpPr txBox="1"/>
          <p:nvPr/>
        </p:nvSpPr>
        <p:spPr>
          <a:xfrm rot="16200000">
            <a:off x="5123326" y="3046936"/>
            <a:ext cx="10615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establisher</a:t>
            </a:r>
          </a:p>
        </p:txBody>
      </p:sp>
      <p:sp>
        <p:nvSpPr>
          <p:cNvPr id="269" name="Oval 39"/>
          <p:cNvSpPr/>
          <p:nvPr/>
        </p:nvSpPr>
        <p:spPr>
          <a:xfrm rot="10800000">
            <a:off x="5822076" y="3467032"/>
            <a:ext cx="148131" cy="148131"/>
          </a:xfrm>
          <a:prstGeom prst="ellipse">
            <a:avLst/>
          </a:prstGeom>
          <a:ln w="12700"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70" name="Straight Connector 23"/>
          <p:cNvCxnSpPr/>
          <p:nvPr/>
        </p:nvCxnSpPr>
        <p:spPr>
          <a:xfrm flipV="1">
            <a:off x="5504255" y="4551544"/>
            <a:ext cx="0" cy="1201536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1" name="Skupina 270"/>
          <p:cNvGrpSpPr/>
          <p:nvPr/>
        </p:nvGrpSpPr>
        <p:grpSpPr>
          <a:xfrm>
            <a:off x="5376170" y="5453740"/>
            <a:ext cx="255935" cy="292147"/>
            <a:chOff x="4460081" y="3268293"/>
            <a:chExt cx="255935" cy="292147"/>
          </a:xfrm>
        </p:grpSpPr>
        <p:cxnSp>
          <p:nvCxnSpPr>
            <p:cNvPr id="272" name="Straight Connector 4"/>
            <p:cNvCxnSpPr/>
            <p:nvPr/>
          </p:nvCxnSpPr>
          <p:spPr>
            <a:xfrm>
              <a:off x="4588167" y="3416424"/>
              <a:ext cx="127849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3" name="Straight Connector 7"/>
            <p:cNvCxnSpPr/>
            <p:nvPr/>
          </p:nvCxnSpPr>
          <p:spPr>
            <a:xfrm flipH="1">
              <a:off x="4460081" y="3416424"/>
              <a:ext cx="128088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4" name="Oval 21"/>
            <p:cNvSpPr/>
            <p:nvPr/>
          </p:nvSpPr>
          <p:spPr>
            <a:xfrm>
              <a:off x="4514100" y="3268293"/>
              <a:ext cx="148131" cy="148131"/>
            </a:xfrm>
            <a:prstGeom prst="ellipse">
              <a:avLst/>
            </a:prstGeom>
            <a:ln w="1270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grpSp>
        <p:nvGrpSpPr>
          <p:cNvPr id="275" name="Skupina 274"/>
          <p:cNvGrpSpPr/>
          <p:nvPr/>
        </p:nvGrpSpPr>
        <p:grpSpPr>
          <a:xfrm flipV="1">
            <a:off x="5376170" y="4551544"/>
            <a:ext cx="255935" cy="292147"/>
            <a:chOff x="4460081" y="3268293"/>
            <a:chExt cx="255935" cy="292147"/>
          </a:xfrm>
        </p:grpSpPr>
        <p:cxnSp>
          <p:nvCxnSpPr>
            <p:cNvPr id="276" name="Straight Connector 4"/>
            <p:cNvCxnSpPr/>
            <p:nvPr/>
          </p:nvCxnSpPr>
          <p:spPr>
            <a:xfrm>
              <a:off x="4588167" y="3416424"/>
              <a:ext cx="127849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7" name="Straight Connector 7"/>
            <p:cNvCxnSpPr/>
            <p:nvPr/>
          </p:nvCxnSpPr>
          <p:spPr>
            <a:xfrm flipH="1">
              <a:off x="4460081" y="3416424"/>
              <a:ext cx="128088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8" name="Oval 21"/>
            <p:cNvSpPr/>
            <p:nvPr/>
          </p:nvSpPr>
          <p:spPr>
            <a:xfrm>
              <a:off x="4514100" y="3268293"/>
              <a:ext cx="148131" cy="148131"/>
            </a:xfrm>
            <a:prstGeom prst="ellipse">
              <a:avLst/>
            </a:prstGeom>
            <a:ln w="1270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279" name="TextovéPole 278"/>
          <p:cNvSpPr txBox="1"/>
          <p:nvPr/>
        </p:nvSpPr>
        <p:spPr>
          <a:xfrm rot="16200000">
            <a:off x="4893638" y="5016481"/>
            <a:ext cx="8402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superior</a:t>
            </a:r>
          </a:p>
        </p:txBody>
      </p:sp>
      <p:cxnSp>
        <p:nvCxnSpPr>
          <p:cNvPr id="280" name="Straight Connector 23"/>
          <p:cNvCxnSpPr/>
          <p:nvPr/>
        </p:nvCxnSpPr>
        <p:spPr>
          <a:xfrm flipV="1">
            <a:off x="5864295" y="4545837"/>
            <a:ext cx="0" cy="1201536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1" name="Skupina 280"/>
          <p:cNvGrpSpPr/>
          <p:nvPr/>
        </p:nvGrpSpPr>
        <p:grpSpPr>
          <a:xfrm>
            <a:off x="5736210" y="5448033"/>
            <a:ext cx="255935" cy="292147"/>
            <a:chOff x="4460081" y="3268293"/>
            <a:chExt cx="255935" cy="292147"/>
          </a:xfrm>
        </p:grpSpPr>
        <p:cxnSp>
          <p:nvCxnSpPr>
            <p:cNvPr id="282" name="Straight Connector 4"/>
            <p:cNvCxnSpPr/>
            <p:nvPr/>
          </p:nvCxnSpPr>
          <p:spPr>
            <a:xfrm>
              <a:off x="4588167" y="3416424"/>
              <a:ext cx="127849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3" name="Straight Connector 7"/>
            <p:cNvCxnSpPr/>
            <p:nvPr/>
          </p:nvCxnSpPr>
          <p:spPr>
            <a:xfrm flipH="1">
              <a:off x="4460081" y="3416424"/>
              <a:ext cx="128088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4" name="Oval 21"/>
            <p:cNvSpPr/>
            <p:nvPr/>
          </p:nvSpPr>
          <p:spPr>
            <a:xfrm>
              <a:off x="4514100" y="3268293"/>
              <a:ext cx="148131" cy="148131"/>
            </a:xfrm>
            <a:prstGeom prst="ellipse">
              <a:avLst/>
            </a:prstGeom>
            <a:ln w="1270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285" name="TextovéPole 284"/>
          <p:cNvSpPr txBox="1"/>
          <p:nvPr/>
        </p:nvSpPr>
        <p:spPr>
          <a:xfrm rot="16200000">
            <a:off x="5317799" y="5010774"/>
            <a:ext cx="7120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author</a:t>
            </a:r>
          </a:p>
        </p:txBody>
      </p:sp>
      <p:cxnSp>
        <p:nvCxnSpPr>
          <p:cNvPr id="286" name="Straight Connector 23"/>
          <p:cNvCxnSpPr/>
          <p:nvPr/>
        </p:nvCxnSpPr>
        <p:spPr>
          <a:xfrm flipV="1">
            <a:off x="6300732" y="4558537"/>
            <a:ext cx="0" cy="1201536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7" name="Skupina 286"/>
          <p:cNvGrpSpPr/>
          <p:nvPr/>
        </p:nvGrpSpPr>
        <p:grpSpPr>
          <a:xfrm>
            <a:off x="6172647" y="5448033"/>
            <a:ext cx="255935" cy="292147"/>
            <a:chOff x="4460081" y="3268293"/>
            <a:chExt cx="255935" cy="292147"/>
          </a:xfrm>
        </p:grpSpPr>
        <p:cxnSp>
          <p:nvCxnSpPr>
            <p:cNvPr id="288" name="Straight Connector 4"/>
            <p:cNvCxnSpPr/>
            <p:nvPr/>
          </p:nvCxnSpPr>
          <p:spPr>
            <a:xfrm>
              <a:off x="4588167" y="3416424"/>
              <a:ext cx="127849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9" name="Straight Connector 7"/>
            <p:cNvCxnSpPr/>
            <p:nvPr/>
          </p:nvCxnSpPr>
          <p:spPr>
            <a:xfrm flipH="1">
              <a:off x="4460081" y="3416424"/>
              <a:ext cx="128088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0" name="Oval 21"/>
            <p:cNvSpPr/>
            <p:nvPr/>
          </p:nvSpPr>
          <p:spPr>
            <a:xfrm>
              <a:off x="4514100" y="3268293"/>
              <a:ext cx="148131" cy="148131"/>
            </a:xfrm>
            <a:prstGeom prst="ellipse">
              <a:avLst/>
            </a:prstGeom>
            <a:ln w="1270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grpSp>
        <p:nvGrpSpPr>
          <p:cNvPr id="291" name="Skupina 290"/>
          <p:cNvGrpSpPr/>
          <p:nvPr/>
        </p:nvGrpSpPr>
        <p:grpSpPr>
          <a:xfrm flipV="1">
            <a:off x="6172647" y="4545837"/>
            <a:ext cx="255935" cy="292147"/>
            <a:chOff x="4460081" y="3268293"/>
            <a:chExt cx="255935" cy="292147"/>
          </a:xfrm>
        </p:grpSpPr>
        <p:cxnSp>
          <p:nvCxnSpPr>
            <p:cNvPr id="292" name="Straight Connector 4"/>
            <p:cNvCxnSpPr/>
            <p:nvPr/>
          </p:nvCxnSpPr>
          <p:spPr>
            <a:xfrm>
              <a:off x="4588167" y="3416424"/>
              <a:ext cx="127849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3" name="Straight Connector 7"/>
            <p:cNvCxnSpPr/>
            <p:nvPr/>
          </p:nvCxnSpPr>
          <p:spPr>
            <a:xfrm flipH="1">
              <a:off x="4460081" y="3416424"/>
              <a:ext cx="128088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4" name="Oval 21"/>
            <p:cNvSpPr/>
            <p:nvPr/>
          </p:nvSpPr>
          <p:spPr>
            <a:xfrm>
              <a:off x="4514100" y="3268293"/>
              <a:ext cx="148131" cy="148131"/>
            </a:xfrm>
            <a:prstGeom prst="ellipse">
              <a:avLst/>
            </a:prstGeom>
            <a:ln w="1270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295" name="TextovéPole 294"/>
          <p:cNvSpPr txBox="1"/>
          <p:nvPr/>
        </p:nvSpPr>
        <p:spPr>
          <a:xfrm rot="16200000">
            <a:off x="5526520" y="5010774"/>
            <a:ext cx="11192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collaborator</a:t>
            </a:r>
          </a:p>
        </p:txBody>
      </p:sp>
      <p:cxnSp>
        <p:nvCxnSpPr>
          <p:cNvPr id="296" name="Straight Connector 23"/>
          <p:cNvCxnSpPr/>
          <p:nvPr/>
        </p:nvCxnSpPr>
        <p:spPr>
          <a:xfrm flipV="1">
            <a:off x="6688231" y="4540261"/>
            <a:ext cx="0" cy="1201536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97" name="Skupina 296"/>
          <p:cNvGrpSpPr/>
          <p:nvPr/>
        </p:nvGrpSpPr>
        <p:grpSpPr>
          <a:xfrm>
            <a:off x="6560146" y="5456541"/>
            <a:ext cx="255935" cy="292147"/>
            <a:chOff x="4460081" y="3268293"/>
            <a:chExt cx="255935" cy="292147"/>
          </a:xfrm>
        </p:grpSpPr>
        <p:cxnSp>
          <p:nvCxnSpPr>
            <p:cNvPr id="298" name="Straight Connector 4"/>
            <p:cNvCxnSpPr/>
            <p:nvPr/>
          </p:nvCxnSpPr>
          <p:spPr>
            <a:xfrm>
              <a:off x="4588167" y="3416424"/>
              <a:ext cx="127849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9" name="Straight Connector 7"/>
            <p:cNvCxnSpPr/>
            <p:nvPr/>
          </p:nvCxnSpPr>
          <p:spPr>
            <a:xfrm flipH="1">
              <a:off x="4460081" y="3416424"/>
              <a:ext cx="128088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0" name="Oval 21"/>
            <p:cNvSpPr/>
            <p:nvPr/>
          </p:nvSpPr>
          <p:spPr>
            <a:xfrm>
              <a:off x="4514100" y="3268293"/>
              <a:ext cx="148131" cy="148131"/>
            </a:xfrm>
            <a:prstGeom prst="ellipse">
              <a:avLst/>
            </a:prstGeom>
            <a:ln w="1270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grpSp>
        <p:nvGrpSpPr>
          <p:cNvPr id="301" name="Skupina 300"/>
          <p:cNvGrpSpPr/>
          <p:nvPr/>
        </p:nvGrpSpPr>
        <p:grpSpPr>
          <a:xfrm flipV="1">
            <a:off x="6560146" y="4540261"/>
            <a:ext cx="255935" cy="292147"/>
            <a:chOff x="4460081" y="3268293"/>
            <a:chExt cx="255935" cy="292147"/>
          </a:xfrm>
        </p:grpSpPr>
        <p:cxnSp>
          <p:nvCxnSpPr>
            <p:cNvPr id="302" name="Straight Connector 4"/>
            <p:cNvCxnSpPr/>
            <p:nvPr/>
          </p:nvCxnSpPr>
          <p:spPr>
            <a:xfrm>
              <a:off x="4588167" y="3416424"/>
              <a:ext cx="127849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3" name="Straight Connector 7"/>
            <p:cNvCxnSpPr/>
            <p:nvPr/>
          </p:nvCxnSpPr>
          <p:spPr>
            <a:xfrm flipH="1">
              <a:off x="4460081" y="3416424"/>
              <a:ext cx="128088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4" name="Oval 21"/>
            <p:cNvSpPr/>
            <p:nvPr/>
          </p:nvSpPr>
          <p:spPr>
            <a:xfrm>
              <a:off x="4514100" y="3268293"/>
              <a:ext cx="148131" cy="148131"/>
            </a:xfrm>
            <a:prstGeom prst="ellipse">
              <a:avLst/>
            </a:prstGeom>
            <a:ln w="1270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305" name="TextovéPole 304"/>
          <p:cNvSpPr txBox="1"/>
          <p:nvPr/>
        </p:nvSpPr>
        <p:spPr>
          <a:xfrm rot="16200000">
            <a:off x="6114484" y="5005198"/>
            <a:ext cx="7665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learner</a:t>
            </a:r>
          </a:p>
        </p:txBody>
      </p:sp>
      <p:cxnSp>
        <p:nvCxnSpPr>
          <p:cNvPr id="306" name="Straight Connector 32"/>
          <p:cNvCxnSpPr/>
          <p:nvPr/>
        </p:nvCxnSpPr>
        <p:spPr>
          <a:xfrm>
            <a:off x="5768290" y="4639052"/>
            <a:ext cx="201916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7" name="Straight Connector 32"/>
          <p:cNvCxnSpPr/>
          <p:nvPr/>
        </p:nvCxnSpPr>
        <p:spPr>
          <a:xfrm rot="5400000">
            <a:off x="6931146" y="4156822"/>
            <a:ext cx="201916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Skupina 11"/>
          <p:cNvGrpSpPr/>
          <p:nvPr/>
        </p:nvGrpSpPr>
        <p:grpSpPr>
          <a:xfrm>
            <a:off x="4993962" y="1311894"/>
            <a:ext cx="922048" cy="694184"/>
            <a:chOff x="3469962" y="1311894"/>
            <a:chExt cx="922048" cy="694184"/>
          </a:xfrm>
        </p:grpSpPr>
        <p:cxnSp>
          <p:nvCxnSpPr>
            <p:cNvPr id="174" name="Straight Connector 23"/>
            <p:cNvCxnSpPr>
              <a:stCxn id="201" idx="2"/>
            </p:cNvCxnSpPr>
            <p:nvPr/>
          </p:nvCxnSpPr>
          <p:spPr>
            <a:xfrm flipV="1">
              <a:off x="3544027" y="1627436"/>
              <a:ext cx="0" cy="205112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" name="Skupina 4"/>
            <p:cNvGrpSpPr/>
            <p:nvPr/>
          </p:nvGrpSpPr>
          <p:grpSpPr>
            <a:xfrm>
              <a:off x="3469962" y="1804162"/>
              <a:ext cx="283908" cy="201916"/>
              <a:chOff x="3469962" y="1804162"/>
              <a:chExt cx="283908" cy="201916"/>
            </a:xfrm>
          </p:grpSpPr>
          <p:cxnSp>
            <p:nvCxnSpPr>
              <p:cNvPr id="198" name="Straight Connector 32"/>
              <p:cNvCxnSpPr/>
              <p:nvPr/>
            </p:nvCxnSpPr>
            <p:spPr>
              <a:xfrm rot="16200000">
                <a:off x="3580905" y="1905120"/>
                <a:ext cx="201916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1" name="Oval 39"/>
              <p:cNvSpPr/>
              <p:nvPr/>
            </p:nvSpPr>
            <p:spPr>
              <a:xfrm rot="5400000">
                <a:off x="3469962" y="1832548"/>
                <a:ext cx="148131" cy="148131"/>
              </a:xfrm>
              <a:prstGeom prst="ellipse">
                <a:avLst/>
              </a:prstGeom>
              <a:ln w="12700"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cxnSp>
            <p:nvCxnSpPr>
              <p:cNvPr id="202" name="Straight Connector 32"/>
              <p:cNvCxnSpPr>
                <a:stCxn id="201" idx="0"/>
              </p:cNvCxnSpPr>
              <p:nvPr/>
            </p:nvCxnSpPr>
            <p:spPr>
              <a:xfrm>
                <a:off x="3618093" y="1906614"/>
                <a:ext cx="135777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16" name="Straight Connector 23"/>
            <p:cNvCxnSpPr/>
            <p:nvPr/>
          </p:nvCxnSpPr>
          <p:spPr>
            <a:xfrm>
              <a:off x="3542752" y="1624879"/>
              <a:ext cx="647917" cy="2557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20" name="Skupina 319"/>
            <p:cNvGrpSpPr/>
            <p:nvPr/>
          </p:nvGrpSpPr>
          <p:grpSpPr>
            <a:xfrm>
              <a:off x="4136075" y="1561126"/>
              <a:ext cx="255935" cy="292147"/>
              <a:chOff x="1203672" y="3497956"/>
              <a:chExt cx="255935" cy="292147"/>
            </a:xfrm>
          </p:grpSpPr>
          <p:cxnSp>
            <p:nvCxnSpPr>
              <p:cNvPr id="321" name="Straight Connector 32"/>
              <p:cNvCxnSpPr>
                <a:stCxn id="325" idx="4"/>
              </p:cNvCxnSpPr>
              <p:nvPr/>
            </p:nvCxnSpPr>
            <p:spPr>
              <a:xfrm>
                <a:off x="1331757" y="3646087"/>
                <a:ext cx="0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22" name="Skupina 321"/>
              <p:cNvGrpSpPr/>
              <p:nvPr/>
            </p:nvGrpSpPr>
            <p:grpSpPr>
              <a:xfrm>
                <a:off x="1203672" y="3497956"/>
                <a:ext cx="255935" cy="292147"/>
                <a:chOff x="4460081" y="3268293"/>
                <a:chExt cx="255935" cy="292147"/>
              </a:xfrm>
            </p:grpSpPr>
            <p:cxnSp>
              <p:nvCxnSpPr>
                <p:cNvPr id="323" name="Straight Connector 4"/>
                <p:cNvCxnSpPr/>
                <p:nvPr/>
              </p:nvCxnSpPr>
              <p:spPr>
                <a:xfrm>
                  <a:off x="4588167" y="3416424"/>
                  <a:ext cx="127849" cy="144016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4" name="Straight Connector 7"/>
                <p:cNvCxnSpPr/>
                <p:nvPr/>
              </p:nvCxnSpPr>
              <p:spPr>
                <a:xfrm flipH="1">
                  <a:off x="4460081" y="3416424"/>
                  <a:ext cx="128088" cy="144016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25" name="Oval 21"/>
                <p:cNvSpPr/>
                <p:nvPr/>
              </p:nvSpPr>
              <p:spPr>
                <a:xfrm>
                  <a:off x="4514100" y="3268293"/>
                  <a:ext cx="148131" cy="148131"/>
                </a:xfrm>
                <a:prstGeom prst="ellipse">
                  <a:avLst/>
                </a:prstGeom>
                <a:ln w="12700">
                  <a:solidFill>
                    <a:srgbClr val="00B050"/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</p:grpSp>
        </p:grpSp>
        <p:sp>
          <p:nvSpPr>
            <p:cNvPr id="326" name="TextovéPole 325"/>
            <p:cNvSpPr txBox="1"/>
            <p:nvPr/>
          </p:nvSpPr>
          <p:spPr>
            <a:xfrm>
              <a:off x="3675618" y="1311894"/>
              <a:ext cx="47801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cs-CZ" sz="1400" dirty="0"/>
                <a:t>GBS</a:t>
              </a:r>
            </a:p>
          </p:txBody>
        </p:sp>
      </p:grpSp>
      <p:grpSp>
        <p:nvGrpSpPr>
          <p:cNvPr id="18" name="Skupina 17"/>
          <p:cNvGrpSpPr/>
          <p:nvPr/>
        </p:nvGrpSpPr>
        <p:grpSpPr>
          <a:xfrm>
            <a:off x="4427894" y="3255140"/>
            <a:ext cx="1149994" cy="725431"/>
            <a:chOff x="2903894" y="3255139"/>
            <a:chExt cx="1149994" cy="725431"/>
          </a:xfrm>
        </p:grpSpPr>
        <p:cxnSp>
          <p:nvCxnSpPr>
            <p:cNvPr id="329" name="Straight Connector 23"/>
            <p:cNvCxnSpPr>
              <a:stCxn id="340" idx="2"/>
            </p:cNvCxnSpPr>
            <p:nvPr/>
          </p:nvCxnSpPr>
          <p:spPr>
            <a:xfrm flipH="1" flipV="1">
              <a:off x="3540407" y="3554953"/>
              <a:ext cx="1087" cy="252087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30" name="Skupina 329"/>
            <p:cNvGrpSpPr/>
            <p:nvPr/>
          </p:nvGrpSpPr>
          <p:grpSpPr>
            <a:xfrm>
              <a:off x="3467429" y="3778654"/>
              <a:ext cx="283908" cy="201916"/>
              <a:chOff x="3469962" y="1804162"/>
              <a:chExt cx="283908" cy="201916"/>
            </a:xfrm>
          </p:grpSpPr>
          <p:cxnSp>
            <p:nvCxnSpPr>
              <p:cNvPr id="339" name="Straight Connector 32"/>
              <p:cNvCxnSpPr/>
              <p:nvPr/>
            </p:nvCxnSpPr>
            <p:spPr>
              <a:xfrm rot="16200000">
                <a:off x="3580905" y="1905120"/>
                <a:ext cx="201916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0" name="Oval 39"/>
              <p:cNvSpPr/>
              <p:nvPr/>
            </p:nvSpPr>
            <p:spPr>
              <a:xfrm rot="5400000">
                <a:off x="3469962" y="1832548"/>
                <a:ext cx="148131" cy="148131"/>
              </a:xfrm>
              <a:prstGeom prst="ellipse">
                <a:avLst/>
              </a:prstGeom>
              <a:ln w="12700"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cxnSp>
            <p:nvCxnSpPr>
              <p:cNvPr id="341" name="Straight Connector 32"/>
              <p:cNvCxnSpPr>
                <a:stCxn id="340" idx="0"/>
              </p:cNvCxnSpPr>
              <p:nvPr/>
            </p:nvCxnSpPr>
            <p:spPr>
              <a:xfrm>
                <a:off x="3618093" y="1906614"/>
                <a:ext cx="135777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31" name="Straight Connector 23"/>
            <p:cNvCxnSpPr/>
            <p:nvPr/>
          </p:nvCxnSpPr>
          <p:spPr>
            <a:xfrm flipV="1">
              <a:off x="3542752" y="3554414"/>
              <a:ext cx="309795" cy="40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32" name="Skupina 331"/>
            <p:cNvGrpSpPr/>
            <p:nvPr/>
          </p:nvGrpSpPr>
          <p:grpSpPr>
            <a:xfrm>
              <a:off x="3797953" y="3488104"/>
              <a:ext cx="255935" cy="292147"/>
              <a:chOff x="1203672" y="3497956"/>
              <a:chExt cx="255935" cy="292147"/>
            </a:xfrm>
          </p:grpSpPr>
          <p:cxnSp>
            <p:nvCxnSpPr>
              <p:cNvPr id="334" name="Straight Connector 32"/>
              <p:cNvCxnSpPr>
                <a:stCxn id="338" idx="4"/>
              </p:cNvCxnSpPr>
              <p:nvPr/>
            </p:nvCxnSpPr>
            <p:spPr>
              <a:xfrm>
                <a:off x="1331757" y="3646087"/>
                <a:ext cx="0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35" name="Skupina 334"/>
              <p:cNvGrpSpPr/>
              <p:nvPr/>
            </p:nvGrpSpPr>
            <p:grpSpPr>
              <a:xfrm>
                <a:off x="1203672" y="3497956"/>
                <a:ext cx="255935" cy="292147"/>
                <a:chOff x="4460081" y="3268293"/>
                <a:chExt cx="255935" cy="292147"/>
              </a:xfrm>
            </p:grpSpPr>
            <p:cxnSp>
              <p:nvCxnSpPr>
                <p:cNvPr id="336" name="Straight Connector 4"/>
                <p:cNvCxnSpPr/>
                <p:nvPr/>
              </p:nvCxnSpPr>
              <p:spPr>
                <a:xfrm>
                  <a:off x="4588167" y="3416424"/>
                  <a:ext cx="127849" cy="144016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7" name="Straight Connector 7"/>
                <p:cNvCxnSpPr/>
                <p:nvPr/>
              </p:nvCxnSpPr>
              <p:spPr>
                <a:xfrm flipH="1">
                  <a:off x="4460081" y="3416424"/>
                  <a:ext cx="128088" cy="144016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38" name="Oval 21"/>
                <p:cNvSpPr/>
                <p:nvPr/>
              </p:nvSpPr>
              <p:spPr>
                <a:xfrm>
                  <a:off x="4514100" y="3268293"/>
                  <a:ext cx="148131" cy="148131"/>
                </a:xfrm>
                <a:prstGeom prst="ellipse">
                  <a:avLst/>
                </a:prstGeom>
                <a:ln w="12700">
                  <a:solidFill>
                    <a:srgbClr val="00B050"/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</p:grpSp>
        </p:grpSp>
        <p:sp>
          <p:nvSpPr>
            <p:cNvPr id="333" name="TextovéPole 332"/>
            <p:cNvSpPr txBox="1"/>
            <p:nvPr/>
          </p:nvSpPr>
          <p:spPr>
            <a:xfrm>
              <a:off x="2903894" y="3255139"/>
              <a:ext cx="94590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cs-CZ" sz="1400" dirty="0" err="1"/>
                <a:t>composite</a:t>
              </a:r>
              <a:endParaRPr lang="cs-CZ" sz="1400" dirty="0"/>
            </a:p>
          </p:txBody>
        </p:sp>
      </p:grpSp>
      <p:grpSp>
        <p:nvGrpSpPr>
          <p:cNvPr id="19" name="Skupina 18"/>
          <p:cNvGrpSpPr/>
          <p:nvPr/>
        </p:nvGrpSpPr>
        <p:grpSpPr>
          <a:xfrm>
            <a:off x="4428184" y="6314539"/>
            <a:ext cx="1490511" cy="444952"/>
            <a:chOff x="2904183" y="6314539"/>
            <a:chExt cx="1490511" cy="444952"/>
          </a:xfrm>
        </p:grpSpPr>
        <p:cxnSp>
          <p:nvCxnSpPr>
            <p:cNvPr id="357" name="Straight Connector 23"/>
            <p:cNvCxnSpPr>
              <a:stCxn id="368" idx="2"/>
            </p:cNvCxnSpPr>
            <p:nvPr/>
          </p:nvCxnSpPr>
          <p:spPr>
            <a:xfrm>
              <a:off x="3546711" y="6488069"/>
              <a:ext cx="0" cy="205112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58" name="Skupina 357"/>
            <p:cNvGrpSpPr/>
            <p:nvPr/>
          </p:nvGrpSpPr>
          <p:grpSpPr>
            <a:xfrm flipV="1">
              <a:off x="3472646" y="6314539"/>
              <a:ext cx="283908" cy="201916"/>
              <a:chOff x="3469962" y="1804162"/>
              <a:chExt cx="283908" cy="201916"/>
            </a:xfrm>
          </p:grpSpPr>
          <p:cxnSp>
            <p:nvCxnSpPr>
              <p:cNvPr id="367" name="Straight Connector 32"/>
              <p:cNvCxnSpPr/>
              <p:nvPr/>
            </p:nvCxnSpPr>
            <p:spPr>
              <a:xfrm rot="16200000">
                <a:off x="3580905" y="1905120"/>
                <a:ext cx="201916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68" name="Oval 39"/>
              <p:cNvSpPr/>
              <p:nvPr/>
            </p:nvSpPr>
            <p:spPr>
              <a:xfrm rot="5400000">
                <a:off x="3469962" y="1832548"/>
                <a:ext cx="148131" cy="148131"/>
              </a:xfrm>
              <a:prstGeom prst="ellipse">
                <a:avLst/>
              </a:prstGeom>
              <a:ln w="12700"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cxnSp>
            <p:nvCxnSpPr>
              <p:cNvPr id="369" name="Straight Connector 32"/>
              <p:cNvCxnSpPr>
                <a:stCxn id="368" idx="0"/>
              </p:cNvCxnSpPr>
              <p:nvPr/>
            </p:nvCxnSpPr>
            <p:spPr>
              <a:xfrm>
                <a:off x="3618093" y="1906614"/>
                <a:ext cx="135777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59" name="Straight Connector 23"/>
            <p:cNvCxnSpPr/>
            <p:nvPr/>
          </p:nvCxnSpPr>
          <p:spPr>
            <a:xfrm flipV="1">
              <a:off x="3545436" y="6693181"/>
              <a:ext cx="647917" cy="2557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60" name="Skupina 359"/>
            <p:cNvGrpSpPr/>
            <p:nvPr/>
          </p:nvGrpSpPr>
          <p:grpSpPr>
            <a:xfrm flipV="1">
              <a:off x="4138759" y="6467344"/>
              <a:ext cx="255935" cy="292147"/>
              <a:chOff x="1203672" y="3497956"/>
              <a:chExt cx="255935" cy="292147"/>
            </a:xfrm>
          </p:grpSpPr>
          <p:cxnSp>
            <p:nvCxnSpPr>
              <p:cNvPr id="362" name="Straight Connector 32"/>
              <p:cNvCxnSpPr>
                <a:stCxn id="366" idx="4"/>
              </p:cNvCxnSpPr>
              <p:nvPr/>
            </p:nvCxnSpPr>
            <p:spPr>
              <a:xfrm>
                <a:off x="1331757" y="3646087"/>
                <a:ext cx="0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63" name="Skupina 362"/>
              <p:cNvGrpSpPr/>
              <p:nvPr/>
            </p:nvGrpSpPr>
            <p:grpSpPr>
              <a:xfrm>
                <a:off x="1203672" y="3497956"/>
                <a:ext cx="255935" cy="292147"/>
                <a:chOff x="4460081" y="3268293"/>
                <a:chExt cx="255935" cy="292147"/>
              </a:xfrm>
            </p:grpSpPr>
            <p:cxnSp>
              <p:nvCxnSpPr>
                <p:cNvPr id="364" name="Straight Connector 4"/>
                <p:cNvCxnSpPr/>
                <p:nvPr/>
              </p:nvCxnSpPr>
              <p:spPr>
                <a:xfrm>
                  <a:off x="4588167" y="3416424"/>
                  <a:ext cx="127849" cy="144016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5" name="Straight Connector 7"/>
                <p:cNvCxnSpPr/>
                <p:nvPr/>
              </p:nvCxnSpPr>
              <p:spPr>
                <a:xfrm flipH="1">
                  <a:off x="4460081" y="3416424"/>
                  <a:ext cx="128088" cy="144016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66" name="Oval 21"/>
                <p:cNvSpPr/>
                <p:nvPr/>
              </p:nvSpPr>
              <p:spPr>
                <a:xfrm>
                  <a:off x="4514100" y="3268293"/>
                  <a:ext cx="148131" cy="148131"/>
                </a:xfrm>
                <a:prstGeom prst="ellipse">
                  <a:avLst/>
                </a:prstGeom>
                <a:ln w="12700">
                  <a:solidFill>
                    <a:srgbClr val="00B050"/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</p:grpSp>
        </p:grpSp>
        <p:sp>
          <p:nvSpPr>
            <p:cNvPr id="361" name="TextovéPole 360"/>
            <p:cNvSpPr txBox="1"/>
            <p:nvPr/>
          </p:nvSpPr>
          <p:spPr>
            <a:xfrm rot="10800000" flipV="1">
              <a:off x="2904183" y="6411109"/>
              <a:ext cx="59670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cs-CZ" sz="1400" dirty="0"/>
                <a:t>detail</a:t>
              </a:r>
            </a:p>
          </p:txBody>
        </p:sp>
      </p:grpSp>
      <p:grpSp>
        <p:nvGrpSpPr>
          <p:cNvPr id="2" name="Skupina 1"/>
          <p:cNvGrpSpPr/>
          <p:nvPr/>
        </p:nvGrpSpPr>
        <p:grpSpPr>
          <a:xfrm>
            <a:off x="2942254" y="4575629"/>
            <a:ext cx="2342607" cy="1674258"/>
            <a:chOff x="1418253" y="4575629"/>
            <a:chExt cx="2342607" cy="1674258"/>
          </a:xfrm>
        </p:grpSpPr>
        <p:cxnSp>
          <p:nvCxnSpPr>
            <p:cNvPr id="375" name="Straight Connector 23"/>
            <p:cNvCxnSpPr>
              <a:stCxn id="383" idx="0"/>
              <a:endCxn id="386" idx="0"/>
            </p:cNvCxnSpPr>
            <p:nvPr/>
          </p:nvCxnSpPr>
          <p:spPr>
            <a:xfrm>
              <a:off x="1492319" y="4867776"/>
              <a:ext cx="1970597" cy="1308044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6" name="Oval 21"/>
            <p:cNvSpPr/>
            <p:nvPr/>
          </p:nvSpPr>
          <p:spPr>
            <a:xfrm rot="16200000">
              <a:off x="3462917" y="6101756"/>
              <a:ext cx="148131" cy="148131"/>
            </a:xfrm>
            <a:prstGeom prst="ellipse">
              <a:avLst/>
            </a:prstGeom>
            <a:ln w="1270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grpSp>
          <p:nvGrpSpPr>
            <p:cNvPr id="377" name="Skupina 376"/>
            <p:cNvGrpSpPr/>
            <p:nvPr/>
          </p:nvGrpSpPr>
          <p:grpSpPr>
            <a:xfrm flipV="1">
              <a:off x="1418253" y="4575629"/>
              <a:ext cx="148131" cy="292147"/>
              <a:chOff x="1257691" y="3497956"/>
              <a:chExt cx="148131" cy="292147"/>
            </a:xfrm>
          </p:grpSpPr>
          <p:cxnSp>
            <p:nvCxnSpPr>
              <p:cNvPr id="379" name="Straight Connector 32"/>
              <p:cNvCxnSpPr>
                <a:stCxn id="383" idx="4"/>
              </p:cNvCxnSpPr>
              <p:nvPr/>
            </p:nvCxnSpPr>
            <p:spPr>
              <a:xfrm>
                <a:off x="1331757" y="3646087"/>
                <a:ext cx="0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83" name="Oval 21"/>
              <p:cNvSpPr/>
              <p:nvPr/>
            </p:nvSpPr>
            <p:spPr>
              <a:xfrm>
                <a:off x="1257691" y="3497956"/>
                <a:ext cx="148131" cy="148131"/>
              </a:xfrm>
              <a:prstGeom prst="ellipse">
                <a:avLst/>
              </a:prstGeom>
              <a:ln w="12700"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cxnSp>
          <p:nvCxnSpPr>
            <p:cNvPr id="387" name="Straight Connector 32"/>
            <p:cNvCxnSpPr/>
            <p:nvPr/>
          </p:nvCxnSpPr>
          <p:spPr>
            <a:xfrm flipV="1">
              <a:off x="3616844" y="6174830"/>
              <a:ext cx="14401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8" name="TextovéPole 387"/>
            <p:cNvSpPr txBox="1"/>
            <p:nvPr/>
          </p:nvSpPr>
          <p:spPr>
            <a:xfrm rot="2072079" flipH="1">
              <a:off x="2254903" y="5583050"/>
              <a:ext cx="46519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cs-CZ" sz="1400" dirty="0"/>
                <a:t>R01</a:t>
              </a:r>
            </a:p>
          </p:txBody>
        </p:sp>
      </p:grpSp>
      <p:grpSp>
        <p:nvGrpSpPr>
          <p:cNvPr id="389" name="Skupina 388"/>
          <p:cNvGrpSpPr/>
          <p:nvPr/>
        </p:nvGrpSpPr>
        <p:grpSpPr>
          <a:xfrm flipH="1">
            <a:off x="6927602" y="4575311"/>
            <a:ext cx="2342607" cy="1674258"/>
            <a:chOff x="1418253" y="4575629"/>
            <a:chExt cx="2342607" cy="1674258"/>
          </a:xfrm>
        </p:grpSpPr>
        <p:cxnSp>
          <p:nvCxnSpPr>
            <p:cNvPr id="390" name="Straight Connector 23"/>
            <p:cNvCxnSpPr>
              <a:stCxn id="399" idx="0"/>
              <a:endCxn id="402" idx="0"/>
            </p:cNvCxnSpPr>
            <p:nvPr/>
          </p:nvCxnSpPr>
          <p:spPr>
            <a:xfrm>
              <a:off x="1492319" y="4867776"/>
              <a:ext cx="1970597" cy="1308044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2" name="Oval 21"/>
            <p:cNvSpPr/>
            <p:nvPr/>
          </p:nvSpPr>
          <p:spPr>
            <a:xfrm rot="16200000">
              <a:off x="3462917" y="6101756"/>
              <a:ext cx="148131" cy="148131"/>
            </a:xfrm>
            <a:prstGeom prst="ellipse">
              <a:avLst/>
            </a:prstGeom>
            <a:ln w="1270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grpSp>
          <p:nvGrpSpPr>
            <p:cNvPr id="392" name="Skupina 391"/>
            <p:cNvGrpSpPr/>
            <p:nvPr/>
          </p:nvGrpSpPr>
          <p:grpSpPr>
            <a:xfrm flipV="1">
              <a:off x="1418253" y="4575629"/>
              <a:ext cx="148131" cy="292147"/>
              <a:chOff x="1257691" y="3497956"/>
              <a:chExt cx="148131" cy="292147"/>
            </a:xfrm>
          </p:grpSpPr>
          <p:cxnSp>
            <p:nvCxnSpPr>
              <p:cNvPr id="395" name="Straight Connector 32"/>
              <p:cNvCxnSpPr>
                <a:stCxn id="399" idx="4"/>
              </p:cNvCxnSpPr>
              <p:nvPr/>
            </p:nvCxnSpPr>
            <p:spPr>
              <a:xfrm>
                <a:off x="1331757" y="3646087"/>
                <a:ext cx="0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99" name="Oval 21"/>
              <p:cNvSpPr/>
              <p:nvPr/>
            </p:nvSpPr>
            <p:spPr>
              <a:xfrm>
                <a:off x="1257691" y="3497956"/>
                <a:ext cx="148131" cy="148131"/>
              </a:xfrm>
              <a:prstGeom prst="ellipse">
                <a:avLst/>
              </a:prstGeom>
              <a:ln w="12700"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cxnSp>
          <p:nvCxnSpPr>
            <p:cNvPr id="393" name="Straight Connector 32"/>
            <p:cNvCxnSpPr/>
            <p:nvPr/>
          </p:nvCxnSpPr>
          <p:spPr>
            <a:xfrm flipV="1">
              <a:off x="3616844" y="6174830"/>
              <a:ext cx="14401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4" name="TextovéPole 393"/>
            <p:cNvSpPr txBox="1"/>
            <p:nvPr/>
          </p:nvSpPr>
          <p:spPr>
            <a:xfrm rot="2072079" flipH="1">
              <a:off x="2254904" y="5583050"/>
              <a:ext cx="46519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cs-CZ" sz="1400" dirty="0"/>
                <a:t>R02</a:t>
              </a:r>
            </a:p>
          </p:txBody>
        </p:sp>
      </p:grpSp>
      <p:cxnSp>
        <p:nvCxnSpPr>
          <p:cNvPr id="373" name="Straight Connector 32"/>
          <p:cNvCxnSpPr/>
          <p:nvPr/>
        </p:nvCxnSpPr>
        <p:spPr>
          <a:xfrm flipH="1" flipV="1">
            <a:off x="9096344" y="4615036"/>
            <a:ext cx="201916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4" name="Straight Connector 32"/>
          <p:cNvCxnSpPr/>
          <p:nvPr/>
        </p:nvCxnSpPr>
        <p:spPr>
          <a:xfrm flipH="1" flipV="1">
            <a:off x="2915361" y="4635658"/>
            <a:ext cx="201916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78" name="Skupina 377"/>
          <p:cNvGrpSpPr/>
          <p:nvPr/>
        </p:nvGrpSpPr>
        <p:grpSpPr>
          <a:xfrm>
            <a:off x="6333752" y="1304034"/>
            <a:ext cx="900320" cy="694184"/>
            <a:chOff x="4809752" y="1304034"/>
            <a:chExt cx="900320" cy="694184"/>
          </a:xfrm>
        </p:grpSpPr>
        <p:cxnSp>
          <p:nvCxnSpPr>
            <p:cNvPr id="403" name="Straight Connector 23"/>
            <p:cNvCxnSpPr>
              <a:stCxn id="412" idx="2"/>
            </p:cNvCxnSpPr>
            <p:nvPr/>
          </p:nvCxnSpPr>
          <p:spPr>
            <a:xfrm flipH="1" flipV="1">
              <a:off x="5636007" y="1619576"/>
              <a:ext cx="0" cy="205112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04" name="Skupina 403"/>
            <p:cNvGrpSpPr/>
            <p:nvPr/>
          </p:nvGrpSpPr>
          <p:grpSpPr>
            <a:xfrm flipH="1">
              <a:off x="5426164" y="1796302"/>
              <a:ext cx="283908" cy="201916"/>
              <a:chOff x="3469962" y="1804162"/>
              <a:chExt cx="283908" cy="201916"/>
            </a:xfrm>
          </p:grpSpPr>
          <p:cxnSp>
            <p:nvCxnSpPr>
              <p:cNvPr id="411" name="Straight Connector 32"/>
              <p:cNvCxnSpPr/>
              <p:nvPr/>
            </p:nvCxnSpPr>
            <p:spPr>
              <a:xfrm rot="16200000">
                <a:off x="3580905" y="1905120"/>
                <a:ext cx="201916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12" name="Oval 39"/>
              <p:cNvSpPr/>
              <p:nvPr/>
            </p:nvSpPr>
            <p:spPr>
              <a:xfrm rot="5400000">
                <a:off x="3469962" y="1832548"/>
                <a:ext cx="148131" cy="148131"/>
              </a:xfrm>
              <a:prstGeom prst="ellipse">
                <a:avLst/>
              </a:prstGeom>
              <a:ln w="12700"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cxnSp>
            <p:nvCxnSpPr>
              <p:cNvPr id="413" name="Straight Connector 32"/>
              <p:cNvCxnSpPr>
                <a:stCxn id="412" idx="0"/>
              </p:cNvCxnSpPr>
              <p:nvPr/>
            </p:nvCxnSpPr>
            <p:spPr>
              <a:xfrm>
                <a:off x="3618093" y="1906614"/>
                <a:ext cx="135777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405" name="Straight Connector 23"/>
            <p:cNvCxnSpPr/>
            <p:nvPr/>
          </p:nvCxnSpPr>
          <p:spPr>
            <a:xfrm flipH="1">
              <a:off x="4989365" y="1617019"/>
              <a:ext cx="647917" cy="2557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6" name="TextovéPole 405"/>
            <p:cNvSpPr txBox="1"/>
            <p:nvPr/>
          </p:nvSpPr>
          <p:spPr>
            <a:xfrm flipH="1">
              <a:off x="5032813" y="1304034"/>
              <a:ext cx="46519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cs-CZ" sz="1400" dirty="0"/>
                <a:t>R22</a:t>
              </a:r>
            </a:p>
          </p:txBody>
        </p:sp>
        <p:grpSp>
          <p:nvGrpSpPr>
            <p:cNvPr id="407" name="Skupina 406"/>
            <p:cNvGrpSpPr/>
            <p:nvPr/>
          </p:nvGrpSpPr>
          <p:grpSpPr>
            <a:xfrm rot="16200000" flipH="1">
              <a:off x="4768756" y="1597301"/>
              <a:ext cx="283908" cy="201916"/>
              <a:chOff x="3469962" y="1804162"/>
              <a:chExt cx="283908" cy="201916"/>
            </a:xfrm>
          </p:grpSpPr>
          <p:cxnSp>
            <p:nvCxnSpPr>
              <p:cNvPr id="408" name="Straight Connector 32"/>
              <p:cNvCxnSpPr/>
              <p:nvPr/>
            </p:nvCxnSpPr>
            <p:spPr>
              <a:xfrm rot="16200000">
                <a:off x="3580905" y="1905120"/>
                <a:ext cx="201916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09" name="Oval 39"/>
              <p:cNvSpPr/>
              <p:nvPr/>
            </p:nvSpPr>
            <p:spPr>
              <a:xfrm rot="5400000">
                <a:off x="3469962" y="1832548"/>
                <a:ext cx="148131" cy="148131"/>
              </a:xfrm>
              <a:prstGeom prst="ellipse">
                <a:avLst/>
              </a:prstGeom>
              <a:ln w="12700"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cxnSp>
            <p:nvCxnSpPr>
              <p:cNvPr id="410" name="Straight Connector 32"/>
              <p:cNvCxnSpPr>
                <a:stCxn id="409" idx="0"/>
              </p:cNvCxnSpPr>
              <p:nvPr/>
            </p:nvCxnSpPr>
            <p:spPr>
              <a:xfrm>
                <a:off x="3618093" y="1906614"/>
                <a:ext cx="135777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414" name="Skupina 413"/>
          <p:cNvGrpSpPr/>
          <p:nvPr/>
        </p:nvGrpSpPr>
        <p:grpSpPr>
          <a:xfrm>
            <a:off x="6688659" y="3261186"/>
            <a:ext cx="588664" cy="711524"/>
            <a:chOff x="5164659" y="3261186"/>
            <a:chExt cx="588664" cy="711524"/>
          </a:xfrm>
        </p:grpSpPr>
        <p:grpSp>
          <p:nvGrpSpPr>
            <p:cNvPr id="415" name="Skupina 414"/>
            <p:cNvGrpSpPr/>
            <p:nvPr/>
          </p:nvGrpSpPr>
          <p:grpSpPr>
            <a:xfrm flipH="1">
              <a:off x="5189149" y="3261186"/>
              <a:ext cx="564174" cy="711524"/>
              <a:chOff x="3435929" y="3269046"/>
              <a:chExt cx="564174" cy="711524"/>
            </a:xfrm>
          </p:grpSpPr>
          <p:cxnSp>
            <p:nvCxnSpPr>
              <p:cNvPr id="417" name="Straight Connector 23"/>
              <p:cNvCxnSpPr>
                <a:stCxn id="425" idx="2"/>
              </p:cNvCxnSpPr>
              <p:nvPr/>
            </p:nvCxnSpPr>
            <p:spPr>
              <a:xfrm flipH="1" flipV="1">
                <a:off x="3540407" y="3554953"/>
                <a:ext cx="1087" cy="252087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18" name="Skupina 417"/>
              <p:cNvGrpSpPr/>
              <p:nvPr/>
            </p:nvGrpSpPr>
            <p:grpSpPr>
              <a:xfrm>
                <a:off x="3467429" y="3778654"/>
                <a:ext cx="283908" cy="201916"/>
                <a:chOff x="3469962" y="1804162"/>
                <a:chExt cx="283908" cy="201916"/>
              </a:xfrm>
            </p:grpSpPr>
            <p:cxnSp>
              <p:nvCxnSpPr>
                <p:cNvPr id="424" name="Straight Connector 32"/>
                <p:cNvCxnSpPr/>
                <p:nvPr/>
              </p:nvCxnSpPr>
              <p:spPr>
                <a:xfrm rot="16200000">
                  <a:off x="3580905" y="1905120"/>
                  <a:ext cx="201916" cy="0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25" name="Oval 39"/>
                <p:cNvSpPr/>
                <p:nvPr/>
              </p:nvSpPr>
              <p:spPr>
                <a:xfrm rot="5400000">
                  <a:off x="3469962" y="1832548"/>
                  <a:ext cx="148131" cy="148131"/>
                </a:xfrm>
                <a:prstGeom prst="ellipse">
                  <a:avLst/>
                </a:prstGeom>
                <a:ln w="12700">
                  <a:solidFill>
                    <a:srgbClr val="00B050"/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  <p:cxnSp>
              <p:nvCxnSpPr>
                <p:cNvPr id="426" name="Straight Connector 32"/>
                <p:cNvCxnSpPr>
                  <a:stCxn id="425" idx="0"/>
                </p:cNvCxnSpPr>
                <p:nvPr/>
              </p:nvCxnSpPr>
              <p:spPr>
                <a:xfrm>
                  <a:off x="3618093" y="1906614"/>
                  <a:ext cx="135777" cy="0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19" name="Straight Connector 23"/>
              <p:cNvCxnSpPr/>
              <p:nvPr/>
            </p:nvCxnSpPr>
            <p:spPr>
              <a:xfrm flipV="1">
                <a:off x="3542752" y="3554414"/>
                <a:ext cx="309795" cy="40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20" name="Skupina 419"/>
              <p:cNvGrpSpPr/>
              <p:nvPr/>
            </p:nvGrpSpPr>
            <p:grpSpPr>
              <a:xfrm>
                <a:off x="3851972" y="3488104"/>
                <a:ext cx="148131" cy="292147"/>
                <a:chOff x="1257691" y="3497956"/>
                <a:chExt cx="148131" cy="292147"/>
              </a:xfrm>
            </p:grpSpPr>
            <p:cxnSp>
              <p:nvCxnSpPr>
                <p:cNvPr id="422" name="Straight Connector 32"/>
                <p:cNvCxnSpPr>
                  <a:stCxn id="423" idx="4"/>
                </p:cNvCxnSpPr>
                <p:nvPr/>
              </p:nvCxnSpPr>
              <p:spPr>
                <a:xfrm>
                  <a:off x="1331757" y="3646087"/>
                  <a:ext cx="0" cy="144016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23" name="Oval 21"/>
                <p:cNvSpPr/>
                <p:nvPr/>
              </p:nvSpPr>
              <p:spPr>
                <a:xfrm>
                  <a:off x="1257691" y="3497956"/>
                  <a:ext cx="148131" cy="148131"/>
                </a:xfrm>
                <a:prstGeom prst="ellipse">
                  <a:avLst/>
                </a:prstGeom>
                <a:ln w="12700">
                  <a:solidFill>
                    <a:srgbClr val="00B050"/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</p:grpSp>
          <p:sp>
            <p:nvSpPr>
              <p:cNvPr id="421" name="TextovéPole 420"/>
              <p:cNvSpPr txBox="1"/>
              <p:nvPr/>
            </p:nvSpPr>
            <p:spPr>
              <a:xfrm>
                <a:off x="3435929" y="3269046"/>
                <a:ext cx="46519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cs-CZ" sz="1400" dirty="0"/>
                  <a:t>R11</a:t>
                </a:r>
              </a:p>
            </p:txBody>
          </p:sp>
        </p:grpSp>
        <p:cxnSp>
          <p:nvCxnSpPr>
            <p:cNvPr id="416" name="Straight Connector 32"/>
            <p:cNvCxnSpPr/>
            <p:nvPr/>
          </p:nvCxnSpPr>
          <p:spPr>
            <a:xfrm flipH="1">
              <a:off x="5164659" y="3700383"/>
              <a:ext cx="20191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27" name="Skupina 426"/>
          <p:cNvGrpSpPr/>
          <p:nvPr/>
        </p:nvGrpSpPr>
        <p:grpSpPr>
          <a:xfrm>
            <a:off x="6372381" y="6306679"/>
            <a:ext cx="1370971" cy="444952"/>
            <a:chOff x="4848380" y="6306679"/>
            <a:chExt cx="1370971" cy="444952"/>
          </a:xfrm>
        </p:grpSpPr>
        <p:grpSp>
          <p:nvGrpSpPr>
            <p:cNvPr id="428" name="Skupina 427"/>
            <p:cNvGrpSpPr/>
            <p:nvPr/>
          </p:nvGrpSpPr>
          <p:grpSpPr>
            <a:xfrm flipH="1">
              <a:off x="4848380" y="6306679"/>
              <a:ext cx="1370971" cy="444952"/>
              <a:chOff x="2969938" y="6314539"/>
              <a:chExt cx="1370971" cy="444952"/>
            </a:xfrm>
          </p:grpSpPr>
          <p:cxnSp>
            <p:nvCxnSpPr>
              <p:cNvPr id="430" name="Straight Connector 23"/>
              <p:cNvCxnSpPr>
                <a:stCxn id="438" idx="2"/>
              </p:cNvCxnSpPr>
              <p:nvPr/>
            </p:nvCxnSpPr>
            <p:spPr>
              <a:xfrm>
                <a:off x="3546711" y="6488069"/>
                <a:ext cx="0" cy="205112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31" name="Skupina 430"/>
              <p:cNvGrpSpPr/>
              <p:nvPr/>
            </p:nvGrpSpPr>
            <p:grpSpPr>
              <a:xfrm flipV="1">
                <a:off x="3472646" y="6314539"/>
                <a:ext cx="283908" cy="201916"/>
                <a:chOff x="3469962" y="1804162"/>
                <a:chExt cx="283908" cy="201916"/>
              </a:xfrm>
            </p:grpSpPr>
            <p:cxnSp>
              <p:nvCxnSpPr>
                <p:cNvPr id="437" name="Straight Connector 32"/>
                <p:cNvCxnSpPr/>
                <p:nvPr/>
              </p:nvCxnSpPr>
              <p:spPr>
                <a:xfrm rot="16200000">
                  <a:off x="3580905" y="1905120"/>
                  <a:ext cx="201916" cy="0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38" name="Oval 39"/>
                <p:cNvSpPr/>
                <p:nvPr/>
              </p:nvSpPr>
              <p:spPr>
                <a:xfrm rot="5400000">
                  <a:off x="3469962" y="1832548"/>
                  <a:ext cx="148131" cy="148131"/>
                </a:xfrm>
                <a:prstGeom prst="ellipse">
                  <a:avLst/>
                </a:prstGeom>
                <a:ln w="12700">
                  <a:solidFill>
                    <a:srgbClr val="00B050"/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  <p:cxnSp>
              <p:nvCxnSpPr>
                <p:cNvPr id="439" name="Straight Connector 32"/>
                <p:cNvCxnSpPr>
                  <a:stCxn id="438" idx="0"/>
                </p:cNvCxnSpPr>
                <p:nvPr/>
              </p:nvCxnSpPr>
              <p:spPr>
                <a:xfrm>
                  <a:off x="3618093" y="1906614"/>
                  <a:ext cx="135777" cy="0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32" name="Straight Connector 23"/>
              <p:cNvCxnSpPr/>
              <p:nvPr/>
            </p:nvCxnSpPr>
            <p:spPr>
              <a:xfrm flipV="1">
                <a:off x="3545436" y="6693181"/>
                <a:ext cx="647917" cy="2557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33" name="Skupina 432"/>
              <p:cNvGrpSpPr/>
              <p:nvPr/>
            </p:nvGrpSpPr>
            <p:grpSpPr>
              <a:xfrm flipV="1">
                <a:off x="4192778" y="6467344"/>
                <a:ext cx="148131" cy="292147"/>
                <a:chOff x="1257691" y="3497956"/>
                <a:chExt cx="148131" cy="292147"/>
              </a:xfrm>
            </p:grpSpPr>
            <p:cxnSp>
              <p:nvCxnSpPr>
                <p:cNvPr id="435" name="Straight Connector 32"/>
                <p:cNvCxnSpPr>
                  <a:stCxn id="436" idx="4"/>
                </p:cNvCxnSpPr>
                <p:nvPr/>
              </p:nvCxnSpPr>
              <p:spPr>
                <a:xfrm>
                  <a:off x="1331757" y="3646087"/>
                  <a:ext cx="0" cy="144016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36" name="Oval 21"/>
                <p:cNvSpPr/>
                <p:nvPr/>
              </p:nvSpPr>
              <p:spPr>
                <a:xfrm>
                  <a:off x="1257691" y="3497956"/>
                  <a:ext cx="148131" cy="148131"/>
                </a:xfrm>
                <a:prstGeom prst="ellipse">
                  <a:avLst/>
                </a:prstGeom>
                <a:ln w="12700">
                  <a:solidFill>
                    <a:srgbClr val="00B050"/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</p:grpSp>
          <p:sp>
            <p:nvSpPr>
              <p:cNvPr id="434" name="TextovéPole 433"/>
              <p:cNvSpPr txBox="1"/>
              <p:nvPr/>
            </p:nvSpPr>
            <p:spPr>
              <a:xfrm rot="10800000" flipV="1">
                <a:off x="2969938" y="6411109"/>
                <a:ext cx="46519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cs-CZ" sz="1400" dirty="0"/>
                  <a:t>R33</a:t>
                </a:r>
              </a:p>
            </p:txBody>
          </p:sp>
        </p:grpSp>
        <p:cxnSp>
          <p:nvCxnSpPr>
            <p:cNvPr id="429" name="Straight Connector 32"/>
            <p:cNvCxnSpPr/>
            <p:nvPr/>
          </p:nvCxnSpPr>
          <p:spPr>
            <a:xfrm flipH="1" flipV="1">
              <a:off x="4860159" y="6516455"/>
              <a:ext cx="135777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40" name="Straight Connector 32"/>
          <p:cNvCxnSpPr/>
          <p:nvPr/>
        </p:nvCxnSpPr>
        <p:spPr>
          <a:xfrm rot="5400000" flipV="1">
            <a:off x="5111331" y="6175202"/>
            <a:ext cx="201916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1" name="Straight Connector 32"/>
          <p:cNvCxnSpPr/>
          <p:nvPr/>
        </p:nvCxnSpPr>
        <p:spPr>
          <a:xfrm rot="16200000" flipH="1" flipV="1">
            <a:off x="6926383" y="6165114"/>
            <a:ext cx="201916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8" name="Nadpis 1">
            <a:extLst>
              <a:ext uri="{FF2B5EF4-FFF2-40B4-BE49-F238E27FC236}">
                <a16:creationId xmlns:a16="http://schemas.microsoft.com/office/drawing/2014/main" id="{1215F47D-0D01-48EF-9744-0354CA6875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8572" y="338144"/>
            <a:ext cx="10437284" cy="647700"/>
          </a:xfrm>
        </p:spPr>
        <p:txBody>
          <a:bodyPr/>
          <a:lstStyle/>
          <a:p>
            <a:r>
              <a:rPr lang="en-US" dirty="0"/>
              <a:t>Diamond of Agent-Team Organization</a:t>
            </a:r>
          </a:p>
        </p:txBody>
      </p:sp>
      <p:sp>
        <p:nvSpPr>
          <p:cNvPr id="3" name="Bublinový popisek: zahnutá čára 2">
            <a:extLst>
              <a:ext uri="{FF2B5EF4-FFF2-40B4-BE49-F238E27FC236}">
                <a16:creationId xmlns:a16="http://schemas.microsoft.com/office/drawing/2014/main" id="{14D7BC0A-FBB8-42D7-9288-E6DC56391FFD}"/>
              </a:ext>
            </a:extLst>
          </p:cNvPr>
          <p:cNvSpPr/>
          <p:nvPr/>
        </p:nvSpPr>
        <p:spPr bwMode="auto">
          <a:xfrm>
            <a:off x="271651" y="1244623"/>
            <a:ext cx="6190975" cy="1935547"/>
          </a:xfrm>
          <a:prstGeom prst="borderCallout2">
            <a:avLst>
              <a:gd name="adj1" fmla="val 108913"/>
              <a:gd name="adj2" fmla="val 28697"/>
              <a:gd name="adj3" fmla="val 237196"/>
              <a:gd name="adj4" fmla="val 37683"/>
              <a:gd name="adj5" fmla="val 237115"/>
              <a:gd name="adj6" fmla="val 57751"/>
            </a:avLst>
          </a:prstGeom>
          <a:solidFill>
            <a:schemeClr val="accent4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rPr>
              <a:t>Action in one context can be</a:t>
            </a:r>
            <a:br>
              <a:rPr kumimoji="0" 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rPr>
            </a:b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rPr>
              <a:t>an activity in other </a:t>
            </a:r>
            <a:br>
              <a:rPr kumimoji="0" 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rPr>
            </a:br>
            <a:br>
              <a:rPr kumimoji="0" 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rPr>
            </a:b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rPr>
              <a:t>Implementation of bike sharing is an action in context of</a:t>
            </a:r>
            <a:br>
              <a:rPr kumimoji="0" 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rPr>
            </a:b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rPr>
              <a:t>transportation, but can be only activity in context of </a:t>
            </a:r>
            <a:br>
              <a:rPr kumimoji="0" 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rPr>
            </a:b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rPr>
              <a:t>carbon neutral city.</a:t>
            </a:r>
          </a:p>
        </p:txBody>
      </p:sp>
      <p:sp>
        <p:nvSpPr>
          <p:cNvPr id="309" name="Bublinový popisek: zahnutá čára 308">
            <a:extLst>
              <a:ext uri="{FF2B5EF4-FFF2-40B4-BE49-F238E27FC236}">
                <a16:creationId xmlns:a16="http://schemas.microsoft.com/office/drawing/2014/main" id="{820DFAB3-DE91-4E94-8480-5C999D53E2F8}"/>
              </a:ext>
            </a:extLst>
          </p:cNvPr>
          <p:cNvSpPr/>
          <p:nvPr/>
        </p:nvSpPr>
        <p:spPr bwMode="auto">
          <a:xfrm>
            <a:off x="5990310" y="550318"/>
            <a:ext cx="6190975" cy="1935547"/>
          </a:xfrm>
          <a:prstGeom prst="borderCallout2">
            <a:avLst>
              <a:gd name="adj1" fmla="val 103887"/>
              <a:gd name="adj2" fmla="val 62636"/>
              <a:gd name="adj3" fmla="val 270869"/>
              <a:gd name="adj4" fmla="val 71622"/>
              <a:gd name="adj5" fmla="val 272798"/>
              <a:gd name="adj6" fmla="val 37010"/>
            </a:avLst>
          </a:prstGeom>
          <a:solidFill>
            <a:schemeClr val="accent4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rPr>
              <a:t>Flow in one context can be</a:t>
            </a:r>
            <a:br>
              <a:rPr kumimoji="0" 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rPr>
            </a:b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rPr>
              <a:t>an activity in other </a:t>
            </a:r>
            <a:br>
              <a:rPr kumimoji="0" 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rPr>
            </a:br>
            <a:br>
              <a:rPr kumimoji="0" 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rPr>
            </a:b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rPr>
              <a:t>Annual evaluation of air pollution process is the flow in </a:t>
            </a:r>
            <a:br>
              <a:rPr kumimoji="0" 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rPr>
            </a:b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rPr>
              <a:t>the context of city environment, but only activity in</a:t>
            </a:r>
            <a:br>
              <a:rPr kumimoji="0" 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rPr>
            </a:b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rPr>
              <a:t>context</a:t>
            </a:r>
            <a:r>
              <a:rPr kumimoji="0" lang="en-US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rPr>
              <a:t> of sustainable city context.</a:t>
            </a:r>
            <a:endParaRPr kumimoji="0" 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3648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3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3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309" grpId="0" animBg="1"/>
      <p:bldP spid="309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5E06485-9147-4F8E-8DF8-DDC3D63594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Example of usage of Diamond Organize</a:t>
            </a:r>
            <a:endParaRPr lang="en-US" dirty="0"/>
          </a:p>
        </p:txBody>
      </p:sp>
      <p:graphicFrame>
        <p:nvGraphicFramePr>
          <p:cNvPr id="4" name="Zástupný obsah 3">
            <a:extLst>
              <a:ext uri="{FF2B5EF4-FFF2-40B4-BE49-F238E27FC236}">
                <a16:creationId xmlns:a16="http://schemas.microsoft.com/office/drawing/2014/main" id="{6B29D1F9-EECC-4CAC-B176-F59466B9AA8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91247885"/>
              </p:ext>
            </p:extLst>
          </p:nvPr>
        </p:nvGraphicFramePr>
        <p:xfrm>
          <a:off x="720000" y="1692002"/>
          <a:ext cx="10753200" cy="41399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5894863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Diamond of Attention </a:t>
            </a:r>
            <a:r>
              <a:rPr lang="en-US" dirty="0" err="1"/>
              <a:t>Focussing</a:t>
            </a:r>
            <a:endParaRPr lang="en-US" dirty="0"/>
          </a:p>
        </p:txBody>
      </p:sp>
      <p:sp>
        <p:nvSpPr>
          <p:cNvPr id="12" name="Zástupný symbol pro obsah 11"/>
          <p:cNvSpPr>
            <a:spLocks noGrp="1"/>
          </p:cNvSpPr>
          <p:nvPr>
            <p:ph idx="1"/>
          </p:nvPr>
        </p:nvSpPr>
        <p:spPr>
          <a:xfrm>
            <a:off x="918063" y="1733244"/>
            <a:ext cx="10979151" cy="1784350"/>
          </a:xfrm>
        </p:spPr>
        <p:txBody>
          <a:bodyPr/>
          <a:lstStyle/>
          <a:p>
            <a:r>
              <a:rPr lang="en-US" dirty="0"/>
              <a:t>Objects and relationships between them</a:t>
            </a:r>
          </a:p>
          <a:p>
            <a:r>
              <a:rPr lang="en-US" dirty="0"/>
              <a:t>Mention-use duality</a:t>
            </a:r>
          </a:p>
          <a:p>
            <a:r>
              <a:rPr lang="en-US" dirty="0"/>
              <a:t>It is mind model</a:t>
            </a:r>
          </a:p>
        </p:txBody>
      </p:sp>
      <p:grpSp>
        <p:nvGrpSpPr>
          <p:cNvPr id="11" name="Skupina 10"/>
          <p:cNvGrpSpPr/>
          <p:nvPr/>
        </p:nvGrpSpPr>
        <p:grpSpPr>
          <a:xfrm>
            <a:off x="6763051" y="2813893"/>
            <a:ext cx="4797382" cy="2891311"/>
            <a:chOff x="905537" y="1843456"/>
            <a:chExt cx="7383726" cy="4620871"/>
          </a:xfrm>
        </p:grpSpPr>
        <p:sp>
          <p:nvSpPr>
            <p:cNvPr id="27" name="Rectangle 24"/>
            <p:cNvSpPr/>
            <p:nvPr/>
          </p:nvSpPr>
          <p:spPr>
            <a:xfrm>
              <a:off x="905537" y="3783533"/>
              <a:ext cx="1656971" cy="775004"/>
            </a:xfrm>
            <a:prstGeom prst="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Category</a:t>
              </a:r>
            </a:p>
          </p:txBody>
        </p:sp>
        <p:sp>
          <p:nvSpPr>
            <p:cNvPr id="28" name="Rectangle 24"/>
            <p:cNvSpPr/>
            <p:nvPr/>
          </p:nvSpPr>
          <p:spPr>
            <a:xfrm>
              <a:off x="6632292" y="3783533"/>
              <a:ext cx="1656971" cy="775003"/>
            </a:xfrm>
            <a:prstGeom prst="rect">
              <a:avLst/>
            </a:prstGeom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Rule</a:t>
              </a:r>
            </a:p>
          </p:txBody>
        </p:sp>
        <p:sp>
          <p:nvSpPr>
            <p:cNvPr id="66" name="Rectangle 8"/>
            <p:cNvSpPr/>
            <p:nvPr/>
          </p:nvSpPr>
          <p:spPr>
            <a:xfrm>
              <a:off x="3759681" y="1843456"/>
              <a:ext cx="1656971" cy="720130"/>
            </a:xfrm>
            <a:prstGeom prst="rect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</a:rPr>
                <a:t>Relationship</a:t>
              </a:r>
            </a:p>
          </p:txBody>
        </p:sp>
        <p:sp>
          <p:nvSpPr>
            <p:cNvPr id="67" name="Rectangle 22"/>
            <p:cNvSpPr/>
            <p:nvPr/>
          </p:nvSpPr>
          <p:spPr>
            <a:xfrm>
              <a:off x="3759681" y="5748596"/>
              <a:ext cx="1656971" cy="715731"/>
            </a:xfrm>
            <a:prstGeom prst="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Operation</a:t>
              </a:r>
            </a:p>
          </p:txBody>
        </p:sp>
        <p:sp>
          <p:nvSpPr>
            <p:cNvPr id="68" name="Rectangle 24"/>
            <p:cNvSpPr/>
            <p:nvPr/>
          </p:nvSpPr>
          <p:spPr>
            <a:xfrm>
              <a:off x="3759681" y="3783533"/>
              <a:ext cx="1656971" cy="762671"/>
            </a:xfrm>
            <a:prstGeom prst="rect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Object</a:t>
              </a:r>
            </a:p>
          </p:txBody>
        </p:sp>
        <p:cxnSp>
          <p:nvCxnSpPr>
            <p:cNvPr id="69" name="Straight Connector 23"/>
            <p:cNvCxnSpPr/>
            <p:nvPr/>
          </p:nvCxnSpPr>
          <p:spPr>
            <a:xfrm flipV="1">
              <a:off x="4772094" y="2581998"/>
              <a:ext cx="0" cy="120153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0" name="Skupina 69"/>
            <p:cNvGrpSpPr/>
            <p:nvPr/>
          </p:nvGrpSpPr>
          <p:grpSpPr>
            <a:xfrm>
              <a:off x="4644008" y="3484193"/>
              <a:ext cx="255935" cy="292147"/>
              <a:chOff x="4460081" y="3268293"/>
              <a:chExt cx="255935" cy="292147"/>
            </a:xfrm>
          </p:grpSpPr>
          <p:cxnSp>
            <p:nvCxnSpPr>
              <p:cNvPr id="71" name="Straight Connector 4"/>
              <p:cNvCxnSpPr/>
              <p:nvPr/>
            </p:nvCxnSpPr>
            <p:spPr>
              <a:xfrm>
                <a:off x="4588167" y="3416424"/>
                <a:ext cx="127849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7"/>
              <p:cNvCxnSpPr/>
              <p:nvPr/>
            </p:nvCxnSpPr>
            <p:spPr>
              <a:xfrm flipH="1">
                <a:off x="4460081" y="3416424"/>
                <a:ext cx="128088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3" name="Oval 21"/>
              <p:cNvSpPr/>
              <p:nvPr/>
            </p:nvSpPr>
            <p:spPr>
              <a:xfrm>
                <a:off x="4514100" y="3268293"/>
                <a:ext cx="148131" cy="148131"/>
              </a:xfrm>
              <a:prstGeom prst="ellipse">
                <a:avLst/>
              </a:prstGeom>
              <a:ln w="12700"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200" dirty="0"/>
              </a:p>
            </p:txBody>
          </p:sp>
        </p:grpSp>
        <p:grpSp>
          <p:nvGrpSpPr>
            <p:cNvPr id="74" name="Skupina 73"/>
            <p:cNvGrpSpPr/>
            <p:nvPr/>
          </p:nvGrpSpPr>
          <p:grpSpPr>
            <a:xfrm flipV="1">
              <a:off x="4644008" y="2581997"/>
              <a:ext cx="255935" cy="292147"/>
              <a:chOff x="4460081" y="3268293"/>
              <a:chExt cx="255935" cy="292147"/>
            </a:xfrm>
          </p:grpSpPr>
          <p:cxnSp>
            <p:nvCxnSpPr>
              <p:cNvPr id="75" name="Straight Connector 4"/>
              <p:cNvCxnSpPr/>
              <p:nvPr/>
            </p:nvCxnSpPr>
            <p:spPr>
              <a:xfrm>
                <a:off x="4588167" y="3416424"/>
                <a:ext cx="127849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"/>
              <p:cNvCxnSpPr/>
              <p:nvPr/>
            </p:nvCxnSpPr>
            <p:spPr>
              <a:xfrm flipH="1">
                <a:off x="4460081" y="3416424"/>
                <a:ext cx="128088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7" name="Oval 21"/>
              <p:cNvSpPr/>
              <p:nvPr/>
            </p:nvSpPr>
            <p:spPr>
              <a:xfrm>
                <a:off x="4514100" y="3268293"/>
                <a:ext cx="148131" cy="148131"/>
              </a:xfrm>
              <a:prstGeom prst="ellipse">
                <a:avLst/>
              </a:prstGeom>
              <a:ln w="12700"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200" dirty="0"/>
              </a:p>
            </p:txBody>
          </p:sp>
        </p:grpSp>
        <p:sp>
          <p:nvSpPr>
            <p:cNvPr id="78" name="TextovéPole 77"/>
            <p:cNvSpPr txBox="1"/>
            <p:nvPr/>
          </p:nvSpPr>
          <p:spPr>
            <a:xfrm>
              <a:off x="4497561" y="3046935"/>
              <a:ext cx="400182" cy="4058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/>
                <a:t>P</a:t>
              </a:r>
            </a:p>
          </p:txBody>
        </p:sp>
        <p:cxnSp>
          <p:nvCxnSpPr>
            <p:cNvPr id="79" name="Straight Connector 23"/>
            <p:cNvCxnSpPr/>
            <p:nvPr/>
          </p:nvCxnSpPr>
          <p:spPr>
            <a:xfrm flipV="1">
              <a:off x="4372143" y="2564905"/>
              <a:ext cx="0" cy="120153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32"/>
            <p:cNvCxnSpPr/>
            <p:nvPr/>
          </p:nvCxnSpPr>
          <p:spPr>
            <a:xfrm>
              <a:off x="4272676" y="3678932"/>
              <a:ext cx="20191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TextovéPole 84"/>
            <p:cNvSpPr txBox="1"/>
            <p:nvPr/>
          </p:nvSpPr>
          <p:spPr>
            <a:xfrm>
              <a:off x="4062306" y="3046935"/>
              <a:ext cx="405117" cy="4058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/>
                <a:t>R</a:t>
              </a:r>
            </a:p>
          </p:txBody>
        </p:sp>
        <p:grpSp>
          <p:nvGrpSpPr>
            <p:cNvPr id="2" name="Skupina 1"/>
            <p:cNvGrpSpPr/>
            <p:nvPr/>
          </p:nvGrpSpPr>
          <p:grpSpPr>
            <a:xfrm flipV="1">
              <a:off x="4271268" y="2636912"/>
              <a:ext cx="201916" cy="211901"/>
              <a:chOff x="4271268" y="2636912"/>
              <a:chExt cx="201916" cy="211901"/>
            </a:xfrm>
          </p:grpSpPr>
          <p:cxnSp>
            <p:nvCxnSpPr>
              <p:cNvPr id="126" name="Straight Connector 32"/>
              <p:cNvCxnSpPr/>
              <p:nvPr/>
            </p:nvCxnSpPr>
            <p:spPr>
              <a:xfrm>
                <a:off x="4271268" y="2848813"/>
                <a:ext cx="201916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7" name="Oval 39"/>
              <p:cNvSpPr/>
              <p:nvPr/>
            </p:nvSpPr>
            <p:spPr>
              <a:xfrm rot="10800000">
                <a:off x="4296667" y="2636912"/>
                <a:ext cx="148131" cy="148131"/>
              </a:xfrm>
              <a:prstGeom prst="ellipse">
                <a:avLst/>
              </a:prstGeom>
              <a:ln w="12700"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200" dirty="0"/>
              </a:p>
            </p:txBody>
          </p:sp>
        </p:grpSp>
        <p:sp>
          <p:nvSpPr>
            <p:cNvPr id="130" name="TextovéPole 129"/>
            <p:cNvSpPr txBox="1"/>
            <p:nvPr/>
          </p:nvSpPr>
          <p:spPr>
            <a:xfrm>
              <a:off x="4266873" y="5045326"/>
              <a:ext cx="405117" cy="4058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/>
                <a:t>R</a:t>
              </a:r>
            </a:p>
          </p:txBody>
        </p:sp>
        <p:grpSp>
          <p:nvGrpSpPr>
            <p:cNvPr id="4" name="Skupina 3"/>
            <p:cNvGrpSpPr/>
            <p:nvPr/>
          </p:nvGrpSpPr>
          <p:grpSpPr>
            <a:xfrm flipV="1">
              <a:off x="4475835" y="4563296"/>
              <a:ext cx="203324" cy="1201536"/>
              <a:chOff x="4475835" y="4563296"/>
              <a:chExt cx="203324" cy="1201536"/>
            </a:xfrm>
          </p:grpSpPr>
          <p:cxnSp>
            <p:nvCxnSpPr>
              <p:cNvPr id="128" name="Straight Connector 23"/>
              <p:cNvCxnSpPr/>
              <p:nvPr/>
            </p:nvCxnSpPr>
            <p:spPr>
              <a:xfrm flipV="1">
                <a:off x="4576710" y="4563296"/>
                <a:ext cx="0" cy="120153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9" name="Straight Connector 32"/>
              <p:cNvCxnSpPr/>
              <p:nvPr/>
            </p:nvCxnSpPr>
            <p:spPr>
              <a:xfrm>
                <a:off x="4477243" y="5677323"/>
                <a:ext cx="201916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31" name="Skupina 130"/>
              <p:cNvGrpSpPr/>
              <p:nvPr/>
            </p:nvGrpSpPr>
            <p:grpSpPr>
              <a:xfrm flipV="1">
                <a:off x="4475835" y="4635303"/>
                <a:ext cx="201916" cy="211901"/>
                <a:chOff x="4271268" y="2636912"/>
                <a:chExt cx="201916" cy="211901"/>
              </a:xfrm>
            </p:grpSpPr>
            <p:cxnSp>
              <p:nvCxnSpPr>
                <p:cNvPr id="132" name="Straight Connector 32"/>
                <p:cNvCxnSpPr/>
                <p:nvPr/>
              </p:nvCxnSpPr>
              <p:spPr>
                <a:xfrm>
                  <a:off x="4271268" y="2848813"/>
                  <a:ext cx="201916" cy="0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33" name="Oval 39"/>
                <p:cNvSpPr/>
                <p:nvPr/>
              </p:nvSpPr>
              <p:spPr>
                <a:xfrm rot="10800000">
                  <a:off x="4296667" y="2636912"/>
                  <a:ext cx="148131" cy="148131"/>
                </a:xfrm>
                <a:prstGeom prst="ellipse">
                  <a:avLst/>
                </a:prstGeom>
                <a:ln w="12700">
                  <a:solidFill>
                    <a:srgbClr val="00B050"/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/>
                </a:p>
              </p:txBody>
            </p:sp>
          </p:grpSp>
        </p:grpSp>
        <p:cxnSp>
          <p:nvCxnSpPr>
            <p:cNvPr id="136" name="Straight Connector 23"/>
            <p:cNvCxnSpPr/>
            <p:nvPr/>
          </p:nvCxnSpPr>
          <p:spPr>
            <a:xfrm rot="5400000">
              <a:off x="3164680" y="3563313"/>
              <a:ext cx="0" cy="120153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32"/>
            <p:cNvCxnSpPr/>
            <p:nvPr/>
          </p:nvCxnSpPr>
          <p:spPr>
            <a:xfrm rot="5400000" flipV="1">
              <a:off x="3576981" y="4165572"/>
              <a:ext cx="20191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38" name="Skupina 137"/>
            <p:cNvGrpSpPr/>
            <p:nvPr/>
          </p:nvGrpSpPr>
          <p:grpSpPr>
            <a:xfrm rot="5400000">
              <a:off x="2640912" y="4058214"/>
              <a:ext cx="201916" cy="211901"/>
              <a:chOff x="4271268" y="2636912"/>
              <a:chExt cx="201916" cy="211901"/>
            </a:xfrm>
          </p:grpSpPr>
          <p:cxnSp>
            <p:nvCxnSpPr>
              <p:cNvPr id="139" name="Straight Connector 32"/>
              <p:cNvCxnSpPr/>
              <p:nvPr/>
            </p:nvCxnSpPr>
            <p:spPr>
              <a:xfrm>
                <a:off x="4271268" y="2848813"/>
                <a:ext cx="201916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0" name="Oval 39"/>
              <p:cNvSpPr/>
              <p:nvPr/>
            </p:nvSpPr>
            <p:spPr>
              <a:xfrm rot="10800000">
                <a:off x="4296667" y="2636912"/>
                <a:ext cx="148131" cy="148131"/>
              </a:xfrm>
              <a:prstGeom prst="ellipse">
                <a:avLst/>
              </a:prstGeom>
              <a:ln w="12700"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200" dirty="0"/>
              </a:p>
            </p:txBody>
          </p:sp>
        </p:grpSp>
        <p:grpSp>
          <p:nvGrpSpPr>
            <p:cNvPr id="141" name="Skupina 140"/>
            <p:cNvGrpSpPr/>
            <p:nvPr/>
          </p:nvGrpSpPr>
          <p:grpSpPr>
            <a:xfrm rot="16200000" flipH="1" flipV="1">
              <a:off x="5935202" y="3565267"/>
              <a:ext cx="203324" cy="1201536"/>
              <a:chOff x="4475835" y="4563296"/>
              <a:chExt cx="203324" cy="1201536"/>
            </a:xfrm>
          </p:grpSpPr>
          <p:cxnSp>
            <p:nvCxnSpPr>
              <p:cNvPr id="142" name="Straight Connector 23"/>
              <p:cNvCxnSpPr/>
              <p:nvPr/>
            </p:nvCxnSpPr>
            <p:spPr>
              <a:xfrm flipV="1">
                <a:off x="4576710" y="4563296"/>
                <a:ext cx="0" cy="120153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3" name="Straight Connector 32"/>
              <p:cNvCxnSpPr/>
              <p:nvPr/>
            </p:nvCxnSpPr>
            <p:spPr>
              <a:xfrm>
                <a:off x="4477243" y="5677323"/>
                <a:ext cx="201916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44" name="Skupina 143"/>
              <p:cNvGrpSpPr/>
              <p:nvPr/>
            </p:nvGrpSpPr>
            <p:grpSpPr>
              <a:xfrm flipV="1">
                <a:off x="4475835" y="4635303"/>
                <a:ext cx="201916" cy="211901"/>
                <a:chOff x="4271268" y="2636912"/>
                <a:chExt cx="201916" cy="211901"/>
              </a:xfrm>
            </p:grpSpPr>
            <p:cxnSp>
              <p:nvCxnSpPr>
                <p:cNvPr id="145" name="Straight Connector 32"/>
                <p:cNvCxnSpPr/>
                <p:nvPr/>
              </p:nvCxnSpPr>
              <p:spPr>
                <a:xfrm>
                  <a:off x="4271268" y="2848813"/>
                  <a:ext cx="201916" cy="0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6" name="Oval 39"/>
                <p:cNvSpPr/>
                <p:nvPr/>
              </p:nvSpPr>
              <p:spPr>
                <a:xfrm rot="10800000">
                  <a:off x="4296667" y="2636912"/>
                  <a:ext cx="148131" cy="148131"/>
                </a:xfrm>
                <a:prstGeom prst="ellipse">
                  <a:avLst/>
                </a:prstGeom>
                <a:ln w="12700">
                  <a:solidFill>
                    <a:srgbClr val="00B050"/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/>
                </a:p>
              </p:txBody>
            </p:sp>
          </p:grpSp>
        </p:grpSp>
        <p:sp>
          <p:nvSpPr>
            <p:cNvPr id="147" name="TextovéPole 146"/>
            <p:cNvSpPr txBox="1"/>
            <p:nvPr/>
          </p:nvSpPr>
          <p:spPr>
            <a:xfrm>
              <a:off x="3085887" y="3866630"/>
              <a:ext cx="405117" cy="4058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/>
                <a:t>R</a:t>
              </a:r>
            </a:p>
          </p:txBody>
        </p:sp>
        <p:sp>
          <p:nvSpPr>
            <p:cNvPr id="148" name="TextovéPole 147"/>
            <p:cNvSpPr txBox="1"/>
            <p:nvPr/>
          </p:nvSpPr>
          <p:spPr>
            <a:xfrm>
              <a:off x="5810971" y="3858267"/>
              <a:ext cx="405117" cy="4058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/>
                <a:t>R</a:t>
              </a:r>
            </a:p>
          </p:txBody>
        </p:sp>
        <p:grpSp>
          <p:nvGrpSpPr>
            <p:cNvPr id="9" name="Skupina 8"/>
            <p:cNvGrpSpPr/>
            <p:nvPr/>
          </p:nvGrpSpPr>
          <p:grpSpPr>
            <a:xfrm>
              <a:off x="1619672" y="4553656"/>
              <a:ext cx="2134198" cy="1683656"/>
              <a:chOff x="1619672" y="4553656"/>
              <a:chExt cx="2134198" cy="1683656"/>
            </a:xfrm>
          </p:grpSpPr>
          <p:cxnSp>
            <p:nvCxnSpPr>
              <p:cNvPr id="45" name="Straight Connector 23"/>
              <p:cNvCxnSpPr>
                <a:stCxn id="59" idx="0"/>
              </p:cNvCxnSpPr>
              <p:nvPr/>
            </p:nvCxnSpPr>
            <p:spPr>
              <a:xfrm>
                <a:off x="1747757" y="4847560"/>
                <a:ext cx="1713966" cy="1276122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32"/>
              <p:cNvCxnSpPr/>
              <p:nvPr/>
            </p:nvCxnSpPr>
            <p:spPr>
              <a:xfrm flipH="1" flipV="1">
                <a:off x="1748448" y="4553656"/>
                <a:ext cx="1494" cy="286791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32"/>
              <p:cNvCxnSpPr/>
              <p:nvPr/>
            </p:nvCxnSpPr>
            <p:spPr>
              <a:xfrm>
                <a:off x="3461723" y="6123682"/>
                <a:ext cx="292147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3" name="TextovéPole 52"/>
              <p:cNvSpPr txBox="1"/>
              <p:nvPr/>
            </p:nvSpPr>
            <p:spPr>
              <a:xfrm rot="2167460" flipH="1">
                <a:off x="2065418" y="5173999"/>
                <a:ext cx="1416670" cy="4058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50" dirty="0"/>
                  <a:t>characteristic</a:t>
                </a:r>
              </a:p>
            </p:txBody>
          </p:sp>
          <p:grpSp>
            <p:nvGrpSpPr>
              <p:cNvPr id="56" name="Skupina 55"/>
              <p:cNvGrpSpPr/>
              <p:nvPr/>
            </p:nvGrpSpPr>
            <p:grpSpPr>
              <a:xfrm flipV="1">
                <a:off x="1619672" y="4555413"/>
                <a:ext cx="255935" cy="292147"/>
                <a:chOff x="4460081" y="3268293"/>
                <a:chExt cx="255935" cy="292147"/>
              </a:xfrm>
            </p:grpSpPr>
            <p:cxnSp>
              <p:nvCxnSpPr>
                <p:cNvPr id="57" name="Straight Connector 4"/>
                <p:cNvCxnSpPr/>
                <p:nvPr/>
              </p:nvCxnSpPr>
              <p:spPr>
                <a:xfrm>
                  <a:off x="4588167" y="3416424"/>
                  <a:ext cx="127849" cy="144016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7"/>
                <p:cNvCxnSpPr/>
                <p:nvPr/>
              </p:nvCxnSpPr>
              <p:spPr>
                <a:xfrm flipH="1">
                  <a:off x="4460081" y="3416424"/>
                  <a:ext cx="128088" cy="144016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9" name="Oval 21"/>
                <p:cNvSpPr/>
                <p:nvPr/>
              </p:nvSpPr>
              <p:spPr>
                <a:xfrm>
                  <a:off x="4514100" y="3268293"/>
                  <a:ext cx="148131" cy="148131"/>
                </a:xfrm>
                <a:prstGeom prst="ellipse">
                  <a:avLst/>
                </a:prstGeom>
                <a:ln w="12700">
                  <a:solidFill>
                    <a:srgbClr val="00B050"/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/>
                </a:p>
              </p:txBody>
            </p:sp>
          </p:grpSp>
          <p:cxnSp>
            <p:nvCxnSpPr>
              <p:cNvPr id="61" name="Straight Connector 32"/>
              <p:cNvCxnSpPr/>
              <p:nvPr/>
            </p:nvCxnSpPr>
            <p:spPr>
              <a:xfrm rot="5400000" flipV="1">
                <a:off x="3582080" y="6136354"/>
                <a:ext cx="201916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0" name="Skupina 79"/>
            <p:cNvGrpSpPr/>
            <p:nvPr/>
          </p:nvGrpSpPr>
          <p:grpSpPr>
            <a:xfrm flipH="1">
              <a:off x="5432819" y="4555009"/>
              <a:ext cx="2134198" cy="1683656"/>
              <a:chOff x="1619672" y="4553656"/>
              <a:chExt cx="2134198" cy="1683656"/>
            </a:xfrm>
          </p:grpSpPr>
          <p:cxnSp>
            <p:nvCxnSpPr>
              <p:cNvPr id="81" name="Straight Connector 23"/>
              <p:cNvCxnSpPr>
                <a:stCxn id="91" idx="0"/>
              </p:cNvCxnSpPr>
              <p:nvPr/>
            </p:nvCxnSpPr>
            <p:spPr>
              <a:xfrm>
                <a:off x="1747757" y="4847560"/>
                <a:ext cx="1713966" cy="1276122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32"/>
              <p:cNvCxnSpPr/>
              <p:nvPr/>
            </p:nvCxnSpPr>
            <p:spPr>
              <a:xfrm flipH="1" flipV="1">
                <a:off x="1748448" y="4553656"/>
                <a:ext cx="1494" cy="286791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32"/>
              <p:cNvCxnSpPr/>
              <p:nvPr/>
            </p:nvCxnSpPr>
            <p:spPr>
              <a:xfrm>
                <a:off x="3461723" y="6123682"/>
                <a:ext cx="292147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6" name="TextovéPole 85"/>
              <p:cNvSpPr txBox="1"/>
              <p:nvPr/>
            </p:nvSpPr>
            <p:spPr>
              <a:xfrm rot="2167460" flipH="1">
                <a:off x="2065418" y="5173999"/>
                <a:ext cx="1416670" cy="4058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50" dirty="0"/>
                  <a:t>characteristic</a:t>
                </a:r>
              </a:p>
            </p:txBody>
          </p:sp>
          <p:grpSp>
            <p:nvGrpSpPr>
              <p:cNvPr id="87" name="Skupina 86"/>
              <p:cNvGrpSpPr/>
              <p:nvPr/>
            </p:nvGrpSpPr>
            <p:grpSpPr>
              <a:xfrm flipV="1">
                <a:off x="1619672" y="4555413"/>
                <a:ext cx="255935" cy="292147"/>
                <a:chOff x="4460081" y="3268293"/>
                <a:chExt cx="255935" cy="292147"/>
              </a:xfrm>
            </p:grpSpPr>
            <p:cxnSp>
              <p:nvCxnSpPr>
                <p:cNvPr id="89" name="Straight Connector 4"/>
                <p:cNvCxnSpPr/>
                <p:nvPr/>
              </p:nvCxnSpPr>
              <p:spPr>
                <a:xfrm>
                  <a:off x="4588167" y="3416424"/>
                  <a:ext cx="127849" cy="144016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0" name="Straight Connector 7"/>
                <p:cNvCxnSpPr/>
                <p:nvPr/>
              </p:nvCxnSpPr>
              <p:spPr>
                <a:xfrm flipH="1">
                  <a:off x="4460081" y="3416424"/>
                  <a:ext cx="128088" cy="144016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1" name="Oval 21"/>
                <p:cNvSpPr/>
                <p:nvPr/>
              </p:nvSpPr>
              <p:spPr>
                <a:xfrm>
                  <a:off x="4514100" y="3268293"/>
                  <a:ext cx="148131" cy="148131"/>
                </a:xfrm>
                <a:prstGeom prst="ellipse">
                  <a:avLst/>
                </a:prstGeom>
                <a:ln w="12700">
                  <a:solidFill>
                    <a:srgbClr val="00B050"/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/>
                </a:p>
              </p:txBody>
            </p:sp>
          </p:grpSp>
          <p:cxnSp>
            <p:nvCxnSpPr>
              <p:cNvPr id="88" name="Straight Connector 32"/>
              <p:cNvCxnSpPr/>
              <p:nvPr/>
            </p:nvCxnSpPr>
            <p:spPr>
              <a:xfrm rot="5400000" flipV="1">
                <a:off x="3582080" y="6136354"/>
                <a:ext cx="201916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2" name="Skupina 91"/>
            <p:cNvGrpSpPr/>
            <p:nvPr/>
          </p:nvGrpSpPr>
          <p:grpSpPr>
            <a:xfrm flipV="1">
              <a:off x="1619672" y="2102417"/>
              <a:ext cx="2134198" cy="1683656"/>
              <a:chOff x="1619672" y="4553656"/>
              <a:chExt cx="2134198" cy="1683656"/>
            </a:xfrm>
          </p:grpSpPr>
          <p:cxnSp>
            <p:nvCxnSpPr>
              <p:cNvPr id="93" name="Straight Connector 23"/>
              <p:cNvCxnSpPr>
                <a:stCxn id="101" idx="0"/>
              </p:cNvCxnSpPr>
              <p:nvPr/>
            </p:nvCxnSpPr>
            <p:spPr>
              <a:xfrm>
                <a:off x="1747757" y="4847560"/>
                <a:ext cx="1713966" cy="1276122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" name="Straight Connector 32"/>
              <p:cNvCxnSpPr/>
              <p:nvPr/>
            </p:nvCxnSpPr>
            <p:spPr>
              <a:xfrm flipH="1" flipV="1">
                <a:off x="1748448" y="4553656"/>
                <a:ext cx="1494" cy="286791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" name="Straight Connector 32"/>
              <p:cNvCxnSpPr/>
              <p:nvPr/>
            </p:nvCxnSpPr>
            <p:spPr>
              <a:xfrm>
                <a:off x="3461723" y="6123682"/>
                <a:ext cx="292147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6" name="TextovéPole 95"/>
              <p:cNvSpPr txBox="1"/>
              <p:nvPr/>
            </p:nvSpPr>
            <p:spPr>
              <a:xfrm rot="13007415" flipH="1">
                <a:off x="2065418" y="5174001"/>
                <a:ext cx="1416670" cy="4058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50" dirty="0"/>
                  <a:t>characteristic</a:t>
                </a:r>
              </a:p>
            </p:txBody>
          </p:sp>
          <p:grpSp>
            <p:nvGrpSpPr>
              <p:cNvPr id="97" name="Skupina 96"/>
              <p:cNvGrpSpPr/>
              <p:nvPr/>
            </p:nvGrpSpPr>
            <p:grpSpPr>
              <a:xfrm flipV="1">
                <a:off x="1619672" y="4555413"/>
                <a:ext cx="255935" cy="292147"/>
                <a:chOff x="4460081" y="3268293"/>
                <a:chExt cx="255935" cy="292147"/>
              </a:xfrm>
            </p:grpSpPr>
            <p:cxnSp>
              <p:nvCxnSpPr>
                <p:cNvPr id="99" name="Straight Connector 4"/>
                <p:cNvCxnSpPr/>
                <p:nvPr/>
              </p:nvCxnSpPr>
              <p:spPr>
                <a:xfrm>
                  <a:off x="4588167" y="3416424"/>
                  <a:ext cx="127849" cy="144016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0" name="Straight Connector 7"/>
                <p:cNvCxnSpPr/>
                <p:nvPr/>
              </p:nvCxnSpPr>
              <p:spPr>
                <a:xfrm flipH="1">
                  <a:off x="4460081" y="3416424"/>
                  <a:ext cx="128088" cy="144016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1" name="Oval 21"/>
                <p:cNvSpPr/>
                <p:nvPr/>
              </p:nvSpPr>
              <p:spPr>
                <a:xfrm>
                  <a:off x="4514100" y="3268293"/>
                  <a:ext cx="148131" cy="148131"/>
                </a:xfrm>
                <a:prstGeom prst="ellipse">
                  <a:avLst/>
                </a:prstGeom>
                <a:ln w="12700">
                  <a:solidFill>
                    <a:srgbClr val="00B050"/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/>
                </a:p>
              </p:txBody>
            </p:sp>
          </p:grpSp>
          <p:cxnSp>
            <p:nvCxnSpPr>
              <p:cNvPr id="98" name="Straight Connector 32"/>
              <p:cNvCxnSpPr/>
              <p:nvPr/>
            </p:nvCxnSpPr>
            <p:spPr>
              <a:xfrm rot="5400000" flipV="1">
                <a:off x="3582080" y="6136354"/>
                <a:ext cx="201916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2" name="Skupina 101"/>
            <p:cNvGrpSpPr/>
            <p:nvPr/>
          </p:nvGrpSpPr>
          <p:grpSpPr>
            <a:xfrm flipH="1" flipV="1">
              <a:off x="5432819" y="2103770"/>
              <a:ext cx="2134198" cy="1683656"/>
              <a:chOff x="1619672" y="4553656"/>
              <a:chExt cx="2134198" cy="1683656"/>
            </a:xfrm>
          </p:grpSpPr>
          <p:cxnSp>
            <p:nvCxnSpPr>
              <p:cNvPr id="103" name="Straight Connector 23"/>
              <p:cNvCxnSpPr>
                <a:stCxn id="111" idx="0"/>
              </p:cNvCxnSpPr>
              <p:nvPr/>
            </p:nvCxnSpPr>
            <p:spPr>
              <a:xfrm>
                <a:off x="1747757" y="4847560"/>
                <a:ext cx="1713966" cy="1276122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" name="Straight Connector 32"/>
              <p:cNvCxnSpPr/>
              <p:nvPr/>
            </p:nvCxnSpPr>
            <p:spPr>
              <a:xfrm flipH="1" flipV="1">
                <a:off x="1748448" y="4553656"/>
                <a:ext cx="1494" cy="286791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" name="Straight Connector 32"/>
              <p:cNvCxnSpPr/>
              <p:nvPr/>
            </p:nvCxnSpPr>
            <p:spPr>
              <a:xfrm>
                <a:off x="3461723" y="6123682"/>
                <a:ext cx="292147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6" name="TextovéPole 105"/>
              <p:cNvSpPr txBox="1"/>
              <p:nvPr/>
            </p:nvSpPr>
            <p:spPr>
              <a:xfrm rot="13019275" flipH="1">
                <a:off x="2065418" y="5174001"/>
                <a:ext cx="1416670" cy="4058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50" dirty="0"/>
                  <a:t>characteristic</a:t>
                </a:r>
              </a:p>
            </p:txBody>
          </p:sp>
          <p:grpSp>
            <p:nvGrpSpPr>
              <p:cNvPr id="107" name="Skupina 106"/>
              <p:cNvGrpSpPr/>
              <p:nvPr/>
            </p:nvGrpSpPr>
            <p:grpSpPr>
              <a:xfrm flipV="1">
                <a:off x="1619672" y="4555413"/>
                <a:ext cx="255935" cy="292147"/>
                <a:chOff x="4460081" y="3268293"/>
                <a:chExt cx="255935" cy="292147"/>
              </a:xfrm>
            </p:grpSpPr>
            <p:cxnSp>
              <p:nvCxnSpPr>
                <p:cNvPr id="109" name="Straight Connector 4"/>
                <p:cNvCxnSpPr/>
                <p:nvPr/>
              </p:nvCxnSpPr>
              <p:spPr>
                <a:xfrm>
                  <a:off x="4588167" y="3416424"/>
                  <a:ext cx="127849" cy="144016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0" name="Straight Connector 7"/>
                <p:cNvCxnSpPr/>
                <p:nvPr/>
              </p:nvCxnSpPr>
              <p:spPr>
                <a:xfrm flipH="1">
                  <a:off x="4460081" y="3416424"/>
                  <a:ext cx="128088" cy="144016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1" name="Oval 21"/>
                <p:cNvSpPr/>
                <p:nvPr/>
              </p:nvSpPr>
              <p:spPr>
                <a:xfrm>
                  <a:off x="4514100" y="3268293"/>
                  <a:ext cx="148131" cy="148131"/>
                </a:xfrm>
                <a:prstGeom prst="ellipse">
                  <a:avLst/>
                </a:prstGeom>
                <a:ln w="12700">
                  <a:solidFill>
                    <a:srgbClr val="00B050"/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/>
                </a:p>
              </p:txBody>
            </p:sp>
          </p:grpSp>
          <p:cxnSp>
            <p:nvCxnSpPr>
              <p:cNvPr id="108" name="Straight Connector 32"/>
              <p:cNvCxnSpPr/>
              <p:nvPr/>
            </p:nvCxnSpPr>
            <p:spPr>
              <a:xfrm rot="5400000" flipV="1">
                <a:off x="3582080" y="6136354"/>
                <a:ext cx="201916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2725183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1123A5C-E01C-4EA6-8046-0FA8AC2157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Contexts</a:t>
            </a:r>
            <a:endParaRPr lang="en-US" dirty="0"/>
          </a:p>
        </p:txBody>
      </p:sp>
      <p:graphicFrame>
        <p:nvGraphicFramePr>
          <p:cNvPr id="4" name="Zástupný obsah 3">
            <a:extLst>
              <a:ext uri="{FF2B5EF4-FFF2-40B4-BE49-F238E27FC236}">
                <a16:creationId xmlns:a16="http://schemas.microsoft.com/office/drawing/2014/main" id="{41B4582D-6179-41DA-BBDE-B4950DF79FA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73354123"/>
              </p:ext>
            </p:extLst>
          </p:nvPr>
        </p:nvGraphicFramePr>
        <p:xfrm>
          <a:off x="720000" y="1692002"/>
          <a:ext cx="10753200" cy="41399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4619684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F0AAC11-EB55-4A0D-90BF-E63DE1ACE2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Context 1: Actions and Flows</a:t>
            </a:r>
            <a:endParaRPr lang="en-US" dirty="0"/>
          </a:p>
        </p:txBody>
      </p:sp>
      <p:graphicFrame>
        <p:nvGraphicFramePr>
          <p:cNvPr id="4" name="Zástupný obsah 3">
            <a:extLst>
              <a:ext uri="{FF2B5EF4-FFF2-40B4-BE49-F238E27FC236}">
                <a16:creationId xmlns:a16="http://schemas.microsoft.com/office/drawing/2014/main" id="{F90C600E-5CAD-4DD0-86D3-F7C923AA16F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56609866"/>
              </p:ext>
            </p:extLst>
          </p:nvPr>
        </p:nvGraphicFramePr>
        <p:xfrm>
          <a:off x="720000" y="1692002"/>
          <a:ext cx="10753200" cy="41399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2846267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BCFBA69-BE07-4E7D-8A02-7F32B4A22A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Context 2: Flows and Actions</a:t>
            </a:r>
            <a:endParaRPr lang="en-US" dirty="0"/>
          </a:p>
        </p:txBody>
      </p:sp>
      <p:graphicFrame>
        <p:nvGraphicFramePr>
          <p:cNvPr id="4" name="Zástupný obsah 3">
            <a:extLst>
              <a:ext uri="{FF2B5EF4-FFF2-40B4-BE49-F238E27FC236}">
                <a16:creationId xmlns:a16="http://schemas.microsoft.com/office/drawing/2014/main" id="{20A4923E-3003-46F6-B126-13C321299BD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56476290"/>
              </p:ext>
            </p:extLst>
          </p:nvPr>
        </p:nvGraphicFramePr>
        <p:xfrm>
          <a:off x="720000" y="1692002"/>
          <a:ext cx="10753200" cy="41399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5623667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638263A-EB47-4C87-8861-395A4B805B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can we see?</a:t>
            </a:r>
          </a:p>
        </p:txBody>
      </p:sp>
      <p:graphicFrame>
        <p:nvGraphicFramePr>
          <p:cNvPr id="4" name="Zástupný obsah 3">
            <a:extLst>
              <a:ext uri="{FF2B5EF4-FFF2-40B4-BE49-F238E27FC236}">
                <a16:creationId xmlns:a16="http://schemas.microsoft.com/office/drawing/2014/main" id="{FECE35D1-6741-49AA-B566-7D3561BB4F9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83336852"/>
              </p:ext>
            </p:extLst>
          </p:nvPr>
        </p:nvGraphicFramePr>
        <p:xfrm>
          <a:off x="720000" y="1692002"/>
          <a:ext cx="10753200" cy="41399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8700893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B6BFF9F-B4E5-4E58-9A5A-499BC9457E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main results</a:t>
            </a:r>
            <a:endParaRPr lang="en-US" dirty="0"/>
          </a:p>
        </p:txBody>
      </p:sp>
      <p:graphicFrame>
        <p:nvGraphicFramePr>
          <p:cNvPr id="4" name="Zástupný obsah 3">
            <a:extLst>
              <a:ext uri="{FF2B5EF4-FFF2-40B4-BE49-F238E27FC236}">
                <a16:creationId xmlns:a16="http://schemas.microsoft.com/office/drawing/2014/main" id="{F64AA5CA-3E47-43F7-9221-3F17F06EBA0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24645419"/>
              </p:ext>
            </p:extLst>
          </p:nvPr>
        </p:nvGraphicFramePr>
        <p:xfrm>
          <a:off x="720000" y="1692002"/>
          <a:ext cx="10753200" cy="41399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99012076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Diamond of Organization</a:t>
            </a:r>
            <a:br>
              <a:rPr lang="en-US" dirty="0"/>
            </a:br>
            <a:r>
              <a:rPr lang="en-US" sz="2800" dirty="0"/>
              <a:t>Summary</a:t>
            </a:r>
            <a:endParaRPr lang="en-US" sz="3200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Matrix-based organization: Action vs. Flow</a:t>
            </a:r>
          </a:p>
          <a:p>
            <a:r>
              <a:rPr lang="en-US" dirty="0"/>
              <a:t>Activity vs. Action / Flow</a:t>
            </a:r>
          </a:p>
          <a:p>
            <a:r>
              <a:rPr lang="en-US" dirty="0"/>
              <a:t>R-edges</a:t>
            </a:r>
            <a:endParaRPr lang="cs-CZ" dirty="0"/>
          </a:p>
          <a:p>
            <a:r>
              <a:rPr lang="cs-CZ" dirty="0" err="1"/>
              <a:t>Examples</a:t>
            </a:r>
            <a:endParaRPr lang="en-US" dirty="0"/>
          </a:p>
        </p:txBody>
      </p:sp>
      <p:grpSp>
        <p:nvGrpSpPr>
          <p:cNvPr id="2" name="Skupina 1"/>
          <p:cNvGrpSpPr/>
          <p:nvPr/>
        </p:nvGrpSpPr>
        <p:grpSpPr>
          <a:xfrm>
            <a:off x="6706389" y="2142271"/>
            <a:ext cx="4581359" cy="3689729"/>
            <a:chOff x="905537" y="1304034"/>
            <a:chExt cx="7383726" cy="5455457"/>
          </a:xfrm>
        </p:grpSpPr>
        <p:cxnSp>
          <p:nvCxnSpPr>
            <p:cNvPr id="279" name="Straight Connector 23"/>
            <p:cNvCxnSpPr>
              <a:stCxn id="285" idx="4"/>
              <a:endCxn id="283" idx="0"/>
            </p:cNvCxnSpPr>
            <p:nvPr/>
          </p:nvCxnSpPr>
          <p:spPr>
            <a:xfrm flipV="1">
              <a:off x="1901028" y="2443987"/>
              <a:ext cx="1562721" cy="1045643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80" name="Skupina 279"/>
            <p:cNvGrpSpPr/>
            <p:nvPr/>
          </p:nvGrpSpPr>
          <p:grpSpPr>
            <a:xfrm rot="5400000" flipV="1">
              <a:off x="3481855" y="2297796"/>
              <a:ext cx="255935" cy="292147"/>
              <a:chOff x="4460081" y="3268293"/>
              <a:chExt cx="255935" cy="292147"/>
            </a:xfrm>
          </p:grpSpPr>
          <p:cxnSp>
            <p:nvCxnSpPr>
              <p:cNvPr id="281" name="Straight Connector 4"/>
              <p:cNvCxnSpPr/>
              <p:nvPr/>
            </p:nvCxnSpPr>
            <p:spPr>
              <a:xfrm>
                <a:off x="4588167" y="3416424"/>
                <a:ext cx="127849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2" name="Straight Connector 7"/>
              <p:cNvCxnSpPr/>
              <p:nvPr/>
            </p:nvCxnSpPr>
            <p:spPr>
              <a:xfrm flipH="1">
                <a:off x="4460081" y="3416424"/>
                <a:ext cx="128088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3" name="Oval 21"/>
              <p:cNvSpPr/>
              <p:nvPr/>
            </p:nvSpPr>
            <p:spPr>
              <a:xfrm>
                <a:off x="4514100" y="3268293"/>
                <a:ext cx="148131" cy="148131"/>
              </a:xfrm>
              <a:prstGeom prst="ellipse">
                <a:avLst/>
              </a:prstGeom>
              <a:ln w="12700"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s-CZ" sz="1200"/>
              </a:p>
            </p:txBody>
          </p:sp>
        </p:grpSp>
        <p:cxnSp>
          <p:nvCxnSpPr>
            <p:cNvPr id="284" name="Straight Connector 32"/>
            <p:cNvCxnSpPr/>
            <p:nvPr/>
          </p:nvCxnSpPr>
          <p:spPr>
            <a:xfrm>
              <a:off x="1801564" y="3701531"/>
              <a:ext cx="20191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5" name="Oval 39"/>
            <p:cNvSpPr/>
            <p:nvPr/>
          </p:nvSpPr>
          <p:spPr>
            <a:xfrm rot="10800000">
              <a:off x="1826963" y="3489630"/>
              <a:ext cx="148131" cy="148131"/>
            </a:xfrm>
            <a:prstGeom prst="ellipse">
              <a:avLst/>
            </a:prstGeom>
            <a:ln w="1270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 sz="1200"/>
            </a:p>
          </p:txBody>
        </p:sp>
        <p:cxnSp>
          <p:nvCxnSpPr>
            <p:cNvPr id="286" name="Straight Connector 32"/>
            <p:cNvCxnSpPr>
              <a:stCxn id="285" idx="0"/>
            </p:cNvCxnSpPr>
            <p:nvPr/>
          </p:nvCxnSpPr>
          <p:spPr>
            <a:xfrm>
              <a:off x="1901028" y="3637761"/>
              <a:ext cx="0" cy="145773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7" name="Straight Connector 32"/>
            <p:cNvCxnSpPr>
              <a:stCxn id="283" idx="4"/>
            </p:cNvCxnSpPr>
            <p:nvPr/>
          </p:nvCxnSpPr>
          <p:spPr>
            <a:xfrm>
              <a:off x="3611880" y="2443987"/>
              <a:ext cx="14401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8" name="Straight Connector 23"/>
            <p:cNvCxnSpPr>
              <a:stCxn id="299" idx="0"/>
              <a:endCxn id="292" idx="0"/>
            </p:cNvCxnSpPr>
            <p:nvPr/>
          </p:nvCxnSpPr>
          <p:spPr>
            <a:xfrm flipV="1">
              <a:off x="1492319" y="2185209"/>
              <a:ext cx="1970597" cy="1308044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89" name="Skupina 288"/>
            <p:cNvGrpSpPr/>
            <p:nvPr/>
          </p:nvGrpSpPr>
          <p:grpSpPr>
            <a:xfrm rot="5400000" flipV="1">
              <a:off x="3481022" y="2039018"/>
              <a:ext cx="255935" cy="292147"/>
              <a:chOff x="4460081" y="3268293"/>
              <a:chExt cx="255935" cy="292147"/>
            </a:xfrm>
          </p:grpSpPr>
          <p:cxnSp>
            <p:nvCxnSpPr>
              <p:cNvPr id="290" name="Straight Connector 4"/>
              <p:cNvCxnSpPr/>
              <p:nvPr/>
            </p:nvCxnSpPr>
            <p:spPr>
              <a:xfrm>
                <a:off x="4588167" y="3416424"/>
                <a:ext cx="127849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1" name="Straight Connector 7"/>
              <p:cNvCxnSpPr/>
              <p:nvPr/>
            </p:nvCxnSpPr>
            <p:spPr>
              <a:xfrm flipH="1">
                <a:off x="4460081" y="3416424"/>
                <a:ext cx="128088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2" name="Oval 21"/>
              <p:cNvSpPr/>
              <p:nvPr/>
            </p:nvSpPr>
            <p:spPr>
              <a:xfrm>
                <a:off x="4514100" y="3268293"/>
                <a:ext cx="148131" cy="148131"/>
              </a:xfrm>
              <a:prstGeom prst="ellipse">
                <a:avLst/>
              </a:prstGeom>
              <a:ln w="12700"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s-CZ" sz="1200"/>
              </a:p>
            </p:txBody>
          </p:sp>
        </p:grpSp>
        <p:cxnSp>
          <p:nvCxnSpPr>
            <p:cNvPr id="293" name="Straight Connector 32"/>
            <p:cNvCxnSpPr>
              <a:stCxn id="292" idx="4"/>
            </p:cNvCxnSpPr>
            <p:nvPr/>
          </p:nvCxnSpPr>
          <p:spPr>
            <a:xfrm>
              <a:off x="3611047" y="2185209"/>
              <a:ext cx="14401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94" name="Skupina 293"/>
            <p:cNvGrpSpPr/>
            <p:nvPr/>
          </p:nvGrpSpPr>
          <p:grpSpPr>
            <a:xfrm>
              <a:off x="1364234" y="3493253"/>
              <a:ext cx="255935" cy="292147"/>
              <a:chOff x="1203672" y="3497956"/>
              <a:chExt cx="255935" cy="292147"/>
            </a:xfrm>
          </p:grpSpPr>
          <p:cxnSp>
            <p:nvCxnSpPr>
              <p:cNvPr id="295" name="Straight Connector 32"/>
              <p:cNvCxnSpPr>
                <a:stCxn id="299" idx="4"/>
              </p:cNvCxnSpPr>
              <p:nvPr/>
            </p:nvCxnSpPr>
            <p:spPr>
              <a:xfrm>
                <a:off x="1331757" y="3646087"/>
                <a:ext cx="0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96" name="Skupina 295"/>
              <p:cNvGrpSpPr/>
              <p:nvPr/>
            </p:nvGrpSpPr>
            <p:grpSpPr>
              <a:xfrm>
                <a:off x="1203672" y="3497956"/>
                <a:ext cx="255935" cy="292147"/>
                <a:chOff x="4460081" y="3268293"/>
                <a:chExt cx="255935" cy="292147"/>
              </a:xfrm>
            </p:grpSpPr>
            <p:cxnSp>
              <p:nvCxnSpPr>
                <p:cNvPr id="297" name="Straight Connector 4"/>
                <p:cNvCxnSpPr/>
                <p:nvPr/>
              </p:nvCxnSpPr>
              <p:spPr>
                <a:xfrm>
                  <a:off x="4588167" y="3416424"/>
                  <a:ext cx="127849" cy="144016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8" name="Straight Connector 7"/>
                <p:cNvCxnSpPr/>
                <p:nvPr/>
              </p:nvCxnSpPr>
              <p:spPr>
                <a:xfrm flipH="1">
                  <a:off x="4460081" y="3416424"/>
                  <a:ext cx="128088" cy="144016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99" name="Oval 21"/>
                <p:cNvSpPr/>
                <p:nvPr/>
              </p:nvSpPr>
              <p:spPr>
                <a:xfrm>
                  <a:off x="4514100" y="3268293"/>
                  <a:ext cx="148131" cy="148131"/>
                </a:xfrm>
                <a:prstGeom prst="ellipse">
                  <a:avLst/>
                </a:prstGeom>
                <a:ln w="12700">
                  <a:solidFill>
                    <a:srgbClr val="00B050"/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cs-CZ" sz="1200"/>
                </a:p>
              </p:txBody>
            </p:sp>
          </p:grpSp>
        </p:grpSp>
        <p:cxnSp>
          <p:nvCxnSpPr>
            <p:cNvPr id="300" name="Straight Connector 23"/>
            <p:cNvCxnSpPr>
              <a:stCxn id="306" idx="4"/>
              <a:endCxn id="304" idx="0"/>
            </p:cNvCxnSpPr>
            <p:nvPr/>
          </p:nvCxnSpPr>
          <p:spPr>
            <a:xfrm flipH="1" flipV="1">
              <a:off x="5728243" y="2435011"/>
              <a:ext cx="1562721" cy="1045643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01" name="Skupina 300"/>
            <p:cNvGrpSpPr/>
            <p:nvPr/>
          </p:nvGrpSpPr>
          <p:grpSpPr>
            <a:xfrm rot="16200000" flipH="1" flipV="1">
              <a:off x="5454202" y="2288820"/>
              <a:ext cx="255935" cy="292147"/>
              <a:chOff x="4460081" y="3268293"/>
              <a:chExt cx="255935" cy="292147"/>
            </a:xfrm>
          </p:grpSpPr>
          <p:cxnSp>
            <p:nvCxnSpPr>
              <p:cNvPr id="302" name="Straight Connector 4"/>
              <p:cNvCxnSpPr/>
              <p:nvPr/>
            </p:nvCxnSpPr>
            <p:spPr>
              <a:xfrm>
                <a:off x="4588167" y="3416424"/>
                <a:ext cx="127849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3" name="Straight Connector 7"/>
              <p:cNvCxnSpPr/>
              <p:nvPr/>
            </p:nvCxnSpPr>
            <p:spPr>
              <a:xfrm flipH="1">
                <a:off x="4460081" y="3416424"/>
                <a:ext cx="128088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4" name="Oval 21"/>
              <p:cNvSpPr/>
              <p:nvPr/>
            </p:nvSpPr>
            <p:spPr>
              <a:xfrm>
                <a:off x="4514100" y="3268293"/>
                <a:ext cx="148131" cy="148131"/>
              </a:xfrm>
              <a:prstGeom prst="ellipse">
                <a:avLst/>
              </a:prstGeom>
              <a:ln w="12700"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s-CZ" sz="1200"/>
              </a:p>
            </p:txBody>
          </p:sp>
        </p:grpSp>
        <p:cxnSp>
          <p:nvCxnSpPr>
            <p:cNvPr id="305" name="Straight Connector 32"/>
            <p:cNvCxnSpPr/>
            <p:nvPr/>
          </p:nvCxnSpPr>
          <p:spPr>
            <a:xfrm flipH="1">
              <a:off x="7188512" y="3692555"/>
              <a:ext cx="20191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6" name="Oval 39"/>
            <p:cNvSpPr/>
            <p:nvPr/>
          </p:nvSpPr>
          <p:spPr>
            <a:xfrm rot="10800000" flipH="1">
              <a:off x="7216898" y="3480654"/>
              <a:ext cx="148131" cy="148131"/>
            </a:xfrm>
            <a:prstGeom prst="ellipse">
              <a:avLst/>
            </a:prstGeom>
            <a:ln w="1270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 sz="1200"/>
            </a:p>
          </p:txBody>
        </p:sp>
        <p:cxnSp>
          <p:nvCxnSpPr>
            <p:cNvPr id="307" name="Straight Connector 32"/>
            <p:cNvCxnSpPr>
              <a:stCxn id="306" idx="0"/>
            </p:cNvCxnSpPr>
            <p:nvPr/>
          </p:nvCxnSpPr>
          <p:spPr>
            <a:xfrm flipH="1">
              <a:off x="7290964" y="3628785"/>
              <a:ext cx="0" cy="145773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8" name="Straight Connector 32"/>
            <p:cNvCxnSpPr>
              <a:stCxn id="304" idx="4"/>
            </p:cNvCxnSpPr>
            <p:nvPr/>
          </p:nvCxnSpPr>
          <p:spPr>
            <a:xfrm flipH="1">
              <a:off x="5436096" y="2435011"/>
              <a:ext cx="14401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9" name="Straight Connector 23"/>
            <p:cNvCxnSpPr>
              <a:stCxn id="320" idx="0"/>
              <a:endCxn id="313" idx="0"/>
            </p:cNvCxnSpPr>
            <p:nvPr/>
          </p:nvCxnSpPr>
          <p:spPr>
            <a:xfrm flipH="1" flipV="1">
              <a:off x="5729076" y="2176233"/>
              <a:ext cx="1970597" cy="1308044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10" name="Skupina 309"/>
            <p:cNvGrpSpPr/>
            <p:nvPr/>
          </p:nvGrpSpPr>
          <p:grpSpPr>
            <a:xfrm rot="16200000" flipH="1" flipV="1">
              <a:off x="5455035" y="2030042"/>
              <a:ext cx="255935" cy="292147"/>
              <a:chOff x="4460081" y="3268293"/>
              <a:chExt cx="255935" cy="292147"/>
            </a:xfrm>
          </p:grpSpPr>
          <p:cxnSp>
            <p:nvCxnSpPr>
              <p:cNvPr id="311" name="Straight Connector 4"/>
              <p:cNvCxnSpPr/>
              <p:nvPr/>
            </p:nvCxnSpPr>
            <p:spPr>
              <a:xfrm>
                <a:off x="4588167" y="3416424"/>
                <a:ext cx="127849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2" name="Straight Connector 7"/>
              <p:cNvCxnSpPr/>
              <p:nvPr/>
            </p:nvCxnSpPr>
            <p:spPr>
              <a:xfrm flipH="1">
                <a:off x="4460081" y="3416424"/>
                <a:ext cx="128088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13" name="Oval 21"/>
              <p:cNvSpPr/>
              <p:nvPr/>
            </p:nvSpPr>
            <p:spPr>
              <a:xfrm>
                <a:off x="4514100" y="3268293"/>
                <a:ext cx="148131" cy="148131"/>
              </a:xfrm>
              <a:prstGeom prst="ellipse">
                <a:avLst/>
              </a:prstGeom>
              <a:ln w="12700"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s-CZ" sz="1200"/>
              </a:p>
            </p:txBody>
          </p:sp>
        </p:grpSp>
        <p:cxnSp>
          <p:nvCxnSpPr>
            <p:cNvPr id="314" name="Straight Connector 32"/>
            <p:cNvCxnSpPr>
              <a:stCxn id="313" idx="4"/>
            </p:cNvCxnSpPr>
            <p:nvPr/>
          </p:nvCxnSpPr>
          <p:spPr>
            <a:xfrm flipH="1">
              <a:off x="5436929" y="2176233"/>
              <a:ext cx="14401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15" name="Skupina 314"/>
            <p:cNvGrpSpPr/>
            <p:nvPr/>
          </p:nvGrpSpPr>
          <p:grpSpPr>
            <a:xfrm flipH="1">
              <a:off x="7571823" y="3484277"/>
              <a:ext cx="255935" cy="292147"/>
              <a:chOff x="1203672" y="3497956"/>
              <a:chExt cx="255935" cy="292147"/>
            </a:xfrm>
          </p:grpSpPr>
          <p:cxnSp>
            <p:nvCxnSpPr>
              <p:cNvPr id="316" name="Straight Connector 32"/>
              <p:cNvCxnSpPr>
                <a:stCxn id="320" idx="4"/>
              </p:cNvCxnSpPr>
              <p:nvPr/>
            </p:nvCxnSpPr>
            <p:spPr>
              <a:xfrm>
                <a:off x="1331757" y="3646087"/>
                <a:ext cx="0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17" name="Skupina 316"/>
              <p:cNvGrpSpPr/>
              <p:nvPr/>
            </p:nvGrpSpPr>
            <p:grpSpPr>
              <a:xfrm>
                <a:off x="1203672" y="3497956"/>
                <a:ext cx="255935" cy="292147"/>
                <a:chOff x="4460081" y="3268293"/>
                <a:chExt cx="255935" cy="292147"/>
              </a:xfrm>
            </p:grpSpPr>
            <p:cxnSp>
              <p:nvCxnSpPr>
                <p:cNvPr id="318" name="Straight Connector 4"/>
                <p:cNvCxnSpPr/>
                <p:nvPr/>
              </p:nvCxnSpPr>
              <p:spPr>
                <a:xfrm>
                  <a:off x="4588167" y="3416424"/>
                  <a:ext cx="127849" cy="144016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9" name="Straight Connector 7"/>
                <p:cNvCxnSpPr/>
                <p:nvPr/>
              </p:nvCxnSpPr>
              <p:spPr>
                <a:xfrm flipH="1">
                  <a:off x="4460081" y="3416424"/>
                  <a:ext cx="128088" cy="144016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20" name="Oval 21"/>
                <p:cNvSpPr/>
                <p:nvPr/>
              </p:nvSpPr>
              <p:spPr>
                <a:xfrm>
                  <a:off x="4514100" y="3268293"/>
                  <a:ext cx="148131" cy="148131"/>
                </a:xfrm>
                <a:prstGeom prst="ellipse">
                  <a:avLst/>
                </a:prstGeom>
                <a:ln w="12700">
                  <a:solidFill>
                    <a:srgbClr val="00B050"/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cs-CZ" sz="1200"/>
                </a:p>
              </p:txBody>
            </p:sp>
          </p:grpSp>
        </p:grpSp>
        <p:sp>
          <p:nvSpPr>
            <p:cNvPr id="321" name="TextovéPole 320"/>
            <p:cNvSpPr txBox="1"/>
            <p:nvPr/>
          </p:nvSpPr>
          <p:spPr>
            <a:xfrm rot="19527921">
              <a:off x="1885033" y="2452925"/>
              <a:ext cx="1057186" cy="3754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cs-CZ" sz="1050" dirty="0" err="1"/>
                <a:t>reaching</a:t>
              </a:r>
              <a:endParaRPr lang="cs-CZ" sz="1050" dirty="0"/>
            </a:p>
          </p:txBody>
        </p:sp>
        <p:sp>
          <p:nvSpPr>
            <p:cNvPr id="322" name="TextovéPole 321"/>
            <p:cNvSpPr txBox="1"/>
            <p:nvPr/>
          </p:nvSpPr>
          <p:spPr>
            <a:xfrm rot="19527921">
              <a:off x="2227264" y="2907642"/>
              <a:ext cx="1008099" cy="3754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cs-CZ" sz="1050" dirty="0" err="1"/>
                <a:t>fulfilling</a:t>
              </a:r>
              <a:endParaRPr lang="cs-CZ" sz="1050" dirty="0"/>
            </a:p>
          </p:txBody>
        </p:sp>
        <p:grpSp>
          <p:nvGrpSpPr>
            <p:cNvPr id="323" name="Skupina 322"/>
            <p:cNvGrpSpPr/>
            <p:nvPr/>
          </p:nvGrpSpPr>
          <p:grpSpPr>
            <a:xfrm flipH="1">
              <a:off x="5882507" y="2404503"/>
              <a:ext cx="1350330" cy="830145"/>
              <a:chOff x="6419777" y="2122971"/>
              <a:chExt cx="1350330" cy="830145"/>
            </a:xfrm>
          </p:grpSpPr>
          <p:sp>
            <p:nvSpPr>
              <p:cNvPr id="324" name="TextovéPole 323"/>
              <p:cNvSpPr txBox="1"/>
              <p:nvPr/>
            </p:nvSpPr>
            <p:spPr>
              <a:xfrm rot="19527921">
                <a:off x="6419777" y="2122971"/>
                <a:ext cx="1057186" cy="37542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cs-CZ" sz="1050" dirty="0" err="1"/>
                  <a:t>reaching</a:t>
                </a:r>
                <a:endParaRPr lang="cs-CZ" sz="1050" dirty="0"/>
              </a:p>
            </p:txBody>
          </p:sp>
          <p:sp>
            <p:nvSpPr>
              <p:cNvPr id="325" name="TextovéPole 324"/>
              <p:cNvSpPr txBox="1"/>
              <p:nvPr/>
            </p:nvSpPr>
            <p:spPr>
              <a:xfrm rot="19527921">
                <a:off x="6762008" y="2577688"/>
                <a:ext cx="1008099" cy="37542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cs-CZ" sz="1050" dirty="0" err="1"/>
                  <a:t>fulfilling</a:t>
                </a:r>
                <a:endParaRPr lang="cs-CZ" sz="1050" dirty="0"/>
              </a:p>
            </p:txBody>
          </p:sp>
        </p:grpSp>
        <p:cxnSp>
          <p:nvCxnSpPr>
            <p:cNvPr id="326" name="Straight Connector 23"/>
            <p:cNvCxnSpPr>
              <a:endCxn id="330" idx="0"/>
            </p:cNvCxnSpPr>
            <p:nvPr/>
          </p:nvCxnSpPr>
          <p:spPr>
            <a:xfrm flipH="1">
              <a:off x="5708799" y="4830176"/>
              <a:ext cx="1562721" cy="1058343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27" name="Skupina 326"/>
            <p:cNvGrpSpPr/>
            <p:nvPr/>
          </p:nvGrpSpPr>
          <p:grpSpPr>
            <a:xfrm rot="5400000" flipH="1">
              <a:off x="5434758" y="5742563"/>
              <a:ext cx="255935" cy="292147"/>
              <a:chOff x="4460081" y="3268293"/>
              <a:chExt cx="255935" cy="292147"/>
            </a:xfrm>
          </p:grpSpPr>
          <p:cxnSp>
            <p:nvCxnSpPr>
              <p:cNvPr id="328" name="Straight Connector 4"/>
              <p:cNvCxnSpPr/>
              <p:nvPr/>
            </p:nvCxnSpPr>
            <p:spPr>
              <a:xfrm>
                <a:off x="4588167" y="3416424"/>
                <a:ext cx="127849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9" name="Straight Connector 7"/>
              <p:cNvCxnSpPr/>
              <p:nvPr/>
            </p:nvCxnSpPr>
            <p:spPr>
              <a:xfrm flipH="1">
                <a:off x="4460081" y="3416424"/>
                <a:ext cx="128088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0" name="Oval 21"/>
              <p:cNvSpPr/>
              <p:nvPr/>
            </p:nvSpPr>
            <p:spPr>
              <a:xfrm>
                <a:off x="4514100" y="3268293"/>
                <a:ext cx="148131" cy="148131"/>
              </a:xfrm>
              <a:prstGeom prst="ellipse">
                <a:avLst/>
              </a:prstGeom>
              <a:ln w="12700"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s-CZ" sz="1200"/>
              </a:p>
            </p:txBody>
          </p:sp>
        </p:grpSp>
        <p:cxnSp>
          <p:nvCxnSpPr>
            <p:cNvPr id="331" name="Straight Connector 32"/>
            <p:cNvCxnSpPr/>
            <p:nvPr/>
          </p:nvCxnSpPr>
          <p:spPr>
            <a:xfrm flipH="1" flipV="1">
              <a:off x="7169068" y="4618275"/>
              <a:ext cx="20191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2" name="Straight Connector 32"/>
            <p:cNvCxnSpPr/>
            <p:nvPr/>
          </p:nvCxnSpPr>
          <p:spPr>
            <a:xfrm flipV="1">
              <a:off x="7270026" y="4536273"/>
              <a:ext cx="1494" cy="286791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3" name="Straight Connector 32"/>
            <p:cNvCxnSpPr>
              <a:stCxn id="330" idx="4"/>
            </p:cNvCxnSpPr>
            <p:nvPr/>
          </p:nvCxnSpPr>
          <p:spPr>
            <a:xfrm flipH="1" flipV="1">
              <a:off x="5416652" y="5888519"/>
              <a:ext cx="14401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4" name="TextovéPole 333"/>
            <p:cNvSpPr txBox="1"/>
            <p:nvPr/>
          </p:nvSpPr>
          <p:spPr>
            <a:xfrm rot="19527921">
              <a:off x="5809675" y="5092196"/>
              <a:ext cx="1036518" cy="3754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cs-CZ" sz="1050" dirty="0" err="1"/>
                <a:t>focusing</a:t>
              </a:r>
              <a:endParaRPr lang="cs-CZ" sz="1050" dirty="0"/>
            </a:p>
          </p:txBody>
        </p:sp>
        <p:cxnSp>
          <p:nvCxnSpPr>
            <p:cNvPr id="335" name="Straight Connector 23"/>
            <p:cNvCxnSpPr>
              <a:endCxn id="339" idx="0"/>
            </p:cNvCxnSpPr>
            <p:nvPr/>
          </p:nvCxnSpPr>
          <p:spPr>
            <a:xfrm>
              <a:off x="1899002" y="4847560"/>
              <a:ext cx="1562721" cy="1058343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36" name="Skupina 335"/>
            <p:cNvGrpSpPr/>
            <p:nvPr/>
          </p:nvGrpSpPr>
          <p:grpSpPr>
            <a:xfrm rot="16200000">
              <a:off x="3479829" y="5759947"/>
              <a:ext cx="255935" cy="292147"/>
              <a:chOff x="4460081" y="3268293"/>
              <a:chExt cx="255935" cy="292147"/>
            </a:xfrm>
          </p:grpSpPr>
          <p:cxnSp>
            <p:nvCxnSpPr>
              <p:cNvPr id="337" name="Straight Connector 4"/>
              <p:cNvCxnSpPr/>
              <p:nvPr/>
            </p:nvCxnSpPr>
            <p:spPr>
              <a:xfrm>
                <a:off x="4588167" y="3416424"/>
                <a:ext cx="127849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8" name="Straight Connector 7"/>
              <p:cNvCxnSpPr/>
              <p:nvPr/>
            </p:nvCxnSpPr>
            <p:spPr>
              <a:xfrm flipH="1">
                <a:off x="4460081" y="3416424"/>
                <a:ext cx="128088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9" name="Oval 21"/>
              <p:cNvSpPr/>
              <p:nvPr/>
            </p:nvSpPr>
            <p:spPr>
              <a:xfrm>
                <a:off x="4514100" y="3268293"/>
                <a:ext cx="148131" cy="148131"/>
              </a:xfrm>
              <a:prstGeom prst="ellipse">
                <a:avLst/>
              </a:prstGeom>
              <a:ln w="12700"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s-CZ" sz="1200"/>
              </a:p>
            </p:txBody>
          </p:sp>
        </p:grpSp>
        <p:cxnSp>
          <p:nvCxnSpPr>
            <p:cNvPr id="340" name="Straight Connector 32"/>
            <p:cNvCxnSpPr/>
            <p:nvPr/>
          </p:nvCxnSpPr>
          <p:spPr>
            <a:xfrm flipV="1">
              <a:off x="1799539" y="4635658"/>
              <a:ext cx="20191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1" name="Straight Connector 32"/>
            <p:cNvCxnSpPr/>
            <p:nvPr/>
          </p:nvCxnSpPr>
          <p:spPr>
            <a:xfrm flipH="1" flipV="1">
              <a:off x="1899003" y="4553656"/>
              <a:ext cx="1494" cy="286791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2" name="Straight Connector 32"/>
            <p:cNvCxnSpPr>
              <a:stCxn id="339" idx="4"/>
            </p:cNvCxnSpPr>
            <p:nvPr/>
          </p:nvCxnSpPr>
          <p:spPr>
            <a:xfrm flipV="1">
              <a:off x="3609854" y="5905903"/>
              <a:ext cx="14401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3" name="TextovéPole 342"/>
            <p:cNvSpPr txBox="1"/>
            <p:nvPr/>
          </p:nvSpPr>
          <p:spPr>
            <a:xfrm rot="2072079" flipH="1">
              <a:off x="2316580" y="5109578"/>
              <a:ext cx="1052019" cy="3754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cs-CZ" sz="1050" dirty="0" err="1"/>
                <a:t>covering</a:t>
              </a:r>
              <a:endParaRPr lang="cs-CZ" sz="1050" dirty="0"/>
            </a:p>
          </p:txBody>
        </p:sp>
        <p:sp>
          <p:nvSpPr>
            <p:cNvPr id="344" name="Rectangle 24"/>
            <p:cNvSpPr/>
            <p:nvPr/>
          </p:nvSpPr>
          <p:spPr>
            <a:xfrm>
              <a:off x="905537" y="3783533"/>
              <a:ext cx="1656971" cy="775004"/>
            </a:xfrm>
            <a:prstGeom prst="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s-CZ" sz="1200" dirty="0" err="1"/>
                <a:t>Action</a:t>
              </a:r>
              <a:endParaRPr lang="cs-CZ" sz="1200" dirty="0"/>
            </a:p>
          </p:txBody>
        </p:sp>
        <p:sp>
          <p:nvSpPr>
            <p:cNvPr id="345" name="Rectangle 24"/>
            <p:cNvSpPr/>
            <p:nvPr/>
          </p:nvSpPr>
          <p:spPr>
            <a:xfrm>
              <a:off x="6632292" y="3783533"/>
              <a:ext cx="1656971" cy="775003"/>
            </a:xfrm>
            <a:prstGeom prst="rect">
              <a:avLst/>
            </a:prstGeom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s-CZ" sz="1200" dirty="0" err="1"/>
                <a:t>Flow</a:t>
              </a:r>
              <a:endParaRPr lang="cs-CZ" sz="1200" dirty="0"/>
            </a:p>
          </p:txBody>
        </p:sp>
        <p:cxnSp>
          <p:nvCxnSpPr>
            <p:cNvPr id="346" name="Straight Connector 23"/>
            <p:cNvCxnSpPr/>
            <p:nvPr/>
          </p:nvCxnSpPr>
          <p:spPr>
            <a:xfrm rot="5400000" flipV="1">
              <a:off x="3167828" y="3556374"/>
              <a:ext cx="0" cy="120153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47" name="Skupina 346"/>
            <p:cNvGrpSpPr/>
            <p:nvPr/>
          </p:nvGrpSpPr>
          <p:grpSpPr>
            <a:xfrm rot="5400000">
              <a:off x="2592360" y="4010950"/>
              <a:ext cx="255935" cy="292147"/>
              <a:chOff x="4460081" y="3268293"/>
              <a:chExt cx="255935" cy="292147"/>
            </a:xfrm>
          </p:grpSpPr>
          <p:cxnSp>
            <p:nvCxnSpPr>
              <p:cNvPr id="348" name="Straight Connector 4"/>
              <p:cNvCxnSpPr/>
              <p:nvPr/>
            </p:nvCxnSpPr>
            <p:spPr>
              <a:xfrm>
                <a:off x="4588167" y="3416424"/>
                <a:ext cx="127849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9" name="Straight Connector 7"/>
              <p:cNvCxnSpPr/>
              <p:nvPr/>
            </p:nvCxnSpPr>
            <p:spPr>
              <a:xfrm flipH="1">
                <a:off x="4460081" y="3416424"/>
                <a:ext cx="128088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50" name="Oval 21"/>
              <p:cNvSpPr/>
              <p:nvPr/>
            </p:nvSpPr>
            <p:spPr>
              <a:xfrm>
                <a:off x="4514100" y="3268293"/>
                <a:ext cx="148131" cy="148131"/>
              </a:xfrm>
              <a:prstGeom prst="ellipse">
                <a:avLst/>
              </a:prstGeom>
              <a:ln w="12700"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s-CZ" sz="1200"/>
              </a:p>
            </p:txBody>
          </p:sp>
        </p:grpSp>
        <p:sp>
          <p:nvSpPr>
            <p:cNvPr id="351" name="TextovéPole 350"/>
            <p:cNvSpPr txBox="1"/>
            <p:nvPr/>
          </p:nvSpPr>
          <p:spPr>
            <a:xfrm>
              <a:off x="2664335" y="4065953"/>
              <a:ext cx="1124358" cy="3754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cs-CZ" sz="1050" dirty="0" err="1"/>
                <a:t>organizer</a:t>
              </a:r>
              <a:endParaRPr lang="cs-CZ" sz="1050" dirty="0"/>
            </a:p>
          </p:txBody>
        </p:sp>
        <p:cxnSp>
          <p:nvCxnSpPr>
            <p:cNvPr id="352" name="Straight Connector 23"/>
            <p:cNvCxnSpPr/>
            <p:nvPr/>
          </p:nvCxnSpPr>
          <p:spPr>
            <a:xfrm rot="5400000" flipV="1">
              <a:off x="3155128" y="3819006"/>
              <a:ext cx="0" cy="120153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53" name="Skupina 352"/>
            <p:cNvGrpSpPr/>
            <p:nvPr/>
          </p:nvGrpSpPr>
          <p:grpSpPr>
            <a:xfrm rot="5400000">
              <a:off x="2592360" y="4273582"/>
              <a:ext cx="255935" cy="292147"/>
              <a:chOff x="4460081" y="3268293"/>
              <a:chExt cx="255935" cy="292147"/>
            </a:xfrm>
          </p:grpSpPr>
          <p:cxnSp>
            <p:nvCxnSpPr>
              <p:cNvPr id="354" name="Straight Connector 4"/>
              <p:cNvCxnSpPr/>
              <p:nvPr/>
            </p:nvCxnSpPr>
            <p:spPr>
              <a:xfrm>
                <a:off x="4588167" y="3416424"/>
                <a:ext cx="127849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5" name="Straight Connector 7"/>
              <p:cNvCxnSpPr/>
              <p:nvPr/>
            </p:nvCxnSpPr>
            <p:spPr>
              <a:xfrm flipH="1">
                <a:off x="4460081" y="3416424"/>
                <a:ext cx="128088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56" name="Oval 21"/>
              <p:cNvSpPr/>
              <p:nvPr/>
            </p:nvSpPr>
            <p:spPr>
              <a:xfrm>
                <a:off x="4514100" y="3268293"/>
                <a:ext cx="148131" cy="148131"/>
              </a:xfrm>
              <a:prstGeom prst="ellipse">
                <a:avLst/>
              </a:prstGeom>
              <a:ln w="12700"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s-CZ" sz="1200"/>
              </a:p>
            </p:txBody>
          </p:sp>
        </p:grpSp>
        <p:grpSp>
          <p:nvGrpSpPr>
            <p:cNvPr id="357" name="Skupina 356"/>
            <p:cNvGrpSpPr/>
            <p:nvPr/>
          </p:nvGrpSpPr>
          <p:grpSpPr>
            <a:xfrm rot="5400000" flipV="1">
              <a:off x="3494556" y="4273582"/>
              <a:ext cx="255935" cy="292147"/>
              <a:chOff x="4460081" y="3268293"/>
              <a:chExt cx="255935" cy="292147"/>
            </a:xfrm>
          </p:grpSpPr>
          <p:cxnSp>
            <p:nvCxnSpPr>
              <p:cNvPr id="358" name="Straight Connector 4"/>
              <p:cNvCxnSpPr/>
              <p:nvPr/>
            </p:nvCxnSpPr>
            <p:spPr>
              <a:xfrm>
                <a:off x="4588167" y="3416424"/>
                <a:ext cx="127849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9" name="Straight Connector 7"/>
              <p:cNvCxnSpPr/>
              <p:nvPr/>
            </p:nvCxnSpPr>
            <p:spPr>
              <a:xfrm flipH="1">
                <a:off x="4460081" y="3416424"/>
                <a:ext cx="128088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60" name="Oval 21"/>
              <p:cNvSpPr/>
              <p:nvPr/>
            </p:nvSpPr>
            <p:spPr>
              <a:xfrm>
                <a:off x="4514100" y="3268293"/>
                <a:ext cx="148131" cy="148131"/>
              </a:xfrm>
              <a:prstGeom prst="ellipse">
                <a:avLst/>
              </a:prstGeom>
              <a:ln w="12700"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s-CZ" sz="1200"/>
              </a:p>
            </p:txBody>
          </p:sp>
        </p:grpSp>
        <p:sp>
          <p:nvSpPr>
            <p:cNvPr id="361" name="TextovéPole 360"/>
            <p:cNvSpPr txBox="1"/>
            <p:nvPr/>
          </p:nvSpPr>
          <p:spPr>
            <a:xfrm>
              <a:off x="2663171" y="4391967"/>
              <a:ext cx="1049434" cy="3754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cs-CZ" sz="1050" dirty="0" err="1"/>
                <a:t>member</a:t>
              </a:r>
              <a:endParaRPr lang="cs-CZ" sz="1050" dirty="0"/>
            </a:p>
          </p:txBody>
        </p:sp>
        <p:cxnSp>
          <p:nvCxnSpPr>
            <p:cNvPr id="362" name="Straight Connector 32"/>
            <p:cNvCxnSpPr/>
            <p:nvPr/>
          </p:nvCxnSpPr>
          <p:spPr>
            <a:xfrm rot="5400000">
              <a:off x="3574423" y="4162095"/>
              <a:ext cx="20191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3" name="Straight Connector 23"/>
            <p:cNvCxnSpPr/>
            <p:nvPr/>
          </p:nvCxnSpPr>
          <p:spPr>
            <a:xfrm rot="16200000" flipH="1" flipV="1">
              <a:off x="6021364" y="3554911"/>
              <a:ext cx="0" cy="120153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64" name="Skupina 363"/>
            <p:cNvGrpSpPr/>
            <p:nvPr/>
          </p:nvGrpSpPr>
          <p:grpSpPr>
            <a:xfrm rot="16200000" flipH="1">
              <a:off x="6340897" y="4009487"/>
              <a:ext cx="255935" cy="292147"/>
              <a:chOff x="4460081" y="3268293"/>
              <a:chExt cx="255935" cy="292147"/>
            </a:xfrm>
          </p:grpSpPr>
          <p:cxnSp>
            <p:nvCxnSpPr>
              <p:cNvPr id="365" name="Straight Connector 4"/>
              <p:cNvCxnSpPr/>
              <p:nvPr/>
            </p:nvCxnSpPr>
            <p:spPr>
              <a:xfrm>
                <a:off x="4588167" y="3416424"/>
                <a:ext cx="127849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6" name="Straight Connector 7"/>
              <p:cNvCxnSpPr/>
              <p:nvPr/>
            </p:nvCxnSpPr>
            <p:spPr>
              <a:xfrm flipH="1">
                <a:off x="4460081" y="3416424"/>
                <a:ext cx="128088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67" name="Oval 21"/>
              <p:cNvSpPr/>
              <p:nvPr/>
            </p:nvSpPr>
            <p:spPr>
              <a:xfrm>
                <a:off x="4514100" y="3268293"/>
                <a:ext cx="148131" cy="148131"/>
              </a:xfrm>
              <a:prstGeom prst="ellipse">
                <a:avLst/>
              </a:prstGeom>
              <a:ln w="12700"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s-CZ" sz="1200"/>
              </a:p>
            </p:txBody>
          </p:sp>
        </p:grpSp>
        <p:sp>
          <p:nvSpPr>
            <p:cNvPr id="368" name="TextovéPole 367"/>
            <p:cNvSpPr txBox="1"/>
            <p:nvPr/>
          </p:nvSpPr>
          <p:spPr>
            <a:xfrm flipH="1">
              <a:off x="5427969" y="4057327"/>
              <a:ext cx="1124358" cy="3754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cs-CZ" sz="1050" dirty="0" err="1"/>
                <a:t>organizer</a:t>
              </a:r>
              <a:endParaRPr lang="cs-CZ" sz="1050" dirty="0"/>
            </a:p>
          </p:txBody>
        </p:sp>
        <p:cxnSp>
          <p:nvCxnSpPr>
            <p:cNvPr id="369" name="Straight Connector 23"/>
            <p:cNvCxnSpPr/>
            <p:nvPr/>
          </p:nvCxnSpPr>
          <p:spPr>
            <a:xfrm rot="16200000" flipH="1" flipV="1">
              <a:off x="6034064" y="3817543"/>
              <a:ext cx="0" cy="120153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70" name="Skupina 369"/>
            <p:cNvGrpSpPr/>
            <p:nvPr/>
          </p:nvGrpSpPr>
          <p:grpSpPr>
            <a:xfrm rot="16200000" flipH="1">
              <a:off x="6340897" y="4272119"/>
              <a:ext cx="255935" cy="292147"/>
              <a:chOff x="4460081" y="3268293"/>
              <a:chExt cx="255935" cy="292147"/>
            </a:xfrm>
          </p:grpSpPr>
          <p:cxnSp>
            <p:nvCxnSpPr>
              <p:cNvPr id="371" name="Straight Connector 4"/>
              <p:cNvCxnSpPr/>
              <p:nvPr/>
            </p:nvCxnSpPr>
            <p:spPr>
              <a:xfrm>
                <a:off x="4588167" y="3416424"/>
                <a:ext cx="127849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2" name="Straight Connector 7"/>
              <p:cNvCxnSpPr/>
              <p:nvPr/>
            </p:nvCxnSpPr>
            <p:spPr>
              <a:xfrm flipH="1">
                <a:off x="4460081" y="3416424"/>
                <a:ext cx="128088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73" name="Oval 21"/>
              <p:cNvSpPr/>
              <p:nvPr/>
            </p:nvSpPr>
            <p:spPr>
              <a:xfrm>
                <a:off x="4514100" y="3268293"/>
                <a:ext cx="148131" cy="148131"/>
              </a:xfrm>
              <a:prstGeom prst="ellipse">
                <a:avLst/>
              </a:prstGeom>
              <a:ln w="12700"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s-CZ" sz="1200"/>
              </a:p>
            </p:txBody>
          </p:sp>
        </p:grpSp>
        <p:grpSp>
          <p:nvGrpSpPr>
            <p:cNvPr id="374" name="Skupina 373"/>
            <p:cNvGrpSpPr/>
            <p:nvPr/>
          </p:nvGrpSpPr>
          <p:grpSpPr>
            <a:xfrm rot="16200000" flipH="1" flipV="1">
              <a:off x="5438701" y="4272119"/>
              <a:ext cx="255935" cy="292147"/>
              <a:chOff x="4460081" y="3268293"/>
              <a:chExt cx="255935" cy="292147"/>
            </a:xfrm>
          </p:grpSpPr>
          <p:cxnSp>
            <p:nvCxnSpPr>
              <p:cNvPr id="375" name="Straight Connector 4"/>
              <p:cNvCxnSpPr/>
              <p:nvPr/>
            </p:nvCxnSpPr>
            <p:spPr>
              <a:xfrm>
                <a:off x="4588167" y="3416424"/>
                <a:ext cx="127849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6" name="Straight Connector 7"/>
              <p:cNvCxnSpPr/>
              <p:nvPr/>
            </p:nvCxnSpPr>
            <p:spPr>
              <a:xfrm flipH="1">
                <a:off x="4460081" y="3416424"/>
                <a:ext cx="128088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77" name="Oval 21"/>
              <p:cNvSpPr/>
              <p:nvPr/>
            </p:nvSpPr>
            <p:spPr>
              <a:xfrm>
                <a:off x="4514100" y="3268293"/>
                <a:ext cx="148131" cy="148131"/>
              </a:xfrm>
              <a:prstGeom prst="ellipse">
                <a:avLst/>
              </a:prstGeom>
              <a:ln w="12700"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s-CZ" sz="1200"/>
              </a:p>
            </p:txBody>
          </p:sp>
        </p:grpSp>
        <p:sp>
          <p:nvSpPr>
            <p:cNvPr id="378" name="TextovéPole 377"/>
            <p:cNvSpPr txBox="1"/>
            <p:nvPr/>
          </p:nvSpPr>
          <p:spPr>
            <a:xfrm flipH="1">
              <a:off x="5476587" y="4390504"/>
              <a:ext cx="1049434" cy="3754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cs-CZ" sz="1050" dirty="0" err="1"/>
                <a:t>member</a:t>
              </a:r>
              <a:endParaRPr lang="cs-CZ" sz="1050" dirty="0"/>
            </a:p>
          </p:txBody>
        </p:sp>
        <p:sp>
          <p:nvSpPr>
            <p:cNvPr id="379" name="Rectangle 8"/>
            <p:cNvSpPr/>
            <p:nvPr/>
          </p:nvSpPr>
          <p:spPr>
            <a:xfrm>
              <a:off x="3759681" y="1843456"/>
              <a:ext cx="1656971" cy="720130"/>
            </a:xfrm>
            <a:prstGeom prst="rect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s-CZ" sz="1200" dirty="0" err="1">
                  <a:solidFill>
                    <a:schemeClr val="bg1"/>
                  </a:solidFill>
                </a:rPr>
                <a:t>Goal</a:t>
              </a:r>
              <a:endParaRPr lang="cs-CZ" sz="1200" dirty="0">
                <a:solidFill>
                  <a:schemeClr val="bg1"/>
                </a:solidFill>
              </a:endParaRPr>
            </a:p>
          </p:txBody>
        </p:sp>
        <p:sp>
          <p:nvSpPr>
            <p:cNvPr id="380" name="Rectangle 22"/>
            <p:cNvSpPr/>
            <p:nvPr/>
          </p:nvSpPr>
          <p:spPr>
            <a:xfrm>
              <a:off x="3759681" y="5748596"/>
              <a:ext cx="1656971" cy="715731"/>
            </a:xfrm>
            <a:prstGeom prst="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s-CZ" sz="1200" dirty="0" err="1"/>
                <a:t>Activity</a:t>
              </a:r>
              <a:endParaRPr lang="cs-CZ" sz="1200" dirty="0"/>
            </a:p>
          </p:txBody>
        </p:sp>
        <p:sp>
          <p:nvSpPr>
            <p:cNvPr id="381" name="Rectangle 24"/>
            <p:cNvSpPr/>
            <p:nvPr/>
          </p:nvSpPr>
          <p:spPr>
            <a:xfrm>
              <a:off x="3759681" y="3783533"/>
              <a:ext cx="1656971" cy="762671"/>
            </a:xfrm>
            <a:prstGeom prst="rect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s-CZ" sz="1200" dirty="0"/>
                <a:t>Agent</a:t>
              </a:r>
            </a:p>
          </p:txBody>
        </p:sp>
        <p:cxnSp>
          <p:nvCxnSpPr>
            <p:cNvPr id="382" name="Straight Connector 23"/>
            <p:cNvCxnSpPr/>
            <p:nvPr/>
          </p:nvCxnSpPr>
          <p:spPr>
            <a:xfrm flipV="1">
              <a:off x="4772094" y="2581998"/>
              <a:ext cx="0" cy="120153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83" name="Skupina 382"/>
            <p:cNvGrpSpPr/>
            <p:nvPr/>
          </p:nvGrpSpPr>
          <p:grpSpPr>
            <a:xfrm>
              <a:off x="4644008" y="3484193"/>
              <a:ext cx="255935" cy="292147"/>
              <a:chOff x="4460081" y="3268293"/>
              <a:chExt cx="255935" cy="292147"/>
            </a:xfrm>
          </p:grpSpPr>
          <p:cxnSp>
            <p:nvCxnSpPr>
              <p:cNvPr id="384" name="Straight Connector 4"/>
              <p:cNvCxnSpPr/>
              <p:nvPr/>
            </p:nvCxnSpPr>
            <p:spPr>
              <a:xfrm>
                <a:off x="4588167" y="3416424"/>
                <a:ext cx="127849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5" name="Straight Connector 7"/>
              <p:cNvCxnSpPr/>
              <p:nvPr/>
            </p:nvCxnSpPr>
            <p:spPr>
              <a:xfrm flipH="1">
                <a:off x="4460081" y="3416424"/>
                <a:ext cx="128088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86" name="Oval 21"/>
              <p:cNvSpPr/>
              <p:nvPr/>
            </p:nvSpPr>
            <p:spPr>
              <a:xfrm>
                <a:off x="4514100" y="3268293"/>
                <a:ext cx="148131" cy="148131"/>
              </a:xfrm>
              <a:prstGeom prst="ellipse">
                <a:avLst/>
              </a:prstGeom>
              <a:ln w="12700"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s-CZ" sz="1200"/>
              </a:p>
            </p:txBody>
          </p:sp>
        </p:grpSp>
        <p:grpSp>
          <p:nvGrpSpPr>
            <p:cNvPr id="387" name="Skupina 386"/>
            <p:cNvGrpSpPr/>
            <p:nvPr/>
          </p:nvGrpSpPr>
          <p:grpSpPr>
            <a:xfrm flipV="1">
              <a:off x="4644008" y="2581997"/>
              <a:ext cx="255935" cy="292147"/>
              <a:chOff x="4460081" y="3268293"/>
              <a:chExt cx="255935" cy="292147"/>
            </a:xfrm>
          </p:grpSpPr>
          <p:cxnSp>
            <p:nvCxnSpPr>
              <p:cNvPr id="388" name="Straight Connector 4"/>
              <p:cNvCxnSpPr/>
              <p:nvPr/>
            </p:nvCxnSpPr>
            <p:spPr>
              <a:xfrm>
                <a:off x="4588167" y="3416424"/>
                <a:ext cx="127849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9" name="Straight Connector 7"/>
              <p:cNvCxnSpPr/>
              <p:nvPr/>
            </p:nvCxnSpPr>
            <p:spPr>
              <a:xfrm flipH="1">
                <a:off x="4460081" y="3416424"/>
                <a:ext cx="128088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90" name="Oval 21"/>
              <p:cNvSpPr/>
              <p:nvPr/>
            </p:nvSpPr>
            <p:spPr>
              <a:xfrm>
                <a:off x="4514100" y="3268293"/>
                <a:ext cx="148131" cy="148131"/>
              </a:xfrm>
              <a:prstGeom prst="ellipse">
                <a:avLst/>
              </a:prstGeom>
              <a:ln w="12700"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s-CZ" sz="1200"/>
              </a:p>
            </p:txBody>
          </p:sp>
        </p:grpSp>
        <p:sp>
          <p:nvSpPr>
            <p:cNvPr id="391" name="TextovéPole 390"/>
            <p:cNvSpPr txBox="1"/>
            <p:nvPr/>
          </p:nvSpPr>
          <p:spPr>
            <a:xfrm rot="16200000">
              <a:off x="4109979" y="2996206"/>
              <a:ext cx="943784" cy="4092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050" dirty="0" err="1"/>
                <a:t>follower</a:t>
              </a:r>
              <a:endParaRPr lang="cs-CZ" sz="1050" dirty="0"/>
            </a:p>
          </p:txBody>
        </p:sp>
        <p:cxnSp>
          <p:nvCxnSpPr>
            <p:cNvPr id="392" name="Straight Connector 23"/>
            <p:cNvCxnSpPr/>
            <p:nvPr/>
          </p:nvCxnSpPr>
          <p:spPr>
            <a:xfrm flipV="1">
              <a:off x="4372143" y="2564905"/>
              <a:ext cx="0" cy="120153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93" name="Skupina 392"/>
            <p:cNvGrpSpPr/>
            <p:nvPr/>
          </p:nvGrpSpPr>
          <p:grpSpPr>
            <a:xfrm flipV="1">
              <a:off x="4244057" y="2564904"/>
              <a:ext cx="255935" cy="292147"/>
              <a:chOff x="4460081" y="3268293"/>
              <a:chExt cx="255935" cy="292147"/>
            </a:xfrm>
          </p:grpSpPr>
          <p:cxnSp>
            <p:nvCxnSpPr>
              <p:cNvPr id="394" name="Straight Connector 4"/>
              <p:cNvCxnSpPr/>
              <p:nvPr/>
            </p:nvCxnSpPr>
            <p:spPr>
              <a:xfrm>
                <a:off x="4588167" y="3416424"/>
                <a:ext cx="127849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5" name="Straight Connector 7"/>
              <p:cNvCxnSpPr/>
              <p:nvPr/>
            </p:nvCxnSpPr>
            <p:spPr>
              <a:xfrm flipH="1">
                <a:off x="4460081" y="3416424"/>
                <a:ext cx="128088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96" name="Oval 21"/>
              <p:cNvSpPr/>
              <p:nvPr/>
            </p:nvSpPr>
            <p:spPr>
              <a:xfrm>
                <a:off x="4514100" y="3268293"/>
                <a:ext cx="148131" cy="148131"/>
              </a:xfrm>
              <a:prstGeom prst="ellipse">
                <a:avLst/>
              </a:prstGeom>
              <a:ln w="12700"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s-CZ" sz="1200"/>
              </a:p>
            </p:txBody>
          </p:sp>
        </p:grpSp>
        <p:cxnSp>
          <p:nvCxnSpPr>
            <p:cNvPr id="397" name="Straight Connector 32"/>
            <p:cNvCxnSpPr/>
            <p:nvPr/>
          </p:nvCxnSpPr>
          <p:spPr>
            <a:xfrm>
              <a:off x="4272676" y="3678932"/>
              <a:ext cx="20191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8" name="TextovéPole 397"/>
            <p:cNvSpPr txBox="1"/>
            <p:nvPr/>
          </p:nvSpPr>
          <p:spPr>
            <a:xfrm rot="16200000">
              <a:off x="3551532" y="2996207"/>
              <a:ext cx="1157096" cy="4092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050" dirty="0" err="1"/>
                <a:t>establisher</a:t>
              </a:r>
              <a:endParaRPr lang="cs-CZ" sz="1050" dirty="0"/>
            </a:p>
          </p:txBody>
        </p:sp>
        <p:sp>
          <p:nvSpPr>
            <p:cNvPr id="399" name="Oval 39"/>
            <p:cNvSpPr/>
            <p:nvPr/>
          </p:nvSpPr>
          <p:spPr>
            <a:xfrm rot="10800000">
              <a:off x="4298075" y="3467031"/>
              <a:ext cx="148131" cy="148131"/>
            </a:xfrm>
            <a:prstGeom prst="ellipse">
              <a:avLst/>
            </a:prstGeom>
            <a:ln w="1270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 sz="1200"/>
            </a:p>
          </p:txBody>
        </p:sp>
        <p:cxnSp>
          <p:nvCxnSpPr>
            <p:cNvPr id="400" name="Straight Connector 23"/>
            <p:cNvCxnSpPr/>
            <p:nvPr/>
          </p:nvCxnSpPr>
          <p:spPr>
            <a:xfrm flipV="1">
              <a:off x="3980255" y="4551544"/>
              <a:ext cx="0" cy="120153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01" name="Skupina 400"/>
            <p:cNvGrpSpPr/>
            <p:nvPr/>
          </p:nvGrpSpPr>
          <p:grpSpPr>
            <a:xfrm>
              <a:off x="3852169" y="5453739"/>
              <a:ext cx="255935" cy="292147"/>
              <a:chOff x="4460081" y="3268293"/>
              <a:chExt cx="255935" cy="292147"/>
            </a:xfrm>
          </p:grpSpPr>
          <p:cxnSp>
            <p:nvCxnSpPr>
              <p:cNvPr id="402" name="Straight Connector 4"/>
              <p:cNvCxnSpPr/>
              <p:nvPr/>
            </p:nvCxnSpPr>
            <p:spPr>
              <a:xfrm>
                <a:off x="4588167" y="3416424"/>
                <a:ext cx="127849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3" name="Straight Connector 7"/>
              <p:cNvCxnSpPr/>
              <p:nvPr/>
            </p:nvCxnSpPr>
            <p:spPr>
              <a:xfrm flipH="1">
                <a:off x="4460081" y="3416424"/>
                <a:ext cx="128088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04" name="Oval 21"/>
              <p:cNvSpPr/>
              <p:nvPr/>
            </p:nvSpPr>
            <p:spPr>
              <a:xfrm>
                <a:off x="4514100" y="3268293"/>
                <a:ext cx="148131" cy="148131"/>
              </a:xfrm>
              <a:prstGeom prst="ellipse">
                <a:avLst/>
              </a:prstGeom>
              <a:ln w="12700"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s-CZ" sz="1200"/>
              </a:p>
            </p:txBody>
          </p:sp>
        </p:grpSp>
        <p:grpSp>
          <p:nvGrpSpPr>
            <p:cNvPr id="405" name="Skupina 404"/>
            <p:cNvGrpSpPr/>
            <p:nvPr/>
          </p:nvGrpSpPr>
          <p:grpSpPr>
            <a:xfrm flipV="1">
              <a:off x="3852169" y="4551543"/>
              <a:ext cx="255935" cy="292147"/>
              <a:chOff x="4460081" y="3268293"/>
              <a:chExt cx="255935" cy="292147"/>
            </a:xfrm>
          </p:grpSpPr>
          <p:cxnSp>
            <p:nvCxnSpPr>
              <p:cNvPr id="406" name="Straight Connector 4"/>
              <p:cNvCxnSpPr/>
              <p:nvPr/>
            </p:nvCxnSpPr>
            <p:spPr>
              <a:xfrm>
                <a:off x="4588167" y="3416424"/>
                <a:ext cx="127849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7" name="Straight Connector 7"/>
              <p:cNvCxnSpPr/>
              <p:nvPr/>
            </p:nvCxnSpPr>
            <p:spPr>
              <a:xfrm flipH="1">
                <a:off x="4460081" y="3416424"/>
                <a:ext cx="128088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08" name="Oval 21"/>
              <p:cNvSpPr/>
              <p:nvPr/>
            </p:nvSpPr>
            <p:spPr>
              <a:xfrm>
                <a:off x="4514100" y="3268293"/>
                <a:ext cx="148131" cy="148131"/>
              </a:xfrm>
              <a:prstGeom prst="ellipse">
                <a:avLst/>
              </a:prstGeom>
              <a:ln w="12700"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s-CZ" sz="1200"/>
              </a:p>
            </p:txBody>
          </p:sp>
        </p:grpSp>
        <p:sp>
          <p:nvSpPr>
            <p:cNvPr id="409" name="TextovéPole 408"/>
            <p:cNvSpPr txBox="1"/>
            <p:nvPr/>
          </p:nvSpPr>
          <p:spPr>
            <a:xfrm rot="16200000">
              <a:off x="3316709" y="4965753"/>
              <a:ext cx="946154" cy="4092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050" dirty="0"/>
                <a:t>superior</a:t>
              </a:r>
            </a:p>
          </p:txBody>
        </p:sp>
        <p:cxnSp>
          <p:nvCxnSpPr>
            <p:cNvPr id="410" name="Straight Connector 23"/>
            <p:cNvCxnSpPr/>
            <p:nvPr/>
          </p:nvCxnSpPr>
          <p:spPr>
            <a:xfrm flipV="1">
              <a:off x="4340295" y="4545837"/>
              <a:ext cx="0" cy="120153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11" name="Skupina 410"/>
            <p:cNvGrpSpPr/>
            <p:nvPr/>
          </p:nvGrpSpPr>
          <p:grpSpPr>
            <a:xfrm>
              <a:off x="4212209" y="5448032"/>
              <a:ext cx="255935" cy="292147"/>
              <a:chOff x="4460081" y="3268293"/>
              <a:chExt cx="255935" cy="292147"/>
            </a:xfrm>
          </p:grpSpPr>
          <p:cxnSp>
            <p:nvCxnSpPr>
              <p:cNvPr id="412" name="Straight Connector 4"/>
              <p:cNvCxnSpPr/>
              <p:nvPr/>
            </p:nvCxnSpPr>
            <p:spPr>
              <a:xfrm>
                <a:off x="4588167" y="3416424"/>
                <a:ext cx="127849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3" name="Straight Connector 7"/>
              <p:cNvCxnSpPr/>
              <p:nvPr/>
            </p:nvCxnSpPr>
            <p:spPr>
              <a:xfrm flipH="1">
                <a:off x="4460081" y="3416424"/>
                <a:ext cx="128088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14" name="Oval 21"/>
              <p:cNvSpPr/>
              <p:nvPr/>
            </p:nvSpPr>
            <p:spPr>
              <a:xfrm>
                <a:off x="4514100" y="3268293"/>
                <a:ext cx="148131" cy="148131"/>
              </a:xfrm>
              <a:prstGeom prst="ellipse">
                <a:avLst/>
              </a:prstGeom>
              <a:ln w="12700"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s-CZ" sz="1200"/>
              </a:p>
            </p:txBody>
          </p:sp>
        </p:grpSp>
        <p:sp>
          <p:nvSpPr>
            <p:cNvPr id="415" name="TextovéPole 414"/>
            <p:cNvSpPr txBox="1"/>
            <p:nvPr/>
          </p:nvSpPr>
          <p:spPr>
            <a:xfrm rot="16200000">
              <a:off x="3741925" y="4960044"/>
              <a:ext cx="815797" cy="4092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050" dirty="0" err="1"/>
                <a:t>author</a:t>
              </a:r>
              <a:endParaRPr lang="cs-CZ" sz="1050" dirty="0"/>
            </a:p>
          </p:txBody>
        </p:sp>
        <p:cxnSp>
          <p:nvCxnSpPr>
            <p:cNvPr id="416" name="Straight Connector 23"/>
            <p:cNvCxnSpPr/>
            <p:nvPr/>
          </p:nvCxnSpPr>
          <p:spPr>
            <a:xfrm flipV="1">
              <a:off x="4776732" y="4558537"/>
              <a:ext cx="0" cy="120153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17" name="Skupina 416"/>
            <p:cNvGrpSpPr/>
            <p:nvPr/>
          </p:nvGrpSpPr>
          <p:grpSpPr>
            <a:xfrm>
              <a:off x="4648646" y="5448032"/>
              <a:ext cx="255935" cy="292147"/>
              <a:chOff x="4460081" y="3268293"/>
              <a:chExt cx="255935" cy="292147"/>
            </a:xfrm>
          </p:grpSpPr>
          <p:cxnSp>
            <p:nvCxnSpPr>
              <p:cNvPr id="418" name="Straight Connector 4"/>
              <p:cNvCxnSpPr/>
              <p:nvPr/>
            </p:nvCxnSpPr>
            <p:spPr>
              <a:xfrm>
                <a:off x="4588167" y="3416424"/>
                <a:ext cx="127849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9" name="Straight Connector 7"/>
              <p:cNvCxnSpPr/>
              <p:nvPr/>
            </p:nvCxnSpPr>
            <p:spPr>
              <a:xfrm flipH="1">
                <a:off x="4460081" y="3416424"/>
                <a:ext cx="128088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20" name="Oval 21"/>
              <p:cNvSpPr/>
              <p:nvPr/>
            </p:nvSpPr>
            <p:spPr>
              <a:xfrm>
                <a:off x="4514100" y="3268293"/>
                <a:ext cx="148131" cy="148131"/>
              </a:xfrm>
              <a:prstGeom prst="ellipse">
                <a:avLst/>
              </a:prstGeom>
              <a:ln w="12700"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s-CZ" sz="1200"/>
              </a:p>
            </p:txBody>
          </p:sp>
        </p:grpSp>
        <p:grpSp>
          <p:nvGrpSpPr>
            <p:cNvPr id="421" name="Skupina 420"/>
            <p:cNvGrpSpPr/>
            <p:nvPr/>
          </p:nvGrpSpPr>
          <p:grpSpPr>
            <a:xfrm flipV="1">
              <a:off x="4648646" y="4545836"/>
              <a:ext cx="255935" cy="292147"/>
              <a:chOff x="4460081" y="3268293"/>
              <a:chExt cx="255935" cy="292147"/>
            </a:xfrm>
          </p:grpSpPr>
          <p:cxnSp>
            <p:nvCxnSpPr>
              <p:cNvPr id="422" name="Straight Connector 4"/>
              <p:cNvCxnSpPr/>
              <p:nvPr/>
            </p:nvCxnSpPr>
            <p:spPr>
              <a:xfrm>
                <a:off x="4588167" y="3416424"/>
                <a:ext cx="127849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3" name="Straight Connector 7"/>
              <p:cNvCxnSpPr/>
              <p:nvPr/>
            </p:nvCxnSpPr>
            <p:spPr>
              <a:xfrm flipH="1">
                <a:off x="4460081" y="3416424"/>
                <a:ext cx="128088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24" name="Oval 21"/>
              <p:cNvSpPr/>
              <p:nvPr/>
            </p:nvSpPr>
            <p:spPr>
              <a:xfrm>
                <a:off x="4514100" y="3268293"/>
                <a:ext cx="148131" cy="148131"/>
              </a:xfrm>
              <a:prstGeom prst="ellipse">
                <a:avLst/>
              </a:prstGeom>
              <a:ln w="12700"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s-CZ" sz="1200"/>
              </a:p>
            </p:txBody>
          </p:sp>
        </p:grpSp>
        <p:sp>
          <p:nvSpPr>
            <p:cNvPr id="425" name="TextovéPole 424"/>
            <p:cNvSpPr txBox="1"/>
            <p:nvPr/>
          </p:nvSpPr>
          <p:spPr>
            <a:xfrm rot="16200000">
              <a:off x="3932622" y="4960044"/>
              <a:ext cx="1259009" cy="4092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050" dirty="0" err="1"/>
                <a:t>collaborator</a:t>
              </a:r>
              <a:endParaRPr lang="cs-CZ" sz="1050" dirty="0"/>
            </a:p>
          </p:txBody>
        </p:sp>
        <p:cxnSp>
          <p:nvCxnSpPr>
            <p:cNvPr id="426" name="Straight Connector 23"/>
            <p:cNvCxnSpPr/>
            <p:nvPr/>
          </p:nvCxnSpPr>
          <p:spPr>
            <a:xfrm flipV="1">
              <a:off x="5164231" y="4540261"/>
              <a:ext cx="0" cy="120153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27" name="Skupina 426"/>
            <p:cNvGrpSpPr/>
            <p:nvPr/>
          </p:nvGrpSpPr>
          <p:grpSpPr>
            <a:xfrm>
              <a:off x="5036145" y="5456540"/>
              <a:ext cx="255935" cy="292147"/>
              <a:chOff x="4460081" y="3268293"/>
              <a:chExt cx="255935" cy="292147"/>
            </a:xfrm>
          </p:grpSpPr>
          <p:cxnSp>
            <p:nvCxnSpPr>
              <p:cNvPr id="428" name="Straight Connector 4"/>
              <p:cNvCxnSpPr/>
              <p:nvPr/>
            </p:nvCxnSpPr>
            <p:spPr>
              <a:xfrm>
                <a:off x="4588167" y="3416424"/>
                <a:ext cx="127849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9" name="Straight Connector 7"/>
              <p:cNvCxnSpPr/>
              <p:nvPr/>
            </p:nvCxnSpPr>
            <p:spPr>
              <a:xfrm flipH="1">
                <a:off x="4460081" y="3416424"/>
                <a:ext cx="128088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0" name="Oval 21"/>
              <p:cNvSpPr/>
              <p:nvPr/>
            </p:nvSpPr>
            <p:spPr>
              <a:xfrm>
                <a:off x="4514100" y="3268293"/>
                <a:ext cx="148131" cy="148131"/>
              </a:xfrm>
              <a:prstGeom prst="ellipse">
                <a:avLst/>
              </a:prstGeom>
              <a:ln w="12700"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s-CZ" sz="1200"/>
              </a:p>
            </p:txBody>
          </p:sp>
        </p:grpSp>
        <p:grpSp>
          <p:nvGrpSpPr>
            <p:cNvPr id="431" name="Skupina 430"/>
            <p:cNvGrpSpPr/>
            <p:nvPr/>
          </p:nvGrpSpPr>
          <p:grpSpPr>
            <a:xfrm flipV="1">
              <a:off x="5036145" y="4540260"/>
              <a:ext cx="255935" cy="292147"/>
              <a:chOff x="4460081" y="3268293"/>
              <a:chExt cx="255935" cy="292147"/>
            </a:xfrm>
          </p:grpSpPr>
          <p:cxnSp>
            <p:nvCxnSpPr>
              <p:cNvPr id="432" name="Straight Connector 4"/>
              <p:cNvCxnSpPr/>
              <p:nvPr/>
            </p:nvCxnSpPr>
            <p:spPr>
              <a:xfrm>
                <a:off x="4588167" y="3416424"/>
                <a:ext cx="127849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3" name="Straight Connector 7"/>
              <p:cNvCxnSpPr/>
              <p:nvPr/>
            </p:nvCxnSpPr>
            <p:spPr>
              <a:xfrm flipH="1">
                <a:off x="4460081" y="3416424"/>
                <a:ext cx="128088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4" name="Oval 21"/>
              <p:cNvSpPr/>
              <p:nvPr/>
            </p:nvSpPr>
            <p:spPr>
              <a:xfrm>
                <a:off x="4514100" y="3268293"/>
                <a:ext cx="148131" cy="148131"/>
              </a:xfrm>
              <a:prstGeom prst="ellipse">
                <a:avLst/>
              </a:prstGeom>
              <a:ln w="12700"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s-CZ" sz="1200"/>
              </a:p>
            </p:txBody>
          </p:sp>
        </p:grpSp>
        <p:sp>
          <p:nvSpPr>
            <p:cNvPr id="435" name="TextovéPole 434"/>
            <p:cNvSpPr txBox="1"/>
            <p:nvPr/>
          </p:nvSpPr>
          <p:spPr>
            <a:xfrm rot="16200000">
              <a:off x="4546905" y="4954469"/>
              <a:ext cx="853719" cy="4092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050" dirty="0" err="1"/>
                <a:t>learner</a:t>
              </a:r>
              <a:endParaRPr lang="cs-CZ" sz="1050" dirty="0"/>
            </a:p>
          </p:txBody>
        </p:sp>
        <p:cxnSp>
          <p:nvCxnSpPr>
            <p:cNvPr id="436" name="Straight Connector 32"/>
            <p:cNvCxnSpPr/>
            <p:nvPr/>
          </p:nvCxnSpPr>
          <p:spPr>
            <a:xfrm>
              <a:off x="4244290" y="4639052"/>
              <a:ext cx="20191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7" name="Straight Connector 32"/>
            <p:cNvCxnSpPr/>
            <p:nvPr/>
          </p:nvCxnSpPr>
          <p:spPr>
            <a:xfrm rot="5400000">
              <a:off x="5407146" y="4156822"/>
              <a:ext cx="20191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38" name="Skupina 437"/>
            <p:cNvGrpSpPr/>
            <p:nvPr/>
          </p:nvGrpSpPr>
          <p:grpSpPr>
            <a:xfrm>
              <a:off x="3469962" y="1311894"/>
              <a:ext cx="922048" cy="694184"/>
              <a:chOff x="3469962" y="1311894"/>
              <a:chExt cx="922048" cy="694184"/>
            </a:xfrm>
          </p:grpSpPr>
          <p:cxnSp>
            <p:nvCxnSpPr>
              <p:cNvPr id="439" name="Straight Connector 23"/>
              <p:cNvCxnSpPr>
                <a:stCxn id="450" idx="2"/>
              </p:cNvCxnSpPr>
              <p:nvPr/>
            </p:nvCxnSpPr>
            <p:spPr>
              <a:xfrm flipV="1">
                <a:off x="3544027" y="1627436"/>
                <a:ext cx="0" cy="205112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40" name="Skupina 439"/>
              <p:cNvGrpSpPr/>
              <p:nvPr/>
            </p:nvGrpSpPr>
            <p:grpSpPr>
              <a:xfrm>
                <a:off x="3469962" y="1804162"/>
                <a:ext cx="283908" cy="201916"/>
                <a:chOff x="3469962" y="1804162"/>
                <a:chExt cx="283908" cy="201916"/>
              </a:xfrm>
            </p:grpSpPr>
            <p:cxnSp>
              <p:nvCxnSpPr>
                <p:cNvPr id="449" name="Straight Connector 32"/>
                <p:cNvCxnSpPr/>
                <p:nvPr/>
              </p:nvCxnSpPr>
              <p:spPr>
                <a:xfrm rot="16200000">
                  <a:off x="3580905" y="1905120"/>
                  <a:ext cx="201916" cy="0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50" name="Oval 39"/>
                <p:cNvSpPr/>
                <p:nvPr/>
              </p:nvSpPr>
              <p:spPr>
                <a:xfrm rot="5400000">
                  <a:off x="3469962" y="1832548"/>
                  <a:ext cx="148131" cy="148131"/>
                </a:xfrm>
                <a:prstGeom prst="ellipse">
                  <a:avLst/>
                </a:prstGeom>
                <a:ln w="12700">
                  <a:solidFill>
                    <a:srgbClr val="00B050"/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cs-CZ" sz="1200"/>
                </a:p>
              </p:txBody>
            </p:sp>
            <p:cxnSp>
              <p:nvCxnSpPr>
                <p:cNvPr id="451" name="Straight Connector 32"/>
                <p:cNvCxnSpPr>
                  <a:stCxn id="450" idx="0"/>
                </p:cNvCxnSpPr>
                <p:nvPr/>
              </p:nvCxnSpPr>
              <p:spPr>
                <a:xfrm>
                  <a:off x="3618093" y="1906614"/>
                  <a:ext cx="135777" cy="0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41" name="Straight Connector 23"/>
              <p:cNvCxnSpPr/>
              <p:nvPr/>
            </p:nvCxnSpPr>
            <p:spPr>
              <a:xfrm>
                <a:off x="3542752" y="1624879"/>
                <a:ext cx="647917" cy="2557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42" name="Skupina 441"/>
              <p:cNvGrpSpPr/>
              <p:nvPr/>
            </p:nvGrpSpPr>
            <p:grpSpPr>
              <a:xfrm>
                <a:off x="4136075" y="1561126"/>
                <a:ext cx="255935" cy="292147"/>
                <a:chOff x="1203672" y="3497956"/>
                <a:chExt cx="255935" cy="292147"/>
              </a:xfrm>
            </p:grpSpPr>
            <p:cxnSp>
              <p:nvCxnSpPr>
                <p:cNvPr id="444" name="Straight Connector 32"/>
                <p:cNvCxnSpPr>
                  <a:stCxn id="448" idx="4"/>
                </p:cNvCxnSpPr>
                <p:nvPr/>
              </p:nvCxnSpPr>
              <p:spPr>
                <a:xfrm>
                  <a:off x="1331757" y="3646087"/>
                  <a:ext cx="0" cy="144016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445" name="Skupina 444"/>
                <p:cNvGrpSpPr/>
                <p:nvPr/>
              </p:nvGrpSpPr>
              <p:grpSpPr>
                <a:xfrm>
                  <a:off x="1203672" y="3497956"/>
                  <a:ext cx="255935" cy="292147"/>
                  <a:chOff x="4460081" y="3268293"/>
                  <a:chExt cx="255935" cy="292147"/>
                </a:xfrm>
              </p:grpSpPr>
              <p:cxnSp>
                <p:nvCxnSpPr>
                  <p:cNvPr id="446" name="Straight Connector 4"/>
                  <p:cNvCxnSpPr/>
                  <p:nvPr/>
                </p:nvCxnSpPr>
                <p:spPr>
                  <a:xfrm>
                    <a:off x="4588167" y="3416424"/>
                    <a:ext cx="127849" cy="144016"/>
                  </a:xfrm>
                  <a:prstGeom prst="line">
                    <a:avLst/>
                  </a:prstGeom>
                  <a:ln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47" name="Straight Connector 7"/>
                  <p:cNvCxnSpPr/>
                  <p:nvPr/>
                </p:nvCxnSpPr>
                <p:spPr>
                  <a:xfrm flipH="1">
                    <a:off x="4460081" y="3416424"/>
                    <a:ext cx="128088" cy="144016"/>
                  </a:xfrm>
                  <a:prstGeom prst="line">
                    <a:avLst/>
                  </a:prstGeom>
                  <a:ln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448" name="Oval 21"/>
                  <p:cNvSpPr/>
                  <p:nvPr/>
                </p:nvSpPr>
                <p:spPr>
                  <a:xfrm>
                    <a:off x="4514100" y="3268293"/>
                    <a:ext cx="148131" cy="148131"/>
                  </a:xfrm>
                  <a:prstGeom prst="ellipse">
                    <a:avLst/>
                  </a:prstGeom>
                  <a:ln w="12700">
                    <a:solidFill>
                      <a:srgbClr val="00B050"/>
                    </a:solidFill>
                  </a:ln>
                </p:spPr>
                <p:style>
                  <a:lnRef idx="2">
                    <a:schemeClr val="accent1"/>
                  </a:lnRef>
                  <a:fillRef idx="1">
                    <a:schemeClr val="lt1"/>
                  </a:fillRef>
                  <a:effectRef idx="0">
                    <a:schemeClr val="accent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200"/>
                  </a:p>
                </p:txBody>
              </p:sp>
            </p:grpSp>
          </p:grpSp>
          <p:sp>
            <p:nvSpPr>
              <p:cNvPr id="443" name="TextovéPole 442"/>
              <p:cNvSpPr txBox="1"/>
              <p:nvPr/>
            </p:nvSpPr>
            <p:spPr>
              <a:xfrm>
                <a:off x="3587549" y="1311894"/>
                <a:ext cx="654153" cy="37542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cs-CZ" sz="1050" dirty="0"/>
                  <a:t>GBS</a:t>
                </a:r>
              </a:p>
            </p:txBody>
          </p:sp>
        </p:grpSp>
        <p:grpSp>
          <p:nvGrpSpPr>
            <p:cNvPr id="452" name="Skupina 451"/>
            <p:cNvGrpSpPr/>
            <p:nvPr/>
          </p:nvGrpSpPr>
          <p:grpSpPr>
            <a:xfrm>
              <a:off x="2766871" y="3255139"/>
              <a:ext cx="1287017" cy="725431"/>
              <a:chOff x="2766871" y="3255139"/>
              <a:chExt cx="1287017" cy="725431"/>
            </a:xfrm>
          </p:grpSpPr>
          <p:cxnSp>
            <p:nvCxnSpPr>
              <p:cNvPr id="453" name="Straight Connector 23"/>
              <p:cNvCxnSpPr>
                <a:stCxn id="464" idx="2"/>
              </p:cNvCxnSpPr>
              <p:nvPr/>
            </p:nvCxnSpPr>
            <p:spPr>
              <a:xfrm flipH="1" flipV="1">
                <a:off x="3540407" y="3554953"/>
                <a:ext cx="1087" cy="252087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54" name="Skupina 453"/>
              <p:cNvGrpSpPr/>
              <p:nvPr/>
            </p:nvGrpSpPr>
            <p:grpSpPr>
              <a:xfrm>
                <a:off x="3467429" y="3778654"/>
                <a:ext cx="283908" cy="201916"/>
                <a:chOff x="3469962" y="1804162"/>
                <a:chExt cx="283908" cy="201916"/>
              </a:xfrm>
            </p:grpSpPr>
            <p:cxnSp>
              <p:nvCxnSpPr>
                <p:cNvPr id="463" name="Straight Connector 32"/>
                <p:cNvCxnSpPr/>
                <p:nvPr/>
              </p:nvCxnSpPr>
              <p:spPr>
                <a:xfrm rot="16200000">
                  <a:off x="3580905" y="1905120"/>
                  <a:ext cx="201916" cy="0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64" name="Oval 39"/>
                <p:cNvSpPr/>
                <p:nvPr/>
              </p:nvSpPr>
              <p:spPr>
                <a:xfrm rot="5400000">
                  <a:off x="3469962" y="1832548"/>
                  <a:ext cx="148131" cy="148131"/>
                </a:xfrm>
                <a:prstGeom prst="ellipse">
                  <a:avLst/>
                </a:prstGeom>
                <a:ln w="12700">
                  <a:solidFill>
                    <a:srgbClr val="00B050"/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cs-CZ" sz="1200"/>
                </a:p>
              </p:txBody>
            </p:sp>
            <p:cxnSp>
              <p:nvCxnSpPr>
                <p:cNvPr id="465" name="Straight Connector 32"/>
                <p:cNvCxnSpPr>
                  <a:stCxn id="464" idx="0"/>
                </p:cNvCxnSpPr>
                <p:nvPr/>
              </p:nvCxnSpPr>
              <p:spPr>
                <a:xfrm>
                  <a:off x="3618093" y="1906614"/>
                  <a:ext cx="135777" cy="0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55" name="Straight Connector 23"/>
              <p:cNvCxnSpPr/>
              <p:nvPr/>
            </p:nvCxnSpPr>
            <p:spPr>
              <a:xfrm flipV="1">
                <a:off x="3542752" y="3554414"/>
                <a:ext cx="309795" cy="40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56" name="Skupina 455"/>
              <p:cNvGrpSpPr/>
              <p:nvPr/>
            </p:nvGrpSpPr>
            <p:grpSpPr>
              <a:xfrm>
                <a:off x="3797953" y="3488104"/>
                <a:ext cx="255935" cy="292147"/>
                <a:chOff x="1203672" y="3497956"/>
                <a:chExt cx="255935" cy="292147"/>
              </a:xfrm>
            </p:grpSpPr>
            <p:cxnSp>
              <p:nvCxnSpPr>
                <p:cNvPr id="458" name="Straight Connector 32"/>
                <p:cNvCxnSpPr>
                  <a:stCxn id="462" idx="4"/>
                </p:cNvCxnSpPr>
                <p:nvPr/>
              </p:nvCxnSpPr>
              <p:spPr>
                <a:xfrm>
                  <a:off x="1331757" y="3646087"/>
                  <a:ext cx="0" cy="144016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459" name="Skupina 458"/>
                <p:cNvGrpSpPr/>
                <p:nvPr/>
              </p:nvGrpSpPr>
              <p:grpSpPr>
                <a:xfrm>
                  <a:off x="1203672" y="3497956"/>
                  <a:ext cx="255935" cy="292147"/>
                  <a:chOff x="4460081" y="3268293"/>
                  <a:chExt cx="255935" cy="292147"/>
                </a:xfrm>
              </p:grpSpPr>
              <p:cxnSp>
                <p:nvCxnSpPr>
                  <p:cNvPr id="460" name="Straight Connector 4"/>
                  <p:cNvCxnSpPr/>
                  <p:nvPr/>
                </p:nvCxnSpPr>
                <p:spPr>
                  <a:xfrm>
                    <a:off x="4588167" y="3416424"/>
                    <a:ext cx="127849" cy="144016"/>
                  </a:xfrm>
                  <a:prstGeom prst="line">
                    <a:avLst/>
                  </a:prstGeom>
                  <a:ln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61" name="Straight Connector 7"/>
                  <p:cNvCxnSpPr/>
                  <p:nvPr/>
                </p:nvCxnSpPr>
                <p:spPr>
                  <a:xfrm flipH="1">
                    <a:off x="4460081" y="3416424"/>
                    <a:ext cx="128088" cy="144016"/>
                  </a:xfrm>
                  <a:prstGeom prst="line">
                    <a:avLst/>
                  </a:prstGeom>
                  <a:ln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462" name="Oval 21"/>
                  <p:cNvSpPr/>
                  <p:nvPr/>
                </p:nvSpPr>
                <p:spPr>
                  <a:xfrm>
                    <a:off x="4514100" y="3268293"/>
                    <a:ext cx="148131" cy="148131"/>
                  </a:xfrm>
                  <a:prstGeom prst="ellipse">
                    <a:avLst/>
                  </a:prstGeom>
                  <a:ln w="12700">
                    <a:solidFill>
                      <a:srgbClr val="00B050"/>
                    </a:solidFill>
                  </a:ln>
                </p:spPr>
                <p:style>
                  <a:lnRef idx="2">
                    <a:schemeClr val="accent1"/>
                  </a:lnRef>
                  <a:fillRef idx="1">
                    <a:schemeClr val="lt1"/>
                  </a:fillRef>
                  <a:effectRef idx="0">
                    <a:schemeClr val="accent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200"/>
                  </a:p>
                </p:txBody>
              </p:sp>
            </p:grpSp>
          </p:grpSp>
          <p:sp>
            <p:nvSpPr>
              <p:cNvPr id="457" name="TextovéPole 456"/>
              <p:cNvSpPr txBox="1"/>
              <p:nvPr/>
            </p:nvSpPr>
            <p:spPr>
              <a:xfrm>
                <a:off x="2766871" y="3255139"/>
                <a:ext cx="1219948" cy="37542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cs-CZ" sz="1050" dirty="0" err="1"/>
                  <a:t>composite</a:t>
                </a:r>
                <a:endParaRPr lang="cs-CZ" sz="1050" dirty="0"/>
              </a:p>
            </p:txBody>
          </p:sp>
        </p:grpSp>
        <p:grpSp>
          <p:nvGrpSpPr>
            <p:cNvPr id="466" name="Skupina 465"/>
            <p:cNvGrpSpPr/>
            <p:nvPr/>
          </p:nvGrpSpPr>
          <p:grpSpPr>
            <a:xfrm>
              <a:off x="2805701" y="6314539"/>
              <a:ext cx="1588993" cy="444952"/>
              <a:chOff x="2805701" y="6314539"/>
              <a:chExt cx="1588993" cy="444952"/>
            </a:xfrm>
          </p:grpSpPr>
          <p:cxnSp>
            <p:nvCxnSpPr>
              <p:cNvPr id="467" name="Straight Connector 23"/>
              <p:cNvCxnSpPr>
                <a:stCxn id="478" idx="2"/>
              </p:cNvCxnSpPr>
              <p:nvPr/>
            </p:nvCxnSpPr>
            <p:spPr>
              <a:xfrm>
                <a:off x="3546711" y="6488069"/>
                <a:ext cx="0" cy="205112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68" name="Skupina 467"/>
              <p:cNvGrpSpPr/>
              <p:nvPr/>
            </p:nvGrpSpPr>
            <p:grpSpPr>
              <a:xfrm flipV="1">
                <a:off x="3472646" y="6314539"/>
                <a:ext cx="283908" cy="201916"/>
                <a:chOff x="3469962" y="1804162"/>
                <a:chExt cx="283908" cy="201916"/>
              </a:xfrm>
            </p:grpSpPr>
            <p:cxnSp>
              <p:nvCxnSpPr>
                <p:cNvPr id="477" name="Straight Connector 32"/>
                <p:cNvCxnSpPr/>
                <p:nvPr/>
              </p:nvCxnSpPr>
              <p:spPr>
                <a:xfrm rot="16200000">
                  <a:off x="3580905" y="1905120"/>
                  <a:ext cx="201916" cy="0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78" name="Oval 39"/>
                <p:cNvSpPr/>
                <p:nvPr/>
              </p:nvSpPr>
              <p:spPr>
                <a:xfrm rot="5400000">
                  <a:off x="3469962" y="1832548"/>
                  <a:ext cx="148131" cy="148131"/>
                </a:xfrm>
                <a:prstGeom prst="ellipse">
                  <a:avLst/>
                </a:prstGeom>
                <a:ln w="12700">
                  <a:solidFill>
                    <a:srgbClr val="00B050"/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cs-CZ" sz="1200"/>
                </a:p>
              </p:txBody>
            </p:sp>
            <p:cxnSp>
              <p:nvCxnSpPr>
                <p:cNvPr id="479" name="Straight Connector 32"/>
                <p:cNvCxnSpPr>
                  <a:stCxn id="478" idx="0"/>
                </p:cNvCxnSpPr>
                <p:nvPr/>
              </p:nvCxnSpPr>
              <p:spPr>
                <a:xfrm>
                  <a:off x="3618093" y="1906614"/>
                  <a:ext cx="135777" cy="0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69" name="Straight Connector 23"/>
              <p:cNvCxnSpPr/>
              <p:nvPr/>
            </p:nvCxnSpPr>
            <p:spPr>
              <a:xfrm flipV="1">
                <a:off x="3545436" y="6693181"/>
                <a:ext cx="647917" cy="2557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70" name="Skupina 469"/>
              <p:cNvGrpSpPr/>
              <p:nvPr/>
            </p:nvGrpSpPr>
            <p:grpSpPr>
              <a:xfrm flipV="1">
                <a:off x="4138759" y="6467344"/>
                <a:ext cx="255935" cy="292147"/>
                <a:chOff x="1203672" y="3497956"/>
                <a:chExt cx="255935" cy="292147"/>
              </a:xfrm>
            </p:grpSpPr>
            <p:cxnSp>
              <p:nvCxnSpPr>
                <p:cNvPr id="472" name="Straight Connector 32"/>
                <p:cNvCxnSpPr>
                  <a:stCxn id="476" idx="4"/>
                </p:cNvCxnSpPr>
                <p:nvPr/>
              </p:nvCxnSpPr>
              <p:spPr>
                <a:xfrm>
                  <a:off x="1331757" y="3646087"/>
                  <a:ext cx="0" cy="144016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473" name="Skupina 472"/>
                <p:cNvGrpSpPr/>
                <p:nvPr/>
              </p:nvGrpSpPr>
              <p:grpSpPr>
                <a:xfrm>
                  <a:off x="1203672" y="3497956"/>
                  <a:ext cx="255935" cy="292147"/>
                  <a:chOff x="4460081" y="3268293"/>
                  <a:chExt cx="255935" cy="292147"/>
                </a:xfrm>
              </p:grpSpPr>
              <p:cxnSp>
                <p:nvCxnSpPr>
                  <p:cNvPr id="474" name="Straight Connector 4"/>
                  <p:cNvCxnSpPr/>
                  <p:nvPr/>
                </p:nvCxnSpPr>
                <p:spPr>
                  <a:xfrm>
                    <a:off x="4588167" y="3416424"/>
                    <a:ext cx="127849" cy="144016"/>
                  </a:xfrm>
                  <a:prstGeom prst="line">
                    <a:avLst/>
                  </a:prstGeom>
                  <a:ln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75" name="Straight Connector 7"/>
                  <p:cNvCxnSpPr/>
                  <p:nvPr/>
                </p:nvCxnSpPr>
                <p:spPr>
                  <a:xfrm flipH="1">
                    <a:off x="4460081" y="3416424"/>
                    <a:ext cx="128088" cy="144016"/>
                  </a:xfrm>
                  <a:prstGeom prst="line">
                    <a:avLst/>
                  </a:prstGeom>
                  <a:ln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476" name="Oval 21"/>
                  <p:cNvSpPr/>
                  <p:nvPr/>
                </p:nvSpPr>
                <p:spPr>
                  <a:xfrm>
                    <a:off x="4514100" y="3268293"/>
                    <a:ext cx="148131" cy="148131"/>
                  </a:xfrm>
                  <a:prstGeom prst="ellipse">
                    <a:avLst/>
                  </a:prstGeom>
                  <a:ln w="12700">
                    <a:solidFill>
                      <a:srgbClr val="00B050"/>
                    </a:solidFill>
                  </a:ln>
                </p:spPr>
                <p:style>
                  <a:lnRef idx="2">
                    <a:schemeClr val="accent1"/>
                  </a:lnRef>
                  <a:fillRef idx="1">
                    <a:schemeClr val="lt1"/>
                  </a:fillRef>
                  <a:effectRef idx="0">
                    <a:schemeClr val="accent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200"/>
                  </a:p>
                </p:txBody>
              </p:sp>
            </p:grpSp>
          </p:grpSp>
          <p:sp>
            <p:nvSpPr>
              <p:cNvPr id="471" name="TextovéPole 470"/>
              <p:cNvSpPr txBox="1"/>
              <p:nvPr/>
            </p:nvSpPr>
            <p:spPr>
              <a:xfrm rot="10800000" flipV="1">
                <a:off x="2805701" y="6377283"/>
                <a:ext cx="793665" cy="37542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cs-CZ" sz="1050" dirty="0"/>
                  <a:t>detail</a:t>
                </a:r>
              </a:p>
            </p:txBody>
          </p:sp>
        </p:grpSp>
        <p:grpSp>
          <p:nvGrpSpPr>
            <p:cNvPr id="480" name="Skupina 479"/>
            <p:cNvGrpSpPr/>
            <p:nvPr/>
          </p:nvGrpSpPr>
          <p:grpSpPr>
            <a:xfrm>
              <a:off x="1418253" y="4575629"/>
              <a:ext cx="2342607" cy="1674258"/>
              <a:chOff x="1418253" y="4575629"/>
              <a:chExt cx="2342607" cy="1674258"/>
            </a:xfrm>
          </p:grpSpPr>
          <p:cxnSp>
            <p:nvCxnSpPr>
              <p:cNvPr id="481" name="Straight Connector 23"/>
              <p:cNvCxnSpPr>
                <a:stCxn id="487" idx="0"/>
                <a:endCxn id="482" idx="0"/>
              </p:cNvCxnSpPr>
              <p:nvPr/>
            </p:nvCxnSpPr>
            <p:spPr>
              <a:xfrm>
                <a:off x="1492319" y="4867776"/>
                <a:ext cx="1970597" cy="1308044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82" name="Oval 21"/>
              <p:cNvSpPr/>
              <p:nvPr/>
            </p:nvSpPr>
            <p:spPr>
              <a:xfrm rot="16200000">
                <a:off x="3462917" y="6101756"/>
                <a:ext cx="148131" cy="148131"/>
              </a:xfrm>
              <a:prstGeom prst="ellipse">
                <a:avLst/>
              </a:prstGeom>
              <a:ln w="12700"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s-CZ" sz="1200"/>
              </a:p>
            </p:txBody>
          </p:sp>
          <p:grpSp>
            <p:nvGrpSpPr>
              <p:cNvPr id="483" name="Skupina 482"/>
              <p:cNvGrpSpPr/>
              <p:nvPr/>
            </p:nvGrpSpPr>
            <p:grpSpPr>
              <a:xfrm flipV="1">
                <a:off x="1418253" y="4575629"/>
                <a:ext cx="148131" cy="292147"/>
                <a:chOff x="1257691" y="3497956"/>
                <a:chExt cx="148131" cy="292147"/>
              </a:xfrm>
            </p:grpSpPr>
            <p:cxnSp>
              <p:nvCxnSpPr>
                <p:cNvPr id="486" name="Straight Connector 32"/>
                <p:cNvCxnSpPr>
                  <a:stCxn id="487" idx="4"/>
                </p:cNvCxnSpPr>
                <p:nvPr/>
              </p:nvCxnSpPr>
              <p:spPr>
                <a:xfrm>
                  <a:off x="1331757" y="3646087"/>
                  <a:ext cx="0" cy="144016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87" name="Oval 21"/>
                <p:cNvSpPr/>
                <p:nvPr/>
              </p:nvSpPr>
              <p:spPr>
                <a:xfrm>
                  <a:off x="1257691" y="3497956"/>
                  <a:ext cx="148131" cy="148131"/>
                </a:xfrm>
                <a:prstGeom prst="ellipse">
                  <a:avLst/>
                </a:prstGeom>
                <a:ln w="12700">
                  <a:solidFill>
                    <a:srgbClr val="00B050"/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cs-CZ" sz="1200"/>
                </a:p>
              </p:txBody>
            </p:sp>
          </p:grpSp>
          <p:cxnSp>
            <p:nvCxnSpPr>
              <p:cNvPr id="484" name="Straight Connector 32"/>
              <p:cNvCxnSpPr/>
              <p:nvPr/>
            </p:nvCxnSpPr>
            <p:spPr>
              <a:xfrm flipV="1">
                <a:off x="3616844" y="6174830"/>
                <a:ext cx="144016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85" name="TextovéPole 484"/>
              <p:cNvSpPr txBox="1"/>
              <p:nvPr/>
            </p:nvSpPr>
            <p:spPr>
              <a:xfrm rot="2072079" flipH="1">
                <a:off x="2168173" y="5549223"/>
                <a:ext cx="638651" cy="37542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cs-CZ" sz="1050" dirty="0"/>
                  <a:t>R01</a:t>
                </a:r>
              </a:p>
            </p:txBody>
          </p:sp>
        </p:grpSp>
        <p:grpSp>
          <p:nvGrpSpPr>
            <p:cNvPr id="488" name="Skupina 487"/>
            <p:cNvGrpSpPr/>
            <p:nvPr/>
          </p:nvGrpSpPr>
          <p:grpSpPr>
            <a:xfrm flipH="1">
              <a:off x="5403601" y="4575311"/>
              <a:ext cx="2342607" cy="1674258"/>
              <a:chOff x="1418253" y="4575629"/>
              <a:chExt cx="2342607" cy="1674258"/>
            </a:xfrm>
          </p:grpSpPr>
          <p:cxnSp>
            <p:nvCxnSpPr>
              <p:cNvPr id="489" name="Straight Connector 23"/>
              <p:cNvCxnSpPr>
                <a:stCxn id="495" idx="0"/>
                <a:endCxn id="490" idx="0"/>
              </p:cNvCxnSpPr>
              <p:nvPr/>
            </p:nvCxnSpPr>
            <p:spPr>
              <a:xfrm>
                <a:off x="1492319" y="4867776"/>
                <a:ext cx="1970597" cy="1308044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90" name="Oval 21"/>
              <p:cNvSpPr/>
              <p:nvPr/>
            </p:nvSpPr>
            <p:spPr>
              <a:xfrm rot="16200000">
                <a:off x="3462917" y="6101756"/>
                <a:ext cx="148131" cy="148131"/>
              </a:xfrm>
              <a:prstGeom prst="ellipse">
                <a:avLst/>
              </a:prstGeom>
              <a:ln w="12700"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s-CZ" sz="1200"/>
              </a:p>
            </p:txBody>
          </p:sp>
          <p:grpSp>
            <p:nvGrpSpPr>
              <p:cNvPr id="491" name="Skupina 490"/>
              <p:cNvGrpSpPr/>
              <p:nvPr/>
            </p:nvGrpSpPr>
            <p:grpSpPr>
              <a:xfrm flipV="1">
                <a:off x="1418253" y="4575629"/>
                <a:ext cx="148131" cy="292147"/>
                <a:chOff x="1257691" y="3497956"/>
                <a:chExt cx="148131" cy="292147"/>
              </a:xfrm>
            </p:grpSpPr>
            <p:cxnSp>
              <p:nvCxnSpPr>
                <p:cNvPr id="494" name="Straight Connector 32"/>
                <p:cNvCxnSpPr>
                  <a:stCxn id="495" idx="4"/>
                </p:cNvCxnSpPr>
                <p:nvPr/>
              </p:nvCxnSpPr>
              <p:spPr>
                <a:xfrm>
                  <a:off x="1331757" y="3646087"/>
                  <a:ext cx="0" cy="144016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95" name="Oval 21"/>
                <p:cNvSpPr/>
                <p:nvPr/>
              </p:nvSpPr>
              <p:spPr>
                <a:xfrm>
                  <a:off x="1257691" y="3497956"/>
                  <a:ext cx="148131" cy="148131"/>
                </a:xfrm>
                <a:prstGeom prst="ellipse">
                  <a:avLst/>
                </a:prstGeom>
                <a:ln w="12700">
                  <a:solidFill>
                    <a:srgbClr val="00B050"/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cs-CZ" sz="1200"/>
                </a:p>
              </p:txBody>
            </p:sp>
          </p:grpSp>
          <p:cxnSp>
            <p:nvCxnSpPr>
              <p:cNvPr id="492" name="Straight Connector 32"/>
              <p:cNvCxnSpPr/>
              <p:nvPr/>
            </p:nvCxnSpPr>
            <p:spPr>
              <a:xfrm flipV="1">
                <a:off x="3616844" y="6174830"/>
                <a:ext cx="144016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93" name="TextovéPole 492"/>
              <p:cNvSpPr txBox="1"/>
              <p:nvPr/>
            </p:nvSpPr>
            <p:spPr>
              <a:xfrm rot="2072079" flipH="1">
                <a:off x="2168175" y="5549223"/>
                <a:ext cx="638651" cy="37542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cs-CZ" sz="1050" dirty="0"/>
                  <a:t>R02</a:t>
                </a:r>
              </a:p>
            </p:txBody>
          </p:sp>
        </p:grpSp>
        <p:cxnSp>
          <p:nvCxnSpPr>
            <p:cNvPr id="496" name="Straight Connector 32"/>
            <p:cNvCxnSpPr/>
            <p:nvPr/>
          </p:nvCxnSpPr>
          <p:spPr>
            <a:xfrm flipH="1" flipV="1">
              <a:off x="7572344" y="4615036"/>
              <a:ext cx="20191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7" name="Straight Connector 32"/>
            <p:cNvCxnSpPr/>
            <p:nvPr/>
          </p:nvCxnSpPr>
          <p:spPr>
            <a:xfrm flipH="1" flipV="1">
              <a:off x="1391361" y="4635658"/>
              <a:ext cx="20191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98" name="Skupina 497"/>
            <p:cNvGrpSpPr/>
            <p:nvPr/>
          </p:nvGrpSpPr>
          <p:grpSpPr>
            <a:xfrm>
              <a:off x="4809752" y="1304034"/>
              <a:ext cx="900320" cy="694184"/>
              <a:chOff x="4809752" y="1304034"/>
              <a:chExt cx="900320" cy="694184"/>
            </a:xfrm>
          </p:grpSpPr>
          <p:cxnSp>
            <p:nvCxnSpPr>
              <p:cNvPr id="499" name="Straight Connector 23"/>
              <p:cNvCxnSpPr>
                <a:stCxn id="508" idx="2"/>
              </p:cNvCxnSpPr>
              <p:nvPr/>
            </p:nvCxnSpPr>
            <p:spPr>
              <a:xfrm flipH="1" flipV="1">
                <a:off x="5636007" y="1619576"/>
                <a:ext cx="0" cy="205112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500" name="Skupina 499"/>
              <p:cNvGrpSpPr/>
              <p:nvPr/>
            </p:nvGrpSpPr>
            <p:grpSpPr>
              <a:xfrm flipH="1">
                <a:off x="5426164" y="1796302"/>
                <a:ext cx="283908" cy="201916"/>
                <a:chOff x="3469962" y="1804162"/>
                <a:chExt cx="283908" cy="201916"/>
              </a:xfrm>
            </p:grpSpPr>
            <p:cxnSp>
              <p:nvCxnSpPr>
                <p:cNvPr id="507" name="Straight Connector 32"/>
                <p:cNvCxnSpPr/>
                <p:nvPr/>
              </p:nvCxnSpPr>
              <p:spPr>
                <a:xfrm rot="16200000">
                  <a:off x="3580905" y="1905120"/>
                  <a:ext cx="201916" cy="0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08" name="Oval 39"/>
                <p:cNvSpPr/>
                <p:nvPr/>
              </p:nvSpPr>
              <p:spPr>
                <a:xfrm rot="5400000">
                  <a:off x="3469962" y="1832548"/>
                  <a:ext cx="148131" cy="148131"/>
                </a:xfrm>
                <a:prstGeom prst="ellipse">
                  <a:avLst/>
                </a:prstGeom>
                <a:ln w="12700">
                  <a:solidFill>
                    <a:srgbClr val="00B050"/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cs-CZ" sz="1200"/>
                </a:p>
              </p:txBody>
            </p:sp>
            <p:cxnSp>
              <p:nvCxnSpPr>
                <p:cNvPr id="509" name="Straight Connector 32"/>
                <p:cNvCxnSpPr>
                  <a:stCxn id="508" idx="0"/>
                </p:cNvCxnSpPr>
                <p:nvPr/>
              </p:nvCxnSpPr>
              <p:spPr>
                <a:xfrm>
                  <a:off x="3618093" y="1906614"/>
                  <a:ext cx="135777" cy="0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501" name="Straight Connector 23"/>
              <p:cNvCxnSpPr/>
              <p:nvPr/>
            </p:nvCxnSpPr>
            <p:spPr>
              <a:xfrm flipH="1">
                <a:off x="4989365" y="1617019"/>
                <a:ext cx="647917" cy="2557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02" name="TextovéPole 501"/>
              <p:cNvSpPr txBox="1"/>
              <p:nvPr/>
            </p:nvSpPr>
            <p:spPr>
              <a:xfrm flipH="1">
                <a:off x="4946083" y="1304034"/>
                <a:ext cx="638651" cy="37542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cs-CZ" sz="1050" dirty="0"/>
                  <a:t>R22</a:t>
                </a:r>
              </a:p>
            </p:txBody>
          </p:sp>
          <p:grpSp>
            <p:nvGrpSpPr>
              <p:cNvPr id="503" name="Skupina 502"/>
              <p:cNvGrpSpPr/>
              <p:nvPr/>
            </p:nvGrpSpPr>
            <p:grpSpPr>
              <a:xfrm rot="16200000" flipH="1">
                <a:off x="4768756" y="1597301"/>
                <a:ext cx="283908" cy="201916"/>
                <a:chOff x="3469962" y="1804162"/>
                <a:chExt cx="283908" cy="201916"/>
              </a:xfrm>
            </p:grpSpPr>
            <p:cxnSp>
              <p:nvCxnSpPr>
                <p:cNvPr id="504" name="Straight Connector 32"/>
                <p:cNvCxnSpPr/>
                <p:nvPr/>
              </p:nvCxnSpPr>
              <p:spPr>
                <a:xfrm rot="16200000">
                  <a:off x="3580905" y="1905120"/>
                  <a:ext cx="201916" cy="0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05" name="Oval 39"/>
                <p:cNvSpPr/>
                <p:nvPr/>
              </p:nvSpPr>
              <p:spPr>
                <a:xfrm rot="5400000">
                  <a:off x="3469962" y="1832548"/>
                  <a:ext cx="148131" cy="148131"/>
                </a:xfrm>
                <a:prstGeom prst="ellipse">
                  <a:avLst/>
                </a:prstGeom>
                <a:ln w="12700">
                  <a:solidFill>
                    <a:srgbClr val="00B050"/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cs-CZ" sz="1200"/>
                </a:p>
              </p:txBody>
            </p:sp>
            <p:cxnSp>
              <p:nvCxnSpPr>
                <p:cNvPr id="506" name="Straight Connector 32"/>
                <p:cNvCxnSpPr>
                  <a:stCxn id="505" idx="0"/>
                </p:cNvCxnSpPr>
                <p:nvPr/>
              </p:nvCxnSpPr>
              <p:spPr>
                <a:xfrm>
                  <a:off x="3618093" y="1906614"/>
                  <a:ext cx="135777" cy="0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510" name="Skupina 509"/>
            <p:cNvGrpSpPr/>
            <p:nvPr/>
          </p:nvGrpSpPr>
          <p:grpSpPr>
            <a:xfrm>
              <a:off x="5164659" y="3261186"/>
              <a:ext cx="675392" cy="711524"/>
              <a:chOff x="5164659" y="3261186"/>
              <a:chExt cx="675392" cy="711524"/>
            </a:xfrm>
          </p:grpSpPr>
          <p:grpSp>
            <p:nvGrpSpPr>
              <p:cNvPr id="511" name="Skupina 510"/>
              <p:cNvGrpSpPr/>
              <p:nvPr/>
            </p:nvGrpSpPr>
            <p:grpSpPr>
              <a:xfrm flipH="1">
                <a:off x="5189149" y="3261186"/>
                <a:ext cx="650902" cy="711524"/>
                <a:chOff x="3349201" y="3269046"/>
                <a:chExt cx="650902" cy="711524"/>
              </a:xfrm>
            </p:grpSpPr>
            <p:cxnSp>
              <p:nvCxnSpPr>
                <p:cNvPr id="513" name="Straight Connector 23"/>
                <p:cNvCxnSpPr>
                  <a:stCxn id="521" idx="2"/>
                </p:cNvCxnSpPr>
                <p:nvPr/>
              </p:nvCxnSpPr>
              <p:spPr>
                <a:xfrm flipH="1" flipV="1">
                  <a:off x="3540407" y="3554953"/>
                  <a:ext cx="1087" cy="252087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514" name="Skupina 513"/>
                <p:cNvGrpSpPr/>
                <p:nvPr/>
              </p:nvGrpSpPr>
              <p:grpSpPr>
                <a:xfrm>
                  <a:off x="3467429" y="3778654"/>
                  <a:ext cx="283908" cy="201916"/>
                  <a:chOff x="3469962" y="1804162"/>
                  <a:chExt cx="283908" cy="201916"/>
                </a:xfrm>
              </p:grpSpPr>
              <p:cxnSp>
                <p:nvCxnSpPr>
                  <p:cNvPr id="520" name="Straight Connector 32"/>
                  <p:cNvCxnSpPr/>
                  <p:nvPr/>
                </p:nvCxnSpPr>
                <p:spPr>
                  <a:xfrm rot="16200000">
                    <a:off x="3580905" y="1905120"/>
                    <a:ext cx="201916" cy="0"/>
                  </a:xfrm>
                  <a:prstGeom prst="line">
                    <a:avLst/>
                  </a:prstGeom>
                  <a:ln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521" name="Oval 39"/>
                  <p:cNvSpPr/>
                  <p:nvPr/>
                </p:nvSpPr>
                <p:spPr>
                  <a:xfrm rot="5400000">
                    <a:off x="3469962" y="1832548"/>
                    <a:ext cx="148131" cy="148131"/>
                  </a:xfrm>
                  <a:prstGeom prst="ellipse">
                    <a:avLst/>
                  </a:prstGeom>
                  <a:ln w="12700">
                    <a:solidFill>
                      <a:srgbClr val="00B050"/>
                    </a:solidFill>
                  </a:ln>
                </p:spPr>
                <p:style>
                  <a:lnRef idx="2">
                    <a:schemeClr val="accent1"/>
                  </a:lnRef>
                  <a:fillRef idx="1">
                    <a:schemeClr val="lt1"/>
                  </a:fillRef>
                  <a:effectRef idx="0">
                    <a:schemeClr val="accent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200"/>
                  </a:p>
                </p:txBody>
              </p:sp>
              <p:cxnSp>
                <p:nvCxnSpPr>
                  <p:cNvPr id="522" name="Straight Connector 32"/>
                  <p:cNvCxnSpPr>
                    <a:stCxn id="521" idx="0"/>
                  </p:cNvCxnSpPr>
                  <p:nvPr/>
                </p:nvCxnSpPr>
                <p:spPr>
                  <a:xfrm>
                    <a:off x="3618093" y="1906614"/>
                    <a:ext cx="135777" cy="0"/>
                  </a:xfrm>
                  <a:prstGeom prst="line">
                    <a:avLst/>
                  </a:prstGeom>
                  <a:ln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515" name="Straight Connector 23"/>
                <p:cNvCxnSpPr/>
                <p:nvPr/>
              </p:nvCxnSpPr>
              <p:spPr>
                <a:xfrm flipV="1">
                  <a:off x="3542752" y="3554414"/>
                  <a:ext cx="309795" cy="406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516" name="Skupina 515"/>
                <p:cNvGrpSpPr/>
                <p:nvPr/>
              </p:nvGrpSpPr>
              <p:grpSpPr>
                <a:xfrm>
                  <a:off x="3851972" y="3488104"/>
                  <a:ext cx="148131" cy="292147"/>
                  <a:chOff x="1257691" y="3497956"/>
                  <a:chExt cx="148131" cy="292147"/>
                </a:xfrm>
              </p:grpSpPr>
              <p:cxnSp>
                <p:nvCxnSpPr>
                  <p:cNvPr id="518" name="Straight Connector 32"/>
                  <p:cNvCxnSpPr>
                    <a:stCxn id="519" idx="4"/>
                  </p:cNvCxnSpPr>
                  <p:nvPr/>
                </p:nvCxnSpPr>
                <p:spPr>
                  <a:xfrm>
                    <a:off x="1331757" y="3646087"/>
                    <a:ext cx="0" cy="144016"/>
                  </a:xfrm>
                  <a:prstGeom prst="line">
                    <a:avLst/>
                  </a:prstGeom>
                  <a:ln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519" name="Oval 21"/>
                  <p:cNvSpPr/>
                  <p:nvPr/>
                </p:nvSpPr>
                <p:spPr>
                  <a:xfrm>
                    <a:off x="1257691" y="3497956"/>
                    <a:ext cx="148131" cy="148131"/>
                  </a:xfrm>
                  <a:prstGeom prst="ellipse">
                    <a:avLst/>
                  </a:prstGeom>
                  <a:ln w="12700">
                    <a:solidFill>
                      <a:srgbClr val="00B050"/>
                    </a:solidFill>
                  </a:ln>
                </p:spPr>
                <p:style>
                  <a:lnRef idx="2">
                    <a:schemeClr val="accent1"/>
                  </a:lnRef>
                  <a:fillRef idx="1">
                    <a:schemeClr val="lt1"/>
                  </a:fillRef>
                  <a:effectRef idx="0">
                    <a:schemeClr val="accent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200"/>
                  </a:p>
                </p:txBody>
              </p:sp>
            </p:grpSp>
            <p:sp>
              <p:nvSpPr>
                <p:cNvPr id="517" name="TextovéPole 516"/>
                <p:cNvSpPr txBox="1"/>
                <p:nvPr/>
              </p:nvSpPr>
              <p:spPr>
                <a:xfrm>
                  <a:off x="3349201" y="3269046"/>
                  <a:ext cx="638650" cy="37542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cs-CZ" sz="1050" dirty="0"/>
                    <a:t>R11</a:t>
                  </a:r>
                </a:p>
              </p:txBody>
            </p:sp>
          </p:grpSp>
          <p:cxnSp>
            <p:nvCxnSpPr>
              <p:cNvPr id="512" name="Straight Connector 32"/>
              <p:cNvCxnSpPr/>
              <p:nvPr/>
            </p:nvCxnSpPr>
            <p:spPr>
              <a:xfrm flipH="1">
                <a:off x="5164659" y="3700383"/>
                <a:ext cx="201916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23" name="Skupina 522"/>
            <p:cNvGrpSpPr/>
            <p:nvPr/>
          </p:nvGrpSpPr>
          <p:grpSpPr>
            <a:xfrm>
              <a:off x="4848380" y="6306679"/>
              <a:ext cx="1457699" cy="444952"/>
              <a:chOff x="4848380" y="6306679"/>
              <a:chExt cx="1457699" cy="444952"/>
            </a:xfrm>
          </p:grpSpPr>
          <p:grpSp>
            <p:nvGrpSpPr>
              <p:cNvPr id="524" name="Skupina 523"/>
              <p:cNvGrpSpPr/>
              <p:nvPr/>
            </p:nvGrpSpPr>
            <p:grpSpPr>
              <a:xfrm flipH="1">
                <a:off x="4848380" y="6306679"/>
                <a:ext cx="1457699" cy="444952"/>
                <a:chOff x="2883210" y="6314539"/>
                <a:chExt cx="1457699" cy="444952"/>
              </a:xfrm>
            </p:grpSpPr>
            <p:cxnSp>
              <p:nvCxnSpPr>
                <p:cNvPr id="526" name="Straight Connector 23"/>
                <p:cNvCxnSpPr>
                  <a:stCxn id="534" idx="2"/>
                </p:cNvCxnSpPr>
                <p:nvPr/>
              </p:nvCxnSpPr>
              <p:spPr>
                <a:xfrm>
                  <a:off x="3546711" y="6488069"/>
                  <a:ext cx="0" cy="205112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527" name="Skupina 526"/>
                <p:cNvGrpSpPr/>
                <p:nvPr/>
              </p:nvGrpSpPr>
              <p:grpSpPr>
                <a:xfrm flipV="1">
                  <a:off x="3472646" y="6314539"/>
                  <a:ext cx="283908" cy="201916"/>
                  <a:chOff x="3469962" y="1804162"/>
                  <a:chExt cx="283908" cy="201916"/>
                </a:xfrm>
              </p:grpSpPr>
              <p:cxnSp>
                <p:nvCxnSpPr>
                  <p:cNvPr id="533" name="Straight Connector 32"/>
                  <p:cNvCxnSpPr/>
                  <p:nvPr/>
                </p:nvCxnSpPr>
                <p:spPr>
                  <a:xfrm rot="16200000">
                    <a:off x="3580905" y="1905120"/>
                    <a:ext cx="201916" cy="0"/>
                  </a:xfrm>
                  <a:prstGeom prst="line">
                    <a:avLst/>
                  </a:prstGeom>
                  <a:ln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534" name="Oval 39"/>
                  <p:cNvSpPr/>
                  <p:nvPr/>
                </p:nvSpPr>
                <p:spPr>
                  <a:xfrm rot="5400000">
                    <a:off x="3469962" y="1832548"/>
                    <a:ext cx="148131" cy="148131"/>
                  </a:xfrm>
                  <a:prstGeom prst="ellipse">
                    <a:avLst/>
                  </a:prstGeom>
                  <a:ln w="12700">
                    <a:solidFill>
                      <a:srgbClr val="00B050"/>
                    </a:solidFill>
                  </a:ln>
                </p:spPr>
                <p:style>
                  <a:lnRef idx="2">
                    <a:schemeClr val="accent1"/>
                  </a:lnRef>
                  <a:fillRef idx="1">
                    <a:schemeClr val="lt1"/>
                  </a:fillRef>
                  <a:effectRef idx="0">
                    <a:schemeClr val="accent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200"/>
                  </a:p>
                </p:txBody>
              </p:sp>
              <p:cxnSp>
                <p:nvCxnSpPr>
                  <p:cNvPr id="535" name="Straight Connector 32"/>
                  <p:cNvCxnSpPr>
                    <a:stCxn id="534" idx="0"/>
                  </p:cNvCxnSpPr>
                  <p:nvPr/>
                </p:nvCxnSpPr>
                <p:spPr>
                  <a:xfrm>
                    <a:off x="3618093" y="1906614"/>
                    <a:ext cx="135777" cy="0"/>
                  </a:xfrm>
                  <a:prstGeom prst="line">
                    <a:avLst/>
                  </a:prstGeom>
                  <a:ln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528" name="Straight Connector 23"/>
                <p:cNvCxnSpPr/>
                <p:nvPr/>
              </p:nvCxnSpPr>
              <p:spPr>
                <a:xfrm flipV="1">
                  <a:off x="3545436" y="6693181"/>
                  <a:ext cx="647917" cy="2557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529" name="Skupina 528"/>
                <p:cNvGrpSpPr/>
                <p:nvPr/>
              </p:nvGrpSpPr>
              <p:grpSpPr>
                <a:xfrm flipV="1">
                  <a:off x="4192778" y="6467344"/>
                  <a:ext cx="148131" cy="292147"/>
                  <a:chOff x="1257691" y="3497956"/>
                  <a:chExt cx="148131" cy="292147"/>
                </a:xfrm>
              </p:grpSpPr>
              <p:cxnSp>
                <p:nvCxnSpPr>
                  <p:cNvPr id="531" name="Straight Connector 32"/>
                  <p:cNvCxnSpPr>
                    <a:stCxn id="532" idx="4"/>
                  </p:cNvCxnSpPr>
                  <p:nvPr/>
                </p:nvCxnSpPr>
                <p:spPr>
                  <a:xfrm>
                    <a:off x="1331757" y="3646087"/>
                    <a:ext cx="0" cy="144016"/>
                  </a:xfrm>
                  <a:prstGeom prst="line">
                    <a:avLst/>
                  </a:prstGeom>
                  <a:ln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532" name="Oval 21"/>
                  <p:cNvSpPr/>
                  <p:nvPr/>
                </p:nvSpPr>
                <p:spPr>
                  <a:xfrm>
                    <a:off x="1257691" y="3497956"/>
                    <a:ext cx="148131" cy="148131"/>
                  </a:xfrm>
                  <a:prstGeom prst="ellipse">
                    <a:avLst/>
                  </a:prstGeom>
                  <a:ln w="12700">
                    <a:solidFill>
                      <a:srgbClr val="00B050"/>
                    </a:solidFill>
                  </a:ln>
                </p:spPr>
                <p:style>
                  <a:lnRef idx="2">
                    <a:schemeClr val="accent1"/>
                  </a:lnRef>
                  <a:fillRef idx="1">
                    <a:schemeClr val="lt1"/>
                  </a:fillRef>
                  <a:effectRef idx="0">
                    <a:schemeClr val="accent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200"/>
                  </a:p>
                </p:txBody>
              </p:sp>
            </p:grpSp>
            <p:sp>
              <p:nvSpPr>
                <p:cNvPr id="530" name="TextovéPole 529"/>
                <p:cNvSpPr txBox="1"/>
                <p:nvPr/>
              </p:nvSpPr>
              <p:spPr>
                <a:xfrm rot="10800000" flipV="1">
                  <a:off x="2883210" y="6377283"/>
                  <a:ext cx="638651" cy="37542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cs-CZ" sz="1050" dirty="0"/>
                    <a:t>R33</a:t>
                  </a:r>
                </a:p>
              </p:txBody>
            </p:sp>
          </p:grpSp>
          <p:cxnSp>
            <p:nvCxnSpPr>
              <p:cNvPr id="525" name="Straight Connector 32"/>
              <p:cNvCxnSpPr/>
              <p:nvPr/>
            </p:nvCxnSpPr>
            <p:spPr>
              <a:xfrm flipH="1" flipV="1">
                <a:off x="4860159" y="6516455"/>
                <a:ext cx="135777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536" name="Straight Connector 32"/>
            <p:cNvCxnSpPr/>
            <p:nvPr/>
          </p:nvCxnSpPr>
          <p:spPr>
            <a:xfrm rot="5400000" flipV="1">
              <a:off x="3587331" y="6175202"/>
              <a:ext cx="20191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7" name="Straight Connector 32"/>
            <p:cNvCxnSpPr/>
            <p:nvPr/>
          </p:nvCxnSpPr>
          <p:spPr>
            <a:xfrm rot="16200000" flipH="1" flipV="1">
              <a:off x="5402383" y="6165114"/>
              <a:ext cx="20191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995313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Diamond of Cognitive Elements</a:t>
            </a:r>
          </a:p>
        </p:txBody>
      </p:sp>
      <p:sp>
        <p:nvSpPr>
          <p:cNvPr id="12" name="Zástupný symbol pro obsah 11"/>
          <p:cNvSpPr>
            <a:spLocks noGrp="1"/>
          </p:cNvSpPr>
          <p:nvPr>
            <p:ph idx="1"/>
          </p:nvPr>
        </p:nvSpPr>
        <p:spPr>
          <a:xfrm>
            <a:off x="606424" y="1044866"/>
            <a:ext cx="10979151" cy="1355272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  <a:p>
            <a:r>
              <a:rPr lang="en-US" dirty="0"/>
              <a:t>Working within the context</a:t>
            </a:r>
          </a:p>
          <a:p>
            <a:r>
              <a:rPr lang="en-US" dirty="0"/>
              <a:t>Given level of certainty</a:t>
            </a:r>
          </a:p>
          <a:p>
            <a:r>
              <a:rPr lang="en-US" dirty="0"/>
              <a:t>Mention-use duality</a:t>
            </a:r>
          </a:p>
        </p:txBody>
      </p:sp>
      <p:grpSp>
        <p:nvGrpSpPr>
          <p:cNvPr id="112" name="Skupina 111"/>
          <p:cNvGrpSpPr/>
          <p:nvPr/>
        </p:nvGrpSpPr>
        <p:grpSpPr>
          <a:xfrm>
            <a:off x="6459831" y="2400138"/>
            <a:ext cx="4741873" cy="3442446"/>
            <a:chOff x="905537" y="1991664"/>
            <a:chExt cx="7383726" cy="4677696"/>
          </a:xfrm>
        </p:grpSpPr>
        <p:sp>
          <p:nvSpPr>
            <p:cNvPr id="113" name="Rectangle 24"/>
            <p:cNvSpPr/>
            <p:nvPr/>
          </p:nvSpPr>
          <p:spPr>
            <a:xfrm>
              <a:off x="905537" y="3931741"/>
              <a:ext cx="1656971" cy="775004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cs-CZ" sz="700" dirty="0"/>
                <a:t>CI-</a:t>
              </a:r>
              <a:r>
                <a:rPr lang="cs-CZ" sz="700" dirty="0" err="1"/>
                <a:t>connection</a:t>
              </a:r>
              <a:endParaRPr lang="cs-CZ" sz="700" dirty="0"/>
            </a:p>
          </p:txBody>
        </p:sp>
        <p:sp>
          <p:nvSpPr>
            <p:cNvPr id="114" name="Rectangle 8"/>
            <p:cNvSpPr/>
            <p:nvPr/>
          </p:nvSpPr>
          <p:spPr>
            <a:xfrm>
              <a:off x="3759681" y="1991664"/>
              <a:ext cx="1656971" cy="720130"/>
            </a:xfrm>
            <a:prstGeom prst="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s-CZ" sz="700" dirty="0" err="1">
                  <a:solidFill>
                    <a:schemeClr val="bg1"/>
                  </a:solidFill>
                </a:rPr>
                <a:t>Category</a:t>
              </a:r>
              <a:endParaRPr lang="cs-CZ" sz="700" dirty="0">
                <a:solidFill>
                  <a:schemeClr val="bg1"/>
                </a:solidFill>
              </a:endParaRPr>
            </a:p>
          </p:txBody>
        </p:sp>
        <p:sp>
          <p:nvSpPr>
            <p:cNvPr id="115" name="Rectangle 24"/>
            <p:cNvSpPr/>
            <p:nvPr/>
          </p:nvSpPr>
          <p:spPr>
            <a:xfrm>
              <a:off x="3759681" y="3931741"/>
              <a:ext cx="1656971" cy="762671"/>
            </a:xfrm>
            <a:prstGeom prst="rect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s-CZ" sz="700" dirty="0" err="1"/>
                <a:t>Item</a:t>
              </a:r>
              <a:endParaRPr lang="cs-CZ" sz="700" dirty="0"/>
            </a:p>
          </p:txBody>
        </p:sp>
        <p:cxnSp>
          <p:nvCxnSpPr>
            <p:cNvPr id="116" name="Straight Connector 23"/>
            <p:cNvCxnSpPr/>
            <p:nvPr/>
          </p:nvCxnSpPr>
          <p:spPr>
            <a:xfrm rot="5400000">
              <a:off x="3164680" y="3539351"/>
              <a:ext cx="0" cy="120153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32"/>
            <p:cNvCxnSpPr/>
            <p:nvPr/>
          </p:nvCxnSpPr>
          <p:spPr>
            <a:xfrm rot="5400000" flipV="1">
              <a:off x="3576981" y="4141610"/>
              <a:ext cx="20191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23"/>
            <p:cNvCxnSpPr>
              <a:stCxn id="209" idx="0"/>
            </p:cNvCxnSpPr>
            <p:nvPr/>
          </p:nvCxnSpPr>
          <p:spPr>
            <a:xfrm flipV="1">
              <a:off x="1747757" y="2364255"/>
              <a:ext cx="1713966" cy="1276122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32"/>
            <p:cNvCxnSpPr/>
            <p:nvPr/>
          </p:nvCxnSpPr>
          <p:spPr>
            <a:xfrm flipH="1">
              <a:off x="1748448" y="3647490"/>
              <a:ext cx="1494" cy="286791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32"/>
            <p:cNvCxnSpPr/>
            <p:nvPr/>
          </p:nvCxnSpPr>
          <p:spPr>
            <a:xfrm flipV="1">
              <a:off x="3461723" y="2364255"/>
              <a:ext cx="292147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1" name="Skupina 120"/>
            <p:cNvGrpSpPr/>
            <p:nvPr/>
          </p:nvGrpSpPr>
          <p:grpSpPr>
            <a:xfrm>
              <a:off x="1619672" y="3640377"/>
              <a:ext cx="255935" cy="292147"/>
              <a:chOff x="4460081" y="3268293"/>
              <a:chExt cx="255935" cy="292147"/>
            </a:xfrm>
          </p:grpSpPr>
          <p:cxnSp>
            <p:nvCxnSpPr>
              <p:cNvPr id="207" name="Straight Connector 4"/>
              <p:cNvCxnSpPr/>
              <p:nvPr/>
            </p:nvCxnSpPr>
            <p:spPr>
              <a:xfrm>
                <a:off x="4588167" y="3416424"/>
                <a:ext cx="127849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8" name="Straight Connector 7"/>
              <p:cNvCxnSpPr/>
              <p:nvPr/>
            </p:nvCxnSpPr>
            <p:spPr>
              <a:xfrm flipH="1">
                <a:off x="4460081" y="3416424"/>
                <a:ext cx="128088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9" name="Oval 21"/>
              <p:cNvSpPr/>
              <p:nvPr/>
            </p:nvSpPr>
            <p:spPr>
              <a:xfrm>
                <a:off x="4514100" y="3268293"/>
                <a:ext cx="148131" cy="148131"/>
              </a:xfrm>
              <a:prstGeom prst="ellipse">
                <a:avLst/>
              </a:prstGeom>
              <a:ln w="12700"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s-CZ" sz="700"/>
              </a:p>
            </p:txBody>
          </p:sp>
        </p:grpSp>
        <p:cxnSp>
          <p:nvCxnSpPr>
            <p:cNvPr id="122" name="Straight Connector 32"/>
            <p:cNvCxnSpPr/>
            <p:nvPr/>
          </p:nvCxnSpPr>
          <p:spPr>
            <a:xfrm rot="16200000">
              <a:off x="3582080" y="2351583"/>
              <a:ext cx="20191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3" name="Skupina 122"/>
            <p:cNvGrpSpPr/>
            <p:nvPr/>
          </p:nvGrpSpPr>
          <p:grpSpPr>
            <a:xfrm rot="16200000" flipV="1">
              <a:off x="2580193" y="3991150"/>
              <a:ext cx="255935" cy="292147"/>
              <a:chOff x="4460081" y="3268293"/>
              <a:chExt cx="255935" cy="292147"/>
            </a:xfrm>
          </p:grpSpPr>
          <p:cxnSp>
            <p:nvCxnSpPr>
              <p:cNvPr id="204" name="Straight Connector 4"/>
              <p:cNvCxnSpPr/>
              <p:nvPr/>
            </p:nvCxnSpPr>
            <p:spPr>
              <a:xfrm>
                <a:off x="4588167" y="3416424"/>
                <a:ext cx="127849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5" name="Straight Connector 7"/>
              <p:cNvCxnSpPr/>
              <p:nvPr/>
            </p:nvCxnSpPr>
            <p:spPr>
              <a:xfrm flipH="1">
                <a:off x="4460081" y="3416424"/>
                <a:ext cx="128088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6" name="Oval 21"/>
              <p:cNvSpPr/>
              <p:nvPr/>
            </p:nvSpPr>
            <p:spPr>
              <a:xfrm>
                <a:off x="4514100" y="3268293"/>
                <a:ext cx="148131" cy="148131"/>
              </a:xfrm>
              <a:prstGeom prst="ellipse">
                <a:avLst/>
              </a:prstGeom>
              <a:ln w="12700"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s-CZ" sz="700"/>
              </a:p>
            </p:txBody>
          </p:sp>
        </p:grpSp>
        <p:sp>
          <p:nvSpPr>
            <p:cNvPr id="124" name="Rectangle 24"/>
            <p:cNvSpPr/>
            <p:nvPr/>
          </p:nvSpPr>
          <p:spPr>
            <a:xfrm>
              <a:off x="6632292" y="3931741"/>
              <a:ext cx="1656971" cy="775003"/>
            </a:xfrm>
            <a:prstGeom prst="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s-CZ" sz="700" dirty="0" err="1"/>
                <a:t>Context</a:t>
              </a:r>
              <a:endParaRPr lang="cs-CZ" sz="700" dirty="0"/>
            </a:p>
          </p:txBody>
        </p:sp>
        <p:cxnSp>
          <p:nvCxnSpPr>
            <p:cNvPr id="125" name="Straight Connector 23"/>
            <p:cNvCxnSpPr/>
            <p:nvPr/>
          </p:nvCxnSpPr>
          <p:spPr>
            <a:xfrm flipV="1">
              <a:off x="4559897" y="2713113"/>
              <a:ext cx="0" cy="120153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32"/>
            <p:cNvCxnSpPr/>
            <p:nvPr/>
          </p:nvCxnSpPr>
          <p:spPr>
            <a:xfrm>
              <a:off x="4460430" y="3827140"/>
              <a:ext cx="20191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5" name="TextovéPole 134"/>
            <p:cNvSpPr txBox="1"/>
            <p:nvPr/>
          </p:nvSpPr>
          <p:spPr>
            <a:xfrm>
              <a:off x="4085297" y="3195143"/>
              <a:ext cx="637035" cy="4367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500" dirty="0"/>
                <a:t>R</a:t>
              </a:r>
            </a:p>
          </p:txBody>
        </p:sp>
        <p:grpSp>
          <p:nvGrpSpPr>
            <p:cNvPr id="149" name="Skupina 148"/>
            <p:cNvGrpSpPr/>
            <p:nvPr/>
          </p:nvGrpSpPr>
          <p:grpSpPr>
            <a:xfrm flipV="1">
              <a:off x="4459022" y="2785120"/>
              <a:ext cx="201916" cy="211901"/>
              <a:chOff x="4271268" y="2636912"/>
              <a:chExt cx="201916" cy="211901"/>
            </a:xfrm>
          </p:grpSpPr>
          <p:cxnSp>
            <p:nvCxnSpPr>
              <p:cNvPr id="202" name="Straight Connector 32"/>
              <p:cNvCxnSpPr/>
              <p:nvPr/>
            </p:nvCxnSpPr>
            <p:spPr>
              <a:xfrm>
                <a:off x="4271268" y="2848813"/>
                <a:ext cx="201916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3" name="Oval 39"/>
              <p:cNvSpPr/>
              <p:nvPr/>
            </p:nvSpPr>
            <p:spPr>
              <a:xfrm rot="10800000">
                <a:off x="4296667" y="2636912"/>
                <a:ext cx="148131" cy="148131"/>
              </a:xfrm>
              <a:prstGeom prst="ellipse">
                <a:avLst/>
              </a:prstGeom>
              <a:ln w="12700"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s-CZ" sz="700"/>
              </a:p>
            </p:txBody>
          </p:sp>
        </p:grpSp>
        <p:cxnSp>
          <p:nvCxnSpPr>
            <p:cNvPr id="150" name="Straight Connector 23"/>
            <p:cNvCxnSpPr/>
            <p:nvPr/>
          </p:nvCxnSpPr>
          <p:spPr>
            <a:xfrm rot="5400000">
              <a:off x="3164680" y="3882103"/>
              <a:ext cx="0" cy="120153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Straight Connector 32"/>
            <p:cNvCxnSpPr/>
            <p:nvPr/>
          </p:nvCxnSpPr>
          <p:spPr>
            <a:xfrm rot="5400000" flipV="1">
              <a:off x="3576981" y="4484362"/>
              <a:ext cx="20191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52" name="Skupina 151"/>
            <p:cNvGrpSpPr/>
            <p:nvPr/>
          </p:nvGrpSpPr>
          <p:grpSpPr>
            <a:xfrm rot="5400000">
              <a:off x="2640912" y="4377004"/>
              <a:ext cx="201916" cy="211901"/>
              <a:chOff x="4271268" y="2636912"/>
              <a:chExt cx="201916" cy="211901"/>
            </a:xfrm>
          </p:grpSpPr>
          <p:cxnSp>
            <p:nvCxnSpPr>
              <p:cNvPr id="200" name="Straight Connector 32"/>
              <p:cNvCxnSpPr/>
              <p:nvPr/>
            </p:nvCxnSpPr>
            <p:spPr>
              <a:xfrm>
                <a:off x="4271268" y="2848813"/>
                <a:ext cx="201916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1" name="Oval 39"/>
              <p:cNvSpPr/>
              <p:nvPr/>
            </p:nvSpPr>
            <p:spPr>
              <a:xfrm rot="10800000">
                <a:off x="4296667" y="2636912"/>
                <a:ext cx="148131" cy="148131"/>
              </a:xfrm>
              <a:prstGeom prst="ellipse">
                <a:avLst/>
              </a:prstGeom>
              <a:ln w="12700"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s-CZ" sz="700"/>
              </a:p>
            </p:txBody>
          </p:sp>
        </p:grpSp>
        <p:grpSp>
          <p:nvGrpSpPr>
            <p:cNvPr id="153" name="Skupina 152"/>
            <p:cNvGrpSpPr/>
            <p:nvPr/>
          </p:nvGrpSpPr>
          <p:grpSpPr>
            <a:xfrm rot="16200000" flipH="1" flipV="1">
              <a:off x="5935202" y="3713475"/>
              <a:ext cx="203324" cy="1201536"/>
              <a:chOff x="4475835" y="4563296"/>
              <a:chExt cx="203324" cy="1201536"/>
            </a:xfrm>
          </p:grpSpPr>
          <p:cxnSp>
            <p:nvCxnSpPr>
              <p:cNvPr id="195" name="Straight Connector 23"/>
              <p:cNvCxnSpPr/>
              <p:nvPr/>
            </p:nvCxnSpPr>
            <p:spPr>
              <a:xfrm flipV="1">
                <a:off x="4576710" y="4563296"/>
                <a:ext cx="0" cy="120153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6" name="Straight Connector 32"/>
              <p:cNvCxnSpPr/>
              <p:nvPr/>
            </p:nvCxnSpPr>
            <p:spPr>
              <a:xfrm>
                <a:off x="4477243" y="5677323"/>
                <a:ext cx="201916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97" name="Skupina 196"/>
              <p:cNvGrpSpPr/>
              <p:nvPr/>
            </p:nvGrpSpPr>
            <p:grpSpPr>
              <a:xfrm flipV="1">
                <a:off x="4475835" y="4635303"/>
                <a:ext cx="201916" cy="211901"/>
                <a:chOff x="4271268" y="2636912"/>
                <a:chExt cx="201916" cy="211901"/>
              </a:xfrm>
            </p:grpSpPr>
            <p:cxnSp>
              <p:nvCxnSpPr>
                <p:cNvPr id="198" name="Straight Connector 32"/>
                <p:cNvCxnSpPr/>
                <p:nvPr/>
              </p:nvCxnSpPr>
              <p:spPr>
                <a:xfrm>
                  <a:off x="4271268" y="2848813"/>
                  <a:ext cx="201916" cy="0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99" name="Oval 39"/>
                <p:cNvSpPr/>
                <p:nvPr/>
              </p:nvSpPr>
              <p:spPr>
                <a:xfrm rot="10800000">
                  <a:off x="4296667" y="2636912"/>
                  <a:ext cx="148131" cy="148131"/>
                </a:xfrm>
                <a:prstGeom prst="ellipse">
                  <a:avLst/>
                </a:prstGeom>
                <a:ln w="12700">
                  <a:solidFill>
                    <a:srgbClr val="00B050"/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cs-CZ" sz="700"/>
                </a:p>
              </p:txBody>
            </p:sp>
          </p:grpSp>
        </p:grpSp>
        <p:sp>
          <p:nvSpPr>
            <p:cNvPr id="154" name="TextovéPole 153"/>
            <p:cNvSpPr txBox="1"/>
            <p:nvPr/>
          </p:nvSpPr>
          <p:spPr>
            <a:xfrm>
              <a:off x="2922848" y="4159720"/>
              <a:ext cx="637035" cy="4367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500" dirty="0"/>
                <a:t>R</a:t>
              </a:r>
            </a:p>
          </p:txBody>
        </p:sp>
        <p:sp>
          <p:nvSpPr>
            <p:cNvPr id="155" name="TextovéPole 154"/>
            <p:cNvSpPr txBox="1"/>
            <p:nvPr/>
          </p:nvSpPr>
          <p:spPr>
            <a:xfrm>
              <a:off x="5729897" y="3972005"/>
              <a:ext cx="637035" cy="4367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500" dirty="0"/>
                <a:t>R</a:t>
              </a:r>
            </a:p>
          </p:txBody>
        </p:sp>
        <p:grpSp>
          <p:nvGrpSpPr>
            <p:cNvPr id="156" name="Skupina 155"/>
            <p:cNvGrpSpPr/>
            <p:nvPr/>
          </p:nvGrpSpPr>
          <p:grpSpPr>
            <a:xfrm flipH="1">
              <a:off x="5432768" y="2365684"/>
              <a:ext cx="2134198" cy="1570026"/>
              <a:chOff x="2139919" y="2217854"/>
              <a:chExt cx="2134198" cy="1570026"/>
            </a:xfrm>
          </p:grpSpPr>
          <p:cxnSp>
            <p:nvCxnSpPr>
              <p:cNvPr id="188" name="Straight Connector 23"/>
              <p:cNvCxnSpPr>
                <a:stCxn id="194" idx="0"/>
              </p:cNvCxnSpPr>
              <p:nvPr/>
            </p:nvCxnSpPr>
            <p:spPr>
              <a:xfrm flipV="1">
                <a:off x="2268004" y="2217854"/>
                <a:ext cx="1713966" cy="1276122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9" name="Straight Connector 32"/>
              <p:cNvCxnSpPr/>
              <p:nvPr/>
            </p:nvCxnSpPr>
            <p:spPr>
              <a:xfrm flipH="1">
                <a:off x="2268695" y="3501089"/>
                <a:ext cx="1494" cy="286791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0" name="Straight Connector 32"/>
              <p:cNvCxnSpPr/>
              <p:nvPr/>
            </p:nvCxnSpPr>
            <p:spPr>
              <a:xfrm flipV="1">
                <a:off x="3981970" y="2217854"/>
                <a:ext cx="292147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91" name="Skupina 190"/>
              <p:cNvGrpSpPr/>
              <p:nvPr/>
            </p:nvGrpSpPr>
            <p:grpSpPr>
              <a:xfrm>
                <a:off x="2139919" y="3493976"/>
                <a:ext cx="255935" cy="292147"/>
                <a:chOff x="4460081" y="3268293"/>
                <a:chExt cx="255935" cy="292147"/>
              </a:xfrm>
            </p:grpSpPr>
            <p:cxnSp>
              <p:nvCxnSpPr>
                <p:cNvPr id="192" name="Straight Connector 4"/>
                <p:cNvCxnSpPr/>
                <p:nvPr/>
              </p:nvCxnSpPr>
              <p:spPr>
                <a:xfrm>
                  <a:off x="4588167" y="3416424"/>
                  <a:ext cx="127849" cy="144016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3" name="Straight Connector 7"/>
                <p:cNvCxnSpPr/>
                <p:nvPr/>
              </p:nvCxnSpPr>
              <p:spPr>
                <a:xfrm flipH="1">
                  <a:off x="4460081" y="3416424"/>
                  <a:ext cx="128088" cy="144016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94" name="Oval 21"/>
                <p:cNvSpPr/>
                <p:nvPr/>
              </p:nvSpPr>
              <p:spPr>
                <a:xfrm>
                  <a:off x="4514100" y="3268293"/>
                  <a:ext cx="148131" cy="148131"/>
                </a:xfrm>
                <a:prstGeom prst="ellipse">
                  <a:avLst/>
                </a:prstGeom>
                <a:ln w="12700">
                  <a:solidFill>
                    <a:srgbClr val="00B050"/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cs-CZ" sz="700"/>
                </a:p>
              </p:txBody>
            </p:sp>
          </p:grpSp>
        </p:grpSp>
        <p:sp>
          <p:nvSpPr>
            <p:cNvPr id="157" name="TextovéPole 156"/>
            <p:cNvSpPr txBox="1"/>
            <p:nvPr/>
          </p:nvSpPr>
          <p:spPr>
            <a:xfrm rot="2283157">
              <a:off x="6120434" y="2632842"/>
              <a:ext cx="1058062" cy="4765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600" dirty="0"/>
                <a:t>base</a:t>
              </a:r>
              <a:endParaRPr lang="en-US" sz="600" dirty="0"/>
            </a:p>
          </p:txBody>
        </p:sp>
        <p:grpSp>
          <p:nvGrpSpPr>
            <p:cNvPr id="158" name="Skupina 157"/>
            <p:cNvGrpSpPr/>
            <p:nvPr/>
          </p:nvGrpSpPr>
          <p:grpSpPr>
            <a:xfrm rot="16200000" flipH="1" flipV="1">
              <a:off x="5458378" y="2216969"/>
              <a:ext cx="255935" cy="292147"/>
              <a:chOff x="4460081" y="3268293"/>
              <a:chExt cx="255935" cy="292147"/>
            </a:xfrm>
          </p:grpSpPr>
          <p:cxnSp>
            <p:nvCxnSpPr>
              <p:cNvPr id="185" name="Straight Connector 4"/>
              <p:cNvCxnSpPr/>
              <p:nvPr/>
            </p:nvCxnSpPr>
            <p:spPr>
              <a:xfrm>
                <a:off x="4588167" y="3416424"/>
                <a:ext cx="127849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6" name="Straight Connector 7"/>
              <p:cNvCxnSpPr/>
              <p:nvPr/>
            </p:nvCxnSpPr>
            <p:spPr>
              <a:xfrm flipH="1">
                <a:off x="4460081" y="3416424"/>
                <a:ext cx="128088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7" name="Oval 21"/>
              <p:cNvSpPr/>
              <p:nvPr/>
            </p:nvSpPr>
            <p:spPr>
              <a:xfrm>
                <a:off x="4514100" y="3268293"/>
                <a:ext cx="148131" cy="148131"/>
              </a:xfrm>
              <a:prstGeom prst="ellipse">
                <a:avLst/>
              </a:prstGeom>
              <a:ln w="12700"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s-CZ" sz="700"/>
              </a:p>
            </p:txBody>
          </p:sp>
        </p:grpSp>
        <p:sp>
          <p:nvSpPr>
            <p:cNvPr id="159" name="TextovéPole 158"/>
            <p:cNvSpPr txBox="1"/>
            <p:nvPr/>
          </p:nvSpPr>
          <p:spPr>
            <a:xfrm>
              <a:off x="4266874" y="5193534"/>
              <a:ext cx="637035" cy="4367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500" dirty="0"/>
                <a:t>R</a:t>
              </a:r>
            </a:p>
          </p:txBody>
        </p:sp>
        <p:grpSp>
          <p:nvGrpSpPr>
            <p:cNvPr id="160" name="Skupina 159"/>
            <p:cNvGrpSpPr/>
            <p:nvPr/>
          </p:nvGrpSpPr>
          <p:grpSpPr>
            <a:xfrm flipV="1">
              <a:off x="4475835" y="4711504"/>
              <a:ext cx="203324" cy="1201536"/>
              <a:chOff x="4475835" y="4563296"/>
              <a:chExt cx="203324" cy="1201536"/>
            </a:xfrm>
          </p:grpSpPr>
          <p:cxnSp>
            <p:nvCxnSpPr>
              <p:cNvPr id="180" name="Straight Connector 23"/>
              <p:cNvCxnSpPr/>
              <p:nvPr/>
            </p:nvCxnSpPr>
            <p:spPr>
              <a:xfrm flipV="1">
                <a:off x="4576710" y="4563296"/>
                <a:ext cx="0" cy="120153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1" name="Straight Connector 32"/>
              <p:cNvCxnSpPr/>
              <p:nvPr/>
            </p:nvCxnSpPr>
            <p:spPr>
              <a:xfrm>
                <a:off x="4477243" y="5677323"/>
                <a:ext cx="201916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82" name="Skupina 181"/>
              <p:cNvGrpSpPr/>
              <p:nvPr/>
            </p:nvGrpSpPr>
            <p:grpSpPr>
              <a:xfrm flipV="1">
                <a:off x="4475835" y="4635303"/>
                <a:ext cx="201916" cy="211901"/>
                <a:chOff x="4271268" y="2636912"/>
                <a:chExt cx="201916" cy="211901"/>
              </a:xfrm>
            </p:grpSpPr>
            <p:cxnSp>
              <p:nvCxnSpPr>
                <p:cNvPr id="183" name="Straight Connector 32"/>
                <p:cNvCxnSpPr/>
                <p:nvPr/>
              </p:nvCxnSpPr>
              <p:spPr>
                <a:xfrm>
                  <a:off x="4271268" y="2848813"/>
                  <a:ext cx="201916" cy="0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84" name="Oval 39"/>
                <p:cNvSpPr/>
                <p:nvPr/>
              </p:nvSpPr>
              <p:spPr>
                <a:xfrm rot="10800000">
                  <a:off x="4296667" y="2636912"/>
                  <a:ext cx="148131" cy="148131"/>
                </a:xfrm>
                <a:prstGeom prst="ellipse">
                  <a:avLst/>
                </a:prstGeom>
                <a:ln w="12700">
                  <a:solidFill>
                    <a:srgbClr val="00B050"/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cs-CZ" sz="700"/>
                </a:p>
              </p:txBody>
            </p:sp>
          </p:grpSp>
        </p:grpSp>
        <p:grpSp>
          <p:nvGrpSpPr>
            <p:cNvPr id="161" name="Skupina 160"/>
            <p:cNvGrpSpPr/>
            <p:nvPr/>
          </p:nvGrpSpPr>
          <p:grpSpPr>
            <a:xfrm>
              <a:off x="1653580" y="4701864"/>
              <a:ext cx="2100290" cy="1697993"/>
              <a:chOff x="1653580" y="4701864"/>
              <a:chExt cx="2100290" cy="1697993"/>
            </a:xfrm>
          </p:grpSpPr>
          <p:cxnSp>
            <p:nvCxnSpPr>
              <p:cNvPr id="172" name="Straight Connector 23"/>
              <p:cNvCxnSpPr>
                <a:stCxn id="179" idx="0"/>
              </p:cNvCxnSpPr>
              <p:nvPr/>
            </p:nvCxnSpPr>
            <p:spPr>
              <a:xfrm flipH="1" flipV="1">
                <a:off x="1747757" y="4988655"/>
                <a:ext cx="1713965" cy="1283352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3" name="Straight Connector 32"/>
              <p:cNvCxnSpPr/>
              <p:nvPr/>
            </p:nvCxnSpPr>
            <p:spPr>
              <a:xfrm flipH="1" flipV="1">
                <a:off x="1748448" y="4701864"/>
                <a:ext cx="1494" cy="286791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4" name="Straight Connector 32"/>
              <p:cNvCxnSpPr/>
              <p:nvPr/>
            </p:nvCxnSpPr>
            <p:spPr>
              <a:xfrm>
                <a:off x="3461723" y="6271890"/>
                <a:ext cx="292147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75" name="Skupina 174"/>
              <p:cNvGrpSpPr/>
              <p:nvPr/>
            </p:nvGrpSpPr>
            <p:grpSpPr>
              <a:xfrm rot="5400000" flipV="1">
                <a:off x="3479828" y="6125816"/>
                <a:ext cx="255935" cy="292147"/>
                <a:chOff x="4460081" y="3268293"/>
                <a:chExt cx="255935" cy="292147"/>
              </a:xfrm>
            </p:grpSpPr>
            <p:cxnSp>
              <p:nvCxnSpPr>
                <p:cNvPr id="177" name="Straight Connector 4"/>
                <p:cNvCxnSpPr/>
                <p:nvPr/>
              </p:nvCxnSpPr>
              <p:spPr>
                <a:xfrm>
                  <a:off x="4588167" y="3416424"/>
                  <a:ext cx="127849" cy="144016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8" name="Straight Connector 7"/>
                <p:cNvCxnSpPr/>
                <p:nvPr/>
              </p:nvCxnSpPr>
              <p:spPr>
                <a:xfrm flipH="1">
                  <a:off x="4460081" y="3416424"/>
                  <a:ext cx="128088" cy="144016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79" name="Oval 21"/>
                <p:cNvSpPr/>
                <p:nvPr/>
              </p:nvSpPr>
              <p:spPr>
                <a:xfrm>
                  <a:off x="4514100" y="3268293"/>
                  <a:ext cx="148131" cy="148131"/>
                </a:xfrm>
                <a:prstGeom prst="ellipse">
                  <a:avLst/>
                </a:prstGeom>
                <a:ln w="12700">
                  <a:solidFill>
                    <a:srgbClr val="00B050"/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cs-CZ" sz="700"/>
                </a:p>
              </p:txBody>
            </p:sp>
          </p:grpSp>
          <p:cxnSp>
            <p:nvCxnSpPr>
              <p:cNvPr id="176" name="Straight Connector 32"/>
              <p:cNvCxnSpPr/>
              <p:nvPr/>
            </p:nvCxnSpPr>
            <p:spPr>
              <a:xfrm rot="10800000" flipV="1">
                <a:off x="1653580" y="4797152"/>
                <a:ext cx="201916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62" name="Rectangle 24"/>
            <p:cNvSpPr/>
            <p:nvPr/>
          </p:nvSpPr>
          <p:spPr>
            <a:xfrm>
              <a:off x="3741812" y="5906689"/>
              <a:ext cx="1693791" cy="762671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cs-CZ" sz="700" dirty="0" err="1"/>
                <a:t>Manifestation</a:t>
              </a:r>
              <a:endParaRPr lang="cs-CZ" sz="700" dirty="0"/>
            </a:p>
          </p:txBody>
        </p:sp>
        <p:grpSp>
          <p:nvGrpSpPr>
            <p:cNvPr id="163" name="Skupina 162"/>
            <p:cNvGrpSpPr/>
            <p:nvPr/>
          </p:nvGrpSpPr>
          <p:grpSpPr>
            <a:xfrm flipH="1">
              <a:off x="5436096" y="4725144"/>
              <a:ext cx="2100290" cy="1697993"/>
              <a:chOff x="1653580" y="4701864"/>
              <a:chExt cx="2100290" cy="1697993"/>
            </a:xfrm>
          </p:grpSpPr>
          <p:cxnSp>
            <p:nvCxnSpPr>
              <p:cNvPr id="164" name="Straight Connector 23"/>
              <p:cNvCxnSpPr>
                <a:stCxn id="171" idx="0"/>
              </p:cNvCxnSpPr>
              <p:nvPr/>
            </p:nvCxnSpPr>
            <p:spPr>
              <a:xfrm flipH="1" flipV="1">
                <a:off x="1747757" y="4988655"/>
                <a:ext cx="1713965" cy="1283352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5" name="Straight Connector 32"/>
              <p:cNvCxnSpPr/>
              <p:nvPr/>
            </p:nvCxnSpPr>
            <p:spPr>
              <a:xfrm flipH="1" flipV="1">
                <a:off x="1748448" y="4701864"/>
                <a:ext cx="1494" cy="286791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6" name="Straight Connector 32"/>
              <p:cNvCxnSpPr/>
              <p:nvPr/>
            </p:nvCxnSpPr>
            <p:spPr>
              <a:xfrm>
                <a:off x="3461723" y="6271890"/>
                <a:ext cx="292147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67" name="Skupina 166"/>
              <p:cNvGrpSpPr/>
              <p:nvPr/>
            </p:nvGrpSpPr>
            <p:grpSpPr>
              <a:xfrm rot="5400000" flipV="1">
                <a:off x="3479828" y="6125816"/>
                <a:ext cx="255935" cy="292147"/>
                <a:chOff x="4460081" y="3268293"/>
                <a:chExt cx="255935" cy="292147"/>
              </a:xfrm>
            </p:grpSpPr>
            <p:cxnSp>
              <p:nvCxnSpPr>
                <p:cNvPr id="169" name="Straight Connector 4"/>
                <p:cNvCxnSpPr/>
                <p:nvPr/>
              </p:nvCxnSpPr>
              <p:spPr>
                <a:xfrm>
                  <a:off x="4588167" y="3416424"/>
                  <a:ext cx="127849" cy="144016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0" name="Straight Connector 7"/>
                <p:cNvCxnSpPr/>
                <p:nvPr/>
              </p:nvCxnSpPr>
              <p:spPr>
                <a:xfrm flipH="1">
                  <a:off x="4460081" y="3416424"/>
                  <a:ext cx="128088" cy="144016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71" name="Oval 21"/>
                <p:cNvSpPr/>
                <p:nvPr/>
              </p:nvSpPr>
              <p:spPr>
                <a:xfrm>
                  <a:off x="4514100" y="3268293"/>
                  <a:ext cx="148131" cy="148131"/>
                </a:xfrm>
                <a:prstGeom prst="ellipse">
                  <a:avLst/>
                </a:prstGeom>
                <a:ln w="12700">
                  <a:solidFill>
                    <a:srgbClr val="00B050"/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cs-CZ" sz="700"/>
                </a:p>
              </p:txBody>
            </p:sp>
          </p:grpSp>
          <p:cxnSp>
            <p:nvCxnSpPr>
              <p:cNvPr id="168" name="Straight Connector 32"/>
              <p:cNvCxnSpPr/>
              <p:nvPr/>
            </p:nvCxnSpPr>
            <p:spPr>
              <a:xfrm rot="10800000" flipV="1">
                <a:off x="1653580" y="4797152"/>
                <a:ext cx="201916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2196795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1D8394B-8DBE-49A2-9497-C2740D491B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772" y="485229"/>
            <a:ext cx="8596668" cy="1320800"/>
          </a:xfrm>
        </p:spPr>
        <p:txBody>
          <a:bodyPr/>
          <a:lstStyle/>
          <a:p>
            <a:r>
              <a:rPr lang="en-US" dirty="0"/>
              <a:t>What does the street mean?</a:t>
            </a:r>
          </a:p>
        </p:txBody>
      </p:sp>
      <p:graphicFrame>
        <p:nvGraphicFramePr>
          <p:cNvPr id="4" name="Zástupný obsah 3">
            <a:extLst>
              <a:ext uri="{FF2B5EF4-FFF2-40B4-BE49-F238E27FC236}">
                <a16:creationId xmlns:a16="http://schemas.microsoft.com/office/drawing/2014/main" id="{E05449DB-86BA-4914-A830-F45EE3E4D8D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7358208"/>
              </p:ext>
            </p:extLst>
          </p:nvPr>
        </p:nvGraphicFramePr>
        <p:xfrm>
          <a:off x="677863" y="2160588"/>
          <a:ext cx="8596312" cy="38814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87" name="Skupina 86">
            <a:extLst>
              <a:ext uri="{FF2B5EF4-FFF2-40B4-BE49-F238E27FC236}">
                <a16:creationId xmlns:a16="http://schemas.microsoft.com/office/drawing/2014/main" id="{75ED0785-9255-4506-93F7-E61D938A7260}"/>
              </a:ext>
            </a:extLst>
          </p:cNvPr>
          <p:cNvGrpSpPr/>
          <p:nvPr/>
        </p:nvGrpSpPr>
        <p:grpSpPr>
          <a:xfrm>
            <a:off x="7623017" y="96486"/>
            <a:ext cx="4049675" cy="2592393"/>
            <a:chOff x="905537" y="1843456"/>
            <a:chExt cx="7383726" cy="4620871"/>
          </a:xfrm>
        </p:grpSpPr>
        <p:sp>
          <p:nvSpPr>
            <p:cNvPr id="88" name="Rectangle 24">
              <a:extLst>
                <a:ext uri="{FF2B5EF4-FFF2-40B4-BE49-F238E27FC236}">
                  <a16:creationId xmlns:a16="http://schemas.microsoft.com/office/drawing/2014/main" id="{E827E577-CC8C-40C2-9F70-F5ADF8A16D7D}"/>
                </a:ext>
              </a:extLst>
            </p:cNvPr>
            <p:cNvSpPr/>
            <p:nvPr/>
          </p:nvSpPr>
          <p:spPr>
            <a:xfrm>
              <a:off x="905537" y="3783533"/>
              <a:ext cx="1656971" cy="775004"/>
            </a:xfrm>
            <a:prstGeom prst="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Category</a:t>
              </a:r>
            </a:p>
          </p:txBody>
        </p:sp>
        <p:sp>
          <p:nvSpPr>
            <p:cNvPr id="89" name="Rectangle 24">
              <a:extLst>
                <a:ext uri="{FF2B5EF4-FFF2-40B4-BE49-F238E27FC236}">
                  <a16:creationId xmlns:a16="http://schemas.microsoft.com/office/drawing/2014/main" id="{8F074D1E-9B05-4EAF-A6D3-DF86568F62D9}"/>
                </a:ext>
              </a:extLst>
            </p:cNvPr>
            <p:cNvSpPr/>
            <p:nvPr/>
          </p:nvSpPr>
          <p:spPr>
            <a:xfrm>
              <a:off x="6632292" y="3783533"/>
              <a:ext cx="1656971" cy="775003"/>
            </a:xfrm>
            <a:prstGeom prst="rect">
              <a:avLst/>
            </a:prstGeom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Rule</a:t>
              </a:r>
            </a:p>
          </p:txBody>
        </p:sp>
        <p:sp>
          <p:nvSpPr>
            <p:cNvPr id="90" name="Rectangle 8">
              <a:extLst>
                <a:ext uri="{FF2B5EF4-FFF2-40B4-BE49-F238E27FC236}">
                  <a16:creationId xmlns:a16="http://schemas.microsoft.com/office/drawing/2014/main" id="{D1B35176-0D29-47BC-92D3-DA8E01CD0595}"/>
                </a:ext>
              </a:extLst>
            </p:cNvPr>
            <p:cNvSpPr/>
            <p:nvPr/>
          </p:nvSpPr>
          <p:spPr>
            <a:xfrm>
              <a:off x="3759681" y="1843456"/>
              <a:ext cx="1656971" cy="720130"/>
            </a:xfrm>
            <a:prstGeom prst="rect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</a:rPr>
                <a:t>Relationship</a:t>
              </a:r>
            </a:p>
          </p:txBody>
        </p:sp>
        <p:sp>
          <p:nvSpPr>
            <p:cNvPr id="91" name="Rectangle 22">
              <a:extLst>
                <a:ext uri="{FF2B5EF4-FFF2-40B4-BE49-F238E27FC236}">
                  <a16:creationId xmlns:a16="http://schemas.microsoft.com/office/drawing/2014/main" id="{D9C1A936-A240-4391-A0A5-4DB195C1E8B4}"/>
                </a:ext>
              </a:extLst>
            </p:cNvPr>
            <p:cNvSpPr/>
            <p:nvPr/>
          </p:nvSpPr>
          <p:spPr>
            <a:xfrm>
              <a:off x="3759681" y="5748596"/>
              <a:ext cx="1656971" cy="715731"/>
            </a:xfrm>
            <a:prstGeom prst="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Operation</a:t>
              </a:r>
            </a:p>
          </p:txBody>
        </p:sp>
        <p:sp>
          <p:nvSpPr>
            <p:cNvPr id="92" name="Rectangle 24">
              <a:extLst>
                <a:ext uri="{FF2B5EF4-FFF2-40B4-BE49-F238E27FC236}">
                  <a16:creationId xmlns:a16="http://schemas.microsoft.com/office/drawing/2014/main" id="{2EB35120-5509-446A-AA4A-F88B43DF3768}"/>
                </a:ext>
              </a:extLst>
            </p:cNvPr>
            <p:cNvSpPr/>
            <p:nvPr/>
          </p:nvSpPr>
          <p:spPr>
            <a:xfrm>
              <a:off x="3759681" y="3783533"/>
              <a:ext cx="1656971" cy="762671"/>
            </a:xfrm>
            <a:prstGeom prst="rect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Object</a:t>
              </a:r>
            </a:p>
          </p:txBody>
        </p:sp>
        <p:cxnSp>
          <p:nvCxnSpPr>
            <p:cNvPr id="93" name="Straight Connector 23">
              <a:extLst>
                <a:ext uri="{FF2B5EF4-FFF2-40B4-BE49-F238E27FC236}">
                  <a16:creationId xmlns:a16="http://schemas.microsoft.com/office/drawing/2014/main" id="{5183EA3A-7123-427B-8C97-E2D9B3F0DF1F}"/>
                </a:ext>
              </a:extLst>
            </p:cNvPr>
            <p:cNvCxnSpPr/>
            <p:nvPr/>
          </p:nvCxnSpPr>
          <p:spPr>
            <a:xfrm flipV="1">
              <a:off x="4772094" y="2581998"/>
              <a:ext cx="0" cy="120153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4" name="Skupina 93">
              <a:extLst>
                <a:ext uri="{FF2B5EF4-FFF2-40B4-BE49-F238E27FC236}">
                  <a16:creationId xmlns:a16="http://schemas.microsoft.com/office/drawing/2014/main" id="{5543BCC5-A97D-4728-B287-28AE5D4540E7}"/>
                </a:ext>
              </a:extLst>
            </p:cNvPr>
            <p:cNvGrpSpPr/>
            <p:nvPr/>
          </p:nvGrpSpPr>
          <p:grpSpPr>
            <a:xfrm>
              <a:off x="4644008" y="3484193"/>
              <a:ext cx="255935" cy="292147"/>
              <a:chOff x="4460081" y="3268293"/>
              <a:chExt cx="255935" cy="292147"/>
            </a:xfrm>
          </p:grpSpPr>
          <p:cxnSp>
            <p:nvCxnSpPr>
              <p:cNvPr id="166" name="Straight Connector 4">
                <a:extLst>
                  <a:ext uri="{FF2B5EF4-FFF2-40B4-BE49-F238E27FC236}">
                    <a16:creationId xmlns:a16="http://schemas.microsoft.com/office/drawing/2014/main" id="{79EE7E29-89D9-4BF4-80CF-F6D095DBC033}"/>
                  </a:ext>
                </a:extLst>
              </p:cNvPr>
              <p:cNvCxnSpPr/>
              <p:nvPr/>
            </p:nvCxnSpPr>
            <p:spPr>
              <a:xfrm>
                <a:off x="4588167" y="3416424"/>
                <a:ext cx="127849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7" name="Straight Connector 7">
                <a:extLst>
                  <a:ext uri="{FF2B5EF4-FFF2-40B4-BE49-F238E27FC236}">
                    <a16:creationId xmlns:a16="http://schemas.microsoft.com/office/drawing/2014/main" id="{5C4BCE37-DD7E-4B29-98E7-68359F0480DC}"/>
                  </a:ext>
                </a:extLst>
              </p:cNvPr>
              <p:cNvCxnSpPr/>
              <p:nvPr/>
            </p:nvCxnSpPr>
            <p:spPr>
              <a:xfrm flipH="1">
                <a:off x="4460081" y="3416424"/>
                <a:ext cx="128088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8" name="Oval 21">
                <a:extLst>
                  <a:ext uri="{FF2B5EF4-FFF2-40B4-BE49-F238E27FC236}">
                    <a16:creationId xmlns:a16="http://schemas.microsoft.com/office/drawing/2014/main" id="{46769B66-CE98-4C2F-9E0C-391AF63B8837}"/>
                  </a:ext>
                </a:extLst>
              </p:cNvPr>
              <p:cNvSpPr/>
              <p:nvPr/>
            </p:nvSpPr>
            <p:spPr>
              <a:xfrm>
                <a:off x="4514100" y="3268293"/>
                <a:ext cx="148131" cy="148131"/>
              </a:xfrm>
              <a:prstGeom prst="ellipse">
                <a:avLst/>
              </a:prstGeom>
              <a:ln w="12700"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200" dirty="0"/>
              </a:p>
            </p:txBody>
          </p:sp>
        </p:grpSp>
        <p:grpSp>
          <p:nvGrpSpPr>
            <p:cNvPr id="95" name="Skupina 94">
              <a:extLst>
                <a:ext uri="{FF2B5EF4-FFF2-40B4-BE49-F238E27FC236}">
                  <a16:creationId xmlns:a16="http://schemas.microsoft.com/office/drawing/2014/main" id="{D97DE84C-9F43-442A-AC5A-AD8FC29678AA}"/>
                </a:ext>
              </a:extLst>
            </p:cNvPr>
            <p:cNvGrpSpPr/>
            <p:nvPr/>
          </p:nvGrpSpPr>
          <p:grpSpPr>
            <a:xfrm flipV="1">
              <a:off x="4644008" y="2581997"/>
              <a:ext cx="255935" cy="292147"/>
              <a:chOff x="4460081" y="3268293"/>
              <a:chExt cx="255935" cy="292147"/>
            </a:xfrm>
          </p:grpSpPr>
          <p:cxnSp>
            <p:nvCxnSpPr>
              <p:cNvPr id="163" name="Straight Connector 4">
                <a:extLst>
                  <a:ext uri="{FF2B5EF4-FFF2-40B4-BE49-F238E27FC236}">
                    <a16:creationId xmlns:a16="http://schemas.microsoft.com/office/drawing/2014/main" id="{E8D1499F-7292-4792-8A61-DD792D8FC13A}"/>
                  </a:ext>
                </a:extLst>
              </p:cNvPr>
              <p:cNvCxnSpPr/>
              <p:nvPr/>
            </p:nvCxnSpPr>
            <p:spPr>
              <a:xfrm>
                <a:off x="4588167" y="3416424"/>
                <a:ext cx="127849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4" name="Straight Connector 7">
                <a:extLst>
                  <a:ext uri="{FF2B5EF4-FFF2-40B4-BE49-F238E27FC236}">
                    <a16:creationId xmlns:a16="http://schemas.microsoft.com/office/drawing/2014/main" id="{4B96E41D-C7CB-46F4-AABA-058AFD8A69A4}"/>
                  </a:ext>
                </a:extLst>
              </p:cNvPr>
              <p:cNvCxnSpPr/>
              <p:nvPr/>
            </p:nvCxnSpPr>
            <p:spPr>
              <a:xfrm flipH="1">
                <a:off x="4460081" y="3416424"/>
                <a:ext cx="128088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5" name="Oval 21">
                <a:extLst>
                  <a:ext uri="{FF2B5EF4-FFF2-40B4-BE49-F238E27FC236}">
                    <a16:creationId xmlns:a16="http://schemas.microsoft.com/office/drawing/2014/main" id="{B3590EDE-6DB0-4192-8F46-22286D2F4D5D}"/>
                  </a:ext>
                </a:extLst>
              </p:cNvPr>
              <p:cNvSpPr/>
              <p:nvPr/>
            </p:nvSpPr>
            <p:spPr>
              <a:xfrm>
                <a:off x="4514100" y="3268293"/>
                <a:ext cx="148131" cy="148131"/>
              </a:xfrm>
              <a:prstGeom prst="ellipse">
                <a:avLst/>
              </a:prstGeom>
              <a:ln w="12700"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200" dirty="0"/>
              </a:p>
            </p:txBody>
          </p:sp>
        </p:grpSp>
        <p:sp>
          <p:nvSpPr>
            <p:cNvPr id="96" name="TextovéPole 95">
              <a:extLst>
                <a:ext uri="{FF2B5EF4-FFF2-40B4-BE49-F238E27FC236}">
                  <a16:creationId xmlns:a16="http://schemas.microsoft.com/office/drawing/2014/main" id="{2F689FC4-6531-4634-9474-8925F02DBE6F}"/>
                </a:ext>
              </a:extLst>
            </p:cNvPr>
            <p:cNvSpPr txBox="1"/>
            <p:nvPr/>
          </p:nvSpPr>
          <p:spPr>
            <a:xfrm>
              <a:off x="4497561" y="3046935"/>
              <a:ext cx="400182" cy="4058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/>
                <a:t>P</a:t>
              </a:r>
            </a:p>
          </p:txBody>
        </p:sp>
        <p:cxnSp>
          <p:nvCxnSpPr>
            <p:cNvPr id="97" name="Straight Connector 23">
              <a:extLst>
                <a:ext uri="{FF2B5EF4-FFF2-40B4-BE49-F238E27FC236}">
                  <a16:creationId xmlns:a16="http://schemas.microsoft.com/office/drawing/2014/main" id="{6716B584-0036-4AA7-BDB5-019DA98925BB}"/>
                </a:ext>
              </a:extLst>
            </p:cNvPr>
            <p:cNvCxnSpPr/>
            <p:nvPr/>
          </p:nvCxnSpPr>
          <p:spPr>
            <a:xfrm flipV="1">
              <a:off x="4372143" y="2564905"/>
              <a:ext cx="0" cy="120153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32">
              <a:extLst>
                <a:ext uri="{FF2B5EF4-FFF2-40B4-BE49-F238E27FC236}">
                  <a16:creationId xmlns:a16="http://schemas.microsoft.com/office/drawing/2014/main" id="{A993815C-426F-41CB-89C3-537C66BAE3B1}"/>
                </a:ext>
              </a:extLst>
            </p:cNvPr>
            <p:cNvCxnSpPr/>
            <p:nvPr/>
          </p:nvCxnSpPr>
          <p:spPr>
            <a:xfrm>
              <a:off x="4272676" y="3678932"/>
              <a:ext cx="20191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9" name="TextovéPole 98">
              <a:extLst>
                <a:ext uri="{FF2B5EF4-FFF2-40B4-BE49-F238E27FC236}">
                  <a16:creationId xmlns:a16="http://schemas.microsoft.com/office/drawing/2014/main" id="{9710FCB0-A2C2-4D50-A45F-056121A45645}"/>
                </a:ext>
              </a:extLst>
            </p:cNvPr>
            <p:cNvSpPr txBox="1"/>
            <p:nvPr/>
          </p:nvSpPr>
          <p:spPr>
            <a:xfrm>
              <a:off x="4062306" y="3046935"/>
              <a:ext cx="405117" cy="4058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/>
                <a:t>R</a:t>
              </a:r>
            </a:p>
          </p:txBody>
        </p:sp>
        <p:grpSp>
          <p:nvGrpSpPr>
            <p:cNvPr id="100" name="Skupina 99">
              <a:extLst>
                <a:ext uri="{FF2B5EF4-FFF2-40B4-BE49-F238E27FC236}">
                  <a16:creationId xmlns:a16="http://schemas.microsoft.com/office/drawing/2014/main" id="{3CD06694-E0DF-44B5-AD40-AAB14702B730}"/>
                </a:ext>
              </a:extLst>
            </p:cNvPr>
            <p:cNvGrpSpPr/>
            <p:nvPr/>
          </p:nvGrpSpPr>
          <p:grpSpPr>
            <a:xfrm flipV="1">
              <a:off x="4271268" y="2636912"/>
              <a:ext cx="201916" cy="211901"/>
              <a:chOff x="4271268" y="2636912"/>
              <a:chExt cx="201916" cy="211901"/>
            </a:xfrm>
          </p:grpSpPr>
          <p:cxnSp>
            <p:nvCxnSpPr>
              <p:cNvPr id="161" name="Straight Connector 32">
                <a:extLst>
                  <a:ext uri="{FF2B5EF4-FFF2-40B4-BE49-F238E27FC236}">
                    <a16:creationId xmlns:a16="http://schemas.microsoft.com/office/drawing/2014/main" id="{85682FA8-F721-4E0C-8EC8-84FBED750195}"/>
                  </a:ext>
                </a:extLst>
              </p:cNvPr>
              <p:cNvCxnSpPr/>
              <p:nvPr/>
            </p:nvCxnSpPr>
            <p:spPr>
              <a:xfrm>
                <a:off x="4271268" y="2848813"/>
                <a:ext cx="201916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2" name="Oval 39">
                <a:extLst>
                  <a:ext uri="{FF2B5EF4-FFF2-40B4-BE49-F238E27FC236}">
                    <a16:creationId xmlns:a16="http://schemas.microsoft.com/office/drawing/2014/main" id="{0E4CC75E-5BBF-4685-A60E-DE185D78D9FE}"/>
                  </a:ext>
                </a:extLst>
              </p:cNvPr>
              <p:cNvSpPr/>
              <p:nvPr/>
            </p:nvSpPr>
            <p:spPr>
              <a:xfrm rot="10800000">
                <a:off x="4296667" y="2636912"/>
                <a:ext cx="148131" cy="148131"/>
              </a:xfrm>
              <a:prstGeom prst="ellipse">
                <a:avLst/>
              </a:prstGeom>
              <a:ln w="12700"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200" dirty="0"/>
              </a:p>
            </p:txBody>
          </p:sp>
        </p:grpSp>
        <p:sp>
          <p:nvSpPr>
            <p:cNvPr id="101" name="TextovéPole 100">
              <a:extLst>
                <a:ext uri="{FF2B5EF4-FFF2-40B4-BE49-F238E27FC236}">
                  <a16:creationId xmlns:a16="http://schemas.microsoft.com/office/drawing/2014/main" id="{678676E7-105C-4A3A-A607-7C5AD99AC1E6}"/>
                </a:ext>
              </a:extLst>
            </p:cNvPr>
            <p:cNvSpPr txBox="1"/>
            <p:nvPr/>
          </p:nvSpPr>
          <p:spPr>
            <a:xfrm>
              <a:off x="4266873" y="5045326"/>
              <a:ext cx="405117" cy="4058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/>
                <a:t>R</a:t>
              </a:r>
            </a:p>
          </p:txBody>
        </p:sp>
        <p:grpSp>
          <p:nvGrpSpPr>
            <p:cNvPr id="102" name="Skupina 101">
              <a:extLst>
                <a:ext uri="{FF2B5EF4-FFF2-40B4-BE49-F238E27FC236}">
                  <a16:creationId xmlns:a16="http://schemas.microsoft.com/office/drawing/2014/main" id="{F18B8593-6AA8-4263-B126-CFD23B1E8B08}"/>
                </a:ext>
              </a:extLst>
            </p:cNvPr>
            <p:cNvGrpSpPr/>
            <p:nvPr/>
          </p:nvGrpSpPr>
          <p:grpSpPr>
            <a:xfrm flipV="1">
              <a:off x="4475835" y="4563296"/>
              <a:ext cx="203324" cy="1201536"/>
              <a:chOff x="4475835" y="4563296"/>
              <a:chExt cx="203324" cy="1201536"/>
            </a:xfrm>
          </p:grpSpPr>
          <p:cxnSp>
            <p:nvCxnSpPr>
              <p:cNvPr id="156" name="Straight Connector 23">
                <a:extLst>
                  <a:ext uri="{FF2B5EF4-FFF2-40B4-BE49-F238E27FC236}">
                    <a16:creationId xmlns:a16="http://schemas.microsoft.com/office/drawing/2014/main" id="{4225A757-AE44-49A1-9563-E2AB30585FE3}"/>
                  </a:ext>
                </a:extLst>
              </p:cNvPr>
              <p:cNvCxnSpPr/>
              <p:nvPr/>
            </p:nvCxnSpPr>
            <p:spPr>
              <a:xfrm flipV="1">
                <a:off x="4576710" y="4563296"/>
                <a:ext cx="0" cy="120153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7" name="Straight Connector 32">
                <a:extLst>
                  <a:ext uri="{FF2B5EF4-FFF2-40B4-BE49-F238E27FC236}">
                    <a16:creationId xmlns:a16="http://schemas.microsoft.com/office/drawing/2014/main" id="{B634F5BB-B1C1-4D2C-B01D-E8DA1670DC37}"/>
                  </a:ext>
                </a:extLst>
              </p:cNvPr>
              <p:cNvCxnSpPr/>
              <p:nvPr/>
            </p:nvCxnSpPr>
            <p:spPr>
              <a:xfrm>
                <a:off x="4477243" y="5677323"/>
                <a:ext cx="201916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58" name="Skupina 157">
                <a:extLst>
                  <a:ext uri="{FF2B5EF4-FFF2-40B4-BE49-F238E27FC236}">
                    <a16:creationId xmlns:a16="http://schemas.microsoft.com/office/drawing/2014/main" id="{BA3D7B7D-820F-41E9-ACFF-65F97DE0016D}"/>
                  </a:ext>
                </a:extLst>
              </p:cNvPr>
              <p:cNvGrpSpPr/>
              <p:nvPr/>
            </p:nvGrpSpPr>
            <p:grpSpPr>
              <a:xfrm flipV="1">
                <a:off x="4475835" y="4635303"/>
                <a:ext cx="201916" cy="211901"/>
                <a:chOff x="4271268" y="2636912"/>
                <a:chExt cx="201916" cy="211901"/>
              </a:xfrm>
            </p:grpSpPr>
            <p:cxnSp>
              <p:nvCxnSpPr>
                <p:cNvPr id="159" name="Straight Connector 32">
                  <a:extLst>
                    <a:ext uri="{FF2B5EF4-FFF2-40B4-BE49-F238E27FC236}">
                      <a16:creationId xmlns:a16="http://schemas.microsoft.com/office/drawing/2014/main" id="{69E3EA91-DD18-446A-86E4-B783A9804ACF}"/>
                    </a:ext>
                  </a:extLst>
                </p:cNvPr>
                <p:cNvCxnSpPr/>
                <p:nvPr/>
              </p:nvCxnSpPr>
              <p:spPr>
                <a:xfrm>
                  <a:off x="4271268" y="2848813"/>
                  <a:ext cx="201916" cy="0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60" name="Oval 39">
                  <a:extLst>
                    <a:ext uri="{FF2B5EF4-FFF2-40B4-BE49-F238E27FC236}">
                      <a16:creationId xmlns:a16="http://schemas.microsoft.com/office/drawing/2014/main" id="{D6D923DC-5D88-4090-8953-A411A04492BF}"/>
                    </a:ext>
                  </a:extLst>
                </p:cNvPr>
                <p:cNvSpPr/>
                <p:nvPr/>
              </p:nvSpPr>
              <p:spPr>
                <a:xfrm rot="10800000">
                  <a:off x="4296667" y="2636912"/>
                  <a:ext cx="148131" cy="148131"/>
                </a:xfrm>
                <a:prstGeom prst="ellipse">
                  <a:avLst/>
                </a:prstGeom>
                <a:ln w="12700">
                  <a:solidFill>
                    <a:srgbClr val="00B050"/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/>
                </a:p>
              </p:txBody>
            </p:sp>
          </p:grpSp>
        </p:grpSp>
        <p:cxnSp>
          <p:nvCxnSpPr>
            <p:cNvPr id="103" name="Straight Connector 23">
              <a:extLst>
                <a:ext uri="{FF2B5EF4-FFF2-40B4-BE49-F238E27FC236}">
                  <a16:creationId xmlns:a16="http://schemas.microsoft.com/office/drawing/2014/main" id="{57D9B7A8-3122-4BAB-823D-8B2BDC6D2AB8}"/>
                </a:ext>
              </a:extLst>
            </p:cNvPr>
            <p:cNvCxnSpPr/>
            <p:nvPr/>
          </p:nvCxnSpPr>
          <p:spPr>
            <a:xfrm rot="5400000">
              <a:off x="3164680" y="3563313"/>
              <a:ext cx="0" cy="120153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32">
              <a:extLst>
                <a:ext uri="{FF2B5EF4-FFF2-40B4-BE49-F238E27FC236}">
                  <a16:creationId xmlns:a16="http://schemas.microsoft.com/office/drawing/2014/main" id="{999932E6-6994-446A-9210-F249019FD4C8}"/>
                </a:ext>
              </a:extLst>
            </p:cNvPr>
            <p:cNvCxnSpPr/>
            <p:nvPr/>
          </p:nvCxnSpPr>
          <p:spPr>
            <a:xfrm rot="5400000" flipV="1">
              <a:off x="3576981" y="4165572"/>
              <a:ext cx="20191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5" name="Skupina 104">
              <a:extLst>
                <a:ext uri="{FF2B5EF4-FFF2-40B4-BE49-F238E27FC236}">
                  <a16:creationId xmlns:a16="http://schemas.microsoft.com/office/drawing/2014/main" id="{618DA706-ED4B-403D-BFB6-546F900972D8}"/>
                </a:ext>
              </a:extLst>
            </p:cNvPr>
            <p:cNvGrpSpPr/>
            <p:nvPr/>
          </p:nvGrpSpPr>
          <p:grpSpPr>
            <a:xfrm rot="5400000">
              <a:off x="2640912" y="4058214"/>
              <a:ext cx="201916" cy="211901"/>
              <a:chOff x="4271268" y="2636912"/>
              <a:chExt cx="201916" cy="211901"/>
            </a:xfrm>
          </p:grpSpPr>
          <p:cxnSp>
            <p:nvCxnSpPr>
              <p:cNvPr id="154" name="Straight Connector 32">
                <a:extLst>
                  <a:ext uri="{FF2B5EF4-FFF2-40B4-BE49-F238E27FC236}">
                    <a16:creationId xmlns:a16="http://schemas.microsoft.com/office/drawing/2014/main" id="{89E30A09-7B79-4867-8169-64836209A0DD}"/>
                  </a:ext>
                </a:extLst>
              </p:cNvPr>
              <p:cNvCxnSpPr/>
              <p:nvPr/>
            </p:nvCxnSpPr>
            <p:spPr>
              <a:xfrm>
                <a:off x="4271268" y="2848813"/>
                <a:ext cx="201916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5" name="Oval 39">
                <a:extLst>
                  <a:ext uri="{FF2B5EF4-FFF2-40B4-BE49-F238E27FC236}">
                    <a16:creationId xmlns:a16="http://schemas.microsoft.com/office/drawing/2014/main" id="{5268FAB8-6238-4AA7-BAB3-9744B69EAB7C}"/>
                  </a:ext>
                </a:extLst>
              </p:cNvPr>
              <p:cNvSpPr/>
              <p:nvPr/>
            </p:nvSpPr>
            <p:spPr>
              <a:xfrm rot="10800000">
                <a:off x="4296667" y="2636912"/>
                <a:ext cx="148131" cy="148131"/>
              </a:xfrm>
              <a:prstGeom prst="ellipse">
                <a:avLst/>
              </a:prstGeom>
              <a:ln w="12700"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200" dirty="0"/>
              </a:p>
            </p:txBody>
          </p:sp>
        </p:grpSp>
        <p:grpSp>
          <p:nvGrpSpPr>
            <p:cNvPr id="106" name="Skupina 105">
              <a:extLst>
                <a:ext uri="{FF2B5EF4-FFF2-40B4-BE49-F238E27FC236}">
                  <a16:creationId xmlns:a16="http://schemas.microsoft.com/office/drawing/2014/main" id="{062719CE-24B2-4A3C-8FFB-F6671875C283}"/>
                </a:ext>
              </a:extLst>
            </p:cNvPr>
            <p:cNvGrpSpPr/>
            <p:nvPr/>
          </p:nvGrpSpPr>
          <p:grpSpPr>
            <a:xfrm rot="16200000" flipH="1" flipV="1">
              <a:off x="5935202" y="3565267"/>
              <a:ext cx="203324" cy="1201536"/>
              <a:chOff x="4475835" y="4563296"/>
              <a:chExt cx="203324" cy="1201536"/>
            </a:xfrm>
          </p:grpSpPr>
          <p:cxnSp>
            <p:nvCxnSpPr>
              <p:cNvPr id="149" name="Straight Connector 23">
                <a:extLst>
                  <a:ext uri="{FF2B5EF4-FFF2-40B4-BE49-F238E27FC236}">
                    <a16:creationId xmlns:a16="http://schemas.microsoft.com/office/drawing/2014/main" id="{750FA99A-F93E-4BEE-B738-B0EA52DA1515}"/>
                  </a:ext>
                </a:extLst>
              </p:cNvPr>
              <p:cNvCxnSpPr/>
              <p:nvPr/>
            </p:nvCxnSpPr>
            <p:spPr>
              <a:xfrm flipV="1">
                <a:off x="4576710" y="4563296"/>
                <a:ext cx="0" cy="120153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0" name="Straight Connector 32">
                <a:extLst>
                  <a:ext uri="{FF2B5EF4-FFF2-40B4-BE49-F238E27FC236}">
                    <a16:creationId xmlns:a16="http://schemas.microsoft.com/office/drawing/2014/main" id="{E1CA3742-C33A-4FA0-887F-2BACB8E147AB}"/>
                  </a:ext>
                </a:extLst>
              </p:cNvPr>
              <p:cNvCxnSpPr/>
              <p:nvPr/>
            </p:nvCxnSpPr>
            <p:spPr>
              <a:xfrm>
                <a:off x="4477243" y="5677323"/>
                <a:ext cx="201916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51" name="Skupina 150">
                <a:extLst>
                  <a:ext uri="{FF2B5EF4-FFF2-40B4-BE49-F238E27FC236}">
                    <a16:creationId xmlns:a16="http://schemas.microsoft.com/office/drawing/2014/main" id="{26FFB29A-6B63-4C02-8919-0F8C80A52B58}"/>
                  </a:ext>
                </a:extLst>
              </p:cNvPr>
              <p:cNvGrpSpPr/>
              <p:nvPr/>
            </p:nvGrpSpPr>
            <p:grpSpPr>
              <a:xfrm flipV="1">
                <a:off x="4475835" y="4635303"/>
                <a:ext cx="201916" cy="211901"/>
                <a:chOff x="4271268" y="2636912"/>
                <a:chExt cx="201916" cy="211901"/>
              </a:xfrm>
            </p:grpSpPr>
            <p:cxnSp>
              <p:nvCxnSpPr>
                <p:cNvPr id="152" name="Straight Connector 32">
                  <a:extLst>
                    <a:ext uri="{FF2B5EF4-FFF2-40B4-BE49-F238E27FC236}">
                      <a16:creationId xmlns:a16="http://schemas.microsoft.com/office/drawing/2014/main" id="{05F14E1C-23F1-4CBC-8FBC-A6EB92F6464E}"/>
                    </a:ext>
                  </a:extLst>
                </p:cNvPr>
                <p:cNvCxnSpPr/>
                <p:nvPr/>
              </p:nvCxnSpPr>
              <p:spPr>
                <a:xfrm>
                  <a:off x="4271268" y="2848813"/>
                  <a:ext cx="201916" cy="0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53" name="Oval 39">
                  <a:extLst>
                    <a:ext uri="{FF2B5EF4-FFF2-40B4-BE49-F238E27FC236}">
                      <a16:creationId xmlns:a16="http://schemas.microsoft.com/office/drawing/2014/main" id="{171AB6E0-1BCF-4E63-9C6E-6497F637B0E5}"/>
                    </a:ext>
                  </a:extLst>
                </p:cNvPr>
                <p:cNvSpPr/>
                <p:nvPr/>
              </p:nvSpPr>
              <p:spPr>
                <a:xfrm rot="10800000">
                  <a:off x="4296667" y="2636912"/>
                  <a:ext cx="148131" cy="148131"/>
                </a:xfrm>
                <a:prstGeom prst="ellipse">
                  <a:avLst/>
                </a:prstGeom>
                <a:ln w="12700">
                  <a:solidFill>
                    <a:srgbClr val="00B050"/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/>
                </a:p>
              </p:txBody>
            </p:sp>
          </p:grpSp>
        </p:grpSp>
        <p:sp>
          <p:nvSpPr>
            <p:cNvPr id="107" name="TextovéPole 106">
              <a:extLst>
                <a:ext uri="{FF2B5EF4-FFF2-40B4-BE49-F238E27FC236}">
                  <a16:creationId xmlns:a16="http://schemas.microsoft.com/office/drawing/2014/main" id="{8EA94046-DA2F-45BD-B49A-841366648231}"/>
                </a:ext>
              </a:extLst>
            </p:cNvPr>
            <p:cNvSpPr txBox="1"/>
            <p:nvPr/>
          </p:nvSpPr>
          <p:spPr>
            <a:xfrm>
              <a:off x="3085887" y="3866630"/>
              <a:ext cx="405117" cy="4058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/>
                <a:t>R</a:t>
              </a:r>
            </a:p>
          </p:txBody>
        </p:sp>
        <p:sp>
          <p:nvSpPr>
            <p:cNvPr id="108" name="TextovéPole 107">
              <a:extLst>
                <a:ext uri="{FF2B5EF4-FFF2-40B4-BE49-F238E27FC236}">
                  <a16:creationId xmlns:a16="http://schemas.microsoft.com/office/drawing/2014/main" id="{9228A279-F4EE-4CB0-863D-7823E1E3319A}"/>
                </a:ext>
              </a:extLst>
            </p:cNvPr>
            <p:cNvSpPr txBox="1"/>
            <p:nvPr/>
          </p:nvSpPr>
          <p:spPr>
            <a:xfrm>
              <a:off x="5810971" y="3858267"/>
              <a:ext cx="405117" cy="4058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/>
                <a:t>R</a:t>
              </a:r>
            </a:p>
          </p:txBody>
        </p:sp>
        <p:grpSp>
          <p:nvGrpSpPr>
            <p:cNvPr id="109" name="Skupina 108">
              <a:extLst>
                <a:ext uri="{FF2B5EF4-FFF2-40B4-BE49-F238E27FC236}">
                  <a16:creationId xmlns:a16="http://schemas.microsoft.com/office/drawing/2014/main" id="{CBF2D005-6415-42F7-8935-E0677551673B}"/>
                </a:ext>
              </a:extLst>
            </p:cNvPr>
            <p:cNvGrpSpPr/>
            <p:nvPr/>
          </p:nvGrpSpPr>
          <p:grpSpPr>
            <a:xfrm>
              <a:off x="1619672" y="4553656"/>
              <a:ext cx="2134198" cy="1683656"/>
              <a:chOff x="1619672" y="4553656"/>
              <a:chExt cx="2134198" cy="1683656"/>
            </a:xfrm>
          </p:grpSpPr>
          <p:cxnSp>
            <p:nvCxnSpPr>
              <p:cNvPr id="140" name="Straight Connector 23">
                <a:extLst>
                  <a:ext uri="{FF2B5EF4-FFF2-40B4-BE49-F238E27FC236}">
                    <a16:creationId xmlns:a16="http://schemas.microsoft.com/office/drawing/2014/main" id="{2EE429B4-96F0-404C-9572-8247BA85EAF4}"/>
                  </a:ext>
                </a:extLst>
              </p:cNvPr>
              <p:cNvCxnSpPr>
                <a:stCxn id="148" idx="0"/>
              </p:cNvCxnSpPr>
              <p:nvPr/>
            </p:nvCxnSpPr>
            <p:spPr>
              <a:xfrm>
                <a:off x="1747757" y="4847560"/>
                <a:ext cx="1713966" cy="1276122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1" name="Straight Connector 32">
                <a:extLst>
                  <a:ext uri="{FF2B5EF4-FFF2-40B4-BE49-F238E27FC236}">
                    <a16:creationId xmlns:a16="http://schemas.microsoft.com/office/drawing/2014/main" id="{BC0F1EB1-11D1-4525-A0F6-F1985C835408}"/>
                  </a:ext>
                </a:extLst>
              </p:cNvPr>
              <p:cNvCxnSpPr/>
              <p:nvPr/>
            </p:nvCxnSpPr>
            <p:spPr>
              <a:xfrm flipH="1" flipV="1">
                <a:off x="1748448" y="4553656"/>
                <a:ext cx="1494" cy="286791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2" name="Straight Connector 32">
                <a:extLst>
                  <a:ext uri="{FF2B5EF4-FFF2-40B4-BE49-F238E27FC236}">
                    <a16:creationId xmlns:a16="http://schemas.microsoft.com/office/drawing/2014/main" id="{E4FD9779-2F89-4393-9949-02DEF4450C0F}"/>
                  </a:ext>
                </a:extLst>
              </p:cNvPr>
              <p:cNvCxnSpPr/>
              <p:nvPr/>
            </p:nvCxnSpPr>
            <p:spPr>
              <a:xfrm>
                <a:off x="3461723" y="6123682"/>
                <a:ext cx="292147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3" name="TextovéPole 142">
                <a:extLst>
                  <a:ext uri="{FF2B5EF4-FFF2-40B4-BE49-F238E27FC236}">
                    <a16:creationId xmlns:a16="http://schemas.microsoft.com/office/drawing/2014/main" id="{E77BD628-5EA5-449D-9EE0-AFD0575D3D24}"/>
                  </a:ext>
                </a:extLst>
              </p:cNvPr>
              <p:cNvSpPr txBox="1"/>
              <p:nvPr/>
            </p:nvSpPr>
            <p:spPr>
              <a:xfrm rot="2167460" flipH="1">
                <a:off x="2065418" y="5173999"/>
                <a:ext cx="1416670" cy="4058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50" dirty="0"/>
                  <a:t>characteristic</a:t>
                </a:r>
              </a:p>
            </p:txBody>
          </p:sp>
          <p:grpSp>
            <p:nvGrpSpPr>
              <p:cNvPr id="144" name="Skupina 143">
                <a:extLst>
                  <a:ext uri="{FF2B5EF4-FFF2-40B4-BE49-F238E27FC236}">
                    <a16:creationId xmlns:a16="http://schemas.microsoft.com/office/drawing/2014/main" id="{69DD561A-FA20-40CD-A8D3-48EEF92E6ABF}"/>
                  </a:ext>
                </a:extLst>
              </p:cNvPr>
              <p:cNvGrpSpPr/>
              <p:nvPr/>
            </p:nvGrpSpPr>
            <p:grpSpPr>
              <a:xfrm flipV="1">
                <a:off x="1619672" y="4555413"/>
                <a:ext cx="255935" cy="292147"/>
                <a:chOff x="4460081" y="3268293"/>
                <a:chExt cx="255935" cy="292147"/>
              </a:xfrm>
            </p:grpSpPr>
            <p:cxnSp>
              <p:nvCxnSpPr>
                <p:cNvPr id="146" name="Straight Connector 4">
                  <a:extLst>
                    <a:ext uri="{FF2B5EF4-FFF2-40B4-BE49-F238E27FC236}">
                      <a16:creationId xmlns:a16="http://schemas.microsoft.com/office/drawing/2014/main" id="{EF18A21C-D706-4AC5-8599-1CF6598F9543}"/>
                    </a:ext>
                  </a:extLst>
                </p:cNvPr>
                <p:cNvCxnSpPr/>
                <p:nvPr/>
              </p:nvCxnSpPr>
              <p:spPr>
                <a:xfrm>
                  <a:off x="4588167" y="3416424"/>
                  <a:ext cx="127849" cy="144016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7" name="Straight Connector 7">
                  <a:extLst>
                    <a:ext uri="{FF2B5EF4-FFF2-40B4-BE49-F238E27FC236}">
                      <a16:creationId xmlns:a16="http://schemas.microsoft.com/office/drawing/2014/main" id="{3D7EAFF5-85B3-418C-BDF5-55C20CEE59F0}"/>
                    </a:ext>
                  </a:extLst>
                </p:cNvPr>
                <p:cNvCxnSpPr/>
                <p:nvPr/>
              </p:nvCxnSpPr>
              <p:spPr>
                <a:xfrm flipH="1">
                  <a:off x="4460081" y="3416424"/>
                  <a:ext cx="128088" cy="144016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8" name="Oval 21">
                  <a:extLst>
                    <a:ext uri="{FF2B5EF4-FFF2-40B4-BE49-F238E27FC236}">
                      <a16:creationId xmlns:a16="http://schemas.microsoft.com/office/drawing/2014/main" id="{27985AB5-9F5F-4658-8D0C-1E02054F0D90}"/>
                    </a:ext>
                  </a:extLst>
                </p:cNvPr>
                <p:cNvSpPr/>
                <p:nvPr/>
              </p:nvSpPr>
              <p:spPr>
                <a:xfrm>
                  <a:off x="4514100" y="3268293"/>
                  <a:ext cx="148131" cy="148131"/>
                </a:xfrm>
                <a:prstGeom prst="ellipse">
                  <a:avLst/>
                </a:prstGeom>
                <a:ln w="12700">
                  <a:solidFill>
                    <a:srgbClr val="00B050"/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/>
                </a:p>
              </p:txBody>
            </p:sp>
          </p:grpSp>
          <p:cxnSp>
            <p:nvCxnSpPr>
              <p:cNvPr id="145" name="Straight Connector 32">
                <a:extLst>
                  <a:ext uri="{FF2B5EF4-FFF2-40B4-BE49-F238E27FC236}">
                    <a16:creationId xmlns:a16="http://schemas.microsoft.com/office/drawing/2014/main" id="{C0AB11A2-C449-4CC8-A07D-91F8BB9282C3}"/>
                  </a:ext>
                </a:extLst>
              </p:cNvPr>
              <p:cNvCxnSpPr/>
              <p:nvPr/>
            </p:nvCxnSpPr>
            <p:spPr>
              <a:xfrm rot="5400000" flipV="1">
                <a:off x="3582080" y="6136354"/>
                <a:ext cx="201916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0" name="Skupina 109">
              <a:extLst>
                <a:ext uri="{FF2B5EF4-FFF2-40B4-BE49-F238E27FC236}">
                  <a16:creationId xmlns:a16="http://schemas.microsoft.com/office/drawing/2014/main" id="{0BA8A85B-C424-455A-B96D-BFBFAB54C1F3}"/>
                </a:ext>
              </a:extLst>
            </p:cNvPr>
            <p:cNvGrpSpPr/>
            <p:nvPr/>
          </p:nvGrpSpPr>
          <p:grpSpPr>
            <a:xfrm flipH="1">
              <a:off x="5432819" y="4555009"/>
              <a:ext cx="2134198" cy="1683656"/>
              <a:chOff x="1619672" y="4553656"/>
              <a:chExt cx="2134198" cy="1683656"/>
            </a:xfrm>
          </p:grpSpPr>
          <p:cxnSp>
            <p:nvCxnSpPr>
              <p:cNvPr id="131" name="Straight Connector 23">
                <a:extLst>
                  <a:ext uri="{FF2B5EF4-FFF2-40B4-BE49-F238E27FC236}">
                    <a16:creationId xmlns:a16="http://schemas.microsoft.com/office/drawing/2014/main" id="{9B9C7183-AD6B-4ACC-A178-12646A5DB323}"/>
                  </a:ext>
                </a:extLst>
              </p:cNvPr>
              <p:cNvCxnSpPr>
                <a:stCxn id="139" idx="0"/>
              </p:cNvCxnSpPr>
              <p:nvPr/>
            </p:nvCxnSpPr>
            <p:spPr>
              <a:xfrm>
                <a:off x="1747757" y="4847560"/>
                <a:ext cx="1713966" cy="1276122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" name="Straight Connector 32">
                <a:extLst>
                  <a:ext uri="{FF2B5EF4-FFF2-40B4-BE49-F238E27FC236}">
                    <a16:creationId xmlns:a16="http://schemas.microsoft.com/office/drawing/2014/main" id="{FA971BC0-9447-4530-AACF-E40E051332DD}"/>
                  </a:ext>
                </a:extLst>
              </p:cNvPr>
              <p:cNvCxnSpPr/>
              <p:nvPr/>
            </p:nvCxnSpPr>
            <p:spPr>
              <a:xfrm flipH="1" flipV="1">
                <a:off x="1748448" y="4553656"/>
                <a:ext cx="1494" cy="286791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3" name="Straight Connector 32">
                <a:extLst>
                  <a:ext uri="{FF2B5EF4-FFF2-40B4-BE49-F238E27FC236}">
                    <a16:creationId xmlns:a16="http://schemas.microsoft.com/office/drawing/2014/main" id="{9B74BE42-A475-4203-8453-74DF18814CED}"/>
                  </a:ext>
                </a:extLst>
              </p:cNvPr>
              <p:cNvCxnSpPr/>
              <p:nvPr/>
            </p:nvCxnSpPr>
            <p:spPr>
              <a:xfrm>
                <a:off x="3461723" y="6123682"/>
                <a:ext cx="292147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4" name="TextovéPole 133">
                <a:extLst>
                  <a:ext uri="{FF2B5EF4-FFF2-40B4-BE49-F238E27FC236}">
                    <a16:creationId xmlns:a16="http://schemas.microsoft.com/office/drawing/2014/main" id="{4F9FBD66-2CDA-493F-9770-4472DCD4411B}"/>
                  </a:ext>
                </a:extLst>
              </p:cNvPr>
              <p:cNvSpPr txBox="1"/>
              <p:nvPr/>
            </p:nvSpPr>
            <p:spPr>
              <a:xfrm rot="2167460" flipH="1">
                <a:off x="2065418" y="5173999"/>
                <a:ext cx="1416670" cy="4058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50" dirty="0"/>
                  <a:t>characteristic</a:t>
                </a:r>
              </a:p>
            </p:txBody>
          </p:sp>
          <p:grpSp>
            <p:nvGrpSpPr>
              <p:cNvPr id="135" name="Skupina 134">
                <a:extLst>
                  <a:ext uri="{FF2B5EF4-FFF2-40B4-BE49-F238E27FC236}">
                    <a16:creationId xmlns:a16="http://schemas.microsoft.com/office/drawing/2014/main" id="{4397DD8E-6908-4598-BBFE-AA8AC7B7299C}"/>
                  </a:ext>
                </a:extLst>
              </p:cNvPr>
              <p:cNvGrpSpPr/>
              <p:nvPr/>
            </p:nvGrpSpPr>
            <p:grpSpPr>
              <a:xfrm flipV="1">
                <a:off x="1619672" y="4555413"/>
                <a:ext cx="255935" cy="292147"/>
                <a:chOff x="4460081" y="3268293"/>
                <a:chExt cx="255935" cy="292147"/>
              </a:xfrm>
            </p:grpSpPr>
            <p:cxnSp>
              <p:nvCxnSpPr>
                <p:cNvPr id="137" name="Straight Connector 4">
                  <a:extLst>
                    <a:ext uri="{FF2B5EF4-FFF2-40B4-BE49-F238E27FC236}">
                      <a16:creationId xmlns:a16="http://schemas.microsoft.com/office/drawing/2014/main" id="{F0988364-709D-415B-9275-6E14CA964D28}"/>
                    </a:ext>
                  </a:extLst>
                </p:cNvPr>
                <p:cNvCxnSpPr/>
                <p:nvPr/>
              </p:nvCxnSpPr>
              <p:spPr>
                <a:xfrm>
                  <a:off x="4588167" y="3416424"/>
                  <a:ext cx="127849" cy="144016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8" name="Straight Connector 7">
                  <a:extLst>
                    <a:ext uri="{FF2B5EF4-FFF2-40B4-BE49-F238E27FC236}">
                      <a16:creationId xmlns:a16="http://schemas.microsoft.com/office/drawing/2014/main" id="{81E2F8F4-5D82-47EB-AAE9-1FD7ADBA52A8}"/>
                    </a:ext>
                  </a:extLst>
                </p:cNvPr>
                <p:cNvCxnSpPr/>
                <p:nvPr/>
              </p:nvCxnSpPr>
              <p:spPr>
                <a:xfrm flipH="1">
                  <a:off x="4460081" y="3416424"/>
                  <a:ext cx="128088" cy="144016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39" name="Oval 21">
                  <a:extLst>
                    <a:ext uri="{FF2B5EF4-FFF2-40B4-BE49-F238E27FC236}">
                      <a16:creationId xmlns:a16="http://schemas.microsoft.com/office/drawing/2014/main" id="{0D79188F-0E8F-4ED6-A5B7-EDB4520DB14E}"/>
                    </a:ext>
                  </a:extLst>
                </p:cNvPr>
                <p:cNvSpPr/>
                <p:nvPr/>
              </p:nvSpPr>
              <p:spPr>
                <a:xfrm>
                  <a:off x="4514100" y="3268293"/>
                  <a:ext cx="148131" cy="148131"/>
                </a:xfrm>
                <a:prstGeom prst="ellipse">
                  <a:avLst/>
                </a:prstGeom>
                <a:ln w="12700">
                  <a:solidFill>
                    <a:srgbClr val="00B050"/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/>
                </a:p>
              </p:txBody>
            </p:sp>
          </p:grpSp>
          <p:cxnSp>
            <p:nvCxnSpPr>
              <p:cNvPr id="136" name="Straight Connector 32">
                <a:extLst>
                  <a:ext uri="{FF2B5EF4-FFF2-40B4-BE49-F238E27FC236}">
                    <a16:creationId xmlns:a16="http://schemas.microsoft.com/office/drawing/2014/main" id="{B03FC766-23C0-4EF0-8D22-773A8E9CEE62}"/>
                  </a:ext>
                </a:extLst>
              </p:cNvPr>
              <p:cNvCxnSpPr/>
              <p:nvPr/>
            </p:nvCxnSpPr>
            <p:spPr>
              <a:xfrm rot="5400000" flipV="1">
                <a:off x="3582080" y="6136354"/>
                <a:ext cx="201916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1" name="Skupina 110">
              <a:extLst>
                <a:ext uri="{FF2B5EF4-FFF2-40B4-BE49-F238E27FC236}">
                  <a16:creationId xmlns:a16="http://schemas.microsoft.com/office/drawing/2014/main" id="{E91398BF-1D01-4A88-B9AF-E9400DDA351D}"/>
                </a:ext>
              </a:extLst>
            </p:cNvPr>
            <p:cNvGrpSpPr/>
            <p:nvPr/>
          </p:nvGrpSpPr>
          <p:grpSpPr>
            <a:xfrm flipV="1">
              <a:off x="1619672" y="2102417"/>
              <a:ext cx="2134198" cy="1683656"/>
              <a:chOff x="1619672" y="4553656"/>
              <a:chExt cx="2134198" cy="1683656"/>
            </a:xfrm>
          </p:grpSpPr>
          <p:cxnSp>
            <p:nvCxnSpPr>
              <p:cNvPr id="122" name="Straight Connector 23">
                <a:extLst>
                  <a:ext uri="{FF2B5EF4-FFF2-40B4-BE49-F238E27FC236}">
                    <a16:creationId xmlns:a16="http://schemas.microsoft.com/office/drawing/2014/main" id="{5D6FEDCC-E5F8-4E64-8992-9F511336A379}"/>
                  </a:ext>
                </a:extLst>
              </p:cNvPr>
              <p:cNvCxnSpPr>
                <a:stCxn id="130" idx="0"/>
              </p:cNvCxnSpPr>
              <p:nvPr/>
            </p:nvCxnSpPr>
            <p:spPr>
              <a:xfrm>
                <a:off x="1747757" y="4847560"/>
                <a:ext cx="1713966" cy="1276122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" name="Straight Connector 32">
                <a:extLst>
                  <a:ext uri="{FF2B5EF4-FFF2-40B4-BE49-F238E27FC236}">
                    <a16:creationId xmlns:a16="http://schemas.microsoft.com/office/drawing/2014/main" id="{CBA97B00-94D4-482F-A66E-532E6B768163}"/>
                  </a:ext>
                </a:extLst>
              </p:cNvPr>
              <p:cNvCxnSpPr/>
              <p:nvPr/>
            </p:nvCxnSpPr>
            <p:spPr>
              <a:xfrm flipH="1" flipV="1">
                <a:off x="1748448" y="4553656"/>
                <a:ext cx="1494" cy="286791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" name="Straight Connector 32">
                <a:extLst>
                  <a:ext uri="{FF2B5EF4-FFF2-40B4-BE49-F238E27FC236}">
                    <a16:creationId xmlns:a16="http://schemas.microsoft.com/office/drawing/2014/main" id="{380D3029-7F75-4AD1-9344-BBD87C131825}"/>
                  </a:ext>
                </a:extLst>
              </p:cNvPr>
              <p:cNvCxnSpPr/>
              <p:nvPr/>
            </p:nvCxnSpPr>
            <p:spPr>
              <a:xfrm>
                <a:off x="3461723" y="6123682"/>
                <a:ext cx="292147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5" name="TextovéPole 124">
                <a:extLst>
                  <a:ext uri="{FF2B5EF4-FFF2-40B4-BE49-F238E27FC236}">
                    <a16:creationId xmlns:a16="http://schemas.microsoft.com/office/drawing/2014/main" id="{9DECCCEC-D5D7-418A-A813-EE8721A1D86F}"/>
                  </a:ext>
                </a:extLst>
              </p:cNvPr>
              <p:cNvSpPr txBox="1"/>
              <p:nvPr/>
            </p:nvSpPr>
            <p:spPr>
              <a:xfrm rot="13007415" flipH="1">
                <a:off x="2065418" y="5174001"/>
                <a:ext cx="1416670" cy="4058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50" dirty="0"/>
                  <a:t>characteristic</a:t>
                </a:r>
              </a:p>
            </p:txBody>
          </p:sp>
          <p:grpSp>
            <p:nvGrpSpPr>
              <p:cNvPr id="126" name="Skupina 125">
                <a:extLst>
                  <a:ext uri="{FF2B5EF4-FFF2-40B4-BE49-F238E27FC236}">
                    <a16:creationId xmlns:a16="http://schemas.microsoft.com/office/drawing/2014/main" id="{0A4568E2-F843-46B7-A7C5-59435F35C1C7}"/>
                  </a:ext>
                </a:extLst>
              </p:cNvPr>
              <p:cNvGrpSpPr/>
              <p:nvPr/>
            </p:nvGrpSpPr>
            <p:grpSpPr>
              <a:xfrm flipV="1">
                <a:off x="1619672" y="4555413"/>
                <a:ext cx="255935" cy="292147"/>
                <a:chOff x="4460081" y="3268293"/>
                <a:chExt cx="255935" cy="292147"/>
              </a:xfrm>
            </p:grpSpPr>
            <p:cxnSp>
              <p:nvCxnSpPr>
                <p:cNvPr id="128" name="Straight Connector 4">
                  <a:extLst>
                    <a:ext uri="{FF2B5EF4-FFF2-40B4-BE49-F238E27FC236}">
                      <a16:creationId xmlns:a16="http://schemas.microsoft.com/office/drawing/2014/main" id="{7215EFFB-A815-4280-AA22-F2CBC42B9E5C}"/>
                    </a:ext>
                  </a:extLst>
                </p:cNvPr>
                <p:cNvCxnSpPr/>
                <p:nvPr/>
              </p:nvCxnSpPr>
              <p:spPr>
                <a:xfrm>
                  <a:off x="4588167" y="3416424"/>
                  <a:ext cx="127849" cy="144016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9" name="Straight Connector 7">
                  <a:extLst>
                    <a:ext uri="{FF2B5EF4-FFF2-40B4-BE49-F238E27FC236}">
                      <a16:creationId xmlns:a16="http://schemas.microsoft.com/office/drawing/2014/main" id="{D4CC5A3F-FC82-4378-AA10-A0B83EDCDCDA}"/>
                    </a:ext>
                  </a:extLst>
                </p:cNvPr>
                <p:cNvCxnSpPr/>
                <p:nvPr/>
              </p:nvCxnSpPr>
              <p:spPr>
                <a:xfrm flipH="1">
                  <a:off x="4460081" y="3416424"/>
                  <a:ext cx="128088" cy="144016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30" name="Oval 21">
                  <a:extLst>
                    <a:ext uri="{FF2B5EF4-FFF2-40B4-BE49-F238E27FC236}">
                      <a16:creationId xmlns:a16="http://schemas.microsoft.com/office/drawing/2014/main" id="{80BB139E-C11D-4A3F-9DC8-54A495521703}"/>
                    </a:ext>
                  </a:extLst>
                </p:cNvPr>
                <p:cNvSpPr/>
                <p:nvPr/>
              </p:nvSpPr>
              <p:spPr>
                <a:xfrm>
                  <a:off x="4514100" y="3268293"/>
                  <a:ext cx="148131" cy="148131"/>
                </a:xfrm>
                <a:prstGeom prst="ellipse">
                  <a:avLst/>
                </a:prstGeom>
                <a:ln w="12700">
                  <a:solidFill>
                    <a:srgbClr val="00B050"/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/>
                </a:p>
              </p:txBody>
            </p:sp>
          </p:grpSp>
          <p:cxnSp>
            <p:nvCxnSpPr>
              <p:cNvPr id="127" name="Straight Connector 32">
                <a:extLst>
                  <a:ext uri="{FF2B5EF4-FFF2-40B4-BE49-F238E27FC236}">
                    <a16:creationId xmlns:a16="http://schemas.microsoft.com/office/drawing/2014/main" id="{0213774F-2151-41AA-A90A-E1C2B6033CCF}"/>
                  </a:ext>
                </a:extLst>
              </p:cNvPr>
              <p:cNvCxnSpPr/>
              <p:nvPr/>
            </p:nvCxnSpPr>
            <p:spPr>
              <a:xfrm rot="5400000" flipV="1">
                <a:off x="3582080" y="6136354"/>
                <a:ext cx="201916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2" name="Skupina 111">
              <a:extLst>
                <a:ext uri="{FF2B5EF4-FFF2-40B4-BE49-F238E27FC236}">
                  <a16:creationId xmlns:a16="http://schemas.microsoft.com/office/drawing/2014/main" id="{2782CCC3-FB8C-404D-AD68-56204C7D6DEE}"/>
                </a:ext>
              </a:extLst>
            </p:cNvPr>
            <p:cNvGrpSpPr/>
            <p:nvPr/>
          </p:nvGrpSpPr>
          <p:grpSpPr>
            <a:xfrm flipH="1" flipV="1">
              <a:off x="5432819" y="2103770"/>
              <a:ext cx="2134198" cy="1683656"/>
              <a:chOff x="1619672" y="4553656"/>
              <a:chExt cx="2134198" cy="1683656"/>
            </a:xfrm>
          </p:grpSpPr>
          <p:cxnSp>
            <p:nvCxnSpPr>
              <p:cNvPr id="113" name="Straight Connector 23">
                <a:extLst>
                  <a:ext uri="{FF2B5EF4-FFF2-40B4-BE49-F238E27FC236}">
                    <a16:creationId xmlns:a16="http://schemas.microsoft.com/office/drawing/2014/main" id="{56A07B83-1762-4714-A6A7-2A55389F7916}"/>
                  </a:ext>
                </a:extLst>
              </p:cNvPr>
              <p:cNvCxnSpPr>
                <a:stCxn id="121" idx="0"/>
              </p:cNvCxnSpPr>
              <p:nvPr/>
            </p:nvCxnSpPr>
            <p:spPr>
              <a:xfrm>
                <a:off x="1747757" y="4847560"/>
                <a:ext cx="1713966" cy="1276122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" name="Straight Connector 32">
                <a:extLst>
                  <a:ext uri="{FF2B5EF4-FFF2-40B4-BE49-F238E27FC236}">
                    <a16:creationId xmlns:a16="http://schemas.microsoft.com/office/drawing/2014/main" id="{B47CB785-026B-42FF-B4A0-4E1432F4EB5F}"/>
                  </a:ext>
                </a:extLst>
              </p:cNvPr>
              <p:cNvCxnSpPr/>
              <p:nvPr/>
            </p:nvCxnSpPr>
            <p:spPr>
              <a:xfrm flipH="1" flipV="1">
                <a:off x="1748448" y="4553656"/>
                <a:ext cx="1494" cy="286791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" name="Straight Connector 32">
                <a:extLst>
                  <a:ext uri="{FF2B5EF4-FFF2-40B4-BE49-F238E27FC236}">
                    <a16:creationId xmlns:a16="http://schemas.microsoft.com/office/drawing/2014/main" id="{8CDDDF61-F1DA-4D8A-B9F6-8E63E70A836D}"/>
                  </a:ext>
                </a:extLst>
              </p:cNvPr>
              <p:cNvCxnSpPr/>
              <p:nvPr/>
            </p:nvCxnSpPr>
            <p:spPr>
              <a:xfrm>
                <a:off x="3461723" y="6123682"/>
                <a:ext cx="292147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6" name="TextovéPole 115">
                <a:extLst>
                  <a:ext uri="{FF2B5EF4-FFF2-40B4-BE49-F238E27FC236}">
                    <a16:creationId xmlns:a16="http://schemas.microsoft.com/office/drawing/2014/main" id="{C6F63D20-3DAF-4A96-8B23-1F0860000402}"/>
                  </a:ext>
                </a:extLst>
              </p:cNvPr>
              <p:cNvSpPr txBox="1"/>
              <p:nvPr/>
            </p:nvSpPr>
            <p:spPr>
              <a:xfrm rot="13019275" flipH="1">
                <a:off x="2065418" y="5174001"/>
                <a:ext cx="1416670" cy="4058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50" dirty="0"/>
                  <a:t>characteristic</a:t>
                </a:r>
              </a:p>
            </p:txBody>
          </p:sp>
          <p:grpSp>
            <p:nvGrpSpPr>
              <p:cNvPr id="117" name="Skupina 116">
                <a:extLst>
                  <a:ext uri="{FF2B5EF4-FFF2-40B4-BE49-F238E27FC236}">
                    <a16:creationId xmlns:a16="http://schemas.microsoft.com/office/drawing/2014/main" id="{496026D9-B4E6-495C-98D9-002BEB149FA0}"/>
                  </a:ext>
                </a:extLst>
              </p:cNvPr>
              <p:cNvGrpSpPr/>
              <p:nvPr/>
            </p:nvGrpSpPr>
            <p:grpSpPr>
              <a:xfrm flipV="1">
                <a:off x="1619672" y="4555413"/>
                <a:ext cx="255935" cy="292147"/>
                <a:chOff x="4460081" y="3268293"/>
                <a:chExt cx="255935" cy="292147"/>
              </a:xfrm>
            </p:grpSpPr>
            <p:cxnSp>
              <p:nvCxnSpPr>
                <p:cNvPr id="119" name="Straight Connector 4">
                  <a:extLst>
                    <a:ext uri="{FF2B5EF4-FFF2-40B4-BE49-F238E27FC236}">
                      <a16:creationId xmlns:a16="http://schemas.microsoft.com/office/drawing/2014/main" id="{163A504A-8C2D-4AB4-B860-29C0F6734CF1}"/>
                    </a:ext>
                  </a:extLst>
                </p:cNvPr>
                <p:cNvCxnSpPr/>
                <p:nvPr/>
              </p:nvCxnSpPr>
              <p:spPr>
                <a:xfrm>
                  <a:off x="4588167" y="3416424"/>
                  <a:ext cx="127849" cy="144016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0" name="Straight Connector 7">
                  <a:extLst>
                    <a:ext uri="{FF2B5EF4-FFF2-40B4-BE49-F238E27FC236}">
                      <a16:creationId xmlns:a16="http://schemas.microsoft.com/office/drawing/2014/main" id="{DE150EEA-417C-44BA-97D5-0312C975B07E}"/>
                    </a:ext>
                  </a:extLst>
                </p:cNvPr>
                <p:cNvCxnSpPr/>
                <p:nvPr/>
              </p:nvCxnSpPr>
              <p:spPr>
                <a:xfrm flipH="1">
                  <a:off x="4460081" y="3416424"/>
                  <a:ext cx="128088" cy="144016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21" name="Oval 21">
                  <a:extLst>
                    <a:ext uri="{FF2B5EF4-FFF2-40B4-BE49-F238E27FC236}">
                      <a16:creationId xmlns:a16="http://schemas.microsoft.com/office/drawing/2014/main" id="{7030D26D-A70C-42B6-BD5E-80D5EA0F7342}"/>
                    </a:ext>
                  </a:extLst>
                </p:cNvPr>
                <p:cNvSpPr/>
                <p:nvPr/>
              </p:nvSpPr>
              <p:spPr>
                <a:xfrm>
                  <a:off x="4514100" y="3268293"/>
                  <a:ext cx="148131" cy="148131"/>
                </a:xfrm>
                <a:prstGeom prst="ellipse">
                  <a:avLst/>
                </a:prstGeom>
                <a:ln w="12700">
                  <a:solidFill>
                    <a:srgbClr val="00B050"/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/>
                </a:p>
              </p:txBody>
            </p:sp>
          </p:grpSp>
          <p:cxnSp>
            <p:nvCxnSpPr>
              <p:cNvPr id="118" name="Straight Connector 32">
                <a:extLst>
                  <a:ext uri="{FF2B5EF4-FFF2-40B4-BE49-F238E27FC236}">
                    <a16:creationId xmlns:a16="http://schemas.microsoft.com/office/drawing/2014/main" id="{6DF93EAC-9B08-4B5D-A2C3-8F3503385ECA}"/>
                  </a:ext>
                </a:extLst>
              </p:cNvPr>
              <p:cNvCxnSpPr/>
              <p:nvPr/>
            </p:nvCxnSpPr>
            <p:spPr>
              <a:xfrm rot="5400000" flipV="1">
                <a:off x="3582080" y="6136354"/>
                <a:ext cx="201916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3892037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C08FDD3-4F6A-4E43-A890-1CCBEAE691F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graphicEl>
                                              <a:dgm id="{8C08FDD3-4F6A-4E43-A890-1CCBEAE691F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graphicEl>
                                              <a:dgm id="{8C08FDD3-4F6A-4E43-A890-1CCBEAE691F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DB586CC-74E5-4FD6-893E-B3D2540B0DC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graphicEl>
                                              <a:dgm id="{2DB586CC-74E5-4FD6-893E-B3D2540B0DC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graphicEl>
                                              <a:dgm id="{2DB586CC-74E5-4FD6-893E-B3D2540B0DC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8D7691A-DD2D-4DA1-B449-1928B71B63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graphicEl>
                                              <a:dgm id="{48D7691A-DD2D-4DA1-B449-1928B71B63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graphicEl>
                                              <a:dgm id="{48D7691A-DD2D-4DA1-B449-1928B71B63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DA5F877-1E0E-49B6-AE38-818D56ED6CC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graphicEl>
                                              <a:dgm id="{4DA5F877-1E0E-49B6-AE38-818D56ED6CC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graphicEl>
                                              <a:dgm id="{4DA5F877-1E0E-49B6-AE38-818D56ED6CC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736FE19-72C7-4E66-9A17-DA5F42F5294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>
                                            <p:graphicEl>
                                              <a:dgm id="{6736FE19-72C7-4E66-9A17-DA5F42F5294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>
                                            <p:graphicEl>
                                              <a:dgm id="{6736FE19-72C7-4E66-9A17-DA5F42F5294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DBAC321-8D73-471A-A659-5EC7CD8080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>
                                            <p:graphicEl>
                                              <a:dgm id="{CDBAC321-8D73-471A-A659-5EC7CD8080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>
                                            <p:graphicEl>
                                              <a:dgm id="{CDBAC321-8D73-471A-A659-5EC7CD8080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AAF161A-D5AF-47EA-BFBA-0416F1E664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">
                                            <p:graphicEl>
                                              <a:dgm id="{3AAF161A-D5AF-47EA-BFBA-0416F1E664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">
                                            <p:graphicEl>
                                              <a:dgm id="{3AAF161A-D5AF-47EA-BFBA-0416F1E664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AE18E10-DBD8-4618-9FF8-A588BA0C1D6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>
                                            <p:graphicEl>
                                              <a:dgm id="{8AE18E10-DBD8-4618-9FF8-A588BA0C1D6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>
                                            <p:graphicEl>
                                              <a:dgm id="{8AE18E10-DBD8-4618-9FF8-A588BA0C1D6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D34E526-9255-42E7-90D6-A247E74DA5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">
                                            <p:graphicEl>
                                              <a:dgm id="{3D34E526-9255-42E7-90D6-A247E74DA5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">
                                            <p:graphicEl>
                                              <a:dgm id="{3D34E526-9255-42E7-90D6-A247E74DA5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E30FCEA-FB62-46B9-AA7A-87A4B2EAB5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">
                                            <p:graphicEl>
                                              <a:dgm id="{2E30FCEA-FB62-46B9-AA7A-87A4B2EAB5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">
                                            <p:graphicEl>
                                              <a:dgm id="{2E30FCEA-FB62-46B9-AA7A-87A4B2EAB5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C31FDCE-EA7F-4BD3-8E00-39F567486E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4">
                                            <p:graphicEl>
                                              <a:dgm id="{7C31FDCE-EA7F-4BD3-8E00-39F567486E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">
                                            <p:graphicEl>
                                              <a:dgm id="{7C31FDCE-EA7F-4BD3-8E00-39F567486E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381A4E5-BBF0-4A1B-BFA5-C685A9170DC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4">
                                            <p:graphicEl>
                                              <a:dgm id="{F381A4E5-BBF0-4A1B-BFA5-C685A9170DC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4">
                                            <p:graphicEl>
                                              <a:dgm id="{F381A4E5-BBF0-4A1B-BFA5-C685A9170DC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896C011-924A-4851-923B-548AA37075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Objects and their relationships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EE1D0AE-8969-4F6F-B822-2DA69769A5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506" y="1798759"/>
            <a:ext cx="8596668" cy="893004"/>
          </a:xfrm>
        </p:spPr>
        <p:txBody>
          <a:bodyPr/>
          <a:lstStyle/>
          <a:p>
            <a:r>
              <a:rPr lang="en-US" dirty="0"/>
              <a:t>Each point of view means different identification of the objects and their relationships</a:t>
            </a:r>
          </a:p>
        </p:txBody>
      </p:sp>
      <p:pic>
        <p:nvPicPr>
          <p:cNvPr id="1026" name="Picture 2" descr="VÃ½sledek obrÃ¡zku pro ulice domy">
            <a:extLst>
              <a:ext uri="{FF2B5EF4-FFF2-40B4-BE49-F238E27FC236}">
                <a16:creationId xmlns:a16="http://schemas.microsoft.com/office/drawing/2014/main" id="{9B6B89B9-F790-450D-BD03-1C222E693E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94" y="3179323"/>
            <a:ext cx="5171813" cy="2831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D48DBF9C-0012-4B46-A093-97C420843BC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54218202"/>
              </p:ext>
            </p:extLst>
          </p:nvPr>
        </p:nvGraphicFramePr>
        <p:xfrm>
          <a:off x="5781879" y="2648244"/>
          <a:ext cx="5090253" cy="30847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pSp>
        <p:nvGrpSpPr>
          <p:cNvPr id="6" name="Skupina 5">
            <a:extLst>
              <a:ext uri="{FF2B5EF4-FFF2-40B4-BE49-F238E27FC236}">
                <a16:creationId xmlns:a16="http://schemas.microsoft.com/office/drawing/2014/main" id="{EA611680-2D52-4D28-84D3-92D98EF20E0B}"/>
              </a:ext>
            </a:extLst>
          </p:cNvPr>
          <p:cNvGrpSpPr/>
          <p:nvPr/>
        </p:nvGrpSpPr>
        <p:grpSpPr>
          <a:xfrm>
            <a:off x="8139065" y="96487"/>
            <a:ext cx="3533627" cy="2212148"/>
            <a:chOff x="905537" y="1843456"/>
            <a:chExt cx="7383726" cy="4620871"/>
          </a:xfrm>
        </p:grpSpPr>
        <p:sp>
          <p:nvSpPr>
            <p:cNvPr id="7" name="Rectangle 24">
              <a:extLst>
                <a:ext uri="{FF2B5EF4-FFF2-40B4-BE49-F238E27FC236}">
                  <a16:creationId xmlns:a16="http://schemas.microsoft.com/office/drawing/2014/main" id="{D2BAC834-2855-4C1E-94C9-6B9E2450E492}"/>
                </a:ext>
              </a:extLst>
            </p:cNvPr>
            <p:cNvSpPr/>
            <p:nvPr/>
          </p:nvSpPr>
          <p:spPr>
            <a:xfrm>
              <a:off x="905537" y="3783533"/>
              <a:ext cx="1656971" cy="775004"/>
            </a:xfrm>
            <a:prstGeom prst="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Category</a:t>
              </a:r>
            </a:p>
          </p:txBody>
        </p:sp>
        <p:sp>
          <p:nvSpPr>
            <p:cNvPr id="8" name="Rectangle 24">
              <a:extLst>
                <a:ext uri="{FF2B5EF4-FFF2-40B4-BE49-F238E27FC236}">
                  <a16:creationId xmlns:a16="http://schemas.microsoft.com/office/drawing/2014/main" id="{1CDB1774-ABEB-4648-9F05-1C9090B61D84}"/>
                </a:ext>
              </a:extLst>
            </p:cNvPr>
            <p:cNvSpPr/>
            <p:nvPr/>
          </p:nvSpPr>
          <p:spPr>
            <a:xfrm>
              <a:off x="6632292" y="3783533"/>
              <a:ext cx="1656971" cy="775003"/>
            </a:xfrm>
            <a:prstGeom prst="rect">
              <a:avLst/>
            </a:prstGeom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Rule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C15095E-08B3-4C2F-8759-50362912128F}"/>
                </a:ext>
              </a:extLst>
            </p:cNvPr>
            <p:cNvSpPr/>
            <p:nvPr/>
          </p:nvSpPr>
          <p:spPr>
            <a:xfrm>
              <a:off x="3759681" y="1843456"/>
              <a:ext cx="1656971" cy="720130"/>
            </a:xfrm>
            <a:prstGeom prst="rect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</a:rPr>
                <a:t>Relationship</a:t>
              </a:r>
            </a:p>
          </p:txBody>
        </p:sp>
        <p:sp>
          <p:nvSpPr>
            <p:cNvPr id="10" name="Rectangle 22">
              <a:extLst>
                <a:ext uri="{FF2B5EF4-FFF2-40B4-BE49-F238E27FC236}">
                  <a16:creationId xmlns:a16="http://schemas.microsoft.com/office/drawing/2014/main" id="{B02ADA97-73B2-4DD4-8F83-1AF46F74B51F}"/>
                </a:ext>
              </a:extLst>
            </p:cNvPr>
            <p:cNvSpPr/>
            <p:nvPr/>
          </p:nvSpPr>
          <p:spPr>
            <a:xfrm>
              <a:off x="3759681" y="5748596"/>
              <a:ext cx="1656971" cy="715731"/>
            </a:xfrm>
            <a:prstGeom prst="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Operation</a:t>
              </a:r>
            </a:p>
          </p:txBody>
        </p:sp>
        <p:sp>
          <p:nvSpPr>
            <p:cNvPr id="11" name="Rectangle 24">
              <a:extLst>
                <a:ext uri="{FF2B5EF4-FFF2-40B4-BE49-F238E27FC236}">
                  <a16:creationId xmlns:a16="http://schemas.microsoft.com/office/drawing/2014/main" id="{7DC01C62-E737-42FB-A0ED-26A845C602B9}"/>
                </a:ext>
              </a:extLst>
            </p:cNvPr>
            <p:cNvSpPr/>
            <p:nvPr/>
          </p:nvSpPr>
          <p:spPr>
            <a:xfrm>
              <a:off x="3759681" y="3783533"/>
              <a:ext cx="1656971" cy="762671"/>
            </a:xfrm>
            <a:prstGeom prst="rect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Object</a:t>
              </a:r>
            </a:p>
          </p:txBody>
        </p:sp>
        <p:cxnSp>
          <p:nvCxnSpPr>
            <p:cNvPr id="12" name="Straight Connector 23">
              <a:extLst>
                <a:ext uri="{FF2B5EF4-FFF2-40B4-BE49-F238E27FC236}">
                  <a16:creationId xmlns:a16="http://schemas.microsoft.com/office/drawing/2014/main" id="{D4C1C062-2E33-40C0-BFFC-6E73887799B3}"/>
                </a:ext>
              </a:extLst>
            </p:cNvPr>
            <p:cNvCxnSpPr/>
            <p:nvPr/>
          </p:nvCxnSpPr>
          <p:spPr>
            <a:xfrm flipV="1">
              <a:off x="4772094" y="2581998"/>
              <a:ext cx="0" cy="120153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3" name="Skupina 12">
              <a:extLst>
                <a:ext uri="{FF2B5EF4-FFF2-40B4-BE49-F238E27FC236}">
                  <a16:creationId xmlns:a16="http://schemas.microsoft.com/office/drawing/2014/main" id="{49F186E8-BDAE-4EB5-ADCE-2B63A76C57C2}"/>
                </a:ext>
              </a:extLst>
            </p:cNvPr>
            <p:cNvGrpSpPr/>
            <p:nvPr/>
          </p:nvGrpSpPr>
          <p:grpSpPr>
            <a:xfrm>
              <a:off x="4644008" y="3484193"/>
              <a:ext cx="255935" cy="292147"/>
              <a:chOff x="4460081" y="3268293"/>
              <a:chExt cx="255935" cy="292147"/>
            </a:xfrm>
          </p:grpSpPr>
          <p:cxnSp>
            <p:nvCxnSpPr>
              <p:cNvPr id="85" name="Straight Connector 4">
                <a:extLst>
                  <a:ext uri="{FF2B5EF4-FFF2-40B4-BE49-F238E27FC236}">
                    <a16:creationId xmlns:a16="http://schemas.microsoft.com/office/drawing/2014/main" id="{070EFD2D-E106-4D99-A58A-15ACF0773F3B}"/>
                  </a:ext>
                </a:extLst>
              </p:cNvPr>
              <p:cNvCxnSpPr/>
              <p:nvPr/>
            </p:nvCxnSpPr>
            <p:spPr>
              <a:xfrm>
                <a:off x="4588167" y="3416424"/>
                <a:ext cx="127849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7">
                <a:extLst>
                  <a:ext uri="{FF2B5EF4-FFF2-40B4-BE49-F238E27FC236}">
                    <a16:creationId xmlns:a16="http://schemas.microsoft.com/office/drawing/2014/main" id="{082C21ED-E163-4BB4-A8FE-AF3CC891DF2F}"/>
                  </a:ext>
                </a:extLst>
              </p:cNvPr>
              <p:cNvCxnSpPr/>
              <p:nvPr/>
            </p:nvCxnSpPr>
            <p:spPr>
              <a:xfrm flipH="1">
                <a:off x="4460081" y="3416424"/>
                <a:ext cx="128088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7" name="Oval 21">
                <a:extLst>
                  <a:ext uri="{FF2B5EF4-FFF2-40B4-BE49-F238E27FC236}">
                    <a16:creationId xmlns:a16="http://schemas.microsoft.com/office/drawing/2014/main" id="{ABFA8A87-E197-4974-86EC-8DA1B3923916}"/>
                  </a:ext>
                </a:extLst>
              </p:cNvPr>
              <p:cNvSpPr/>
              <p:nvPr/>
            </p:nvSpPr>
            <p:spPr>
              <a:xfrm>
                <a:off x="4514100" y="3268293"/>
                <a:ext cx="148131" cy="148131"/>
              </a:xfrm>
              <a:prstGeom prst="ellipse">
                <a:avLst/>
              </a:prstGeom>
              <a:ln w="12700"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200" dirty="0"/>
              </a:p>
            </p:txBody>
          </p:sp>
        </p:grpSp>
        <p:grpSp>
          <p:nvGrpSpPr>
            <p:cNvPr id="14" name="Skupina 13">
              <a:extLst>
                <a:ext uri="{FF2B5EF4-FFF2-40B4-BE49-F238E27FC236}">
                  <a16:creationId xmlns:a16="http://schemas.microsoft.com/office/drawing/2014/main" id="{2996E308-6A77-4FD8-B664-30512B02553A}"/>
                </a:ext>
              </a:extLst>
            </p:cNvPr>
            <p:cNvGrpSpPr/>
            <p:nvPr/>
          </p:nvGrpSpPr>
          <p:grpSpPr>
            <a:xfrm flipV="1">
              <a:off x="4644008" y="2581997"/>
              <a:ext cx="255935" cy="292147"/>
              <a:chOff x="4460081" y="3268293"/>
              <a:chExt cx="255935" cy="292147"/>
            </a:xfrm>
          </p:grpSpPr>
          <p:cxnSp>
            <p:nvCxnSpPr>
              <p:cNvPr id="82" name="Straight Connector 4">
                <a:extLst>
                  <a:ext uri="{FF2B5EF4-FFF2-40B4-BE49-F238E27FC236}">
                    <a16:creationId xmlns:a16="http://schemas.microsoft.com/office/drawing/2014/main" id="{DFFF2493-BA60-4457-888B-4D9C54BDBCA6}"/>
                  </a:ext>
                </a:extLst>
              </p:cNvPr>
              <p:cNvCxnSpPr/>
              <p:nvPr/>
            </p:nvCxnSpPr>
            <p:spPr>
              <a:xfrm>
                <a:off x="4588167" y="3416424"/>
                <a:ext cx="127849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7">
                <a:extLst>
                  <a:ext uri="{FF2B5EF4-FFF2-40B4-BE49-F238E27FC236}">
                    <a16:creationId xmlns:a16="http://schemas.microsoft.com/office/drawing/2014/main" id="{0443982B-C942-4881-B403-5DBF5462F523}"/>
                  </a:ext>
                </a:extLst>
              </p:cNvPr>
              <p:cNvCxnSpPr/>
              <p:nvPr/>
            </p:nvCxnSpPr>
            <p:spPr>
              <a:xfrm flipH="1">
                <a:off x="4460081" y="3416424"/>
                <a:ext cx="128088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4" name="Oval 21">
                <a:extLst>
                  <a:ext uri="{FF2B5EF4-FFF2-40B4-BE49-F238E27FC236}">
                    <a16:creationId xmlns:a16="http://schemas.microsoft.com/office/drawing/2014/main" id="{531CF51A-E375-444C-A0C2-B8376B6746ED}"/>
                  </a:ext>
                </a:extLst>
              </p:cNvPr>
              <p:cNvSpPr/>
              <p:nvPr/>
            </p:nvSpPr>
            <p:spPr>
              <a:xfrm>
                <a:off x="4514100" y="3268293"/>
                <a:ext cx="148131" cy="148131"/>
              </a:xfrm>
              <a:prstGeom prst="ellipse">
                <a:avLst/>
              </a:prstGeom>
              <a:ln w="12700"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200" dirty="0"/>
              </a:p>
            </p:txBody>
          </p:sp>
        </p:grpSp>
        <p:sp>
          <p:nvSpPr>
            <p:cNvPr id="15" name="TextovéPole 14">
              <a:extLst>
                <a:ext uri="{FF2B5EF4-FFF2-40B4-BE49-F238E27FC236}">
                  <a16:creationId xmlns:a16="http://schemas.microsoft.com/office/drawing/2014/main" id="{AC95FFDE-A154-4C1E-9CEF-7CC13B07B73C}"/>
                </a:ext>
              </a:extLst>
            </p:cNvPr>
            <p:cNvSpPr txBox="1"/>
            <p:nvPr/>
          </p:nvSpPr>
          <p:spPr>
            <a:xfrm>
              <a:off x="4497561" y="3046935"/>
              <a:ext cx="400182" cy="4058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/>
                <a:t>P</a:t>
              </a:r>
            </a:p>
          </p:txBody>
        </p:sp>
        <p:cxnSp>
          <p:nvCxnSpPr>
            <p:cNvPr id="16" name="Straight Connector 23">
              <a:extLst>
                <a:ext uri="{FF2B5EF4-FFF2-40B4-BE49-F238E27FC236}">
                  <a16:creationId xmlns:a16="http://schemas.microsoft.com/office/drawing/2014/main" id="{834087A1-25FE-4C00-B5FE-4DB8281AD1EB}"/>
                </a:ext>
              </a:extLst>
            </p:cNvPr>
            <p:cNvCxnSpPr/>
            <p:nvPr/>
          </p:nvCxnSpPr>
          <p:spPr>
            <a:xfrm flipV="1">
              <a:off x="4372143" y="2564905"/>
              <a:ext cx="0" cy="120153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32">
              <a:extLst>
                <a:ext uri="{FF2B5EF4-FFF2-40B4-BE49-F238E27FC236}">
                  <a16:creationId xmlns:a16="http://schemas.microsoft.com/office/drawing/2014/main" id="{BC6B44F4-4FAE-4D6E-B9E7-5E223BC8C43D}"/>
                </a:ext>
              </a:extLst>
            </p:cNvPr>
            <p:cNvCxnSpPr/>
            <p:nvPr/>
          </p:nvCxnSpPr>
          <p:spPr>
            <a:xfrm>
              <a:off x="4272676" y="3678932"/>
              <a:ext cx="20191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ovéPole 17">
              <a:extLst>
                <a:ext uri="{FF2B5EF4-FFF2-40B4-BE49-F238E27FC236}">
                  <a16:creationId xmlns:a16="http://schemas.microsoft.com/office/drawing/2014/main" id="{88F0CEAE-65B5-4C1B-A6E2-6BF2EE20B8E6}"/>
                </a:ext>
              </a:extLst>
            </p:cNvPr>
            <p:cNvSpPr txBox="1"/>
            <p:nvPr/>
          </p:nvSpPr>
          <p:spPr>
            <a:xfrm>
              <a:off x="4062306" y="3046935"/>
              <a:ext cx="405117" cy="4058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/>
                <a:t>R</a:t>
              </a:r>
            </a:p>
          </p:txBody>
        </p:sp>
        <p:grpSp>
          <p:nvGrpSpPr>
            <p:cNvPr id="19" name="Skupina 18">
              <a:extLst>
                <a:ext uri="{FF2B5EF4-FFF2-40B4-BE49-F238E27FC236}">
                  <a16:creationId xmlns:a16="http://schemas.microsoft.com/office/drawing/2014/main" id="{6FBC615F-2E73-404F-BA7D-560F6F2CDF8E}"/>
                </a:ext>
              </a:extLst>
            </p:cNvPr>
            <p:cNvGrpSpPr/>
            <p:nvPr/>
          </p:nvGrpSpPr>
          <p:grpSpPr>
            <a:xfrm flipV="1">
              <a:off x="4271268" y="2636912"/>
              <a:ext cx="201916" cy="211901"/>
              <a:chOff x="4271268" y="2636912"/>
              <a:chExt cx="201916" cy="211901"/>
            </a:xfrm>
          </p:grpSpPr>
          <p:cxnSp>
            <p:nvCxnSpPr>
              <p:cNvPr id="80" name="Straight Connector 32">
                <a:extLst>
                  <a:ext uri="{FF2B5EF4-FFF2-40B4-BE49-F238E27FC236}">
                    <a16:creationId xmlns:a16="http://schemas.microsoft.com/office/drawing/2014/main" id="{50D46051-31E2-4987-B0BC-D6E57C257AC8}"/>
                  </a:ext>
                </a:extLst>
              </p:cNvPr>
              <p:cNvCxnSpPr/>
              <p:nvPr/>
            </p:nvCxnSpPr>
            <p:spPr>
              <a:xfrm>
                <a:off x="4271268" y="2848813"/>
                <a:ext cx="201916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1" name="Oval 39">
                <a:extLst>
                  <a:ext uri="{FF2B5EF4-FFF2-40B4-BE49-F238E27FC236}">
                    <a16:creationId xmlns:a16="http://schemas.microsoft.com/office/drawing/2014/main" id="{0B08488D-A7B4-4C82-9002-1618A9C51E15}"/>
                  </a:ext>
                </a:extLst>
              </p:cNvPr>
              <p:cNvSpPr/>
              <p:nvPr/>
            </p:nvSpPr>
            <p:spPr>
              <a:xfrm rot="10800000">
                <a:off x="4296667" y="2636912"/>
                <a:ext cx="148131" cy="148131"/>
              </a:xfrm>
              <a:prstGeom prst="ellipse">
                <a:avLst/>
              </a:prstGeom>
              <a:ln w="12700"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200" dirty="0"/>
              </a:p>
            </p:txBody>
          </p:sp>
        </p:grpSp>
        <p:sp>
          <p:nvSpPr>
            <p:cNvPr id="20" name="TextovéPole 19">
              <a:extLst>
                <a:ext uri="{FF2B5EF4-FFF2-40B4-BE49-F238E27FC236}">
                  <a16:creationId xmlns:a16="http://schemas.microsoft.com/office/drawing/2014/main" id="{D0B60026-E94A-4757-B045-2F1BC361074C}"/>
                </a:ext>
              </a:extLst>
            </p:cNvPr>
            <p:cNvSpPr txBox="1"/>
            <p:nvPr/>
          </p:nvSpPr>
          <p:spPr>
            <a:xfrm>
              <a:off x="4266873" y="5045326"/>
              <a:ext cx="405117" cy="4058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/>
                <a:t>R</a:t>
              </a:r>
            </a:p>
          </p:txBody>
        </p:sp>
        <p:grpSp>
          <p:nvGrpSpPr>
            <p:cNvPr id="21" name="Skupina 20">
              <a:extLst>
                <a:ext uri="{FF2B5EF4-FFF2-40B4-BE49-F238E27FC236}">
                  <a16:creationId xmlns:a16="http://schemas.microsoft.com/office/drawing/2014/main" id="{3B9AC85E-3635-4544-9D6D-1FF58ACDE232}"/>
                </a:ext>
              </a:extLst>
            </p:cNvPr>
            <p:cNvGrpSpPr/>
            <p:nvPr/>
          </p:nvGrpSpPr>
          <p:grpSpPr>
            <a:xfrm flipV="1">
              <a:off x="4475835" y="4563296"/>
              <a:ext cx="203324" cy="1201536"/>
              <a:chOff x="4475835" y="4563296"/>
              <a:chExt cx="203324" cy="1201536"/>
            </a:xfrm>
          </p:grpSpPr>
          <p:cxnSp>
            <p:nvCxnSpPr>
              <p:cNvPr id="75" name="Straight Connector 23">
                <a:extLst>
                  <a:ext uri="{FF2B5EF4-FFF2-40B4-BE49-F238E27FC236}">
                    <a16:creationId xmlns:a16="http://schemas.microsoft.com/office/drawing/2014/main" id="{47019AEC-5A29-4D97-A582-8C57994DA326}"/>
                  </a:ext>
                </a:extLst>
              </p:cNvPr>
              <p:cNvCxnSpPr/>
              <p:nvPr/>
            </p:nvCxnSpPr>
            <p:spPr>
              <a:xfrm flipV="1">
                <a:off x="4576710" y="4563296"/>
                <a:ext cx="0" cy="120153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32">
                <a:extLst>
                  <a:ext uri="{FF2B5EF4-FFF2-40B4-BE49-F238E27FC236}">
                    <a16:creationId xmlns:a16="http://schemas.microsoft.com/office/drawing/2014/main" id="{EE5F39BE-D30B-43BB-99E3-B3254056E13D}"/>
                  </a:ext>
                </a:extLst>
              </p:cNvPr>
              <p:cNvCxnSpPr/>
              <p:nvPr/>
            </p:nvCxnSpPr>
            <p:spPr>
              <a:xfrm>
                <a:off x="4477243" y="5677323"/>
                <a:ext cx="201916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77" name="Skupina 76">
                <a:extLst>
                  <a:ext uri="{FF2B5EF4-FFF2-40B4-BE49-F238E27FC236}">
                    <a16:creationId xmlns:a16="http://schemas.microsoft.com/office/drawing/2014/main" id="{15AF7190-82B0-4E07-824D-F7099B38449F}"/>
                  </a:ext>
                </a:extLst>
              </p:cNvPr>
              <p:cNvGrpSpPr/>
              <p:nvPr/>
            </p:nvGrpSpPr>
            <p:grpSpPr>
              <a:xfrm flipV="1">
                <a:off x="4475835" y="4635303"/>
                <a:ext cx="201916" cy="211901"/>
                <a:chOff x="4271268" y="2636912"/>
                <a:chExt cx="201916" cy="211901"/>
              </a:xfrm>
            </p:grpSpPr>
            <p:cxnSp>
              <p:nvCxnSpPr>
                <p:cNvPr id="78" name="Straight Connector 32">
                  <a:extLst>
                    <a:ext uri="{FF2B5EF4-FFF2-40B4-BE49-F238E27FC236}">
                      <a16:creationId xmlns:a16="http://schemas.microsoft.com/office/drawing/2014/main" id="{ECB4D353-0DC0-457C-B055-055756992991}"/>
                    </a:ext>
                  </a:extLst>
                </p:cNvPr>
                <p:cNvCxnSpPr/>
                <p:nvPr/>
              </p:nvCxnSpPr>
              <p:spPr>
                <a:xfrm>
                  <a:off x="4271268" y="2848813"/>
                  <a:ext cx="201916" cy="0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9" name="Oval 39">
                  <a:extLst>
                    <a:ext uri="{FF2B5EF4-FFF2-40B4-BE49-F238E27FC236}">
                      <a16:creationId xmlns:a16="http://schemas.microsoft.com/office/drawing/2014/main" id="{293AC1F9-E7B2-445F-8165-8D9BA73D8670}"/>
                    </a:ext>
                  </a:extLst>
                </p:cNvPr>
                <p:cNvSpPr/>
                <p:nvPr/>
              </p:nvSpPr>
              <p:spPr>
                <a:xfrm rot="10800000">
                  <a:off x="4296667" y="2636912"/>
                  <a:ext cx="148131" cy="148131"/>
                </a:xfrm>
                <a:prstGeom prst="ellipse">
                  <a:avLst/>
                </a:prstGeom>
                <a:ln w="12700">
                  <a:solidFill>
                    <a:srgbClr val="00B050"/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/>
                </a:p>
              </p:txBody>
            </p:sp>
          </p:grpSp>
        </p:grpSp>
        <p:cxnSp>
          <p:nvCxnSpPr>
            <p:cNvPr id="22" name="Straight Connector 23">
              <a:extLst>
                <a:ext uri="{FF2B5EF4-FFF2-40B4-BE49-F238E27FC236}">
                  <a16:creationId xmlns:a16="http://schemas.microsoft.com/office/drawing/2014/main" id="{6DA9D7FA-1C5F-42C6-95DC-FF8FBECCA217}"/>
                </a:ext>
              </a:extLst>
            </p:cNvPr>
            <p:cNvCxnSpPr/>
            <p:nvPr/>
          </p:nvCxnSpPr>
          <p:spPr>
            <a:xfrm rot="5400000">
              <a:off x="3164680" y="3563313"/>
              <a:ext cx="0" cy="120153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32">
              <a:extLst>
                <a:ext uri="{FF2B5EF4-FFF2-40B4-BE49-F238E27FC236}">
                  <a16:creationId xmlns:a16="http://schemas.microsoft.com/office/drawing/2014/main" id="{7B760290-1A67-495A-9C8F-FC2784B16079}"/>
                </a:ext>
              </a:extLst>
            </p:cNvPr>
            <p:cNvCxnSpPr/>
            <p:nvPr/>
          </p:nvCxnSpPr>
          <p:spPr>
            <a:xfrm rot="5400000" flipV="1">
              <a:off x="3576981" y="4165572"/>
              <a:ext cx="20191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4" name="Skupina 23">
              <a:extLst>
                <a:ext uri="{FF2B5EF4-FFF2-40B4-BE49-F238E27FC236}">
                  <a16:creationId xmlns:a16="http://schemas.microsoft.com/office/drawing/2014/main" id="{7237BAA0-ECB3-47BB-8B79-7F9DA97220B9}"/>
                </a:ext>
              </a:extLst>
            </p:cNvPr>
            <p:cNvGrpSpPr/>
            <p:nvPr/>
          </p:nvGrpSpPr>
          <p:grpSpPr>
            <a:xfrm rot="5400000">
              <a:off x="2640912" y="4058214"/>
              <a:ext cx="201916" cy="211901"/>
              <a:chOff x="4271268" y="2636912"/>
              <a:chExt cx="201916" cy="211901"/>
            </a:xfrm>
          </p:grpSpPr>
          <p:cxnSp>
            <p:nvCxnSpPr>
              <p:cNvPr id="73" name="Straight Connector 32">
                <a:extLst>
                  <a:ext uri="{FF2B5EF4-FFF2-40B4-BE49-F238E27FC236}">
                    <a16:creationId xmlns:a16="http://schemas.microsoft.com/office/drawing/2014/main" id="{EF15CA65-3D43-45C7-A34A-7803B9098C16}"/>
                  </a:ext>
                </a:extLst>
              </p:cNvPr>
              <p:cNvCxnSpPr/>
              <p:nvPr/>
            </p:nvCxnSpPr>
            <p:spPr>
              <a:xfrm>
                <a:off x="4271268" y="2848813"/>
                <a:ext cx="201916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4" name="Oval 39">
                <a:extLst>
                  <a:ext uri="{FF2B5EF4-FFF2-40B4-BE49-F238E27FC236}">
                    <a16:creationId xmlns:a16="http://schemas.microsoft.com/office/drawing/2014/main" id="{B92B14E4-21CC-4FF0-884A-C7A093F22EEE}"/>
                  </a:ext>
                </a:extLst>
              </p:cNvPr>
              <p:cNvSpPr/>
              <p:nvPr/>
            </p:nvSpPr>
            <p:spPr>
              <a:xfrm rot="10800000">
                <a:off x="4296667" y="2636912"/>
                <a:ext cx="148131" cy="148131"/>
              </a:xfrm>
              <a:prstGeom prst="ellipse">
                <a:avLst/>
              </a:prstGeom>
              <a:ln w="12700"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200" dirty="0"/>
              </a:p>
            </p:txBody>
          </p:sp>
        </p:grpSp>
        <p:grpSp>
          <p:nvGrpSpPr>
            <p:cNvPr id="25" name="Skupina 24">
              <a:extLst>
                <a:ext uri="{FF2B5EF4-FFF2-40B4-BE49-F238E27FC236}">
                  <a16:creationId xmlns:a16="http://schemas.microsoft.com/office/drawing/2014/main" id="{25567E31-22DA-4B2E-A169-7BBD63C6D6BB}"/>
                </a:ext>
              </a:extLst>
            </p:cNvPr>
            <p:cNvGrpSpPr/>
            <p:nvPr/>
          </p:nvGrpSpPr>
          <p:grpSpPr>
            <a:xfrm rot="16200000" flipH="1" flipV="1">
              <a:off x="5935202" y="3565267"/>
              <a:ext cx="203324" cy="1201536"/>
              <a:chOff x="4475835" y="4563296"/>
              <a:chExt cx="203324" cy="1201536"/>
            </a:xfrm>
          </p:grpSpPr>
          <p:cxnSp>
            <p:nvCxnSpPr>
              <p:cNvPr id="68" name="Straight Connector 23">
                <a:extLst>
                  <a:ext uri="{FF2B5EF4-FFF2-40B4-BE49-F238E27FC236}">
                    <a16:creationId xmlns:a16="http://schemas.microsoft.com/office/drawing/2014/main" id="{24BC6689-D049-476E-AE00-0214D886346A}"/>
                  </a:ext>
                </a:extLst>
              </p:cNvPr>
              <p:cNvCxnSpPr/>
              <p:nvPr/>
            </p:nvCxnSpPr>
            <p:spPr>
              <a:xfrm flipV="1">
                <a:off x="4576710" y="4563296"/>
                <a:ext cx="0" cy="120153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32">
                <a:extLst>
                  <a:ext uri="{FF2B5EF4-FFF2-40B4-BE49-F238E27FC236}">
                    <a16:creationId xmlns:a16="http://schemas.microsoft.com/office/drawing/2014/main" id="{09CAACA7-3210-445C-89EA-DB345C8B55C5}"/>
                  </a:ext>
                </a:extLst>
              </p:cNvPr>
              <p:cNvCxnSpPr/>
              <p:nvPr/>
            </p:nvCxnSpPr>
            <p:spPr>
              <a:xfrm>
                <a:off x="4477243" y="5677323"/>
                <a:ext cx="201916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70" name="Skupina 69">
                <a:extLst>
                  <a:ext uri="{FF2B5EF4-FFF2-40B4-BE49-F238E27FC236}">
                    <a16:creationId xmlns:a16="http://schemas.microsoft.com/office/drawing/2014/main" id="{C77F1771-7169-439F-B871-595C674E4176}"/>
                  </a:ext>
                </a:extLst>
              </p:cNvPr>
              <p:cNvGrpSpPr/>
              <p:nvPr/>
            </p:nvGrpSpPr>
            <p:grpSpPr>
              <a:xfrm flipV="1">
                <a:off x="4475835" y="4635303"/>
                <a:ext cx="201916" cy="211901"/>
                <a:chOff x="4271268" y="2636912"/>
                <a:chExt cx="201916" cy="211901"/>
              </a:xfrm>
            </p:grpSpPr>
            <p:cxnSp>
              <p:nvCxnSpPr>
                <p:cNvPr id="71" name="Straight Connector 32">
                  <a:extLst>
                    <a:ext uri="{FF2B5EF4-FFF2-40B4-BE49-F238E27FC236}">
                      <a16:creationId xmlns:a16="http://schemas.microsoft.com/office/drawing/2014/main" id="{58CE8FCF-ADCA-4A18-8410-6BCF5E7F50A2}"/>
                    </a:ext>
                  </a:extLst>
                </p:cNvPr>
                <p:cNvCxnSpPr/>
                <p:nvPr/>
              </p:nvCxnSpPr>
              <p:spPr>
                <a:xfrm>
                  <a:off x="4271268" y="2848813"/>
                  <a:ext cx="201916" cy="0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2" name="Oval 39">
                  <a:extLst>
                    <a:ext uri="{FF2B5EF4-FFF2-40B4-BE49-F238E27FC236}">
                      <a16:creationId xmlns:a16="http://schemas.microsoft.com/office/drawing/2014/main" id="{652CAC5A-A0A8-4023-922C-95C3313AEB5F}"/>
                    </a:ext>
                  </a:extLst>
                </p:cNvPr>
                <p:cNvSpPr/>
                <p:nvPr/>
              </p:nvSpPr>
              <p:spPr>
                <a:xfrm rot="10800000">
                  <a:off x="4296667" y="2636912"/>
                  <a:ext cx="148131" cy="148131"/>
                </a:xfrm>
                <a:prstGeom prst="ellipse">
                  <a:avLst/>
                </a:prstGeom>
                <a:ln w="12700">
                  <a:solidFill>
                    <a:srgbClr val="00B050"/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/>
                </a:p>
              </p:txBody>
            </p:sp>
          </p:grpSp>
        </p:grpSp>
        <p:sp>
          <p:nvSpPr>
            <p:cNvPr id="26" name="TextovéPole 25">
              <a:extLst>
                <a:ext uri="{FF2B5EF4-FFF2-40B4-BE49-F238E27FC236}">
                  <a16:creationId xmlns:a16="http://schemas.microsoft.com/office/drawing/2014/main" id="{FBA3E846-AF3B-40D1-8CC2-46867F38815B}"/>
                </a:ext>
              </a:extLst>
            </p:cNvPr>
            <p:cNvSpPr txBox="1"/>
            <p:nvPr/>
          </p:nvSpPr>
          <p:spPr>
            <a:xfrm>
              <a:off x="3085887" y="3866630"/>
              <a:ext cx="405117" cy="4058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/>
                <a:t>R</a:t>
              </a:r>
            </a:p>
          </p:txBody>
        </p:sp>
        <p:sp>
          <p:nvSpPr>
            <p:cNvPr id="27" name="TextovéPole 26">
              <a:extLst>
                <a:ext uri="{FF2B5EF4-FFF2-40B4-BE49-F238E27FC236}">
                  <a16:creationId xmlns:a16="http://schemas.microsoft.com/office/drawing/2014/main" id="{79FC0E04-28DD-44DB-B44C-3A521F1AC1DC}"/>
                </a:ext>
              </a:extLst>
            </p:cNvPr>
            <p:cNvSpPr txBox="1"/>
            <p:nvPr/>
          </p:nvSpPr>
          <p:spPr>
            <a:xfrm>
              <a:off x="5810971" y="3858267"/>
              <a:ext cx="405117" cy="4058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/>
                <a:t>R</a:t>
              </a:r>
            </a:p>
          </p:txBody>
        </p:sp>
        <p:grpSp>
          <p:nvGrpSpPr>
            <p:cNvPr id="28" name="Skupina 27">
              <a:extLst>
                <a:ext uri="{FF2B5EF4-FFF2-40B4-BE49-F238E27FC236}">
                  <a16:creationId xmlns:a16="http://schemas.microsoft.com/office/drawing/2014/main" id="{07A148C1-6B67-472F-A055-F4505FEC1FB8}"/>
                </a:ext>
              </a:extLst>
            </p:cNvPr>
            <p:cNvGrpSpPr/>
            <p:nvPr/>
          </p:nvGrpSpPr>
          <p:grpSpPr>
            <a:xfrm>
              <a:off x="1619672" y="4553656"/>
              <a:ext cx="2134198" cy="1683656"/>
              <a:chOff x="1619672" y="4553656"/>
              <a:chExt cx="2134198" cy="1683656"/>
            </a:xfrm>
          </p:grpSpPr>
          <p:cxnSp>
            <p:nvCxnSpPr>
              <p:cNvPr id="59" name="Straight Connector 23">
                <a:extLst>
                  <a:ext uri="{FF2B5EF4-FFF2-40B4-BE49-F238E27FC236}">
                    <a16:creationId xmlns:a16="http://schemas.microsoft.com/office/drawing/2014/main" id="{021095B1-63DF-4632-AD19-F0A95625F848}"/>
                  </a:ext>
                </a:extLst>
              </p:cNvPr>
              <p:cNvCxnSpPr>
                <a:stCxn id="67" idx="0"/>
              </p:cNvCxnSpPr>
              <p:nvPr/>
            </p:nvCxnSpPr>
            <p:spPr>
              <a:xfrm>
                <a:off x="1747757" y="4847560"/>
                <a:ext cx="1713966" cy="1276122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32">
                <a:extLst>
                  <a:ext uri="{FF2B5EF4-FFF2-40B4-BE49-F238E27FC236}">
                    <a16:creationId xmlns:a16="http://schemas.microsoft.com/office/drawing/2014/main" id="{95DEDB6B-CAF1-4693-81C1-CA55EA32AAF6}"/>
                  </a:ext>
                </a:extLst>
              </p:cNvPr>
              <p:cNvCxnSpPr/>
              <p:nvPr/>
            </p:nvCxnSpPr>
            <p:spPr>
              <a:xfrm flipH="1" flipV="1">
                <a:off x="1748448" y="4553656"/>
                <a:ext cx="1494" cy="286791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32">
                <a:extLst>
                  <a:ext uri="{FF2B5EF4-FFF2-40B4-BE49-F238E27FC236}">
                    <a16:creationId xmlns:a16="http://schemas.microsoft.com/office/drawing/2014/main" id="{D5A029F7-E1D0-4645-821B-CFFF81B3DA4C}"/>
                  </a:ext>
                </a:extLst>
              </p:cNvPr>
              <p:cNvCxnSpPr/>
              <p:nvPr/>
            </p:nvCxnSpPr>
            <p:spPr>
              <a:xfrm>
                <a:off x="3461723" y="6123682"/>
                <a:ext cx="292147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2" name="TextovéPole 61">
                <a:extLst>
                  <a:ext uri="{FF2B5EF4-FFF2-40B4-BE49-F238E27FC236}">
                    <a16:creationId xmlns:a16="http://schemas.microsoft.com/office/drawing/2014/main" id="{A29B9EB8-1D57-444B-ACB9-F5BEAB926A32}"/>
                  </a:ext>
                </a:extLst>
              </p:cNvPr>
              <p:cNvSpPr txBox="1"/>
              <p:nvPr/>
            </p:nvSpPr>
            <p:spPr>
              <a:xfrm rot="2167460" flipH="1">
                <a:off x="2065418" y="5173999"/>
                <a:ext cx="1416670" cy="4058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50" dirty="0"/>
                  <a:t>characteristic</a:t>
                </a:r>
              </a:p>
            </p:txBody>
          </p:sp>
          <p:grpSp>
            <p:nvGrpSpPr>
              <p:cNvPr id="63" name="Skupina 62">
                <a:extLst>
                  <a:ext uri="{FF2B5EF4-FFF2-40B4-BE49-F238E27FC236}">
                    <a16:creationId xmlns:a16="http://schemas.microsoft.com/office/drawing/2014/main" id="{B62E26C8-38A9-42B1-B610-D25CA1E0D603}"/>
                  </a:ext>
                </a:extLst>
              </p:cNvPr>
              <p:cNvGrpSpPr/>
              <p:nvPr/>
            </p:nvGrpSpPr>
            <p:grpSpPr>
              <a:xfrm flipV="1">
                <a:off x="1619672" y="4555413"/>
                <a:ext cx="255935" cy="292147"/>
                <a:chOff x="4460081" y="3268293"/>
                <a:chExt cx="255935" cy="292147"/>
              </a:xfrm>
            </p:grpSpPr>
            <p:cxnSp>
              <p:nvCxnSpPr>
                <p:cNvPr id="65" name="Straight Connector 4">
                  <a:extLst>
                    <a:ext uri="{FF2B5EF4-FFF2-40B4-BE49-F238E27FC236}">
                      <a16:creationId xmlns:a16="http://schemas.microsoft.com/office/drawing/2014/main" id="{0B3AFF09-EB60-4ED3-B389-CC26F290B566}"/>
                    </a:ext>
                  </a:extLst>
                </p:cNvPr>
                <p:cNvCxnSpPr/>
                <p:nvPr/>
              </p:nvCxnSpPr>
              <p:spPr>
                <a:xfrm>
                  <a:off x="4588167" y="3416424"/>
                  <a:ext cx="127849" cy="144016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7">
                  <a:extLst>
                    <a:ext uri="{FF2B5EF4-FFF2-40B4-BE49-F238E27FC236}">
                      <a16:creationId xmlns:a16="http://schemas.microsoft.com/office/drawing/2014/main" id="{1E3335ED-5E00-45B0-A0E5-5E76AE7117C0}"/>
                    </a:ext>
                  </a:extLst>
                </p:cNvPr>
                <p:cNvCxnSpPr/>
                <p:nvPr/>
              </p:nvCxnSpPr>
              <p:spPr>
                <a:xfrm flipH="1">
                  <a:off x="4460081" y="3416424"/>
                  <a:ext cx="128088" cy="144016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7" name="Oval 21">
                  <a:extLst>
                    <a:ext uri="{FF2B5EF4-FFF2-40B4-BE49-F238E27FC236}">
                      <a16:creationId xmlns:a16="http://schemas.microsoft.com/office/drawing/2014/main" id="{3D9F2C0F-E417-4F29-8927-996C47BF682B}"/>
                    </a:ext>
                  </a:extLst>
                </p:cNvPr>
                <p:cNvSpPr/>
                <p:nvPr/>
              </p:nvSpPr>
              <p:spPr>
                <a:xfrm>
                  <a:off x="4514100" y="3268293"/>
                  <a:ext cx="148131" cy="148131"/>
                </a:xfrm>
                <a:prstGeom prst="ellipse">
                  <a:avLst/>
                </a:prstGeom>
                <a:ln w="12700">
                  <a:solidFill>
                    <a:srgbClr val="00B050"/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/>
                </a:p>
              </p:txBody>
            </p:sp>
          </p:grpSp>
          <p:cxnSp>
            <p:nvCxnSpPr>
              <p:cNvPr id="64" name="Straight Connector 32">
                <a:extLst>
                  <a:ext uri="{FF2B5EF4-FFF2-40B4-BE49-F238E27FC236}">
                    <a16:creationId xmlns:a16="http://schemas.microsoft.com/office/drawing/2014/main" id="{989A0DEE-92C4-4F98-B127-F7FFF7361EB1}"/>
                  </a:ext>
                </a:extLst>
              </p:cNvPr>
              <p:cNvCxnSpPr/>
              <p:nvPr/>
            </p:nvCxnSpPr>
            <p:spPr>
              <a:xfrm rot="5400000" flipV="1">
                <a:off x="3582080" y="6136354"/>
                <a:ext cx="201916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9" name="Skupina 28">
              <a:extLst>
                <a:ext uri="{FF2B5EF4-FFF2-40B4-BE49-F238E27FC236}">
                  <a16:creationId xmlns:a16="http://schemas.microsoft.com/office/drawing/2014/main" id="{3874AFD6-A946-4D0F-9CA9-88FF1F465089}"/>
                </a:ext>
              </a:extLst>
            </p:cNvPr>
            <p:cNvGrpSpPr/>
            <p:nvPr/>
          </p:nvGrpSpPr>
          <p:grpSpPr>
            <a:xfrm flipH="1">
              <a:off x="5432819" y="4555009"/>
              <a:ext cx="2134198" cy="1683656"/>
              <a:chOff x="1619672" y="4553656"/>
              <a:chExt cx="2134198" cy="1683656"/>
            </a:xfrm>
          </p:grpSpPr>
          <p:cxnSp>
            <p:nvCxnSpPr>
              <p:cNvPr id="50" name="Straight Connector 23">
                <a:extLst>
                  <a:ext uri="{FF2B5EF4-FFF2-40B4-BE49-F238E27FC236}">
                    <a16:creationId xmlns:a16="http://schemas.microsoft.com/office/drawing/2014/main" id="{A0E484D1-1206-4662-A413-94860A3C7FBB}"/>
                  </a:ext>
                </a:extLst>
              </p:cNvPr>
              <p:cNvCxnSpPr>
                <a:stCxn id="58" idx="0"/>
              </p:cNvCxnSpPr>
              <p:nvPr/>
            </p:nvCxnSpPr>
            <p:spPr>
              <a:xfrm>
                <a:off x="1747757" y="4847560"/>
                <a:ext cx="1713966" cy="1276122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32">
                <a:extLst>
                  <a:ext uri="{FF2B5EF4-FFF2-40B4-BE49-F238E27FC236}">
                    <a16:creationId xmlns:a16="http://schemas.microsoft.com/office/drawing/2014/main" id="{67C67F16-12D3-4AD5-B868-AD0C89883F73}"/>
                  </a:ext>
                </a:extLst>
              </p:cNvPr>
              <p:cNvCxnSpPr/>
              <p:nvPr/>
            </p:nvCxnSpPr>
            <p:spPr>
              <a:xfrm flipH="1" flipV="1">
                <a:off x="1748448" y="4553656"/>
                <a:ext cx="1494" cy="286791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32">
                <a:extLst>
                  <a:ext uri="{FF2B5EF4-FFF2-40B4-BE49-F238E27FC236}">
                    <a16:creationId xmlns:a16="http://schemas.microsoft.com/office/drawing/2014/main" id="{E1C049B2-0422-4C7D-9B98-12130E19D702}"/>
                  </a:ext>
                </a:extLst>
              </p:cNvPr>
              <p:cNvCxnSpPr/>
              <p:nvPr/>
            </p:nvCxnSpPr>
            <p:spPr>
              <a:xfrm>
                <a:off x="3461723" y="6123682"/>
                <a:ext cx="292147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3" name="TextovéPole 52">
                <a:extLst>
                  <a:ext uri="{FF2B5EF4-FFF2-40B4-BE49-F238E27FC236}">
                    <a16:creationId xmlns:a16="http://schemas.microsoft.com/office/drawing/2014/main" id="{3A5203F4-E371-4767-82BE-DA00EF1DC6FB}"/>
                  </a:ext>
                </a:extLst>
              </p:cNvPr>
              <p:cNvSpPr txBox="1"/>
              <p:nvPr/>
            </p:nvSpPr>
            <p:spPr>
              <a:xfrm rot="2167460" flipH="1">
                <a:off x="2065418" y="5173999"/>
                <a:ext cx="1416670" cy="4058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50" dirty="0"/>
                  <a:t>characteristic</a:t>
                </a:r>
              </a:p>
            </p:txBody>
          </p:sp>
          <p:grpSp>
            <p:nvGrpSpPr>
              <p:cNvPr id="54" name="Skupina 53">
                <a:extLst>
                  <a:ext uri="{FF2B5EF4-FFF2-40B4-BE49-F238E27FC236}">
                    <a16:creationId xmlns:a16="http://schemas.microsoft.com/office/drawing/2014/main" id="{BA87D487-CEDD-418C-B81E-39112DDFBCC4}"/>
                  </a:ext>
                </a:extLst>
              </p:cNvPr>
              <p:cNvGrpSpPr/>
              <p:nvPr/>
            </p:nvGrpSpPr>
            <p:grpSpPr>
              <a:xfrm flipV="1">
                <a:off x="1619672" y="4555413"/>
                <a:ext cx="255935" cy="292147"/>
                <a:chOff x="4460081" y="3268293"/>
                <a:chExt cx="255935" cy="292147"/>
              </a:xfrm>
            </p:grpSpPr>
            <p:cxnSp>
              <p:nvCxnSpPr>
                <p:cNvPr id="56" name="Straight Connector 4">
                  <a:extLst>
                    <a:ext uri="{FF2B5EF4-FFF2-40B4-BE49-F238E27FC236}">
                      <a16:creationId xmlns:a16="http://schemas.microsoft.com/office/drawing/2014/main" id="{270D4505-D5B2-4183-8804-8A567BD964FE}"/>
                    </a:ext>
                  </a:extLst>
                </p:cNvPr>
                <p:cNvCxnSpPr/>
                <p:nvPr/>
              </p:nvCxnSpPr>
              <p:spPr>
                <a:xfrm>
                  <a:off x="4588167" y="3416424"/>
                  <a:ext cx="127849" cy="144016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7">
                  <a:extLst>
                    <a:ext uri="{FF2B5EF4-FFF2-40B4-BE49-F238E27FC236}">
                      <a16:creationId xmlns:a16="http://schemas.microsoft.com/office/drawing/2014/main" id="{3E928F61-F0E9-4E98-8BB6-3F10DF896A6A}"/>
                    </a:ext>
                  </a:extLst>
                </p:cNvPr>
                <p:cNvCxnSpPr/>
                <p:nvPr/>
              </p:nvCxnSpPr>
              <p:spPr>
                <a:xfrm flipH="1">
                  <a:off x="4460081" y="3416424"/>
                  <a:ext cx="128088" cy="144016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8" name="Oval 21">
                  <a:extLst>
                    <a:ext uri="{FF2B5EF4-FFF2-40B4-BE49-F238E27FC236}">
                      <a16:creationId xmlns:a16="http://schemas.microsoft.com/office/drawing/2014/main" id="{DD1BAF78-D694-4D53-BE1B-F12A949AAF54}"/>
                    </a:ext>
                  </a:extLst>
                </p:cNvPr>
                <p:cNvSpPr/>
                <p:nvPr/>
              </p:nvSpPr>
              <p:spPr>
                <a:xfrm>
                  <a:off x="4514100" y="3268293"/>
                  <a:ext cx="148131" cy="148131"/>
                </a:xfrm>
                <a:prstGeom prst="ellipse">
                  <a:avLst/>
                </a:prstGeom>
                <a:ln w="12700">
                  <a:solidFill>
                    <a:srgbClr val="00B050"/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/>
                </a:p>
              </p:txBody>
            </p:sp>
          </p:grpSp>
          <p:cxnSp>
            <p:nvCxnSpPr>
              <p:cNvPr id="55" name="Straight Connector 32">
                <a:extLst>
                  <a:ext uri="{FF2B5EF4-FFF2-40B4-BE49-F238E27FC236}">
                    <a16:creationId xmlns:a16="http://schemas.microsoft.com/office/drawing/2014/main" id="{FD1F8AC0-8616-428D-BB60-7827F656F6F5}"/>
                  </a:ext>
                </a:extLst>
              </p:cNvPr>
              <p:cNvCxnSpPr/>
              <p:nvPr/>
            </p:nvCxnSpPr>
            <p:spPr>
              <a:xfrm rot="5400000" flipV="1">
                <a:off x="3582080" y="6136354"/>
                <a:ext cx="201916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0" name="Skupina 29">
              <a:extLst>
                <a:ext uri="{FF2B5EF4-FFF2-40B4-BE49-F238E27FC236}">
                  <a16:creationId xmlns:a16="http://schemas.microsoft.com/office/drawing/2014/main" id="{B67E2534-0851-4C22-90F3-C4D766F18049}"/>
                </a:ext>
              </a:extLst>
            </p:cNvPr>
            <p:cNvGrpSpPr/>
            <p:nvPr/>
          </p:nvGrpSpPr>
          <p:grpSpPr>
            <a:xfrm flipV="1">
              <a:off x="1619672" y="2102417"/>
              <a:ext cx="2134198" cy="1683656"/>
              <a:chOff x="1619672" y="4553656"/>
              <a:chExt cx="2134198" cy="1683656"/>
            </a:xfrm>
          </p:grpSpPr>
          <p:cxnSp>
            <p:nvCxnSpPr>
              <p:cNvPr id="41" name="Straight Connector 23">
                <a:extLst>
                  <a:ext uri="{FF2B5EF4-FFF2-40B4-BE49-F238E27FC236}">
                    <a16:creationId xmlns:a16="http://schemas.microsoft.com/office/drawing/2014/main" id="{84E7060D-6974-42E1-B57F-BAD51622FD3B}"/>
                  </a:ext>
                </a:extLst>
              </p:cNvPr>
              <p:cNvCxnSpPr>
                <a:stCxn id="49" idx="0"/>
              </p:cNvCxnSpPr>
              <p:nvPr/>
            </p:nvCxnSpPr>
            <p:spPr>
              <a:xfrm>
                <a:off x="1747757" y="4847560"/>
                <a:ext cx="1713966" cy="1276122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32">
                <a:extLst>
                  <a:ext uri="{FF2B5EF4-FFF2-40B4-BE49-F238E27FC236}">
                    <a16:creationId xmlns:a16="http://schemas.microsoft.com/office/drawing/2014/main" id="{D57863CC-8BBA-4B9F-B4AD-876187361EC7}"/>
                  </a:ext>
                </a:extLst>
              </p:cNvPr>
              <p:cNvCxnSpPr/>
              <p:nvPr/>
            </p:nvCxnSpPr>
            <p:spPr>
              <a:xfrm flipH="1" flipV="1">
                <a:off x="1748448" y="4553656"/>
                <a:ext cx="1494" cy="286791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32">
                <a:extLst>
                  <a:ext uri="{FF2B5EF4-FFF2-40B4-BE49-F238E27FC236}">
                    <a16:creationId xmlns:a16="http://schemas.microsoft.com/office/drawing/2014/main" id="{127C021C-40FE-49A0-AE16-ACFAC61E42EB}"/>
                  </a:ext>
                </a:extLst>
              </p:cNvPr>
              <p:cNvCxnSpPr/>
              <p:nvPr/>
            </p:nvCxnSpPr>
            <p:spPr>
              <a:xfrm>
                <a:off x="3461723" y="6123682"/>
                <a:ext cx="292147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4" name="TextovéPole 43">
                <a:extLst>
                  <a:ext uri="{FF2B5EF4-FFF2-40B4-BE49-F238E27FC236}">
                    <a16:creationId xmlns:a16="http://schemas.microsoft.com/office/drawing/2014/main" id="{AB2F5285-63D4-4564-9016-5866219507CB}"/>
                  </a:ext>
                </a:extLst>
              </p:cNvPr>
              <p:cNvSpPr txBox="1"/>
              <p:nvPr/>
            </p:nvSpPr>
            <p:spPr>
              <a:xfrm rot="13007415" flipH="1">
                <a:off x="2065418" y="5174001"/>
                <a:ext cx="1416670" cy="4058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50" dirty="0"/>
                  <a:t>characteristic</a:t>
                </a:r>
              </a:p>
            </p:txBody>
          </p:sp>
          <p:grpSp>
            <p:nvGrpSpPr>
              <p:cNvPr id="45" name="Skupina 44">
                <a:extLst>
                  <a:ext uri="{FF2B5EF4-FFF2-40B4-BE49-F238E27FC236}">
                    <a16:creationId xmlns:a16="http://schemas.microsoft.com/office/drawing/2014/main" id="{B14B24BE-628D-4DC1-9D3E-9291051E6BE5}"/>
                  </a:ext>
                </a:extLst>
              </p:cNvPr>
              <p:cNvGrpSpPr/>
              <p:nvPr/>
            </p:nvGrpSpPr>
            <p:grpSpPr>
              <a:xfrm flipV="1">
                <a:off x="1619672" y="4555413"/>
                <a:ext cx="255935" cy="292147"/>
                <a:chOff x="4460081" y="3268293"/>
                <a:chExt cx="255935" cy="292147"/>
              </a:xfrm>
            </p:grpSpPr>
            <p:cxnSp>
              <p:nvCxnSpPr>
                <p:cNvPr id="47" name="Straight Connector 4">
                  <a:extLst>
                    <a:ext uri="{FF2B5EF4-FFF2-40B4-BE49-F238E27FC236}">
                      <a16:creationId xmlns:a16="http://schemas.microsoft.com/office/drawing/2014/main" id="{9C0D8A45-A9D4-4898-A5A1-A64C314F48EC}"/>
                    </a:ext>
                  </a:extLst>
                </p:cNvPr>
                <p:cNvCxnSpPr/>
                <p:nvPr/>
              </p:nvCxnSpPr>
              <p:spPr>
                <a:xfrm>
                  <a:off x="4588167" y="3416424"/>
                  <a:ext cx="127849" cy="144016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Straight Connector 7">
                  <a:extLst>
                    <a:ext uri="{FF2B5EF4-FFF2-40B4-BE49-F238E27FC236}">
                      <a16:creationId xmlns:a16="http://schemas.microsoft.com/office/drawing/2014/main" id="{513FCD99-879E-42BA-960E-369A0F5AC241}"/>
                    </a:ext>
                  </a:extLst>
                </p:cNvPr>
                <p:cNvCxnSpPr/>
                <p:nvPr/>
              </p:nvCxnSpPr>
              <p:spPr>
                <a:xfrm flipH="1">
                  <a:off x="4460081" y="3416424"/>
                  <a:ext cx="128088" cy="144016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9" name="Oval 21">
                  <a:extLst>
                    <a:ext uri="{FF2B5EF4-FFF2-40B4-BE49-F238E27FC236}">
                      <a16:creationId xmlns:a16="http://schemas.microsoft.com/office/drawing/2014/main" id="{4304A835-87B8-49FD-966F-FA01897ECED7}"/>
                    </a:ext>
                  </a:extLst>
                </p:cNvPr>
                <p:cNvSpPr/>
                <p:nvPr/>
              </p:nvSpPr>
              <p:spPr>
                <a:xfrm>
                  <a:off x="4514100" y="3268293"/>
                  <a:ext cx="148131" cy="148131"/>
                </a:xfrm>
                <a:prstGeom prst="ellipse">
                  <a:avLst/>
                </a:prstGeom>
                <a:ln w="12700">
                  <a:solidFill>
                    <a:srgbClr val="00B050"/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/>
                </a:p>
              </p:txBody>
            </p:sp>
          </p:grpSp>
          <p:cxnSp>
            <p:nvCxnSpPr>
              <p:cNvPr id="46" name="Straight Connector 32">
                <a:extLst>
                  <a:ext uri="{FF2B5EF4-FFF2-40B4-BE49-F238E27FC236}">
                    <a16:creationId xmlns:a16="http://schemas.microsoft.com/office/drawing/2014/main" id="{23B1B2BD-DE41-4316-AB62-B2E59E87F755}"/>
                  </a:ext>
                </a:extLst>
              </p:cNvPr>
              <p:cNvCxnSpPr/>
              <p:nvPr/>
            </p:nvCxnSpPr>
            <p:spPr>
              <a:xfrm rot="5400000" flipV="1">
                <a:off x="3582080" y="6136354"/>
                <a:ext cx="201916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1" name="Skupina 30">
              <a:extLst>
                <a:ext uri="{FF2B5EF4-FFF2-40B4-BE49-F238E27FC236}">
                  <a16:creationId xmlns:a16="http://schemas.microsoft.com/office/drawing/2014/main" id="{FF004EBE-084D-43C5-85BF-D50D766CD283}"/>
                </a:ext>
              </a:extLst>
            </p:cNvPr>
            <p:cNvGrpSpPr/>
            <p:nvPr/>
          </p:nvGrpSpPr>
          <p:grpSpPr>
            <a:xfrm flipH="1" flipV="1">
              <a:off x="5432819" y="2103770"/>
              <a:ext cx="2134198" cy="1683656"/>
              <a:chOff x="1619672" y="4553656"/>
              <a:chExt cx="2134198" cy="1683656"/>
            </a:xfrm>
          </p:grpSpPr>
          <p:cxnSp>
            <p:nvCxnSpPr>
              <p:cNvPr id="32" name="Straight Connector 23">
                <a:extLst>
                  <a:ext uri="{FF2B5EF4-FFF2-40B4-BE49-F238E27FC236}">
                    <a16:creationId xmlns:a16="http://schemas.microsoft.com/office/drawing/2014/main" id="{EED13EDA-132D-43EA-A854-0F3F845E6496}"/>
                  </a:ext>
                </a:extLst>
              </p:cNvPr>
              <p:cNvCxnSpPr>
                <a:stCxn id="40" idx="0"/>
              </p:cNvCxnSpPr>
              <p:nvPr/>
            </p:nvCxnSpPr>
            <p:spPr>
              <a:xfrm>
                <a:off x="1747757" y="4847560"/>
                <a:ext cx="1713966" cy="1276122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4F6B4BC3-475C-445E-B451-AC752C4AFD2E}"/>
                  </a:ext>
                </a:extLst>
              </p:cNvPr>
              <p:cNvCxnSpPr/>
              <p:nvPr/>
            </p:nvCxnSpPr>
            <p:spPr>
              <a:xfrm flipH="1" flipV="1">
                <a:off x="1748448" y="4553656"/>
                <a:ext cx="1494" cy="286791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2">
                <a:extLst>
                  <a:ext uri="{FF2B5EF4-FFF2-40B4-BE49-F238E27FC236}">
                    <a16:creationId xmlns:a16="http://schemas.microsoft.com/office/drawing/2014/main" id="{A727BE95-1E05-42FD-9C32-61EF24CED991}"/>
                  </a:ext>
                </a:extLst>
              </p:cNvPr>
              <p:cNvCxnSpPr/>
              <p:nvPr/>
            </p:nvCxnSpPr>
            <p:spPr>
              <a:xfrm>
                <a:off x="3461723" y="6123682"/>
                <a:ext cx="292147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5" name="TextovéPole 34">
                <a:extLst>
                  <a:ext uri="{FF2B5EF4-FFF2-40B4-BE49-F238E27FC236}">
                    <a16:creationId xmlns:a16="http://schemas.microsoft.com/office/drawing/2014/main" id="{00F6FFE1-9571-446C-A828-4FACFDFF5303}"/>
                  </a:ext>
                </a:extLst>
              </p:cNvPr>
              <p:cNvSpPr txBox="1"/>
              <p:nvPr/>
            </p:nvSpPr>
            <p:spPr>
              <a:xfrm rot="13019275" flipH="1">
                <a:off x="2065418" y="5174001"/>
                <a:ext cx="1416670" cy="4058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50" dirty="0"/>
                  <a:t>characteristic</a:t>
                </a:r>
              </a:p>
            </p:txBody>
          </p:sp>
          <p:grpSp>
            <p:nvGrpSpPr>
              <p:cNvPr id="36" name="Skupina 35">
                <a:extLst>
                  <a:ext uri="{FF2B5EF4-FFF2-40B4-BE49-F238E27FC236}">
                    <a16:creationId xmlns:a16="http://schemas.microsoft.com/office/drawing/2014/main" id="{FE67FF96-1F46-4FCA-9C24-BC4C0806F3E6}"/>
                  </a:ext>
                </a:extLst>
              </p:cNvPr>
              <p:cNvGrpSpPr/>
              <p:nvPr/>
            </p:nvGrpSpPr>
            <p:grpSpPr>
              <a:xfrm flipV="1">
                <a:off x="1619672" y="4555413"/>
                <a:ext cx="255935" cy="292147"/>
                <a:chOff x="4460081" y="3268293"/>
                <a:chExt cx="255935" cy="292147"/>
              </a:xfrm>
            </p:grpSpPr>
            <p:cxnSp>
              <p:nvCxnSpPr>
                <p:cNvPr id="38" name="Straight Connector 4">
                  <a:extLst>
                    <a:ext uri="{FF2B5EF4-FFF2-40B4-BE49-F238E27FC236}">
                      <a16:creationId xmlns:a16="http://schemas.microsoft.com/office/drawing/2014/main" id="{879FE77A-4B2C-4C2C-83EA-2D951006D987}"/>
                    </a:ext>
                  </a:extLst>
                </p:cNvPr>
                <p:cNvCxnSpPr/>
                <p:nvPr/>
              </p:nvCxnSpPr>
              <p:spPr>
                <a:xfrm>
                  <a:off x="4588167" y="3416424"/>
                  <a:ext cx="127849" cy="144016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7">
                  <a:extLst>
                    <a:ext uri="{FF2B5EF4-FFF2-40B4-BE49-F238E27FC236}">
                      <a16:creationId xmlns:a16="http://schemas.microsoft.com/office/drawing/2014/main" id="{F9052B61-C691-4105-9EE3-4C0E7AFFEA47}"/>
                    </a:ext>
                  </a:extLst>
                </p:cNvPr>
                <p:cNvCxnSpPr/>
                <p:nvPr/>
              </p:nvCxnSpPr>
              <p:spPr>
                <a:xfrm flipH="1">
                  <a:off x="4460081" y="3416424"/>
                  <a:ext cx="128088" cy="144016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0" name="Oval 21">
                  <a:extLst>
                    <a:ext uri="{FF2B5EF4-FFF2-40B4-BE49-F238E27FC236}">
                      <a16:creationId xmlns:a16="http://schemas.microsoft.com/office/drawing/2014/main" id="{EE4BEB4D-22D1-4492-ADCF-696ED6AF2581}"/>
                    </a:ext>
                  </a:extLst>
                </p:cNvPr>
                <p:cNvSpPr/>
                <p:nvPr/>
              </p:nvSpPr>
              <p:spPr>
                <a:xfrm>
                  <a:off x="4514100" y="3268293"/>
                  <a:ext cx="148131" cy="148131"/>
                </a:xfrm>
                <a:prstGeom prst="ellipse">
                  <a:avLst/>
                </a:prstGeom>
                <a:ln w="12700">
                  <a:solidFill>
                    <a:srgbClr val="00B050"/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/>
                </a:p>
              </p:txBody>
            </p:sp>
          </p:grpSp>
          <p:cxnSp>
            <p:nvCxnSpPr>
              <p:cNvPr id="37" name="Straight Connector 32">
                <a:extLst>
                  <a:ext uri="{FF2B5EF4-FFF2-40B4-BE49-F238E27FC236}">
                    <a16:creationId xmlns:a16="http://schemas.microsoft.com/office/drawing/2014/main" id="{1A003D68-C587-472B-B305-BBCC32298826}"/>
                  </a:ext>
                </a:extLst>
              </p:cNvPr>
              <p:cNvCxnSpPr/>
              <p:nvPr/>
            </p:nvCxnSpPr>
            <p:spPr>
              <a:xfrm rot="5400000" flipV="1">
                <a:off x="3582080" y="6136354"/>
                <a:ext cx="201916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2695558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B0D45D2-5C08-4791-A179-DBE6C55F1AA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graphicEl>
                                              <a:dgm id="{EB0D45D2-5C08-4791-A179-DBE6C55F1AA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graphicEl>
                                              <a:dgm id="{EB0D45D2-5C08-4791-A179-DBE6C55F1AA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0B60929-11E8-4BB6-9F30-262F50193F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graphicEl>
                                              <a:dgm id="{E0B60929-11E8-4BB6-9F30-262F50193F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graphicEl>
                                              <a:dgm id="{E0B60929-11E8-4BB6-9F30-262F50193F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032BA72-8279-4972-A624-41277F8919F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>
                                            <p:graphicEl>
                                              <a:dgm id="{8032BA72-8279-4972-A624-41277F8919F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>
                                            <p:graphicEl>
                                              <a:dgm id="{8032BA72-8279-4972-A624-41277F8919F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A7F3638-B23D-41B0-970D-E5A69AFBDF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>
                                            <p:graphicEl>
                                              <a:dgm id="{1A7F3638-B23D-41B0-970D-E5A69AFBDF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>
                                            <p:graphicEl>
                                              <a:dgm id="{1A7F3638-B23D-41B0-970D-E5A69AFBDF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FF84C5E-27E5-4A37-B984-AAAF667FF5F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graphicEl>
                                              <a:dgm id="{3FF84C5E-27E5-4A37-B984-AAAF667FF5F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graphicEl>
                                              <a:dgm id="{3FF84C5E-27E5-4A37-B984-AAAF667FF5F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BF2899D-617A-4079-AD7D-9F39BAA1DE0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>
                                            <p:graphicEl>
                                              <a:dgm id="{FBF2899D-617A-4079-AD7D-9F39BAA1DE0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>
                                            <p:graphicEl>
                                              <a:dgm id="{FBF2899D-617A-4079-AD7D-9F39BAA1DE0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B7460CF-45F8-4A2F-9D6E-27894B72957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">
                                            <p:graphicEl>
                                              <a:dgm id="{FB7460CF-45F8-4A2F-9D6E-27894B72957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">
                                            <p:graphicEl>
                                              <a:dgm id="{FB7460CF-45F8-4A2F-9D6E-27894B72957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5521166-AF25-4C6C-B761-99D02523BB9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">
                                            <p:graphicEl>
                                              <a:dgm id="{25521166-AF25-4C6C-B761-99D02523BB9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">
                                            <p:graphicEl>
                                              <a:dgm id="{25521166-AF25-4C6C-B761-99D02523BB9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1BF798F-1CBE-47AB-A288-A23BDAEDF62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">
                                            <p:graphicEl>
                                              <a:dgm id="{B1BF798F-1CBE-47AB-A288-A23BDAEDF62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4">
                                            <p:graphicEl>
                                              <a:dgm id="{B1BF798F-1CBE-47AB-A288-A23BDAEDF62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EEB9E51-3361-4718-BD0A-D0351C54A0B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4">
                                            <p:graphicEl>
                                              <a:dgm id="{BEEB9E51-3361-4718-BD0A-D0351C54A0B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4">
                                            <p:graphicEl>
                                              <a:dgm id="{BEEB9E51-3361-4718-BD0A-D0351C54A0B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55E7884-2CC0-491F-8BCB-36585687C1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">
                                            <p:graphicEl>
                                              <a:dgm id="{655E7884-2CC0-491F-8BCB-36585687C1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">
                                            <p:graphicEl>
                                              <a:dgm id="{655E7884-2CC0-491F-8BCB-36585687C1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3C5E544-0027-4F69-A3AA-4DF1A29361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4">
                                            <p:graphicEl>
                                              <a:dgm id="{13C5E544-0027-4F69-A3AA-4DF1A29361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4">
                                            <p:graphicEl>
                                              <a:dgm id="{13C5E544-0027-4F69-A3AA-4DF1A29361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84E2C22-F9B8-48AA-9803-897755F50A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4">
                                            <p:graphicEl>
                                              <a:dgm id="{184E2C22-F9B8-48AA-9803-897755F50A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4">
                                            <p:graphicEl>
                                              <a:dgm id="{184E2C22-F9B8-48AA-9803-897755F50A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95BC9E1-66CF-4D43-96FD-F9271B04E1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4">
                                            <p:graphicEl>
                                              <a:dgm id="{395BC9E1-66CF-4D43-96FD-F9271B04E1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4">
                                            <p:graphicEl>
                                              <a:dgm id="{395BC9E1-66CF-4D43-96FD-F9271B04E1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29F53B4-E3DB-4088-AA75-B45368A525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4">
                                            <p:graphicEl>
                                              <a:dgm id="{B29F53B4-E3DB-4088-AA75-B45368A525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4">
                                            <p:graphicEl>
                                              <a:dgm id="{B29F53B4-E3DB-4088-AA75-B45368A525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045457C-3EF4-4A73-A79E-02A1DEE48F9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4">
                                            <p:graphicEl>
                                              <a:dgm id="{D045457C-3EF4-4A73-A79E-02A1DEE48F9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4">
                                            <p:graphicEl>
                                              <a:dgm id="{D045457C-3EF4-4A73-A79E-02A1DEE48F9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8A13F2B-AA2F-4052-8BA9-817038ED8EA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4">
                                            <p:graphicEl>
                                              <a:dgm id="{F8A13F2B-AA2F-4052-8BA9-817038ED8EA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4">
                                            <p:graphicEl>
                                              <a:dgm id="{F8A13F2B-AA2F-4052-8BA9-817038ED8EA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6C67C32-730C-443B-8488-519AFBE556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4">
                                            <p:graphicEl>
                                              <a:dgm id="{C6C67C32-730C-443B-8488-519AFBE556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4">
                                            <p:graphicEl>
                                              <a:dgm id="{C6C67C32-730C-443B-8488-519AFBE556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4A8F670-8F01-4DAA-8603-4571DF5F4C8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4">
                                            <p:graphicEl>
                                              <a:dgm id="{E4A8F670-8F01-4DAA-8603-4571DF5F4C8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4">
                                            <p:graphicEl>
                                              <a:dgm id="{E4A8F670-8F01-4DAA-8603-4571DF5F4C8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98146A4-420C-488E-BA15-64BA46804C0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4">
                                            <p:graphicEl>
                                              <a:dgm id="{398146A4-420C-488E-BA15-64BA46804C0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4">
                                            <p:graphicEl>
                                              <a:dgm id="{398146A4-420C-488E-BA15-64BA46804C0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F8C689E-9143-4852-9203-264306995B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4">
                                            <p:graphicEl>
                                              <a:dgm id="{8F8C689E-9143-4852-9203-264306995B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4">
                                            <p:graphicEl>
                                              <a:dgm id="{8F8C689E-9143-4852-9203-264306995B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C1FB2E8-3440-4774-83B9-48C5A594FB3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4">
                                            <p:graphicEl>
                                              <a:dgm id="{DC1FB2E8-3440-4774-83B9-48C5A594FB3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4">
                                            <p:graphicEl>
                                              <a:dgm id="{DC1FB2E8-3440-4774-83B9-48C5A594FB3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CEF7D47-631B-4AF6-87A1-74815A9DBAF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4">
                                            <p:graphicEl>
                                              <a:dgm id="{1CEF7D47-631B-4AF6-87A1-74815A9DBAF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4">
                                            <p:graphicEl>
                                              <a:dgm id="{1CEF7D47-631B-4AF6-87A1-74815A9DBAF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F794E72-AECF-463B-8D15-C678A00F6EE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4">
                                            <p:graphicEl>
                                              <a:dgm id="{2F794E72-AECF-463B-8D15-C678A00F6EE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4">
                                            <p:graphicEl>
                                              <a:dgm id="{2F794E72-AECF-463B-8D15-C678A00F6EE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3D2FEBB-4E65-422D-8AF2-FE60CDA9FD4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4">
                                            <p:graphicEl>
                                              <a:dgm id="{C3D2FEBB-4E65-422D-8AF2-FE60CDA9FD4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" dur="500" fill="hold"/>
                                        <p:tgtEl>
                                          <p:spTgt spid="4">
                                            <p:graphicEl>
                                              <a:dgm id="{C3D2FEBB-4E65-422D-8AF2-FE60CDA9FD4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1D97059-78EF-4B07-9B5F-C07C825DF4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1" dur="500" fill="hold"/>
                                        <p:tgtEl>
                                          <p:spTgt spid="4">
                                            <p:graphicEl>
                                              <a:dgm id="{61D97059-78EF-4B07-9B5F-C07C825DF4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2" dur="500" fill="hold"/>
                                        <p:tgtEl>
                                          <p:spTgt spid="4">
                                            <p:graphicEl>
                                              <a:dgm id="{61D97059-78EF-4B07-9B5F-C07C825DF4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Graphic spid="4" grpId="0">
        <p:bldSub>
          <a:bldDgm bld="one"/>
        </p:bldSub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FB4CD06-DB22-48ED-A379-F3CFE5D579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Indentification</a:t>
            </a:r>
            <a:r>
              <a:rPr lang="en-US" dirty="0"/>
              <a:t> of categories</a:t>
            </a:r>
          </a:p>
        </p:txBody>
      </p:sp>
      <p:graphicFrame>
        <p:nvGraphicFramePr>
          <p:cNvPr id="4" name="Zástupný obsah 3">
            <a:extLst>
              <a:ext uri="{FF2B5EF4-FFF2-40B4-BE49-F238E27FC236}">
                <a16:creationId xmlns:a16="http://schemas.microsoft.com/office/drawing/2014/main" id="{F8B9846A-1A68-45F2-8CEC-E5FF6B62054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28223290"/>
              </p:ext>
            </p:extLst>
          </p:nvPr>
        </p:nvGraphicFramePr>
        <p:xfrm>
          <a:off x="343765" y="2204078"/>
          <a:ext cx="8596668" cy="37321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5" name="Skupina 4">
            <a:extLst>
              <a:ext uri="{FF2B5EF4-FFF2-40B4-BE49-F238E27FC236}">
                <a16:creationId xmlns:a16="http://schemas.microsoft.com/office/drawing/2014/main" id="{2F150230-2AA6-4A54-A09C-84C3CD5BCA9C}"/>
              </a:ext>
            </a:extLst>
          </p:cNvPr>
          <p:cNvGrpSpPr/>
          <p:nvPr/>
        </p:nvGrpSpPr>
        <p:grpSpPr>
          <a:xfrm>
            <a:off x="7623017" y="96486"/>
            <a:ext cx="4049675" cy="2592393"/>
            <a:chOff x="905537" y="1843456"/>
            <a:chExt cx="7383726" cy="4620871"/>
          </a:xfrm>
        </p:grpSpPr>
        <p:sp>
          <p:nvSpPr>
            <p:cNvPr id="6" name="Rectangle 24">
              <a:extLst>
                <a:ext uri="{FF2B5EF4-FFF2-40B4-BE49-F238E27FC236}">
                  <a16:creationId xmlns:a16="http://schemas.microsoft.com/office/drawing/2014/main" id="{52F1D1AF-47F8-42B6-B07F-451CC2AC7F28}"/>
                </a:ext>
              </a:extLst>
            </p:cNvPr>
            <p:cNvSpPr/>
            <p:nvPr/>
          </p:nvSpPr>
          <p:spPr>
            <a:xfrm>
              <a:off x="905537" y="3783533"/>
              <a:ext cx="1656971" cy="775004"/>
            </a:xfrm>
            <a:prstGeom prst="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Category</a:t>
              </a:r>
            </a:p>
          </p:txBody>
        </p:sp>
        <p:sp>
          <p:nvSpPr>
            <p:cNvPr id="7" name="Rectangle 24">
              <a:extLst>
                <a:ext uri="{FF2B5EF4-FFF2-40B4-BE49-F238E27FC236}">
                  <a16:creationId xmlns:a16="http://schemas.microsoft.com/office/drawing/2014/main" id="{C0AA35D7-E8DF-421F-9596-33305EF6DF35}"/>
                </a:ext>
              </a:extLst>
            </p:cNvPr>
            <p:cNvSpPr/>
            <p:nvPr/>
          </p:nvSpPr>
          <p:spPr>
            <a:xfrm>
              <a:off x="6632292" y="3783533"/>
              <a:ext cx="1656971" cy="775003"/>
            </a:xfrm>
            <a:prstGeom prst="rect">
              <a:avLst/>
            </a:prstGeom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Rule</a:t>
              </a:r>
            </a:p>
          </p:txBody>
        </p:sp>
        <p:sp>
          <p:nvSpPr>
            <p:cNvPr id="8" name="Rectangle 8">
              <a:extLst>
                <a:ext uri="{FF2B5EF4-FFF2-40B4-BE49-F238E27FC236}">
                  <a16:creationId xmlns:a16="http://schemas.microsoft.com/office/drawing/2014/main" id="{68FB9EB9-B595-4664-8C12-6FA0E1351030}"/>
                </a:ext>
              </a:extLst>
            </p:cNvPr>
            <p:cNvSpPr/>
            <p:nvPr/>
          </p:nvSpPr>
          <p:spPr>
            <a:xfrm>
              <a:off x="3759681" y="1843456"/>
              <a:ext cx="1656971" cy="720130"/>
            </a:xfrm>
            <a:prstGeom prst="rect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</a:rPr>
                <a:t>Relationship</a:t>
              </a:r>
            </a:p>
          </p:txBody>
        </p:sp>
        <p:sp>
          <p:nvSpPr>
            <p:cNvPr id="9" name="Rectangle 22">
              <a:extLst>
                <a:ext uri="{FF2B5EF4-FFF2-40B4-BE49-F238E27FC236}">
                  <a16:creationId xmlns:a16="http://schemas.microsoft.com/office/drawing/2014/main" id="{CA96B6AE-8F47-4688-8E57-613732EA6FB9}"/>
                </a:ext>
              </a:extLst>
            </p:cNvPr>
            <p:cNvSpPr/>
            <p:nvPr/>
          </p:nvSpPr>
          <p:spPr>
            <a:xfrm>
              <a:off x="3759681" y="5748596"/>
              <a:ext cx="1656971" cy="715731"/>
            </a:xfrm>
            <a:prstGeom prst="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Operation</a:t>
              </a:r>
            </a:p>
          </p:txBody>
        </p:sp>
        <p:sp>
          <p:nvSpPr>
            <p:cNvPr id="10" name="Rectangle 24">
              <a:extLst>
                <a:ext uri="{FF2B5EF4-FFF2-40B4-BE49-F238E27FC236}">
                  <a16:creationId xmlns:a16="http://schemas.microsoft.com/office/drawing/2014/main" id="{4D6303B7-E90A-4DB8-9DFF-06D9FA648BF9}"/>
                </a:ext>
              </a:extLst>
            </p:cNvPr>
            <p:cNvSpPr/>
            <p:nvPr/>
          </p:nvSpPr>
          <p:spPr>
            <a:xfrm>
              <a:off x="3759681" y="3783533"/>
              <a:ext cx="1656971" cy="762671"/>
            </a:xfrm>
            <a:prstGeom prst="rect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Object</a:t>
              </a:r>
            </a:p>
          </p:txBody>
        </p:sp>
        <p:cxnSp>
          <p:nvCxnSpPr>
            <p:cNvPr id="11" name="Straight Connector 23">
              <a:extLst>
                <a:ext uri="{FF2B5EF4-FFF2-40B4-BE49-F238E27FC236}">
                  <a16:creationId xmlns:a16="http://schemas.microsoft.com/office/drawing/2014/main" id="{F0979AD3-A263-4066-BD8E-44471A2D95B8}"/>
                </a:ext>
              </a:extLst>
            </p:cNvPr>
            <p:cNvCxnSpPr/>
            <p:nvPr/>
          </p:nvCxnSpPr>
          <p:spPr>
            <a:xfrm flipV="1">
              <a:off x="4772094" y="2581998"/>
              <a:ext cx="0" cy="120153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" name="Skupina 11">
              <a:extLst>
                <a:ext uri="{FF2B5EF4-FFF2-40B4-BE49-F238E27FC236}">
                  <a16:creationId xmlns:a16="http://schemas.microsoft.com/office/drawing/2014/main" id="{A6D48129-FDF8-4DE6-BBD3-6DBA14BDD3F8}"/>
                </a:ext>
              </a:extLst>
            </p:cNvPr>
            <p:cNvGrpSpPr/>
            <p:nvPr/>
          </p:nvGrpSpPr>
          <p:grpSpPr>
            <a:xfrm>
              <a:off x="4644008" y="3484193"/>
              <a:ext cx="255935" cy="292147"/>
              <a:chOff x="4460081" y="3268293"/>
              <a:chExt cx="255935" cy="292147"/>
            </a:xfrm>
          </p:grpSpPr>
          <p:cxnSp>
            <p:nvCxnSpPr>
              <p:cNvPr id="84" name="Straight Connector 4">
                <a:extLst>
                  <a:ext uri="{FF2B5EF4-FFF2-40B4-BE49-F238E27FC236}">
                    <a16:creationId xmlns:a16="http://schemas.microsoft.com/office/drawing/2014/main" id="{E8CCC619-A8B5-4E66-BE5C-C7E7E2584A0C}"/>
                  </a:ext>
                </a:extLst>
              </p:cNvPr>
              <p:cNvCxnSpPr/>
              <p:nvPr/>
            </p:nvCxnSpPr>
            <p:spPr>
              <a:xfrm>
                <a:off x="4588167" y="3416424"/>
                <a:ext cx="127849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7">
                <a:extLst>
                  <a:ext uri="{FF2B5EF4-FFF2-40B4-BE49-F238E27FC236}">
                    <a16:creationId xmlns:a16="http://schemas.microsoft.com/office/drawing/2014/main" id="{3092359B-058F-4D63-8F70-620F0EA3AED9}"/>
                  </a:ext>
                </a:extLst>
              </p:cNvPr>
              <p:cNvCxnSpPr/>
              <p:nvPr/>
            </p:nvCxnSpPr>
            <p:spPr>
              <a:xfrm flipH="1">
                <a:off x="4460081" y="3416424"/>
                <a:ext cx="128088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6" name="Oval 21">
                <a:extLst>
                  <a:ext uri="{FF2B5EF4-FFF2-40B4-BE49-F238E27FC236}">
                    <a16:creationId xmlns:a16="http://schemas.microsoft.com/office/drawing/2014/main" id="{B6E01B9B-2140-4842-8DE5-F7CEA5E8A8CA}"/>
                  </a:ext>
                </a:extLst>
              </p:cNvPr>
              <p:cNvSpPr/>
              <p:nvPr/>
            </p:nvSpPr>
            <p:spPr>
              <a:xfrm>
                <a:off x="4514100" y="3268293"/>
                <a:ext cx="148131" cy="148131"/>
              </a:xfrm>
              <a:prstGeom prst="ellipse">
                <a:avLst/>
              </a:prstGeom>
              <a:ln w="12700"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200" dirty="0"/>
              </a:p>
            </p:txBody>
          </p:sp>
        </p:grpSp>
        <p:grpSp>
          <p:nvGrpSpPr>
            <p:cNvPr id="13" name="Skupina 12">
              <a:extLst>
                <a:ext uri="{FF2B5EF4-FFF2-40B4-BE49-F238E27FC236}">
                  <a16:creationId xmlns:a16="http://schemas.microsoft.com/office/drawing/2014/main" id="{7D573177-7ACC-41DD-92D6-BBB6B98CCCF3}"/>
                </a:ext>
              </a:extLst>
            </p:cNvPr>
            <p:cNvGrpSpPr/>
            <p:nvPr/>
          </p:nvGrpSpPr>
          <p:grpSpPr>
            <a:xfrm flipV="1">
              <a:off x="4644008" y="2581997"/>
              <a:ext cx="255935" cy="292147"/>
              <a:chOff x="4460081" y="3268293"/>
              <a:chExt cx="255935" cy="292147"/>
            </a:xfrm>
          </p:grpSpPr>
          <p:cxnSp>
            <p:nvCxnSpPr>
              <p:cNvPr id="81" name="Straight Connector 4">
                <a:extLst>
                  <a:ext uri="{FF2B5EF4-FFF2-40B4-BE49-F238E27FC236}">
                    <a16:creationId xmlns:a16="http://schemas.microsoft.com/office/drawing/2014/main" id="{B81B64A7-86E0-4E4D-89E8-094D15A4A2DE}"/>
                  </a:ext>
                </a:extLst>
              </p:cNvPr>
              <p:cNvCxnSpPr/>
              <p:nvPr/>
            </p:nvCxnSpPr>
            <p:spPr>
              <a:xfrm>
                <a:off x="4588167" y="3416424"/>
                <a:ext cx="127849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7">
                <a:extLst>
                  <a:ext uri="{FF2B5EF4-FFF2-40B4-BE49-F238E27FC236}">
                    <a16:creationId xmlns:a16="http://schemas.microsoft.com/office/drawing/2014/main" id="{A53BF745-8A15-483F-8DE6-81DF01C2C95A}"/>
                  </a:ext>
                </a:extLst>
              </p:cNvPr>
              <p:cNvCxnSpPr/>
              <p:nvPr/>
            </p:nvCxnSpPr>
            <p:spPr>
              <a:xfrm flipH="1">
                <a:off x="4460081" y="3416424"/>
                <a:ext cx="128088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3" name="Oval 21">
                <a:extLst>
                  <a:ext uri="{FF2B5EF4-FFF2-40B4-BE49-F238E27FC236}">
                    <a16:creationId xmlns:a16="http://schemas.microsoft.com/office/drawing/2014/main" id="{7A171523-5D80-4A90-BCC1-E73A4AEA3D73}"/>
                  </a:ext>
                </a:extLst>
              </p:cNvPr>
              <p:cNvSpPr/>
              <p:nvPr/>
            </p:nvSpPr>
            <p:spPr>
              <a:xfrm>
                <a:off x="4514100" y="3268293"/>
                <a:ext cx="148131" cy="148131"/>
              </a:xfrm>
              <a:prstGeom prst="ellipse">
                <a:avLst/>
              </a:prstGeom>
              <a:ln w="12700"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200" dirty="0"/>
              </a:p>
            </p:txBody>
          </p:sp>
        </p:grpSp>
        <p:sp>
          <p:nvSpPr>
            <p:cNvPr id="14" name="TextovéPole 13">
              <a:extLst>
                <a:ext uri="{FF2B5EF4-FFF2-40B4-BE49-F238E27FC236}">
                  <a16:creationId xmlns:a16="http://schemas.microsoft.com/office/drawing/2014/main" id="{D9E69D25-BF8D-47A1-A526-FB7205D7F67A}"/>
                </a:ext>
              </a:extLst>
            </p:cNvPr>
            <p:cNvSpPr txBox="1"/>
            <p:nvPr/>
          </p:nvSpPr>
          <p:spPr>
            <a:xfrm>
              <a:off x="4497561" y="3046935"/>
              <a:ext cx="400182" cy="4058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/>
                <a:t>P</a:t>
              </a:r>
            </a:p>
          </p:txBody>
        </p:sp>
        <p:cxnSp>
          <p:nvCxnSpPr>
            <p:cNvPr id="15" name="Straight Connector 23">
              <a:extLst>
                <a:ext uri="{FF2B5EF4-FFF2-40B4-BE49-F238E27FC236}">
                  <a16:creationId xmlns:a16="http://schemas.microsoft.com/office/drawing/2014/main" id="{707D95A6-2455-43D4-A1B5-DECC52F77771}"/>
                </a:ext>
              </a:extLst>
            </p:cNvPr>
            <p:cNvCxnSpPr/>
            <p:nvPr/>
          </p:nvCxnSpPr>
          <p:spPr>
            <a:xfrm flipV="1">
              <a:off x="4372143" y="2564905"/>
              <a:ext cx="0" cy="120153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32">
              <a:extLst>
                <a:ext uri="{FF2B5EF4-FFF2-40B4-BE49-F238E27FC236}">
                  <a16:creationId xmlns:a16="http://schemas.microsoft.com/office/drawing/2014/main" id="{C7A3ED3F-1AA7-4EB8-8F99-80D77E2478A6}"/>
                </a:ext>
              </a:extLst>
            </p:cNvPr>
            <p:cNvCxnSpPr/>
            <p:nvPr/>
          </p:nvCxnSpPr>
          <p:spPr>
            <a:xfrm>
              <a:off x="4272676" y="3678932"/>
              <a:ext cx="20191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ovéPole 16">
              <a:extLst>
                <a:ext uri="{FF2B5EF4-FFF2-40B4-BE49-F238E27FC236}">
                  <a16:creationId xmlns:a16="http://schemas.microsoft.com/office/drawing/2014/main" id="{3939F272-D70B-465F-AA07-BD60FF4A9802}"/>
                </a:ext>
              </a:extLst>
            </p:cNvPr>
            <p:cNvSpPr txBox="1"/>
            <p:nvPr/>
          </p:nvSpPr>
          <p:spPr>
            <a:xfrm>
              <a:off x="4062306" y="3046935"/>
              <a:ext cx="405117" cy="4058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/>
                <a:t>R</a:t>
              </a:r>
            </a:p>
          </p:txBody>
        </p:sp>
        <p:grpSp>
          <p:nvGrpSpPr>
            <p:cNvPr id="18" name="Skupina 17">
              <a:extLst>
                <a:ext uri="{FF2B5EF4-FFF2-40B4-BE49-F238E27FC236}">
                  <a16:creationId xmlns:a16="http://schemas.microsoft.com/office/drawing/2014/main" id="{344840A5-0277-46BB-9692-FBB49C618BC9}"/>
                </a:ext>
              </a:extLst>
            </p:cNvPr>
            <p:cNvGrpSpPr/>
            <p:nvPr/>
          </p:nvGrpSpPr>
          <p:grpSpPr>
            <a:xfrm flipV="1">
              <a:off x="4271268" y="2636912"/>
              <a:ext cx="201916" cy="211901"/>
              <a:chOff x="4271268" y="2636912"/>
              <a:chExt cx="201916" cy="211901"/>
            </a:xfrm>
          </p:grpSpPr>
          <p:cxnSp>
            <p:nvCxnSpPr>
              <p:cNvPr id="79" name="Straight Connector 32">
                <a:extLst>
                  <a:ext uri="{FF2B5EF4-FFF2-40B4-BE49-F238E27FC236}">
                    <a16:creationId xmlns:a16="http://schemas.microsoft.com/office/drawing/2014/main" id="{7FA0B761-0C8F-405D-AA59-C40DEFAB2B44}"/>
                  </a:ext>
                </a:extLst>
              </p:cNvPr>
              <p:cNvCxnSpPr/>
              <p:nvPr/>
            </p:nvCxnSpPr>
            <p:spPr>
              <a:xfrm>
                <a:off x="4271268" y="2848813"/>
                <a:ext cx="201916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0" name="Oval 39">
                <a:extLst>
                  <a:ext uri="{FF2B5EF4-FFF2-40B4-BE49-F238E27FC236}">
                    <a16:creationId xmlns:a16="http://schemas.microsoft.com/office/drawing/2014/main" id="{F552A164-6594-4CEB-B55C-901C89040D6B}"/>
                  </a:ext>
                </a:extLst>
              </p:cNvPr>
              <p:cNvSpPr/>
              <p:nvPr/>
            </p:nvSpPr>
            <p:spPr>
              <a:xfrm rot="10800000">
                <a:off x="4296667" y="2636912"/>
                <a:ext cx="148131" cy="148131"/>
              </a:xfrm>
              <a:prstGeom prst="ellipse">
                <a:avLst/>
              </a:prstGeom>
              <a:ln w="12700"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200" dirty="0"/>
              </a:p>
            </p:txBody>
          </p:sp>
        </p:grpSp>
        <p:sp>
          <p:nvSpPr>
            <p:cNvPr id="19" name="TextovéPole 18">
              <a:extLst>
                <a:ext uri="{FF2B5EF4-FFF2-40B4-BE49-F238E27FC236}">
                  <a16:creationId xmlns:a16="http://schemas.microsoft.com/office/drawing/2014/main" id="{51031B96-51B7-43F6-BA76-D186D7D46AAE}"/>
                </a:ext>
              </a:extLst>
            </p:cNvPr>
            <p:cNvSpPr txBox="1"/>
            <p:nvPr/>
          </p:nvSpPr>
          <p:spPr>
            <a:xfrm>
              <a:off x="4266873" y="5045326"/>
              <a:ext cx="405117" cy="4058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/>
                <a:t>R</a:t>
              </a:r>
            </a:p>
          </p:txBody>
        </p:sp>
        <p:grpSp>
          <p:nvGrpSpPr>
            <p:cNvPr id="20" name="Skupina 19">
              <a:extLst>
                <a:ext uri="{FF2B5EF4-FFF2-40B4-BE49-F238E27FC236}">
                  <a16:creationId xmlns:a16="http://schemas.microsoft.com/office/drawing/2014/main" id="{46759C53-AB54-4C3C-9C6E-6A7A57DD24B9}"/>
                </a:ext>
              </a:extLst>
            </p:cNvPr>
            <p:cNvGrpSpPr/>
            <p:nvPr/>
          </p:nvGrpSpPr>
          <p:grpSpPr>
            <a:xfrm flipV="1">
              <a:off x="4475835" y="4563296"/>
              <a:ext cx="203324" cy="1201536"/>
              <a:chOff x="4475835" y="4563296"/>
              <a:chExt cx="203324" cy="1201536"/>
            </a:xfrm>
          </p:grpSpPr>
          <p:cxnSp>
            <p:nvCxnSpPr>
              <p:cNvPr id="74" name="Straight Connector 23">
                <a:extLst>
                  <a:ext uri="{FF2B5EF4-FFF2-40B4-BE49-F238E27FC236}">
                    <a16:creationId xmlns:a16="http://schemas.microsoft.com/office/drawing/2014/main" id="{039103E4-12D0-4BFD-87A3-18D15137E6C5}"/>
                  </a:ext>
                </a:extLst>
              </p:cNvPr>
              <p:cNvCxnSpPr/>
              <p:nvPr/>
            </p:nvCxnSpPr>
            <p:spPr>
              <a:xfrm flipV="1">
                <a:off x="4576710" y="4563296"/>
                <a:ext cx="0" cy="120153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32">
                <a:extLst>
                  <a:ext uri="{FF2B5EF4-FFF2-40B4-BE49-F238E27FC236}">
                    <a16:creationId xmlns:a16="http://schemas.microsoft.com/office/drawing/2014/main" id="{968F4339-D827-4C53-A6B4-02C3B9615D80}"/>
                  </a:ext>
                </a:extLst>
              </p:cNvPr>
              <p:cNvCxnSpPr/>
              <p:nvPr/>
            </p:nvCxnSpPr>
            <p:spPr>
              <a:xfrm>
                <a:off x="4477243" y="5677323"/>
                <a:ext cx="201916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76" name="Skupina 75">
                <a:extLst>
                  <a:ext uri="{FF2B5EF4-FFF2-40B4-BE49-F238E27FC236}">
                    <a16:creationId xmlns:a16="http://schemas.microsoft.com/office/drawing/2014/main" id="{28EAD887-71F0-4CF1-934B-DE6C6560B6DD}"/>
                  </a:ext>
                </a:extLst>
              </p:cNvPr>
              <p:cNvGrpSpPr/>
              <p:nvPr/>
            </p:nvGrpSpPr>
            <p:grpSpPr>
              <a:xfrm flipV="1">
                <a:off x="4475835" y="4635303"/>
                <a:ext cx="201916" cy="211901"/>
                <a:chOff x="4271268" y="2636912"/>
                <a:chExt cx="201916" cy="211901"/>
              </a:xfrm>
            </p:grpSpPr>
            <p:cxnSp>
              <p:nvCxnSpPr>
                <p:cNvPr id="77" name="Straight Connector 32">
                  <a:extLst>
                    <a:ext uri="{FF2B5EF4-FFF2-40B4-BE49-F238E27FC236}">
                      <a16:creationId xmlns:a16="http://schemas.microsoft.com/office/drawing/2014/main" id="{9CADE0B5-9680-416B-A06F-A4A96B5301B5}"/>
                    </a:ext>
                  </a:extLst>
                </p:cNvPr>
                <p:cNvCxnSpPr/>
                <p:nvPr/>
              </p:nvCxnSpPr>
              <p:spPr>
                <a:xfrm>
                  <a:off x="4271268" y="2848813"/>
                  <a:ext cx="201916" cy="0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8" name="Oval 39">
                  <a:extLst>
                    <a:ext uri="{FF2B5EF4-FFF2-40B4-BE49-F238E27FC236}">
                      <a16:creationId xmlns:a16="http://schemas.microsoft.com/office/drawing/2014/main" id="{945C7284-1583-43A6-935F-EF863244F1AE}"/>
                    </a:ext>
                  </a:extLst>
                </p:cNvPr>
                <p:cNvSpPr/>
                <p:nvPr/>
              </p:nvSpPr>
              <p:spPr>
                <a:xfrm rot="10800000">
                  <a:off x="4296667" y="2636912"/>
                  <a:ext cx="148131" cy="148131"/>
                </a:xfrm>
                <a:prstGeom prst="ellipse">
                  <a:avLst/>
                </a:prstGeom>
                <a:ln w="12700">
                  <a:solidFill>
                    <a:srgbClr val="00B050"/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/>
                </a:p>
              </p:txBody>
            </p:sp>
          </p:grpSp>
        </p:grpSp>
        <p:cxnSp>
          <p:nvCxnSpPr>
            <p:cNvPr id="21" name="Straight Connector 23">
              <a:extLst>
                <a:ext uri="{FF2B5EF4-FFF2-40B4-BE49-F238E27FC236}">
                  <a16:creationId xmlns:a16="http://schemas.microsoft.com/office/drawing/2014/main" id="{1CB19693-E3C4-472A-9DE0-1687DCBF9053}"/>
                </a:ext>
              </a:extLst>
            </p:cNvPr>
            <p:cNvCxnSpPr/>
            <p:nvPr/>
          </p:nvCxnSpPr>
          <p:spPr>
            <a:xfrm rot="5400000">
              <a:off x="3164680" y="3563313"/>
              <a:ext cx="0" cy="120153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32">
              <a:extLst>
                <a:ext uri="{FF2B5EF4-FFF2-40B4-BE49-F238E27FC236}">
                  <a16:creationId xmlns:a16="http://schemas.microsoft.com/office/drawing/2014/main" id="{348D6E57-82E7-4F81-8EA9-EAAE06ECE82C}"/>
                </a:ext>
              </a:extLst>
            </p:cNvPr>
            <p:cNvCxnSpPr/>
            <p:nvPr/>
          </p:nvCxnSpPr>
          <p:spPr>
            <a:xfrm rot="5400000" flipV="1">
              <a:off x="3576981" y="4165572"/>
              <a:ext cx="20191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3" name="Skupina 22">
              <a:extLst>
                <a:ext uri="{FF2B5EF4-FFF2-40B4-BE49-F238E27FC236}">
                  <a16:creationId xmlns:a16="http://schemas.microsoft.com/office/drawing/2014/main" id="{650B79A5-FDEC-4233-8E80-A61295653245}"/>
                </a:ext>
              </a:extLst>
            </p:cNvPr>
            <p:cNvGrpSpPr/>
            <p:nvPr/>
          </p:nvGrpSpPr>
          <p:grpSpPr>
            <a:xfrm rot="5400000">
              <a:off x="2640912" y="4058214"/>
              <a:ext cx="201916" cy="211901"/>
              <a:chOff x="4271268" y="2636912"/>
              <a:chExt cx="201916" cy="211901"/>
            </a:xfrm>
          </p:grpSpPr>
          <p:cxnSp>
            <p:nvCxnSpPr>
              <p:cNvPr id="72" name="Straight Connector 32">
                <a:extLst>
                  <a:ext uri="{FF2B5EF4-FFF2-40B4-BE49-F238E27FC236}">
                    <a16:creationId xmlns:a16="http://schemas.microsoft.com/office/drawing/2014/main" id="{633870AD-C997-4465-B435-AFE672093152}"/>
                  </a:ext>
                </a:extLst>
              </p:cNvPr>
              <p:cNvCxnSpPr/>
              <p:nvPr/>
            </p:nvCxnSpPr>
            <p:spPr>
              <a:xfrm>
                <a:off x="4271268" y="2848813"/>
                <a:ext cx="201916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3" name="Oval 39">
                <a:extLst>
                  <a:ext uri="{FF2B5EF4-FFF2-40B4-BE49-F238E27FC236}">
                    <a16:creationId xmlns:a16="http://schemas.microsoft.com/office/drawing/2014/main" id="{6F1B1C46-AA61-43E8-9302-03A4572AAD09}"/>
                  </a:ext>
                </a:extLst>
              </p:cNvPr>
              <p:cNvSpPr/>
              <p:nvPr/>
            </p:nvSpPr>
            <p:spPr>
              <a:xfrm rot="10800000">
                <a:off x="4296667" y="2636912"/>
                <a:ext cx="148131" cy="148131"/>
              </a:xfrm>
              <a:prstGeom prst="ellipse">
                <a:avLst/>
              </a:prstGeom>
              <a:ln w="12700"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200" dirty="0"/>
              </a:p>
            </p:txBody>
          </p:sp>
        </p:grpSp>
        <p:grpSp>
          <p:nvGrpSpPr>
            <p:cNvPr id="24" name="Skupina 23">
              <a:extLst>
                <a:ext uri="{FF2B5EF4-FFF2-40B4-BE49-F238E27FC236}">
                  <a16:creationId xmlns:a16="http://schemas.microsoft.com/office/drawing/2014/main" id="{89057E3E-13A2-469D-9E97-533A2D3BDF56}"/>
                </a:ext>
              </a:extLst>
            </p:cNvPr>
            <p:cNvGrpSpPr/>
            <p:nvPr/>
          </p:nvGrpSpPr>
          <p:grpSpPr>
            <a:xfrm rot="16200000" flipH="1" flipV="1">
              <a:off x="5935202" y="3565267"/>
              <a:ext cx="203324" cy="1201536"/>
              <a:chOff x="4475835" y="4563296"/>
              <a:chExt cx="203324" cy="1201536"/>
            </a:xfrm>
          </p:grpSpPr>
          <p:cxnSp>
            <p:nvCxnSpPr>
              <p:cNvPr id="67" name="Straight Connector 23">
                <a:extLst>
                  <a:ext uri="{FF2B5EF4-FFF2-40B4-BE49-F238E27FC236}">
                    <a16:creationId xmlns:a16="http://schemas.microsoft.com/office/drawing/2014/main" id="{70411E01-4C00-4B99-9900-5CF1ADA6091F}"/>
                  </a:ext>
                </a:extLst>
              </p:cNvPr>
              <p:cNvCxnSpPr/>
              <p:nvPr/>
            </p:nvCxnSpPr>
            <p:spPr>
              <a:xfrm flipV="1">
                <a:off x="4576710" y="4563296"/>
                <a:ext cx="0" cy="120153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32">
                <a:extLst>
                  <a:ext uri="{FF2B5EF4-FFF2-40B4-BE49-F238E27FC236}">
                    <a16:creationId xmlns:a16="http://schemas.microsoft.com/office/drawing/2014/main" id="{8D4B63C1-17EF-4CAB-B330-0E50CD1A4099}"/>
                  </a:ext>
                </a:extLst>
              </p:cNvPr>
              <p:cNvCxnSpPr/>
              <p:nvPr/>
            </p:nvCxnSpPr>
            <p:spPr>
              <a:xfrm>
                <a:off x="4477243" y="5677323"/>
                <a:ext cx="201916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69" name="Skupina 68">
                <a:extLst>
                  <a:ext uri="{FF2B5EF4-FFF2-40B4-BE49-F238E27FC236}">
                    <a16:creationId xmlns:a16="http://schemas.microsoft.com/office/drawing/2014/main" id="{0E6442A8-B8F0-4A06-9B6D-7DBDD2EFC740}"/>
                  </a:ext>
                </a:extLst>
              </p:cNvPr>
              <p:cNvGrpSpPr/>
              <p:nvPr/>
            </p:nvGrpSpPr>
            <p:grpSpPr>
              <a:xfrm flipV="1">
                <a:off x="4475835" y="4635303"/>
                <a:ext cx="201916" cy="211901"/>
                <a:chOff x="4271268" y="2636912"/>
                <a:chExt cx="201916" cy="211901"/>
              </a:xfrm>
            </p:grpSpPr>
            <p:cxnSp>
              <p:nvCxnSpPr>
                <p:cNvPr id="70" name="Straight Connector 32">
                  <a:extLst>
                    <a:ext uri="{FF2B5EF4-FFF2-40B4-BE49-F238E27FC236}">
                      <a16:creationId xmlns:a16="http://schemas.microsoft.com/office/drawing/2014/main" id="{5F39D50A-1400-4E28-A2D0-8E26C2149BE2}"/>
                    </a:ext>
                  </a:extLst>
                </p:cNvPr>
                <p:cNvCxnSpPr/>
                <p:nvPr/>
              </p:nvCxnSpPr>
              <p:spPr>
                <a:xfrm>
                  <a:off x="4271268" y="2848813"/>
                  <a:ext cx="201916" cy="0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1" name="Oval 39">
                  <a:extLst>
                    <a:ext uri="{FF2B5EF4-FFF2-40B4-BE49-F238E27FC236}">
                      <a16:creationId xmlns:a16="http://schemas.microsoft.com/office/drawing/2014/main" id="{86E92078-25C9-4110-A2FC-BE27EE4D0621}"/>
                    </a:ext>
                  </a:extLst>
                </p:cNvPr>
                <p:cNvSpPr/>
                <p:nvPr/>
              </p:nvSpPr>
              <p:spPr>
                <a:xfrm rot="10800000">
                  <a:off x="4296667" y="2636912"/>
                  <a:ext cx="148131" cy="148131"/>
                </a:xfrm>
                <a:prstGeom prst="ellipse">
                  <a:avLst/>
                </a:prstGeom>
                <a:ln w="12700">
                  <a:solidFill>
                    <a:srgbClr val="00B050"/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/>
                </a:p>
              </p:txBody>
            </p:sp>
          </p:grpSp>
        </p:grpSp>
        <p:sp>
          <p:nvSpPr>
            <p:cNvPr id="25" name="TextovéPole 24">
              <a:extLst>
                <a:ext uri="{FF2B5EF4-FFF2-40B4-BE49-F238E27FC236}">
                  <a16:creationId xmlns:a16="http://schemas.microsoft.com/office/drawing/2014/main" id="{478C614F-8B30-452F-8B10-319E3ABB5B00}"/>
                </a:ext>
              </a:extLst>
            </p:cNvPr>
            <p:cNvSpPr txBox="1"/>
            <p:nvPr/>
          </p:nvSpPr>
          <p:spPr>
            <a:xfrm>
              <a:off x="3085887" y="3866630"/>
              <a:ext cx="405117" cy="4058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/>
                <a:t>R</a:t>
              </a:r>
            </a:p>
          </p:txBody>
        </p:sp>
        <p:sp>
          <p:nvSpPr>
            <p:cNvPr id="26" name="TextovéPole 25">
              <a:extLst>
                <a:ext uri="{FF2B5EF4-FFF2-40B4-BE49-F238E27FC236}">
                  <a16:creationId xmlns:a16="http://schemas.microsoft.com/office/drawing/2014/main" id="{594A644A-A0FC-43D9-B0F6-13EF6E122F06}"/>
                </a:ext>
              </a:extLst>
            </p:cNvPr>
            <p:cNvSpPr txBox="1"/>
            <p:nvPr/>
          </p:nvSpPr>
          <p:spPr>
            <a:xfrm>
              <a:off x="5810971" y="3858267"/>
              <a:ext cx="405117" cy="4058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/>
                <a:t>R</a:t>
              </a:r>
            </a:p>
          </p:txBody>
        </p:sp>
        <p:grpSp>
          <p:nvGrpSpPr>
            <p:cNvPr id="27" name="Skupina 26">
              <a:extLst>
                <a:ext uri="{FF2B5EF4-FFF2-40B4-BE49-F238E27FC236}">
                  <a16:creationId xmlns:a16="http://schemas.microsoft.com/office/drawing/2014/main" id="{703359B5-DF2F-43E6-BEE7-D93DE29B4191}"/>
                </a:ext>
              </a:extLst>
            </p:cNvPr>
            <p:cNvGrpSpPr/>
            <p:nvPr/>
          </p:nvGrpSpPr>
          <p:grpSpPr>
            <a:xfrm>
              <a:off x="1619672" y="4553656"/>
              <a:ext cx="2134198" cy="1683656"/>
              <a:chOff x="1619672" y="4553656"/>
              <a:chExt cx="2134198" cy="1683656"/>
            </a:xfrm>
          </p:grpSpPr>
          <p:cxnSp>
            <p:nvCxnSpPr>
              <p:cNvPr id="58" name="Straight Connector 23">
                <a:extLst>
                  <a:ext uri="{FF2B5EF4-FFF2-40B4-BE49-F238E27FC236}">
                    <a16:creationId xmlns:a16="http://schemas.microsoft.com/office/drawing/2014/main" id="{2BC5B61F-2033-4B81-AD9F-3346DDCB524B}"/>
                  </a:ext>
                </a:extLst>
              </p:cNvPr>
              <p:cNvCxnSpPr>
                <a:stCxn id="66" idx="0"/>
              </p:cNvCxnSpPr>
              <p:nvPr/>
            </p:nvCxnSpPr>
            <p:spPr>
              <a:xfrm>
                <a:off x="1747757" y="4847560"/>
                <a:ext cx="1713966" cy="1276122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32">
                <a:extLst>
                  <a:ext uri="{FF2B5EF4-FFF2-40B4-BE49-F238E27FC236}">
                    <a16:creationId xmlns:a16="http://schemas.microsoft.com/office/drawing/2014/main" id="{D8EF3920-5EDA-4B19-B335-0FFD63E2B02A}"/>
                  </a:ext>
                </a:extLst>
              </p:cNvPr>
              <p:cNvCxnSpPr/>
              <p:nvPr/>
            </p:nvCxnSpPr>
            <p:spPr>
              <a:xfrm flipH="1" flipV="1">
                <a:off x="1748448" y="4553656"/>
                <a:ext cx="1494" cy="286791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32">
                <a:extLst>
                  <a:ext uri="{FF2B5EF4-FFF2-40B4-BE49-F238E27FC236}">
                    <a16:creationId xmlns:a16="http://schemas.microsoft.com/office/drawing/2014/main" id="{C29339F7-F176-4C9B-BEBA-E5D45CA722D2}"/>
                  </a:ext>
                </a:extLst>
              </p:cNvPr>
              <p:cNvCxnSpPr/>
              <p:nvPr/>
            </p:nvCxnSpPr>
            <p:spPr>
              <a:xfrm>
                <a:off x="3461723" y="6123682"/>
                <a:ext cx="292147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1" name="TextovéPole 60">
                <a:extLst>
                  <a:ext uri="{FF2B5EF4-FFF2-40B4-BE49-F238E27FC236}">
                    <a16:creationId xmlns:a16="http://schemas.microsoft.com/office/drawing/2014/main" id="{3008112F-7A35-4767-BDAA-72130F853449}"/>
                  </a:ext>
                </a:extLst>
              </p:cNvPr>
              <p:cNvSpPr txBox="1"/>
              <p:nvPr/>
            </p:nvSpPr>
            <p:spPr>
              <a:xfrm rot="2167460" flipH="1">
                <a:off x="2065418" y="5173999"/>
                <a:ext cx="1416670" cy="4058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50" dirty="0"/>
                  <a:t>characteristic</a:t>
                </a:r>
              </a:p>
            </p:txBody>
          </p:sp>
          <p:grpSp>
            <p:nvGrpSpPr>
              <p:cNvPr id="62" name="Skupina 61">
                <a:extLst>
                  <a:ext uri="{FF2B5EF4-FFF2-40B4-BE49-F238E27FC236}">
                    <a16:creationId xmlns:a16="http://schemas.microsoft.com/office/drawing/2014/main" id="{26320D70-96A6-442A-A584-982A0BEDCE90}"/>
                  </a:ext>
                </a:extLst>
              </p:cNvPr>
              <p:cNvGrpSpPr/>
              <p:nvPr/>
            </p:nvGrpSpPr>
            <p:grpSpPr>
              <a:xfrm flipV="1">
                <a:off x="1619672" y="4555413"/>
                <a:ext cx="255935" cy="292147"/>
                <a:chOff x="4460081" y="3268293"/>
                <a:chExt cx="255935" cy="292147"/>
              </a:xfrm>
            </p:grpSpPr>
            <p:cxnSp>
              <p:nvCxnSpPr>
                <p:cNvPr id="64" name="Straight Connector 4">
                  <a:extLst>
                    <a:ext uri="{FF2B5EF4-FFF2-40B4-BE49-F238E27FC236}">
                      <a16:creationId xmlns:a16="http://schemas.microsoft.com/office/drawing/2014/main" id="{983B60F2-5773-456E-8F31-21C0D015440A}"/>
                    </a:ext>
                  </a:extLst>
                </p:cNvPr>
                <p:cNvCxnSpPr/>
                <p:nvPr/>
              </p:nvCxnSpPr>
              <p:spPr>
                <a:xfrm>
                  <a:off x="4588167" y="3416424"/>
                  <a:ext cx="127849" cy="144016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5" name="Straight Connector 7">
                  <a:extLst>
                    <a:ext uri="{FF2B5EF4-FFF2-40B4-BE49-F238E27FC236}">
                      <a16:creationId xmlns:a16="http://schemas.microsoft.com/office/drawing/2014/main" id="{707A13BA-CECE-4332-AB5A-F30EB0126E04}"/>
                    </a:ext>
                  </a:extLst>
                </p:cNvPr>
                <p:cNvCxnSpPr/>
                <p:nvPr/>
              </p:nvCxnSpPr>
              <p:spPr>
                <a:xfrm flipH="1">
                  <a:off x="4460081" y="3416424"/>
                  <a:ext cx="128088" cy="144016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6" name="Oval 21">
                  <a:extLst>
                    <a:ext uri="{FF2B5EF4-FFF2-40B4-BE49-F238E27FC236}">
                      <a16:creationId xmlns:a16="http://schemas.microsoft.com/office/drawing/2014/main" id="{4B53DEF9-7F5F-4D89-8280-25415CDC16FB}"/>
                    </a:ext>
                  </a:extLst>
                </p:cNvPr>
                <p:cNvSpPr/>
                <p:nvPr/>
              </p:nvSpPr>
              <p:spPr>
                <a:xfrm>
                  <a:off x="4514100" y="3268293"/>
                  <a:ext cx="148131" cy="148131"/>
                </a:xfrm>
                <a:prstGeom prst="ellipse">
                  <a:avLst/>
                </a:prstGeom>
                <a:ln w="12700">
                  <a:solidFill>
                    <a:srgbClr val="00B050"/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/>
                </a:p>
              </p:txBody>
            </p:sp>
          </p:grpSp>
          <p:cxnSp>
            <p:nvCxnSpPr>
              <p:cNvPr id="63" name="Straight Connector 32">
                <a:extLst>
                  <a:ext uri="{FF2B5EF4-FFF2-40B4-BE49-F238E27FC236}">
                    <a16:creationId xmlns:a16="http://schemas.microsoft.com/office/drawing/2014/main" id="{FFF245BA-E3E3-417B-8D4D-B544ED1C7C07}"/>
                  </a:ext>
                </a:extLst>
              </p:cNvPr>
              <p:cNvCxnSpPr/>
              <p:nvPr/>
            </p:nvCxnSpPr>
            <p:spPr>
              <a:xfrm rot="5400000" flipV="1">
                <a:off x="3582080" y="6136354"/>
                <a:ext cx="201916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8" name="Skupina 27">
              <a:extLst>
                <a:ext uri="{FF2B5EF4-FFF2-40B4-BE49-F238E27FC236}">
                  <a16:creationId xmlns:a16="http://schemas.microsoft.com/office/drawing/2014/main" id="{A4D4403C-8918-4702-8355-85A732949307}"/>
                </a:ext>
              </a:extLst>
            </p:cNvPr>
            <p:cNvGrpSpPr/>
            <p:nvPr/>
          </p:nvGrpSpPr>
          <p:grpSpPr>
            <a:xfrm flipH="1">
              <a:off x="5432819" y="4555009"/>
              <a:ext cx="2134198" cy="1683656"/>
              <a:chOff x="1619672" y="4553656"/>
              <a:chExt cx="2134198" cy="1683656"/>
            </a:xfrm>
          </p:grpSpPr>
          <p:cxnSp>
            <p:nvCxnSpPr>
              <p:cNvPr id="49" name="Straight Connector 23">
                <a:extLst>
                  <a:ext uri="{FF2B5EF4-FFF2-40B4-BE49-F238E27FC236}">
                    <a16:creationId xmlns:a16="http://schemas.microsoft.com/office/drawing/2014/main" id="{01CE01A4-6C00-40D6-8F77-955B44830C22}"/>
                  </a:ext>
                </a:extLst>
              </p:cNvPr>
              <p:cNvCxnSpPr>
                <a:stCxn id="57" idx="0"/>
              </p:cNvCxnSpPr>
              <p:nvPr/>
            </p:nvCxnSpPr>
            <p:spPr>
              <a:xfrm>
                <a:off x="1747757" y="4847560"/>
                <a:ext cx="1713966" cy="1276122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32">
                <a:extLst>
                  <a:ext uri="{FF2B5EF4-FFF2-40B4-BE49-F238E27FC236}">
                    <a16:creationId xmlns:a16="http://schemas.microsoft.com/office/drawing/2014/main" id="{04E26068-30C5-41DA-BA38-CA9C71E83505}"/>
                  </a:ext>
                </a:extLst>
              </p:cNvPr>
              <p:cNvCxnSpPr/>
              <p:nvPr/>
            </p:nvCxnSpPr>
            <p:spPr>
              <a:xfrm flipH="1" flipV="1">
                <a:off x="1748448" y="4553656"/>
                <a:ext cx="1494" cy="286791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32">
                <a:extLst>
                  <a:ext uri="{FF2B5EF4-FFF2-40B4-BE49-F238E27FC236}">
                    <a16:creationId xmlns:a16="http://schemas.microsoft.com/office/drawing/2014/main" id="{F0A6C02B-2130-4DFB-B3C6-096592A8E85B}"/>
                  </a:ext>
                </a:extLst>
              </p:cNvPr>
              <p:cNvCxnSpPr/>
              <p:nvPr/>
            </p:nvCxnSpPr>
            <p:spPr>
              <a:xfrm>
                <a:off x="3461723" y="6123682"/>
                <a:ext cx="292147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2" name="TextovéPole 51">
                <a:extLst>
                  <a:ext uri="{FF2B5EF4-FFF2-40B4-BE49-F238E27FC236}">
                    <a16:creationId xmlns:a16="http://schemas.microsoft.com/office/drawing/2014/main" id="{FCFE768E-23CC-4F12-9071-07797CB30D19}"/>
                  </a:ext>
                </a:extLst>
              </p:cNvPr>
              <p:cNvSpPr txBox="1"/>
              <p:nvPr/>
            </p:nvSpPr>
            <p:spPr>
              <a:xfrm rot="2167460" flipH="1">
                <a:off x="2065418" y="5173999"/>
                <a:ext cx="1416670" cy="4058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50" dirty="0"/>
                  <a:t>characteristic</a:t>
                </a:r>
              </a:p>
            </p:txBody>
          </p:sp>
          <p:grpSp>
            <p:nvGrpSpPr>
              <p:cNvPr id="53" name="Skupina 52">
                <a:extLst>
                  <a:ext uri="{FF2B5EF4-FFF2-40B4-BE49-F238E27FC236}">
                    <a16:creationId xmlns:a16="http://schemas.microsoft.com/office/drawing/2014/main" id="{B9ADDE6D-893E-4AEB-B27F-8C36DFA281B8}"/>
                  </a:ext>
                </a:extLst>
              </p:cNvPr>
              <p:cNvGrpSpPr/>
              <p:nvPr/>
            </p:nvGrpSpPr>
            <p:grpSpPr>
              <a:xfrm flipV="1">
                <a:off x="1619672" y="4555413"/>
                <a:ext cx="255935" cy="292147"/>
                <a:chOff x="4460081" y="3268293"/>
                <a:chExt cx="255935" cy="292147"/>
              </a:xfrm>
            </p:grpSpPr>
            <p:cxnSp>
              <p:nvCxnSpPr>
                <p:cNvPr id="55" name="Straight Connector 4">
                  <a:extLst>
                    <a:ext uri="{FF2B5EF4-FFF2-40B4-BE49-F238E27FC236}">
                      <a16:creationId xmlns:a16="http://schemas.microsoft.com/office/drawing/2014/main" id="{0B4E4A33-A01A-4626-B477-6AD3D115C46E}"/>
                    </a:ext>
                  </a:extLst>
                </p:cNvPr>
                <p:cNvCxnSpPr/>
                <p:nvPr/>
              </p:nvCxnSpPr>
              <p:spPr>
                <a:xfrm>
                  <a:off x="4588167" y="3416424"/>
                  <a:ext cx="127849" cy="144016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7">
                  <a:extLst>
                    <a:ext uri="{FF2B5EF4-FFF2-40B4-BE49-F238E27FC236}">
                      <a16:creationId xmlns:a16="http://schemas.microsoft.com/office/drawing/2014/main" id="{B1340AE8-6361-477C-B6B9-BCD2E89B2994}"/>
                    </a:ext>
                  </a:extLst>
                </p:cNvPr>
                <p:cNvCxnSpPr/>
                <p:nvPr/>
              </p:nvCxnSpPr>
              <p:spPr>
                <a:xfrm flipH="1">
                  <a:off x="4460081" y="3416424"/>
                  <a:ext cx="128088" cy="144016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7" name="Oval 21">
                  <a:extLst>
                    <a:ext uri="{FF2B5EF4-FFF2-40B4-BE49-F238E27FC236}">
                      <a16:creationId xmlns:a16="http://schemas.microsoft.com/office/drawing/2014/main" id="{969EFDCA-24F3-4A9A-9ED3-11E8A1CB67B7}"/>
                    </a:ext>
                  </a:extLst>
                </p:cNvPr>
                <p:cNvSpPr/>
                <p:nvPr/>
              </p:nvSpPr>
              <p:spPr>
                <a:xfrm>
                  <a:off x="4514100" y="3268293"/>
                  <a:ext cx="148131" cy="148131"/>
                </a:xfrm>
                <a:prstGeom prst="ellipse">
                  <a:avLst/>
                </a:prstGeom>
                <a:ln w="12700">
                  <a:solidFill>
                    <a:srgbClr val="00B050"/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/>
                </a:p>
              </p:txBody>
            </p:sp>
          </p:grpSp>
          <p:cxnSp>
            <p:nvCxnSpPr>
              <p:cNvPr id="54" name="Straight Connector 32">
                <a:extLst>
                  <a:ext uri="{FF2B5EF4-FFF2-40B4-BE49-F238E27FC236}">
                    <a16:creationId xmlns:a16="http://schemas.microsoft.com/office/drawing/2014/main" id="{BDF45ED0-B44E-4788-B595-52C9882AB854}"/>
                  </a:ext>
                </a:extLst>
              </p:cNvPr>
              <p:cNvCxnSpPr/>
              <p:nvPr/>
            </p:nvCxnSpPr>
            <p:spPr>
              <a:xfrm rot="5400000" flipV="1">
                <a:off x="3582080" y="6136354"/>
                <a:ext cx="201916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9" name="Skupina 28">
              <a:extLst>
                <a:ext uri="{FF2B5EF4-FFF2-40B4-BE49-F238E27FC236}">
                  <a16:creationId xmlns:a16="http://schemas.microsoft.com/office/drawing/2014/main" id="{C68BD4FB-5666-4540-B932-CB25E30E7A56}"/>
                </a:ext>
              </a:extLst>
            </p:cNvPr>
            <p:cNvGrpSpPr/>
            <p:nvPr/>
          </p:nvGrpSpPr>
          <p:grpSpPr>
            <a:xfrm flipV="1">
              <a:off x="1619672" y="2102417"/>
              <a:ext cx="2134198" cy="1683656"/>
              <a:chOff x="1619672" y="4553656"/>
              <a:chExt cx="2134198" cy="1683656"/>
            </a:xfrm>
          </p:grpSpPr>
          <p:cxnSp>
            <p:nvCxnSpPr>
              <p:cNvPr id="40" name="Straight Connector 23">
                <a:extLst>
                  <a:ext uri="{FF2B5EF4-FFF2-40B4-BE49-F238E27FC236}">
                    <a16:creationId xmlns:a16="http://schemas.microsoft.com/office/drawing/2014/main" id="{19EB3D69-1BBD-4593-B96E-AE05CBEF1407}"/>
                  </a:ext>
                </a:extLst>
              </p:cNvPr>
              <p:cNvCxnSpPr>
                <a:stCxn id="48" idx="0"/>
              </p:cNvCxnSpPr>
              <p:nvPr/>
            </p:nvCxnSpPr>
            <p:spPr>
              <a:xfrm>
                <a:off x="1747757" y="4847560"/>
                <a:ext cx="1713966" cy="1276122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32">
                <a:extLst>
                  <a:ext uri="{FF2B5EF4-FFF2-40B4-BE49-F238E27FC236}">
                    <a16:creationId xmlns:a16="http://schemas.microsoft.com/office/drawing/2014/main" id="{0B6AE344-D557-4C8B-A1E9-BFF2FE165350}"/>
                  </a:ext>
                </a:extLst>
              </p:cNvPr>
              <p:cNvCxnSpPr/>
              <p:nvPr/>
            </p:nvCxnSpPr>
            <p:spPr>
              <a:xfrm flipH="1" flipV="1">
                <a:off x="1748448" y="4553656"/>
                <a:ext cx="1494" cy="286791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32">
                <a:extLst>
                  <a:ext uri="{FF2B5EF4-FFF2-40B4-BE49-F238E27FC236}">
                    <a16:creationId xmlns:a16="http://schemas.microsoft.com/office/drawing/2014/main" id="{EF829825-50E4-4FF1-9923-F870780F769C}"/>
                  </a:ext>
                </a:extLst>
              </p:cNvPr>
              <p:cNvCxnSpPr/>
              <p:nvPr/>
            </p:nvCxnSpPr>
            <p:spPr>
              <a:xfrm>
                <a:off x="3461723" y="6123682"/>
                <a:ext cx="292147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" name="TextovéPole 42">
                <a:extLst>
                  <a:ext uri="{FF2B5EF4-FFF2-40B4-BE49-F238E27FC236}">
                    <a16:creationId xmlns:a16="http://schemas.microsoft.com/office/drawing/2014/main" id="{13271ED8-AFE1-4534-ABBC-CABB67E66E4B}"/>
                  </a:ext>
                </a:extLst>
              </p:cNvPr>
              <p:cNvSpPr txBox="1"/>
              <p:nvPr/>
            </p:nvSpPr>
            <p:spPr>
              <a:xfrm rot="13007415" flipH="1">
                <a:off x="2065418" y="5174001"/>
                <a:ext cx="1416670" cy="4058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50" dirty="0"/>
                  <a:t>characteristic</a:t>
                </a:r>
              </a:p>
            </p:txBody>
          </p:sp>
          <p:grpSp>
            <p:nvGrpSpPr>
              <p:cNvPr id="44" name="Skupina 43">
                <a:extLst>
                  <a:ext uri="{FF2B5EF4-FFF2-40B4-BE49-F238E27FC236}">
                    <a16:creationId xmlns:a16="http://schemas.microsoft.com/office/drawing/2014/main" id="{112F8A5C-C955-4E10-87BB-9E9500D697A7}"/>
                  </a:ext>
                </a:extLst>
              </p:cNvPr>
              <p:cNvGrpSpPr/>
              <p:nvPr/>
            </p:nvGrpSpPr>
            <p:grpSpPr>
              <a:xfrm flipV="1">
                <a:off x="1619672" y="4555413"/>
                <a:ext cx="255935" cy="292147"/>
                <a:chOff x="4460081" y="3268293"/>
                <a:chExt cx="255935" cy="292147"/>
              </a:xfrm>
            </p:grpSpPr>
            <p:cxnSp>
              <p:nvCxnSpPr>
                <p:cNvPr id="46" name="Straight Connector 4">
                  <a:extLst>
                    <a:ext uri="{FF2B5EF4-FFF2-40B4-BE49-F238E27FC236}">
                      <a16:creationId xmlns:a16="http://schemas.microsoft.com/office/drawing/2014/main" id="{C3F8B163-D95B-41D7-906F-AF07D4A0BC12}"/>
                    </a:ext>
                  </a:extLst>
                </p:cNvPr>
                <p:cNvCxnSpPr/>
                <p:nvPr/>
              </p:nvCxnSpPr>
              <p:spPr>
                <a:xfrm>
                  <a:off x="4588167" y="3416424"/>
                  <a:ext cx="127849" cy="144016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Straight Connector 7">
                  <a:extLst>
                    <a:ext uri="{FF2B5EF4-FFF2-40B4-BE49-F238E27FC236}">
                      <a16:creationId xmlns:a16="http://schemas.microsoft.com/office/drawing/2014/main" id="{6CC70DF0-82FE-4CB7-BA1C-8F776DF2BE23}"/>
                    </a:ext>
                  </a:extLst>
                </p:cNvPr>
                <p:cNvCxnSpPr/>
                <p:nvPr/>
              </p:nvCxnSpPr>
              <p:spPr>
                <a:xfrm flipH="1">
                  <a:off x="4460081" y="3416424"/>
                  <a:ext cx="128088" cy="144016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8" name="Oval 21">
                  <a:extLst>
                    <a:ext uri="{FF2B5EF4-FFF2-40B4-BE49-F238E27FC236}">
                      <a16:creationId xmlns:a16="http://schemas.microsoft.com/office/drawing/2014/main" id="{52BCB79C-E4F6-4CD0-9DA9-A2D9122A897F}"/>
                    </a:ext>
                  </a:extLst>
                </p:cNvPr>
                <p:cNvSpPr/>
                <p:nvPr/>
              </p:nvSpPr>
              <p:spPr>
                <a:xfrm>
                  <a:off x="4514100" y="3268293"/>
                  <a:ext cx="148131" cy="148131"/>
                </a:xfrm>
                <a:prstGeom prst="ellipse">
                  <a:avLst/>
                </a:prstGeom>
                <a:ln w="12700">
                  <a:solidFill>
                    <a:srgbClr val="00B050"/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/>
                </a:p>
              </p:txBody>
            </p:sp>
          </p:grpSp>
          <p:cxnSp>
            <p:nvCxnSpPr>
              <p:cNvPr id="45" name="Straight Connector 32">
                <a:extLst>
                  <a:ext uri="{FF2B5EF4-FFF2-40B4-BE49-F238E27FC236}">
                    <a16:creationId xmlns:a16="http://schemas.microsoft.com/office/drawing/2014/main" id="{AFED0215-CBC9-48F8-BFD7-E5A24496631A}"/>
                  </a:ext>
                </a:extLst>
              </p:cNvPr>
              <p:cNvCxnSpPr/>
              <p:nvPr/>
            </p:nvCxnSpPr>
            <p:spPr>
              <a:xfrm rot="5400000" flipV="1">
                <a:off x="3582080" y="6136354"/>
                <a:ext cx="201916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0" name="Skupina 29">
              <a:extLst>
                <a:ext uri="{FF2B5EF4-FFF2-40B4-BE49-F238E27FC236}">
                  <a16:creationId xmlns:a16="http://schemas.microsoft.com/office/drawing/2014/main" id="{EFFF6DD7-D845-4EE8-A293-E8A71F1BD336}"/>
                </a:ext>
              </a:extLst>
            </p:cNvPr>
            <p:cNvGrpSpPr/>
            <p:nvPr/>
          </p:nvGrpSpPr>
          <p:grpSpPr>
            <a:xfrm flipH="1" flipV="1">
              <a:off x="5432819" y="2103770"/>
              <a:ext cx="2134198" cy="1683656"/>
              <a:chOff x="1619672" y="4553656"/>
              <a:chExt cx="2134198" cy="1683656"/>
            </a:xfrm>
          </p:grpSpPr>
          <p:cxnSp>
            <p:nvCxnSpPr>
              <p:cNvPr id="31" name="Straight Connector 23">
                <a:extLst>
                  <a:ext uri="{FF2B5EF4-FFF2-40B4-BE49-F238E27FC236}">
                    <a16:creationId xmlns:a16="http://schemas.microsoft.com/office/drawing/2014/main" id="{5CAA753A-D5AF-48D9-BE55-5309F13F2B64}"/>
                  </a:ext>
                </a:extLst>
              </p:cNvPr>
              <p:cNvCxnSpPr>
                <a:stCxn id="39" idx="0"/>
              </p:cNvCxnSpPr>
              <p:nvPr/>
            </p:nvCxnSpPr>
            <p:spPr>
              <a:xfrm>
                <a:off x="1747757" y="4847560"/>
                <a:ext cx="1713966" cy="1276122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2">
                <a:extLst>
                  <a:ext uri="{FF2B5EF4-FFF2-40B4-BE49-F238E27FC236}">
                    <a16:creationId xmlns:a16="http://schemas.microsoft.com/office/drawing/2014/main" id="{4AF2C239-25D4-4993-A5D4-5F7287CA84FA}"/>
                  </a:ext>
                </a:extLst>
              </p:cNvPr>
              <p:cNvCxnSpPr/>
              <p:nvPr/>
            </p:nvCxnSpPr>
            <p:spPr>
              <a:xfrm flipH="1" flipV="1">
                <a:off x="1748448" y="4553656"/>
                <a:ext cx="1494" cy="286791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1913408F-4F74-4800-8A45-B220D20651C3}"/>
                  </a:ext>
                </a:extLst>
              </p:cNvPr>
              <p:cNvCxnSpPr/>
              <p:nvPr/>
            </p:nvCxnSpPr>
            <p:spPr>
              <a:xfrm>
                <a:off x="3461723" y="6123682"/>
                <a:ext cx="292147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" name="TextovéPole 33">
                <a:extLst>
                  <a:ext uri="{FF2B5EF4-FFF2-40B4-BE49-F238E27FC236}">
                    <a16:creationId xmlns:a16="http://schemas.microsoft.com/office/drawing/2014/main" id="{D06CA666-675F-42E0-840F-CDC17EA0B49B}"/>
                  </a:ext>
                </a:extLst>
              </p:cNvPr>
              <p:cNvSpPr txBox="1"/>
              <p:nvPr/>
            </p:nvSpPr>
            <p:spPr>
              <a:xfrm rot="13019275" flipH="1">
                <a:off x="2065418" y="5174001"/>
                <a:ext cx="1416670" cy="4058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50" dirty="0"/>
                  <a:t>characteristic</a:t>
                </a:r>
              </a:p>
            </p:txBody>
          </p:sp>
          <p:grpSp>
            <p:nvGrpSpPr>
              <p:cNvPr id="35" name="Skupina 34">
                <a:extLst>
                  <a:ext uri="{FF2B5EF4-FFF2-40B4-BE49-F238E27FC236}">
                    <a16:creationId xmlns:a16="http://schemas.microsoft.com/office/drawing/2014/main" id="{DF992BC1-2A0B-4D72-8EEC-90C2F344075F}"/>
                  </a:ext>
                </a:extLst>
              </p:cNvPr>
              <p:cNvGrpSpPr/>
              <p:nvPr/>
            </p:nvGrpSpPr>
            <p:grpSpPr>
              <a:xfrm flipV="1">
                <a:off x="1619672" y="4555413"/>
                <a:ext cx="255935" cy="292147"/>
                <a:chOff x="4460081" y="3268293"/>
                <a:chExt cx="255935" cy="292147"/>
              </a:xfrm>
            </p:grpSpPr>
            <p:cxnSp>
              <p:nvCxnSpPr>
                <p:cNvPr id="37" name="Straight Connector 4">
                  <a:extLst>
                    <a:ext uri="{FF2B5EF4-FFF2-40B4-BE49-F238E27FC236}">
                      <a16:creationId xmlns:a16="http://schemas.microsoft.com/office/drawing/2014/main" id="{1A066DDD-4BB8-44F0-82D2-9A3778AB5ADD}"/>
                    </a:ext>
                  </a:extLst>
                </p:cNvPr>
                <p:cNvCxnSpPr/>
                <p:nvPr/>
              </p:nvCxnSpPr>
              <p:spPr>
                <a:xfrm>
                  <a:off x="4588167" y="3416424"/>
                  <a:ext cx="127849" cy="144016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7">
                  <a:extLst>
                    <a:ext uri="{FF2B5EF4-FFF2-40B4-BE49-F238E27FC236}">
                      <a16:creationId xmlns:a16="http://schemas.microsoft.com/office/drawing/2014/main" id="{DE832907-46A9-4809-B1E6-C6F773DED533}"/>
                    </a:ext>
                  </a:extLst>
                </p:cNvPr>
                <p:cNvCxnSpPr/>
                <p:nvPr/>
              </p:nvCxnSpPr>
              <p:spPr>
                <a:xfrm flipH="1">
                  <a:off x="4460081" y="3416424"/>
                  <a:ext cx="128088" cy="144016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9" name="Oval 21">
                  <a:extLst>
                    <a:ext uri="{FF2B5EF4-FFF2-40B4-BE49-F238E27FC236}">
                      <a16:creationId xmlns:a16="http://schemas.microsoft.com/office/drawing/2014/main" id="{8E5CB2B3-1E7C-47D7-B844-7955230F07DA}"/>
                    </a:ext>
                  </a:extLst>
                </p:cNvPr>
                <p:cNvSpPr/>
                <p:nvPr/>
              </p:nvSpPr>
              <p:spPr>
                <a:xfrm>
                  <a:off x="4514100" y="3268293"/>
                  <a:ext cx="148131" cy="148131"/>
                </a:xfrm>
                <a:prstGeom prst="ellipse">
                  <a:avLst/>
                </a:prstGeom>
                <a:ln w="12700">
                  <a:solidFill>
                    <a:srgbClr val="00B050"/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/>
                </a:p>
              </p:txBody>
            </p:sp>
          </p:grpSp>
          <p:cxnSp>
            <p:nvCxnSpPr>
              <p:cNvPr id="36" name="Straight Connector 32">
                <a:extLst>
                  <a:ext uri="{FF2B5EF4-FFF2-40B4-BE49-F238E27FC236}">
                    <a16:creationId xmlns:a16="http://schemas.microsoft.com/office/drawing/2014/main" id="{CA6A1A4F-7E03-4970-AA07-ED8E42756A5E}"/>
                  </a:ext>
                </a:extLst>
              </p:cNvPr>
              <p:cNvCxnSpPr/>
              <p:nvPr/>
            </p:nvCxnSpPr>
            <p:spPr>
              <a:xfrm rot="5400000" flipV="1">
                <a:off x="3582080" y="6136354"/>
                <a:ext cx="201916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489367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BC64CFD-4DE1-45CB-AB98-400D9E14497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graphicEl>
                                              <a:dgm id="{7BC64CFD-4DE1-45CB-AB98-400D9E14497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graphicEl>
                                              <a:dgm id="{7BC64CFD-4DE1-45CB-AB98-400D9E14497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2CFA226-50BF-42E7-9F15-84435C0261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graphicEl>
                                              <a:dgm id="{B2CFA226-50BF-42E7-9F15-84435C0261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graphicEl>
                                              <a:dgm id="{B2CFA226-50BF-42E7-9F15-84435C0261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35799EF-D45E-4FE1-B0B5-69727B53E4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graphicEl>
                                              <a:dgm id="{A35799EF-D45E-4FE1-B0B5-69727B53E4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graphicEl>
                                              <a:dgm id="{A35799EF-D45E-4FE1-B0B5-69727B53E4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6E95BAD-7757-44C6-84E4-35EAECB3E36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graphicEl>
                                              <a:dgm id="{96E95BAD-7757-44C6-84E4-35EAECB3E36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graphicEl>
                                              <a:dgm id="{96E95BAD-7757-44C6-84E4-35EAECB3E36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D2FE870-7E95-4452-99BF-86157A0FC2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Setting of operations</a:t>
            </a:r>
          </a:p>
        </p:txBody>
      </p:sp>
      <p:graphicFrame>
        <p:nvGraphicFramePr>
          <p:cNvPr id="4" name="Zástupný obsah 3">
            <a:extLst>
              <a:ext uri="{FF2B5EF4-FFF2-40B4-BE49-F238E27FC236}">
                <a16:creationId xmlns:a16="http://schemas.microsoft.com/office/drawing/2014/main" id="{95181B68-21B5-4ADF-A6D9-01F488D7684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03492280"/>
              </p:ext>
            </p:extLst>
          </p:nvPr>
        </p:nvGraphicFramePr>
        <p:xfrm>
          <a:off x="677334" y="2160589"/>
          <a:ext cx="8596668" cy="38807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5" name="Skupina 4">
            <a:extLst>
              <a:ext uri="{FF2B5EF4-FFF2-40B4-BE49-F238E27FC236}">
                <a16:creationId xmlns:a16="http://schemas.microsoft.com/office/drawing/2014/main" id="{E810A6B8-AE39-43E0-AD1D-6455118036EB}"/>
              </a:ext>
            </a:extLst>
          </p:cNvPr>
          <p:cNvGrpSpPr/>
          <p:nvPr/>
        </p:nvGrpSpPr>
        <p:grpSpPr>
          <a:xfrm>
            <a:off x="7623017" y="96486"/>
            <a:ext cx="4049675" cy="2592393"/>
            <a:chOff x="905537" y="1843456"/>
            <a:chExt cx="7383726" cy="4620871"/>
          </a:xfrm>
        </p:grpSpPr>
        <p:sp>
          <p:nvSpPr>
            <p:cNvPr id="6" name="Rectangle 24">
              <a:extLst>
                <a:ext uri="{FF2B5EF4-FFF2-40B4-BE49-F238E27FC236}">
                  <a16:creationId xmlns:a16="http://schemas.microsoft.com/office/drawing/2014/main" id="{A0A58157-A854-4AA8-A2FF-2797CD345A0B}"/>
                </a:ext>
              </a:extLst>
            </p:cNvPr>
            <p:cNvSpPr/>
            <p:nvPr/>
          </p:nvSpPr>
          <p:spPr>
            <a:xfrm>
              <a:off x="905537" y="3783533"/>
              <a:ext cx="1656971" cy="775004"/>
            </a:xfrm>
            <a:prstGeom prst="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Category</a:t>
              </a:r>
            </a:p>
          </p:txBody>
        </p:sp>
        <p:sp>
          <p:nvSpPr>
            <p:cNvPr id="7" name="Rectangle 24">
              <a:extLst>
                <a:ext uri="{FF2B5EF4-FFF2-40B4-BE49-F238E27FC236}">
                  <a16:creationId xmlns:a16="http://schemas.microsoft.com/office/drawing/2014/main" id="{856DE176-2A75-434F-B59F-C8CBD065AD22}"/>
                </a:ext>
              </a:extLst>
            </p:cNvPr>
            <p:cNvSpPr/>
            <p:nvPr/>
          </p:nvSpPr>
          <p:spPr>
            <a:xfrm>
              <a:off x="6632292" y="3783533"/>
              <a:ext cx="1656971" cy="775003"/>
            </a:xfrm>
            <a:prstGeom prst="rect">
              <a:avLst/>
            </a:prstGeom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Rule</a:t>
              </a:r>
            </a:p>
          </p:txBody>
        </p:sp>
        <p:sp>
          <p:nvSpPr>
            <p:cNvPr id="8" name="Rectangle 8">
              <a:extLst>
                <a:ext uri="{FF2B5EF4-FFF2-40B4-BE49-F238E27FC236}">
                  <a16:creationId xmlns:a16="http://schemas.microsoft.com/office/drawing/2014/main" id="{5379876F-427F-404C-9710-7D2F565440EF}"/>
                </a:ext>
              </a:extLst>
            </p:cNvPr>
            <p:cNvSpPr/>
            <p:nvPr/>
          </p:nvSpPr>
          <p:spPr>
            <a:xfrm>
              <a:off x="3759681" y="1843456"/>
              <a:ext cx="1656971" cy="720130"/>
            </a:xfrm>
            <a:prstGeom prst="rect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</a:rPr>
                <a:t>Relationship</a:t>
              </a:r>
            </a:p>
          </p:txBody>
        </p:sp>
        <p:sp>
          <p:nvSpPr>
            <p:cNvPr id="9" name="Rectangle 22">
              <a:extLst>
                <a:ext uri="{FF2B5EF4-FFF2-40B4-BE49-F238E27FC236}">
                  <a16:creationId xmlns:a16="http://schemas.microsoft.com/office/drawing/2014/main" id="{54F1A1D2-BFD1-4E78-94A6-B40594920657}"/>
                </a:ext>
              </a:extLst>
            </p:cNvPr>
            <p:cNvSpPr/>
            <p:nvPr/>
          </p:nvSpPr>
          <p:spPr>
            <a:xfrm>
              <a:off x="3759681" y="5748596"/>
              <a:ext cx="1656971" cy="715731"/>
            </a:xfrm>
            <a:prstGeom prst="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Operation</a:t>
              </a:r>
            </a:p>
          </p:txBody>
        </p:sp>
        <p:sp>
          <p:nvSpPr>
            <p:cNvPr id="10" name="Rectangle 24">
              <a:extLst>
                <a:ext uri="{FF2B5EF4-FFF2-40B4-BE49-F238E27FC236}">
                  <a16:creationId xmlns:a16="http://schemas.microsoft.com/office/drawing/2014/main" id="{98D36DE9-7000-483C-8268-FB2A0A02DD4A}"/>
                </a:ext>
              </a:extLst>
            </p:cNvPr>
            <p:cNvSpPr/>
            <p:nvPr/>
          </p:nvSpPr>
          <p:spPr>
            <a:xfrm>
              <a:off x="3759681" y="3783533"/>
              <a:ext cx="1656971" cy="762671"/>
            </a:xfrm>
            <a:prstGeom prst="rect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Object</a:t>
              </a:r>
            </a:p>
          </p:txBody>
        </p:sp>
        <p:cxnSp>
          <p:nvCxnSpPr>
            <p:cNvPr id="11" name="Straight Connector 23">
              <a:extLst>
                <a:ext uri="{FF2B5EF4-FFF2-40B4-BE49-F238E27FC236}">
                  <a16:creationId xmlns:a16="http://schemas.microsoft.com/office/drawing/2014/main" id="{C8205C7C-BAB4-4E5B-8CD5-C9846D0CB112}"/>
                </a:ext>
              </a:extLst>
            </p:cNvPr>
            <p:cNvCxnSpPr/>
            <p:nvPr/>
          </p:nvCxnSpPr>
          <p:spPr>
            <a:xfrm flipV="1">
              <a:off x="4772094" y="2581998"/>
              <a:ext cx="0" cy="120153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" name="Skupina 11">
              <a:extLst>
                <a:ext uri="{FF2B5EF4-FFF2-40B4-BE49-F238E27FC236}">
                  <a16:creationId xmlns:a16="http://schemas.microsoft.com/office/drawing/2014/main" id="{553067FD-2B88-45BC-B37C-CD60351709F2}"/>
                </a:ext>
              </a:extLst>
            </p:cNvPr>
            <p:cNvGrpSpPr/>
            <p:nvPr/>
          </p:nvGrpSpPr>
          <p:grpSpPr>
            <a:xfrm>
              <a:off x="4644008" y="3484193"/>
              <a:ext cx="255935" cy="292147"/>
              <a:chOff x="4460081" y="3268293"/>
              <a:chExt cx="255935" cy="292147"/>
            </a:xfrm>
          </p:grpSpPr>
          <p:cxnSp>
            <p:nvCxnSpPr>
              <p:cNvPr id="84" name="Straight Connector 4">
                <a:extLst>
                  <a:ext uri="{FF2B5EF4-FFF2-40B4-BE49-F238E27FC236}">
                    <a16:creationId xmlns:a16="http://schemas.microsoft.com/office/drawing/2014/main" id="{BA1DE1D0-565E-43D5-AC32-0C5843ABEBA3}"/>
                  </a:ext>
                </a:extLst>
              </p:cNvPr>
              <p:cNvCxnSpPr/>
              <p:nvPr/>
            </p:nvCxnSpPr>
            <p:spPr>
              <a:xfrm>
                <a:off x="4588167" y="3416424"/>
                <a:ext cx="127849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7">
                <a:extLst>
                  <a:ext uri="{FF2B5EF4-FFF2-40B4-BE49-F238E27FC236}">
                    <a16:creationId xmlns:a16="http://schemas.microsoft.com/office/drawing/2014/main" id="{32633FC2-8865-457D-9580-802001D80E3D}"/>
                  </a:ext>
                </a:extLst>
              </p:cNvPr>
              <p:cNvCxnSpPr/>
              <p:nvPr/>
            </p:nvCxnSpPr>
            <p:spPr>
              <a:xfrm flipH="1">
                <a:off x="4460081" y="3416424"/>
                <a:ext cx="128088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6" name="Oval 21">
                <a:extLst>
                  <a:ext uri="{FF2B5EF4-FFF2-40B4-BE49-F238E27FC236}">
                    <a16:creationId xmlns:a16="http://schemas.microsoft.com/office/drawing/2014/main" id="{D0E57245-A4C6-4E3D-9384-EF28399A0273}"/>
                  </a:ext>
                </a:extLst>
              </p:cNvPr>
              <p:cNvSpPr/>
              <p:nvPr/>
            </p:nvSpPr>
            <p:spPr>
              <a:xfrm>
                <a:off x="4514100" y="3268293"/>
                <a:ext cx="148131" cy="148131"/>
              </a:xfrm>
              <a:prstGeom prst="ellipse">
                <a:avLst/>
              </a:prstGeom>
              <a:ln w="12700"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200" dirty="0"/>
              </a:p>
            </p:txBody>
          </p:sp>
        </p:grpSp>
        <p:grpSp>
          <p:nvGrpSpPr>
            <p:cNvPr id="13" name="Skupina 12">
              <a:extLst>
                <a:ext uri="{FF2B5EF4-FFF2-40B4-BE49-F238E27FC236}">
                  <a16:creationId xmlns:a16="http://schemas.microsoft.com/office/drawing/2014/main" id="{A787D367-E948-4B45-965F-BF70338DE9F7}"/>
                </a:ext>
              </a:extLst>
            </p:cNvPr>
            <p:cNvGrpSpPr/>
            <p:nvPr/>
          </p:nvGrpSpPr>
          <p:grpSpPr>
            <a:xfrm flipV="1">
              <a:off x="4644008" y="2581997"/>
              <a:ext cx="255935" cy="292147"/>
              <a:chOff x="4460081" y="3268293"/>
              <a:chExt cx="255935" cy="292147"/>
            </a:xfrm>
          </p:grpSpPr>
          <p:cxnSp>
            <p:nvCxnSpPr>
              <p:cNvPr id="81" name="Straight Connector 4">
                <a:extLst>
                  <a:ext uri="{FF2B5EF4-FFF2-40B4-BE49-F238E27FC236}">
                    <a16:creationId xmlns:a16="http://schemas.microsoft.com/office/drawing/2014/main" id="{FC46B168-7B60-4077-B05F-E1C2BAF75D83}"/>
                  </a:ext>
                </a:extLst>
              </p:cNvPr>
              <p:cNvCxnSpPr/>
              <p:nvPr/>
            </p:nvCxnSpPr>
            <p:spPr>
              <a:xfrm>
                <a:off x="4588167" y="3416424"/>
                <a:ext cx="127849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7">
                <a:extLst>
                  <a:ext uri="{FF2B5EF4-FFF2-40B4-BE49-F238E27FC236}">
                    <a16:creationId xmlns:a16="http://schemas.microsoft.com/office/drawing/2014/main" id="{BF54462E-E0CC-49BA-A3C5-8E1E20DBBAD4}"/>
                  </a:ext>
                </a:extLst>
              </p:cNvPr>
              <p:cNvCxnSpPr/>
              <p:nvPr/>
            </p:nvCxnSpPr>
            <p:spPr>
              <a:xfrm flipH="1">
                <a:off x="4460081" y="3416424"/>
                <a:ext cx="128088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3" name="Oval 21">
                <a:extLst>
                  <a:ext uri="{FF2B5EF4-FFF2-40B4-BE49-F238E27FC236}">
                    <a16:creationId xmlns:a16="http://schemas.microsoft.com/office/drawing/2014/main" id="{252F7643-5E91-44EC-9265-787F80C6FD21}"/>
                  </a:ext>
                </a:extLst>
              </p:cNvPr>
              <p:cNvSpPr/>
              <p:nvPr/>
            </p:nvSpPr>
            <p:spPr>
              <a:xfrm>
                <a:off x="4514100" y="3268293"/>
                <a:ext cx="148131" cy="148131"/>
              </a:xfrm>
              <a:prstGeom prst="ellipse">
                <a:avLst/>
              </a:prstGeom>
              <a:ln w="12700"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200" dirty="0"/>
              </a:p>
            </p:txBody>
          </p:sp>
        </p:grpSp>
        <p:sp>
          <p:nvSpPr>
            <p:cNvPr id="14" name="TextovéPole 13">
              <a:extLst>
                <a:ext uri="{FF2B5EF4-FFF2-40B4-BE49-F238E27FC236}">
                  <a16:creationId xmlns:a16="http://schemas.microsoft.com/office/drawing/2014/main" id="{36119C69-A7E4-4C65-831C-E5358E83B50B}"/>
                </a:ext>
              </a:extLst>
            </p:cNvPr>
            <p:cNvSpPr txBox="1"/>
            <p:nvPr/>
          </p:nvSpPr>
          <p:spPr>
            <a:xfrm>
              <a:off x="4497561" y="3046935"/>
              <a:ext cx="400182" cy="4058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/>
                <a:t>P</a:t>
              </a:r>
            </a:p>
          </p:txBody>
        </p:sp>
        <p:cxnSp>
          <p:nvCxnSpPr>
            <p:cNvPr id="15" name="Straight Connector 23">
              <a:extLst>
                <a:ext uri="{FF2B5EF4-FFF2-40B4-BE49-F238E27FC236}">
                  <a16:creationId xmlns:a16="http://schemas.microsoft.com/office/drawing/2014/main" id="{524D432E-D221-4D91-AF72-5CFF84B78E1E}"/>
                </a:ext>
              </a:extLst>
            </p:cNvPr>
            <p:cNvCxnSpPr/>
            <p:nvPr/>
          </p:nvCxnSpPr>
          <p:spPr>
            <a:xfrm flipV="1">
              <a:off x="4372143" y="2564905"/>
              <a:ext cx="0" cy="120153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32">
              <a:extLst>
                <a:ext uri="{FF2B5EF4-FFF2-40B4-BE49-F238E27FC236}">
                  <a16:creationId xmlns:a16="http://schemas.microsoft.com/office/drawing/2014/main" id="{C7ED9511-FD17-4FAF-9CFC-52B217D87915}"/>
                </a:ext>
              </a:extLst>
            </p:cNvPr>
            <p:cNvCxnSpPr/>
            <p:nvPr/>
          </p:nvCxnSpPr>
          <p:spPr>
            <a:xfrm>
              <a:off x="4272676" y="3678932"/>
              <a:ext cx="20191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ovéPole 16">
              <a:extLst>
                <a:ext uri="{FF2B5EF4-FFF2-40B4-BE49-F238E27FC236}">
                  <a16:creationId xmlns:a16="http://schemas.microsoft.com/office/drawing/2014/main" id="{741D0C12-771B-470D-948F-69E89139729F}"/>
                </a:ext>
              </a:extLst>
            </p:cNvPr>
            <p:cNvSpPr txBox="1"/>
            <p:nvPr/>
          </p:nvSpPr>
          <p:spPr>
            <a:xfrm>
              <a:off x="4062306" y="3046935"/>
              <a:ext cx="405117" cy="4058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/>
                <a:t>R</a:t>
              </a:r>
            </a:p>
          </p:txBody>
        </p:sp>
        <p:grpSp>
          <p:nvGrpSpPr>
            <p:cNvPr id="18" name="Skupina 17">
              <a:extLst>
                <a:ext uri="{FF2B5EF4-FFF2-40B4-BE49-F238E27FC236}">
                  <a16:creationId xmlns:a16="http://schemas.microsoft.com/office/drawing/2014/main" id="{26CA4200-5EC0-442C-A949-BFAE5D0B07E2}"/>
                </a:ext>
              </a:extLst>
            </p:cNvPr>
            <p:cNvGrpSpPr/>
            <p:nvPr/>
          </p:nvGrpSpPr>
          <p:grpSpPr>
            <a:xfrm flipV="1">
              <a:off x="4271268" y="2636912"/>
              <a:ext cx="201916" cy="211901"/>
              <a:chOff x="4271268" y="2636912"/>
              <a:chExt cx="201916" cy="211901"/>
            </a:xfrm>
          </p:grpSpPr>
          <p:cxnSp>
            <p:nvCxnSpPr>
              <p:cNvPr id="79" name="Straight Connector 32">
                <a:extLst>
                  <a:ext uri="{FF2B5EF4-FFF2-40B4-BE49-F238E27FC236}">
                    <a16:creationId xmlns:a16="http://schemas.microsoft.com/office/drawing/2014/main" id="{1B750F31-006E-47F9-81A8-789CDA534492}"/>
                  </a:ext>
                </a:extLst>
              </p:cNvPr>
              <p:cNvCxnSpPr/>
              <p:nvPr/>
            </p:nvCxnSpPr>
            <p:spPr>
              <a:xfrm>
                <a:off x="4271268" y="2848813"/>
                <a:ext cx="201916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0" name="Oval 39">
                <a:extLst>
                  <a:ext uri="{FF2B5EF4-FFF2-40B4-BE49-F238E27FC236}">
                    <a16:creationId xmlns:a16="http://schemas.microsoft.com/office/drawing/2014/main" id="{4A4B51A5-7211-4E29-B17D-DBFA76C5193D}"/>
                  </a:ext>
                </a:extLst>
              </p:cNvPr>
              <p:cNvSpPr/>
              <p:nvPr/>
            </p:nvSpPr>
            <p:spPr>
              <a:xfrm rot="10800000">
                <a:off x="4296667" y="2636912"/>
                <a:ext cx="148131" cy="148131"/>
              </a:xfrm>
              <a:prstGeom prst="ellipse">
                <a:avLst/>
              </a:prstGeom>
              <a:ln w="12700"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200" dirty="0"/>
              </a:p>
            </p:txBody>
          </p:sp>
        </p:grpSp>
        <p:sp>
          <p:nvSpPr>
            <p:cNvPr id="19" name="TextovéPole 18">
              <a:extLst>
                <a:ext uri="{FF2B5EF4-FFF2-40B4-BE49-F238E27FC236}">
                  <a16:creationId xmlns:a16="http://schemas.microsoft.com/office/drawing/2014/main" id="{4A1178FE-9D4F-4388-9E8A-AC077420F50F}"/>
                </a:ext>
              </a:extLst>
            </p:cNvPr>
            <p:cNvSpPr txBox="1"/>
            <p:nvPr/>
          </p:nvSpPr>
          <p:spPr>
            <a:xfrm>
              <a:off x="4266873" y="5045326"/>
              <a:ext cx="405117" cy="4058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/>
                <a:t>R</a:t>
              </a:r>
            </a:p>
          </p:txBody>
        </p:sp>
        <p:grpSp>
          <p:nvGrpSpPr>
            <p:cNvPr id="20" name="Skupina 19">
              <a:extLst>
                <a:ext uri="{FF2B5EF4-FFF2-40B4-BE49-F238E27FC236}">
                  <a16:creationId xmlns:a16="http://schemas.microsoft.com/office/drawing/2014/main" id="{07BE39F9-29C6-4D28-912C-D235A96B656F}"/>
                </a:ext>
              </a:extLst>
            </p:cNvPr>
            <p:cNvGrpSpPr/>
            <p:nvPr/>
          </p:nvGrpSpPr>
          <p:grpSpPr>
            <a:xfrm flipV="1">
              <a:off x="4475835" y="4563296"/>
              <a:ext cx="203324" cy="1201536"/>
              <a:chOff x="4475835" y="4563296"/>
              <a:chExt cx="203324" cy="1201536"/>
            </a:xfrm>
          </p:grpSpPr>
          <p:cxnSp>
            <p:nvCxnSpPr>
              <p:cNvPr id="74" name="Straight Connector 23">
                <a:extLst>
                  <a:ext uri="{FF2B5EF4-FFF2-40B4-BE49-F238E27FC236}">
                    <a16:creationId xmlns:a16="http://schemas.microsoft.com/office/drawing/2014/main" id="{ED839DCA-B3C0-44AE-9EFF-22C4D9F854FB}"/>
                  </a:ext>
                </a:extLst>
              </p:cNvPr>
              <p:cNvCxnSpPr/>
              <p:nvPr/>
            </p:nvCxnSpPr>
            <p:spPr>
              <a:xfrm flipV="1">
                <a:off x="4576710" y="4563296"/>
                <a:ext cx="0" cy="120153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32">
                <a:extLst>
                  <a:ext uri="{FF2B5EF4-FFF2-40B4-BE49-F238E27FC236}">
                    <a16:creationId xmlns:a16="http://schemas.microsoft.com/office/drawing/2014/main" id="{B1494E66-C1AC-4C79-B3DF-D81542E0A10F}"/>
                  </a:ext>
                </a:extLst>
              </p:cNvPr>
              <p:cNvCxnSpPr/>
              <p:nvPr/>
            </p:nvCxnSpPr>
            <p:spPr>
              <a:xfrm>
                <a:off x="4477243" y="5677323"/>
                <a:ext cx="201916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76" name="Skupina 75">
                <a:extLst>
                  <a:ext uri="{FF2B5EF4-FFF2-40B4-BE49-F238E27FC236}">
                    <a16:creationId xmlns:a16="http://schemas.microsoft.com/office/drawing/2014/main" id="{91B21220-3E8E-4330-A49D-A50253DFAF80}"/>
                  </a:ext>
                </a:extLst>
              </p:cNvPr>
              <p:cNvGrpSpPr/>
              <p:nvPr/>
            </p:nvGrpSpPr>
            <p:grpSpPr>
              <a:xfrm flipV="1">
                <a:off x="4475835" y="4635303"/>
                <a:ext cx="201916" cy="211901"/>
                <a:chOff x="4271268" y="2636912"/>
                <a:chExt cx="201916" cy="211901"/>
              </a:xfrm>
            </p:grpSpPr>
            <p:cxnSp>
              <p:nvCxnSpPr>
                <p:cNvPr id="77" name="Straight Connector 32">
                  <a:extLst>
                    <a:ext uri="{FF2B5EF4-FFF2-40B4-BE49-F238E27FC236}">
                      <a16:creationId xmlns:a16="http://schemas.microsoft.com/office/drawing/2014/main" id="{D49E3E66-7170-4F25-8DD4-4E40A7FE0595}"/>
                    </a:ext>
                  </a:extLst>
                </p:cNvPr>
                <p:cNvCxnSpPr/>
                <p:nvPr/>
              </p:nvCxnSpPr>
              <p:spPr>
                <a:xfrm>
                  <a:off x="4271268" y="2848813"/>
                  <a:ext cx="201916" cy="0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8" name="Oval 39">
                  <a:extLst>
                    <a:ext uri="{FF2B5EF4-FFF2-40B4-BE49-F238E27FC236}">
                      <a16:creationId xmlns:a16="http://schemas.microsoft.com/office/drawing/2014/main" id="{B13F657F-F22E-45D3-A93A-D87C14A28E95}"/>
                    </a:ext>
                  </a:extLst>
                </p:cNvPr>
                <p:cNvSpPr/>
                <p:nvPr/>
              </p:nvSpPr>
              <p:spPr>
                <a:xfrm rot="10800000">
                  <a:off x="4296667" y="2636912"/>
                  <a:ext cx="148131" cy="148131"/>
                </a:xfrm>
                <a:prstGeom prst="ellipse">
                  <a:avLst/>
                </a:prstGeom>
                <a:ln w="12700">
                  <a:solidFill>
                    <a:srgbClr val="00B050"/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/>
                </a:p>
              </p:txBody>
            </p:sp>
          </p:grpSp>
        </p:grpSp>
        <p:cxnSp>
          <p:nvCxnSpPr>
            <p:cNvPr id="21" name="Straight Connector 23">
              <a:extLst>
                <a:ext uri="{FF2B5EF4-FFF2-40B4-BE49-F238E27FC236}">
                  <a16:creationId xmlns:a16="http://schemas.microsoft.com/office/drawing/2014/main" id="{4344C5C5-EEAA-448E-A2F9-2CC5F3319668}"/>
                </a:ext>
              </a:extLst>
            </p:cNvPr>
            <p:cNvCxnSpPr/>
            <p:nvPr/>
          </p:nvCxnSpPr>
          <p:spPr>
            <a:xfrm rot="5400000">
              <a:off x="3164680" y="3563313"/>
              <a:ext cx="0" cy="120153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32">
              <a:extLst>
                <a:ext uri="{FF2B5EF4-FFF2-40B4-BE49-F238E27FC236}">
                  <a16:creationId xmlns:a16="http://schemas.microsoft.com/office/drawing/2014/main" id="{33AB9334-0116-47C4-BA31-B64B78195949}"/>
                </a:ext>
              </a:extLst>
            </p:cNvPr>
            <p:cNvCxnSpPr/>
            <p:nvPr/>
          </p:nvCxnSpPr>
          <p:spPr>
            <a:xfrm rot="5400000" flipV="1">
              <a:off x="3576981" y="4165572"/>
              <a:ext cx="20191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3" name="Skupina 22">
              <a:extLst>
                <a:ext uri="{FF2B5EF4-FFF2-40B4-BE49-F238E27FC236}">
                  <a16:creationId xmlns:a16="http://schemas.microsoft.com/office/drawing/2014/main" id="{7940364E-E8AE-46E6-B8E2-CAB782C341EB}"/>
                </a:ext>
              </a:extLst>
            </p:cNvPr>
            <p:cNvGrpSpPr/>
            <p:nvPr/>
          </p:nvGrpSpPr>
          <p:grpSpPr>
            <a:xfrm rot="5400000">
              <a:off x="2640912" y="4058214"/>
              <a:ext cx="201916" cy="211901"/>
              <a:chOff x="4271268" y="2636912"/>
              <a:chExt cx="201916" cy="211901"/>
            </a:xfrm>
          </p:grpSpPr>
          <p:cxnSp>
            <p:nvCxnSpPr>
              <p:cNvPr id="72" name="Straight Connector 32">
                <a:extLst>
                  <a:ext uri="{FF2B5EF4-FFF2-40B4-BE49-F238E27FC236}">
                    <a16:creationId xmlns:a16="http://schemas.microsoft.com/office/drawing/2014/main" id="{5FCAABF8-DE39-4C4A-BC4A-D461061DF269}"/>
                  </a:ext>
                </a:extLst>
              </p:cNvPr>
              <p:cNvCxnSpPr/>
              <p:nvPr/>
            </p:nvCxnSpPr>
            <p:spPr>
              <a:xfrm>
                <a:off x="4271268" y="2848813"/>
                <a:ext cx="201916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3" name="Oval 39">
                <a:extLst>
                  <a:ext uri="{FF2B5EF4-FFF2-40B4-BE49-F238E27FC236}">
                    <a16:creationId xmlns:a16="http://schemas.microsoft.com/office/drawing/2014/main" id="{75F42ED1-A5EC-4227-B6A6-0537A9B36689}"/>
                  </a:ext>
                </a:extLst>
              </p:cNvPr>
              <p:cNvSpPr/>
              <p:nvPr/>
            </p:nvSpPr>
            <p:spPr>
              <a:xfrm rot="10800000">
                <a:off x="4296667" y="2636912"/>
                <a:ext cx="148131" cy="148131"/>
              </a:xfrm>
              <a:prstGeom prst="ellipse">
                <a:avLst/>
              </a:prstGeom>
              <a:ln w="12700"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200" dirty="0"/>
              </a:p>
            </p:txBody>
          </p:sp>
        </p:grpSp>
        <p:grpSp>
          <p:nvGrpSpPr>
            <p:cNvPr id="24" name="Skupina 23">
              <a:extLst>
                <a:ext uri="{FF2B5EF4-FFF2-40B4-BE49-F238E27FC236}">
                  <a16:creationId xmlns:a16="http://schemas.microsoft.com/office/drawing/2014/main" id="{56B76D13-C5AB-47E8-A0C0-C1BA605A4F56}"/>
                </a:ext>
              </a:extLst>
            </p:cNvPr>
            <p:cNvGrpSpPr/>
            <p:nvPr/>
          </p:nvGrpSpPr>
          <p:grpSpPr>
            <a:xfrm rot="16200000" flipH="1" flipV="1">
              <a:off x="5935202" y="3565267"/>
              <a:ext cx="203324" cy="1201536"/>
              <a:chOff x="4475835" y="4563296"/>
              <a:chExt cx="203324" cy="1201536"/>
            </a:xfrm>
          </p:grpSpPr>
          <p:cxnSp>
            <p:nvCxnSpPr>
              <p:cNvPr id="67" name="Straight Connector 23">
                <a:extLst>
                  <a:ext uri="{FF2B5EF4-FFF2-40B4-BE49-F238E27FC236}">
                    <a16:creationId xmlns:a16="http://schemas.microsoft.com/office/drawing/2014/main" id="{A33DE27D-4D38-4136-AC9A-EB9E1D2C7673}"/>
                  </a:ext>
                </a:extLst>
              </p:cNvPr>
              <p:cNvCxnSpPr/>
              <p:nvPr/>
            </p:nvCxnSpPr>
            <p:spPr>
              <a:xfrm flipV="1">
                <a:off x="4576710" y="4563296"/>
                <a:ext cx="0" cy="120153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32">
                <a:extLst>
                  <a:ext uri="{FF2B5EF4-FFF2-40B4-BE49-F238E27FC236}">
                    <a16:creationId xmlns:a16="http://schemas.microsoft.com/office/drawing/2014/main" id="{230F16FB-62DB-4BEB-BD11-6FBEFB53D88F}"/>
                  </a:ext>
                </a:extLst>
              </p:cNvPr>
              <p:cNvCxnSpPr/>
              <p:nvPr/>
            </p:nvCxnSpPr>
            <p:spPr>
              <a:xfrm>
                <a:off x="4477243" y="5677323"/>
                <a:ext cx="201916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69" name="Skupina 68">
                <a:extLst>
                  <a:ext uri="{FF2B5EF4-FFF2-40B4-BE49-F238E27FC236}">
                    <a16:creationId xmlns:a16="http://schemas.microsoft.com/office/drawing/2014/main" id="{1EF7F631-FCDF-418C-8C83-9ED3737ABDC4}"/>
                  </a:ext>
                </a:extLst>
              </p:cNvPr>
              <p:cNvGrpSpPr/>
              <p:nvPr/>
            </p:nvGrpSpPr>
            <p:grpSpPr>
              <a:xfrm flipV="1">
                <a:off x="4475835" y="4635303"/>
                <a:ext cx="201916" cy="211901"/>
                <a:chOff x="4271268" y="2636912"/>
                <a:chExt cx="201916" cy="211901"/>
              </a:xfrm>
            </p:grpSpPr>
            <p:cxnSp>
              <p:nvCxnSpPr>
                <p:cNvPr id="70" name="Straight Connector 32">
                  <a:extLst>
                    <a:ext uri="{FF2B5EF4-FFF2-40B4-BE49-F238E27FC236}">
                      <a16:creationId xmlns:a16="http://schemas.microsoft.com/office/drawing/2014/main" id="{5B5099B1-6346-4511-B989-6364ED447435}"/>
                    </a:ext>
                  </a:extLst>
                </p:cNvPr>
                <p:cNvCxnSpPr/>
                <p:nvPr/>
              </p:nvCxnSpPr>
              <p:spPr>
                <a:xfrm>
                  <a:off x="4271268" y="2848813"/>
                  <a:ext cx="201916" cy="0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1" name="Oval 39">
                  <a:extLst>
                    <a:ext uri="{FF2B5EF4-FFF2-40B4-BE49-F238E27FC236}">
                      <a16:creationId xmlns:a16="http://schemas.microsoft.com/office/drawing/2014/main" id="{DD56CE9E-9077-46A0-9D77-E34C8D083F96}"/>
                    </a:ext>
                  </a:extLst>
                </p:cNvPr>
                <p:cNvSpPr/>
                <p:nvPr/>
              </p:nvSpPr>
              <p:spPr>
                <a:xfrm rot="10800000">
                  <a:off x="4296667" y="2636912"/>
                  <a:ext cx="148131" cy="148131"/>
                </a:xfrm>
                <a:prstGeom prst="ellipse">
                  <a:avLst/>
                </a:prstGeom>
                <a:ln w="12700">
                  <a:solidFill>
                    <a:srgbClr val="00B050"/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/>
                </a:p>
              </p:txBody>
            </p:sp>
          </p:grpSp>
        </p:grpSp>
        <p:sp>
          <p:nvSpPr>
            <p:cNvPr id="25" name="TextovéPole 24">
              <a:extLst>
                <a:ext uri="{FF2B5EF4-FFF2-40B4-BE49-F238E27FC236}">
                  <a16:creationId xmlns:a16="http://schemas.microsoft.com/office/drawing/2014/main" id="{ABD1B7F3-7854-46C7-9C50-C762C5D65007}"/>
                </a:ext>
              </a:extLst>
            </p:cNvPr>
            <p:cNvSpPr txBox="1"/>
            <p:nvPr/>
          </p:nvSpPr>
          <p:spPr>
            <a:xfrm>
              <a:off x="3085887" y="3866630"/>
              <a:ext cx="405117" cy="4058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/>
                <a:t>R</a:t>
              </a:r>
            </a:p>
          </p:txBody>
        </p:sp>
        <p:sp>
          <p:nvSpPr>
            <p:cNvPr id="26" name="TextovéPole 25">
              <a:extLst>
                <a:ext uri="{FF2B5EF4-FFF2-40B4-BE49-F238E27FC236}">
                  <a16:creationId xmlns:a16="http://schemas.microsoft.com/office/drawing/2014/main" id="{7D5A3F8E-9D35-4A36-8D14-18988F31430E}"/>
                </a:ext>
              </a:extLst>
            </p:cNvPr>
            <p:cNvSpPr txBox="1"/>
            <p:nvPr/>
          </p:nvSpPr>
          <p:spPr>
            <a:xfrm>
              <a:off x="5810971" y="3858267"/>
              <a:ext cx="405117" cy="4058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/>
                <a:t>R</a:t>
              </a:r>
            </a:p>
          </p:txBody>
        </p:sp>
        <p:grpSp>
          <p:nvGrpSpPr>
            <p:cNvPr id="27" name="Skupina 26">
              <a:extLst>
                <a:ext uri="{FF2B5EF4-FFF2-40B4-BE49-F238E27FC236}">
                  <a16:creationId xmlns:a16="http://schemas.microsoft.com/office/drawing/2014/main" id="{A75E8B6D-ABFE-4F80-926E-BBD23AD9AC8B}"/>
                </a:ext>
              </a:extLst>
            </p:cNvPr>
            <p:cNvGrpSpPr/>
            <p:nvPr/>
          </p:nvGrpSpPr>
          <p:grpSpPr>
            <a:xfrm>
              <a:off x="1619672" y="4553656"/>
              <a:ext cx="2134198" cy="1683656"/>
              <a:chOff x="1619672" y="4553656"/>
              <a:chExt cx="2134198" cy="1683656"/>
            </a:xfrm>
          </p:grpSpPr>
          <p:cxnSp>
            <p:nvCxnSpPr>
              <p:cNvPr id="58" name="Straight Connector 23">
                <a:extLst>
                  <a:ext uri="{FF2B5EF4-FFF2-40B4-BE49-F238E27FC236}">
                    <a16:creationId xmlns:a16="http://schemas.microsoft.com/office/drawing/2014/main" id="{7A9CBCED-FCE1-4E58-993A-B4BACC745F8B}"/>
                  </a:ext>
                </a:extLst>
              </p:cNvPr>
              <p:cNvCxnSpPr>
                <a:stCxn id="66" idx="0"/>
              </p:cNvCxnSpPr>
              <p:nvPr/>
            </p:nvCxnSpPr>
            <p:spPr>
              <a:xfrm>
                <a:off x="1747757" y="4847560"/>
                <a:ext cx="1713966" cy="1276122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32">
                <a:extLst>
                  <a:ext uri="{FF2B5EF4-FFF2-40B4-BE49-F238E27FC236}">
                    <a16:creationId xmlns:a16="http://schemas.microsoft.com/office/drawing/2014/main" id="{BA3BAB1C-767A-4439-B929-165BA1187385}"/>
                  </a:ext>
                </a:extLst>
              </p:cNvPr>
              <p:cNvCxnSpPr/>
              <p:nvPr/>
            </p:nvCxnSpPr>
            <p:spPr>
              <a:xfrm flipH="1" flipV="1">
                <a:off x="1748448" y="4553656"/>
                <a:ext cx="1494" cy="286791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32">
                <a:extLst>
                  <a:ext uri="{FF2B5EF4-FFF2-40B4-BE49-F238E27FC236}">
                    <a16:creationId xmlns:a16="http://schemas.microsoft.com/office/drawing/2014/main" id="{76FE4FCA-820D-4AA8-8E52-EB672258865F}"/>
                  </a:ext>
                </a:extLst>
              </p:cNvPr>
              <p:cNvCxnSpPr/>
              <p:nvPr/>
            </p:nvCxnSpPr>
            <p:spPr>
              <a:xfrm>
                <a:off x="3461723" y="6123682"/>
                <a:ext cx="292147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1" name="TextovéPole 60">
                <a:extLst>
                  <a:ext uri="{FF2B5EF4-FFF2-40B4-BE49-F238E27FC236}">
                    <a16:creationId xmlns:a16="http://schemas.microsoft.com/office/drawing/2014/main" id="{D0AAF97F-31F4-4128-B0CF-F4010C09FC79}"/>
                  </a:ext>
                </a:extLst>
              </p:cNvPr>
              <p:cNvSpPr txBox="1"/>
              <p:nvPr/>
            </p:nvSpPr>
            <p:spPr>
              <a:xfrm rot="2167460" flipH="1">
                <a:off x="2065418" y="5173999"/>
                <a:ext cx="1416670" cy="4058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50" dirty="0"/>
                  <a:t>characteristic</a:t>
                </a:r>
              </a:p>
            </p:txBody>
          </p:sp>
          <p:grpSp>
            <p:nvGrpSpPr>
              <p:cNvPr id="62" name="Skupina 61">
                <a:extLst>
                  <a:ext uri="{FF2B5EF4-FFF2-40B4-BE49-F238E27FC236}">
                    <a16:creationId xmlns:a16="http://schemas.microsoft.com/office/drawing/2014/main" id="{FA01DCD9-5F76-4E7C-80ED-B5E816991144}"/>
                  </a:ext>
                </a:extLst>
              </p:cNvPr>
              <p:cNvGrpSpPr/>
              <p:nvPr/>
            </p:nvGrpSpPr>
            <p:grpSpPr>
              <a:xfrm flipV="1">
                <a:off x="1619672" y="4555413"/>
                <a:ext cx="255935" cy="292147"/>
                <a:chOff x="4460081" y="3268293"/>
                <a:chExt cx="255935" cy="292147"/>
              </a:xfrm>
            </p:grpSpPr>
            <p:cxnSp>
              <p:nvCxnSpPr>
                <p:cNvPr id="64" name="Straight Connector 4">
                  <a:extLst>
                    <a:ext uri="{FF2B5EF4-FFF2-40B4-BE49-F238E27FC236}">
                      <a16:creationId xmlns:a16="http://schemas.microsoft.com/office/drawing/2014/main" id="{13474BC0-23CB-43DF-B7BA-69A4BDCCD247}"/>
                    </a:ext>
                  </a:extLst>
                </p:cNvPr>
                <p:cNvCxnSpPr/>
                <p:nvPr/>
              </p:nvCxnSpPr>
              <p:spPr>
                <a:xfrm>
                  <a:off x="4588167" y="3416424"/>
                  <a:ext cx="127849" cy="144016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5" name="Straight Connector 7">
                  <a:extLst>
                    <a:ext uri="{FF2B5EF4-FFF2-40B4-BE49-F238E27FC236}">
                      <a16:creationId xmlns:a16="http://schemas.microsoft.com/office/drawing/2014/main" id="{A6259D6F-F0F1-419A-8A22-A87564A596F2}"/>
                    </a:ext>
                  </a:extLst>
                </p:cNvPr>
                <p:cNvCxnSpPr/>
                <p:nvPr/>
              </p:nvCxnSpPr>
              <p:spPr>
                <a:xfrm flipH="1">
                  <a:off x="4460081" y="3416424"/>
                  <a:ext cx="128088" cy="144016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6" name="Oval 21">
                  <a:extLst>
                    <a:ext uri="{FF2B5EF4-FFF2-40B4-BE49-F238E27FC236}">
                      <a16:creationId xmlns:a16="http://schemas.microsoft.com/office/drawing/2014/main" id="{4FE12D9E-6213-4151-AF10-9AE613CA44EC}"/>
                    </a:ext>
                  </a:extLst>
                </p:cNvPr>
                <p:cNvSpPr/>
                <p:nvPr/>
              </p:nvSpPr>
              <p:spPr>
                <a:xfrm>
                  <a:off x="4514100" y="3268293"/>
                  <a:ext cx="148131" cy="148131"/>
                </a:xfrm>
                <a:prstGeom prst="ellipse">
                  <a:avLst/>
                </a:prstGeom>
                <a:ln w="12700">
                  <a:solidFill>
                    <a:srgbClr val="00B050"/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/>
                </a:p>
              </p:txBody>
            </p:sp>
          </p:grpSp>
          <p:cxnSp>
            <p:nvCxnSpPr>
              <p:cNvPr id="63" name="Straight Connector 32">
                <a:extLst>
                  <a:ext uri="{FF2B5EF4-FFF2-40B4-BE49-F238E27FC236}">
                    <a16:creationId xmlns:a16="http://schemas.microsoft.com/office/drawing/2014/main" id="{5014F19E-1107-401B-BC2B-337110FCC82A}"/>
                  </a:ext>
                </a:extLst>
              </p:cNvPr>
              <p:cNvCxnSpPr/>
              <p:nvPr/>
            </p:nvCxnSpPr>
            <p:spPr>
              <a:xfrm rot="5400000" flipV="1">
                <a:off x="3582080" y="6136354"/>
                <a:ext cx="201916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8" name="Skupina 27">
              <a:extLst>
                <a:ext uri="{FF2B5EF4-FFF2-40B4-BE49-F238E27FC236}">
                  <a16:creationId xmlns:a16="http://schemas.microsoft.com/office/drawing/2014/main" id="{D9C1A22E-9ACE-4E60-B789-DBD1BC7126B6}"/>
                </a:ext>
              </a:extLst>
            </p:cNvPr>
            <p:cNvGrpSpPr/>
            <p:nvPr/>
          </p:nvGrpSpPr>
          <p:grpSpPr>
            <a:xfrm flipH="1">
              <a:off x="5432819" y="4555009"/>
              <a:ext cx="2134198" cy="1683656"/>
              <a:chOff x="1619672" y="4553656"/>
              <a:chExt cx="2134198" cy="1683656"/>
            </a:xfrm>
          </p:grpSpPr>
          <p:cxnSp>
            <p:nvCxnSpPr>
              <p:cNvPr id="49" name="Straight Connector 23">
                <a:extLst>
                  <a:ext uri="{FF2B5EF4-FFF2-40B4-BE49-F238E27FC236}">
                    <a16:creationId xmlns:a16="http://schemas.microsoft.com/office/drawing/2014/main" id="{86DE98C3-4718-4CFB-BE7F-AEDAF05C32F6}"/>
                  </a:ext>
                </a:extLst>
              </p:cNvPr>
              <p:cNvCxnSpPr>
                <a:stCxn id="57" idx="0"/>
              </p:cNvCxnSpPr>
              <p:nvPr/>
            </p:nvCxnSpPr>
            <p:spPr>
              <a:xfrm>
                <a:off x="1747757" y="4847560"/>
                <a:ext cx="1713966" cy="1276122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32">
                <a:extLst>
                  <a:ext uri="{FF2B5EF4-FFF2-40B4-BE49-F238E27FC236}">
                    <a16:creationId xmlns:a16="http://schemas.microsoft.com/office/drawing/2014/main" id="{EE8FA056-E858-4BA4-B6B7-945CE80FADD1}"/>
                  </a:ext>
                </a:extLst>
              </p:cNvPr>
              <p:cNvCxnSpPr/>
              <p:nvPr/>
            </p:nvCxnSpPr>
            <p:spPr>
              <a:xfrm flipH="1" flipV="1">
                <a:off x="1748448" y="4553656"/>
                <a:ext cx="1494" cy="286791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32">
                <a:extLst>
                  <a:ext uri="{FF2B5EF4-FFF2-40B4-BE49-F238E27FC236}">
                    <a16:creationId xmlns:a16="http://schemas.microsoft.com/office/drawing/2014/main" id="{53C9FDCD-C115-47EA-B105-4FFF278663B8}"/>
                  </a:ext>
                </a:extLst>
              </p:cNvPr>
              <p:cNvCxnSpPr/>
              <p:nvPr/>
            </p:nvCxnSpPr>
            <p:spPr>
              <a:xfrm>
                <a:off x="3461723" y="6123682"/>
                <a:ext cx="292147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2" name="TextovéPole 51">
                <a:extLst>
                  <a:ext uri="{FF2B5EF4-FFF2-40B4-BE49-F238E27FC236}">
                    <a16:creationId xmlns:a16="http://schemas.microsoft.com/office/drawing/2014/main" id="{A29F4E5D-0BD2-4C15-9CD0-D3D95F21C9B8}"/>
                  </a:ext>
                </a:extLst>
              </p:cNvPr>
              <p:cNvSpPr txBox="1"/>
              <p:nvPr/>
            </p:nvSpPr>
            <p:spPr>
              <a:xfrm rot="2167460" flipH="1">
                <a:off x="2065418" y="5173999"/>
                <a:ext cx="1416670" cy="4058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50" dirty="0"/>
                  <a:t>characteristic</a:t>
                </a:r>
              </a:p>
            </p:txBody>
          </p:sp>
          <p:grpSp>
            <p:nvGrpSpPr>
              <p:cNvPr id="53" name="Skupina 52">
                <a:extLst>
                  <a:ext uri="{FF2B5EF4-FFF2-40B4-BE49-F238E27FC236}">
                    <a16:creationId xmlns:a16="http://schemas.microsoft.com/office/drawing/2014/main" id="{6046516A-09C5-4F6C-998B-982AE942F72E}"/>
                  </a:ext>
                </a:extLst>
              </p:cNvPr>
              <p:cNvGrpSpPr/>
              <p:nvPr/>
            </p:nvGrpSpPr>
            <p:grpSpPr>
              <a:xfrm flipV="1">
                <a:off x="1619672" y="4555413"/>
                <a:ext cx="255935" cy="292147"/>
                <a:chOff x="4460081" y="3268293"/>
                <a:chExt cx="255935" cy="292147"/>
              </a:xfrm>
            </p:grpSpPr>
            <p:cxnSp>
              <p:nvCxnSpPr>
                <p:cNvPr id="55" name="Straight Connector 4">
                  <a:extLst>
                    <a:ext uri="{FF2B5EF4-FFF2-40B4-BE49-F238E27FC236}">
                      <a16:creationId xmlns:a16="http://schemas.microsoft.com/office/drawing/2014/main" id="{30CAD839-FD26-4E23-A5B2-5DB6EE9551E8}"/>
                    </a:ext>
                  </a:extLst>
                </p:cNvPr>
                <p:cNvCxnSpPr/>
                <p:nvPr/>
              </p:nvCxnSpPr>
              <p:spPr>
                <a:xfrm>
                  <a:off x="4588167" y="3416424"/>
                  <a:ext cx="127849" cy="144016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7">
                  <a:extLst>
                    <a:ext uri="{FF2B5EF4-FFF2-40B4-BE49-F238E27FC236}">
                      <a16:creationId xmlns:a16="http://schemas.microsoft.com/office/drawing/2014/main" id="{A58049C5-6831-41AA-A3BD-6C44080129A8}"/>
                    </a:ext>
                  </a:extLst>
                </p:cNvPr>
                <p:cNvCxnSpPr/>
                <p:nvPr/>
              </p:nvCxnSpPr>
              <p:spPr>
                <a:xfrm flipH="1">
                  <a:off x="4460081" y="3416424"/>
                  <a:ext cx="128088" cy="144016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7" name="Oval 21">
                  <a:extLst>
                    <a:ext uri="{FF2B5EF4-FFF2-40B4-BE49-F238E27FC236}">
                      <a16:creationId xmlns:a16="http://schemas.microsoft.com/office/drawing/2014/main" id="{A1EEE619-1DFA-446B-8F18-C29797E02919}"/>
                    </a:ext>
                  </a:extLst>
                </p:cNvPr>
                <p:cNvSpPr/>
                <p:nvPr/>
              </p:nvSpPr>
              <p:spPr>
                <a:xfrm>
                  <a:off x="4514100" y="3268293"/>
                  <a:ext cx="148131" cy="148131"/>
                </a:xfrm>
                <a:prstGeom prst="ellipse">
                  <a:avLst/>
                </a:prstGeom>
                <a:ln w="12700">
                  <a:solidFill>
                    <a:srgbClr val="00B050"/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/>
                </a:p>
              </p:txBody>
            </p:sp>
          </p:grpSp>
          <p:cxnSp>
            <p:nvCxnSpPr>
              <p:cNvPr id="54" name="Straight Connector 32">
                <a:extLst>
                  <a:ext uri="{FF2B5EF4-FFF2-40B4-BE49-F238E27FC236}">
                    <a16:creationId xmlns:a16="http://schemas.microsoft.com/office/drawing/2014/main" id="{D5FFB4CA-68A9-46B1-9FE7-1B645265D8AD}"/>
                  </a:ext>
                </a:extLst>
              </p:cNvPr>
              <p:cNvCxnSpPr/>
              <p:nvPr/>
            </p:nvCxnSpPr>
            <p:spPr>
              <a:xfrm rot="5400000" flipV="1">
                <a:off x="3582080" y="6136354"/>
                <a:ext cx="201916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9" name="Skupina 28">
              <a:extLst>
                <a:ext uri="{FF2B5EF4-FFF2-40B4-BE49-F238E27FC236}">
                  <a16:creationId xmlns:a16="http://schemas.microsoft.com/office/drawing/2014/main" id="{68200890-79E1-41A5-B333-5769B571F8C6}"/>
                </a:ext>
              </a:extLst>
            </p:cNvPr>
            <p:cNvGrpSpPr/>
            <p:nvPr/>
          </p:nvGrpSpPr>
          <p:grpSpPr>
            <a:xfrm flipV="1">
              <a:off x="1619672" y="2102417"/>
              <a:ext cx="2134198" cy="1683656"/>
              <a:chOff x="1619672" y="4553656"/>
              <a:chExt cx="2134198" cy="1683656"/>
            </a:xfrm>
          </p:grpSpPr>
          <p:cxnSp>
            <p:nvCxnSpPr>
              <p:cNvPr id="40" name="Straight Connector 23">
                <a:extLst>
                  <a:ext uri="{FF2B5EF4-FFF2-40B4-BE49-F238E27FC236}">
                    <a16:creationId xmlns:a16="http://schemas.microsoft.com/office/drawing/2014/main" id="{64058512-82DA-453C-A885-2B67882CCFF9}"/>
                  </a:ext>
                </a:extLst>
              </p:cNvPr>
              <p:cNvCxnSpPr>
                <a:stCxn id="48" idx="0"/>
              </p:cNvCxnSpPr>
              <p:nvPr/>
            </p:nvCxnSpPr>
            <p:spPr>
              <a:xfrm>
                <a:off x="1747757" y="4847560"/>
                <a:ext cx="1713966" cy="1276122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32">
                <a:extLst>
                  <a:ext uri="{FF2B5EF4-FFF2-40B4-BE49-F238E27FC236}">
                    <a16:creationId xmlns:a16="http://schemas.microsoft.com/office/drawing/2014/main" id="{17DB6388-7A6D-4CB5-96DF-F63F0E933867}"/>
                  </a:ext>
                </a:extLst>
              </p:cNvPr>
              <p:cNvCxnSpPr/>
              <p:nvPr/>
            </p:nvCxnSpPr>
            <p:spPr>
              <a:xfrm flipH="1" flipV="1">
                <a:off x="1748448" y="4553656"/>
                <a:ext cx="1494" cy="286791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32">
                <a:extLst>
                  <a:ext uri="{FF2B5EF4-FFF2-40B4-BE49-F238E27FC236}">
                    <a16:creationId xmlns:a16="http://schemas.microsoft.com/office/drawing/2014/main" id="{F19F71B8-E9EC-471D-AB70-5E66B2BAE355}"/>
                  </a:ext>
                </a:extLst>
              </p:cNvPr>
              <p:cNvCxnSpPr/>
              <p:nvPr/>
            </p:nvCxnSpPr>
            <p:spPr>
              <a:xfrm>
                <a:off x="3461723" y="6123682"/>
                <a:ext cx="292147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" name="TextovéPole 42">
                <a:extLst>
                  <a:ext uri="{FF2B5EF4-FFF2-40B4-BE49-F238E27FC236}">
                    <a16:creationId xmlns:a16="http://schemas.microsoft.com/office/drawing/2014/main" id="{96A8531E-D209-457E-BDC9-53DFB84F034E}"/>
                  </a:ext>
                </a:extLst>
              </p:cNvPr>
              <p:cNvSpPr txBox="1"/>
              <p:nvPr/>
            </p:nvSpPr>
            <p:spPr>
              <a:xfrm rot="13007415" flipH="1">
                <a:off x="2065418" y="5174001"/>
                <a:ext cx="1416670" cy="4058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50" dirty="0"/>
                  <a:t>characteristic</a:t>
                </a:r>
              </a:p>
            </p:txBody>
          </p:sp>
          <p:grpSp>
            <p:nvGrpSpPr>
              <p:cNvPr id="44" name="Skupina 43">
                <a:extLst>
                  <a:ext uri="{FF2B5EF4-FFF2-40B4-BE49-F238E27FC236}">
                    <a16:creationId xmlns:a16="http://schemas.microsoft.com/office/drawing/2014/main" id="{C2961996-68A7-41A0-949A-E6B4E66FEDB5}"/>
                  </a:ext>
                </a:extLst>
              </p:cNvPr>
              <p:cNvGrpSpPr/>
              <p:nvPr/>
            </p:nvGrpSpPr>
            <p:grpSpPr>
              <a:xfrm flipV="1">
                <a:off x="1619672" y="4555413"/>
                <a:ext cx="255935" cy="292147"/>
                <a:chOff x="4460081" y="3268293"/>
                <a:chExt cx="255935" cy="292147"/>
              </a:xfrm>
            </p:grpSpPr>
            <p:cxnSp>
              <p:nvCxnSpPr>
                <p:cNvPr id="46" name="Straight Connector 4">
                  <a:extLst>
                    <a:ext uri="{FF2B5EF4-FFF2-40B4-BE49-F238E27FC236}">
                      <a16:creationId xmlns:a16="http://schemas.microsoft.com/office/drawing/2014/main" id="{DBDCF5F4-EEF9-465A-908F-D848ED65051A}"/>
                    </a:ext>
                  </a:extLst>
                </p:cNvPr>
                <p:cNvCxnSpPr/>
                <p:nvPr/>
              </p:nvCxnSpPr>
              <p:spPr>
                <a:xfrm>
                  <a:off x="4588167" y="3416424"/>
                  <a:ext cx="127849" cy="144016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Straight Connector 7">
                  <a:extLst>
                    <a:ext uri="{FF2B5EF4-FFF2-40B4-BE49-F238E27FC236}">
                      <a16:creationId xmlns:a16="http://schemas.microsoft.com/office/drawing/2014/main" id="{4A0290EF-22C7-46AB-9703-FA7756C72042}"/>
                    </a:ext>
                  </a:extLst>
                </p:cNvPr>
                <p:cNvCxnSpPr/>
                <p:nvPr/>
              </p:nvCxnSpPr>
              <p:spPr>
                <a:xfrm flipH="1">
                  <a:off x="4460081" y="3416424"/>
                  <a:ext cx="128088" cy="144016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8" name="Oval 21">
                  <a:extLst>
                    <a:ext uri="{FF2B5EF4-FFF2-40B4-BE49-F238E27FC236}">
                      <a16:creationId xmlns:a16="http://schemas.microsoft.com/office/drawing/2014/main" id="{62BC125E-CB7B-4768-A007-78CDF732DC8C}"/>
                    </a:ext>
                  </a:extLst>
                </p:cNvPr>
                <p:cNvSpPr/>
                <p:nvPr/>
              </p:nvSpPr>
              <p:spPr>
                <a:xfrm>
                  <a:off x="4514100" y="3268293"/>
                  <a:ext cx="148131" cy="148131"/>
                </a:xfrm>
                <a:prstGeom prst="ellipse">
                  <a:avLst/>
                </a:prstGeom>
                <a:ln w="12700">
                  <a:solidFill>
                    <a:srgbClr val="00B050"/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/>
                </a:p>
              </p:txBody>
            </p:sp>
          </p:grpSp>
          <p:cxnSp>
            <p:nvCxnSpPr>
              <p:cNvPr id="45" name="Straight Connector 32">
                <a:extLst>
                  <a:ext uri="{FF2B5EF4-FFF2-40B4-BE49-F238E27FC236}">
                    <a16:creationId xmlns:a16="http://schemas.microsoft.com/office/drawing/2014/main" id="{A90AA3B4-488B-44D2-A149-558CA5FD3B1D}"/>
                  </a:ext>
                </a:extLst>
              </p:cNvPr>
              <p:cNvCxnSpPr/>
              <p:nvPr/>
            </p:nvCxnSpPr>
            <p:spPr>
              <a:xfrm rot="5400000" flipV="1">
                <a:off x="3582080" y="6136354"/>
                <a:ext cx="201916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0" name="Skupina 29">
              <a:extLst>
                <a:ext uri="{FF2B5EF4-FFF2-40B4-BE49-F238E27FC236}">
                  <a16:creationId xmlns:a16="http://schemas.microsoft.com/office/drawing/2014/main" id="{7BAC037C-6093-403B-834F-1C97E04D507E}"/>
                </a:ext>
              </a:extLst>
            </p:cNvPr>
            <p:cNvGrpSpPr/>
            <p:nvPr/>
          </p:nvGrpSpPr>
          <p:grpSpPr>
            <a:xfrm flipH="1" flipV="1">
              <a:off x="5432819" y="2103770"/>
              <a:ext cx="2134198" cy="1683656"/>
              <a:chOff x="1619672" y="4553656"/>
              <a:chExt cx="2134198" cy="1683656"/>
            </a:xfrm>
          </p:grpSpPr>
          <p:cxnSp>
            <p:nvCxnSpPr>
              <p:cNvPr id="31" name="Straight Connector 23">
                <a:extLst>
                  <a:ext uri="{FF2B5EF4-FFF2-40B4-BE49-F238E27FC236}">
                    <a16:creationId xmlns:a16="http://schemas.microsoft.com/office/drawing/2014/main" id="{D80B165E-F9D6-400A-83D9-F4C6A837944C}"/>
                  </a:ext>
                </a:extLst>
              </p:cNvPr>
              <p:cNvCxnSpPr>
                <a:stCxn id="39" idx="0"/>
              </p:cNvCxnSpPr>
              <p:nvPr/>
            </p:nvCxnSpPr>
            <p:spPr>
              <a:xfrm>
                <a:off x="1747757" y="4847560"/>
                <a:ext cx="1713966" cy="1276122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2">
                <a:extLst>
                  <a:ext uri="{FF2B5EF4-FFF2-40B4-BE49-F238E27FC236}">
                    <a16:creationId xmlns:a16="http://schemas.microsoft.com/office/drawing/2014/main" id="{C8CF4C71-1FB6-4FA2-A25F-B950ACBCCFA8}"/>
                  </a:ext>
                </a:extLst>
              </p:cNvPr>
              <p:cNvCxnSpPr/>
              <p:nvPr/>
            </p:nvCxnSpPr>
            <p:spPr>
              <a:xfrm flipH="1" flipV="1">
                <a:off x="1748448" y="4553656"/>
                <a:ext cx="1494" cy="286791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14836A4F-2A0B-4DE0-B2D7-0EE7F3365C0A}"/>
                  </a:ext>
                </a:extLst>
              </p:cNvPr>
              <p:cNvCxnSpPr/>
              <p:nvPr/>
            </p:nvCxnSpPr>
            <p:spPr>
              <a:xfrm>
                <a:off x="3461723" y="6123682"/>
                <a:ext cx="292147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" name="TextovéPole 33">
                <a:extLst>
                  <a:ext uri="{FF2B5EF4-FFF2-40B4-BE49-F238E27FC236}">
                    <a16:creationId xmlns:a16="http://schemas.microsoft.com/office/drawing/2014/main" id="{7384B391-DD94-411F-B914-EE7DFEDC064B}"/>
                  </a:ext>
                </a:extLst>
              </p:cNvPr>
              <p:cNvSpPr txBox="1"/>
              <p:nvPr/>
            </p:nvSpPr>
            <p:spPr>
              <a:xfrm rot="13019275" flipH="1">
                <a:off x="2065418" y="5174001"/>
                <a:ext cx="1416670" cy="4058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50" dirty="0"/>
                  <a:t>characteristic</a:t>
                </a:r>
              </a:p>
            </p:txBody>
          </p:sp>
          <p:grpSp>
            <p:nvGrpSpPr>
              <p:cNvPr id="35" name="Skupina 34">
                <a:extLst>
                  <a:ext uri="{FF2B5EF4-FFF2-40B4-BE49-F238E27FC236}">
                    <a16:creationId xmlns:a16="http://schemas.microsoft.com/office/drawing/2014/main" id="{4AD0F0A0-7F53-4883-928C-BF8F942440D3}"/>
                  </a:ext>
                </a:extLst>
              </p:cNvPr>
              <p:cNvGrpSpPr/>
              <p:nvPr/>
            </p:nvGrpSpPr>
            <p:grpSpPr>
              <a:xfrm flipV="1">
                <a:off x="1619672" y="4555413"/>
                <a:ext cx="255935" cy="292147"/>
                <a:chOff x="4460081" y="3268293"/>
                <a:chExt cx="255935" cy="292147"/>
              </a:xfrm>
            </p:grpSpPr>
            <p:cxnSp>
              <p:nvCxnSpPr>
                <p:cNvPr id="37" name="Straight Connector 4">
                  <a:extLst>
                    <a:ext uri="{FF2B5EF4-FFF2-40B4-BE49-F238E27FC236}">
                      <a16:creationId xmlns:a16="http://schemas.microsoft.com/office/drawing/2014/main" id="{3C503B2B-C9D2-4A51-8616-48E93B519A51}"/>
                    </a:ext>
                  </a:extLst>
                </p:cNvPr>
                <p:cNvCxnSpPr/>
                <p:nvPr/>
              </p:nvCxnSpPr>
              <p:spPr>
                <a:xfrm>
                  <a:off x="4588167" y="3416424"/>
                  <a:ext cx="127849" cy="144016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7">
                  <a:extLst>
                    <a:ext uri="{FF2B5EF4-FFF2-40B4-BE49-F238E27FC236}">
                      <a16:creationId xmlns:a16="http://schemas.microsoft.com/office/drawing/2014/main" id="{35922358-0D2B-418D-96F9-FD0E6D312311}"/>
                    </a:ext>
                  </a:extLst>
                </p:cNvPr>
                <p:cNvCxnSpPr/>
                <p:nvPr/>
              </p:nvCxnSpPr>
              <p:spPr>
                <a:xfrm flipH="1">
                  <a:off x="4460081" y="3416424"/>
                  <a:ext cx="128088" cy="144016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9" name="Oval 21">
                  <a:extLst>
                    <a:ext uri="{FF2B5EF4-FFF2-40B4-BE49-F238E27FC236}">
                      <a16:creationId xmlns:a16="http://schemas.microsoft.com/office/drawing/2014/main" id="{5424CE56-CD02-49FE-BC9F-31B7444239D7}"/>
                    </a:ext>
                  </a:extLst>
                </p:cNvPr>
                <p:cNvSpPr/>
                <p:nvPr/>
              </p:nvSpPr>
              <p:spPr>
                <a:xfrm>
                  <a:off x="4514100" y="3268293"/>
                  <a:ext cx="148131" cy="148131"/>
                </a:xfrm>
                <a:prstGeom prst="ellipse">
                  <a:avLst/>
                </a:prstGeom>
                <a:ln w="12700">
                  <a:solidFill>
                    <a:srgbClr val="00B050"/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/>
                </a:p>
              </p:txBody>
            </p:sp>
          </p:grpSp>
          <p:cxnSp>
            <p:nvCxnSpPr>
              <p:cNvPr id="36" name="Straight Connector 32">
                <a:extLst>
                  <a:ext uri="{FF2B5EF4-FFF2-40B4-BE49-F238E27FC236}">
                    <a16:creationId xmlns:a16="http://schemas.microsoft.com/office/drawing/2014/main" id="{B8F57F3E-6031-4D3E-8554-55166E691205}"/>
                  </a:ext>
                </a:extLst>
              </p:cNvPr>
              <p:cNvCxnSpPr/>
              <p:nvPr/>
            </p:nvCxnSpPr>
            <p:spPr>
              <a:xfrm rot="5400000" flipV="1">
                <a:off x="3582080" y="6136354"/>
                <a:ext cx="201916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3274219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0F16F67-F8F6-4E7F-B346-AC2D029D813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graphicEl>
                                              <a:dgm id="{D0F16F67-F8F6-4E7F-B346-AC2D029D813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graphicEl>
                                              <a:dgm id="{D0F16F67-F8F6-4E7F-B346-AC2D029D813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E2CB791-92C4-413B-B4B0-18A34E8C502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graphicEl>
                                              <a:dgm id="{AE2CB791-92C4-413B-B4B0-18A34E8C502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graphicEl>
                                              <a:dgm id="{AE2CB791-92C4-413B-B4B0-18A34E8C502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2C92415-5C1F-474D-8390-6DE5D81CAAA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graphicEl>
                                              <a:dgm id="{22C92415-5C1F-474D-8390-6DE5D81CAAA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graphicEl>
                                              <a:dgm id="{22C92415-5C1F-474D-8390-6DE5D81CAAA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810AD82-CCC0-413D-8C6E-989E0811BA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graphicEl>
                                              <a:dgm id="{5810AD82-CCC0-413D-8C6E-989E0811BA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graphicEl>
                                              <a:dgm id="{5810AD82-CCC0-413D-8C6E-989E0811BA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13C744F-456E-4518-9624-548283B3B1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graphicEl>
                                              <a:dgm id="{E13C744F-456E-4518-9624-548283B3B1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graphicEl>
                                              <a:dgm id="{E13C744F-456E-4518-9624-548283B3B1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289AAD9-9043-465C-A5B1-25370824063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graphicEl>
                                              <a:dgm id="{D289AAD9-9043-465C-A5B1-25370824063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graphicEl>
                                              <a:dgm id="{D289AAD9-9043-465C-A5B1-25370824063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221F3F6-D2D3-4894-B532-FDA4FB12A2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4716" y="181539"/>
            <a:ext cx="10437284" cy="647700"/>
          </a:xfrm>
        </p:spPr>
        <p:txBody>
          <a:bodyPr/>
          <a:lstStyle/>
          <a:p>
            <a:r>
              <a:rPr lang="en-US" dirty="0"/>
              <a:t>We define the rules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F3FF04C-BEEE-49D2-A371-F6CCDF8F24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209" y="949447"/>
            <a:ext cx="7909087" cy="1657339"/>
          </a:xfrm>
        </p:spPr>
        <p:txBody>
          <a:bodyPr/>
          <a:lstStyle/>
          <a:p>
            <a:r>
              <a:rPr lang="en-US" dirty="0"/>
              <a:t>Rules can also potentially identify the link to other contexts</a:t>
            </a:r>
          </a:p>
          <a:p>
            <a:r>
              <a:rPr lang="en-US" dirty="0"/>
              <a:t>They are linked to </a:t>
            </a:r>
            <a:r>
              <a:rPr lang="en-US" b="1" dirty="0"/>
              <a:t>Relationships!</a:t>
            </a:r>
          </a:p>
          <a:p>
            <a:endParaRPr lang="en-US" dirty="0"/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F9C78478-1927-4C98-B114-7BAE036A7B8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19869037"/>
              </p:ext>
            </p:extLst>
          </p:nvPr>
        </p:nvGraphicFramePr>
        <p:xfrm>
          <a:off x="1064561" y="2734147"/>
          <a:ext cx="8160369" cy="40712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5" name="Skupina 4">
            <a:extLst>
              <a:ext uri="{FF2B5EF4-FFF2-40B4-BE49-F238E27FC236}">
                <a16:creationId xmlns:a16="http://schemas.microsoft.com/office/drawing/2014/main" id="{9C4B394D-6A58-401F-AF4F-E377E70E0293}"/>
              </a:ext>
            </a:extLst>
          </p:cNvPr>
          <p:cNvGrpSpPr/>
          <p:nvPr/>
        </p:nvGrpSpPr>
        <p:grpSpPr>
          <a:xfrm>
            <a:off x="8030423" y="141754"/>
            <a:ext cx="4049675" cy="2592393"/>
            <a:chOff x="905537" y="1843456"/>
            <a:chExt cx="7383726" cy="4620871"/>
          </a:xfrm>
        </p:grpSpPr>
        <p:sp>
          <p:nvSpPr>
            <p:cNvPr id="6" name="Rectangle 24">
              <a:extLst>
                <a:ext uri="{FF2B5EF4-FFF2-40B4-BE49-F238E27FC236}">
                  <a16:creationId xmlns:a16="http://schemas.microsoft.com/office/drawing/2014/main" id="{DAAD0D6E-C711-40F8-8946-69485092A3D5}"/>
                </a:ext>
              </a:extLst>
            </p:cNvPr>
            <p:cNvSpPr/>
            <p:nvPr/>
          </p:nvSpPr>
          <p:spPr>
            <a:xfrm>
              <a:off x="905537" y="3783533"/>
              <a:ext cx="1656971" cy="775004"/>
            </a:xfrm>
            <a:prstGeom prst="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Category</a:t>
              </a:r>
            </a:p>
          </p:txBody>
        </p:sp>
        <p:sp>
          <p:nvSpPr>
            <p:cNvPr id="7" name="Rectangle 24">
              <a:extLst>
                <a:ext uri="{FF2B5EF4-FFF2-40B4-BE49-F238E27FC236}">
                  <a16:creationId xmlns:a16="http://schemas.microsoft.com/office/drawing/2014/main" id="{2C6F7685-EB4B-412D-8017-DD51774B092B}"/>
                </a:ext>
              </a:extLst>
            </p:cNvPr>
            <p:cNvSpPr/>
            <p:nvPr/>
          </p:nvSpPr>
          <p:spPr>
            <a:xfrm>
              <a:off x="6632292" y="3783533"/>
              <a:ext cx="1656971" cy="775003"/>
            </a:xfrm>
            <a:prstGeom prst="rect">
              <a:avLst/>
            </a:prstGeom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Rule</a:t>
              </a:r>
            </a:p>
          </p:txBody>
        </p:sp>
        <p:sp>
          <p:nvSpPr>
            <p:cNvPr id="8" name="Rectangle 8">
              <a:extLst>
                <a:ext uri="{FF2B5EF4-FFF2-40B4-BE49-F238E27FC236}">
                  <a16:creationId xmlns:a16="http://schemas.microsoft.com/office/drawing/2014/main" id="{FE8745D0-AD36-4BA9-BB0E-463E64214C16}"/>
                </a:ext>
              </a:extLst>
            </p:cNvPr>
            <p:cNvSpPr/>
            <p:nvPr/>
          </p:nvSpPr>
          <p:spPr>
            <a:xfrm>
              <a:off x="3759681" y="1843456"/>
              <a:ext cx="1656971" cy="720130"/>
            </a:xfrm>
            <a:prstGeom prst="rect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</a:rPr>
                <a:t>Relationship</a:t>
              </a:r>
            </a:p>
          </p:txBody>
        </p:sp>
        <p:sp>
          <p:nvSpPr>
            <p:cNvPr id="9" name="Rectangle 22">
              <a:extLst>
                <a:ext uri="{FF2B5EF4-FFF2-40B4-BE49-F238E27FC236}">
                  <a16:creationId xmlns:a16="http://schemas.microsoft.com/office/drawing/2014/main" id="{92328478-DDD6-4230-B5C6-0F813165F7FA}"/>
                </a:ext>
              </a:extLst>
            </p:cNvPr>
            <p:cNvSpPr/>
            <p:nvPr/>
          </p:nvSpPr>
          <p:spPr>
            <a:xfrm>
              <a:off x="3759681" y="5748596"/>
              <a:ext cx="1656971" cy="715731"/>
            </a:xfrm>
            <a:prstGeom prst="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Operation</a:t>
              </a:r>
            </a:p>
          </p:txBody>
        </p:sp>
        <p:sp>
          <p:nvSpPr>
            <p:cNvPr id="10" name="Rectangle 24">
              <a:extLst>
                <a:ext uri="{FF2B5EF4-FFF2-40B4-BE49-F238E27FC236}">
                  <a16:creationId xmlns:a16="http://schemas.microsoft.com/office/drawing/2014/main" id="{B1928393-E3C5-417D-83DA-7C63D44F14A0}"/>
                </a:ext>
              </a:extLst>
            </p:cNvPr>
            <p:cNvSpPr/>
            <p:nvPr/>
          </p:nvSpPr>
          <p:spPr>
            <a:xfrm>
              <a:off x="3759681" y="3783533"/>
              <a:ext cx="1656971" cy="762671"/>
            </a:xfrm>
            <a:prstGeom prst="rect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Object</a:t>
              </a:r>
            </a:p>
          </p:txBody>
        </p:sp>
        <p:cxnSp>
          <p:nvCxnSpPr>
            <p:cNvPr id="11" name="Straight Connector 23">
              <a:extLst>
                <a:ext uri="{FF2B5EF4-FFF2-40B4-BE49-F238E27FC236}">
                  <a16:creationId xmlns:a16="http://schemas.microsoft.com/office/drawing/2014/main" id="{F944B2E6-3A85-4526-80BB-9FAAE8EBAE3D}"/>
                </a:ext>
              </a:extLst>
            </p:cNvPr>
            <p:cNvCxnSpPr/>
            <p:nvPr/>
          </p:nvCxnSpPr>
          <p:spPr>
            <a:xfrm flipV="1">
              <a:off x="4772094" y="2581998"/>
              <a:ext cx="0" cy="120153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" name="Skupina 11">
              <a:extLst>
                <a:ext uri="{FF2B5EF4-FFF2-40B4-BE49-F238E27FC236}">
                  <a16:creationId xmlns:a16="http://schemas.microsoft.com/office/drawing/2014/main" id="{B11D0C4B-939A-4FC4-8693-B7C020852C26}"/>
                </a:ext>
              </a:extLst>
            </p:cNvPr>
            <p:cNvGrpSpPr/>
            <p:nvPr/>
          </p:nvGrpSpPr>
          <p:grpSpPr>
            <a:xfrm>
              <a:off x="4644008" y="3484193"/>
              <a:ext cx="255935" cy="292147"/>
              <a:chOff x="4460081" y="3268293"/>
              <a:chExt cx="255935" cy="292147"/>
            </a:xfrm>
          </p:grpSpPr>
          <p:cxnSp>
            <p:nvCxnSpPr>
              <p:cNvPr id="84" name="Straight Connector 4">
                <a:extLst>
                  <a:ext uri="{FF2B5EF4-FFF2-40B4-BE49-F238E27FC236}">
                    <a16:creationId xmlns:a16="http://schemas.microsoft.com/office/drawing/2014/main" id="{B4350350-999D-4CC4-9901-52D2386063E6}"/>
                  </a:ext>
                </a:extLst>
              </p:cNvPr>
              <p:cNvCxnSpPr/>
              <p:nvPr/>
            </p:nvCxnSpPr>
            <p:spPr>
              <a:xfrm>
                <a:off x="4588167" y="3416424"/>
                <a:ext cx="127849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7">
                <a:extLst>
                  <a:ext uri="{FF2B5EF4-FFF2-40B4-BE49-F238E27FC236}">
                    <a16:creationId xmlns:a16="http://schemas.microsoft.com/office/drawing/2014/main" id="{9795627D-9CA6-4086-8712-A3E89670BD10}"/>
                  </a:ext>
                </a:extLst>
              </p:cNvPr>
              <p:cNvCxnSpPr/>
              <p:nvPr/>
            </p:nvCxnSpPr>
            <p:spPr>
              <a:xfrm flipH="1">
                <a:off x="4460081" y="3416424"/>
                <a:ext cx="128088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6" name="Oval 21">
                <a:extLst>
                  <a:ext uri="{FF2B5EF4-FFF2-40B4-BE49-F238E27FC236}">
                    <a16:creationId xmlns:a16="http://schemas.microsoft.com/office/drawing/2014/main" id="{47494F50-EC88-4080-84F0-772401899D43}"/>
                  </a:ext>
                </a:extLst>
              </p:cNvPr>
              <p:cNvSpPr/>
              <p:nvPr/>
            </p:nvSpPr>
            <p:spPr>
              <a:xfrm>
                <a:off x="4514100" y="3268293"/>
                <a:ext cx="148131" cy="148131"/>
              </a:xfrm>
              <a:prstGeom prst="ellipse">
                <a:avLst/>
              </a:prstGeom>
              <a:ln w="12700"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200" dirty="0"/>
              </a:p>
            </p:txBody>
          </p:sp>
        </p:grpSp>
        <p:grpSp>
          <p:nvGrpSpPr>
            <p:cNvPr id="13" name="Skupina 12">
              <a:extLst>
                <a:ext uri="{FF2B5EF4-FFF2-40B4-BE49-F238E27FC236}">
                  <a16:creationId xmlns:a16="http://schemas.microsoft.com/office/drawing/2014/main" id="{471F0AA7-CF21-4D8C-B3B7-C857B6AE5AE3}"/>
                </a:ext>
              </a:extLst>
            </p:cNvPr>
            <p:cNvGrpSpPr/>
            <p:nvPr/>
          </p:nvGrpSpPr>
          <p:grpSpPr>
            <a:xfrm flipV="1">
              <a:off x="4644008" y="2581997"/>
              <a:ext cx="255935" cy="292147"/>
              <a:chOff x="4460081" y="3268293"/>
              <a:chExt cx="255935" cy="292147"/>
            </a:xfrm>
          </p:grpSpPr>
          <p:cxnSp>
            <p:nvCxnSpPr>
              <p:cNvPr id="81" name="Straight Connector 4">
                <a:extLst>
                  <a:ext uri="{FF2B5EF4-FFF2-40B4-BE49-F238E27FC236}">
                    <a16:creationId xmlns:a16="http://schemas.microsoft.com/office/drawing/2014/main" id="{7806B2E6-733F-418B-A438-59A997BFEB47}"/>
                  </a:ext>
                </a:extLst>
              </p:cNvPr>
              <p:cNvCxnSpPr/>
              <p:nvPr/>
            </p:nvCxnSpPr>
            <p:spPr>
              <a:xfrm>
                <a:off x="4588167" y="3416424"/>
                <a:ext cx="127849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7">
                <a:extLst>
                  <a:ext uri="{FF2B5EF4-FFF2-40B4-BE49-F238E27FC236}">
                    <a16:creationId xmlns:a16="http://schemas.microsoft.com/office/drawing/2014/main" id="{9D4ABAFA-6E29-48D0-85B6-8B28A40BC9B5}"/>
                  </a:ext>
                </a:extLst>
              </p:cNvPr>
              <p:cNvCxnSpPr/>
              <p:nvPr/>
            </p:nvCxnSpPr>
            <p:spPr>
              <a:xfrm flipH="1">
                <a:off x="4460081" y="3416424"/>
                <a:ext cx="128088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3" name="Oval 21">
                <a:extLst>
                  <a:ext uri="{FF2B5EF4-FFF2-40B4-BE49-F238E27FC236}">
                    <a16:creationId xmlns:a16="http://schemas.microsoft.com/office/drawing/2014/main" id="{436E0739-116F-40B4-940A-E894F0C3CC9C}"/>
                  </a:ext>
                </a:extLst>
              </p:cNvPr>
              <p:cNvSpPr/>
              <p:nvPr/>
            </p:nvSpPr>
            <p:spPr>
              <a:xfrm>
                <a:off x="4514100" y="3268293"/>
                <a:ext cx="148131" cy="148131"/>
              </a:xfrm>
              <a:prstGeom prst="ellipse">
                <a:avLst/>
              </a:prstGeom>
              <a:ln w="12700"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200" dirty="0"/>
              </a:p>
            </p:txBody>
          </p:sp>
        </p:grpSp>
        <p:sp>
          <p:nvSpPr>
            <p:cNvPr id="14" name="TextovéPole 13">
              <a:extLst>
                <a:ext uri="{FF2B5EF4-FFF2-40B4-BE49-F238E27FC236}">
                  <a16:creationId xmlns:a16="http://schemas.microsoft.com/office/drawing/2014/main" id="{78170FD2-C106-4174-A11F-7C458648075A}"/>
                </a:ext>
              </a:extLst>
            </p:cNvPr>
            <p:cNvSpPr txBox="1"/>
            <p:nvPr/>
          </p:nvSpPr>
          <p:spPr>
            <a:xfrm>
              <a:off x="4497561" y="3046935"/>
              <a:ext cx="400182" cy="4058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/>
                <a:t>P</a:t>
              </a:r>
            </a:p>
          </p:txBody>
        </p:sp>
        <p:cxnSp>
          <p:nvCxnSpPr>
            <p:cNvPr id="15" name="Straight Connector 23">
              <a:extLst>
                <a:ext uri="{FF2B5EF4-FFF2-40B4-BE49-F238E27FC236}">
                  <a16:creationId xmlns:a16="http://schemas.microsoft.com/office/drawing/2014/main" id="{80B3426C-8496-45A1-BFC4-7B51C118E32F}"/>
                </a:ext>
              </a:extLst>
            </p:cNvPr>
            <p:cNvCxnSpPr/>
            <p:nvPr/>
          </p:nvCxnSpPr>
          <p:spPr>
            <a:xfrm flipV="1">
              <a:off x="4372143" y="2564905"/>
              <a:ext cx="0" cy="120153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32">
              <a:extLst>
                <a:ext uri="{FF2B5EF4-FFF2-40B4-BE49-F238E27FC236}">
                  <a16:creationId xmlns:a16="http://schemas.microsoft.com/office/drawing/2014/main" id="{860EBBEE-8B24-4B2C-A01D-B68193CB42F9}"/>
                </a:ext>
              </a:extLst>
            </p:cNvPr>
            <p:cNvCxnSpPr/>
            <p:nvPr/>
          </p:nvCxnSpPr>
          <p:spPr>
            <a:xfrm>
              <a:off x="4272676" y="3678932"/>
              <a:ext cx="20191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ovéPole 16">
              <a:extLst>
                <a:ext uri="{FF2B5EF4-FFF2-40B4-BE49-F238E27FC236}">
                  <a16:creationId xmlns:a16="http://schemas.microsoft.com/office/drawing/2014/main" id="{E44EDEB6-97EA-4217-95CD-8E1E9DC088CC}"/>
                </a:ext>
              </a:extLst>
            </p:cNvPr>
            <p:cNvSpPr txBox="1"/>
            <p:nvPr/>
          </p:nvSpPr>
          <p:spPr>
            <a:xfrm>
              <a:off x="4062306" y="3046935"/>
              <a:ext cx="405117" cy="4058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/>
                <a:t>R</a:t>
              </a:r>
            </a:p>
          </p:txBody>
        </p:sp>
        <p:grpSp>
          <p:nvGrpSpPr>
            <p:cNvPr id="18" name="Skupina 17">
              <a:extLst>
                <a:ext uri="{FF2B5EF4-FFF2-40B4-BE49-F238E27FC236}">
                  <a16:creationId xmlns:a16="http://schemas.microsoft.com/office/drawing/2014/main" id="{F79F9F7C-BCDC-4F25-BA12-C60EF3DC8B44}"/>
                </a:ext>
              </a:extLst>
            </p:cNvPr>
            <p:cNvGrpSpPr/>
            <p:nvPr/>
          </p:nvGrpSpPr>
          <p:grpSpPr>
            <a:xfrm flipV="1">
              <a:off x="4271268" y="2636912"/>
              <a:ext cx="201916" cy="211901"/>
              <a:chOff x="4271268" y="2636912"/>
              <a:chExt cx="201916" cy="211901"/>
            </a:xfrm>
          </p:grpSpPr>
          <p:cxnSp>
            <p:nvCxnSpPr>
              <p:cNvPr id="79" name="Straight Connector 32">
                <a:extLst>
                  <a:ext uri="{FF2B5EF4-FFF2-40B4-BE49-F238E27FC236}">
                    <a16:creationId xmlns:a16="http://schemas.microsoft.com/office/drawing/2014/main" id="{48AA449C-9B8D-4C7C-B9CB-C4BAEB493B7F}"/>
                  </a:ext>
                </a:extLst>
              </p:cNvPr>
              <p:cNvCxnSpPr/>
              <p:nvPr/>
            </p:nvCxnSpPr>
            <p:spPr>
              <a:xfrm>
                <a:off x="4271268" y="2848813"/>
                <a:ext cx="201916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0" name="Oval 39">
                <a:extLst>
                  <a:ext uri="{FF2B5EF4-FFF2-40B4-BE49-F238E27FC236}">
                    <a16:creationId xmlns:a16="http://schemas.microsoft.com/office/drawing/2014/main" id="{C99869BA-E45F-45EB-97D4-39435CAEC3C8}"/>
                  </a:ext>
                </a:extLst>
              </p:cNvPr>
              <p:cNvSpPr/>
              <p:nvPr/>
            </p:nvSpPr>
            <p:spPr>
              <a:xfrm rot="10800000">
                <a:off x="4296667" y="2636912"/>
                <a:ext cx="148131" cy="148131"/>
              </a:xfrm>
              <a:prstGeom prst="ellipse">
                <a:avLst/>
              </a:prstGeom>
              <a:ln w="12700"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200" dirty="0"/>
              </a:p>
            </p:txBody>
          </p:sp>
        </p:grpSp>
        <p:sp>
          <p:nvSpPr>
            <p:cNvPr id="19" name="TextovéPole 18">
              <a:extLst>
                <a:ext uri="{FF2B5EF4-FFF2-40B4-BE49-F238E27FC236}">
                  <a16:creationId xmlns:a16="http://schemas.microsoft.com/office/drawing/2014/main" id="{3F045C90-E85E-4993-A47C-0BD75AE729ED}"/>
                </a:ext>
              </a:extLst>
            </p:cNvPr>
            <p:cNvSpPr txBox="1"/>
            <p:nvPr/>
          </p:nvSpPr>
          <p:spPr>
            <a:xfrm>
              <a:off x="4266873" y="5045326"/>
              <a:ext cx="405117" cy="4058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/>
                <a:t>R</a:t>
              </a:r>
            </a:p>
          </p:txBody>
        </p:sp>
        <p:grpSp>
          <p:nvGrpSpPr>
            <p:cNvPr id="20" name="Skupina 19">
              <a:extLst>
                <a:ext uri="{FF2B5EF4-FFF2-40B4-BE49-F238E27FC236}">
                  <a16:creationId xmlns:a16="http://schemas.microsoft.com/office/drawing/2014/main" id="{052C0DC3-5E15-40F3-A192-93F6F7E84B54}"/>
                </a:ext>
              </a:extLst>
            </p:cNvPr>
            <p:cNvGrpSpPr/>
            <p:nvPr/>
          </p:nvGrpSpPr>
          <p:grpSpPr>
            <a:xfrm flipV="1">
              <a:off x="4475835" y="4563296"/>
              <a:ext cx="203324" cy="1201536"/>
              <a:chOff x="4475835" y="4563296"/>
              <a:chExt cx="203324" cy="1201536"/>
            </a:xfrm>
          </p:grpSpPr>
          <p:cxnSp>
            <p:nvCxnSpPr>
              <p:cNvPr id="74" name="Straight Connector 23">
                <a:extLst>
                  <a:ext uri="{FF2B5EF4-FFF2-40B4-BE49-F238E27FC236}">
                    <a16:creationId xmlns:a16="http://schemas.microsoft.com/office/drawing/2014/main" id="{C6C20D9C-3393-4F19-8F7A-0885E87CD47D}"/>
                  </a:ext>
                </a:extLst>
              </p:cNvPr>
              <p:cNvCxnSpPr/>
              <p:nvPr/>
            </p:nvCxnSpPr>
            <p:spPr>
              <a:xfrm flipV="1">
                <a:off x="4576710" y="4563296"/>
                <a:ext cx="0" cy="120153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32">
                <a:extLst>
                  <a:ext uri="{FF2B5EF4-FFF2-40B4-BE49-F238E27FC236}">
                    <a16:creationId xmlns:a16="http://schemas.microsoft.com/office/drawing/2014/main" id="{8F7AFB69-CF80-4CCD-BBFB-E4FDDE90A25D}"/>
                  </a:ext>
                </a:extLst>
              </p:cNvPr>
              <p:cNvCxnSpPr/>
              <p:nvPr/>
            </p:nvCxnSpPr>
            <p:spPr>
              <a:xfrm>
                <a:off x="4477243" y="5677323"/>
                <a:ext cx="201916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76" name="Skupina 75">
                <a:extLst>
                  <a:ext uri="{FF2B5EF4-FFF2-40B4-BE49-F238E27FC236}">
                    <a16:creationId xmlns:a16="http://schemas.microsoft.com/office/drawing/2014/main" id="{24609ECC-7928-4088-A9C7-8FD272214675}"/>
                  </a:ext>
                </a:extLst>
              </p:cNvPr>
              <p:cNvGrpSpPr/>
              <p:nvPr/>
            </p:nvGrpSpPr>
            <p:grpSpPr>
              <a:xfrm flipV="1">
                <a:off x="4475835" y="4635303"/>
                <a:ext cx="201916" cy="211901"/>
                <a:chOff x="4271268" y="2636912"/>
                <a:chExt cx="201916" cy="211901"/>
              </a:xfrm>
            </p:grpSpPr>
            <p:cxnSp>
              <p:nvCxnSpPr>
                <p:cNvPr id="77" name="Straight Connector 32">
                  <a:extLst>
                    <a:ext uri="{FF2B5EF4-FFF2-40B4-BE49-F238E27FC236}">
                      <a16:creationId xmlns:a16="http://schemas.microsoft.com/office/drawing/2014/main" id="{19828790-CA06-4F51-916E-B36A37134483}"/>
                    </a:ext>
                  </a:extLst>
                </p:cNvPr>
                <p:cNvCxnSpPr/>
                <p:nvPr/>
              </p:nvCxnSpPr>
              <p:spPr>
                <a:xfrm>
                  <a:off x="4271268" y="2848813"/>
                  <a:ext cx="201916" cy="0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8" name="Oval 39">
                  <a:extLst>
                    <a:ext uri="{FF2B5EF4-FFF2-40B4-BE49-F238E27FC236}">
                      <a16:creationId xmlns:a16="http://schemas.microsoft.com/office/drawing/2014/main" id="{F92C0DDE-6F5D-4503-96C8-B485AD0545CA}"/>
                    </a:ext>
                  </a:extLst>
                </p:cNvPr>
                <p:cNvSpPr/>
                <p:nvPr/>
              </p:nvSpPr>
              <p:spPr>
                <a:xfrm rot="10800000">
                  <a:off x="4296667" y="2636912"/>
                  <a:ext cx="148131" cy="148131"/>
                </a:xfrm>
                <a:prstGeom prst="ellipse">
                  <a:avLst/>
                </a:prstGeom>
                <a:ln w="12700">
                  <a:solidFill>
                    <a:srgbClr val="00B050"/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/>
                </a:p>
              </p:txBody>
            </p:sp>
          </p:grpSp>
        </p:grpSp>
        <p:cxnSp>
          <p:nvCxnSpPr>
            <p:cNvPr id="21" name="Straight Connector 23">
              <a:extLst>
                <a:ext uri="{FF2B5EF4-FFF2-40B4-BE49-F238E27FC236}">
                  <a16:creationId xmlns:a16="http://schemas.microsoft.com/office/drawing/2014/main" id="{0AC05CDD-B397-4BAD-B3AA-CFE184CD1C78}"/>
                </a:ext>
              </a:extLst>
            </p:cNvPr>
            <p:cNvCxnSpPr/>
            <p:nvPr/>
          </p:nvCxnSpPr>
          <p:spPr>
            <a:xfrm rot="5400000">
              <a:off x="3164680" y="3563313"/>
              <a:ext cx="0" cy="120153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32">
              <a:extLst>
                <a:ext uri="{FF2B5EF4-FFF2-40B4-BE49-F238E27FC236}">
                  <a16:creationId xmlns:a16="http://schemas.microsoft.com/office/drawing/2014/main" id="{2ACCF077-63B5-4762-BF50-D7DC5AAD355A}"/>
                </a:ext>
              </a:extLst>
            </p:cNvPr>
            <p:cNvCxnSpPr/>
            <p:nvPr/>
          </p:nvCxnSpPr>
          <p:spPr>
            <a:xfrm rot="5400000" flipV="1">
              <a:off x="3576981" y="4165572"/>
              <a:ext cx="20191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3" name="Skupina 22">
              <a:extLst>
                <a:ext uri="{FF2B5EF4-FFF2-40B4-BE49-F238E27FC236}">
                  <a16:creationId xmlns:a16="http://schemas.microsoft.com/office/drawing/2014/main" id="{7027C969-3544-43CD-B220-18EF4701FF6C}"/>
                </a:ext>
              </a:extLst>
            </p:cNvPr>
            <p:cNvGrpSpPr/>
            <p:nvPr/>
          </p:nvGrpSpPr>
          <p:grpSpPr>
            <a:xfrm rot="5400000">
              <a:off x="2640912" y="4058214"/>
              <a:ext cx="201916" cy="211901"/>
              <a:chOff x="4271268" y="2636912"/>
              <a:chExt cx="201916" cy="211901"/>
            </a:xfrm>
          </p:grpSpPr>
          <p:cxnSp>
            <p:nvCxnSpPr>
              <p:cNvPr id="72" name="Straight Connector 32">
                <a:extLst>
                  <a:ext uri="{FF2B5EF4-FFF2-40B4-BE49-F238E27FC236}">
                    <a16:creationId xmlns:a16="http://schemas.microsoft.com/office/drawing/2014/main" id="{E14673DA-E0A8-4811-9252-9E6CC0881E9F}"/>
                  </a:ext>
                </a:extLst>
              </p:cNvPr>
              <p:cNvCxnSpPr/>
              <p:nvPr/>
            </p:nvCxnSpPr>
            <p:spPr>
              <a:xfrm>
                <a:off x="4271268" y="2848813"/>
                <a:ext cx="201916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3" name="Oval 39">
                <a:extLst>
                  <a:ext uri="{FF2B5EF4-FFF2-40B4-BE49-F238E27FC236}">
                    <a16:creationId xmlns:a16="http://schemas.microsoft.com/office/drawing/2014/main" id="{50AF64D7-C710-4671-9759-A72817628D8C}"/>
                  </a:ext>
                </a:extLst>
              </p:cNvPr>
              <p:cNvSpPr/>
              <p:nvPr/>
            </p:nvSpPr>
            <p:spPr>
              <a:xfrm rot="10800000">
                <a:off x="4296667" y="2636912"/>
                <a:ext cx="148131" cy="148131"/>
              </a:xfrm>
              <a:prstGeom prst="ellipse">
                <a:avLst/>
              </a:prstGeom>
              <a:ln w="12700"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200" dirty="0"/>
              </a:p>
            </p:txBody>
          </p:sp>
        </p:grpSp>
        <p:grpSp>
          <p:nvGrpSpPr>
            <p:cNvPr id="24" name="Skupina 23">
              <a:extLst>
                <a:ext uri="{FF2B5EF4-FFF2-40B4-BE49-F238E27FC236}">
                  <a16:creationId xmlns:a16="http://schemas.microsoft.com/office/drawing/2014/main" id="{DA7C4456-A343-46DC-BFBC-970691F66244}"/>
                </a:ext>
              </a:extLst>
            </p:cNvPr>
            <p:cNvGrpSpPr/>
            <p:nvPr/>
          </p:nvGrpSpPr>
          <p:grpSpPr>
            <a:xfrm rot="16200000" flipH="1" flipV="1">
              <a:off x="5935202" y="3565267"/>
              <a:ext cx="203324" cy="1201536"/>
              <a:chOff x="4475835" y="4563296"/>
              <a:chExt cx="203324" cy="1201536"/>
            </a:xfrm>
          </p:grpSpPr>
          <p:cxnSp>
            <p:nvCxnSpPr>
              <p:cNvPr id="67" name="Straight Connector 23">
                <a:extLst>
                  <a:ext uri="{FF2B5EF4-FFF2-40B4-BE49-F238E27FC236}">
                    <a16:creationId xmlns:a16="http://schemas.microsoft.com/office/drawing/2014/main" id="{E7275E98-1041-4024-9DFE-EF8BBABD9071}"/>
                  </a:ext>
                </a:extLst>
              </p:cNvPr>
              <p:cNvCxnSpPr/>
              <p:nvPr/>
            </p:nvCxnSpPr>
            <p:spPr>
              <a:xfrm flipV="1">
                <a:off x="4576710" y="4563296"/>
                <a:ext cx="0" cy="120153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32">
                <a:extLst>
                  <a:ext uri="{FF2B5EF4-FFF2-40B4-BE49-F238E27FC236}">
                    <a16:creationId xmlns:a16="http://schemas.microsoft.com/office/drawing/2014/main" id="{69CF44AD-CB16-44F8-8361-1BFA834F3C0C}"/>
                  </a:ext>
                </a:extLst>
              </p:cNvPr>
              <p:cNvCxnSpPr/>
              <p:nvPr/>
            </p:nvCxnSpPr>
            <p:spPr>
              <a:xfrm>
                <a:off x="4477243" y="5677323"/>
                <a:ext cx="201916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69" name="Skupina 68">
                <a:extLst>
                  <a:ext uri="{FF2B5EF4-FFF2-40B4-BE49-F238E27FC236}">
                    <a16:creationId xmlns:a16="http://schemas.microsoft.com/office/drawing/2014/main" id="{68CB1472-380E-405D-AE7D-DEB2DE45478D}"/>
                  </a:ext>
                </a:extLst>
              </p:cNvPr>
              <p:cNvGrpSpPr/>
              <p:nvPr/>
            </p:nvGrpSpPr>
            <p:grpSpPr>
              <a:xfrm flipV="1">
                <a:off x="4475835" y="4635303"/>
                <a:ext cx="201916" cy="211901"/>
                <a:chOff x="4271268" y="2636912"/>
                <a:chExt cx="201916" cy="211901"/>
              </a:xfrm>
            </p:grpSpPr>
            <p:cxnSp>
              <p:nvCxnSpPr>
                <p:cNvPr id="70" name="Straight Connector 32">
                  <a:extLst>
                    <a:ext uri="{FF2B5EF4-FFF2-40B4-BE49-F238E27FC236}">
                      <a16:creationId xmlns:a16="http://schemas.microsoft.com/office/drawing/2014/main" id="{52924688-BC07-4385-98AA-266F0125F72F}"/>
                    </a:ext>
                  </a:extLst>
                </p:cNvPr>
                <p:cNvCxnSpPr/>
                <p:nvPr/>
              </p:nvCxnSpPr>
              <p:spPr>
                <a:xfrm>
                  <a:off x="4271268" y="2848813"/>
                  <a:ext cx="201916" cy="0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1" name="Oval 39">
                  <a:extLst>
                    <a:ext uri="{FF2B5EF4-FFF2-40B4-BE49-F238E27FC236}">
                      <a16:creationId xmlns:a16="http://schemas.microsoft.com/office/drawing/2014/main" id="{D3F0CAD6-5E48-467F-8F47-784AB0DBA8C0}"/>
                    </a:ext>
                  </a:extLst>
                </p:cNvPr>
                <p:cNvSpPr/>
                <p:nvPr/>
              </p:nvSpPr>
              <p:spPr>
                <a:xfrm rot="10800000">
                  <a:off x="4296667" y="2636912"/>
                  <a:ext cx="148131" cy="148131"/>
                </a:xfrm>
                <a:prstGeom prst="ellipse">
                  <a:avLst/>
                </a:prstGeom>
                <a:ln w="12700">
                  <a:solidFill>
                    <a:srgbClr val="00B050"/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/>
                </a:p>
              </p:txBody>
            </p:sp>
          </p:grpSp>
        </p:grpSp>
        <p:sp>
          <p:nvSpPr>
            <p:cNvPr id="25" name="TextovéPole 24">
              <a:extLst>
                <a:ext uri="{FF2B5EF4-FFF2-40B4-BE49-F238E27FC236}">
                  <a16:creationId xmlns:a16="http://schemas.microsoft.com/office/drawing/2014/main" id="{29FB4279-1189-4528-9E80-4AF4E0B0EAA9}"/>
                </a:ext>
              </a:extLst>
            </p:cNvPr>
            <p:cNvSpPr txBox="1"/>
            <p:nvPr/>
          </p:nvSpPr>
          <p:spPr>
            <a:xfrm>
              <a:off x="3085887" y="3866630"/>
              <a:ext cx="405117" cy="4058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/>
                <a:t>R</a:t>
              </a:r>
            </a:p>
          </p:txBody>
        </p:sp>
        <p:sp>
          <p:nvSpPr>
            <p:cNvPr id="26" name="TextovéPole 25">
              <a:extLst>
                <a:ext uri="{FF2B5EF4-FFF2-40B4-BE49-F238E27FC236}">
                  <a16:creationId xmlns:a16="http://schemas.microsoft.com/office/drawing/2014/main" id="{228BE087-4C02-44A3-91F7-D4E9E754F857}"/>
                </a:ext>
              </a:extLst>
            </p:cNvPr>
            <p:cNvSpPr txBox="1"/>
            <p:nvPr/>
          </p:nvSpPr>
          <p:spPr>
            <a:xfrm>
              <a:off x="5810971" y="3858267"/>
              <a:ext cx="405117" cy="4058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/>
                <a:t>R</a:t>
              </a:r>
            </a:p>
          </p:txBody>
        </p:sp>
        <p:grpSp>
          <p:nvGrpSpPr>
            <p:cNvPr id="27" name="Skupina 26">
              <a:extLst>
                <a:ext uri="{FF2B5EF4-FFF2-40B4-BE49-F238E27FC236}">
                  <a16:creationId xmlns:a16="http://schemas.microsoft.com/office/drawing/2014/main" id="{3ACB809A-9613-4E99-BDC4-52BB1E3773EA}"/>
                </a:ext>
              </a:extLst>
            </p:cNvPr>
            <p:cNvGrpSpPr/>
            <p:nvPr/>
          </p:nvGrpSpPr>
          <p:grpSpPr>
            <a:xfrm>
              <a:off x="1619672" y="4553656"/>
              <a:ext cx="2134198" cy="1683656"/>
              <a:chOff x="1619672" y="4553656"/>
              <a:chExt cx="2134198" cy="1683656"/>
            </a:xfrm>
          </p:grpSpPr>
          <p:cxnSp>
            <p:nvCxnSpPr>
              <p:cNvPr id="58" name="Straight Connector 23">
                <a:extLst>
                  <a:ext uri="{FF2B5EF4-FFF2-40B4-BE49-F238E27FC236}">
                    <a16:creationId xmlns:a16="http://schemas.microsoft.com/office/drawing/2014/main" id="{74162916-C735-4026-9F15-ED821B235A2D}"/>
                  </a:ext>
                </a:extLst>
              </p:cNvPr>
              <p:cNvCxnSpPr>
                <a:stCxn id="66" idx="0"/>
              </p:cNvCxnSpPr>
              <p:nvPr/>
            </p:nvCxnSpPr>
            <p:spPr>
              <a:xfrm>
                <a:off x="1747757" y="4847560"/>
                <a:ext cx="1713966" cy="1276122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32">
                <a:extLst>
                  <a:ext uri="{FF2B5EF4-FFF2-40B4-BE49-F238E27FC236}">
                    <a16:creationId xmlns:a16="http://schemas.microsoft.com/office/drawing/2014/main" id="{3B32A4E1-A224-4017-8CA0-7D8D3C21B8D5}"/>
                  </a:ext>
                </a:extLst>
              </p:cNvPr>
              <p:cNvCxnSpPr/>
              <p:nvPr/>
            </p:nvCxnSpPr>
            <p:spPr>
              <a:xfrm flipH="1" flipV="1">
                <a:off x="1748448" y="4553656"/>
                <a:ext cx="1494" cy="286791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32">
                <a:extLst>
                  <a:ext uri="{FF2B5EF4-FFF2-40B4-BE49-F238E27FC236}">
                    <a16:creationId xmlns:a16="http://schemas.microsoft.com/office/drawing/2014/main" id="{90B6FB92-6401-4D6E-B259-5AA2BE6A85FE}"/>
                  </a:ext>
                </a:extLst>
              </p:cNvPr>
              <p:cNvCxnSpPr/>
              <p:nvPr/>
            </p:nvCxnSpPr>
            <p:spPr>
              <a:xfrm>
                <a:off x="3461723" y="6123682"/>
                <a:ext cx="292147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1" name="TextovéPole 60">
                <a:extLst>
                  <a:ext uri="{FF2B5EF4-FFF2-40B4-BE49-F238E27FC236}">
                    <a16:creationId xmlns:a16="http://schemas.microsoft.com/office/drawing/2014/main" id="{802B6E4E-F57D-4EDD-889A-F11AAAB5AAE9}"/>
                  </a:ext>
                </a:extLst>
              </p:cNvPr>
              <p:cNvSpPr txBox="1"/>
              <p:nvPr/>
            </p:nvSpPr>
            <p:spPr>
              <a:xfrm rot="2167460" flipH="1">
                <a:off x="2065418" y="5173999"/>
                <a:ext cx="1416670" cy="4058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50" dirty="0"/>
                  <a:t>characteristic</a:t>
                </a:r>
              </a:p>
            </p:txBody>
          </p:sp>
          <p:grpSp>
            <p:nvGrpSpPr>
              <p:cNvPr id="62" name="Skupina 61">
                <a:extLst>
                  <a:ext uri="{FF2B5EF4-FFF2-40B4-BE49-F238E27FC236}">
                    <a16:creationId xmlns:a16="http://schemas.microsoft.com/office/drawing/2014/main" id="{5FFA15A6-C870-4897-9FE0-0A6F21B2233D}"/>
                  </a:ext>
                </a:extLst>
              </p:cNvPr>
              <p:cNvGrpSpPr/>
              <p:nvPr/>
            </p:nvGrpSpPr>
            <p:grpSpPr>
              <a:xfrm flipV="1">
                <a:off x="1619672" y="4555413"/>
                <a:ext cx="255935" cy="292147"/>
                <a:chOff x="4460081" y="3268293"/>
                <a:chExt cx="255935" cy="292147"/>
              </a:xfrm>
            </p:grpSpPr>
            <p:cxnSp>
              <p:nvCxnSpPr>
                <p:cNvPr id="64" name="Straight Connector 4">
                  <a:extLst>
                    <a:ext uri="{FF2B5EF4-FFF2-40B4-BE49-F238E27FC236}">
                      <a16:creationId xmlns:a16="http://schemas.microsoft.com/office/drawing/2014/main" id="{581C26DD-12EB-4EFE-A0B1-E928EC8A30B5}"/>
                    </a:ext>
                  </a:extLst>
                </p:cNvPr>
                <p:cNvCxnSpPr/>
                <p:nvPr/>
              </p:nvCxnSpPr>
              <p:spPr>
                <a:xfrm>
                  <a:off x="4588167" y="3416424"/>
                  <a:ext cx="127849" cy="144016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5" name="Straight Connector 7">
                  <a:extLst>
                    <a:ext uri="{FF2B5EF4-FFF2-40B4-BE49-F238E27FC236}">
                      <a16:creationId xmlns:a16="http://schemas.microsoft.com/office/drawing/2014/main" id="{7D14C3B9-A7A5-4A28-8532-B6CAA8E24442}"/>
                    </a:ext>
                  </a:extLst>
                </p:cNvPr>
                <p:cNvCxnSpPr/>
                <p:nvPr/>
              </p:nvCxnSpPr>
              <p:spPr>
                <a:xfrm flipH="1">
                  <a:off x="4460081" y="3416424"/>
                  <a:ext cx="128088" cy="144016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6" name="Oval 21">
                  <a:extLst>
                    <a:ext uri="{FF2B5EF4-FFF2-40B4-BE49-F238E27FC236}">
                      <a16:creationId xmlns:a16="http://schemas.microsoft.com/office/drawing/2014/main" id="{371AAC43-DC06-45D4-A6FF-E5788A71C258}"/>
                    </a:ext>
                  </a:extLst>
                </p:cNvPr>
                <p:cNvSpPr/>
                <p:nvPr/>
              </p:nvSpPr>
              <p:spPr>
                <a:xfrm>
                  <a:off x="4514100" y="3268293"/>
                  <a:ext cx="148131" cy="148131"/>
                </a:xfrm>
                <a:prstGeom prst="ellipse">
                  <a:avLst/>
                </a:prstGeom>
                <a:ln w="12700">
                  <a:solidFill>
                    <a:srgbClr val="00B050"/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/>
                </a:p>
              </p:txBody>
            </p:sp>
          </p:grpSp>
          <p:cxnSp>
            <p:nvCxnSpPr>
              <p:cNvPr id="63" name="Straight Connector 32">
                <a:extLst>
                  <a:ext uri="{FF2B5EF4-FFF2-40B4-BE49-F238E27FC236}">
                    <a16:creationId xmlns:a16="http://schemas.microsoft.com/office/drawing/2014/main" id="{1BCF197E-D23F-40E5-A6A0-81F423D2522F}"/>
                  </a:ext>
                </a:extLst>
              </p:cNvPr>
              <p:cNvCxnSpPr/>
              <p:nvPr/>
            </p:nvCxnSpPr>
            <p:spPr>
              <a:xfrm rot="5400000" flipV="1">
                <a:off x="3582080" y="6136354"/>
                <a:ext cx="201916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8" name="Skupina 27">
              <a:extLst>
                <a:ext uri="{FF2B5EF4-FFF2-40B4-BE49-F238E27FC236}">
                  <a16:creationId xmlns:a16="http://schemas.microsoft.com/office/drawing/2014/main" id="{D8280522-6504-465A-8D2D-48D003C676E9}"/>
                </a:ext>
              </a:extLst>
            </p:cNvPr>
            <p:cNvGrpSpPr/>
            <p:nvPr/>
          </p:nvGrpSpPr>
          <p:grpSpPr>
            <a:xfrm flipH="1">
              <a:off x="5432819" y="4555009"/>
              <a:ext cx="2134198" cy="1683656"/>
              <a:chOff x="1619672" y="4553656"/>
              <a:chExt cx="2134198" cy="1683656"/>
            </a:xfrm>
          </p:grpSpPr>
          <p:cxnSp>
            <p:nvCxnSpPr>
              <p:cNvPr id="49" name="Straight Connector 23">
                <a:extLst>
                  <a:ext uri="{FF2B5EF4-FFF2-40B4-BE49-F238E27FC236}">
                    <a16:creationId xmlns:a16="http://schemas.microsoft.com/office/drawing/2014/main" id="{81C77AE9-CC7C-46BC-AC70-6FB0C4BB7B12}"/>
                  </a:ext>
                </a:extLst>
              </p:cNvPr>
              <p:cNvCxnSpPr>
                <a:stCxn id="57" idx="0"/>
              </p:cNvCxnSpPr>
              <p:nvPr/>
            </p:nvCxnSpPr>
            <p:spPr>
              <a:xfrm>
                <a:off x="1747757" y="4847560"/>
                <a:ext cx="1713966" cy="1276122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32">
                <a:extLst>
                  <a:ext uri="{FF2B5EF4-FFF2-40B4-BE49-F238E27FC236}">
                    <a16:creationId xmlns:a16="http://schemas.microsoft.com/office/drawing/2014/main" id="{81081F68-B888-4F30-B180-12013D901BE4}"/>
                  </a:ext>
                </a:extLst>
              </p:cNvPr>
              <p:cNvCxnSpPr/>
              <p:nvPr/>
            </p:nvCxnSpPr>
            <p:spPr>
              <a:xfrm flipH="1" flipV="1">
                <a:off x="1748448" y="4553656"/>
                <a:ext cx="1494" cy="286791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32">
                <a:extLst>
                  <a:ext uri="{FF2B5EF4-FFF2-40B4-BE49-F238E27FC236}">
                    <a16:creationId xmlns:a16="http://schemas.microsoft.com/office/drawing/2014/main" id="{15FA4ECF-5053-4BB1-BA28-15ED74AC2F55}"/>
                  </a:ext>
                </a:extLst>
              </p:cNvPr>
              <p:cNvCxnSpPr/>
              <p:nvPr/>
            </p:nvCxnSpPr>
            <p:spPr>
              <a:xfrm>
                <a:off x="3461723" y="6123682"/>
                <a:ext cx="292147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2" name="TextovéPole 51">
                <a:extLst>
                  <a:ext uri="{FF2B5EF4-FFF2-40B4-BE49-F238E27FC236}">
                    <a16:creationId xmlns:a16="http://schemas.microsoft.com/office/drawing/2014/main" id="{F183FF54-65BC-409D-A0CC-4E080E7EE692}"/>
                  </a:ext>
                </a:extLst>
              </p:cNvPr>
              <p:cNvSpPr txBox="1"/>
              <p:nvPr/>
            </p:nvSpPr>
            <p:spPr>
              <a:xfrm rot="2167460" flipH="1">
                <a:off x="2065418" y="5173999"/>
                <a:ext cx="1416670" cy="4058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50" dirty="0"/>
                  <a:t>characteristic</a:t>
                </a:r>
              </a:p>
            </p:txBody>
          </p:sp>
          <p:grpSp>
            <p:nvGrpSpPr>
              <p:cNvPr id="53" name="Skupina 52">
                <a:extLst>
                  <a:ext uri="{FF2B5EF4-FFF2-40B4-BE49-F238E27FC236}">
                    <a16:creationId xmlns:a16="http://schemas.microsoft.com/office/drawing/2014/main" id="{A00E8E25-3012-40CC-B2F7-F05434C4FD19}"/>
                  </a:ext>
                </a:extLst>
              </p:cNvPr>
              <p:cNvGrpSpPr/>
              <p:nvPr/>
            </p:nvGrpSpPr>
            <p:grpSpPr>
              <a:xfrm flipV="1">
                <a:off x="1619672" y="4555413"/>
                <a:ext cx="255935" cy="292147"/>
                <a:chOff x="4460081" y="3268293"/>
                <a:chExt cx="255935" cy="292147"/>
              </a:xfrm>
            </p:grpSpPr>
            <p:cxnSp>
              <p:nvCxnSpPr>
                <p:cNvPr id="55" name="Straight Connector 4">
                  <a:extLst>
                    <a:ext uri="{FF2B5EF4-FFF2-40B4-BE49-F238E27FC236}">
                      <a16:creationId xmlns:a16="http://schemas.microsoft.com/office/drawing/2014/main" id="{62A1C96B-66B7-41C4-A572-2D7E945F31C3}"/>
                    </a:ext>
                  </a:extLst>
                </p:cNvPr>
                <p:cNvCxnSpPr/>
                <p:nvPr/>
              </p:nvCxnSpPr>
              <p:spPr>
                <a:xfrm>
                  <a:off x="4588167" y="3416424"/>
                  <a:ext cx="127849" cy="144016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7">
                  <a:extLst>
                    <a:ext uri="{FF2B5EF4-FFF2-40B4-BE49-F238E27FC236}">
                      <a16:creationId xmlns:a16="http://schemas.microsoft.com/office/drawing/2014/main" id="{5E43E23C-5B4E-4C07-9EDC-48EADC56C353}"/>
                    </a:ext>
                  </a:extLst>
                </p:cNvPr>
                <p:cNvCxnSpPr/>
                <p:nvPr/>
              </p:nvCxnSpPr>
              <p:spPr>
                <a:xfrm flipH="1">
                  <a:off x="4460081" y="3416424"/>
                  <a:ext cx="128088" cy="144016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7" name="Oval 21">
                  <a:extLst>
                    <a:ext uri="{FF2B5EF4-FFF2-40B4-BE49-F238E27FC236}">
                      <a16:creationId xmlns:a16="http://schemas.microsoft.com/office/drawing/2014/main" id="{4B345112-9417-43B9-B65D-A19960DE5DCE}"/>
                    </a:ext>
                  </a:extLst>
                </p:cNvPr>
                <p:cNvSpPr/>
                <p:nvPr/>
              </p:nvSpPr>
              <p:spPr>
                <a:xfrm>
                  <a:off x="4514100" y="3268293"/>
                  <a:ext cx="148131" cy="148131"/>
                </a:xfrm>
                <a:prstGeom prst="ellipse">
                  <a:avLst/>
                </a:prstGeom>
                <a:ln w="12700">
                  <a:solidFill>
                    <a:srgbClr val="00B050"/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/>
                </a:p>
              </p:txBody>
            </p:sp>
          </p:grpSp>
          <p:cxnSp>
            <p:nvCxnSpPr>
              <p:cNvPr id="54" name="Straight Connector 32">
                <a:extLst>
                  <a:ext uri="{FF2B5EF4-FFF2-40B4-BE49-F238E27FC236}">
                    <a16:creationId xmlns:a16="http://schemas.microsoft.com/office/drawing/2014/main" id="{60665FC6-4F8D-4536-9FD3-8BB3E5FE9F3E}"/>
                  </a:ext>
                </a:extLst>
              </p:cNvPr>
              <p:cNvCxnSpPr/>
              <p:nvPr/>
            </p:nvCxnSpPr>
            <p:spPr>
              <a:xfrm rot="5400000" flipV="1">
                <a:off x="3582080" y="6136354"/>
                <a:ext cx="201916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9" name="Skupina 28">
              <a:extLst>
                <a:ext uri="{FF2B5EF4-FFF2-40B4-BE49-F238E27FC236}">
                  <a16:creationId xmlns:a16="http://schemas.microsoft.com/office/drawing/2014/main" id="{8D40DDAA-61A5-49BB-BEA3-DDAAC138EFD7}"/>
                </a:ext>
              </a:extLst>
            </p:cNvPr>
            <p:cNvGrpSpPr/>
            <p:nvPr/>
          </p:nvGrpSpPr>
          <p:grpSpPr>
            <a:xfrm flipV="1">
              <a:off x="1619672" y="2102417"/>
              <a:ext cx="2134198" cy="1683656"/>
              <a:chOff x="1619672" y="4553656"/>
              <a:chExt cx="2134198" cy="1683656"/>
            </a:xfrm>
          </p:grpSpPr>
          <p:cxnSp>
            <p:nvCxnSpPr>
              <p:cNvPr id="40" name="Straight Connector 23">
                <a:extLst>
                  <a:ext uri="{FF2B5EF4-FFF2-40B4-BE49-F238E27FC236}">
                    <a16:creationId xmlns:a16="http://schemas.microsoft.com/office/drawing/2014/main" id="{D314E959-B995-4A7B-9B24-F142867CFDFE}"/>
                  </a:ext>
                </a:extLst>
              </p:cNvPr>
              <p:cNvCxnSpPr>
                <a:stCxn id="48" idx="0"/>
              </p:cNvCxnSpPr>
              <p:nvPr/>
            </p:nvCxnSpPr>
            <p:spPr>
              <a:xfrm>
                <a:off x="1747757" y="4847560"/>
                <a:ext cx="1713966" cy="1276122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32">
                <a:extLst>
                  <a:ext uri="{FF2B5EF4-FFF2-40B4-BE49-F238E27FC236}">
                    <a16:creationId xmlns:a16="http://schemas.microsoft.com/office/drawing/2014/main" id="{BD335B2B-EFCB-4265-9BE3-96CC6FA2CFC8}"/>
                  </a:ext>
                </a:extLst>
              </p:cNvPr>
              <p:cNvCxnSpPr/>
              <p:nvPr/>
            </p:nvCxnSpPr>
            <p:spPr>
              <a:xfrm flipH="1" flipV="1">
                <a:off x="1748448" y="4553656"/>
                <a:ext cx="1494" cy="286791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32">
                <a:extLst>
                  <a:ext uri="{FF2B5EF4-FFF2-40B4-BE49-F238E27FC236}">
                    <a16:creationId xmlns:a16="http://schemas.microsoft.com/office/drawing/2014/main" id="{4C508F7A-904C-48A1-84D5-C7DB6D1A26F6}"/>
                  </a:ext>
                </a:extLst>
              </p:cNvPr>
              <p:cNvCxnSpPr/>
              <p:nvPr/>
            </p:nvCxnSpPr>
            <p:spPr>
              <a:xfrm>
                <a:off x="3461723" y="6123682"/>
                <a:ext cx="292147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" name="TextovéPole 42">
                <a:extLst>
                  <a:ext uri="{FF2B5EF4-FFF2-40B4-BE49-F238E27FC236}">
                    <a16:creationId xmlns:a16="http://schemas.microsoft.com/office/drawing/2014/main" id="{95B57FC0-CD1B-4C4D-A47D-4E4EB681A9A5}"/>
                  </a:ext>
                </a:extLst>
              </p:cNvPr>
              <p:cNvSpPr txBox="1"/>
              <p:nvPr/>
            </p:nvSpPr>
            <p:spPr>
              <a:xfrm rot="13007415" flipH="1">
                <a:off x="2065418" y="5174001"/>
                <a:ext cx="1416670" cy="4058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50" dirty="0"/>
                  <a:t>characteristic</a:t>
                </a:r>
              </a:p>
            </p:txBody>
          </p:sp>
          <p:grpSp>
            <p:nvGrpSpPr>
              <p:cNvPr id="44" name="Skupina 43">
                <a:extLst>
                  <a:ext uri="{FF2B5EF4-FFF2-40B4-BE49-F238E27FC236}">
                    <a16:creationId xmlns:a16="http://schemas.microsoft.com/office/drawing/2014/main" id="{968696C6-DCC3-4133-BA37-EC96233D4135}"/>
                  </a:ext>
                </a:extLst>
              </p:cNvPr>
              <p:cNvGrpSpPr/>
              <p:nvPr/>
            </p:nvGrpSpPr>
            <p:grpSpPr>
              <a:xfrm flipV="1">
                <a:off x="1619672" y="4555413"/>
                <a:ext cx="255935" cy="292147"/>
                <a:chOff x="4460081" y="3268293"/>
                <a:chExt cx="255935" cy="292147"/>
              </a:xfrm>
            </p:grpSpPr>
            <p:cxnSp>
              <p:nvCxnSpPr>
                <p:cNvPr id="46" name="Straight Connector 4">
                  <a:extLst>
                    <a:ext uri="{FF2B5EF4-FFF2-40B4-BE49-F238E27FC236}">
                      <a16:creationId xmlns:a16="http://schemas.microsoft.com/office/drawing/2014/main" id="{3D3E80A5-B624-453F-89E6-484AB9CD5692}"/>
                    </a:ext>
                  </a:extLst>
                </p:cNvPr>
                <p:cNvCxnSpPr/>
                <p:nvPr/>
              </p:nvCxnSpPr>
              <p:spPr>
                <a:xfrm>
                  <a:off x="4588167" y="3416424"/>
                  <a:ext cx="127849" cy="144016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Straight Connector 7">
                  <a:extLst>
                    <a:ext uri="{FF2B5EF4-FFF2-40B4-BE49-F238E27FC236}">
                      <a16:creationId xmlns:a16="http://schemas.microsoft.com/office/drawing/2014/main" id="{8B991F56-C9D9-4BAE-BF57-050F9323ACF6}"/>
                    </a:ext>
                  </a:extLst>
                </p:cNvPr>
                <p:cNvCxnSpPr/>
                <p:nvPr/>
              </p:nvCxnSpPr>
              <p:spPr>
                <a:xfrm flipH="1">
                  <a:off x="4460081" y="3416424"/>
                  <a:ext cx="128088" cy="144016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8" name="Oval 21">
                  <a:extLst>
                    <a:ext uri="{FF2B5EF4-FFF2-40B4-BE49-F238E27FC236}">
                      <a16:creationId xmlns:a16="http://schemas.microsoft.com/office/drawing/2014/main" id="{20C5872D-F1A0-47F6-B7BF-AC614A55C35F}"/>
                    </a:ext>
                  </a:extLst>
                </p:cNvPr>
                <p:cNvSpPr/>
                <p:nvPr/>
              </p:nvSpPr>
              <p:spPr>
                <a:xfrm>
                  <a:off x="4514100" y="3268293"/>
                  <a:ext cx="148131" cy="148131"/>
                </a:xfrm>
                <a:prstGeom prst="ellipse">
                  <a:avLst/>
                </a:prstGeom>
                <a:ln w="12700">
                  <a:solidFill>
                    <a:srgbClr val="00B050"/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/>
                </a:p>
              </p:txBody>
            </p:sp>
          </p:grpSp>
          <p:cxnSp>
            <p:nvCxnSpPr>
              <p:cNvPr id="45" name="Straight Connector 32">
                <a:extLst>
                  <a:ext uri="{FF2B5EF4-FFF2-40B4-BE49-F238E27FC236}">
                    <a16:creationId xmlns:a16="http://schemas.microsoft.com/office/drawing/2014/main" id="{E6A3EDBC-D573-4FF8-99EC-B542B6F5F418}"/>
                  </a:ext>
                </a:extLst>
              </p:cNvPr>
              <p:cNvCxnSpPr/>
              <p:nvPr/>
            </p:nvCxnSpPr>
            <p:spPr>
              <a:xfrm rot="5400000" flipV="1">
                <a:off x="3582080" y="6136354"/>
                <a:ext cx="201916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0" name="Skupina 29">
              <a:extLst>
                <a:ext uri="{FF2B5EF4-FFF2-40B4-BE49-F238E27FC236}">
                  <a16:creationId xmlns:a16="http://schemas.microsoft.com/office/drawing/2014/main" id="{F35AB3B0-89F8-4782-A477-F43B7581D5B6}"/>
                </a:ext>
              </a:extLst>
            </p:cNvPr>
            <p:cNvGrpSpPr/>
            <p:nvPr/>
          </p:nvGrpSpPr>
          <p:grpSpPr>
            <a:xfrm flipH="1" flipV="1">
              <a:off x="5432819" y="2103770"/>
              <a:ext cx="2134198" cy="1683656"/>
              <a:chOff x="1619672" y="4553656"/>
              <a:chExt cx="2134198" cy="1683656"/>
            </a:xfrm>
          </p:grpSpPr>
          <p:cxnSp>
            <p:nvCxnSpPr>
              <p:cNvPr id="31" name="Straight Connector 23">
                <a:extLst>
                  <a:ext uri="{FF2B5EF4-FFF2-40B4-BE49-F238E27FC236}">
                    <a16:creationId xmlns:a16="http://schemas.microsoft.com/office/drawing/2014/main" id="{57B49158-7B6D-463E-8EC5-E1DCAE2F07A6}"/>
                  </a:ext>
                </a:extLst>
              </p:cNvPr>
              <p:cNvCxnSpPr>
                <a:stCxn id="39" idx="0"/>
              </p:cNvCxnSpPr>
              <p:nvPr/>
            </p:nvCxnSpPr>
            <p:spPr>
              <a:xfrm>
                <a:off x="1747757" y="4847560"/>
                <a:ext cx="1713966" cy="1276122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2">
                <a:extLst>
                  <a:ext uri="{FF2B5EF4-FFF2-40B4-BE49-F238E27FC236}">
                    <a16:creationId xmlns:a16="http://schemas.microsoft.com/office/drawing/2014/main" id="{97141EBD-023E-44EC-9283-2CE6C0A1E076}"/>
                  </a:ext>
                </a:extLst>
              </p:cNvPr>
              <p:cNvCxnSpPr/>
              <p:nvPr/>
            </p:nvCxnSpPr>
            <p:spPr>
              <a:xfrm flipH="1" flipV="1">
                <a:off x="1748448" y="4553656"/>
                <a:ext cx="1494" cy="286791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6E60CCEF-C3FF-422E-A77A-45E598F4A43F}"/>
                  </a:ext>
                </a:extLst>
              </p:cNvPr>
              <p:cNvCxnSpPr/>
              <p:nvPr/>
            </p:nvCxnSpPr>
            <p:spPr>
              <a:xfrm>
                <a:off x="3461723" y="6123682"/>
                <a:ext cx="292147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" name="TextovéPole 33">
                <a:extLst>
                  <a:ext uri="{FF2B5EF4-FFF2-40B4-BE49-F238E27FC236}">
                    <a16:creationId xmlns:a16="http://schemas.microsoft.com/office/drawing/2014/main" id="{97B5A61A-C254-4FAD-A22F-E57B462C5638}"/>
                  </a:ext>
                </a:extLst>
              </p:cNvPr>
              <p:cNvSpPr txBox="1"/>
              <p:nvPr/>
            </p:nvSpPr>
            <p:spPr>
              <a:xfrm rot="13019275" flipH="1">
                <a:off x="2065418" y="5174001"/>
                <a:ext cx="1416670" cy="4058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50" dirty="0"/>
                  <a:t>characteristic</a:t>
                </a:r>
              </a:p>
            </p:txBody>
          </p:sp>
          <p:grpSp>
            <p:nvGrpSpPr>
              <p:cNvPr id="35" name="Skupina 34">
                <a:extLst>
                  <a:ext uri="{FF2B5EF4-FFF2-40B4-BE49-F238E27FC236}">
                    <a16:creationId xmlns:a16="http://schemas.microsoft.com/office/drawing/2014/main" id="{BAF8D318-5C08-49B1-8571-78D9FE37EBFE}"/>
                  </a:ext>
                </a:extLst>
              </p:cNvPr>
              <p:cNvGrpSpPr/>
              <p:nvPr/>
            </p:nvGrpSpPr>
            <p:grpSpPr>
              <a:xfrm flipV="1">
                <a:off x="1619672" y="4555413"/>
                <a:ext cx="255935" cy="292147"/>
                <a:chOff x="4460081" y="3268293"/>
                <a:chExt cx="255935" cy="292147"/>
              </a:xfrm>
            </p:grpSpPr>
            <p:cxnSp>
              <p:nvCxnSpPr>
                <p:cNvPr id="37" name="Straight Connector 4">
                  <a:extLst>
                    <a:ext uri="{FF2B5EF4-FFF2-40B4-BE49-F238E27FC236}">
                      <a16:creationId xmlns:a16="http://schemas.microsoft.com/office/drawing/2014/main" id="{75FE6E77-74CC-4338-BB51-DB0AC8EABAD5}"/>
                    </a:ext>
                  </a:extLst>
                </p:cNvPr>
                <p:cNvCxnSpPr/>
                <p:nvPr/>
              </p:nvCxnSpPr>
              <p:spPr>
                <a:xfrm>
                  <a:off x="4588167" y="3416424"/>
                  <a:ext cx="127849" cy="144016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7">
                  <a:extLst>
                    <a:ext uri="{FF2B5EF4-FFF2-40B4-BE49-F238E27FC236}">
                      <a16:creationId xmlns:a16="http://schemas.microsoft.com/office/drawing/2014/main" id="{80E0D38D-0802-414D-B0F2-CD9E64793102}"/>
                    </a:ext>
                  </a:extLst>
                </p:cNvPr>
                <p:cNvCxnSpPr/>
                <p:nvPr/>
              </p:nvCxnSpPr>
              <p:spPr>
                <a:xfrm flipH="1">
                  <a:off x="4460081" y="3416424"/>
                  <a:ext cx="128088" cy="144016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9" name="Oval 21">
                  <a:extLst>
                    <a:ext uri="{FF2B5EF4-FFF2-40B4-BE49-F238E27FC236}">
                      <a16:creationId xmlns:a16="http://schemas.microsoft.com/office/drawing/2014/main" id="{C537305B-A411-4B90-9421-5F5BB7EAEAEA}"/>
                    </a:ext>
                  </a:extLst>
                </p:cNvPr>
                <p:cNvSpPr/>
                <p:nvPr/>
              </p:nvSpPr>
              <p:spPr>
                <a:xfrm>
                  <a:off x="4514100" y="3268293"/>
                  <a:ext cx="148131" cy="148131"/>
                </a:xfrm>
                <a:prstGeom prst="ellipse">
                  <a:avLst/>
                </a:prstGeom>
                <a:ln w="12700">
                  <a:solidFill>
                    <a:srgbClr val="00B050"/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/>
                </a:p>
              </p:txBody>
            </p:sp>
          </p:grpSp>
          <p:cxnSp>
            <p:nvCxnSpPr>
              <p:cNvPr id="36" name="Straight Connector 32">
                <a:extLst>
                  <a:ext uri="{FF2B5EF4-FFF2-40B4-BE49-F238E27FC236}">
                    <a16:creationId xmlns:a16="http://schemas.microsoft.com/office/drawing/2014/main" id="{6265378C-A34B-452F-9188-1D3AAA7904EA}"/>
                  </a:ext>
                </a:extLst>
              </p:cNvPr>
              <p:cNvCxnSpPr/>
              <p:nvPr/>
            </p:nvCxnSpPr>
            <p:spPr>
              <a:xfrm rot="5400000" flipV="1">
                <a:off x="3582080" y="6136354"/>
                <a:ext cx="201916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3632298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7F07F53-4A02-4893-B38B-C0327B769DB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graphicEl>
                                              <a:dgm id="{E7F07F53-4A02-4893-B38B-C0327B769DB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graphicEl>
                                              <a:dgm id="{E7F07F53-4A02-4893-B38B-C0327B769DB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AC29681-E7AA-40A8-AB47-7A2E9A6FD1A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graphicEl>
                                              <a:dgm id="{DAC29681-E7AA-40A8-AB47-7A2E9A6FD1A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graphicEl>
                                              <a:dgm id="{DAC29681-E7AA-40A8-AB47-7A2E9A6FD1A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5BB2518-E314-40D8-8FCB-BB53CDF288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graphicEl>
                                              <a:dgm id="{F5BB2518-E314-40D8-8FCB-BB53CDF288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graphicEl>
                                              <a:dgm id="{F5BB2518-E314-40D8-8FCB-BB53CDF288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EA2A62E-4819-469F-A361-F8B6A15E9C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graphicEl>
                                              <a:dgm id="{8EA2A62E-4819-469F-A361-F8B6A15E9C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graphicEl>
                                              <a:dgm id="{8EA2A62E-4819-469F-A361-F8B6A15E9C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C131AFD-D9C5-4436-B4A9-38146D50441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>
                                            <p:graphicEl>
                                              <a:dgm id="{CC131AFD-D9C5-4436-B4A9-38146D50441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>
                                            <p:graphicEl>
                                              <a:dgm id="{CC131AFD-D9C5-4436-B4A9-38146D50441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3155825-2371-43EC-A197-DF886A7E17D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">
                                            <p:graphicEl>
                                              <a:dgm id="{B3155825-2371-43EC-A197-DF886A7E17D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">
                                            <p:graphicEl>
                                              <a:dgm id="{B3155825-2371-43EC-A197-DF886A7E17D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Graphic spid="4" grpId="0">
        <p:bldSub>
          <a:bldDgm bld="one"/>
        </p:bldSub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A0B99FD-C8B4-4B96-94CE-1F86281F03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0898" y="203011"/>
            <a:ext cx="10437284" cy="647700"/>
          </a:xfrm>
        </p:spPr>
        <p:txBody>
          <a:bodyPr/>
          <a:lstStyle/>
          <a:p>
            <a:r>
              <a:rPr lang="en-US" dirty="0"/>
              <a:t>Objects in more contexts?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FAA7ACE-209B-4786-B42D-477BDE3987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889" y="986193"/>
            <a:ext cx="8596668" cy="1292497"/>
          </a:xfrm>
        </p:spPr>
        <p:txBody>
          <a:bodyPr/>
          <a:lstStyle/>
          <a:p>
            <a:r>
              <a:rPr lang="en-US" sz="2000" dirty="0"/>
              <a:t>There are objects that belongs into more categories</a:t>
            </a:r>
          </a:p>
          <a:p>
            <a:r>
              <a:rPr lang="en-US" sz="2000" dirty="0"/>
              <a:t>Those categories should mean different context too</a:t>
            </a:r>
          </a:p>
          <a:p>
            <a:endParaRPr lang="en-US" sz="2000" dirty="0"/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5CE44A57-57E9-4406-939B-6F64F3E3B94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9614217"/>
              </p:ext>
            </p:extLst>
          </p:nvPr>
        </p:nvGraphicFramePr>
        <p:xfrm>
          <a:off x="181723" y="2104173"/>
          <a:ext cx="8128000" cy="46579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5" name="Skupina 4">
            <a:extLst>
              <a:ext uri="{FF2B5EF4-FFF2-40B4-BE49-F238E27FC236}">
                <a16:creationId xmlns:a16="http://schemas.microsoft.com/office/drawing/2014/main" id="{012B6AAB-D412-40C2-8A9B-F9AF452EF460}"/>
              </a:ext>
            </a:extLst>
          </p:cNvPr>
          <p:cNvGrpSpPr/>
          <p:nvPr/>
        </p:nvGrpSpPr>
        <p:grpSpPr>
          <a:xfrm>
            <a:off x="7222341" y="96399"/>
            <a:ext cx="4969659" cy="3041964"/>
            <a:chOff x="2429538" y="1991664"/>
            <a:chExt cx="7383726" cy="4677697"/>
          </a:xfrm>
        </p:grpSpPr>
        <p:sp>
          <p:nvSpPr>
            <p:cNvPr id="6" name="Rectangle 24">
              <a:extLst>
                <a:ext uri="{FF2B5EF4-FFF2-40B4-BE49-F238E27FC236}">
                  <a16:creationId xmlns:a16="http://schemas.microsoft.com/office/drawing/2014/main" id="{87FD0220-DC73-4157-AF7F-8C2BBF590620}"/>
                </a:ext>
              </a:extLst>
            </p:cNvPr>
            <p:cNvSpPr/>
            <p:nvPr/>
          </p:nvSpPr>
          <p:spPr>
            <a:xfrm>
              <a:off x="2429538" y="3931741"/>
              <a:ext cx="1656971" cy="775004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CI-connection</a:t>
              </a:r>
            </a:p>
          </p:txBody>
        </p:sp>
        <p:sp>
          <p:nvSpPr>
            <p:cNvPr id="7" name="Rectangle 8">
              <a:extLst>
                <a:ext uri="{FF2B5EF4-FFF2-40B4-BE49-F238E27FC236}">
                  <a16:creationId xmlns:a16="http://schemas.microsoft.com/office/drawing/2014/main" id="{99856467-C66E-404C-B95B-92692CD81BDD}"/>
                </a:ext>
              </a:extLst>
            </p:cNvPr>
            <p:cNvSpPr/>
            <p:nvPr/>
          </p:nvSpPr>
          <p:spPr>
            <a:xfrm>
              <a:off x="5283682" y="1991664"/>
              <a:ext cx="1656971" cy="720130"/>
            </a:xfrm>
            <a:prstGeom prst="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Category</a:t>
              </a:r>
            </a:p>
          </p:txBody>
        </p:sp>
        <p:sp>
          <p:nvSpPr>
            <p:cNvPr id="8" name="Rectangle 24">
              <a:extLst>
                <a:ext uri="{FF2B5EF4-FFF2-40B4-BE49-F238E27FC236}">
                  <a16:creationId xmlns:a16="http://schemas.microsoft.com/office/drawing/2014/main" id="{926820F2-40E0-4F2A-9DEE-D24FF49A20E8}"/>
                </a:ext>
              </a:extLst>
            </p:cNvPr>
            <p:cNvSpPr/>
            <p:nvPr/>
          </p:nvSpPr>
          <p:spPr>
            <a:xfrm>
              <a:off x="5283682" y="3931742"/>
              <a:ext cx="1656971" cy="762671"/>
            </a:xfrm>
            <a:prstGeom prst="rect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Item</a:t>
              </a:r>
            </a:p>
          </p:txBody>
        </p:sp>
        <p:cxnSp>
          <p:nvCxnSpPr>
            <p:cNvPr id="9" name="Straight Connector 23">
              <a:extLst>
                <a:ext uri="{FF2B5EF4-FFF2-40B4-BE49-F238E27FC236}">
                  <a16:creationId xmlns:a16="http://schemas.microsoft.com/office/drawing/2014/main" id="{8ADD195E-1A13-49E0-B88E-132AD9E6736A}"/>
                </a:ext>
              </a:extLst>
            </p:cNvPr>
            <p:cNvCxnSpPr/>
            <p:nvPr/>
          </p:nvCxnSpPr>
          <p:spPr>
            <a:xfrm rot="5400000">
              <a:off x="4688680" y="3539351"/>
              <a:ext cx="0" cy="120153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32">
              <a:extLst>
                <a:ext uri="{FF2B5EF4-FFF2-40B4-BE49-F238E27FC236}">
                  <a16:creationId xmlns:a16="http://schemas.microsoft.com/office/drawing/2014/main" id="{2FF2B828-4C6B-4FEB-A364-844FB381112C}"/>
                </a:ext>
              </a:extLst>
            </p:cNvPr>
            <p:cNvCxnSpPr/>
            <p:nvPr/>
          </p:nvCxnSpPr>
          <p:spPr>
            <a:xfrm rot="5400000" flipV="1">
              <a:off x="5100981" y="4141610"/>
              <a:ext cx="20191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23">
              <a:extLst>
                <a:ext uri="{FF2B5EF4-FFF2-40B4-BE49-F238E27FC236}">
                  <a16:creationId xmlns:a16="http://schemas.microsoft.com/office/drawing/2014/main" id="{59B89853-3A0F-4B59-8E19-88B409E52F15}"/>
                </a:ext>
              </a:extLst>
            </p:cNvPr>
            <p:cNvCxnSpPr>
              <a:stCxn id="81" idx="0"/>
            </p:cNvCxnSpPr>
            <p:nvPr/>
          </p:nvCxnSpPr>
          <p:spPr>
            <a:xfrm flipV="1">
              <a:off x="3271757" y="2364255"/>
              <a:ext cx="1713966" cy="1276122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32">
              <a:extLst>
                <a:ext uri="{FF2B5EF4-FFF2-40B4-BE49-F238E27FC236}">
                  <a16:creationId xmlns:a16="http://schemas.microsoft.com/office/drawing/2014/main" id="{BFC16D27-3D61-4693-893B-910A35509CE8}"/>
                </a:ext>
              </a:extLst>
            </p:cNvPr>
            <p:cNvCxnSpPr/>
            <p:nvPr/>
          </p:nvCxnSpPr>
          <p:spPr>
            <a:xfrm flipH="1">
              <a:off x="3272448" y="3647491"/>
              <a:ext cx="1494" cy="286791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32">
              <a:extLst>
                <a:ext uri="{FF2B5EF4-FFF2-40B4-BE49-F238E27FC236}">
                  <a16:creationId xmlns:a16="http://schemas.microsoft.com/office/drawing/2014/main" id="{874AD3F0-C5B2-47E8-A8F5-1EA8F419DC0C}"/>
                </a:ext>
              </a:extLst>
            </p:cNvPr>
            <p:cNvCxnSpPr/>
            <p:nvPr/>
          </p:nvCxnSpPr>
          <p:spPr>
            <a:xfrm flipV="1">
              <a:off x="4985724" y="2364255"/>
              <a:ext cx="292147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4" name="Skupina 13">
              <a:extLst>
                <a:ext uri="{FF2B5EF4-FFF2-40B4-BE49-F238E27FC236}">
                  <a16:creationId xmlns:a16="http://schemas.microsoft.com/office/drawing/2014/main" id="{000C72B0-AC17-4315-A908-DF9D6C34603B}"/>
                </a:ext>
              </a:extLst>
            </p:cNvPr>
            <p:cNvGrpSpPr/>
            <p:nvPr/>
          </p:nvGrpSpPr>
          <p:grpSpPr>
            <a:xfrm>
              <a:off x="3143673" y="3640378"/>
              <a:ext cx="255935" cy="292147"/>
              <a:chOff x="4460081" y="3268293"/>
              <a:chExt cx="255935" cy="292147"/>
            </a:xfrm>
          </p:grpSpPr>
          <p:cxnSp>
            <p:nvCxnSpPr>
              <p:cNvPr id="79" name="Straight Connector 4">
                <a:extLst>
                  <a:ext uri="{FF2B5EF4-FFF2-40B4-BE49-F238E27FC236}">
                    <a16:creationId xmlns:a16="http://schemas.microsoft.com/office/drawing/2014/main" id="{9263B5C4-FF38-413F-8D97-7547453F2970}"/>
                  </a:ext>
                </a:extLst>
              </p:cNvPr>
              <p:cNvCxnSpPr/>
              <p:nvPr/>
            </p:nvCxnSpPr>
            <p:spPr>
              <a:xfrm>
                <a:off x="4588167" y="3416424"/>
                <a:ext cx="127849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7">
                <a:extLst>
                  <a:ext uri="{FF2B5EF4-FFF2-40B4-BE49-F238E27FC236}">
                    <a16:creationId xmlns:a16="http://schemas.microsoft.com/office/drawing/2014/main" id="{5E4F4F28-985C-4DE0-AEDD-596E405E878C}"/>
                  </a:ext>
                </a:extLst>
              </p:cNvPr>
              <p:cNvCxnSpPr/>
              <p:nvPr/>
            </p:nvCxnSpPr>
            <p:spPr>
              <a:xfrm flipH="1">
                <a:off x="4460081" y="3416424"/>
                <a:ext cx="128088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1" name="Oval 21">
                <a:extLst>
                  <a:ext uri="{FF2B5EF4-FFF2-40B4-BE49-F238E27FC236}">
                    <a16:creationId xmlns:a16="http://schemas.microsoft.com/office/drawing/2014/main" id="{D6E1E0C7-38E9-4F0E-B7CB-B1408C3B4664}"/>
                  </a:ext>
                </a:extLst>
              </p:cNvPr>
              <p:cNvSpPr/>
              <p:nvPr/>
            </p:nvSpPr>
            <p:spPr>
              <a:xfrm>
                <a:off x="4514100" y="3268293"/>
                <a:ext cx="148131" cy="148131"/>
              </a:xfrm>
              <a:prstGeom prst="ellipse">
                <a:avLst/>
              </a:prstGeom>
              <a:ln w="12700"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cxnSp>
          <p:nvCxnSpPr>
            <p:cNvPr id="15" name="Straight Connector 32">
              <a:extLst>
                <a:ext uri="{FF2B5EF4-FFF2-40B4-BE49-F238E27FC236}">
                  <a16:creationId xmlns:a16="http://schemas.microsoft.com/office/drawing/2014/main" id="{70FDC453-6159-4F21-B02C-E2DD5C091D97}"/>
                </a:ext>
              </a:extLst>
            </p:cNvPr>
            <p:cNvCxnSpPr/>
            <p:nvPr/>
          </p:nvCxnSpPr>
          <p:spPr>
            <a:xfrm rot="16200000">
              <a:off x="5106080" y="2351583"/>
              <a:ext cx="20191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6" name="Skupina 15">
              <a:extLst>
                <a:ext uri="{FF2B5EF4-FFF2-40B4-BE49-F238E27FC236}">
                  <a16:creationId xmlns:a16="http://schemas.microsoft.com/office/drawing/2014/main" id="{5BCBDBF1-425E-409E-8CCC-C818D73FEB5C}"/>
                </a:ext>
              </a:extLst>
            </p:cNvPr>
            <p:cNvGrpSpPr/>
            <p:nvPr/>
          </p:nvGrpSpPr>
          <p:grpSpPr>
            <a:xfrm rot="16200000" flipV="1">
              <a:off x="4104194" y="3991151"/>
              <a:ext cx="255935" cy="292147"/>
              <a:chOff x="4460081" y="3268293"/>
              <a:chExt cx="255935" cy="292147"/>
            </a:xfrm>
          </p:grpSpPr>
          <p:cxnSp>
            <p:nvCxnSpPr>
              <p:cNvPr id="76" name="Straight Connector 4">
                <a:extLst>
                  <a:ext uri="{FF2B5EF4-FFF2-40B4-BE49-F238E27FC236}">
                    <a16:creationId xmlns:a16="http://schemas.microsoft.com/office/drawing/2014/main" id="{94066D68-A86A-4BF0-9077-3A3B18694089}"/>
                  </a:ext>
                </a:extLst>
              </p:cNvPr>
              <p:cNvCxnSpPr/>
              <p:nvPr/>
            </p:nvCxnSpPr>
            <p:spPr>
              <a:xfrm>
                <a:off x="4588167" y="3416424"/>
                <a:ext cx="127849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7">
                <a:extLst>
                  <a:ext uri="{FF2B5EF4-FFF2-40B4-BE49-F238E27FC236}">
                    <a16:creationId xmlns:a16="http://schemas.microsoft.com/office/drawing/2014/main" id="{3E699DD7-1B74-44CA-B943-1906E2DC4B8F}"/>
                  </a:ext>
                </a:extLst>
              </p:cNvPr>
              <p:cNvCxnSpPr/>
              <p:nvPr/>
            </p:nvCxnSpPr>
            <p:spPr>
              <a:xfrm flipH="1">
                <a:off x="4460081" y="3416424"/>
                <a:ext cx="128088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8" name="Oval 21">
                <a:extLst>
                  <a:ext uri="{FF2B5EF4-FFF2-40B4-BE49-F238E27FC236}">
                    <a16:creationId xmlns:a16="http://schemas.microsoft.com/office/drawing/2014/main" id="{900E6774-CEE6-4A5C-8BBA-AFE290B81A6B}"/>
                  </a:ext>
                </a:extLst>
              </p:cNvPr>
              <p:cNvSpPr/>
              <p:nvPr/>
            </p:nvSpPr>
            <p:spPr>
              <a:xfrm>
                <a:off x="4514100" y="3268293"/>
                <a:ext cx="148131" cy="148131"/>
              </a:xfrm>
              <a:prstGeom prst="ellipse">
                <a:avLst/>
              </a:prstGeom>
              <a:ln w="12700"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sp>
          <p:nvSpPr>
            <p:cNvPr id="17" name="Rectangle 24">
              <a:extLst>
                <a:ext uri="{FF2B5EF4-FFF2-40B4-BE49-F238E27FC236}">
                  <a16:creationId xmlns:a16="http://schemas.microsoft.com/office/drawing/2014/main" id="{C42276C7-0B47-4820-B40E-F26013E47C49}"/>
                </a:ext>
              </a:extLst>
            </p:cNvPr>
            <p:cNvSpPr/>
            <p:nvPr/>
          </p:nvSpPr>
          <p:spPr>
            <a:xfrm>
              <a:off x="8156293" y="3931742"/>
              <a:ext cx="1656971" cy="775003"/>
            </a:xfrm>
            <a:prstGeom prst="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Context</a:t>
              </a:r>
            </a:p>
          </p:txBody>
        </p:sp>
        <p:cxnSp>
          <p:nvCxnSpPr>
            <p:cNvPr id="18" name="Straight Connector 23">
              <a:extLst>
                <a:ext uri="{FF2B5EF4-FFF2-40B4-BE49-F238E27FC236}">
                  <a16:creationId xmlns:a16="http://schemas.microsoft.com/office/drawing/2014/main" id="{245B158E-86BC-4BAC-9C9C-2A59410356B8}"/>
                </a:ext>
              </a:extLst>
            </p:cNvPr>
            <p:cNvCxnSpPr/>
            <p:nvPr/>
          </p:nvCxnSpPr>
          <p:spPr>
            <a:xfrm flipV="1">
              <a:off x="6083897" y="2713113"/>
              <a:ext cx="0" cy="120153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32">
              <a:extLst>
                <a:ext uri="{FF2B5EF4-FFF2-40B4-BE49-F238E27FC236}">
                  <a16:creationId xmlns:a16="http://schemas.microsoft.com/office/drawing/2014/main" id="{2AE1A4C7-067C-4105-A45A-7E6285FDD0AA}"/>
                </a:ext>
              </a:extLst>
            </p:cNvPr>
            <p:cNvCxnSpPr/>
            <p:nvPr/>
          </p:nvCxnSpPr>
          <p:spPr>
            <a:xfrm>
              <a:off x="5984430" y="3827140"/>
              <a:ext cx="20191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ovéPole 19">
              <a:extLst>
                <a:ext uri="{FF2B5EF4-FFF2-40B4-BE49-F238E27FC236}">
                  <a16:creationId xmlns:a16="http://schemas.microsoft.com/office/drawing/2014/main" id="{27CC00C4-3686-433A-9485-7E9EAF029163}"/>
                </a:ext>
              </a:extLst>
            </p:cNvPr>
            <p:cNvSpPr txBox="1"/>
            <p:nvPr/>
          </p:nvSpPr>
          <p:spPr>
            <a:xfrm>
              <a:off x="5774060" y="3195144"/>
              <a:ext cx="29367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R</a:t>
              </a:r>
            </a:p>
          </p:txBody>
        </p:sp>
        <p:grpSp>
          <p:nvGrpSpPr>
            <p:cNvPr id="21" name="Skupina 20">
              <a:extLst>
                <a:ext uri="{FF2B5EF4-FFF2-40B4-BE49-F238E27FC236}">
                  <a16:creationId xmlns:a16="http://schemas.microsoft.com/office/drawing/2014/main" id="{12ED291E-329F-4FB5-93A9-69A39E7F4AD4}"/>
                </a:ext>
              </a:extLst>
            </p:cNvPr>
            <p:cNvGrpSpPr/>
            <p:nvPr/>
          </p:nvGrpSpPr>
          <p:grpSpPr>
            <a:xfrm flipV="1">
              <a:off x="5983022" y="2785121"/>
              <a:ext cx="201916" cy="211901"/>
              <a:chOff x="4271268" y="2636912"/>
              <a:chExt cx="201916" cy="211901"/>
            </a:xfrm>
          </p:grpSpPr>
          <p:cxnSp>
            <p:nvCxnSpPr>
              <p:cNvPr id="74" name="Straight Connector 32">
                <a:extLst>
                  <a:ext uri="{FF2B5EF4-FFF2-40B4-BE49-F238E27FC236}">
                    <a16:creationId xmlns:a16="http://schemas.microsoft.com/office/drawing/2014/main" id="{F50C5225-C7C6-43A5-A61B-E00F25ABB53F}"/>
                  </a:ext>
                </a:extLst>
              </p:cNvPr>
              <p:cNvCxnSpPr/>
              <p:nvPr/>
            </p:nvCxnSpPr>
            <p:spPr>
              <a:xfrm>
                <a:off x="4271268" y="2848813"/>
                <a:ext cx="201916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5" name="Oval 39">
                <a:extLst>
                  <a:ext uri="{FF2B5EF4-FFF2-40B4-BE49-F238E27FC236}">
                    <a16:creationId xmlns:a16="http://schemas.microsoft.com/office/drawing/2014/main" id="{408BBD38-4E41-4345-8C48-9FCEF294D26B}"/>
                  </a:ext>
                </a:extLst>
              </p:cNvPr>
              <p:cNvSpPr/>
              <p:nvPr/>
            </p:nvSpPr>
            <p:spPr>
              <a:xfrm rot="10800000">
                <a:off x="4296667" y="2636912"/>
                <a:ext cx="148131" cy="148131"/>
              </a:xfrm>
              <a:prstGeom prst="ellipse">
                <a:avLst/>
              </a:prstGeom>
              <a:ln w="12700"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cxnSp>
          <p:nvCxnSpPr>
            <p:cNvPr id="22" name="Straight Connector 23">
              <a:extLst>
                <a:ext uri="{FF2B5EF4-FFF2-40B4-BE49-F238E27FC236}">
                  <a16:creationId xmlns:a16="http://schemas.microsoft.com/office/drawing/2014/main" id="{54F06475-5C0F-4910-A3FB-977D81522CCE}"/>
                </a:ext>
              </a:extLst>
            </p:cNvPr>
            <p:cNvCxnSpPr/>
            <p:nvPr/>
          </p:nvCxnSpPr>
          <p:spPr>
            <a:xfrm rot="5400000">
              <a:off x="4688680" y="3882103"/>
              <a:ext cx="0" cy="120153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32">
              <a:extLst>
                <a:ext uri="{FF2B5EF4-FFF2-40B4-BE49-F238E27FC236}">
                  <a16:creationId xmlns:a16="http://schemas.microsoft.com/office/drawing/2014/main" id="{91A38A11-7384-439B-B84E-6F75A6CB03F8}"/>
                </a:ext>
              </a:extLst>
            </p:cNvPr>
            <p:cNvCxnSpPr/>
            <p:nvPr/>
          </p:nvCxnSpPr>
          <p:spPr>
            <a:xfrm rot="5400000" flipV="1">
              <a:off x="5100981" y="4484362"/>
              <a:ext cx="20191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4" name="Skupina 23">
              <a:extLst>
                <a:ext uri="{FF2B5EF4-FFF2-40B4-BE49-F238E27FC236}">
                  <a16:creationId xmlns:a16="http://schemas.microsoft.com/office/drawing/2014/main" id="{65187B3E-98DB-4EB5-BB34-35F1262BA55C}"/>
                </a:ext>
              </a:extLst>
            </p:cNvPr>
            <p:cNvGrpSpPr/>
            <p:nvPr/>
          </p:nvGrpSpPr>
          <p:grpSpPr>
            <a:xfrm rot="5400000">
              <a:off x="4164912" y="4377005"/>
              <a:ext cx="201916" cy="211901"/>
              <a:chOff x="4271268" y="2636912"/>
              <a:chExt cx="201916" cy="211901"/>
            </a:xfrm>
          </p:grpSpPr>
          <p:cxnSp>
            <p:nvCxnSpPr>
              <p:cNvPr id="72" name="Straight Connector 32">
                <a:extLst>
                  <a:ext uri="{FF2B5EF4-FFF2-40B4-BE49-F238E27FC236}">
                    <a16:creationId xmlns:a16="http://schemas.microsoft.com/office/drawing/2014/main" id="{4F771D81-A901-4FF6-9E98-827690092FE9}"/>
                  </a:ext>
                </a:extLst>
              </p:cNvPr>
              <p:cNvCxnSpPr/>
              <p:nvPr/>
            </p:nvCxnSpPr>
            <p:spPr>
              <a:xfrm>
                <a:off x="4271268" y="2848813"/>
                <a:ext cx="201916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3" name="Oval 39">
                <a:extLst>
                  <a:ext uri="{FF2B5EF4-FFF2-40B4-BE49-F238E27FC236}">
                    <a16:creationId xmlns:a16="http://schemas.microsoft.com/office/drawing/2014/main" id="{F67AF88C-540D-4B18-9D86-4A3F9155FC7F}"/>
                  </a:ext>
                </a:extLst>
              </p:cNvPr>
              <p:cNvSpPr/>
              <p:nvPr/>
            </p:nvSpPr>
            <p:spPr>
              <a:xfrm rot="10800000">
                <a:off x="4296667" y="2636912"/>
                <a:ext cx="148131" cy="148131"/>
              </a:xfrm>
              <a:prstGeom prst="ellipse">
                <a:avLst/>
              </a:prstGeom>
              <a:ln w="12700"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grpSp>
          <p:nvGrpSpPr>
            <p:cNvPr id="25" name="Skupina 24">
              <a:extLst>
                <a:ext uri="{FF2B5EF4-FFF2-40B4-BE49-F238E27FC236}">
                  <a16:creationId xmlns:a16="http://schemas.microsoft.com/office/drawing/2014/main" id="{5EBF7C30-B7E0-45B2-9D61-91A42977CC3B}"/>
                </a:ext>
              </a:extLst>
            </p:cNvPr>
            <p:cNvGrpSpPr/>
            <p:nvPr/>
          </p:nvGrpSpPr>
          <p:grpSpPr>
            <a:xfrm rot="16200000" flipH="1" flipV="1">
              <a:off x="7459202" y="3713475"/>
              <a:ext cx="203324" cy="1201536"/>
              <a:chOff x="4475835" y="4563296"/>
              <a:chExt cx="203324" cy="1201536"/>
            </a:xfrm>
          </p:grpSpPr>
          <p:cxnSp>
            <p:nvCxnSpPr>
              <p:cNvPr id="67" name="Straight Connector 23">
                <a:extLst>
                  <a:ext uri="{FF2B5EF4-FFF2-40B4-BE49-F238E27FC236}">
                    <a16:creationId xmlns:a16="http://schemas.microsoft.com/office/drawing/2014/main" id="{3646A7A7-625A-45D3-8B70-B4D8480BF06F}"/>
                  </a:ext>
                </a:extLst>
              </p:cNvPr>
              <p:cNvCxnSpPr/>
              <p:nvPr/>
            </p:nvCxnSpPr>
            <p:spPr>
              <a:xfrm flipV="1">
                <a:off x="4576710" y="4563296"/>
                <a:ext cx="0" cy="120153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32">
                <a:extLst>
                  <a:ext uri="{FF2B5EF4-FFF2-40B4-BE49-F238E27FC236}">
                    <a16:creationId xmlns:a16="http://schemas.microsoft.com/office/drawing/2014/main" id="{F061F907-2D1F-4EEE-B122-7692BE041F29}"/>
                  </a:ext>
                </a:extLst>
              </p:cNvPr>
              <p:cNvCxnSpPr/>
              <p:nvPr/>
            </p:nvCxnSpPr>
            <p:spPr>
              <a:xfrm>
                <a:off x="4477243" y="5677323"/>
                <a:ext cx="201916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69" name="Skupina 68">
                <a:extLst>
                  <a:ext uri="{FF2B5EF4-FFF2-40B4-BE49-F238E27FC236}">
                    <a16:creationId xmlns:a16="http://schemas.microsoft.com/office/drawing/2014/main" id="{AF750D9D-54FC-45F5-9EB0-E35768BBC9B7}"/>
                  </a:ext>
                </a:extLst>
              </p:cNvPr>
              <p:cNvGrpSpPr/>
              <p:nvPr/>
            </p:nvGrpSpPr>
            <p:grpSpPr>
              <a:xfrm flipV="1">
                <a:off x="4475835" y="4635303"/>
                <a:ext cx="201916" cy="211901"/>
                <a:chOff x="4271268" y="2636912"/>
                <a:chExt cx="201916" cy="211901"/>
              </a:xfrm>
            </p:grpSpPr>
            <p:cxnSp>
              <p:nvCxnSpPr>
                <p:cNvPr id="70" name="Straight Connector 32">
                  <a:extLst>
                    <a:ext uri="{FF2B5EF4-FFF2-40B4-BE49-F238E27FC236}">
                      <a16:creationId xmlns:a16="http://schemas.microsoft.com/office/drawing/2014/main" id="{6A0CABD8-970C-4528-84E3-1FAC221471DD}"/>
                    </a:ext>
                  </a:extLst>
                </p:cNvPr>
                <p:cNvCxnSpPr/>
                <p:nvPr/>
              </p:nvCxnSpPr>
              <p:spPr>
                <a:xfrm>
                  <a:off x="4271268" y="2848813"/>
                  <a:ext cx="201916" cy="0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1" name="Oval 39">
                  <a:extLst>
                    <a:ext uri="{FF2B5EF4-FFF2-40B4-BE49-F238E27FC236}">
                      <a16:creationId xmlns:a16="http://schemas.microsoft.com/office/drawing/2014/main" id="{B1712803-5033-4EF0-B8E3-4CF1B24C04AC}"/>
                    </a:ext>
                  </a:extLst>
                </p:cNvPr>
                <p:cNvSpPr/>
                <p:nvPr/>
              </p:nvSpPr>
              <p:spPr>
                <a:xfrm rot="10800000">
                  <a:off x="4296667" y="2636912"/>
                  <a:ext cx="148131" cy="148131"/>
                </a:xfrm>
                <a:prstGeom prst="ellipse">
                  <a:avLst/>
                </a:prstGeom>
                <a:ln w="12700">
                  <a:solidFill>
                    <a:srgbClr val="00B050"/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</p:grpSp>
        </p:grpSp>
        <p:sp>
          <p:nvSpPr>
            <p:cNvPr id="26" name="TextovéPole 25">
              <a:extLst>
                <a:ext uri="{FF2B5EF4-FFF2-40B4-BE49-F238E27FC236}">
                  <a16:creationId xmlns:a16="http://schemas.microsoft.com/office/drawing/2014/main" id="{D320915C-59BF-4F75-B532-546FD7B9D9BC}"/>
                </a:ext>
              </a:extLst>
            </p:cNvPr>
            <p:cNvSpPr txBox="1"/>
            <p:nvPr/>
          </p:nvSpPr>
          <p:spPr>
            <a:xfrm>
              <a:off x="4609887" y="4205536"/>
              <a:ext cx="29367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R</a:t>
              </a:r>
            </a:p>
          </p:txBody>
        </p:sp>
        <p:sp>
          <p:nvSpPr>
            <p:cNvPr id="27" name="TextovéPole 26">
              <a:extLst>
                <a:ext uri="{FF2B5EF4-FFF2-40B4-BE49-F238E27FC236}">
                  <a16:creationId xmlns:a16="http://schemas.microsoft.com/office/drawing/2014/main" id="{C22A52B1-AE8E-4F23-A695-3FE4B09C7D6F}"/>
                </a:ext>
              </a:extLst>
            </p:cNvPr>
            <p:cNvSpPr txBox="1"/>
            <p:nvPr/>
          </p:nvSpPr>
          <p:spPr>
            <a:xfrm>
              <a:off x="7386506" y="4011466"/>
              <a:ext cx="29367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R</a:t>
              </a:r>
            </a:p>
          </p:txBody>
        </p:sp>
        <p:grpSp>
          <p:nvGrpSpPr>
            <p:cNvPr id="28" name="Skupina 27">
              <a:extLst>
                <a:ext uri="{FF2B5EF4-FFF2-40B4-BE49-F238E27FC236}">
                  <a16:creationId xmlns:a16="http://schemas.microsoft.com/office/drawing/2014/main" id="{2DFEA551-CEC4-46DC-AEF3-16B718BAA7F6}"/>
                </a:ext>
              </a:extLst>
            </p:cNvPr>
            <p:cNvGrpSpPr/>
            <p:nvPr/>
          </p:nvGrpSpPr>
          <p:grpSpPr>
            <a:xfrm flipH="1">
              <a:off x="6956768" y="2365684"/>
              <a:ext cx="2134198" cy="1570026"/>
              <a:chOff x="2139919" y="2217854"/>
              <a:chExt cx="2134198" cy="1570026"/>
            </a:xfrm>
          </p:grpSpPr>
          <p:cxnSp>
            <p:nvCxnSpPr>
              <p:cNvPr id="60" name="Straight Connector 23">
                <a:extLst>
                  <a:ext uri="{FF2B5EF4-FFF2-40B4-BE49-F238E27FC236}">
                    <a16:creationId xmlns:a16="http://schemas.microsoft.com/office/drawing/2014/main" id="{4D716D0C-3B13-40BD-BC49-FAAE5E9B5287}"/>
                  </a:ext>
                </a:extLst>
              </p:cNvPr>
              <p:cNvCxnSpPr>
                <a:stCxn id="66" idx="0"/>
              </p:cNvCxnSpPr>
              <p:nvPr/>
            </p:nvCxnSpPr>
            <p:spPr>
              <a:xfrm flipV="1">
                <a:off x="2268004" y="2217854"/>
                <a:ext cx="1713966" cy="1276122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32">
                <a:extLst>
                  <a:ext uri="{FF2B5EF4-FFF2-40B4-BE49-F238E27FC236}">
                    <a16:creationId xmlns:a16="http://schemas.microsoft.com/office/drawing/2014/main" id="{F6811F95-408D-494F-B4C8-647E89FF62ED}"/>
                  </a:ext>
                </a:extLst>
              </p:cNvPr>
              <p:cNvCxnSpPr/>
              <p:nvPr/>
            </p:nvCxnSpPr>
            <p:spPr>
              <a:xfrm flipH="1">
                <a:off x="2268695" y="3501089"/>
                <a:ext cx="1494" cy="286791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32">
                <a:extLst>
                  <a:ext uri="{FF2B5EF4-FFF2-40B4-BE49-F238E27FC236}">
                    <a16:creationId xmlns:a16="http://schemas.microsoft.com/office/drawing/2014/main" id="{CF96DDD3-9633-440C-8545-7AD68352E8D7}"/>
                  </a:ext>
                </a:extLst>
              </p:cNvPr>
              <p:cNvCxnSpPr/>
              <p:nvPr/>
            </p:nvCxnSpPr>
            <p:spPr>
              <a:xfrm flipV="1">
                <a:off x="3981970" y="2217854"/>
                <a:ext cx="292147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63" name="Skupina 62">
                <a:extLst>
                  <a:ext uri="{FF2B5EF4-FFF2-40B4-BE49-F238E27FC236}">
                    <a16:creationId xmlns:a16="http://schemas.microsoft.com/office/drawing/2014/main" id="{BC871CAC-72AA-482C-9648-85CC8437EBA7}"/>
                  </a:ext>
                </a:extLst>
              </p:cNvPr>
              <p:cNvGrpSpPr/>
              <p:nvPr/>
            </p:nvGrpSpPr>
            <p:grpSpPr>
              <a:xfrm>
                <a:off x="2139919" y="3493976"/>
                <a:ext cx="255935" cy="292147"/>
                <a:chOff x="4460081" y="3268293"/>
                <a:chExt cx="255935" cy="292147"/>
              </a:xfrm>
            </p:grpSpPr>
            <p:cxnSp>
              <p:nvCxnSpPr>
                <p:cNvPr id="64" name="Straight Connector 4">
                  <a:extLst>
                    <a:ext uri="{FF2B5EF4-FFF2-40B4-BE49-F238E27FC236}">
                      <a16:creationId xmlns:a16="http://schemas.microsoft.com/office/drawing/2014/main" id="{868DF549-8C3C-47C1-A0ED-7FCEFED315FF}"/>
                    </a:ext>
                  </a:extLst>
                </p:cNvPr>
                <p:cNvCxnSpPr/>
                <p:nvPr/>
              </p:nvCxnSpPr>
              <p:spPr>
                <a:xfrm>
                  <a:off x="4588167" y="3416424"/>
                  <a:ext cx="127849" cy="144016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5" name="Straight Connector 7">
                  <a:extLst>
                    <a:ext uri="{FF2B5EF4-FFF2-40B4-BE49-F238E27FC236}">
                      <a16:creationId xmlns:a16="http://schemas.microsoft.com/office/drawing/2014/main" id="{C5FB7D8E-320E-4766-95C5-6EF3A6354860}"/>
                    </a:ext>
                  </a:extLst>
                </p:cNvPr>
                <p:cNvCxnSpPr/>
                <p:nvPr/>
              </p:nvCxnSpPr>
              <p:spPr>
                <a:xfrm flipH="1">
                  <a:off x="4460081" y="3416424"/>
                  <a:ext cx="128088" cy="144016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6" name="Oval 21">
                  <a:extLst>
                    <a:ext uri="{FF2B5EF4-FFF2-40B4-BE49-F238E27FC236}">
                      <a16:creationId xmlns:a16="http://schemas.microsoft.com/office/drawing/2014/main" id="{12FB2B6E-A9B8-498B-AF6C-790A2A0DF367}"/>
                    </a:ext>
                  </a:extLst>
                </p:cNvPr>
                <p:cNvSpPr/>
                <p:nvPr/>
              </p:nvSpPr>
              <p:spPr>
                <a:xfrm>
                  <a:off x="4514100" y="3268293"/>
                  <a:ext cx="148131" cy="148131"/>
                </a:xfrm>
                <a:prstGeom prst="ellipse">
                  <a:avLst/>
                </a:prstGeom>
                <a:ln w="12700">
                  <a:solidFill>
                    <a:srgbClr val="00B050"/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</p:grpSp>
        </p:grpSp>
        <p:sp>
          <p:nvSpPr>
            <p:cNvPr id="29" name="TextovéPole 28">
              <a:extLst>
                <a:ext uri="{FF2B5EF4-FFF2-40B4-BE49-F238E27FC236}">
                  <a16:creationId xmlns:a16="http://schemas.microsoft.com/office/drawing/2014/main" id="{8201E645-5BE1-49DC-9F21-BEBDC5BA9717}"/>
                </a:ext>
              </a:extLst>
            </p:cNvPr>
            <p:cNvSpPr txBox="1"/>
            <p:nvPr/>
          </p:nvSpPr>
          <p:spPr>
            <a:xfrm rot="2283157">
              <a:off x="7887169" y="2701821"/>
              <a:ext cx="57259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base</a:t>
              </a:r>
            </a:p>
          </p:txBody>
        </p:sp>
        <p:grpSp>
          <p:nvGrpSpPr>
            <p:cNvPr id="30" name="Skupina 29">
              <a:extLst>
                <a:ext uri="{FF2B5EF4-FFF2-40B4-BE49-F238E27FC236}">
                  <a16:creationId xmlns:a16="http://schemas.microsoft.com/office/drawing/2014/main" id="{9A2C75FE-A55D-44A5-AE78-6A85EF7B3A1D}"/>
                </a:ext>
              </a:extLst>
            </p:cNvPr>
            <p:cNvGrpSpPr/>
            <p:nvPr/>
          </p:nvGrpSpPr>
          <p:grpSpPr>
            <a:xfrm rot="16200000" flipH="1" flipV="1">
              <a:off x="6982379" y="2216970"/>
              <a:ext cx="255935" cy="292147"/>
              <a:chOff x="4460081" y="3268293"/>
              <a:chExt cx="255935" cy="292147"/>
            </a:xfrm>
          </p:grpSpPr>
          <p:cxnSp>
            <p:nvCxnSpPr>
              <p:cNvPr id="57" name="Straight Connector 4">
                <a:extLst>
                  <a:ext uri="{FF2B5EF4-FFF2-40B4-BE49-F238E27FC236}">
                    <a16:creationId xmlns:a16="http://schemas.microsoft.com/office/drawing/2014/main" id="{CB9C9DC6-E17F-4E6E-9998-466458918056}"/>
                  </a:ext>
                </a:extLst>
              </p:cNvPr>
              <p:cNvCxnSpPr/>
              <p:nvPr/>
            </p:nvCxnSpPr>
            <p:spPr>
              <a:xfrm>
                <a:off x="4588167" y="3416424"/>
                <a:ext cx="127849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7">
                <a:extLst>
                  <a:ext uri="{FF2B5EF4-FFF2-40B4-BE49-F238E27FC236}">
                    <a16:creationId xmlns:a16="http://schemas.microsoft.com/office/drawing/2014/main" id="{E7776862-07CC-4E75-A91A-44B4C42D2F28}"/>
                  </a:ext>
                </a:extLst>
              </p:cNvPr>
              <p:cNvCxnSpPr/>
              <p:nvPr/>
            </p:nvCxnSpPr>
            <p:spPr>
              <a:xfrm flipH="1">
                <a:off x="4460081" y="3416424"/>
                <a:ext cx="128088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9" name="Oval 21">
                <a:extLst>
                  <a:ext uri="{FF2B5EF4-FFF2-40B4-BE49-F238E27FC236}">
                    <a16:creationId xmlns:a16="http://schemas.microsoft.com/office/drawing/2014/main" id="{0035A90D-6AF2-4CE6-BDFA-B42826E76504}"/>
                  </a:ext>
                </a:extLst>
              </p:cNvPr>
              <p:cNvSpPr/>
              <p:nvPr/>
            </p:nvSpPr>
            <p:spPr>
              <a:xfrm>
                <a:off x="4514100" y="3268293"/>
                <a:ext cx="148131" cy="148131"/>
              </a:xfrm>
              <a:prstGeom prst="ellipse">
                <a:avLst/>
              </a:prstGeom>
              <a:ln w="12700"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sp>
          <p:nvSpPr>
            <p:cNvPr id="31" name="TextovéPole 30">
              <a:extLst>
                <a:ext uri="{FF2B5EF4-FFF2-40B4-BE49-F238E27FC236}">
                  <a16:creationId xmlns:a16="http://schemas.microsoft.com/office/drawing/2014/main" id="{2C7B62C4-55C2-4833-BDAB-9214C1E38AB2}"/>
                </a:ext>
              </a:extLst>
            </p:cNvPr>
            <p:cNvSpPr txBox="1"/>
            <p:nvPr/>
          </p:nvSpPr>
          <p:spPr>
            <a:xfrm>
              <a:off x="5790873" y="5193535"/>
              <a:ext cx="29367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R</a:t>
              </a:r>
            </a:p>
          </p:txBody>
        </p:sp>
        <p:grpSp>
          <p:nvGrpSpPr>
            <p:cNvPr id="32" name="Skupina 31">
              <a:extLst>
                <a:ext uri="{FF2B5EF4-FFF2-40B4-BE49-F238E27FC236}">
                  <a16:creationId xmlns:a16="http://schemas.microsoft.com/office/drawing/2014/main" id="{CCA12C7A-656B-4CB1-BFE9-749CA85BBDC7}"/>
                </a:ext>
              </a:extLst>
            </p:cNvPr>
            <p:cNvGrpSpPr/>
            <p:nvPr/>
          </p:nvGrpSpPr>
          <p:grpSpPr>
            <a:xfrm flipV="1">
              <a:off x="5999835" y="4711504"/>
              <a:ext cx="203324" cy="1201536"/>
              <a:chOff x="4475835" y="4563296"/>
              <a:chExt cx="203324" cy="1201536"/>
            </a:xfrm>
          </p:grpSpPr>
          <p:cxnSp>
            <p:nvCxnSpPr>
              <p:cNvPr id="52" name="Straight Connector 23">
                <a:extLst>
                  <a:ext uri="{FF2B5EF4-FFF2-40B4-BE49-F238E27FC236}">
                    <a16:creationId xmlns:a16="http://schemas.microsoft.com/office/drawing/2014/main" id="{A69524C3-BF03-42F8-8728-35AB4E9D37DB}"/>
                  </a:ext>
                </a:extLst>
              </p:cNvPr>
              <p:cNvCxnSpPr/>
              <p:nvPr/>
            </p:nvCxnSpPr>
            <p:spPr>
              <a:xfrm flipV="1">
                <a:off x="4576710" y="4563296"/>
                <a:ext cx="0" cy="120153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32">
                <a:extLst>
                  <a:ext uri="{FF2B5EF4-FFF2-40B4-BE49-F238E27FC236}">
                    <a16:creationId xmlns:a16="http://schemas.microsoft.com/office/drawing/2014/main" id="{AB03A92A-8D64-4458-A0E3-76CB07B3EB49}"/>
                  </a:ext>
                </a:extLst>
              </p:cNvPr>
              <p:cNvCxnSpPr/>
              <p:nvPr/>
            </p:nvCxnSpPr>
            <p:spPr>
              <a:xfrm>
                <a:off x="4477243" y="5677323"/>
                <a:ext cx="201916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54" name="Skupina 53">
                <a:extLst>
                  <a:ext uri="{FF2B5EF4-FFF2-40B4-BE49-F238E27FC236}">
                    <a16:creationId xmlns:a16="http://schemas.microsoft.com/office/drawing/2014/main" id="{C42DE900-70AC-4303-BED7-35E97D844F5F}"/>
                  </a:ext>
                </a:extLst>
              </p:cNvPr>
              <p:cNvGrpSpPr/>
              <p:nvPr/>
            </p:nvGrpSpPr>
            <p:grpSpPr>
              <a:xfrm flipV="1">
                <a:off x="4475835" y="4635303"/>
                <a:ext cx="201916" cy="211901"/>
                <a:chOff x="4271268" y="2636912"/>
                <a:chExt cx="201916" cy="211901"/>
              </a:xfrm>
            </p:grpSpPr>
            <p:cxnSp>
              <p:nvCxnSpPr>
                <p:cNvPr id="55" name="Straight Connector 32">
                  <a:extLst>
                    <a:ext uri="{FF2B5EF4-FFF2-40B4-BE49-F238E27FC236}">
                      <a16:creationId xmlns:a16="http://schemas.microsoft.com/office/drawing/2014/main" id="{5CF15547-E22D-47A2-A22A-DF18B39D1F69}"/>
                    </a:ext>
                  </a:extLst>
                </p:cNvPr>
                <p:cNvCxnSpPr/>
                <p:nvPr/>
              </p:nvCxnSpPr>
              <p:spPr>
                <a:xfrm>
                  <a:off x="4271268" y="2848813"/>
                  <a:ext cx="201916" cy="0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6" name="Oval 39">
                  <a:extLst>
                    <a:ext uri="{FF2B5EF4-FFF2-40B4-BE49-F238E27FC236}">
                      <a16:creationId xmlns:a16="http://schemas.microsoft.com/office/drawing/2014/main" id="{296C4165-81A6-4533-81EA-E81358564849}"/>
                    </a:ext>
                  </a:extLst>
                </p:cNvPr>
                <p:cNvSpPr/>
                <p:nvPr/>
              </p:nvSpPr>
              <p:spPr>
                <a:xfrm rot="10800000">
                  <a:off x="4296667" y="2636912"/>
                  <a:ext cx="148131" cy="148131"/>
                </a:xfrm>
                <a:prstGeom prst="ellipse">
                  <a:avLst/>
                </a:prstGeom>
                <a:ln w="12700">
                  <a:solidFill>
                    <a:srgbClr val="00B050"/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</p:grpSp>
        </p:grpSp>
        <p:grpSp>
          <p:nvGrpSpPr>
            <p:cNvPr id="33" name="Skupina 32">
              <a:extLst>
                <a:ext uri="{FF2B5EF4-FFF2-40B4-BE49-F238E27FC236}">
                  <a16:creationId xmlns:a16="http://schemas.microsoft.com/office/drawing/2014/main" id="{CEABA25C-AE2A-434F-A5C1-7B61019C68D4}"/>
                </a:ext>
              </a:extLst>
            </p:cNvPr>
            <p:cNvGrpSpPr/>
            <p:nvPr/>
          </p:nvGrpSpPr>
          <p:grpSpPr>
            <a:xfrm>
              <a:off x="3177580" y="4701865"/>
              <a:ext cx="2100290" cy="1697993"/>
              <a:chOff x="1653580" y="4701864"/>
              <a:chExt cx="2100290" cy="1697993"/>
            </a:xfrm>
          </p:grpSpPr>
          <p:cxnSp>
            <p:nvCxnSpPr>
              <p:cNvPr id="44" name="Straight Connector 23">
                <a:extLst>
                  <a:ext uri="{FF2B5EF4-FFF2-40B4-BE49-F238E27FC236}">
                    <a16:creationId xmlns:a16="http://schemas.microsoft.com/office/drawing/2014/main" id="{98783797-EF76-4E11-B18D-FF164BAAF55C}"/>
                  </a:ext>
                </a:extLst>
              </p:cNvPr>
              <p:cNvCxnSpPr>
                <a:stCxn id="51" idx="0"/>
              </p:cNvCxnSpPr>
              <p:nvPr/>
            </p:nvCxnSpPr>
            <p:spPr>
              <a:xfrm flipH="1" flipV="1">
                <a:off x="1747757" y="4988655"/>
                <a:ext cx="1713965" cy="1283352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32">
                <a:extLst>
                  <a:ext uri="{FF2B5EF4-FFF2-40B4-BE49-F238E27FC236}">
                    <a16:creationId xmlns:a16="http://schemas.microsoft.com/office/drawing/2014/main" id="{360F21A3-0323-4F7A-A919-35AED4561E02}"/>
                  </a:ext>
                </a:extLst>
              </p:cNvPr>
              <p:cNvCxnSpPr/>
              <p:nvPr/>
            </p:nvCxnSpPr>
            <p:spPr>
              <a:xfrm flipH="1" flipV="1">
                <a:off x="1748448" y="4701864"/>
                <a:ext cx="1494" cy="286791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32">
                <a:extLst>
                  <a:ext uri="{FF2B5EF4-FFF2-40B4-BE49-F238E27FC236}">
                    <a16:creationId xmlns:a16="http://schemas.microsoft.com/office/drawing/2014/main" id="{05242B06-866F-4ED6-836E-9629437AE613}"/>
                  </a:ext>
                </a:extLst>
              </p:cNvPr>
              <p:cNvCxnSpPr/>
              <p:nvPr/>
            </p:nvCxnSpPr>
            <p:spPr>
              <a:xfrm>
                <a:off x="3461723" y="6271890"/>
                <a:ext cx="292147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7" name="Skupina 46">
                <a:extLst>
                  <a:ext uri="{FF2B5EF4-FFF2-40B4-BE49-F238E27FC236}">
                    <a16:creationId xmlns:a16="http://schemas.microsoft.com/office/drawing/2014/main" id="{CA8F4E38-2AA2-4789-B330-0170C3003599}"/>
                  </a:ext>
                </a:extLst>
              </p:cNvPr>
              <p:cNvGrpSpPr/>
              <p:nvPr/>
            </p:nvGrpSpPr>
            <p:grpSpPr>
              <a:xfrm rot="5400000" flipV="1">
                <a:off x="3479828" y="6125816"/>
                <a:ext cx="255935" cy="292147"/>
                <a:chOff x="4460081" y="3268293"/>
                <a:chExt cx="255935" cy="292147"/>
              </a:xfrm>
            </p:grpSpPr>
            <p:cxnSp>
              <p:nvCxnSpPr>
                <p:cNvPr id="49" name="Straight Connector 4">
                  <a:extLst>
                    <a:ext uri="{FF2B5EF4-FFF2-40B4-BE49-F238E27FC236}">
                      <a16:creationId xmlns:a16="http://schemas.microsoft.com/office/drawing/2014/main" id="{9C8ECC3B-2FEC-4CEF-8371-8BDA6DFB4C06}"/>
                    </a:ext>
                  </a:extLst>
                </p:cNvPr>
                <p:cNvCxnSpPr/>
                <p:nvPr/>
              </p:nvCxnSpPr>
              <p:spPr>
                <a:xfrm>
                  <a:off x="4588167" y="3416424"/>
                  <a:ext cx="127849" cy="144016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Straight Connector 7">
                  <a:extLst>
                    <a:ext uri="{FF2B5EF4-FFF2-40B4-BE49-F238E27FC236}">
                      <a16:creationId xmlns:a16="http://schemas.microsoft.com/office/drawing/2014/main" id="{C05552E5-F6D4-471F-8E35-FDB1FA87E7F9}"/>
                    </a:ext>
                  </a:extLst>
                </p:cNvPr>
                <p:cNvCxnSpPr/>
                <p:nvPr/>
              </p:nvCxnSpPr>
              <p:spPr>
                <a:xfrm flipH="1">
                  <a:off x="4460081" y="3416424"/>
                  <a:ext cx="128088" cy="144016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1" name="Oval 21">
                  <a:extLst>
                    <a:ext uri="{FF2B5EF4-FFF2-40B4-BE49-F238E27FC236}">
                      <a16:creationId xmlns:a16="http://schemas.microsoft.com/office/drawing/2014/main" id="{48122E6F-BCC7-456C-BE0C-675B7B6A5476}"/>
                    </a:ext>
                  </a:extLst>
                </p:cNvPr>
                <p:cNvSpPr/>
                <p:nvPr/>
              </p:nvSpPr>
              <p:spPr>
                <a:xfrm>
                  <a:off x="4514100" y="3268293"/>
                  <a:ext cx="148131" cy="148131"/>
                </a:xfrm>
                <a:prstGeom prst="ellipse">
                  <a:avLst/>
                </a:prstGeom>
                <a:ln w="12700">
                  <a:solidFill>
                    <a:srgbClr val="00B050"/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</p:grpSp>
          <p:cxnSp>
            <p:nvCxnSpPr>
              <p:cNvPr id="48" name="Straight Connector 32">
                <a:extLst>
                  <a:ext uri="{FF2B5EF4-FFF2-40B4-BE49-F238E27FC236}">
                    <a16:creationId xmlns:a16="http://schemas.microsoft.com/office/drawing/2014/main" id="{B3BB904C-6C80-42A1-BCD3-91475F9BA0E0}"/>
                  </a:ext>
                </a:extLst>
              </p:cNvPr>
              <p:cNvCxnSpPr/>
              <p:nvPr/>
            </p:nvCxnSpPr>
            <p:spPr>
              <a:xfrm rot="10800000" flipV="1">
                <a:off x="1653580" y="4797152"/>
                <a:ext cx="201916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4" name="Rectangle 24">
              <a:extLst>
                <a:ext uri="{FF2B5EF4-FFF2-40B4-BE49-F238E27FC236}">
                  <a16:creationId xmlns:a16="http://schemas.microsoft.com/office/drawing/2014/main" id="{855CFC0A-DEF2-4EC9-B44A-05966143D126}"/>
                </a:ext>
              </a:extLst>
            </p:cNvPr>
            <p:cNvSpPr/>
            <p:nvPr/>
          </p:nvSpPr>
          <p:spPr>
            <a:xfrm>
              <a:off x="5265813" y="5906690"/>
              <a:ext cx="1693791" cy="762671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Manifestation</a:t>
              </a:r>
            </a:p>
          </p:txBody>
        </p:sp>
        <p:grpSp>
          <p:nvGrpSpPr>
            <p:cNvPr id="35" name="Skupina 34">
              <a:extLst>
                <a:ext uri="{FF2B5EF4-FFF2-40B4-BE49-F238E27FC236}">
                  <a16:creationId xmlns:a16="http://schemas.microsoft.com/office/drawing/2014/main" id="{347B864C-E9DD-4898-8BE8-6F2C6BA820DB}"/>
                </a:ext>
              </a:extLst>
            </p:cNvPr>
            <p:cNvGrpSpPr/>
            <p:nvPr/>
          </p:nvGrpSpPr>
          <p:grpSpPr>
            <a:xfrm flipH="1">
              <a:off x="6960096" y="4725145"/>
              <a:ext cx="2100290" cy="1697993"/>
              <a:chOff x="1653580" y="4701864"/>
              <a:chExt cx="2100290" cy="1697993"/>
            </a:xfrm>
          </p:grpSpPr>
          <p:cxnSp>
            <p:nvCxnSpPr>
              <p:cNvPr id="36" name="Straight Connector 23">
                <a:extLst>
                  <a:ext uri="{FF2B5EF4-FFF2-40B4-BE49-F238E27FC236}">
                    <a16:creationId xmlns:a16="http://schemas.microsoft.com/office/drawing/2014/main" id="{91397A50-C613-4E53-AA4C-7F4DA9252438}"/>
                  </a:ext>
                </a:extLst>
              </p:cNvPr>
              <p:cNvCxnSpPr>
                <a:stCxn id="43" idx="0"/>
              </p:cNvCxnSpPr>
              <p:nvPr/>
            </p:nvCxnSpPr>
            <p:spPr>
              <a:xfrm flipH="1" flipV="1">
                <a:off x="1747757" y="4988655"/>
                <a:ext cx="1713965" cy="1283352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2">
                <a:extLst>
                  <a:ext uri="{FF2B5EF4-FFF2-40B4-BE49-F238E27FC236}">
                    <a16:creationId xmlns:a16="http://schemas.microsoft.com/office/drawing/2014/main" id="{F687F746-1EC9-4ED5-BE69-999C5E5CC1BD}"/>
                  </a:ext>
                </a:extLst>
              </p:cNvPr>
              <p:cNvCxnSpPr/>
              <p:nvPr/>
            </p:nvCxnSpPr>
            <p:spPr>
              <a:xfrm flipH="1" flipV="1">
                <a:off x="1748448" y="4701864"/>
                <a:ext cx="1494" cy="286791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2">
                <a:extLst>
                  <a:ext uri="{FF2B5EF4-FFF2-40B4-BE49-F238E27FC236}">
                    <a16:creationId xmlns:a16="http://schemas.microsoft.com/office/drawing/2014/main" id="{ADDB77AA-79C5-4888-BB8C-B23CF4BD2ED9}"/>
                  </a:ext>
                </a:extLst>
              </p:cNvPr>
              <p:cNvCxnSpPr/>
              <p:nvPr/>
            </p:nvCxnSpPr>
            <p:spPr>
              <a:xfrm>
                <a:off x="3461723" y="6271890"/>
                <a:ext cx="292147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9" name="Skupina 38">
                <a:extLst>
                  <a:ext uri="{FF2B5EF4-FFF2-40B4-BE49-F238E27FC236}">
                    <a16:creationId xmlns:a16="http://schemas.microsoft.com/office/drawing/2014/main" id="{9EE4AEEF-8A75-4034-A8D0-C9979F7643A6}"/>
                  </a:ext>
                </a:extLst>
              </p:cNvPr>
              <p:cNvGrpSpPr/>
              <p:nvPr/>
            </p:nvGrpSpPr>
            <p:grpSpPr>
              <a:xfrm rot="5400000" flipV="1">
                <a:off x="3479828" y="6125816"/>
                <a:ext cx="255935" cy="292147"/>
                <a:chOff x="4460081" y="3268293"/>
                <a:chExt cx="255935" cy="292147"/>
              </a:xfrm>
            </p:grpSpPr>
            <p:cxnSp>
              <p:nvCxnSpPr>
                <p:cNvPr id="41" name="Straight Connector 4">
                  <a:extLst>
                    <a:ext uri="{FF2B5EF4-FFF2-40B4-BE49-F238E27FC236}">
                      <a16:creationId xmlns:a16="http://schemas.microsoft.com/office/drawing/2014/main" id="{293CE907-8E07-443C-BBA7-78C7A7207623}"/>
                    </a:ext>
                  </a:extLst>
                </p:cNvPr>
                <p:cNvCxnSpPr/>
                <p:nvPr/>
              </p:nvCxnSpPr>
              <p:spPr>
                <a:xfrm>
                  <a:off x="4588167" y="3416424"/>
                  <a:ext cx="127849" cy="144016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7">
                  <a:extLst>
                    <a:ext uri="{FF2B5EF4-FFF2-40B4-BE49-F238E27FC236}">
                      <a16:creationId xmlns:a16="http://schemas.microsoft.com/office/drawing/2014/main" id="{0E7A075E-C814-4952-9859-23D3099042E2}"/>
                    </a:ext>
                  </a:extLst>
                </p:cNvPr>
                <p:cNvCxnSpPr/>
                <p:nvPr/>
              </p:nvCxnSpPr>
              <p:spPr>
                <a:xfrm flipH="1">
                  <a:off x="4460081" y="3416424"/>
                  <a:ext cx="128088" cy="144016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3" name="Oval 21">
                  <a:extLst>
                    <a:ext uri="{FF2B5EF4-FFF2-40B4-BE49-F238E27FC236}">
                      <a16:creationId xmlns:a16="http://schemas.microsoft.com/office/drawing/2014/main" id="{BBA66E1B-C6A5-4459-8655-45BF2BDFBDB9}"/>
                    </a:ext>
                  </a:extLst>
                </p:cNvPr>
                <p:cNvSpPr/>
                <p:nvPr/>
              </p:nvSpPr>
              <p:spPr>
                <a:xfrm>
                  <a:off x="4514100" y="3268293"/>
                  <a:ext cx="148131" cy="148131"/>
                </a:xfrm>
                <a:prstGeom prst="ellipse">
                  <a:avLst/>
                </a:prstGeom>
                <a:ln w="12700">
                  <a:solidFill>
                    <a:srgbClr val="00B050"/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</p:grpSp>
          <p:cxnSp>
            <p:nvCxnSpPr>
              <p:cNvPr id="40" name="Straight Connector 32">
                <a:extLst>
                  <a:ext uri="{FF2B5EF4-FFF2-40B4-BE49-F238E27FC236}">
                    <a16:creationId xmlns:a16="http://schemas.microsoft.com/office/drawing/2014/main" id="{DCDDA49E-16E7-4C82-894A-FF5925EB33E3}"/>
                  </a:ext>
                </a:extLst>
              </p:cNvPr>
              <p:cNvCxnSpPr/>
              <p:nvPr/>
            </p:nvCxnSpPr>
            <p:spPr>
              <a:xfrm rot="10800000" flipV="1">
                <a:off x="1653580" y="4797152"/>
                <a:ext cx="201916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2617465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44C1408-7B25-48A6-80E5-563BC164DEC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graphicEl>
                                              <a:dgm id="{E44C1408-7B25-48A6-80E5-563BC164DEC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graphicEl>
                                              <a:dgm id="{E44C1408-7B25-48A6-80E5-563BC164DEC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61FA4F3-42A1-4637-88AC-0D2606A70E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graphicEl>
                                              <a:dgm id="{061FA4F3-42A1-4637-88AC-0D2606A70E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graphicEl>
                                              <a:dgm id="{061FA4F3-42A1-4637-88AC-0D2606A70E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4FCFE7D-5503-450D-B6FB-D91E39802F8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>
                                            <p:graphicEl>
                                              <a:dgm id="{64FCFE7D-5503-450D-B6FB-D91E39802F8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>
                                            <p:graphicEl>
                                              <a:dgm id="{64FCFE7D-5503-450D-B6FB-D91E39802F8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656E034-5189-49E7-89AB-7FB43BB613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>
                                            <p:graphicEl>
                                              <a:dgm id="{1656E034-5189-49E7-89AB-7FB43BB613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>
                                            <p:graphicEl>
                                              <a:dgm id="{1656E034-5189-49E7-89AB-7FB43BB613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7E97034-B08F-4149-BE18-999672A3A06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">
                                            <p:graphicEl>
                                              <a:dgm id="{17E97034-B08F-4149-BE18-999672A3A06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">
                                            <p:graphicEl>
                                              <a:dgm id="{17E97034-B08F-4149-BE18-999672A3A06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4F74321-CB2A-4B54-B112-B0EEE4C5CD1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">
                                            <p:graphicEl>
                                              <a:dgm id="{B4F74321-CB2A-4B54-B112-B0EEE4C5CD1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">
                                            <p:graphicEl>
                                              <a:dgm id="{B4F74321-CB2A-4B54-B112-B0EEE4C5CD1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C14DD55-35CE-419D-BB0A-9B9EA95FC53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">
                                            <p:graphicEl>
                                              <a:dgm id="{CC14DD55-35CE-419D-BB0A-9B9EA95FC53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">
                                            <p:graphicEl>
                                              <a:dgm id="{CC14DD55-35CE-419D-BB0A-9B9EA95FC53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Graphic spid="4" grpId="0">
        <p:bldSub>
          <a:bldDgm bld="one"/>
        </p:bldSub>
      </p:bldGraphic>
    </p:bldLst>
  </p:timing>
</p:sld>
</file>

<file path=ppt/theme/theme1.xml><?xml version="1.0" encoding="utf-8"?>
<a:theme xmlns:a="http://schemas.openxmlformats.org/drawingml/2006/main" name="SSM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SME" id="{0A3DC109-B9CF-4488-A118-1A9542A2A54A}" vid="{960AA320-8F61-49BE-87BE-54DCF0470AFE}"/>
    </a:ext>
  </a:extLst>
</a:theme>
</file>

<file path=ppt/theme/theme2.xml><?xml version="1.0" encoding="utf-8"?>
<a:theme xmlns:a="http://schemas.openxmlformats.org/drawingml/2006/main" name="1_SSME">
  <a:themeElements>
    <a:clrScheme name="Červeno-oranžová">
      <a:dk1>
        <a:sysClr val="windowText" lastClr="000000"/>
      </a:dk1>
      <a:lt1>
        <a:sysClr val="window" lastClr="FFFFFF"/>
      </a:lt1>
      <a:dk2>
        <a:srgbClr val="505046"/>
      </a:dk2>
      <a:lt2>
        <a:srgbClr val="EEECE1"/>
      </a:lt2>
      <a:accent1>
        <a:srgbClr val="E84C22"/>
      </a:accent1>
      <a:accent2>
        <a:srgbClr val="FFBD47"/>
      </a:accent2>
      <a:accent3>
        <a:srgbClr val="B64926"/>
      </a:accent3>
      <a:accent4>
        <a:srgbClr val="FF8427"/>
      </a:accent4>
      <a:accent5>
        <a:srgbClr val="CC9900"/>
      </a:accent5>
      <a:accent6>
        <a:srgbClr val="B22600"/>
      </a:accent6>
      <a:hlink>
        <a:srgbClr val="CC9900"/>
      </a:hlink>
      <a:folHlink>
        <a:srgbClr val="666699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charset="0"/>
          </a:defRPr>
        </a:defPPr>
      </a:lstStyle>
    </a:lnDef>
  </a:objectDefaults>
  <a:extraClrSchemeLst>
    <a:extraClrScheme>
      <a:clrScheme name="1_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SSME" id="{EDB88E08-8ACC-40F7-90B7-9657E5C083EF}" vid="{D39D7A8B-13A6-4A45-8F9D-2B062B60C406}"/>
    </a:ext>
  </a:extLst>
</a:theme>
</file>

<file path=ppt/theme/theme3.xml><?xml version="1.0" encoding="utf-8"?>
<a:theme xmlns:a="http://schemas.openxmlformats.org/drawingml/2006/main" name="2_Směsi">
  <a:themeElements>
    <a:clrScheme name="2_Směsi 2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2_Směsi">
      <a:majorFont>
        <a:latin typeface="Tahoma"/>
        <a:ea typeface=""/>
        <a:cs typeface=""/>
      </a:majorFont>
      <a:minorFont>
        <a:latin typeface="Trebuchet MS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charset="0"/>
          </a:defRPr>
        </a:defPPr>
      </a:lstStyle>
    </a:lnDef>
  </a:objectDefaults>
  <a:extraClrSchemeLst>
    <a:extraClrScheme>
      <a:clrScheme name="2_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MU_PPTprezentace_sablona_CZ">
  <a:themeElements>
    <a:clrScheme name="Červeno-oranžová">
      <a:dk1>
        <a:sysClr val="windowText" lastClr="000000"/>
      </a:dk1>
      <a:lt1>
        <a:sysClr val="window" lastClr="FFFFFF"/>
      </a:lt1>
      <a:dk2>
        <a:srgbClr val="505046"/>
      </a:dk2>
      <a:lt2>
        <a:srgbClr val="EEECE1"/>
      </a:lt2>
      <a:accent1>
        <a:srgbClr val="E84C22"/>
      </a:accent1>
      <a:accent2>
        <a:srgbClr val="FFBD47"/>
      </a:accent2>
      <a:accent3>
        <a:srgbClr val="B64926"/>
      </a:accent3>
      <a:accent4>
        <a:srgbClr val="FF8427"/>
      </a:accent4>
      <a:accent5>
        <a:srgbClr val="CC9900"/>
      </a:accent5>
      <a:accent6>
        <a:srgbClr val="B22600"/>
      </a:accent6>
      <a:hlink>
        <a:srgbClr val="CC9900"/>
      </a:hlink>
      <a:folHlink>
        <a:srgbClr val="666699"/>
      </a:folHlink>
    </a:clrScheme>
    <a:fontScheme name="1_MU_PPTprezentace_sablona_CZ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charset="0"/>
          </a:defRPr>
        </a:defPPr>
      </a:lstStyle>
    </a:lnDef>
  </a:objectDefaults>
  <a:extraClrSchemeLst>
    <a:extraClrScheme>
      <a:clrScheme name="1_MU_PPTprezentace_sablona_CZ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U_PPTprezentace_sablona_CZ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U_PPTprezentace_sablona_CZ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U_PPTprezentace_sablona_CZ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U_PPTprezentace_sablona_CZ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U_PPTprezentace_sablona_CZ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U_PPTprezentace_sablona_CZ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3_Směsi">
  <a:themeElements>
    <a:clrScheme name="3_Směsi 2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3_Směsi">
      <a:majorFont>
        <a:latin typeface="Tahoma"/>
        <a:ea typeface=""/>
        <a:cs typeface=""/>
      </a:majorFont>
      <a:minorFont>
        <a:latin typeface="Trebuchet MS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charset="0"/>
          </a:defRPr>
        </a:defPPr>
      </a:lstStyle>
    </a:lnDef>
  </a:objectDefaults>
  <a:extraClrSchemeLst>
    <a:extraClrScheme>
      <a:clrScheme name="3_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Prezentace_MU_CZ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dirty="0" err="1" smtClean="0">
            <a:ln>
              <a:noFill/>
            </a:ln>
            <a:solidFill>
              <a:schemeClr val="bg1"/>
            </a:solidFill>
            <a:effectLst/>
            <a:latin typeface="+mn-lt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  <a:txDef>
      <a:spPr>
        <a:noFill/>
      </a:spPr>
      <a:bodyPr wrap="square" rtlCol="0">
        <a:spAutoFit/>
      </a:bodyPr>
      <a:lstStyle>
        <a:defPPr algn="l">
          <a:defRPr sz="2800" dirty="0" err="1" smtClean="0">
            <a:latin typeface="+mn-lt"/>
          </a:defRPr>
        </a:defPPr>
      </a:lstStyle>
    </a:tx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ni-fi-prezentace-16-9-cz-v11.potx" id="{CC8A8F36-F90E-47B8-AA8B-47CD9FA26D45}" vid="{F37B510A-92AD-44BC-A820-9903B202F070}"/>
    </a:ext>
  </a:extLst>
</a:theme>
</file>

<file path=ppt/theme/theme7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SSME</Template>
  <TotalTime>1368</TotalTime>
  <Words>1744</Words>
  <Application>Microsoft Office PowerPoint</Application>
  <PresentationFormat>Širokoúhlá obrazovka</PresentationFormat>
  <Paragraphs>496</Paragraphs>
  <Slides>25</Slides>
  <Notes>25</Notes>
  <HiddenSlides>0</HiddenSlides>
  <MMClips>1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6</vt:i4>
      </vt:variant>
      <vt:variant>
        <vt:lpstr>Nadpisy snímků</vt:lpstr>
      </vt:variant>
      <vt:variant>
        <vt:i4>25</vt:i4>
      </vt:variant>
    </vt:vector>
  </HeadingPairs>
  <TitlesOfParts>
    <vt:vector size="37" baseType="lpstr">
      <vt:lpstr>Arial</vt:lpstr>
      <vt:lpstr>Calibri</vt:lpstr>
      <vt:lpstr>Calibri Light</vt:lpstr>
      <vt:lpstr>Tahoma</vt:lpstr>
      <vt:lpstr>Trebuchet MS</vt:lpstr>
      <vt:lpstr>Wingdings</vt:lpstr>
      <vt:lpstr>SSME</vt:lpstr>
      <vt:lpstr>1_SSME</vt:lpstr>
      <vt:lpstr>2_Směsi</vt:lpstr>
      <vt:lpstr>1_MU_PPTprezentace_sablona_CZ</vt:lpstr>
      <vt:lpstr>3_Směsi</vt:lpstr>
      <vt:lpstr>Prezentace_MU_CZ</vt:lpstr>
      <vt:lpstr>Diamond Path – Part 2</vt:lpstr>
      <vt:lpstr>Diamond of Attention Focussing</vt:lpstr>
      <vt:lpstr>Diamond of Cognitive Elements</vt:lpstr>
      <vt:lpstr>What does the street mean?</vt:lpstr>
      <vt:lpstr>Objects and their relationships</vt:lpstr>
      <vt:lpstr>Indentification of categories</vt:lpstr>
      <vt:lpstr>Setting of operations</vt:lpstr>
      <vt:lpstr>We define the rules</vt:lpstr>
      <vt:lpstr>Objects in more contexts?</vt:lpstr>
      <vt:lpstr>Why do we need to interconnect contexts?</vt:lpstr>
      <vt:lpstr>Diamond-Path Framework</vt:lpstr>
      <vt:lpstr>Diamond of Agent-Team Organization</vt:lpstr>
      <vt:lpstr>Diamond of Agent-Team Organization</vt:lpstr>
      <vt:lpstr>Diamond of Agent-Team Organization</vt:lpstr>
      <vt:lpstr>Diamond of Agent-Team Organization</vt:lpstr>
      <vt:lpstr>Diamond of Agent-Team Organization</vt:lpstr>
      <vt:lpstr>Diamond of Agent-Team Organization</vt:lpstr>
      <vt:lpstr>Diamond of Agent-Team Organization</vt:lpstr>
      <vt:lpstr>Example of usage of Diamond Organize</vt:lpstr>
      <vt:lpstr>Contexts</vt:lpstr>
      <vt:lpstr>Context 1: Actions and Flows</vt:lpstr>
      <vt:lpstr>Context 2: Flows and Actions</vt:lpstr>
      <vt:lpstr>What can we see?</vt:lpstr>
      <vt:lpstr>The main results</vt:lpstr>
      <vt:lpstr>Diamond of Organization Summary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Diamond Organize</dc:title>
  <dc:creator>Leonard Walletzky</dc:creator>
  <cp:lastModifiedBy>Leonard Walletzky</cp:lastModifiedBy>
  <cp:revision>4</cp:revision>
  <dcterms:created xsi:type="dcterms:W3CDTF">2017-03-07T09:06:47Z</dcterms:created>
  <dcterms:modified xsi:type="dcterms:W3CDTF">2022-03-08T09:00:34Z</dcterms:modified>
</cp:coreProperties>
</file>