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  <p:sldMasterId id="2147483714" r:id="rId2"/>
    <p:sldMasterId id="2147483726" r:id="rId3"/>
    <p:sldMasterId id="2147483739" r:id="rId4"/>
    <p:sldMasterId id="2147483752" r:id="rId5"/>
  </p:sldMasterIdLst>
  <p:notesMasterIdLst>
    <p:notesMasterId r:id="rId44"/>
  </p:notesMasterIdLst>
  <p:handoutMasterIdLst>
    <p:handoutMasterId r:id="rId45"/>
  </p:handoutMasterIdLst>
  <p:sldIdLst>
    <p:sldId id="256" r:id="rId6"/>
    <p:sldId id="341" r:id="rId7"/>
    <p:sldId id="352" r:id="rId8"/>
    <p:sldId id="353" r:id="rId9"/>
    <p:sldId id="261" r:id="rId10"/>
    <p:sldId id="350" r:id="rId11"/>
    <p:sldId id="351" r:id="rId12"/>
    <p:sldId id="354" r:id="rId13"/>
    <p:sldId id="349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62" r:id="rId22"/>
    <p:sldId id="260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364" r:id="rId37"/>
    <p:sldId id="365" r:id="rId38"/>
    <p:sldId id="366" r:id="rId39"/>
    <p:sldId id="259" r:id="rId40"/>
    <p:sldId id="367" r:id="rId41"/>
    <p:sldId id="368" r:id="rId42"/>
    <p:sldId id="363" r:id="rId4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EADB8-F6A6-45DB-9245-0D52DC3B05C3}" v="11" dt="2022-04-25T16:01:4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3979" autoAdjust="0"/>
  </p:normalViewPr>
  <p:slideViewPr>
    <p:cSldViewPr>
      <p:cViewPr>
        <p:scale>
          <a:sx n="130" d="100"/>
          <a:sy n="130" d="100"/>
        </p:scale>
        <p:origin x="-1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B7FEADB8-F6A6-45DB-9245-0D52DC3B05C3}"/>
    <pc:docChg chg="undo custSel addSld modSld modMainMaster modNotesMaster">
      <pc:chgData name="Leonard Walletzký" userId="5c6479d8-24c8-4ca4-a5c7-fde0682a328a" providerId="ADAL" clId="{B7FEADB8-F6A6-45DB-9245-0D52DC3B05C3}" dt="2022-04-26T07:58:39.595" v="182" actId="26606"/>
      <pc:docMkLst>
        <pc:docMk/>
      </pc:docMkLst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0" sldId="256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0" sldId="256"/>
            <ac:spMk id="7" creationId="{41F8EDA0-C14E-9DA2-70A3-3A4F8E71D08A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0" sldId="256"/>
            <ac:spMk id="9" creationId="{8914D998-641E-3799-88AE-A2F1C0F237C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0" sldId="256"/>
            <ac:spMk id="11" creationId="{AAC34A1C-5759-DC53-D00D-58E59BC6D7A5}"/>
          </ac:spMkLst>
        </pc:spChg>
      </pc:sldChg>
      <pc:sldChg chg="addSp modSp add mod modClrScheme chgLayout modNotes">
        <pc:chgData name="Leonard Walletzký" userId="5c6479d8-24c8-4ca4-a5c7-fde0682a328a" providerId="ADAL" clId="{B7FEADB8-F6A6-45DB-9245-0D52DC3B05C3}" dt="2022-04-25T15:55:24.532" v="108" actId="20577"/>
        <pc:sldMkLst>
          <pc:docMk/>
          <pc:sldMk cId="3553369785" sldId="259"/>
        </pc:sldMkLst>
        <pc:spChg chg="mod ord">
          <ac:chgData name="Leonard Walletzký" userId="5c6479d8-24c8-4ca4-a5c7-fde0682a328a" providerId="ADAL" clId="{B7FEADB8-F6A6-45DB-9245-0D52DC3B05C3}" dt="2022-04-25T15:55:02.171" v="88" actId="700"/>
          <ac:spMkLst>
            <pc:docMk/>
            <pc:sldMk cId="3553369785" sldId="259"/>
            <ac:spMk id="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5" creationId="{00000000-0000-0000-0000-000000000000}"/>
          </ac:spMkLst>
        </pc:spChg>
        <pc:spChg chg="add mod ord">
          <ac:chgData name="Leonard Walletzký" userId="5c6479d8-24c8-4ca4-a5c7-fde0682a328a" providerId="ADAL" clId="{B7FEADB8-F6A6-45DB-9245-0D52DC3B05C3}" dt="2022-04-25T15:55:24.532" v="108" actId="20577"/>
          <ac:spMkLst>
            <pc:docMk/>
            <pc:sldMk cId="3553369785" sldId="259"/>
            <ac:spMk id="7" creationId="{7321027C-49DC-4C92-B99B-4AC79AE5DBEF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2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2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2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2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3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3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3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3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3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4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4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6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6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6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7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7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7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8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8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1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2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3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53369785" sldId="259"/>
            <ac:spMk id="138" creationId="{00000000-0000-0000-0000-000000000000}"/>
          </ac:spMkLst>
        </pc:s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18" creationId="{8D0084B5-0352-403B-96E2-86BFE953795A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19" creationId="{8B17D58B-1ACA-4653-9AF5-FA7D5B1193AA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5" creationId="{AAB63DC7-D24B-45BD-821A-BC60AE08877F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6" creationId="{1FC4B8BD-34CB-4AB5-A2E5-D8C1FE55BCBF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8" creationId="{9446BAA6-6F0F-41C1-8E30-A1112655E571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9" creationId="{2730BD78-4B17-493B-B07B-A0052258364C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30" creationId="{4057C6C4-415D-4199-9AB3-012ADDD21CF1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31" creationId="{1EEEE821-4C57-4603-B119-FB385D3D7364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34" creationId="{7C782018-1783-4E22-A809-8498343EE80A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37" creationId="{3DE608C1-8D4F-4B5C-9877-0F3CBB436944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40" creationId="{3C843D48-CCF9-4F04-AEE6-39546349D640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44" creationId="{69944699-67F3-4A2C-BB3D-C96EB623D06B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48" creationId="{C444EF36-33CB-4A29-80A5-CF4E9CF7C5B8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49" creationId="{FEF83E3D-0BC3-4916-8A57-40F1729EE190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51" creationId="{35ADD5F1-309C-4BE0-8A99-1A58B7B06418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53" creationId="{8E837458-9195-4F65-B5CC-2A9B3133DB9E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55" creationId="{74A76408-49F9-46D0-935A-CF0A76F1290B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57" creationId="{E83D33F0-4EF3-4F9E-B083-C537B18546D7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63" creationId="{38BF1094-ABCC-4BC5-BC77-FBF23A5861CC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64" creationId="{3A9E6814-30E4-49FA-BEA4-4DDB5E56E1A2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67" creationId="{F3DF372F-AC11-40EB-8658-AB730A7B7282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69" creationId="{EA8C4BDE-46F4-4DB8-94DB-ABAE2034CDFC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1" creationId="{2B93DA95-4496-436E-B236-BC9F574232A5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2" creationId="{19FB59E8-C585-469B-B745-BAAA35DE95F7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3" creationId="{D914C3E9-8C67-4CC2-913E-3F1ED8FD0EB8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5" creationId="{90E7EC17-3D9E-4C18-B881-48DC5003A33A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7" creationId="{CD2080E9-C3C8-40FE-8DDD-3DADB0E5EA40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8" creationId="{43451F21-B3F8-47AE-9D49-E82C7FE5DAC5}"/>
          </ac:grpSpMkLst>
        </pc:grpChg>
        <pc:grpChg chg="mod">
          <ac:chgData name="Leonard Walletzký" userId="5c6479d8-24c8-4ca4-a5c7-fde0682a328a" providerId="ADAL" clId="{B7FEADB8-F6A6-45DB-9245-0D52DC3B05C3}" dt="2022-04-25T15:55:11.304" v="89"/>
          <ac:grpSpMkLst>
            <pc:docMk/>
            <pc:sldMk cId="3553369785" sldId="259"/>
            <ac:grpSpMk id="2079" creationId="{42B00B19-2B45-41CC-8FCC-D1A9937FE94B}"/>
          </ac:grpSpMkLst>
        </pc:gr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4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47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66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70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124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50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52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54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56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58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62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66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68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53369785" sldId="259"/>
            <ac:picMk id="2070" creationId="{00000000-0000-0000-0000-000000000000}"/>
          </ac:picMkLst>
        </pc:pic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6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14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43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48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59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63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67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72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74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75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77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111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114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121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5:11.304" v="89"/>
          <ac:cxnSpMkLst>
            <pc:docMk/>
            <pc:sldMk cId="3553369785" sldId="259"/>
            <ac:cxnSpMk id="134" creationId="{00000000-0000-0000-0000-000000000000}"/>
          </ac:cxnSpMkLst>
        </pc:cxnChg>
      </pc:sldChg>
      <pc:sldChg chg="modSp">
        <pc:chgData name="Leonard Walletzký" userId="5c6479d8-24c8-4ca4-a5c7-fde0682a328a" providerId="ADAL" clId="{B7FEADB8-F6A6-45DB-9245-0D52DC3B05C3}" dt="2022-04-25T15:55:11.304" v="89"/>
        <pc:sldMkLst>
          <pc:docMk/>
          <pc:sldMk cId="3601645358" sldId="260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01645358" sldId="260"/>
            <ac:spMk id="2" creationId="{00000000-0000-0000-0000-0000000000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601645358" sldId="260"/>
            <ac:picMk id="3" creationId="{00000000-0000-0000-0000-000000000000}"/>
          </ac:picMkLst>
        </pc:picChg>
      </pc:sldChg>
      <pc:sldChg chg="modSp">
        <pc:chgData name="Leonard Walletzký" userId="5c6479d8-24c8-4ca4-a5c7-fde0682a328a" providerId="ADAL" clId="{B7FEADB8-F6A6-45DB-9245-0D52DC3B05C3}" dt="2022-04-25T15:55:11.304" v="89"/>
        <pc:sldMkLst>
          <pc:docMk/>
          <pc:sldMk cId="1836243757" sldId="261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836243757" sldId="261"/>
            <ac:spMk id="10" creationId="{00000000-0000-0000-0000-000000000000}"/>
          </ac:spMkLst>
        </pc:sp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955794481" sldId="263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955794481" sldId="263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955794481" sldId="263"/>
            <ac:spMk id="8" creationId="{82768EC1-0B82-6034-A23E-841F051250DA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955794481" sldId="263"/>
            <ac:spMk id="10" creationId="{EEB1D41C-898D-63D0-6C19-402DEE9267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2955794481" sldId="263"/>
            <ac:picMk id="3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084604326" sldId="264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084604326" sldId="264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084604326" sldId="264"/>
            <ac:spMk id="8" creationId="{67D63EA1-0BFF-0EB0-BC7D-969D2A97BF1D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084604326" sldId="264"/>
            <ac:spMk id="10" creationId="{3258D2D9-D394-70A3-8DFA-055A78CE274D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2084604326" sldId="264"/>
            <ac:picMk id="3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1914018335" sldId="265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914018335" sldId="265"/>
            <ac:spMk id="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914018335" sldId="265"/>
            <ac:spMk id="3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914018335" sldId="265"/>
            <ac:spMk id="10" creationId="{30D5B488-C91C-E269-7B9B-C587B3332814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914018335" sldId="265"/>
            <ac:spMk id="12" creationId="{9C45B21D-8250-E809-A9C3-9BCA9BF8416D}"/>
          </ac:spMkLst>
        </pc:spChg>
        <pc:graphicFrameChg chg="mod modGraphic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1914018335" sldId="265"/>
            <ac:graphicFrameMk id="5" creationId="{00000000-0000-0000-0000-000000000000}"/>
          </ac:graphicFrameMkLst>
        </pc:graphicFrame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233806809" sldId="266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233806809" sldId="266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233806809" sldId="266"/>
            <ac:spMk id="10" creationId="{3DEF495F-04E9-A0FA-6829-E3E70A26B6B1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233806809" sldId="266"/>
            <ac:spMk id="12" creationId="{A22B30A2-0691-F973-0DFB-A53A1F388127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2233806809" sldId="266"/>
            <ac:picMk id="5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681186485" sldId="267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681186485" sldId="267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681186485" sldId="267"/>
            <ac:spMk id="9" creationId="{B0626E44-F62B-F483-CBBA-109178431FFF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681186485" sldId="267"/>
            <ac:spMk id="11" creationId="{C76E052D-8DE1-7C52-7CEE-C28BC6935584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681186485" sldId="267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024911053" sldId="268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4024911053" sldId="268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024911053" sldId="268"/>
            <ac:spMk id="9" creationId="{F4DB2934-BFAB-B4ED-F863-B3A0FBF5FE25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024911053" sldId="268"/>
            <ac:spMk id="11" creationId="{D5F9934D-5513-5539-98C4-4FF91B38D657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024911053" sldId="268"/>
            <ac:spMk id="13" creationId="{6F55ADD8-16CA-D220-9253-134E066A0F04}"/>
          </ac:spMkLst>
        </pc:spChg>
        <pc:graphicFrameChg chg="mod modGraphic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4024911053" sldId="268"/>
            <ac:graphicFrameMk id="4" creationId="{00000000-0000-0000-0000-000000000000}"/>
          </ac:graphicFrameMkLst>
        </pc:graphicFrame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603781236" sldId="269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603781236" sldId="269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603781236" sldId="269"/>
            <ac:spMk id="8" creationId="{42F098AE-2D82-D8E4-DF6B-7801862DC308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603781236" sldId="269"/>
            <ac:spMk id="10" creationId="{79E62733-B80F-665F-A6F1-B0F95079C07E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603781236" sldId="269"/>
            <ac:picMk id="3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1413339391" sldId="270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413339391" sldId="270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13339391" sldId="270"/>
            <ac:spMk id="9" creationId="{BE192A1B-3EFD-F465-79CC-AF07826FAC48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13339391" sldId="270"/>
            <ac:spMk id="11" creationId="{87DA7E9F-D36A-215A-EE08-5D8FBBA43D52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13339391" sldId="270"/>
            <ac:spMk id="13" creationId="{23ABC7CD-5FA8-F34A-135C-651666884933}"/>
          </ac:spMkLst>
        </pc:spChg>
        <pc:graphicFrameChg chg="mod modGraphic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1413339391" sldId="270"/>
            <ac:graphicFrameMk id="4" creationId="{00000000-0000-0000-0000-000000000000}"/>
          </ac:graphicFrameMkLst>
        </pc:graphicFrameChg>
      </pc:sldChg>
      <pc:sldChg chg="addSp modSp mod modClrScheme chgLayout modNotes">
        <pc:chgData name="Leonard Walletzký" userId="5c6479d8-24c8-4ca4-a5c7-fde0682a328a" providerId="ADAL" clId="{B7FEADB8-F6A6-45DB-9245-0D52DC3B05C3}" dt="2022-04-25T15:55:11.304" v="89"/>
        <pc:sldMkLst>
          <pc:docMk/>
          <pc:sldMk cId="1374971173" sldId="271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374971173" sldId="271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374971173" sldId="271"/>
            <ac:spMk id="9" creationId="{B1F73333-08C6-B51F-351E-382014B57A9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374971173" sldId="271"/>
            <ac:spMk id="11" creationId="{96D279FC-5527-8854-7E2F-8F4C5DAA3C2D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1374971173" sldId="271"/>
            <ac:picMk id="4" creationId="{00000000-0000-0000-0000-000000000000}"/>
          </ac:picMkLst>
        </pc:picChg>
      </pc:sldChg>
      <pc:sldChg chg="addSp del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503917622" sldId="272"/>
        </pc:sldMkLst>
        <pc:spChg chg="mod ord">
          <ac:chgData name="Leonard Walletzký" userId="5c6479d8-24c8-4ca4-a5c7-fde0682a328a" providerId="ADAL" clId="{B7FEADB8-F6A6-45DB-9245-0D52DC3B05C3}" dt="2022-04-25T15:52:21.411" v="71" actId="700"/>
          <ac:spMkLst>
            <pc:docMk/>
            <pc:sldMk cId="2503917622" sldId="272"/>
            <ac:spMk id="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3" creationId="{00000000-0000-0000-0000-000000000000}"/>
          </ac:spMkLst>
        </pc:spChg>
        <pc:spChg chg="add del mod ord">
          <ac:chgData name="Leonard Walletzký" userId="5c6479d8-24c8-4ca4-a5c7-fde0682a328a" providerId="ADAL" clId="{B7FEADB8-F6A6-45DB-9245-0D52DC3B05C3}" dt="2022-04-25T15:52:25.674" v="72" actId="478"/>
          <ac:spMkLst>
            <pc:docMk/>
            <pc:sldMk cId="2503917622" sldId="272"/>
            <ac:spMk id="4" creationId="{3DA243CC-E8DA-4441-B18C-2BA8D07687DD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1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2503917622" sldId="272"/>
            <ac:spMk id="11" creationId="{00000000-0000-0000-0000-000000000000}"/>
          </ac:spMkLst>
        </pc:spChg>
        <pc:graphicFrameChg chg="mod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2503917622" sldId="272"/>
            <ac:graphicFrameMk id="6" creationId="{00000000-0000-0000-0000-000000000000}"/>
          </ac:graphicFrameMkLst>
        </pc:graphicFrame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3516247436" sldId="273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516247436" sldId="273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516247436" sldId="273"/>
            <ac:spMk id="10" creationId="{3CE52830-324B-F321-0FCF-5420F60BE914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516247436" sldId="273"/>
            <ac:spMk id="12" creationId="{416E0494-43DE-9B61-0EEE-C8AD25F0F6B9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516247436" sldId="273"/>
            <ac:picMk id="5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3225977296" sldId="274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25977296" sldId="274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225977296" sldId="274"/>
            <ac:spMk id="9" creationId="{4F460BBE-AC09-E4D2-9C25-0072859A48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225977296" sldId="274"/>
            <ac:spMk id="11" creationId="{F90B48D4-A7F2-2864-390C-63019AA4A7AC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225977296" sldId="274"/>
            <ac:spMk id="13" creationId="{BF01F411-A5D2-AD2C-125F-9E191C88FDA2}"/>
          </ac:spMkLst>
        </pc:spChg>
        <pc:graphicFrameChg chg="mod modGraphic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3225977296" sldId="274"/>
            <ac:graphicFrameMk id="4" creationId="{00000000-0000-0000-0000-000000000000}"/>
          </ac:graphicFrameMkLst>
        </pc:graphicFrame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256563565" sldId="275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4256563565" sldId="275"/>
            <ac:spMk id="2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56563565" sldId="275"/>
            <ac:spMk id="9" creationId="{A53C9C33-B568-0DBB-00AE-97A9EF6A5523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56563565" sldId="275"/>
            <ac:spMk id="11" creationId="{EC376B22-A1B0-C304-1F4D-3FBAAE319C79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4256563565" sldId="275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220062509" sldId="341"/>
        </pc:sldMkLst>
        <pc:spChg chg="mod ord">
          <ac:chgData name="Leonard Walletzký" userId="5c6479d8-24c8-4ca4-a5c7-fde0682a328a" providerId="ADAL" clId="{B7FEADB8-F6A6-45DB-9245-0D52DC3B05C3}" dt="2022-04-25T15:55:11.304" v="89"/>
          <ac:spMkLst>
            <pc:docMk/>
            <pc:sldMk cId="4220062509" sldId="341"/>
            <ac:spMk id="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4220062509" sldId="341"/>
            <ac:spMk id="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4220062509" sldId="341"/>
            <ac:spMk id="7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20062509" sldId="341"/>
            <ac:spMk id="12" creationId="{EBD228F8-01BD-A588-9224-296D83CF1311}"/>
          </ac:spMkLst>
        </pc:sp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1492518559" sldId="349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92518559" sldId="349"/>
            <ac:spMk id="9" creationId="{5CB41ADD-C391-3810-DDDE-52E52F27F7CD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92518559" sldId="349"/>
            <ac:spMk id="11" creationId="{DA1207B0-3CBA-9EC5-81A6-264F07F5088B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1492518559" sldId="349"/>
            <ac:picMk id="4" creationId="{00000000-0000-0000-0000-000000000000}"/>
          </ac:picMkLst>
        </pc:picChg>
      </pc:sldChg>
      <pc:sldChg chg="modSp">
        <pc:chgData name="Leonard Walletzký" userId="5c6479d8-24c8-4ca4-a5c7-fde0682a328a" providerId="ADAL" clId="{B7FEADB8-F6A6-45DB-9245-0D52DC3B05C3}" dt="2022-04-25T15:55:11.304" v="89"/>
        <pc:sldMkLst>
          <pc:docMk/>
          <pc:sldMk cId="717502675" sldId="350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717502675" sldId="350"/>
            <ac:spMk id="25" creationId="{00000000-0000-0000-0000-000000000000}"/>
          </ac:spMkLst>
        </pc:spChg>
        <pc:graphicFrameChg chg="mod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717502675" sldId="350"/>
            <ac:graphicFrameMk id="4" creationId="{00000000-0000-0000-0000-000000000000}"/>
          </ac:graphicFrameMkLst>
        </pc:graphicFrame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15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16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17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18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19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20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21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22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717502675" sldId="350"/>
            <ac:picMk id="23" creationId="{00000000-0000-0000-0000-000000000000}"/>
          </ac:picMkLst>
        </pc:picChg>
      </pc:sldChg>
      <pc:sldChg chg="modSp">
        <pc:chgData name="Leonard Walletzký" userId="5c6479d8-24c8-4ca4-a5c7-fde0682a328a" providerId="ADAL" clId="{B7FEADB8-F6A6-45DB-9245-0D52DC3B05C3}" dt="2022-04-25T15:55:11.304" v="89"/>
        <pc:sldMkLst>
          <pc:docMk/>
          <pc:sldMk cId="3223544067" sldId="351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23544067" sldId="351"/>
            <ac:spMk id="25" creationId="{00000000-0000-0000-0000-000000000000}"/>
          </ac:spMkLst>
        </pc:spChg>
        <pc:graphicFrameChg chg="mod">
          <ac:chgData name="Leonard Walletzký" userId="5c6479d8-24c8-4ca4-a5c7-fde0682a328a" providerId="ADAL" clId="{B7FEADB8-F6A6-45DB-9245-0D52DC3B05C3}" dt="2022-04-25T15:55:11.304" v="89"/>
          <ac:graphicFrameMkLst>
            <pc:docMk/>
            <pc:sldMk cId="3223544067" sldId="351"/>
            <ac:graphicFrameMk id="4" creationId="{00000000-0000-0000-0000-000000000000}"/>
          </ac:graphicFrameMkLst>
        </pc:graphicFrame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15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16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17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18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19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0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1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2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3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1724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23544067" sldId="351"/>
            <ac:picMk id="21727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23811387" sldId="352"/>
        </pc:sld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423811387" sldId="352"/>
            <ac:spMk id="3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3811387" sldId="352"/>
            <ac:spMk id="9" creationId="{96386DA5-07B7-F089-AEAD-951CE7AF732B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3811387" sldId="352"/>
            <ac:spMk id="11" creationId="{A8FC39F0-CEDD-845E-4DD3-F611BDD54E58}"/>
          </ac:spMkLst>
        </pc:spChg>
        <pc:picChg chg="mod ord">
          <ac:chgData name="Leonard Walletzký" userId="5c6479d8-24c8-4ca4-a5c7-fde0682a328a" providerId="ADAL" clId="{B7FEADB8-F6A6-45DB-9245-0D52DC3B05C3}" dt="2022-04-25T15:55:11.304" v="89"/>
          <ac:picMkLst>
            <pc:docMk/>
            <pc:sldMk cId="423811387" sldId="352"/>
            <ac:picMk id="4" creationId="{00000000-0000-0000-0000-000000000000}"/>
          </ac:picMkLst>
        </pc:picChg>
      </pc:sldChg>
      <pc:sldChg chg="addSp del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1386315483" sldId="353"/>
        </pc:sldMkLst>
        <pc:spChg chg="del mod">
          <ac:chgData name="Leonard Walletzký" userId="5c6479d8-24c8-4ca4-a5c7-fde0682a328a" providerId="ADAL" clId="{B7FEADB8-F6A6-45DB-9245-0D52DC3B05C3}" dt="2022-04-25T15:48:58.512" v="43" actId="26606"/>
          <ac:spMkLst>
            <pc:docMk/>
            <pc:sldMk cId="1386315483" sldId="353"/>
            <ac:spMk id="3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386315483" sldId="353"/>
            <ac:spMk id="11" creationId="{AF3B5519-9900-2B41-94E6-D4915CC66C55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386315483" sldId="353"/>
            <ac:spMk id="13" creationId="{392F2D14-E202-1877-36ED-072C3E94139A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386315483" sldId="353"/>
            <ac:spMk id="15" creationId="{0BC27A46-0C2D-88F1-3717-03B73A7D6894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1386315483" sldId="353"/>
            <ac:picMk id="6" creationId="{00000000-0000-0000-0000-000000000000}"/>
          </ac:picMkLst>
        </pc:picChg>
      </pc:sldChg>
      <pc:sldChg chg="addSp del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768798703" sldId="354"/>
        </pc:sldMkLst>
        <pc:spChg chg="add del mod">
          <ac:chgData name="Leonard Walletzký" userId="5c6479d8-24c8-4ca4-a5c7-fde0682a328a" providerId="ADAL" clId="{B7FEADB8-F6A6-45DB-9245-0D52DC3B05C3}" dt="2022-04-25T15:49:37.343" v="48" actId="26606"/>
          <ac:spMkLst>
            <pc:docMk/>
            <pc:sldMk cId="2768798703" sldId="354"/>
            <ac:spMk id="2" creationId="{00000000-0000-0000-0000-000000000000}"/>
          </ac:spMkLst>
        </pc:spChg>
        <pc:spChg chg="mod modVis">
          <ac:chgData name="Leonard Walletzký" userId="5c6479d8-24c8-4ca4-a5c7-fde0682a328a" providerId="ADAL" clId="{B7FEADB8-F6A6-45DB-9245-0D52DC3B05C3}" dt="2022-04-25T15:55:11.304" v="89"/>
          <ac:spMkLst>
            <pc:docMk/>
            <pc:sldMk cId="2768798703" sldId="354"/>
            <ac:spMk id="5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768798703" sldId="354"/>
            <ac:spMk id="8" creationId="{02D9883D-2996-9BB5-467A-4EFCAAE90D15}"/>
          </ac:spMkLst>
        </pc:spChg>
        <pc:spChg chg="add del mod">
          <ac:chgData name="Leonard Walletzký" userId="5c6479d8-24c8-4ca4-a5c7-fde0682a328a" providerId="ADAL" clId="{B7FEADB8-F6A6-45DB-9245-0D52DC3B05C3}" dt="2022-04-25T15:49:36.181" v="45" actId="26606"/>
          <ac:spMkLst>
            <pc:docMk/>
            <pc:sldMk cId="2768798703" sldId="354"/>
            <ac:spMk id="11" creationId="{3172D3A8-EC3B-161C-08D0-75BA2149E782}"/>
          </ac:spMkLst>
        </pc:spChg>
        <pc:spChg chg="add del mod">
          <ac:chgData name="Leonard Walletzký" userId="5c6479d8-24c8-4ca4-a5c7-fde0682a328a" providerId="ADAL" clId="{B7FEADB8-F6A6-45DB-9245-0D52DC3B05C3}" dt="2022-04-25T15:49:36.181" v="45" actId="26606"/>
          <ac:spMkLst>
            <pc:docMk/>
            <pc:sldMk cId="2768798703" sldId="354"/>
            <ac:spMk id="13" creationId="{268F76E1-C496-4630-AA6D-1A3306C83DDF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2768798703" sldId="354"/>
            <ac:picMk id="6" creationId="{00000000-0000-0000-0000-000000000000}"/>
          </ac:picMkLst>
        </pc:picChg>
      </pc:sldChg>
      <pc:sldChg chg="addSp del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92506558" sldId="355"/>
        </pc:sldMkLst>
        <pc:spChg chg="add del mod">
          <ac:chgData name="Leonard Walletzký" userId="5c6479d8-24c8-4ca4-a5c7-fde0682a328a" providerId="ADAL" clId="{B7FEADB8-F6A6-45DB-9245-0D52DC3B05C3}" dt="2022-04-25T15:49:48.109" v="51" actId="26606"/>
          <ac:spMkLst>
            <pc:docMk/>
            <pc:sldMk cId="492506558" sldId="355"/>
            <ac:spMk id="9" creationId="{CE3190E4-DFBA-C3ED-9268-059868E04B92}"/>
          </ac:spMkLst>
        </pc:spChg>
        <pc:spChg chg="add del mod">
          <ac:chgData name="Leonard Walletzký" userId="5c6479d8-24c8-4ca4-a5c7-fde0682a328a" providerId="ADAL" clId="{B7FEADB8-F6A6-45DB-9245-0D52DC3B05C3}" dt="2022-04-25T15:49:48.109" v="51" actId="26606"/>
          <ac:spMkLst>
            <pc:docMk/>
            <pc:sldMk cId="492506558" sldId="355"/>
            <ac:spMk id="11" creationId="{A4ECF458-F315-57AD-5470-20285B0DA171}"/>
          </ac:spMkLst>
        </pc:spChg>
        <pc:spChg chg="add del mod">
          <ac:chgData name="Leonard Walletzký" userId="5c6479d8-24c8-4ca4-a5c7-fde0682a328a" providerId="ADAL" clId="{B7FEADB8-F6A6-45DB-9245-0D52DC3B05C3}" dt="2022-04-25T15:49:48.109" v="51" actId="26606"/>
          <ac:spMkLst>
            <pc:docMk/>
            <pc:sldMk cId="492506558" sldId="355"/>
            <ac:spMk id="13" creationId="{BDD070B0-44E5-BDB6-2570-5E962AE8ED85}"/>
          </ac:spMkLst>
        </pc:spChg>
        <pc:spChg chg="add del mod">
          <ac:chgData name="Leonard Walletzký" userId="5c6479d8-24c8-4ca4-a5c7-fde0682a328a" providerId="ADAL" clId="{B7FEADB8-F6A6-45DB-9245-0D52DC3B05C3}" dt="2022-04-25T15:49:51.219" v="53" actId="26606"/>
          <ac:spMkLst>
            <pc:docMk/>
            <pc:sldMk cId="492506558" sldId="355"/>
            <ac:spMk id="15" creationId="{B26A281B-693D-F6FA-B0FE-193D83F343C9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92506558" sldId="355"/>
            <ac:spMk id="17" creationId="{A4C8DFF8-4D5A-AB9A-B51E-7DD9F51E3DD7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92506558" sldId="355"/>
            <ac:spMk id="18" creationId="{335CAEAB-B4E4-64E8-EE57-24CDC9CB9138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492506558" sldId="355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4218775385" sldId="356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18775385" sldId="356"/>
            <ac:spMk id="9" creationId="{55B64823-B9BB-2B58-F553-FC8E915AB9E6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4218775385" sldId="356"/>
            <ac:spMk id="11" creationId="{47163ADD-44FA-1461-6BE4-5DC10B855A0C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4218775385" sldId="356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3355908872" sldId="357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355908872" sldId="357"/>
            <ac:spMk id="9" creationId="{AD08EA9D-EA4B-D2FA-4BCB-87731A1C8B11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355908872" sldId="357"/>
            <ac:spMk id="11" creationId="{9977FB1E-466D-6F3C-98C0-D589DD9417E4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355908872" sldId="357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3198424633" sldId="358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198424633" sldId="358"/>
            <ac:spMk id="9" creationId="{54DF35C1-4AAD-C46E-72B1-12340E159804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198424633" sldId="358"/>
            <ac:spMk id="11" creationId="{EA0D5D39-679C-8279-2AB7-A91F16026285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198424633" sldId="358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3939273385" sldId="359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939273385" sldId="359"/>
            <ac:spMk id="9" creationId="{726EF37C-F248-8369-4781-1AF7E7FBB1D2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3939273385" sldId="359"/>
            <ac:spMk id="11" creationId="{788E538E-A80C-5C64-071A-2346A255B8AC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939273385" sldId="359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2970529302" sldId="360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970529302" sldId="360"/>
            <ac:spMk id="9" creationId="{16BAE8CD-900B-80FB-3A43-184272242759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2970529302" sldId="360"/>
            <ac:spMk id="11" creationId="{CBD3E537-625D-105A-ED12-88179D4C9682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2970529302" sldId="360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802541299" sldId="361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802541299" sldId="361"/>
            <ac:spMk id="9" creationId="{83944055-2DA4-ADD8-B5C2-BF6D385BAE03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802541299" sldId="361"/>
            <ac:spMk id="11" creationId="{2F193A83-E0DD-D1CE-EE37-673BA4682F48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802541299" sldId="361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5T15:55:11.304" v="89"/>
        <pc:sldMkLst>
          <pc:docMk/>
          <pc:sldMk cId="1183948047" sldId="362"/>
        </pc:sldMkLst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183948047" sldId="362"/>
            <ac:spMk id="9" creationId="{73C2D545-5367-3D5E-5FF8-2EC6353EB395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183948047" sldId="362"/>
            <ac:spMk id="11" creationId="{96E22ED7-70DF-81D9-0415-9A13541A5B23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1183948047" sldId="362"/>
            <ac:picMk id="4" creationId="{00000000-0000-0000-0000-000000000000}"/>
          </ac:picMkLst>
        </pc:picChg>
      </pc:sldChg>
      <pc:sldChg chg="addSp modSp mod modClrScheme chgLayout">
        <pc:chgData name="Leonard Walletzký" userId="5c6479d8-24c8-4ca4-a5c7-fde0682a328a" providerId="ADAL" clId="{B7FEADB8-F6A6-45DB-9245-0D52DC3B05C3}" dt="2022-04-26T07:58:39.595" v="182" actId="26606"/>
        <pc:sldMkLst>
          <pc:docMk/>
          <pc:sldMk cId="3517447708" sldId="363"/>
        </pc:sldMkLst>
        <pc:spChg chg="mod">
          <ac:chgData name="Leonard Walletzký" userId="5c6479d8-24c8-4ca4-a5c7-fde0682a328a" providerId="ADAL" clId="{B7FEADB8-F6A6-45DB-9245-0D52DC3B05C3}" dt="2022-04-26T07:58:39.595" v="182" actId="26606"/>
          <ac:spMkLst>
            <pc:docMk/>
            <pc:sldMk cId="3517447708" sldId="363"/>
            <ac:spMk id="2" creationId="{4A63B863-5F0E-4588-B8B5-C1DFFC4C2E81}"/>
          </ac:spMkLst>
        </pc:spChg>
        <pc:spChg chg="mod">
          <ac:chgData name="Leonard Walletzký" userId="5c6479d8-24c8-4ca4-a5c7-fde0682a328a" providerId="ADAL" clId="{B7FEADB8-F6A6-45DB-9245-0D52DC3B05C3}" dt="2022-04-26T07:58:39.595" v="182" actId="26606"/>
          <ac:spMkLst>
            <pc:docMk/>
            <pc:sldMk cId="3517447708" sldId="363"/>
            <ac:spMk id="4" creationId="{CFE16F62-2AF6-4CEA-8BCA-044159D0A7BF}"/>
          </ac:spMkLst>
        </pc:spChg>
        <pc:spChg chg="mod ord">
          <ac:chgData name="Leonard Walletzký" userId="5c6479d8-24c8-4ca4-a5c7-fde0682a328a" providerId="ADAL" clId="{B7FEADB8-F6A6-45DB-9245-0D52DC3B05C3}" dt="2022-04-26T07:58:39.595" v="182" actId="26606"/>
          <ac:spMkLst>
            <pc:docMk/>
            <pc:sldMk cId="3517447708" sldId="363"/>
            <ac:spMk id="5" creationId="{1DCF97BE-42B3-43FC-8096-0F499E3D4EC9}"/>
          </ac:spMkLst>
        </pc:spChg>
        <pc:spChg chg="add mod">
          <ac:chgData name="Leonard Walletzký" userId="5c6479d8-24c8-4ca4-a5c7-fde0682a328a" providerId="ADAL" clId="{B7FEADB8-F6A6-45DB-9245-0D52DC3B05C3}" dt="2022-04-26T07:58:39.595" v="182" actId="26606"/>
          <ac:spMkLst>
            <pc:docMk/>
            <pc:sldMk cId="3517447708" sldId="363"/>
            <ac:spMk id="10" creationId="{3787A1DD-2515-4A06-0658-8E5DAC243C60}"/>
          </ac:spMkLst>
        </pc:spChg>
      </pc:sldChg>
      <pc:sldChg chg="modSp add mod modClrScheme chgLayout modNotes">
        <pc:chgData name="Leonard Walletzký" userId="5c6479d8-24c8-4ca4-a5c7-fde0682a328a" providerId="ADAL" clId="{B7FEADB8-F6A6-45DB-9245-0D52DC3B05C3}" dt="2022-04-25T15:55:11.304" v="89"/>
        <pc:sldMkLst>
          <pc:docMk/>
          <pc:sldMk cId="3236913287" sldId="364"/>
        </pc:sldMkLst>
        <pc:spChg chg="mod ord">
          <ac:chgData name="Leonard Walletzký" userId="5c6479d8-24c8-4ca4-a5c7-fde0682a328a" providerId="ADAL" clId="{B7FEADB8-F6A6-45DB-9245-0D52DC3B05C3}" dt="2022-04-25T15:53:22.020" v="78" actId="700"/>
          <ac:spMkLst>
            <pc:docMk/>
            <pc:sldMk cId="3236913287" sldId="364"/>
            <ac:spMk id="2" creationId="{5B7C46F9-881D-4BB7-B944-DC7ACD38CBE3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3" creationId="{8A8E60BB-1BF7-4D6E-962C-CA810845300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4" creationId="{36D5E966-B06A-4C36-9952-123BF0D6EE69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8" creationId="{E222AAA4-B873-4269-BEBE-5E25449C8CA1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0" creationId="{32DF82F1-F1DF-4FB9-BD82-6D26AF2F9A2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2" creationId="{D48F37C5-3E86-4051-9662-F69F294CE2C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3" creationId="{F892BFFC-3EAF-4430-B0EF-73997EC58C26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4" creationId="{F9B4B646-6CE8-4D71-A24C-4BAEF8D869DD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5" creationId="{3BD27885-6BBC-4A63-97CE-1F2FEEA11768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36913287" sldId="364"/>
            <ac:spMk id="16" creationId="{50960015-2CEF-496F-92A3-225903F93E1C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36913287" sldId="364"/>
            <ac:picMk id="5" creationId="{8394C925-CFAB-440C-ACFA-99222312656A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36913287" sldId="364"/>
            <ac:picMk id="7" creationId="{F446FDB4-AD5D-4EF5-B3D8-3F06719AF169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36913287" sldId="364"/>
            <ac:picMk id="9" creationId="{C63F2E9A-486A-449F-88A6-669BAE38EBD1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k cId="3236913287" sldId="364"/>
            <ac:picMk id="11" creationId="{47E4175A-9F8E-4930-86B5-7E542D0F6119}"/>
          </ac:picMkLst>
        </pc:picChg>
      </pc:sldChg>
      <pc:sldChg chg="addSp delSp modSp add mod modClrScheme chgLayout modNotes">
        <pc:chgData name="Leonard Walletzký" userId="5c6479d8-24c8-4ca4-a5c7-fde0682a328a" providerId="ADAL" clId="{B7FEADB8-F6A6-45DB-9245-0D52DC3B05C3}" dt="2022-04-25T15:56:47.370" v="116" actId="14100"/>
        <pc:sldMkLst>
          <pc:docMk/>
          <pc:sldMk cId="3242958152" sldId="365"/>
        </pc:sldMkLst>
        <pc:spChg chg="mod ord">
          <ac:chgData name="Leonard Walletzký" userId="5c6479d8-24c8-4ca4-a5c7-fde0682a328a" providerId="ADAL" clId="{B7FEADB8-F6A6-45DB-9245-0D52DC3B05C3}" dt="2022-04-25T15:53:38.672" v="80" actId="700"/>
          <ac:spMkLst>
            <pc:docMk/>
            <pc:sldMk cId="3242958152" sldId="365"/>
            <ac:spMk id="2" creationId="{00000000-0000-0000-0000-000000000000}"/>
          </ac:spMkLst>
        </pc:spChg>
        <pc:spChg chg="add mod ord">
          <ac:chgData name="Leonard Walletzký" userId="5c6479d8-24c8-4ca4-a5c7-fde0682a328a" providerId="ADAL" clId="{B7FEADB8-F6A6-45DB-9245-0D52DC3B05C3}" dt="2022-04-25T15:53:56.918" v="83"/>
          <ac:spMkLst>
            <pc:docMk/>
            <pc:sldMk cId="3242958152" sldId="365"/>
            <ac:spMk id="3" creationId="{D72DE27E-1870-4707-A77E-9858D441A29A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1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1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1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1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2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2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2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3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3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3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3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3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4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3" creationId="{0D3F0E0E-44DF-409C-AA58-465EFEB1D9A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4" creationId="{5D3D981F-48DF-4198-B945-9F71A645774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59" creationId="{00000000-0000-0000-0000-000000000000}"/>
          </ac:spMkLst>
        </pc:spChg>
        <pc:spChg chg="del mod">
          <ac:chgData name="Leonard Walletzký" userId="5c6479d8-24c8-4ca4-a5c7-fde0682a328a" providerId="ADAL" clId="{B7FEADB8-F6A6-45DB-9245-0D52DC3B05C3}" dt="2022-04-25T15:53:51.882" v="82" actId="478"/>
          <ac:spMkLst>
            <pc:docMk/>
            <pc:sldMk cId="3242958152" sldId="365"/>
            <ac:spMk id="60" creationId="{925CF177-6C8A-42DE-9A99-8D6900125C4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6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6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6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7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8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81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6:47.370" v="116" actId="14100"/>
          <ac:spMkLst>
            <pc:docMk/>
            <pc:sldMk cId="3242958152" sldId="365"/>
            <ac:spMk id="8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83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8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242958152" sldId="365"/>
            <ac:spMk id="85" creationId="{00000000-0000-0000-0000-000000000000}"/>
          </ac:spMkLst>
        </pc:s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5" creationId="{12468FE7-4604-4390-B8CF-29203392687F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6" creationId="{A09B199E-6471-4459-81E5-213794DC8E0A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7" creationId="{D04DAC54-F7A8-4DC4-B0E0-49E3E05787DE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8" creationId="{415F552B-F29E-44F7-9DF2-F046A7166B42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9" creationId="{085C1C91-3692-41EB-BAA8-C14B0E6AA352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0" creationId="{65A46133-0885-45A1-A971-6DE0F007EA0D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2" creationId="{FC1FDA13-9C9B-4D8D-9618-D51741F182C9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3" creationId="{289425F8-2D79-4843-8FF7-E27911B46376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4" creationId="{20C16A68-3435-45CA-B4B4-1E22CCD5CEB2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5" creationId="{D13A3228-E309-4EC1-9E4C-3E420AEC1112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18" creationId="{D11BCAD3-D048-49B7-96BA-C61BA6ACB74E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20" creationId="{ED3CADD9-3716-4D7B-B3BC-AAF0B1975246}"/>
          </ac:grpSpMkLst>
        </pc:grpChg>
        <pc:grpChg chg="mod">
          <ac:chgData name="Leonard Walletzký" userId="5c6479d8-24c8-4ca4-a5c7-fde0682a328a" providerId="ADAL" clId="{B7FEADB8-F6A6-45DB-9245-0D52DC3B05C3}" dt="2022-04-25T15:56:37.123" v="115" actId="14100"/>
          <ac:grpSpMkLst>
            <pc:docMk/>
            <pc:sldMk cId="3242958152" sldId="365"/>
            <ac:grpSpMk id="21" creationId="{D3961D70-6380-4629-8359-E226D28F9B79}"/>
          </ac:grpSpMkLst>
        </pc:grpChg>
        <pc:cxnChg chg="mod">
          <ac:chgData name="Leonard Walletzký" userId="5c6479d8-24c8-4ca4-a5c7-fde0682a328a" providerId="ADAL" clId="{B7FEADB8-F6A6-45DB-9245-0D52DC3B05C3}" dt="2022-04-25T15:56:37.123" v="115" actId="14100"/>
          <ac:cxnSpMkLst>
            <pc:docMk/>
            <pc:sldMk cId="3242958152" sldId="365"/>
            <ac:cxnSpMk id="52" creationId="{00000000-0000-0000-0000-000000000000}"/>
          </ac:cxnSpMkLst>
        </pc:cxnChg>
        <pc:cxnChg chg="mod">
          <ac:chgData name="Leonard Walletzký" userId="5c6479d8-24c8-4ca4-a5c7-fde0682a328a" providerId="ADAL" clId="{B7FEADB8-F6A6-45DB-9245-0D52DC3B05C3}" dt="2022-04-25T15:56:37.123" v="115" actId="14100"/>
          <ac:cxnSpMkLst>
            <pc:docMk/>
            <pc:sldMk cId="3242958152" sldId="365"/>
            <ac:cxnSpMk id="55" creationId="{00000000-0000-0000-0000-000000000000}"/>
          </ac:cxnSpMkLst>
        </pc:cxnChg>
      </pc:sldChg>
      <pc:sldChg chg="addSp modSp add mod modClrScheme chgLayout modNotes">
        <pc:chgData name="Leonard Walletzký" userId="5c6479d8-24c8-4ca4-a5c7-fde0682a328a" providerId="ADAL" clId="{B7FEADB8-F6A6-45DB-9245-0D52DC3B05C3}" dt="2022-04-25T15:55:11.304" v="89"/>
        <pc:sldMkLst>
          <pc:docMk/>
          <pc:sldMk cId="1467777931" sldId="366"/>
        </pc:sldMkLst>
        <pc:spChg chg="mod ord">
          <ac:chgData name="Leonard Walletzký" userId="5c6479d8-24c8-4ca4-a5c7-fde0682a328a" providerId="ADAL" clId="{B7FEADB8-F6A6-45DB-9245-0D52DC3B05C3}" dt="2022-04-25T15:55:11.304" v="89"/>
          <ac:spMkLst>
            <pc:docMk/>
            <pc:sldMk cId="1467777931" sldId="366"/>
            <ac:spMk id="4" creationId="{00000000-0000-0000-0000-000000000000}"/>
          </ac:spMkLst>
        </pc:spChg>
        <pc:spChg chg="mod ord">
          <ac:chgData name="Leonard Walletzký" userId="5c6479d8-24c8-4ca4-a5c7-fde0682a328a" providerId="ADAL" clId="{B7FEADB8-F6A6-45DB-9245-0D52DC3B05C3}" dt="2022-04-25T15:55:11.304" v="89"/>
          <ac:spMkLst>
            <pc:docMk/>
            <pc:sldMk cId="1467777931" sldId="366"/>
            <ac:spMk id="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1467777931" sldId="366"/>
            <ac:spMk id="8" creationId="{00000000-0000-0000-0000-000000000000}"/>
          </ac:spMkLst>
        </pc:spChg>
        <pc:spChg chg="add mod">
          <ac:chgData name="Leonard Walletzký" userId="5c6479d8-24c8-4ca4-a5c7-fde0682a328a" providerId="ADAL" clId="{B7FEADB8-F6A6-45DB-9245-0D52DC3B05C3}" dt="2022-04-25T15:55:11.304" v="89"/>
          <ac:spMkLst>
            <pc:docMk/>
            <pc:sldMk cId="1467777931" sldId="366"/>
            <ac:spMk id="13" creationId="{52674EBB-B0CC-B39E-1CB9-CBDC265BC5DC}"/>
          </ac:spMkLst>
        </pc:spChg>
      </pc:sldChg>
      <pc:sldChg chg="addSp delSp modSp add mod modClrScheme modAnim chgLayout modNotes">
        <pc:chgData name="Leonard Walletzký" userId="5c6479d8-24c8-4ca4-a5c7-fde0682a328a" providerId="ADAL" clId="{B7FEADB8-F6A6-45DB-9245-0D52DC3B05C3}" dt="2022-04-25T15:59:02.328" v="131" actId="1076"/>
        <pc:sldMkLst>
          <pc:docMk/>
          <pc:sldMk cId="1679008248" sldId="367"/>
        </pc:sldMkLst>
        <pc:spChg chg="add del mod ord">
          <ac:chgData name="Leonard Walletzký" userId="5c6479d8-24c8-4ca4-a5c7-fde0682a328a" providerId="ADAL" clId="{B7FEADB8-F6A6-45DB-9245-0D52DC3B05C3}" dt="2022-04-25T15:55:43.030" v="110" actId="478"/>
          <ac:spMkLst>
            <pc:docMk/>
            <pc:sldMk cId="1679008248" sldId="367"/>
            <ac:spMk id="2" creationId="{93FDA31B-D51E-4738-9402-0CC29BDEFF24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45" creationId="{DA70A620-641C-4E4B-AD40-2554D4150B9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46" creationId="{73F7DC83-5904-4B42-AD2B-5CF536C32EAE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47" creationId="{6B090803-99BA-472D-8FE2-F689CDBC2FA8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48" creationId="{0FAECF39-DFFE-4473-BAAD-59C519F0E9FA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49" creationId="{FE693DD4-1EF9-4CBA-823E-33C558A5CE87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0" creationId="{2DBF7D42-98D0-4489-B8B1-FE41627967F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1" creationId="{4E6A3B25-C428-463E-A455-62C144A1D794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2" creationId="{BB1494FE-B611-49FE-A24A-CD7D854F7FDD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4" creationId="{38889509-A5B3-417E-B2DA-E979D24558B0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5" creationId="{91C819AC-FF63-4969-8846-3F4F7E3A3810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6" creationId="{BDF925C6-E955-40CE-838E-B6E6C73CFD6E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7" creationId="{76B740C6-231D-4536-AB91-7754CD4BDD20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58" creationId="{D9D8075A-8892-4D2B-83D9-779138878DE3}"/>
          </ac:spMkLst>
        </pc:spChg>
        <pc:spChg chg="mod topLvl">
          <ac:chgData name="Leonard Walletzký" userId="5c6479d8-24c8-4ca4-a5c7-fde0682a328a" providerId="ADAL" clId="{B7FEADB8-F6A6-45DB-9245-0D52DC3B05C3}" dt="2022-04-25T15:58:43.735" v="125" actId="1076"/>
          <ac:spMkLst>
            <pc:docMk/>
            <pc:sldMk cId="1679008248" sldId="367"/>
            <ac:spMk id="60" creationId="{AE17EA4F-23D1-4A5B-8830-46DB9BD4BB85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3" creationId="{BC29D817-A999-46EA-A2F2-15F2C09F4F1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4" creationId="{D9D25C0B-C677-4F00-BD88-6B7AB5D38215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5" creationId="{1F48F00D-8F9A-434E-BCEA-11AD393BCCD7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6" creationId="{15507ABB-CD3B-437C-96E2-A90BC6B01DC1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7" creationId="{D894BE13-1294-4914-9293-EFD72DC7AC06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8" creationId="{73BCDB2C-FCA1-4148-BD4D-8A92E381FA45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69" creationId="{BEEE5897-9142-4016-BD6E-2CB1B30001C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73" creationId="{97265A92-7262-4DE4-A6D5-99855738A6E4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74" creationId="{7958EF83-30C3-460E-AC41-F45D4FA5FEEB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78" creationId="{52873867-F124-4779-B455-F35EF7D331A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79" creationId="{962722A7-784B-4ECE-A8B4-D43DE5ACC356}"/>
          </ac:spMkLst>
        </pc:spChg>
        <pc:spChg chg="mod topLvl">
          <ac:chgData name="Leonard Walletzký" userId="5c6479d8-24c8-4ca4-a5c7-fde0682a328a" providerId="ADAL" clId="{B7FEADB8-F6A6-45DB-9245-0D52DC3B05C3}" dt="2022-04-25T15:58:18.609" v="121" actId="404"/>
          <ac:spMkLst>
            <pc:docMk/>
            <pc:sldMk cId="1679008248" sldId="367"/>
            <ac:spMk id="83" creationId="{AC23D7F2-1B5A-4DCB-8B04-9955C535EEFE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84" creationId="{348F08CA-8EE1-457E-A6F8-000E58A0EE8C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85" creationId="{E319BCE6-CC71-47EF-99EA-334AD7C53E80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87" creationId="{80053A6D-458F-4D5E-9113-3024715570EE}"/>
          </ac:spMkLst>
        </pc:spChg>
        <pc:spChg chg="mod topLvl">
          <ac:chgData name="Leonard Walletzký" userId="5c6479d8-24c8-4ca4-a5c7-fde0682a328a" providerId="ADAL" clId="{B7FEADB8-F6A6-45DB-9245-0D52DC3B05C3}" dt="2022-04-25T15:58:50.472" v="127" actId="1076"/>
          <ac:spMkLst>
            <pc:docMk/>
            <pc:sldMk cId="1679008248" sldId="367"/>
            <ac:spMk id="99" creationId="{F2311EA8-BF3B-44A8-AFC4-959006DF2474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00" creationId="{FCDB8217-B868-42CA-81A5-87D8B86346F7}"/>
          </ac:spMkLst>
        </pc:spChg>
        <pc:spChg chg="mod topLvl">
          <ac:chgData name="Leonard Walletzký" userId="5c6479d8-24c8-4ca4-a5c7-fde0682a328a" providerId="ADAL" clId="{B7FEADB8-F6A6-45DB-9245-0D52DC3B05C3}" dt="2022-04-25T15:58:30.593" v="122" actId="1076"/>
          <ac:spMkLst>
            <pc:docMk/>
            <pc:sldMk cId="1679008248" sldId="367"/>
            <ac:spMk id="101" creationId="{BBCEDC18-D4CE-41E3-8ABA-772D4216B510}"/>
          </ac:spMkLst>
        </pc:spChg>
        <pc:spChg chg="mod topLvl">
          <ac:chgData name="Leonard Walletzký" userId="5c6479d8-24c8-4ca4-a5c7-fde0682a328a" providerId="ADAL" clId="{B7FEADB8-F6A6-45DB-9245-0D52DC3B05C3}" dt="2022-04-25T15:58:34.525" v="123" actId="1076"/>
          <ac:spMkLst>
            <pc:docMk/>
            <pc:sldMk cId="1679008248" sldId="367"/>
            <ac:spMk id="102" creationId="{276ED93D-DEDC-453E-AE08-D1BE27D95703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03" creationId="{2727B0CE-5A4E-47F8-86DE-C60D4D346EE8}"/>
          </ac:spMkLst>
        </pc:spChg>
        <pc:spChg chg="mod topLvl">
          <ac:chgData name="Leonard Walletzký" userId="5c6479d8-24c8-4ca4-a5c7-fde0682a328a" providerId="ADAL" clId="{B7FEADB8-F6A6-45DB-9245-0D52DC3B05C3}" dt="2022-04-25T15:58:47.482" v="126" actId="1076"/>
          <ac:spMkLst>
            <pc:docMk/>
            <pc:sldMk cId="1679008248" sldId="367"/>
            <ac:spMk id="104" creationId="{757A300D-3BB8-4975-ACD1-65BD144E2707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05" creationId="{B1F5E623-9D75-4F62-9958-A93EC00A6A79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07" creationId="{20F6135D-2E88-4BC5-9D3D-9FFF132BAE75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08" creationId="{5DB6DE83-6A71-4BC3-AB94-7B52749B1966}"/>
          </ac:spMkLst>
        </pc:spChg>
        <pc:spChg chg="mod topLvl">
          <ac:chgData name="Leonard Walletzký" userId="5c6479d8-24c8-4ca4-a5c7-fde0682a328a" providerId="ADAL" clId="{B7FEADB8-F6A6-45DB-9245-0D52DC3B05C3}" dt="2022-04-25T15:58:53.949" v="128" actId="1076"/>
          <ac:spMkLst>
            <pc:docMk/>
            <pc:sldMk cId="1679008248" sldId="367"/>
            <ac:spMk id="109" creationId="{B206A876-C1F0-46E3-B78E-E566E71AB182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10" creationId="{3ED126FF-6638-4B6A-82DF-21D5D0514220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11" creationId="{740EF377-F4EF-4871-B3E3-526E7E354A55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16" creationId="{0588678C-1946-450B-B18D-C8A4508E4BB7}"/>
          </ac:spMkLst>
        </pc:spChg>
        <pc:spChg chg="mod topLvl">
          <ac:chgData name="Leonard Walletzký" userId="5c6479d8-24c8-4ca4-a5c7-fde0682a328a" providerId="ADAL" clId="{B7FEADB8-F6A6-45DB-9245-0D52DC3B05C3}" dt="2022-04-25T15:58:04.524" v="120" actId="165"/>
          <ac:spMkLst>
            <pc:docMk/>
            <pc:sldMk cId="1679008248" sldId="367"/>
            <ac:spMk id="117" creationId="{8B3967EC-B0E6-48F6-83A2-C88EFF0D5727}"/>
          </ac:spMkLst>
        </pc:spChg>
        <pc:spChg chg="mod topLvl">
          <ac:chgData name="Leonard Walletzký" userId="5c6479d8-24c8-4ca4-a5c7-fde0682a328a" providerId="ADAL" clId="{B7FEADB8-F6A6-45DB-9245-0D52DC3B05C3}" dt="2022-04-25T15:58:38.518" v="124" actId="1076"/>
          <ac:spMkLst>
            <pc:docMk/>
            <pc:sldMk cId="1679008248" sldId="367"/>
            <ac:spMk id="118" creationId="{5BD7AD81-BEDB-4626-AE53-C73166918702}"/>
          </ac:spMkLst>
        </pc:spChg>
        <pc:spChg chg="mod topLvl">
          <ac:chgData name="Leonard Walletzký" userId="5c6479d8-24c8-4ca4-a5c7-fde0682a328a" providerId="ADAL" clId="{B7FEADB8-F6A6-45DB-9245-0D52DC3B05C3}" dt="2022-04-25T15:59:02.328" v="131" actId="1076"/>
          <ac:spMkLst>
            <pc:docMk/>
            <pc:sldMk cId="1679008248" sldId="367"/>
            <ac:spMk id="119" creationId="{4D7BC6A1-156F-4D7C-A7D5-3034981870DC}"/>
          </ac:spMkLst>
        </pc:spChg>
        <pc:spChg chg="mod topLvl">
          <ac:chgData name="Leonard Walletzký" userId="5c6479d8-24c8-4ca4-a5c7-fde0682a328a" providerId="ADAL" clId="{B7FEADB8-F6A6-45DB-9245-0D52DC3B05C3}" dt="2022-04-25T15:58:58.657" v="130" actId="1076"/>
          <ac:spMkLst>
            <pc:docMk/>
            <pc:sldMk cId="1679008248" sldId="367"/>
            <ac:spMk id="120" creationId="{9B4678AA-B879-433A-ABA4-E000DDE6102C}"/>
          </ac:spMkLst>
        </pc:spChg>
        <pc:spChg chg="mod topLvl">
          <ac:chgData name="Leonard Walletzký" userId="5c6479d8-24c8-4ca4-a5c7-fde0682a328a" providerId="ADAL" clId="{B7FEADB8-F6A6-45DB-9245-0D52DC3B05C3}" dt="2022-04-25T15:58:56.513" v="129" actId="1076"/>
          <ac:spMkLst>
            <pc:docMk/>
            <pc:sldMk cId="1679008248" sldId="367"/>
            <ac:spMk id="121" creationId="{930432D6-31A5-4628-8EA5-1522141BCC48}"/>
          </ac:spMkLst>
        </pc:spChg>
        <pc:grpChg chg="add del mod">
          <ac:chgData name="Leonard Walletzký" userId="5c6479d8-24c8-4ca4-a5c7-fde0682a328a" providerId="ADAL" clId="{B7FEADB8-F6A6-45DB-9245-0D52DC3B05C3}" dt="2022-04-25T15:58:04.524" v="120" actId="165"/>
          <ac:grpSpMkLst>
            <pc:docMk/>
            <pc:sldMk cId="1679008248" sldId="367"/>
            <ac:grpSpMk id="3" creationId="{828310FF-09D2-4180-9F54-714BE01716A0}"/>
          </ac:grpSpMkLst>
        </pc:grpChg>
      </pc:sldChg>
      <pc:sldChg chg="addSp delSp modSp add mod modClrScheme chgLayout modNotes">
        <pc:chgData name="Leonard Walletzký" userId="5c6479d8-24c8-4ca4-a5c7-fde0682a328a" providerId="ADAL" clId="{B7FEADB8-F6A6-45DB-9245-0D52DC3B05C3}" dt="2022-04-25T16:02:38.105" v="160" actId="1076"/>
        <pc:sldMkLst>
          <pc:docMk/>
          <pc:sldMk cId="3672239000" sldId="368"/>
        </pc:sldMkLst>
        <pc:spChg chg="add del mod ord">
          <ac:chgData name="Leonard Walletzký" userId="5c6479d8-24c8-4ca4-a5c7-fde0682a328a" providerId="ADAL" clId="{B7FEADB8-F6A6-45DB-9245-0D52DC3B05C3}" dt="2022-04-25T15:55:50.389" v="112" actId="478"/>
          <ac:spMkLst>
            <pc:docMk/>
            <pc:sldMk cId="3672239000" sldId="368"/>
            <ac:spMk id="2" creationId="{DA4AE244-7299-4E67-8F15-E2B696234394}"/>
          </ac:spMkLst>
        </pc:spChg>
        <pc:spChg chg="add del mod ord">
          <ac:chgData name="Leonard Walletzký" userId="5c6479d8-24c8-4ca4-a5c7-fde0682a328a" providerId="ADAL" clId="{B7FEADB8-F6A6-45DB-9245-0D52DC3B05C3}" dt="2022-04-25T15:59:13.480" v="132" actId="478"/>
          <ac:spMkLst>
            <pc:docMk/>
            <pc:sldMk cId="3672239000" sldId="368"/>
            <ac:spMk id="3" creationId="{D8F15B26-34B0-4E83-8E89-95D139A5A5E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45" creationId="{DA70A620-641C-4E4B-AD40-2554D4150B9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46" creationId="{73F7DC83-5904-4B42-AD2B-5CF536C32EA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47" creationId="{6B090803-99BA-472D-8FE2-F689CDBC2FA8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48" creationId="{0FAECF39-DFFE-4473-BAAD-59C519F0E9FA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49" creationId="{FE693DD4-1EF9-4CBA-823E-33C558A5CE8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0" creationId="{2DBF7D42-98D0-4489-B8B1-FE41627967F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1" creationId="{4E6A3B25-C428-463E-A455-62C144A1D79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2" creationId="{BB1494FE-B611-49FE-A24A-CD7D854F7FDD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3" creationId="{C3207D8B-B880-4B17-8C66-DB232678E7A8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4" creationId="{38889509-A5B3-417E-B2DA-E979D24558B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5" creationId="{91C819AC-FF63-4969-8846-3F4F7E3A381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6" creationId="{BDF925C6-E955-40CE-838E-B6E6C73CFD6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7" creationId="{76B740C6-231D-4536-AB91-7754CD4BDD2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58" creationId="{D9D8075A-8892-4D2B-83D9-779138878DE3}"/>
          </ac:spMkLst>
        </pc:spChg>
        <pc:spChg chg="mod">
          <ac:chgData name="Leonard Walletzký" userId="5c6479d8-24c8-4ca4-a5c7-fde0682a328a" providerId="ADAL" clId="{B7FEADB8-F6A6-45DB-9245-0D52DC3B05C3}" dt="2022-04-25T16:02:31.553" v="159" actId="1076"/>
          <ac:spMkLst>
            <pc:docMk/>
            <pc:sldMk cId="3672239000" sldId="368"/>
            <ac:spMk id="59" creationId="{4F1BCBD9-2F20-4798-986A-FC60E632EF64}"/>
          </ac:spMkLst>
        </pc:spChg>
        <pc:spChg chg="mod">
          <ac:chgData name="Leonard Walletzký" userId="5c6479d8-24c8-4ca4-a5c7-fde0682a328a" providerId="ADAL" clId="{B7FEADB8-F6A6-45DB-9245-0D52DC3B05C3}" dt="2022-04-25T16:02:38.105" v="160" actId="1076"/>
          <ac:spMkLst>
            <pc:docMk/>
            <pc:sldMk cId="3672239000" sldId="368"/>
            <ac:spMk id="60" creationId="{AE17EA4F-23D1-4A5B-8830-46DB9BD4BB85}"/>
          </ac:spMkLst>
        </pc:spChg>
        <pc:spChg chg="mod">
          <ac:chgData name="Leonard Walletzký" userId="5c6479d8-24c8-4ca4-a5c7-fde0682a328a" providerId="ADAL" clId="{B7FEADB8-F6A6-45DB-9245-0D52DC3B05C3}" dt="2022-04-25T16:01:05.297" v="147" actId="1076"/>
          <ac:spMkLst>
            <pc:docMk/>
            <pc:sldMk cId="3672239000" sldId="368"/>
            <ac:spMk id="61" creationId="{F8164238-7892-4BE8-838E-65F8F83B4A36}"/>
          </ac:spMkLst>
        </pc:spChg>
        <pc:spChg chg="mod">
          <ac:chgData name="Leonard Walletzký" userId="5c6479d8-24c8-4ca4-a5c7-fde0682a328a" providerId="ADAL" clId="{B7FEADB8-F6A6-45DB-9245-0D52DC3B05C3}" dt="2022-04-25T16:00:38.353" v="141" actId="1076"/>
          <ac:spMkLst>
            <pc:docMk/>
            <pc:sldMk cId="3672239000" sldId="368"/>
            <ac:spMk id="62" creationId="{87F37E3F-6451-45C3-88A0-0D2AAA830E3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3" creationId="{BC29D817-A999-46EA-A2F2-15F2C09F4F1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4" creationId="{D9D25C0B-C677-4F00-BD88-6B7AB5D38215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5" creationId="{1F48F00D-8F9A-434E-BCEA-11AD393BCCD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6" creationId="{15507ABB-CD3B-437C-96E2-A90BC6B01DC1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7" creationId="{D894BE13-1294-4914-9293-EFD72DC7AC06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8" creationId="{73BCDB2C-FCA1-4148-BD4D-8A92E381FA45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69" creationId="{BEEE5897-9142-4016-BD6E-2CB1B30001C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0" creationId="{BC6F2F7F-70E3-4EA8-97FA-BFBE4B634C96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1" creationId="{2E25602D-7869-453F-A945-3F853DFFA961}"/>
          </ac:spMkLst>
        </pc:spChg>
        <pc:spChg chg="mod">
          <ac:chgData name="Leonard Walletzký" userId="5c6479d8-24c8-4ca4-a5c7-fde0682a328a" providerId="ADAL" clId="{B7FEADB8-F6A6-45DB-9245-0D52DC3B05C3}" dt="2022-04-25T15:59:59.104" v="136" actId="1076"/>
          <ac:spMkLst>
            <pc:docMk/>
            <pc:sldMk cId="3672239000" sldId="368"/>
            <ac:spMk id="72" creationId="{F9C4B9E2-4BC7-4C64-837F-E847C55B3CE6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3" creationId="{97265A92-7262-4DE4-A6D5-99855738A6E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4" creationId="{7958EF83-30C3-460E-AC41-F45D4FA5FEEB}"/>
          </ac:spMkLst>
        </pc:spChg>
        <pc:spChg chg="mod">
          <ac:chgData name="Leonard Walletzký" userId="5c6479d8-24c8-4ca4-a5c7-fde0682a328a" providerId="ADAL" clId="{B7FEADB8-F6A6-45DB-9245-0D52DC3B05C3}" dt="2022-04-25T16:00:08.117" v="137" actId="1076"/>
          <ac:spMkLst>
            <pc:docMk/>
            <pc:sldMk cId="3672239000" sldId="368"/>
            <ac:spMk id="75" creationId="{47C09B0E-EADD-4491-9D0E-7CCF97551790}"/>
          </ac:spMkLst>
        </pc:spChg>
        <pc:spChg chg="mod">
          <ac:chgData name="Leonard Walletzký" userId="5c6479d8-24c8-4ca4-a5c7-fde0682a328a" providerId="ADAL" clId="{B7FEADB8-F6A6-45DB-9245-0D52DC3B05C3}" dt="2022-04-25T16:00:33.233" v="140" actId="1076"/>
          <ac:spMkLst>
            <pc:docMk/>
            <pc:sldMk cId="3672239000" sldId="368"/>
            <ac:spMk id="76" creationId="{6CB8988F-F224-4C15-99C0-2EE5E9EBF757}"/>
          </ac:spMkLst>
        </pc:spChg>
        <pc:spChg chg="mod">
          <ac:chgData name="Leonard Walletzký" userId="5c6479d8-24c8-4ca4-a5c7-fde0682a328a" providerId="ADAL" clId="{B7FEADB8-F6A6-45DB-9245-0D52DC3B05C3}" dt="2022-04-25T16:00:14.279" v="138" actId="1076"/>
          <ac:spMkLst>
            <pc:docMk/>
            <pc:sldMk cId="3672239000" sldId="368"/>
            <ac:spMk id="77" creationId="{52C828EA-8BCE-4260-8A66-BBF17D52573D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8" creationId="{52873867-F124-4779-B455-F35EF7D331A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79" creationId="{962722A7-784B-4ECE-A8B4-D43DE5ACC356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0" creationId="{CF3DBBA6-6BBD-423C-9AB4-CD9AC3744F4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1" creationId="{5D3C97E8-F159-4F0C-B756-09D45CDB1930}"/>
          </ac:spMkLst>
        </pc:spChg>
        <pc:spChg chg="mod">
          <ac:chgData name="Leonard Walletzký" userId="5c6479d8-24c8-4ca4-a5c7-fde0682a328a" providerId="ADAL" clId="{B7FEADB8-F6A6-45DB-9245-0D52DC3B05C3}" dt="2022-04-25T16:01:47.109" v="156" actId="1076"/>
          <ac:spMkLst>
            <pc:docMk/>
            <pc:sldMk cId="3672239000" sldId="368"/>
            <ac:spMk id="82" creationId="{B43657F9-E068-4940-8274-15621AB15EDF}"/>
          </ac:spMkLst>
        </pc:spChg>
        <pc:spChg chg="mod">
          <ac:chgData name="Leonard Walletzký" userId="5c6479d8-24c8-4ca4-a5c7-fde0682a328a" providerId="ADAL" clId="{B7FEADB8-F6A6-45DB-9245-0D52DC3B05C3}" dt="2022-04-25T15:59:21.018" v="133" actId="404"/>
          <ac:spMkLst>
            <pc:docMk/>
            <pc:sldMk cId="3672239000" sldId="368"/>
            <ac:spMk id="83" creationId="{AC23D7F2-1B5A-4DCB-8B04-9955C535EEF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4" creationId="{348F08CA-8EE1-457E-A6F8-000E58A0EE8C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5" creationId="{E319BCE6-CC71-47EF-99EA-334AD7C53E80}"/>
          </ac:spMkLst>
        </pc:spChg>
        <pc:spChg chg="mod">
          <ac:chgData name="Leonard Walletzký" userId="5c6479d8-24c8-4ca4-a5c7-fde0682a328a" providerId="ADAL" clId="{B7FEADB8-F6A6-45DB-9245-0D52DC3B05C3}" dt="2022-04-25T16:01:24.397" v="150" actId="14100"/>
          <ac:spMkLst>
            <pc:docMk/>
            <pc:sldMk cId="3672239000" sldId="368"/>
            <ac:spMk id="86" creationId="{B11BF466-1B39-4EF2-A9A0-A143748614A3}"/>
          </ac:spMkLst>
        </pc:spChg>
        <pc:spChg chg="mod">
          <ac:chgData name="Leonard Walletzký" userId="5c6479d8-24c8-4ca4-a5c7-fde0682a328a" providerId="ADAL" clId="{B7FEADB8-F6A6-45DB-9245-0D52DC3B05C3}" dt="2022-04-25T16:00:58.661" v="146" actId="404"/>
          <ac:spMkLst>
            <pc:docMk/>
            <pc:sldMk cId="3672239000" sldId="368"/>
            <ac:spMk id="87" creationId="{80053A6D-458F-4D5E-9113-3024715570EE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8" creationId="{1156D67F-3CF7-482C-B4DF-768BE84E0EEB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89" creationId="{5D4D8479-8DFF-4F79-BA4B-27D8D3B5220B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90" creationId="{D96A5B4A-0F15-4BE8-A595-8C28DD97D605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91" creationId="{F63A45E7-4D3D-4748-80E0-5D6D46E02A63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92" creationId="{E2C2FA6C-2070-46DF-8AE8-6FB9D58FC2A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93" creationId="{D4234F23-378E-496B-8CF6-ACE7046899A6}"/>
          </ac:spMkLst>
        </pc:spChg>
        <pc:spChg chg="mod">
          <ac:chgData name="Leonard Walletzký" userId="5c6479d8-24c8-4ca4-a5c7-fde0682a328a" providerId="ADAL" clId="{B7FEADB8-F6A6-45DB-9245-0D52DC3B05C3}" dt="2022-04-25T16:00:43.265" v="142" actId="1076"/>
          <ac:spMkLst>
            <pc:docMk/>
            <pc:sldMk cId="3672239000" sldId="368"/>
            <ac:spMk id="99" creationId="{F2311EA8-BF3B-44A8-AFC4-959006DF247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0" creationId="{FCDB8217-B868-42CA-81A5-87D8B86346F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1" creationId="{BBCEDC18-D4CE-41E3-8ABA-772D4216B510}"/>
          </ac:spMkLst>
        </pc:spChg>
        <pc:spChg chg="mod">
          <ac:chgData name="Leonard Walletzký" userId="5c6479d8-24c8-4ca4-a5c7-fde0682a328a" providerId="ADAL" clId="{B7FEADB8-F6A6-45DB-9245-0D52DC3B05C3}" dt="2022-04-25T15:59:46.110" v="135" actId="1076"/>
          <ac:spMkLst>
            <pc:docMk/>
            <pc:sldMk cId="3672239000" sldId="368"/>
            <ac:spMk id="102" creationId="{276ED93D-DEDC-453E-AE08-D1BE27D95703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3" creationId="{2727B0CE-5A4E-47F8-86DE-C60D4D346EE8}"/>
          </ac:spMkLst>
        </pc:spChg>
        <pc:spChg chg="mod">
          <ac:chgData name="Leonard Walletzký" userId="5c6479d8-24c8-4ca4-a5c7-fde0682a328a" providerId="ADAL" clId="{B7FEADB8-F6A6-45DB-9245-0D52DC3B05C3}" dt="2022-04-25T16:00:27.418" v="139" actId="1076"/>
          <ac:spMkLst>
            <pc:docMk/>
            <pc:sldMk cId="3672239000" sldId="368"/>
            <ac:spMk id="104" creationId="{757A300D-3BB8-4975-ACD1-65BD144E270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5" creationId="{B1F5E623-9D75-4F62-9958-A93EC00A6A79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7" creationId="{20F6135D-2E88-4BC5-9D3D-9FFF132BAE75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08" creationId="{5DB6DE83-6A71-4BC3-AB94-7B52749B1966}"/>
          </ac:spMkLst>
        </pc:spChg>
        <pc:spChg chg="mod">
          <ac:chgData name="Leonard Walletzký" userId="5c6479d8-24c8-4ca4-a5c7-fde0682a328a" providerId="ADAL" clId="{B7FEADB8-F6A6-45DB-9245-0D52DC3B05C3}" dt="2022-04-25T16:01:14.677" v="148" actId="1076"/>
          <ac:spMkLst>
            <pc:docMk/>
            <pc:sldMk cId="3672239000" sldId="368"/>
            <ac:spMk id="109" creationId="{B206A876-C1F0-46E3-B78E-E566E71AB182}"/>
          </ac:spMkLst>
        </pc:spChg>
        <pc:spChg chg="mod">
          <ac:chgData name="Leonard Walletzký" userId="5c6479d8-24c8-4ca4-a5c7-fde0682a328a" providerId="ADAL" clId="{B7FEADB8-F6A6-45DB-9245-0D52DC3B05C3}" dt="2022-04-25T16:01:35.629" v="153" actId="404"/>
          <ac:spMkLst>
            <pc:docMk/>
            <pc:sldMk cId="3672239000" sldId="368"/>
            <ac:spMk id="110" creationId="{3ED126FF-6638-4B6A-82DF-21D5D051422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11" creationId="{740EF377-F4EF-4871-B3E3-526E7E354A55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16" creationId="{0588678C-1946-450B-B18D-C8A4508E4BB7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k cId="3672239000" sldId="368"/>
            <ac:spMk id="117" creationId="{8B3967EC-B0E6-48F6-83A2-C88EFF0D5727}"/>
          </ac:spMkLst>
        </pc:spChg>
        <pc:spChg chg="mod">
          <ac:chgData name="Leonard Walletzký" userId="5c6479d8-24c8-4ca4-a5c7-fde0682a328a" providerId="ADAL" clId="{B7FEADB8-F6A6-45DB-9245-0D52DC3B05C3}" dt="2022-04-25T16:01:29.021" v="151" actId="1076"/>
          <ac:spMkLst>
            <pc:docMk/>
            <pc:sldMk cId="3672239000" sldId="368"/>
            <ac:spMk id="118" creationId="{5BD7AD81-BEDB-4626-AE53-C73166918702}"/>
          </ac:spMkLst>
        </pc:spChg>
        <pc:spChg chg="mod">
          <ac:chgData name="Leonard Walletzký" userId="5c6479d8-24c8-4ca4-a5c7-fde0682a328a" providerId="ADAL" clId="{B7FEADB8-F6A6-45DB-9245-0D52DC3B05C3}" dt="2022-04-25T16:01:18.982" v="149" actId="1076"/>
          <ac:spMkLst>
            <pc:docMk/>
            <pc:sldMk cId="3672239000" sldId="368"/>
            <ac:spMk id="119" creationId="{4D7BC6A1-156F-4D7C-A7D5-3034981870DC}"/>
          </ac:spMkLst>
        </pc:spChg>
        <pc:spChg chg="mod">
          <ac:chgData name="Leonard Walletzký" userId="5c6479d8-24c8-4ca4-a5c7-fde0682a328a" providerId="ADAL" clId="{B7FEADB8-F6A6-45DB-9245-0D52DC3B05C3}" dt="2022-04-25T16:01:52.326" v="157" actId="1076"/>
          <ac:spMkLst>
            <pc:docMk/>
            <pc:sldMk cId="3672239000" sldId="368"/>
            <ac:spMk id="120" creationId="{9B4678AA-B879-433A-ABA4-E000DDE6102C}"/>
          </ac:spMkLst>
        </pc:spChg>
        <pc:spChg chg="mod">
          <ac:chgData name="Leonard Walletzký" userId="5c6479d8-24c8-4ca4-a5c7-fde0682a328a" providerId="ADAL" clId="{B7FEADB8-F6A6-45DB-9245-0D52DC3B05C3}" dt="2022-04-25T16:01:55.797" v="158" actId="1076"/>
          <ac:spMkLst>
            <pc:docMk/>
            <pc:sldMk cId="3672239000" sldId="368"/>
            <ac:spMk id="121" creationId="{930432D6-31A5-4628-8EA5-1522141BCC48}"/>
          </ac:spMkLst>
        </pc:spChg>
      </pc:sldChg>
      <pc:sldMasterChg chg="modSp modSldLayout">
        <pc:chgData name="Leonard Walletzký" userId="5c6479d8-24c8-4ca4-a5c7-fde0682a328a" providerId="ADAL" clId="{B7FEADB8-F6A6-45DB-9245-0D52DC3B05C3}" dt="2022-04-25T15:55:11.304" v="89"/>
        <pc:sldMasterMkLst>
          <pc:docMk/>
          <pc:sldMasterMk cId="2105033594" sldId="2147483701"/>
        </pc:sldMaster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105033594" sldId="2147483701"/>
            <ac:spMk id="1026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105033594" sldId="2147483701"/>
            <ac:spMk id="108552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105033594" sldId="2147483701"/>
            <ac:spMk id="108553" creationId="{00000000-0000-0000-0000-0000000000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asterMk cId="2105033594" sldId="2147483701"/>
            <ac:picMk id="1029" creationId="{00000000-0000-0000-0000-000000000000}"/>
          </ac:picMkLst>
        </pc:pic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2361050977" sldId="2147483702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361050977" sldId="2147483702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361050977" sldId="2147483702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3834687440" sldId="214748370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834687440" sldId="2147483703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85723935" sldId="214748370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85723935" sldId="2147483704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85723935" sldId="2147483704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2708855331" sldId="214748370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708855331" sldId="2147483705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708855331" sldId="2147483705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708855331" sldId="2147483705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3409197577" sldId="2147483706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409197577" sldId="2147483706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409197577" sldId="2147483706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409197577" sldId="2147483706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409197577" sldId="2147483706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409197577" sldId="2147483706"/>
              <ac:spMk id="6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3349403991" sldId="214748370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349403991" sldId="2147483707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3311281085" sldId="2147483709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311281085" sldId="2147483709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311281085" sldId="2147483709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311281085" sldId="2147483709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2956376061" sldId="214748371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956376061" sldId="2147483710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956376061" sldId="2147483710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2956376061" sldId="2147483710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399854028" sldId="2147483711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399854028" sldId="2147483711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1463160002" sldId="2147483712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1463160002" sldId="2147483712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1463160002" sldId="2147483712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105033594" sldId="2147483701"/>
            <pc:sldLayoutMk cId="1396093829" sldId="214748371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105033594" sldId="2147483701"/>
              <pc:sldLayoutMk cId="1396093829" sldId="2147483713"/>
              <ac:spMk id="65548" creationId="{00000000-0000-0000-0000-000000000000}"/>
            </ac:spMkLst>
          </pc:spChg>
        </pc:sldLayoutChg>
      </pc:sldMasterChg>
      <pc:sldMasterChg chg="modSp modSldLayout">
        <pc:chgData name="Leonard Walletzký" userId="5c6479d8-24c8-4ca4-a5c7-fde0682a328a" providerId="ADAL" clId="{B7FEADB8-F6A6-45DB-9245-0D52DC3B05C3}" dt="2022-04-25T15:55:11.304" v="89"/>
        <pc:sldMasterMkLst>
          <pc:docMk/>
          <pc:sldMasterMk cId="3568479266" sldId="2147483714"/>
        </pc:sldMaster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568479266" sldId="2147483714"/>
            <ac:spMk id="205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568479266" sldId="2147483714"/>
            <ac:spMk id="110599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568479266" sldId="2147483714"/>
            <ac:spMk id="110600" creationId="{00000000-0000-0000-0000-0000000000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asterMk cId="3568479266" sldId="2147483714"/>
            <ac:picMk id="2053" creationId="{00000000-0000-0000-0000-000000000000}"/>
          </ac:picMkLst>
        </pc:pic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1245821819" sldId="214748371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245821819" sldId="2147483715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245821819" sldId="2147483715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1112046197" sldId="2147483716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2046197" sldId="2147483716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3183386565" sldId="214748371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3183386565" sldId="2147483717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3183386565" sldId="2147483717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1208478382" sldId="214748371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208478382" sldId="2147483718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208478382" sldId="2147483718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208478382" sldId="2147483718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1119781234" sldId="2147483719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9781234" sldId="2147483719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9781234" sldId="2147483719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9781234" sldId="2147483719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9781234" sldId="2147483719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119781234" sldId="2147483719"/>
              <ac:spMk id="6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4233292318" sldId="214748372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4233292318" sldId="2147483720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3420485065" sldId="2147483722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3420485065" sldId="2147483722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3420485065" sldId="2147483722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3420485065" sldId="2147483722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2997398281" sldId="214748372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2997398281" sldId="2147483723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2997398281" sldId="2147483723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2997398281" sldId="2147483723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539044552" sldId="214748372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539044552" sldId="2147483724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568479266" sldId="2147483714"/>
            <pc:sldLayoutMk cId="1943745525" sldId="214748372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943745525" sldId="2147483725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568479266" sldId="2147483714"/>
              <pc:sldLayoutMk cId="1943745525" sldId="2147483725"/>
              <ac:spMk id="3" creationId="{00000000-0000-0000-0000-000000000000}"/>
            </ac:spMkLst>
          </pc:spChg>
        </pc:sldLayoutChg>
      </pc:sldMasterChg>
      <pc:sldMasterChg chg="modSp modSldLayout">
        <pc:chgData name="Leonard Walletzký" userId="5c6479d8-24c8-4ca4-a5c7-fde0682a328a" providerId="ADAL" clId="{B7FEADB8-F6A6-45DB-9245-0D52DC3B05C3}" dt="2022-04-25T15:55:11.304" v="89"/>
        <pc:sldMasterMkLst>
          <pc:docMk/>
          <pc:sldMasterMk cId="3826109681" sldId="2147483726"/>
        </pc:sldMaster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826109681" sldId="2147483726"/>
            <ac:spMk id="3074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826109681" sldId="2147483726"/>
            <ac:spMk id="3075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826109681" sldId="2147483726"/>
            <ac:spMk id="221190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3826109681" sldId="2147483726"/>
            <ac:spMk id="221191" creationId="{00000000-0000-0000-0000-0000000000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asterMk cId="3826109681" sldId="2147483726"/>
            <ac:picMk id="3078" creationId="{00000000-0000-0000-0000-000000000000}"/>
          </ac:picMkLst>
        </pc:pic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2483610411" sldId="214748372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483610411" sldId="2147483727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483610411" sldId="2147483727"/>
              <ac:spMk id="222212" creationId="{00000000-0000-0000-0000-000000000000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3826109681" sldId="2147483726"/>
              <pc:sldLayoutMk cId="2483610411" sldId="2147483727"/>
              <ac:picMk id="3" creationId="{00000000-0000-0000-0000-000000000000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3826109681" sldId="2147483726"/>
              <pc:sldLayoutMk cId="2483610411" sldId="2147483727"/>
              <ac:picMk id="4" creationId="{00000000-0000-0000-0000-000000000000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1519798983" sldId="214748372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519798983" sldId="2147483728"/>
              <ac:spMk id="3" creationId="{00000000-0000-0000-0000-000000000000}"/>
            </ac:spMkLst>
          </pc:spChg>
          <pc:cxnChg chg="mod">
            <ac:chgData name="Leonard Walletzký" userId="5c6479d8-24c8-4ca4-a5c7-fde0682a328a" providerId="ADAL" clId="{B7FEADB8-F6A6-45DB-9245-0D52DC3B05C3}" dt="2022-04-25T15:55:11.304" v="89"/>
            <ac:cxnSpMkLst>
              <pc:docMk/>
              <pc:sldMasterMk cId="3826109681" sldId="2147483726"/>
              <pc:sldLayoutMk cId="1519798983" sldId="2147483728"/>
              <ac:cxnSpMk id="7" creationId="{00000000-0000-0000-0000-000000000000}"/>
            </ac:cxnSpMkLst>
          </pc:cxn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4116510534" sldId="2147483729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4116510534" sldId="2147483729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4116510534" sldId="2147483729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1150057909" sldId="214748373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150057909" sldId="2147483730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150057909" sldId="2147483730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150057909" sldId="2147483730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1062026113" sldId="2147483731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62026113" sldId="2147483731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62026113" sldId="2147483731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62026113" sldId="2147483731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62026113" sldId="2147483731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62026113" sldId="2147483731"/>
              <ac:spMk id="6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1047787359" sldId="214748373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47787359" sldId="2147483734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47787359" sldId="2147483734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1047787359" sldId="2147483734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292104953" sldId="214748373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92104953" sldId="2147483735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92104953" sldId="2147483735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92104953" sldId="2147483735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2279208634" sldId="214748373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279208634" sldId="2147483737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279208634" sldId="2147483737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3826109681" sldId="2147483726"/>
            <pc:sldLayoutMk cId="2757538577" sldId="214748373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757538577" sldId="2147483738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3826109681" sldId="2147483726"/>
              <pc:sldLayoutMk cId="2757538577" sldId="2147483738"/>
              <ac:spMk id="3" creationId="{00000000-0000-0000-0000-000000000000}"/>
            </ac:spMkLst>
          </pc:spChg>
        </pc:sldLayoutChg>
      </pc:sldMasterChg>
      <pc:sldMasterChg chg="modSp modSldLayout">
        <pc:chgData name="Leonard Walletzký" userId="5c6479d8-24c8-4ca4-a5c7-fde0682a328a" providerId="ADAL" clId="{B7FEADB8-F6A6-45DB-9245-0D52DC3B05C3}" dt="2022-04-25T15:55:11.304" v="89"/>
        <pc:sldMasterMkLst>
          <pc:docMk/>
          <pc:sldMasterMk cId="2037514762" sldId="2147483739"/>
        </pc:sldMaster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037514762" sldId="2147483739"/>
            <ac:spMk id="4098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037514762" sldId="2147483739"/>
            <ac:spMk id="223237" creationId="{00000000-0000-0000-0000-000000000000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2037514762" sldId="2147483739"/>
            <ac:spMk id="223238" creationId="{00000000-0000-0000-0000-000000000000}"/>
          </ac:spMkLst>
        </pc:sp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asterMk cId="2037514762" sldId="2147483739"/>
            <ac:picMk id="4101" creationId="{00000000-0000-0000-0000-000000000000}"/>
          </ac:picMkLst>
        </pc:picChg>
        <pc:picChg chg="mod">
          <ac:chgData name="Leonard Walletzký" userId="5c6479d8-24c8-4ca4-a5c7-fde0682a328a" providerId="ADAL" clId="{B7FEADB8-F6A6-45DB-9245-0D52DC3B05C3}" dt="2022-04-25T15:55:11.304" v="89"/>
          <ac:picMkLst>
            <pc:docMk/>
            <pc:sldMasterMk cId="2037514762" sldId="2147483739"/>
            <ac:picMk id="4102" creationId="{00000000-0000-0000-0000-000000000000}"/>
          </ac:picMkLst>
        </pc:pic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1418656529" sldId="214748374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418656529" sldId="2147483740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418656529" sldId="2147483740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1305190388" sldId="2147483741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305190388" sldId="2147483741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2235237733" sldId="2147483742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235237733" sldId="2147483742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235237733" sldId="2147483742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86703448" sldId="214748374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86703448" sldId="2147483743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86703448" sldId="2147483743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86703448" sldId="2147483743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2531170054" sldId="214748374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31170054" sldId="2147483744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31170054" sldId="2147483744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31170054" sldId="2147483744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31170054" sldId="2147483744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31170054" sldId="2147483744"/>
              <ac:spMk id="6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1722691567" sldId="214748374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722691567" sldId="2147483745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1602595068" sldId="214748374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602595068" sldId="2147483747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602595068" sldId="2147483747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602595068" sldId="2147483747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2508551533" sldId="214748374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08551533" sldId="2147483748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08551533" sldId="2147483748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2508551533" sldId="2147483748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934574954" sldId="2147483749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934574954" sldId="2147483749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2037514762" sldId="2147483739"/>
            <pc:sldLayoutMk cId="1303227151" sldId="214748375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303227151" sldId="2147483750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2037514762" sldId="2147483739"/>
              <pc:sldLayoutMk cId="1303227151" sldId="2147483750"/>
              <ac:spMk id="3" creationId="{00000000-0000-0000-0000-000000000000}"/>
            </ac:spMkLst>
          </pc:spChg>
        </pc:sldLayoutChg>
      </pc:sldMasterChg>
      <pc:sldMasterChg chg="modSp modSldLayout">
        <pc:chgData name="Leonard Walletzký" userId="5c6479d8-24c8-4ca4-a5c7-fde0682a328a" providerId="ADAL" clId="{B7FEADB8-F6A6-45DB-9245-0D52DC3B05C3}" dt="2022-04-25T15:55:11.304" v="89"/>
        <pc:sldMasterMkLst>
          <pc:docMk/>
          <pc:sldMasterMk cId="1674962078" sldId="2147483752"/>
        </pc:sldMasterMkLst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1674962078" sldId="2147483752"/>
            <ac:spMk id="2" creationId="{E73EFD05-44F7-4406-AC4D-1167FBFF8008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1674962078" sldId="2147483752"/>
            <ac:spMk id="5" creationId="{A4DA628E-D8CA-41EE-AA1A-D14D1A53A264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1674962078" sldId="2147483752"/>
            <ac:spMk id="7" creationId="{CF18CB00-AFD8-44F7-AC59-635A42C8E5CD}"/>
          </ac:spMkLst>
        </pc:spChg>
        <pc:spChg chg="mod">
          <ac:chgData name="Leonard Walletzký" userId="5c6479d8-24c8-4ca4-a5c7-fde0682a328a" providerId="ADAL" clId="{B7FEADB8-F6A6-45DB-9245-0D52DC3B05C3}" dt="2022-04-25T15:55:11.304" v="89"/>
          <ac:spMkLst>
            <pc:docMk/>
            <pc:sldMasterMk cId="1674962078" sldId="2147483752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820727003" sldId="214748375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820727003" sldId="2147483753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820727003" sldId="2147483753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820727003" sldId="2147483753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820727003" sldId="2147483753"/>
              <ac:picMk id="10" creationId="{55579504-8F8C-4D91-A1F5-E7ECA31A7088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820727003" sldId="2147483753"/>
              <ac:picMk id="13" creationId="{AC231224-87A3-4A93-B61C-3C4E31B2A6F0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820727003" sldId="2147483753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766551261" sldId="214748375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66551261" sldId="2147483754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66551261" sldId="2147483754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66551261" sldId="2147483754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766551261" sldId="2147483754"/>
              <ac:picMk id="10" creationId="{EB00C688-6EE2-48E3-946A-78B8E652D46E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766551261" sldId="2147483754"/>
              <ac:picMk id="11" creationId="{F5E2F917-B83F-459C-964E-21784BBCB390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766551261" sldId="2147483754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4224444664" sldId="214748375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4224444664" sldId="2147483755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4224444664" sldId="2147483755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4224444664" sldId="2147483755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4224444664" sldId="2147483755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4224444664" sldId="2147483755"/>
              <ac:picMk id="13" creationId="{91942C0D-345E-476A-BFBE-0F631B529034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4224444664" sldId="2147483755"/>
              <ac:picMk id="15" creationId="{D75CEADC-27FE-4F2C-A9F5-DDC3C7D9FC97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720149121" sldId="2147483756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20149121" sldId="214748375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20149121" sldId="214748375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20149121" sldId="214748375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20149121" sldId="214748375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720149121" sldId="2147483756"/>
              <ac:picMk id="13" creationId="{BBE14810-0294-456C-AA99-4C6684819BBA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720149121" sldId="2147483756"/>
              <ac:picMk id="15" creationId="{E04138B1-ED6C-42B8-BADD-7C3501196C77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842929143" sldId="214748375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842929143" sldId="214748375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842929143" sldId="214748375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842929143" sldId="214748375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842929143" sldId="2147483757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842929143" sldId="2147483757"/>
              <ac:picMk id="9" creationId="{A05A33A2-DD17-417B-BE1E-8AD4CB28A1FF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842929143" sldId="2147483757"/>
              <ac:picMk id="14" creationId="{BAE50E0F-7153-4349-BBBB-00C773297C77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2978580225" sldId="214748375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978580225" sldId="2147483758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978580225" sldId="2147483758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978580225" sldId="2147483758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978580225" sldId="2147483758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978580225" sldId="2147483758"/>
              <ac:picMk id="9" creationId="{84DE195D-C821-4756-A308-C4DA3A1E27DC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978580225" sldId="2147483758"/>
              <ac:picMk id="14" creationId="{9C2892A4-4AE1-4F46-A20A-E5ED594F0208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001694134" sldId="2147483759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001694134" sldId="2147483759"/>
              <ac:spMk id="8" creationId="{390E4E2C-8A81-45F0-A5ED-59F1EE588AF9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001694134" sldId="2147483759"/>
              <ac:spMk id="14" creationId="{4E6BF75B-E62C-4F8E-AE82-5BC7FA2470C8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001694134" sldId="2147483759"/>
              <ac:spMk id="15" creationId="{FB5A25A1-BE1A-4F4E-87B3-DA8C47B400D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001694134" sldId="2147483759"/>
              <ac:picMk id="3" creationId="{C9AE4C31-AC45-4530-BAFB-8F62601427BB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001694134" sldId="2147483759"/>
              <ac:picMk id="7" creationId="{DF9BE563-9AB0-4A7C-BB6E-3D88028C8F9F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001694134" sldId="2147483759"/>
              <ac:picMk id="12" creationId="{FBC6FB59-C67D-4E95-B94D-8918147D47C4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707598580" sldId="2147483760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07598580" sldId="2147483760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07598580" sldId="2147483760"/>
              <ac:spMk id="10" creationId="{5CA9AC87-D3DE-408C-9471-D419F4748341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07598580" sldId="2147483760"/>
              <ac:spMk id="18" creationId="{C431A331-E089-4180-93A6-DF1B93BDF06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07598580" sldId="2147483760"/>
              <ac:spMk id="19" creationId="{337D529D-6F63-4BAA-945F-E98559FE4B96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707598580" sldId="2147483760"/>
              <ac:picMk id="11" creationId="{6022C6D1-41F4-4E86-A277-3E0EB14B3213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707598580" sldId="2147483760"/>
              <ac:picMk id="16" creationId="{0DE9DA07-32F9-4E6E-A7BE-99647D63AE70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707598580" sldId="2147483760"/>
              <ac:picMk id="17" creationId="{197151F2-E319-483E-AE55-F68A678C0162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3306605368" sldId="2147483761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306605368" sldId="2147483761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306605368" sldId="2147483761"/>
              <ac:spMk id="9" creationId="{91531ABC-E456-4507-A022-87C2E3C7A2AA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306605368" sldId="2147483761"/>
              <ac:spMk id="17" creationId="{E50F766C-2233-422C-84C6-A293DB9EBCE3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306605368" sldId="2147483761"/>
              <ac:spMk id="18" creationId="{374F2939-4B34-4B0F-A33E-0861C6E652E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306605368" sldId="2147483761"/>
              <ac:picMk id="10" creationId="{B2A1D592-88A0-4761-8729-E8D3B8CB8F81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306605368" sldId="2147483761"/>
              <ac:picMk id="15" creationId="{204A2C78-616B-4BB2-9631-06B1AF53536E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306605368" sldId="2147483761"/>
              <ac:picMk id="16" creationId="{2ABDA073-F32D-4A08-BBA9-D9A584A992FC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246825297" sldId="2147483762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21" creationId="{9F610B39-FB78-4767-BA31-C3D4E7D5586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23" creationId="{D858D521-8C6F-4983-8F70-44C4A5BBE031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246825297" sldId="2147483762"/>
              <ac:spMk id="24" creationId="{6B1E7ADA-ADDF-4838-B970-27AAE8BF429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246825297" sldId="2147483762"/>
              <ac:picMk id="14" creationId="{6E3A06D8-87DC-4D0E-96C7-76913D26A2BE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246825297" sldId="2147483762"/>
              <ac:picMk id="20" creationId="{916C6AAE-6136-4D89-8887-AA325E612678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246825297" sldId="2147483762"/>
              <ac:picMk id="22" creationId="{B1469A3A-D828-406B-A0D9-8D243170D4BA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224785979" sldId="214748376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24785979" sldId="2147483763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24785979" sldId="2147483763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24785979" sldId="2147483763"/>
              <ac:spMk id="11" creationId="{B0741B4D-1AE5-4AB1-8AD2-5E6FAC7F6F2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24785979" sldId="2147483763"/>
              <ac:spMk id="17" creationId="{1FF33945-3B47-4C86-A4D3-68B169E9613E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24785979" sldId="2147483763"/>
              <ac:spMk id="18" creationId="{F755C9BE-89AB-4A55-B4AC-09225F14157A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24785979" sldId="2147483763"/>
              <ac:picMk id="13" creationId="{D841305F-87FF-4412-A3C0-A4F500DB0DD6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24785979" sldId="2147483763"/>
              <ac:picMk id="15" creationId="{B148CD22-4238-4C75-966D-E00890C74DD8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24785979" sldId="2147483763"/>
              <ac:picMk id="16" creationId="{61010F59-75C1-4984-AE4E-29A98E2701FC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2323407096" sldId="214748376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21" creationId="{6B0440B8-6781-4DF7-853B-03D5855A8CB8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28" creationId="{95CF856B-0385-4C27-8E46-D0C90A7978C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2323407096" sldId="2147483764"/>
              <ac:spMk id="29" creationId="{B5F71D9F-E672-40D3-B36B-CDF3701D8DE2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323407096" sldId="2147483764"/>
              <ac:picMk id="23" creationId="{2F5D29FE-FA1B-43EA-9748-1C7EA38D1631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323407096" sldId="2147483764"/>
              <ac:picMk id="26" creationId="{D8985557-839B-4A15-B504-9EE863BD1E36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323407096" sldId="2147483764"/>
              <ac:picMk id="27" creationId="{6DFBFBEE-3199-4B22-93CA-E7FF09EA6CD2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3967055516" sldId="2147483765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17" creationId="{263AA377-982D-4CA3-B9BD-C61AF6524812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24" creationId="{7B7E801E-280F-4E9D-8E81-451C224ED293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967055516" sldId="2147483765"/>
              <ac:spMk id="25" creationId="{816F4D04-6F52-4E31-9710-67A88106F78C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967055516" sldId="2147483765"/>
              <ac:picMk id="4" creationId="{9B445E85-3314-433A-9CD6-A673AF2A6072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967055516" sldId="2147483765"/>
              <ac:picMk id="16" creationId="{B2CB67EC-5DC1-48D3-A728-C7845E535BC3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967055516" sldId="2147483765"/>
              <ac:picMk id="23" creationId="{E98F4CFE-D7EA-4B27-8AD7-D14E8DFC5610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3867265055" sldId="2147483766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867265055" sldId="2147483766"/>
              <ac:spMk id="8" creationId="{51439ED6-907B-45D9-8FCC-98AE21B3C06D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867265055" sldId="2147483766"/>
              <ac:spMk id="15" creationId="{7B8A69ED-5D3C-4B18-B225-A692CE666D44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3867265055" sldId="2147483766"/>
              <ac:spMk id="16" creationId="{25036BF3-1ED4-4D43-B64F-2347D33199D4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867265055" sldId="2147483766"/>
              <ac:picMk id="10" creationId="{81D01A5B-1864-4350-B54B-2B2731649CE1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867265055" sldId="2147483766"/>
              <ac:picMk id="13" creationId="{08EA47BF-6ECD-4266-A694-1C20E1D11E1C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3867265055" sldId="2147483766"/>
              <ac:picMk id="14" creationId="{38B816AB-1241-4C55-809C-C3CF53FE5751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514853868" sldId="2147483767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514853868" sldId="2147483767"/>
              <ac:spMk id="6" creationId="{C80D1D37-E5CA-42AD-BE6B-219FAFB5467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514853868" sldId="2147483767"/>
              <ac:spMk id="14" creationId="{27967008-004F-4271-96A0-2754AD1F7496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514853868" sldId="2147483767"/>
              <ac:spMk id="15" creationId="{F772EB2B-0697-4905-B269-3D1192C6C81B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514853868" sldId="2147483767"/>
              <ac:picMk id="9" creationId="{5BA1347C-8119-4FE5-AB46-B549EA5B3825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514853868" sldId="2147483767"/>
              <ac:picMk id="12" creationId="{41EA4618-184C-4B73-A00E-A475C0B49886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514853868" sldId="2147483767"/>
              <ac:picMk id="13" creationId="{D2B6F76C-9225-4B41-A123-76FBDE051584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716131575" sldId="2147483768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16131575" sldId="2147483768"/>
              <ac:spMk id="9" creationId="{6CE2ED31-3B6C-4D48-8D2C-2AC66C1098AA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16131575" sldId="2147483768"/>
              <ac:spMk id="15" creationId="{87F6D96D-6D11-43DE-953E-6E583AAE9F56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716131575" sldId="2147483768"/>
              <ac:spMk id="16" creationId="{B9147A2B-4A64-401B-8211-79053FE645D5}"/>
            </ac:spMkLst>
          </pc:sp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716131575" sldId="2147483768"/>
              <ac:picMk id="4" creationId="{AD8CA636-2F11-466B-8E7A-4593B189FDEC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660890147" sldId="2147483769"/>
          </pc:sldLayoutMkLst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1660890147" sldId="2147483769"/>
              <ac:picMk id="3" creationId="{948E0DBD-B311-459A-88E1-E9F57A165CE6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816451127" sldId="2147483770"/>
          </pc:sldLayoutMkLst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816451127" sldId="2147483770"/>
              <ac:picMk id="4" creationId="{E0789F55-D007-4B07-AEC2-4A7259F59FCB}"/>
            </ac:picMkLst>
          </pc:picChg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816451127" sldId="2147483770"/>
              <ac:picMk id="5" creationId="{B542F294-F470-457A-8F46-8A41F01BB845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2623286916" sldId="2147483771"/>
          </pc:sldLayoutMkLst>
          <pc:picChg chg="mod">
            <ac:chgData name="Leonard Walletzký" userId="5c6479d8-24c8-4ca4-a5c7-fde0682a328a" providerId="ADAL" clId="{B7FEADB8-F6A6-45DB-9245-0D52DC3B05C3}" dt="2022-04-25T15:55:11.304" v="89"/>
            <ac:picMkLst>
              <pc:docMk/>
              <pc:sldMasterMk cId="1674962078" sldId="2147483752"/>
              <pc:sldLayoutMk cId="2623286916" sldId="2147483771"/>
              <ac:picMk id="6" creationId="{A5F823DD-798C-4078-B05D-200A7387C256}"/>
            </ac:picMkLst>
          </pc:picChg>
        </pc:sldLayoutChg>
        <pc:sldLayoutChg chg="delSp 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760987514" sldId="2147483772"/>
          </pc:sldLayoutMkLst>
          <pc:spChg chg="del">
            <ac:chgData name="Leonard Walletzký" userId="5c6479d8-24c8-4ca4-a5c7-fde0682a328a" providerId="ADAL" clId="{B7FEADB8-F6A6-45DB-9245-0D52DC3B05C3}" dt="2022-04-25T15:48:11.825" v="0"/>
            <ac:spMkLst>
              <pc:docMk/>
              <pc:sldMasterMk cId="1674962078" sldId="2147483752"/>
              <pc:sldLayoutMk cId="760987514" sldId="2147483772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760987514" sldId="2147483772"/>
              <ac:spMk id="222212" creationId="{00000000-0000-0000-0000-000000000000}"/>
            </ac:spMkLst>
          </pc:spChg>
          <pc:picChg chg="del">
            <ac:chgData name="Leonard Walletzký" userId="5c6479d8-24c8-4ca4-a5c7-fde0682a328a" providerId="ADAL" clId="{B7FEADB8-F6A6-45DB-9245-0D52DC3B05C3}" dt="2022-04-25T15:48:11.825" v="0"/>
            <ac:picMkLst>
              <pc:docMk/>
              <pc:sldMasterMk cId="1674962078" sldId="2147483752"/>
              <pc:sldLayoutMk cId="760987514" sldId="2147483772"/>
              <ac:picMk id="3" creationId="{00000000-0000-0000-0000-000000000000}"/>
            </ac:picMkLst>
          </pc:picChg>
          <pc:picChg chg="del">
            <ac:chgData name="Leonard Walletzký" userId="5c6479d8-24c8-4ca4-a5c7-fde0682a328a" providerId="ADAL" clId="{B7FEADB8-F6A6-45DB-9245-0D52DC3B05C3}" dt="2022-04-25T15:48:11.825" v="0"/>
            <ac:picMkLst>
              <pc:docMk/>
              <pc:sldMasterMk cId="1674962078" sldId="2147483752"/>
              <pc:sldLayoutMk cId="760987514" sldId="2147483772"/>
              <ac:picMk id="4" creationId="{00000000-0000-0000-0000-000000000000}"/>
            </ac:picMkLst>
          </pc:pic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410168199" sldId="2147483773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410168199" sldId="2147483773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410168199" sldId="2147483773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B7FEADB8-F6A6-45DB-9245-0D52DC3B05C3}" dt="2022-04-25T15:55:11.304" v="89"/>
          <pc:sldLayoutMkLst>
            <pc:docMk/>
            <pc:sldMasterMk cId="1674962078" sldId="2147483752"/>
            <pc:sldLayoutMk cId="1444505702" sldId="2147483774"/>
          </pc:sldLayoutMkLst>
          <pc:spChg chg="mod">
            <ac:chgData name="Leonard Walletzký" userId="5c6479d8-24c8-4ca4-a5c7-fde0682a328a" providerId="ADAL" clId="{B7FEADB8-F6A6-45DB-9245-0D52DC3B05C3}" dt="2022-04-25T15:55:11.304" v="89"/>
            <ac:spMkLst>
              <pc:docMk/>
              <pc:sldMasterMk cId="1674962078" sldId="2147483752"/>
              <pc:sldLayoutMk cId="1444505702" sldId="2147483774"/>
              <ac:spMk id="3" creationId="{00000000-0000-0000-0000-000000000000}"/>
            </ac:spMkLst>
          </pc:spChg>
          <pc:cxnChg chg="mod">
            <ac:chgData name="Leonard Walletzký" userId="5c6479d8-24c8-4ca4-a5c7-fde0682a328a" providerId="ADAL" clId="{B7FEADB8-F6A6-45DB-9245-0D52DC3B05C3}" dt="2022-04-25T15:55:11.304" v="89"/>
            <ac:cxnSpMkLst>
              <pc:docMk/>
              <pc:sldMasterMk cId="1674962078" sldId="2147483752"/>
              <pc:sldLayoutMk cId="1444505702" sldId="2147483774"/>
              <ac:cxnSpMk id="7" creationId="{00000000-0000-0000-0000-000000000000}"/>
            </ac:cxnSpMkLst>
          </pc:cxnChg>
        </pc:sldLayoutChg>
      </pc:sldMasterChg>
    </pc:docChg>
  </pc:docChgLst>
  <pc:docChgLst>
    <pc:chgData name="Leonard Walletzký" userId="5c6479d8-24c8-4ca4-a5c7-fde0682a328a" providerId="ADAL" clId="{9D620892-3963-4957-993D-94013B159195}"/>
    <pc:docChg chg="custSel addSld delSld modSld">
      <pc:chgData name="Leonard Walletzký" userId="5c6479d8-24c8-4ca4-a5c7-fde0682a328a" providerId="ADAL" clId="{9D620892-3963-4957-993D-94013B159195}" dt="2019-05-15T09:54:36.435" v="176" actId="478"/>
      <pc:docMkLst>
        <pc:docMk/>
      </pc:docMkLst>
      <pc:sldChg chg="del">
        <pc:chgData name="Leonard Walletzký" userId="5c6479d8-24c8-4ca4-a5c7-fde0682a328a" providerId="ADAL" clId="{9D620892-3963-4957-993D-94013B159195}" dt="2019-05-15T07:57:23.364" v="78" actId="2696"/>
        <pc:sldMkLst>
          <pc:docMk/>
          <pc:sldMk cId="200543425" sldId="261"/>
        </pc:sldMkLst>
      </pc:sldChg>
      <pc:sldChg chg="add">
        <pc:chgData name="Leonard Walletzký" userId="5c6479d8-24c8-4ca4-a5c7-fde0682a328a" providerId="ADAL" clId="{9D620892-3963-4957-993D-94013B159195}" dt="2019-05-15T07:57:27.317" v="79"/>
        <pc:sldMkLst>
          <pc:docMk/>
          <pc:sldMk cId="1836243757" sldId="261"/>
        </pc:sldMkLst>
      </pc:sldChg>
      <pc:sldChg chg="modSp">
        <pc:chgData name="Leonard Walletzký" userId="5c6479d8-24c8-4ca4-a5c7-fde0682a328a" providerId="ADAL" clId="{9D620892-3963-4957-993D-94013B159195}" dt="2019-05-15T07:52:25.093" v="4" actId="20577"/>
        <pc:sldMkLst>
          <pc:docMk/>
          <pc:sldMk cId="4220062509" sldId="341"/>
        </pc:sldMkLst>
        <pc:spChg chg="mod">
          <ac:chgData name="Leonard Walletzký" userId="5c6479d8-24c8-4ca4-a5c7-fde0682a328a" providerId="ADAL" clId="{9D620892-3963-4957-993D-94013B159195}" dt="2019-05-15T07:52:25.093" v="4" actId="20577"/>
          <ac:spMkLst>
            <pc:docMk/>
            <pc:sldMk cId="4220062509" sldId="341"/>
            <ac:spMk id="7" creationId="{00000000-0000-0000-0000-000000000000}"/>
          </ac:spMkLst>
        </pc:spChg>
      </pc:sldChg>
      <pc:sldChg chg="del">
        <pc:chgData name="Leonard Walletzký" userId="5c6479d8-24c8-4ca4-a5c7-fde0682a328a" providerId="ADAL" clId="{9D620892-3963-4957-993D-94013B159195}" dt="2019-05-15T07:52:33.026" v="5" actId="2696"/>
        <pc:sldMkLst>
          <pc:docMk/>
          <pc:sldMk cId="2456742803" sldId="344"/>
        </pc:sldMkLst>
      </pc:sldChg>
      <pc:sldChg chg="delSp modSp">
        <pc:chgData name="Leonard Walletzký" userId="5c6479d8-24c8-4ca4-a5c7-fde0682a328a" providerId="ADAL" clId="{9D620892-3963-4957-993D-94013B159195}" dt="2019-05-15T07:55:21.470" v="43" actId="1076"/>
        <pc:sldMkLst>
          <pc:docMk/>
          <pc:sldMk cId="717502675" sldId="350"/>
        </pc:sldMkLst>
        <pc:spChg chg="mod">
          <ac:chgData name="Leonard Walletzký" userId="5c6479d8-24c8-4ca4-a5c7-fde0682a328a" providerId="ADAL" clId="{9D620892-3963-4957-993D-94013B159195}" dt="2019-05-15T07:53:36.038" v="11" actId="1076"/>
          <ac:spMkLst>
            <pc:docMk/>
            <pc:sldMk cId="717502675" sldId="350"/>
            <ac:spMk id="25" creationId="{00000000-0000-0000-0000-000000000000}"/>
          </ac:spMkLst>
        </pc:spChg>
        <pc:spChg chg="mod">
          <ac:chgData name="Leonard Walletzký" userId="5c6479d8-24c8-4ca4-a5c7-fde0682a328a" providerId="ADAL" clId="{9D620892-3963-4957-993D-94013B159195}" dt="2019-05-15T07:53:14.301" v="9" actId="6549"/>
          <ac:spMkLst>
            <pc:docMk/>
            <pc:sldMk cId="717502675" sldId="350"/>
            <ac:spMk id="247" creationId="{00000000-0000-0000-0000-000000000000}"/>
          </ac:spMkLst>
        </pc:spChg>
        <pc:grpChg chg="del">
          <ac:chgData name="Leonard Walletzký" userId="5c6479d8-24c8-4ca4-a5c7-fde0682a328a" providerId="ADAL" clId="{9D620892-3963-4957-993D-94013B159195}" dt="2019-05-15T07:53:23.270" v="10" actId="478"/>
          <ac:grpSpMkLst>
            <pc:docMk/>
            <pc:sldMk cId="717502675" sldId="350"/>
            <ac:grpSpMk id="248" creationId="{00000000-0000-0000-0000-000000000000}"/>
          </ac:grpSpMkLst>
        </pc:grpChg>
        <pc:graphicFrameChg chg="mod ord modGraphic">
          <ac:chgData name="Leonard Walletzký" userId="5c6479d8-24c8-4ca4-a5c7-fde0682a328a" providerId="ADAL" clId="{9D620892-3963-4957-993D-94013B159195}" dt="2019-05-15T07:55:17.069" v="42" actId="20577"/>
          <ac:graphicFrameMkLst>
            <pc:docMk/>
            <pc:sldMk cId="717502675" sldId="350"/>
            <ac:graphicFrameMk id="4" creationId="{00000000-0000-0000-0000-000000000000}"/>
          </ac:graphicFrameMkLst>
        </pc:graphicFrameChg>
        <pc:picChg chg="mod">
          <ac:chgData name="Leonard Walletzký" userId="5c6479d8-24c8-4ca4-a5c7-fde0682a328a" providerId="ADAL" clId="{9D620892-3963-4957-993D-94013B159195}" dt="2019-05-15T07:54:35.773" v="27" actId="1076"/>
          <ac:picMkLst>
            <pc:docMk/>
            <pc:sldMk cId="717502675" sldId="350"/>
            <ac:picMk id="15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3:59.318" v="14" actId="1076"/>
          <ac:picMkLst>
            <pc:docMk/>
            <pc:sldMk cId="717502675" sldId="350"/>
            <ac:picMk id="16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5:21.470" v="43" actId="1076"/>
          <ac:picMkLst>
            <pc:docMk/>
            <pc:sldMk cId="717502675" sldId="350"/>
            <ac:picMk id="17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4:31.751" v="26" actId="1076"/>
          <ac:picMkLst>
            <pc:docMk/>
            <pc:sldMk cId="717502675" sldId="350"/>
            <ac:picMk id="18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5:11.654" v="29" actId="1076"/>
          <ac:picMkLst>
            <pc:docMk/>
            <pc:sldMk cId="717502675" sldId="350"/>
            <ac:picMk id="20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3:45.796" v="13" actId="1076"/>
          <ac:picMkLst>
            <pc:docMk/>
            <pc:sldMk cId="717502675" sldId="350"/>
            <ac:picMk id="21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3:40.545" v="12" actId="1076"/>
          <ac:picMkLst>
            <pc:docMk/>
            <pc:sldMk cId="717502675" sldId="350"/>
            <ac:picMk id="22" creationId="{00000000-0000-0000-0000-000000000000}"/>
          </ac:picMkLst>
        </pc:picChg>
      </pc:sldChg>
      <pc:sldChg chg="delSp modSp">
        <pc:chgData name="Leonard Walletzký" userId="5c6479d8-24c8-4ca4-a5c7-fde0682a328a" providerId="ADAL" clId="{9D620892-3963-4957-993D-94013B159195}" dt="2019-05-15T07:56:22.269" v="77" actId="20577"/>
        <pc:sldMkLst>
          <pc:docMk/>
          <pc:sldMk cId="3223544067" sldId="351"/>
        </pc:sldMkLst>
        <pc:spChg chg="mod">
          <ac:chgData name="Leonard Walletzký" userId="5c6479d8-24c8-4ca4-a5c7-fde0682a328a" providerId="ADAL" clId="{9D620892-3963-4957-993D-94013B159195}" dt="2019-05-15T07:55:45.885" v="45" actId="1076"/>
          <ac:spMkLst>
            <pc:docMk/>
            <pc:sldMk cId="3223544067" sldId="351"/>
            <ac:spMk id="25" creationId="{00000000-0000-0000-0000-000000000000}"/>
          </ac:spMkLst>
        </pc:spChg>
        <pc:grpChg chg="del">
          <ac:chgData name="Leonard Walletzký" userId="5c6479d8-24c8-4ca4-a5c7-fde0682a328a" providerId="ADAL" clId="{9D620892-3963-4957-993D-94013B159195}" dt="2019-05-15T07:55:33.341" v="44" actId="478"/>
          <ac:grpSpMkLst>
            <pc:docMk/>
            <pc:sldMk cId="3223544067" sldId="351"/>
            <ac:grpSpMk id="2" creationId="{00000000-0000-0000-0000-000000000000}"/>
          </ac:grpSpMkLst>
        </pc:grpChg>
        <pc:graphicFrameChg chg="ord modGraphic">
          <ac:chgData name="Leonard Walletzký" userId="5c6479d8-24c8-4ca4-a5c7-fde0682a328a" providerId="ADAL" clId="{9D620892-3963-4957-993D-94013B159195}" dt="2019-05-15T07:56:22.269" v="77" actId="20577"/>
          <ac:graphicFrameMkLst>
            <pc:docMk/>
            <pc:sldMk cId="3223544067" sldId="351"/>
            <ac:graphicFrameMk id="4" creationId="{00000000-0000-0000-0000-000000000000}"/>
          </ac:graphicFrameMkLst>
        </pc:graphicFrameChg>
        <pc:picChg chg="mod">
          <ac:chgData name="Leonard Walletzký" userId="5c6479d8-24c8-4ca4-a5c7-fde0682a328a" providerId="ADAL" clId="{9D620892-3963-4957-993D-94013B159195}" dt="2019-05-15T07:56:18.697" v="72" actId="1076"/>
          <ac:picMkLst>
            <pc:docMk/>
            <pc:sldMk cId="3223544067" sldId="351"/>
            <ac:picMk id="15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6:10.939" v="62" actId="1076"/>
          <ac:picMkLst>
            <pc:docMk/>
            <pc:sldMk cId="3223544067" sldId="351"/>
            <ac:picMk id="16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6:02.940" v="48" actId="1076"/>
          <ac:picMkLst>
            <pc:docMk/>
            <pc:sldMk cId="3223544067" sldId="351"/>
            <ac:picMk id="20" creationId="{00000000-0000-0000-0000-000000000000}"/>
          </ac:picMkLst>
        </pc:picChg>
        <pc:picChg chg="mod">
          <ac:chgData name="Leonard Walletzký" userId="5c6479d8-24c8-4ca4-a5c7-fde0682a328a" providerId="ADAL" clId="{9D620892-3963-4957-993D-94013B159195}" dt="2019-05-15T07:55:56.936" v="47" actId="1076"/>
          <ac:picMkLst>
            <pc:docMk/>
            <pc:sldMk cId="3223544067" sldId="351"/>
            <ac:picMk id="22" creationId="{00000000-0000-0000-0000-000000000000}"/>
          </ac:picMkLst>
        </pc:picChg>
      </pc:sldChg>
      <pc:sldChg chg="addSp delSp modSp add">
        <pc:chgData name="Leonard Walletzký" userId="5c6479d8-24c8-4ca4-a5c7-fde0682a328a" providerId="ADAL" clId="{9D620892-3963-4957-993D-94013B159195}" dt="2019-05-15T09:54:36.435" v="176" actId="478"/>
        <pc:sldMkLst>
          <pc:docMk/>
          <pc:sldMk cId="3517447708" sldId="363"/>
        </pc:sldMkLst>
        <pc:spChg chg="mod">
          <ac:chgData name="Leonard Walletzký" userId="5c6479d8-24c8-4ca4-a5c7-fde0682a328a" providerId="ADAL" clId="{9D620892-3963-4957-993D-94013B159195}" dt="2019-05-15T07:59:31.756" v="90" actId="20577"/>
          <ac:spMkLst>
            <pc:docMk/>
            <pc:sldMk cId="3517447708" sldId="363"/>
            <ac:spMk id="2" creationId="{4A63B863-5F0E-4588-B8B5-C1DFFC4C2E81}"/>
          </ac:spMkLst>
        </pc:spChg>
        <pc:spChg chg="del">
          <ac:chgData name="Leonard Walletzký" userId="5c6479d8-24c8-4ca4-a5c7-fde0682a328a" providerId="ADAL" clId="{9D620892-3963-4957-993D-94013B159195}" dt="2019-05-15T09:54:36.435" v="176" actId="478"/>
          <ac:spMkLst>
            <pc:docMk/>
            <pc:sldMk cId="3517447708" sldId="363"/>
            <ac:spMk id="3" creationId="{EE6B22BD-A4DF-4CF1-B691-C8C4C2AC1924}"/>
          </ac:spMkLst>
        </pc:spChg>
        <pc:spChg chg="add mod">
          <ac:chgData name="Leonard Walletzký" userId="5c6479d8-24c8-4ca4-a5c7-fde0682a328a" providerId="ADAL" clId="{9D620892-3963-4957-993D-94013B159195}" dt="2019-05-15T08:01:05.189" v="175" actId="20577"/>
          <ac:spMkLst>
            <pc:docMk/>
            <pc:sldMk cId="3517447708" sldId="363"/>
            <ac:spMk id="5" creationId="{1DCF97BE-42B3-43FC-8096-0F499E3D4E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B7CC4-AB78-4522-8131-12DCC697191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2CB5691-F91B-4551-B131-F60BE988AE60}">
      <dgm:prSet/>
      <dgm:spPr/>
      <dgm:t>
        <a:bodyPr/>
        <a:lstStyle/>
        <a:p>
          <a:pPr rtl="0"/>
          <a:r>
            <a:rPr lang="en-US" b="1"/>
            <a:t>Some Tips on how to craft a UVP</a:t>
          </a:r>
          <a:endParaRPr lang="cs-CZ"/>
        </a:p>
      </dgm:t>
    </dgm:pt>
    <dgm:pt modelId="{6B1F532C-997F-4A9B-9298-DD862DA1D00A}" type="parTrans" cxnId="{A47DD94D-EC5C-45F6-9FD0-080D8E305111}">
      <dgm:prSet/>
      <dgm:spPr/>
      <dgm:t>
        <a:bodyPr/>
        <a:lstStyle/>
        <a:p>
          <a:endParaRPr lang="cs-CZ"/>
        </a:p>
      </dgm:t>
    </dgm:pt>
    <dgm:pt modelId="{70201C67-BAC9-477F-BFF8-E187F04697FF}" type="sibTrans" cxnId="{A47DD94D-EC5C-45F6-9FD0-080D8E305111}">
      <dgm:prSet/>
      <dgm:spPr/>
      <dgm:t>
        <a:bodyPr/>
        <a:lstStyle/>
        <a:p>
          <a:endParaRPr lang="cs-CZ"/>
        </a:p>
      </dgm:t>
    </dgm:pt>
    <dgm:pt modelId="{FE6B24A5-6AE8-45A6-9B47-1615452568D2}">
      <dgm:prSet/>
      <dgm:spPr/>
      <dgm:t>
        <a:bodyPr/>
        <a:lstStyle/>
        <a:p>
          <a:pPr rtl="0"/>
          <a:r>
            <a:rPr lang="en-US"/>
            <a:t>Be different, but make sure your difference matters</a:t>
          </a:r>
          <a:endParaRPr lang="cs-CZ"/>
        </a:p>
      </dgm:t>
    </dgm:pt>
    <dgm:pt modelId="{5F428F4A-0AA9-4492-A4A5-21FDEE15A61B}" type="parTrans" cxnId="{C39415E8-2993-40C5-9DDA-BC61635E8927}">
      <dgm:prSet/>
      <dgm:spPr/>
      <dgm:t>
        <a:bodyPr/>
        <a:lstStyle/>
        <a:p>
          <a:endParaRPr lang="cs-CZ"/>
        </a:p>
      </dgm:t>
    </dgm:pt>
    <dgm:pt modelId="{01A8413D-9644-41C0-9997-D6947065B050}" type="sibTrans" cxnId="{C39415E8-2993-40C5-9DDA-BC61635E8927}">
      <dgm:prSet/>
      <dgm:spPr/>
      <dgm:t>
        <a:bodyPr/>
        <a:lstStyle/>
        <a:p>
          <a:endParaRPr lang="cs-CZ"/>
        </a:p>
      </dgm:t>
    </dgm:pt>
    <dgm:pt modelId="{4231B250-D627-4918-8BB7-3F421B62570D}">
      <dgm:prSet/>
      <dgm:spPr/>
      <dgm:t>
        <a:bodyPr/>
        <a:lstStyle/>
        <a:p>
          <a:pPr rtl="0"/>
          <a:r>
            <a:rPr lang="en-US"/>
            <a:t>Target early adopters</a:t>
          </a:r>
          <a:endParaRPr lang="cs-CZ"/>
        </a:p>
      </dgm:t>
    </dgm:pt>
    <dgm:pt modelId="{AA21E2B1-02AB-481A-ABE6-5815CA3AA46A}" type="parTrans" cxnId="{817491F6-EB0B-45C8-84F5-02925E061E57}">
      <dgm:prSet/>
      <dgm:spPr/>
      <dgm:t>
        <a:bodyPr/>
        <a:lstStyle/>
        <a:p>
          <a:endParaRPr lang="cs-CZ"/>
        </a:p>
      </dgm:t>
    </dgm:pt>
    <dgm:pt modelId="{6381B351-DD34-47E7-A581-11450DA6F3DA}" type="sibTrans" cxnId="{817491F6-EB0B-45C8-84F5-02925E061E57}">
      <dgm:prSet/>
      <dgm:spPr/>
      <dgm:t>
        <a:bodyPr/>
        <a:lstStyle/>
        <a:p>
          <a:endParaRPr lang="cs-CZ"/>
        </a:p>
      </dgm:t>
    </dgm:pt>
    <dgm:pt modelId="{C9E668A4-80CB-4CEE-9F83-EE0AD6A00AD8}">
      <dgm:prSet/>
      <dgm:spPr/>
      <dgm:t>
        <a:bodyPr/>
        <a:lstStyle/>
        <a:p>
          <a:pPr rtl="0"/>
          <a:r>
            <a:rPr lang="en-US"/>
            <a:t>Focus on finished story benefits</a:t>
          </a:r>
          <a:endParaRPr lang="cs-CZ"/>
        </a:p>
      </dgm:t>
    </dgm:pt>
    <dgm:pt modelId="{63AF67BA-901D-4342-BA8A-7B899E473695}" type="parTrans" cxnId="{953D33A6-D1E3-4003-BAF1-0ABAD5915851}">
      <dgm:prSet/>
      <dgm:spPr/>
      <dgm:t>
        <a:bodyPr/>
        <a:lstStyle/>
        <a:p>
          <a:endParaRPr lang="cs-CZ"/>
        </a:p>
      </dgm:t>
    </dgm:pt>
    <dgm:pt modelId="{D75DD1C1-AB39-4F14-837D-DCE2AA81AAE5}" type="sibTrans" cxnId="{953D33A6-D1E3-4003-BAF1-0ABAD5915851}">
      <dgm:prSet/>
      <dgm:spPr/>
      <dgm:t>
        <a:bodyPr/>
        <a:lstStyle/>
        <a:p>
          <a:endParaRPr lang="cs-CZ"/>
        </a:p>
      </dgm:t>
    </dgm:pt>
    <dgm:pt modelId="{BAB4BB40-31BB-4DDB-BB52-C3B5835D7102}">
      <dgm:prSet/>
      <dgm:spPr/>
      <dgm:t>
        <a:bodyPr/>
        <a:lstStyle/>
        <a:p>
          <a:pPr rtl="0"/>
          <a:r>
            <a:rPr lang="en-US"/>
            <a:t>Example resume building service</a:t>
          </a:r>
          <a:endParaRPr lang="cs-CZ"/>
        </a:p>
      </dgm:t>
    </dgm:pt>
    <dgm:pt modelId="{59F49C2A-96A3-47E1-A997-AD77F495D51E}" type="parTrans" cxnId="{D3CE6AAB-473F-4364-9A43-EA4E91A91799}">
      <dgm:prSet/>
      <dgm:spPr/>
      <dgm:t>
        <a:bodyPr/>
        <a:lstStyle/>
        <a:p>
          <a:endParaRPr lang="cs-CZ"/>
        </a:p>
      </dgm:t>
    </dgm:pt>
    <dgm:pt modelId="{F6603168-877C-4564-97B8-480E4FB9610C}" type="sibTrans" cxnId="{D3CE6AAB-473F-4364-9A43-EA4E91A91799}">
      <dgm:prSet/>
      <dgm:spPr/>
      <dgm:t>
        <a:bodyPr/>
        <a:lstStyle/>
        <a:p>
          <a:endParaRPr lang="cs-CZ"/>
        </a:p>
      </dgm:t>
    </dgm:pt>
    <dgm:pt modelId="{9DD66690-4B88-4ECC-BE4B-9CBABEA912F6}">
      <dgm:prSet/>
      <dgm:spPr/>
      <dgm:t>
        <a:bodyPr/>
        <a:lstStyle/>
        <a:p>
          <a:pPr rtl="0"/>
          <a:r>
            <a:rPr lang="en-US"/>
            <a:t>A feature - “professionally designed templates”</a:t>
          </a:r>
          <a:endParaRPr lang="cs-CZ"/>
        </a:p>
      </dgm:t>
    </dgm:pt>
    <dgm:pt modelId="{CFF86893-5569-4D9B-BE70-28E24042DECE}" type="parTrans" cxnId="{26EA1AFF-FBEC-428C-B618-5E487F710971}">
      <dgm:prSet/>
      <dgm:spPr/>
      <dgm:t>
        <a:bodyPr/>
        <a:lstStyle/>
        <a:p>
          <a:endParaRPr lang="cs-CZ"/>
        </a:p>
      </dgm:t>
    </dgm:pt>
    <dgm:pt modelId="{6DD404C6-E47A-49E4-B59B-7948A8F41F4C}" type="sibTrans" cxnId="{26EA1AFF-FBEC-428C-B618-5E487F710971}">
      <dgm:prSet/>
      <dgm:spPr/>
      <dgm:t>
        <a:bodyPr/>
        <a:lstStyle/>
        <a:p>
          <a:endParaRPr lang="cs-CZ"/>
        </a:p>
      </dgm:t>
    </dgm:pt>
    <dgm:pt modelId="{91BBBF07-4B01-4D07-82DB-CCA438697CF2}">
      <dgm:prSet/>
      <dgm:spPr/>
      <dgm:t>
        <a:bodyPr/>
        <a:lstStyle/>
        <a:p>
          <a:pPr rtl="0"/>
          <a:r>
            <a:rPr lang="en-US"/>
            <a:t>Benefit – “eye catching resume that stands out”</a:t>
          </a:r>
          <a:endParaRPr lang="cs-CZ"/>
        </a:p>
      </dgm:t>
    </dgm:pt>
    <dgm:pt modelId="{3267E6A0-BC84-40C4-AA39-4CCA465AA405}" type="parTrans" cxnId="{04EC2CF6-6749-42E8-B8EB-5AD4BCC9B086}">
      <dgm:prSet/>
      <dgm:spPr/>
      <dgm:t>
        <a:bodyPr/>
        <a:lstStyle/>
        <a:p>
          <a:endParaRPr lang="cs-CZ"/>
        </a:p>
      </dgm:t>
    </dgm:pt>
    <dgm:pt modelId="{E4D97E3E-251E-4135-87BA-BDA75BAF051B}" type="sibTrans" cxnId="{04EC2CF6-6749-42E8-B8EB-5AD4BCC9B086}">
      <dgm:prSet/>
      <dgm:spPr/>
      <dgm:t>
        <a:bodyPr/>
        <a:lstStyle/>
        <a:p>
          <a:endParaRPr lang="cs-CZ"/>
        </a:p>
      </dgm:t>
    </dgm:pt>
    <dgm:pt modelId="{C6C8696E-7100-4CAE-AECC-041F7F80AAA7}">
      <dgm:prSet/>
      <dgm:spPr/>
      <dgm:t>
        <a:bodyPr/>
        <a:lstStyle/>
        <a:p>
          <a:pPr rtl="0"/>
          <a:r>
            <a:rPr lang="en-US"/>
            <a:t>Finished story benefit – “landing your dream job”</a:t>
          </a:r>
          <a:endParaRPr lang="cs-CZ"/>
        </a:p>
      </dgm:t>
    </dgm:pt>
    <dgm:pt modelId="{0F1940A3-867E-4435-BA9C-74630EA9BF60}" type="parTrans" cxnId="{C10AB69F-7F79-455C-A1D9-66AB43EE3C2E}">
      <dgm:prSet/>
      <dgm:spPr/>
      <dgm:t>
        <a:bodyPr/>
        <a:lstStyle/>
        <a:p>
          <a:endParaRPr lang="cs-CZ"/>
        </a:p>
      </dgm:t>
    </dgm:pt>
    <dgm:pt modelId="{B34085BF-D4C0-4E39-903D-607D90BD31CE}" type="sibTrans" cxnId="{C10AB69F-7F79-455C-A1D9-66AB43EE3C2E}">
      <dgm:prSet/>
      <dgm:spPr/>
      <dgm:t>
        <a:bodyPr/>
        <a:lstStyle/>
        <a:p>
          <a:endParaRPr lang="cs-CZ"/>
        </a:p>
      </dgm:t>
    </dgm:pt>
    <dgm:pt modelId="{7AED5B37-5935-454E-84C6-7D54A267EB6B}">
      <dgm:prSet/>
      <dgm:spPr/>
      <dgm:t>
        <a:bodyPr/>
        <a:lstStyle/>
        <a:p>
          <a:pPr rtl="0"/>
          <a:r>
            <a:rPr lang="en-US"/>
            <a:t>Pick your words carefully and own them</a:t>
          </a:r>
          <a:endParaRPr lang="cs-CZ"/>
        </a:p>
      </dgm:t>
    </dgm:pt>
    <dgm:pt modelId="{D67D9039-BB3A-42E9-8AF6-A07EEF2E5475}" type="parTrans" cxnId="{E1639B31-97D0-4C9F-8A9B-7B56C5C52B12}">
      <dgm:prSet/>
      <dgm:spPr/>
      <dgm:t>
        <a:bodyPr/>
        <a:lstStyle/>
        <a:p>
          <a:endParaRPr lang="cs-CZ"/>
        </a:p>
      </dgm:t>
    </dgm:pt>
    <dgm:pt modelId="{0D6DA7C2-9357-442C-9723-75281BCAAC88}" type="sibTrans" cxnId="{E1639B31-97D0-4C9F-8A9B-7B56C5C52B12}">
      <dgm:prSet/>
      <dgm:spPr/>
      <dgm:t>
        <a:bodyPr/>
        <a:lstStyle/>
        <a:p>
          <a:endParaRPr lang="cs-CZ"/>
        </a:p>
      </dgm:t>
    </dgm:pt>
    <dgm:pt modelId="{2643631A-240B-431A-B2C3-044A4B18720F}">
      <dgm:prSet/>
      <dgm:spPr/>
      <dgm:t>
        <a:bodyPr/>
        <a:lstStyle/>
        <a:p>
          <a:pPr rtl="0"/>
          <a:r>
            <a:rPr lang="en-US"/>
            <a:t>Performance – BMW</a:t>
          </a:r>
          <a:endParaRPr lang="cs-CZ"/>
        </a:p>
      </dgm:t>
    </dgm:pt>
    <dgm:pt modelId="{5F206239-9B5A-43FA-991D-21CD53691D31}" type="parTrans" cxnId="{705FB0DA-AE74-4A27-8710-DD82150C07CE}">
      <dgm:prSet/>
      <dgm:spPr/>
      <dgm:t>
        <a:bodyPr/>
        <a:lstStyle/>
        <a:p>
          <a:endParaRPr lang="cs-CZ"/>
        </a:p>
      </dgm:t>
    </dgm:pt>
    <dgm:pt modelId="{BD280389-3556-480D-A19C-29E8638E8161}" type="sibTrans" cxnId="{705FB0DA-AE74-4A27-8710-DD82150C07CE}">
      <dgm:prSet/>
      <dgm:spPr/>
      <dgm:t>
        <a:bodyPr/>
        <a:lstStyle/>
        <a:p>
          <a:endParaRPr lang="cs-CZ"/>
        </a:p>
      </dgm:t>
    </dgm:pt>
    <dgm:pt modelId="{59EDF249-0E46-456E-9D2F-C40EA0B3CF5B}">
      <dgm:prSet/>
      <dgm:spPr/>
      <dgm:t>
        <a:bodyPr/>
        <a:lstStyle/>
        <a:p>
          <a:pPr rtl="0"/>
          <a:r>
            <a:rPr lang="en-US"/>
            <a:t>Design – Audi</a:t>
          </a:r>
          <a:endParaRPr lang="cs-CZ"/>
        </a:p>
      </dgm:t>
    </dgm:pt>
    <dgm:pt modelId="{B4BE5D40-B42A-413D-8C1D-61FF5B6B0574}" type="parTrans" cxnId="{C1EBBD52-7184-4B9E-A713-75F10DECEDA2}">
      <dgm:prSet/>
      <dgm:spPr/>
      <dgm:t>
        <a:bodyPr/>
        <a:lstStyle/>
        <a:p>
          <a:endParaRPr lang="cs-CZ"/>
        </a:p>
      </dgm:t>
    </dgm:pt>
    <dgm:pt modelId="{D9F2CCD6-02A8-4E8A-9D91-F0869F2DB351}" type="sibTrans" cxnId="{C1EBBD52-7184-4B9E-A713-75F10DECEDA2}">
      <dgm:prSet/>
      <dgm:spPr/>
      <dgm:t>
        <a:bodyPr/>
        <a:lstStyle/>
        <a:p>
          <a:endParaRPr lang="cs-CZ"/>
        </a:p>
      </dgm:t>
    </dgm:pt>
    <dgm:pt modelId="{06B3BBCE-6C22-4E56-9B5A-93C681B95E79}">
      <dgm:prSet/>
      <dgm:spPr/>
      <dgm:t>
        <a:bodyPr/>
        <a:lstStyle/>
        <a:p>
          <a:pPr rtl="0"/>
          <a:r>
            <a:rPr lang="en-US"/>
            <a:t>Prestige – Mercedes</a:t>
          </a:r>
          <a:endParaRPr lang="cs-CZ"/>
        </a:p>
      </dgm:t>
    </dgm:pt>
    <dgm:pt modelId="{AFFB9319-F87F-4EE8-8456-A5760BE62C07}" type="parTrans" cxnId="{AFF0AEF1-190A-4B2B-8692-9176960C76A3}">
      <dgm:prSet/>
      <dgm:spPr/>
      <dgm:t>
        <a:bodyPr/>
        <a:lstStyle/>
        <a:p>
          <a:endParaRPr lang="cs-CZ"/>
        </a:p>
      </dgm:t>
    </dgm:pt>
    <dgm:pt modelId="{DCEF432E-3EA3-489E-88C9-0986BD739984}" type="sibTrans" cxnId="{AFF0AEF1-190A-4B2B-8692-9176960C76A3}">
      <dgm:prSet/>
      <dgm:spPr/>
      <dgm:t>
        <a:bodyPr/>
        <a:lstStyle/>
        <a:p>
          <a:endParaRPr lang="cs-CZ"/>
        </a:p>
      </dgm:t>
    </dgm:pt>
    <dgm:pt modelId="{44BBDDDF-1882-4FC1-93B7-2317CC739E15}">
      <dgm:prSet/>
      <dgm:spPr/>
      <dgm:t>
        <a:bodyPr/>
        <a:lstStyle/>
        <a:p>
          <a:pPr rtl="0"/>
          <a:r>
            <a:rPr lang="en-US"/>
            <a:t>Picking a few key words that you consistently use also drives your search engine optimization (SEO) ranking</a:t>
          </a:r>
          <a:endParaRPr lang="cs-CZ"/>
        </a:p>
      </dgm:t>
    </dgm:pt>
    <dgm:pt modelId="{ACB49460-11A6-4CF3-9787-108EA0BB1AC5}" type="parTrans" cxnId="{A2BA1D24-BDF4-4572-A278-F3AA27023863}">
      <dgm:prSet/>
      <dgm:spPr/>
      <dgm:t>
        <a:bodyPr/>
        <a:lstStyle/>
        <a:p>
          <a:endParaRPr lang="cs-CZ"/>
        </a:p>
      </dgm:t>
    </dgm:pt>
    <dgm:pt modelId="{3EC8C036-C4E8-4CE7-BB41-44E90483EFFB}" type="sibTrans" cxnId="{A2BA1D24-BDF4-4572-A278-F3AA27023863}">
      <dgm:prSet/>
      <dgm:spPr/>
      <dgm:t>
        <a:bodyPr/>
        <a:lstStyle/>
        <a:p>
          <a:endParaRPr lang="cs-CZ"/>
        </a:p>
      </dgm:t>
    </dgm:pt>
    <dgm:pt modelId="{83F33F6F-146D-4C93-82CE-197EFCD7671A}">
      <dgm:prSet/>
      <dgm:spPr/>
      <dgm:t>
        <a:bodyPr/>
        <a:lstStyle/>
        <a:p>
          <a:pPr rtl="0"/>
          <a:r>
            <a:rPr lang="en-US"/>
            <a:t>Answer what, who and why</a:t>
          </a:r>
          <a:endParaRPr lang="cs-CZ"/>
        </a:p>
      </dgm:t>
    </dgm:pt>
    <dgm:pt modelId="{D2F1F262-1715-4816-B05D-37791B4A857C}" type="parTrans" cxnId="{63609242-9503-4138-98CC-91D06E70DFEF}">
      <dgm:prSet/>
      <dgm:spPr/>
      <dgm:t>
        <a:bodyPr/>
        <a:lstStyle/>
        <a:p>
          <a:endParaRPr lang="cs-CZ"/>
        </a:p>
      </dgm:t>
    </dgm:pt>
    <dgm:pt modelId="{F48FC6FA-EF06-48A5-9359-3FDB75188A1C}" type="sibTrans" cxnId="{63609242-9503-4138-98CC-91D06E70DFEF}">
      <dgm:prSet/>
      <dgm:spPr/>
      <dgm:t>
        <a:bodyPr/>
        <a:lstStyle/>
        <a:p>
          <a:endParaRPr lang="cs-CZ"/>
        </a:p>
      </dgm:t>
    </dgm:pt>
    <dgm:pt modelId="{C3A8716F-0581-48D3-96F7-5410935DFA60}">
      <dgm:prSet/>
      <dgm:spPr/>
      <dgm:t>
        <a:bodyPr/>
        <a:lstStyle/>
        <a:p>
          <a:pPr rtl="0"/>
          <a:r>
            <a:rPr lang="en-US"/>
            <a:t>Study other good UVP’s</a:t>
          </a:r>
          <a:endParaRPr lang="cs-CZ"/>
        </a:p>
      </dgm:t>
    </dgm:pt>
    <dgm:pt modelId="{EE5502EC-1593-4AC7-84BD-E14A8B79D813}" type="parTrans" cxnId="{1CAA2C78-8A73-4258-B840-9E113C2EAFDD}">
      <dgm:prSet/>
      <dgm:spPr/>
      <dgm:t>
        <a:bodyPr/>
        <a:lstStyle/>
        <a:p>
          <a:endParaRPr lang="cs-CZ"/>
        </a:p>
      </dgm:t>
    </dgm:pt>
    <dgm:pt modelId="{4391A227-2272-4E6D-8E00-FE0F7E363D26}" type="sibTrans" cxnId="{1CAA2C78-8A73-4258-B840-9E113C2EAFDD}">
      <dgm:prSet/>
      <dgm:spPr/>
      <dgm:t>
        <a:bodyPr/>
        <a:lstStyle/>
        <a:p>
          <a:endParaRPr lang="cs-CZ"/>
        </a:p>
      </dgm:t>
    </dgm:pt>
    <dgm:pt modelId="{1B04737C-B565-4FA6-A724-D72DFD8DF90A}" type="pres">
      <dgm:prSet presAssocID="{5C3B7CC4-AB78-4522-8131-12DCC697191F}" presName="linear" presStyleCnt="0">
        <dgm:presLayoutVars>
          <dgm:animLvl val="lvl"/>
          <dgm:resizeHandles val="exact"/>
        </dgm:presLayoutVars>
      </dgm:prSet>
      <dgm:spPr/>
    </dgm:pt>
    <dgm:pt modelId="{444F3F70-A019-45B5-9C6D-492BCCB8887F}" type="pres">
      <dgm:prSet presAssocID="{12CB5691-F91B-4551-B131-F60BE988AE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E78564-6FD0-492A-896D-EF07997CC5E7}" type="pres">
      <dgm:prSet presAssocID="{12CB5691-F91B-4551-B131-F60BE988AE60}" presName="childText" presStyleLbl="revTx" presStyleIdx="0" presStyleCnt="1">
        <dgm:presLayoutVars>
          <dgm:bulletEnabled val="1"/>
        </dgm:presLayoutVars>
      </dgm:prSet>
      <dgm:spPr/>
    </dgm:pt>
    <dgm:pt modelId="{5397C28E-ABC7-47C9-8E8A-7EC6639F0E02}" type="pres">
      <dgm:prSet presAssocID="{83F33F6F-146D-4C93-82CE-197EFCD767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97BC47-44D5-49CC-B36F-C7790975EE6F}" type="pres">
      <dgm:prSet presAssocID="{F48FC6FA-EF06-48A5-9359-3FDB75188A1C}" presName="spacer" presStyleCnt="0"/>
      <dgm:spPr/>
    </dgm:pt>
    <dgm:pt modelId="{277C237D-E071-4586-B1A8-863950BCE83E}" type="pres">
      <dgm:prSet presAssocID="{C3A8716F-0581-48D3-96F7-5410935DFA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F2700B-3F51-443F-9D1B-50154FC6DDBF}" type="presOf" srcId="{06B3BBCE-6C22-4E56-9B5A-93C681B95E79}" destId="{D5E78564-6FD0-492A-896D-EF07997CC5E7}" srcOrd="0" destOrd="10" presId="urn:microsoft.com/office/officeart/2005/8/layout/vList2"/>
    <dgm:cxn modelId="{7B25891F-7F6E-4D15-9B6C-7972187D53A9}" type="presOf" srcId="{BAB4BB40-31BB-4DDB-BB52-C3B5835D7102}" destId="{D5E78564-6FD0-492A-896D-EF07997CC5E7}" srcOrd="0" destOrd="3" presId="urn:microsoft.com/office/officeart/2005/8/layout/vList2"/>
    <dgm:cxn modelId="{A2BA1D24-BDF4-4572-A278-F3AA27023863}" srcId="{12CB5691-F91B-4551-B131-F60BE988AE60}" destId="{44BBDDDF-1882-4FC1-93B7-2317CC739E15}" srcOrd="4" destOrd="0" parTransId="{ACB49460-11A6-4CF3-9787-108EA0BB1AC5}" sibTransId="{3EC8C036-C4E8-4CE7-BB41-44E90483EFFB}"/>
    <dgm:cxn modelId="{235D6D28-1EE6-441A-9B89-4B713F3B363B}" type="presOf" srcId="{91BBBF07-4B01-4D07-82DB-CCA438697CF2}" destId="{D5E78564-6FD0-492A-896D-EF07997CC5E7}" srcOrd="0" destOrd="5" presId="urn:microsoft.com/office/officeart/2005/8/layout/vList2"/>
    <dgm:cxn modelId="{E1639B31-97D0-4C9F-8A9B-7B56C5C52B12}" srcId="{12CB5691-F91B-4551-B131-F60BE988AE60}" destId="{7AED5B37-5935-454E-84C6-7D54A267EB6B}" srcOrd="3" destOrd="0" parTransId="{D67D9039-BB3A-42E9-8AF6-A07EEF2E5475}" sibTransId="{0D6DA7C2-9357-442C-9723-75281BCAAC88}"/>
    <dgm:cxn modelId="{0415D735-7D04-4490-AF67-4893438CC49F}" type="presOf" srcId="{C6C8696E-7100-4CAE-AECC-041F7F80AAA7}" destId="{D5E78564-6FD0-492A-896D-EF07997CC5E7}" srcOrd="0" destOrd="6" presId="urn:microsoft.com/office/officeart/2005/8/layout/vList2"/>
    <dgm:cxn modelId="{30923437-747D-4543-B26E-EB3132BA6FF0}" type="presOf" srcId="{83F33F6F-146D-4C93-82CE-197EFCD7671A}" destId="{5397C28E-ABC7-47C9-8E8A-7EC6639F0E02}" srcOrd="0" destOrd="0" presId="urn:microsoft.com/office/officeart/2005/8/layout/vList2"/>
    <dgm:cxn modelId="{6AD0EF3B-2549-44CE-B396-99BAB9D0BB91}" type="presOf" srcId="{59EDF249-0E46-456E-9D2F-C40EA0B3CF5B}" destId="{D5E78564-6FD0-492A-896D-EF07997CC5E7}" srcOrd="0" destOrd="9" presId="urn:microsoft.com/office/officeart/2005/8/layout/vList2"/>
    <dgm:cxn modelId="{69BBF03B-0A1F-4805-A310-9F52994D936A}" type="presOf" srcId="{C9E668A4-80CB-4CEE-9F83-EE0AD6A00AD8}" destId="{D5E78564-6FD0-492A-896D-EF07997CC5E7}" srcOrd="0" destOrd="2" presId="urn:microsoft.com/office/officeart/2005/8/layout/vList2"/>
    <dgm:cxn modelId="{63609242-9503-4138-98CC-91D06E70DFEF}" srcId="{5C3B7CC4-AB78-4522-8131-12DCC697191F}" destId="{83F33F6F-146D-4C93-82CE-197EFCD7671A}" srcOrd="1" destOrd="0" parTransId="{D2F1F262-1715-4816-B05D-37791B4A857C}" sibTransId="{F48FC6FA-EF06-48A5-9359-3FDB75188A1C}"/>
    <dgm:cxn modelId="{E5C3304C-899D-4A67-B69E-1B6E932887FE}" type="presOf" srcId="{44BBDDDF-1882-4FC1-93B7-2317CC739E15}" destId="{D5E78564-6FD0-492A-896D-EF07997CC5E7}" srcOrd="0" destOrd="11" presId="urn:microsoft.com/office/officeart/2005/8/layout/vList2"/>
    <dgm:cxn modelId="{A47DD94D-EC5C-45F6-9FD0-080D8E305111}" srcId="{5C3B7CC4-AB78-4522-8131-12DCC697191F}" destId="{12CB5691-F91B-4551-B131-F60BE988AE60}" srcOrd="0" destOrd="0" parTransId="{6B1F532C-997F-4A9B-9298-DD862DA1D00A}" sibTransId="{70201C67-BAC9-477F-BFF8-E187F04697FF}"/>
    <dgm:cxn modelId="{C1EBBD52-7184-4B9E-A713-75F10DECEDA2}" srcId="{7AED5B37-5935-454E-84C6-7D54A267EB6B}" destId="{59EDF249-0E46-456E-9D2F-C40EA0B3CF5B}" srcOrd="1" destOrd="0" parTransId="{B4BE5D40-B42A-413D-8C1D-61FF5B6B0574}" sibTransId="{D9F2CCD6-02A8-4E8A-9D91-F0869F2DB351}"/>
    <dgm:cxn modelId="{606B6C77-6510-443B-8E6B-E90CB0910C09}" type="presOf" srcId="{2643631A-240B-431A-B2C3-044A4B18720F}" destId="{D5E78564-6FD0-492A-896D-EF07997CC5E7}" srcOrd="0" destOrd="8" presId="urn:microsoft.com/office/officeart/2005/8/layout/vList2"/>
    <dgm:cxn modelId="{1CAA2C78-8A73-4258-B840-9E113C2EAFDD}" srcId="{5C3B7CC4-AB78-4522-8131-12DCC697191F}" destId="{C3A8716F-0581-48D3-96F7-5410935DFA60}" srcOrd="2" destOrd="0" parTransId="{EE5502EC-1593-4AC7-84BD-E14A8B79D813}" sibTransId="{4391A227-2272-4E6D-8E00-FE0F7E363D26}"/>
    <dgm:cxn modelId="{8B013782-0011-4D25-9C06-64E86EA81D4A}" type="presOf" srcId="{7AED5B37-5935-454E-84C6-7D54A267EB6B}" destId="{D5E78564-6FD0-492A-896D-EF07997CC5E7}" srcOrd="0" destOrd="7" presId="urn:microsoft.com/office/officeart/2005/8/layout/vList2"/>
    <dgm:cxn modelId="{C10AB69F-7F79-455C-A1D9-66AB43EE3C2E}" srcId="{BAB4BB40-31BB-4DDB-BB52-C3B5835D7102}" destId="{C6C8696E-7100-4CAE-AECC-041F7F80AAA7}" srcOrd="2" destOrd="0" parTransId="{0F1940A3-867E-4435-BA9C-74630EA9BF60}" sibTransId="{B34085BF-D4C0-4E39-903D-607D90BD31CE}"/>
    <dgm:cxn modelId="{B89095A0-6C0B-483E-B2C1-0BC9123FBCBA}" type="presOf" srcId="{5C3B7CC4-AB78-4522-8131-12DCC697191F}" destId="{1B04737C-B565-4FA6-A724-D72DFD8DF90A}" srcOrd="0" destOrd="0" presId="urn:microsoft.com/office/officeart/2005/8/layout/vList2"/>
    <dgm:cxn modelId="{953D33A6-D1E3-4003-BAF1-0ABAD5915851}" srcId="{12CB5691-F91B-4551-B131-F60BE988AE60}" destId="{C9E668A4-80CB-4CEE-9F83-EE0AD6A00AD8}" srcOrd="2" destOrd="0" parTransId="{63AF67BA-901D-4342-BA8A-7B899E473695}" sibTransId="{D75DD1C1-AB39-4F14-837D-DCE2AA81AAE5}"/>
    <dgm:cxn modelId="{D3CE6AAB-473F-4364-9A43-EA4E91A91799}" srcId="{C9E668A4-80CB-4CEE-9F83-EE0AD6A00AD8}" destId="{BAB4BB40-31BB-4DDB-BB52-C3B5835D7102}" srcOrd="0" destOrd="0" parTransId="{59F49C2A-96A3-47E1-A997-AD77F495D51E}" sibTransId="{F6603168-877C-4564-97B8-480E4FB9610C}"/>
    <dgm:cxn modelId="{853B4FD3-CA77-4762-A474-52D786D47FFB}" type="presOf" srcId="{FE6B24A5-6AE8-45A6-9B47-1615452568D2}" destId="{D5E78564-6FD0-492A-896D-EF07997CC5E7}" srcOrd="0" destOrd="0" presId="urn:microsoft.com/office/officeart/2005/8/layout/vList2"/>
    <dgm:cxn modelId="{890206D5-E4B4-413D-A7A3-27747AC2461F}" type="presOf" srcId="{9DD66690-4B88-4ECC-BE4B-9CBABEA912F6}" destId="{D5E78564-6FD0-492A-896D-EF07997CC5E7}" srcOrd="0" destOrd="4" presId="urn:microsoft.com/office/officeart/2005/8/layout/vList2"/>
    <dgm:cxn modelId="{705FB0DA-AE74-4A27-8710-DD82150C07CE}" srcId="{7AED5B37-5935-454E-84C6-7D54A267EB6B}" destId="{2643631A-240B-431A-B2C3-044A4B18720F}" srcOrd="0" destOrd="0" parTransId="{5F206239-9B5A-43FA-991D-21CD53691D31}" sibTransId="{BD280389-3556-480D-A19C-29E8638E8161}"/>
    <dgm:cxn modelId="{432168E3-6C41-4CF6-BEF6-FEAEB43F2564}" type="presOf" srcId="{4231B250-D627-4918-8BB7-3F421B62570D}" destId="{D5E78564-6FD0-492A-896D-EF07997CC5E7}" srcOrd="0" destOrd="1" presId="urn:microsoft.com/office/officeart/2005/8/layout/vList2"/>
    <dgm:cxn modelId="{C39415E8-2993-40C5-9DDA-BC61635E8927}" srcId="{12CB5691-F91B-4551-B131-F60BE988AE60}" destId="{FE6B24A5-6AE8-45A6-9B47-1615452568D2}" srcOrd="0" destOrd="0" parTransId="{5F428F4A-0AA9-4492-A4A5-21FDEE15A61B}" sibTransId="{01A8413D-9644-41C0-9997-D6947065B050}"/>
    <dgm:cxn modelId="{AFF0AEF1-190A-4B2B-8692-9176960C76A3}" srcId="{7AED5B37-5935-454E-84C6-7D54A267EB6B}" destId="{06B3BBCE-6C22-4E56-9B5A-93C681B95E79}" srcOrd="2" destOrd="0" parTransId="{AFFB9319-F87F-4EE8-8456-A5760BE62C07}" sibTransId="{DCEF432E-3EA3-489E-88C9-0986BD739984}"/>
    <dgm:cxn modelId="{ACAF26F5-2B05-46A9-9C8E-6AC83D077D1C}" type="presOf" srcId="{C3A8716F-0581-48D3-96F7-5410935DFA60}" destId="{277C237D-E071-4586-B1A8-863950BCE83E}" srcOrd="0" destOrd="0" presId="urn:microsoft.com/office/officeart/2005/8/layout/vList2"/>
    <dgm:cxn modelId="{04EC2CF6-6749-42E8-B8EB-5AD4BCC9B086}" srcId="{BAB4BB40-31BB-4DDB-BB52-C3B5835D7102}" destId="{91BBBF07-4B01-4D07-82DB-CCA438697CF2}" srcOrd="1" destOrd="0" parTransId="{3267E6A0-BC84-40C4-AA39-4CCA465AA405}" sibTransId="{E4D97E3E-251E-4135-87BA-BDA75BAF051B}"/>
    <dgm:cxn modelId="{817491F6-EB0B-45C8-84F5-02925E061E57}" srcId="{12CB5691-F91B-4551-B131-F60BE988AE60}" destId="{4231B250-D627-4918-8BB7-3F421B62570D}" srcOrd="1" destOrd="0" parTransId="{AA21E2B1-02AB-481A-ABE6-5815CA3AA46A}" sibTransId="{6381B351-DD34-47E7-A581-11450DA6F3DA}"/>
    <dgm:cxn modelId="{BBC746F7-E553-4C4E-BAD3-16A12D9908B9}" type="presOf" srcId="{12CB5691-F91B-4551-B131-F60BE988AE60}" destId="{444F3F70-A019-45B5-9C6D-492BCCB8887F}" srcOrd="0" destOrd="0" presId="urn:microsoft.com/office/officeart/2005/8/layout/vList2"/>
    <dgm:cxn modelId="{26EA1AFF-FBEC-428C-B618-5E487F710971}" srcId="{BAB4BB40-31BB-4DDB-BB52-C3B5835D7102}" destId="{9DD66690-4B88-4ECC-BE4B-9CBABEA912F6}" srcOrd="0" destOrd="0" parTransId="{CFF86893-5569-4D9B-BE70-28E24042DECE}" sibTransId="{6DD404C6-E47A-49E4-B59B-7948A8F41F4C}"/>
    <dgm:cxn modelId="{265AD77A-60E9-4CF7-BC4F-DB9AC878486F}" type="presParOf" srcId="{1B04737C-B565-4FA6-A724-D72DFD8DF90A}" destId="{444F3F70-A019-45B5-9C6D-492BCCB8887F}" srcOrd="0" destOrd="0" presId="urn:microsoft.com/office/officeart/2005/8/layout/vList2"/>
    <dgm:cxn modelId="{CC7006CB-EB50-451F-B7C0-FA18DF9C1802}" type="presParOf" srcId="{1B04737C-B565-4FA6-A724-D72DFD8DF90A}" destId="{D5E78564-6FD0-492A-896D-EF07997CC5E7}" srcOrd="1" destOrd="0" presId="urn:microsoft.com/office/officeart/2005/8/layout/vList2"/>
    <dgm:cxn modelId="{5A92301E-E8B2-4763-B659-21DC570ED83B}" type="presParOf" srcId="{1B04737C-B565-4FA6-A724-D72DFD8DF90A}" destId="{5397C28E-ABC7-47C9-8E8A-7EC6639F0E02}" srcOrd="2" destOrd="0" presId="urn:microsoft.com/office/officeart/2005/8/layout/vList2"/>
    <dgm:cxn modelId="{62156061-5BFC-4C6D-991D-04108E2E33DD}" type="presParOf" srcId="{1B04737C-B565-4FA6-A724-D72DFD8DF90A}" destId="{1097BC47-44D5-49CC-B36F-C7790975EE6F}" srcOrd="3" destOrd="0" presId="urn:microsoft.com/office/officeart/2005/8/layout/vList2"/>
    <dgm:cxn modelId="{6D1A032F-4462-4122-BD76-A41CBE90A0F0}" type="presParOf" srcId="{1B04737C-B565-4FA6-A724-D72DFD8DF90A}" destId="{277C237D-E071-4586-B1A8-863950BCE8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92F76-E060-4964-B034-63D6B738FE9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A77A104-2AEC-4414-A228-3FDB93EDD8B1}">
      <dgm:prSet/>
      <dgm:spPr/>
      <dgm:t>
        <a:bodyPr/>
        <a:lstStyle/>
        <a:p>
          <a:pPr rtl="0"/>
          <a:r>
            <a:rPr lang="en-US"/>
            <a:t>Freer versus Paid</a:t>
          </a:r>
          <a:endParaRPr lang="cs-CZ"/>
        </a:p>
      </dgm:t>
    </dgm:pt>
    <dgm:pt modelId="{A4DC14A7-92E2-46D3-B646-1C1BBAFDD0C8}" type="parTrans" cxnId="{131A16D9-C1FB-4D71-AE91-F45976C94D6E}">
      <dgm:prSet/>
      <dgm:spPr/>
      <dgm:t>
        <a:bodyPr/>
        <a:lstStyle/>
        <a:p>
          <a:endParaRPr lang="cs-CZ"/>
        </a:p>
      </dgm:t>
    </dgm:pt>
    <dgm:pt modelId="{8FD5354C-2725-4D40-803D-4AF7D1E7F670}" type="sibTrans" cxnId="{131A16D9-C1FB-4D71-AE91-F45976C94D6E}">
      <dgm:prSet/>
      <dgm:spPr/>
      <dgm:t>
        <a:bodyPr/>
        <a:lstStyle/>
        <a:p>
          <a:endParaRPr lang="cs-CZ"/>
        </a:p>
      </dgm:t>
    </dgm:pt>
    <dgm:pt modelId="{C44CC057-FBCD-4250-BA73-751D27E17214}">
      <dgm:prSet/>
      <dgm:spPr/>
      <dgm:t>
        <a:bodyPr/>
        <a:lstStyle/>
        <a:p>
          <a:pPr rtl="0"/>
          <a:r>
            <a:rPr lang="en-US"/>
            <a:t>Inbound versus outbound</a:t>
          </a:r>
          <a:endParaRPr lang="cs-CZ"/>
        </a:p>
      </dgm:t>
    </dgm:pt>
    <dgm:pt modelId="{A30192DA-029F-4C3D-80B3-E420F36B865D}" type="parTrans" cxnId="{93962F0E-222E-407E-92F0-281AAC0E2C10}">
      <dgm:prSet/>
      <dgm:spPr/>
      <dgm:t>
        <a:bodyPr/>
        <a:lstStyle/>
        <a:p>
          <a:endParaRPr lang="cs-CZ"/>
        </a:p>
      </dgm:t>
    </dgm:pt>
    <dgm:pt modelId="{CA7EC4FB-9203-47D5-8486-CDBEA00EF7F3}" type="sibTrans" cxnId="{93962F0E-222E-407E-92F0-281AAC0E2C10}">
      <dgm:prSet/>
      <dgm:spPr/>
      <dgm:t>
        <a:bodyPr/>
        <a:lstStyle/>
        <a:p>
          <a:endParaRPr lang="cs-CZ"/>
        </a:p>
      </dgm:t>
    </dgm:pt>
    <dgm:pt modelId="{B274A5A8-9137-4138-9348-F88388524418}">
      <dgm:prSet/>
      <dgm:spPr/>
      <dgm:t>
        <a:bodyPr/>
        <a:lstStyle/>
        <a:p>
          <a:pPr rtl="0"/>
          <a:r>
            <a:rPr lang="en-US"/>
            <a:t>Examples inbound channels</a:t>
          </a:r>
          <a:endParaRPr lang="cs-CZ"/>
        </a:p>
      </dgm:t>
    </dgm:pt>
    <dgm:pt modelId="{5340F58C-A949-4E0C-9109-7C1C844A50BA}" type="parTrans" cxnId="{B167A1EB-55E8-430A-87DD-8B02F0682340}">
      <dgm:prSet/>
      <dgm:spPr/>
      <dgm:t>
        <a:bodyPr/>
        <a:lstStyle/>
        <a:p>
          <a:endParaRPr lang="cs-CZ"/>
        </a:p>
      </dgm:t>
    </dgm:pt>
    <dgm:pt modelId="{209376F4-73D1-4F20-BE47-C4A86A2B8E14}" type="sibTrans" cxnId="{B167A1EB-55E8-430A-87DD-8B02F0682340}">
      <dgm:prSet/>
      <dgm:spPr/>
      <dgm:t>
        <a:bodyPr/>
        <a:lstStyle/>
        <a:p>
          <a:endParaRPr lang="cs-CZ"/>
        </a:p>
      </dgm:t>
    </dgm:pt>
    <dgm:pt modelId="{21474CC6-AEB8-4F03-9237-5A3BEFE83637}">
      <dgm:prSet/>
      <dgm:spPr/>
      <dgm:t>
        <a:bodyPr/>
        <a:lstStyle/>
        <a:p>
          <a:pPr rtl="0"/>
          <a:r>
            <a:rPr lang="en-US"/>
            <a:t>Blogs</a:t>
          </a:r>
          <a:endParaRPr lang="cs-CZ"/>
        </a:p>
      </dgm:t>
    </dgm:pt>
    <dgm:pt modelId="{A181E68B-D016-466D-9A8D-B009339EE3E1}" type="parTrans" cxnId="{88BD867C-A9AF-48CF-8A3B-DD5350721E73}">
      <dgm:prSet/>
      <dgm:spPr/>
      <dgm:t>
        <a:bodyPr/>
        <a:lstStyle/>
        <a:p>
          <a:endParaRPr lang="cs-CZ"/>
        </a:p>
      </dgm:t>
    </dgm:pt>
    <dgm:pt modelId="{4AF4E3B3-9FF6-4965-8D99-C2F68C96F179}" type="sibTrans" cxnId="{88BD867C-A9AF-48CF-8A3B-DD5350721E73}">
      <dgm:prSet/>
      <dgm:spPr/>
      <dgm:t>
        <a:bodyPr/>
        <a:lstStyle/>
        <a:p>
          <a:endParaRPr lang="cs-CZ"/>
        </a:p>
      </dgm:t>
    </dgm:pt>
    <dgm:pt modelId="{0842462B-BED4-47D1-88C0-E46A9E33762C}">
      <dgm:prSet/>
      <dgm:spPr/>
      <dgm:t>
        <a:bodyPr/>
        <a:lstStyle/>
        <a:p>
          <a:pPr rtl="0"/>
          <a:r>
            <a:rPr lang="en-US"/>
            <a:t>SEO</a:t>
          </a:r>
          <a:endParaRPr lang="cs-CZ"/>
        </a:p>
      </dgm:t>
    </dgm:pt>
    <dgm:pt modelId="{1937F2DB-6D3F-4ECB-B0BF-EA6809DDE227}" type="parTrans" cxnId="{AAB09A81-9704-46C6-A575-DC5D54F9161C}">
      <dgm:prSet/>
      <dgm:spPr/>
      <dgm:t>
        <a:bodyPr/>
        <a:lstStyle/>
        <a:p>
          <a:endParaRPr lang="cs-CZ"/>
        </a:p>
      </dgm:t>
    </dgm:pt>
    <dgm:pt modelId="{B78998A8-7468-4DD9-B9DA-795CC29BF92E}" type="sibTrans" cxnId="{AAB09A81-9704-46C6-A575-DC5D54F9161C}">
      <dgm:prSet/>
      <dgm:spPr/>
      <dgm:t>
        <a:bodyPr/>
        <a:lstStyle/>
        <a:p>
          <a:endParaRPr lang="cs-CZ"/>
        </a:p>
      </dgm:t>
    </dgm:pt>
    <dgm:pt modelId="{934B52BF-CA34-4A67-A5C3-95974D2ACF5B}">
      <dgm:prSet/>
      <dgm:spPr/>
      <dgm:t>
        <a:bodyPr/>
        <a:lstStyle/>
        <a:p>
          <a:pPr rtl="0"/>
          <a:r>
            <a:rPr lang="en-US"/>
            <a:t>Ebooks</a:t>
          </a:r>
          <a:endParaRPr lang="cs-CZ"/>
        </a:p>
      </dgm:t>
    </dgm:pt>
    <dgm:pt modelId="{2061B961-7FC7-4820-924B-CCFF6C67EC09}" type="parTrans" cxnId="{46139A74-12CF-464F-BE91-D95B74D24305}">
      <dgm:prSet/>
      <dgm:spPr/>
      <dgm:t>
        <a:bodyPr/>
        <a:lstStyle/>
        <a:p>
          <a:endParaRPr lang="cs-CZ"/>
        </a:p>
      </dgm:t>
    </dgm:pt>
    <dgm:pt modelId="{93334349-ED4B-4523-ADC9-A8A6ADE793FE}" type="sibTrans" cxnId="{46139A74-12CF-464F-BE91-D95B74D24305}">
      <dgm:prSet/>
      <dgm:spPr/>
      <dgm:t>
        <a:bodyPr/>
        <a:lstStyle/>
        <a:p>
          <a:endParaRPr lang="cs-CZ"/>
        </a:p>
      </dgm:t>
    </dgm:pt>
    <dgm:pt modelId="{EEC5E4DD-2580-4438-A346-911520F8CE5D}">
      <dgm:prSet/>
      <dgm:spPr/>
      <dgm:t>
        <a:bodyPr/>
        <a:lstStyle/>
        <a:p>
          <a:pPr rtl="0"/>
          <a:r>
            <a:rPr lang="en-US"/>
            <a:t>White papers</a:t>
          </a:r>
          <a:endParaRPr lang="cs-CZ"/>
        </a:p>
      </dgm:t>
    </dgm:pt>
    <dgm:pt modelId="{F460A05B-ABA4-4E2C-A4E7-F102EEB176BD}" type="parTrans" cxnId="{97646322-720A-46F7-947E-2229D81C2C3D}">
      <dgm:prSet/>
      <dgm:spPr/>
      <dgm:t>
        <a:bodyPr/>
        <a:lstStyle/>
        <a:p>
          <a:endParaRPr lang="cs-CZ"/>
        </a:p>
      </dgm:t>
    </dgm:pt>
    <dgm:pt modelId="{9830D231-811B-4CE4-928D-00EB0705151B}" type="sibTrans" cxnId="{97646322-720A-46F7-947E-2229D81C2C3D}">
      <dgm:prSet/>
      <dgm:spPr/>
      <dgm:t>
        <a:bodyPr/>
        <a:lstStyle/>
        <a:p>
          <a:endParaRPr lang="cs-CZ"/>
        </a:p>
      </dgm:t>
    </dgm:pt>
    <dgm:pt modelId="{316ACFE5-B8D4-421B-8BD5-0D0926AE68A2}">
      <dgm:prSet/>
      <dgm:spPr/>
      <dgm:t>
        <a:bodyPr/>
        <a:lstStyle/>
        <a:p>
          <a:pPr rtl="0"/>
          <a:r>
            <a:rPr lang="en-US"/>
            <a:t>Examples of outbound channels</a:t>
          </a:r>
          <a:endParaRPr lang="cs-CZ"/>
        </a:p>
      </dgm:t>
    </dgm:pt>
    <dgm:pt modelId="{4E7E5CB4-6823-466D-A638-D3D79C11053B}" type="parTrans" cxnId="{B5BC0DD4-78FC-46A6-B104-BE34520F30EA}">
      <dgm:prSet/>
      <dgm:spPr/>
      <dgm:t>
        <a:bodyPr/>
        <a:lstStyle/>
        <a:p>
          <a:endParaRPr lang="cs-CZ"/>
        </a:p>
      </dgm:t>
    </dgm:pt>
    <dgm:pt modelId="{A2264A29-11E4-4784-90C8-BF007A9EA18D}" type="sibTrans" cxnId="{B5BC0DD4-78FC-46A6-B104-BE34520F30EA}">
      <dgm:prSet/>
      <dgm:spPr/>
      <dgm:t>
        <a:bodyPr/>
        <a:lstStyle/>
        <a:p>
          <a:endParaRPr lang="cs-CZ"/>
        </a:p>
      </dgm:t>
    </dgm:pt>
    <dgm:pt modelId="{25464C7A-8D27-409F-AA57-98C436253489}">
      <dgm:prSet/>
      <dgm:spPr/>
      <dgm:t>
        <a:bodyPr/>
        <a:lstStyle/>
        <a:p>
          <a:pPr rtl="0"/>
          <a:r>
            <a:rPr lang="en-US"/>
            <a:t>Print/TV ads</a:t>
          </a:r>
          <a:endParaRPr lang="cs-CZ"/>
        </a:p>
      </dgm:t>
    </dgm:pt>
    <dgm:pt modelId="{B760190C-3A3E-4EF2-9223-2AAB645324BF}" type="parTrans" cxnId="{B54258A6-57C7-4955-9D6D-A7A150552A24}">
      <dgm:prSet/>
      <dgm:spPr/>
      <dgm:t>
        <a:bodyPr/>
        <a:lstStyle/>
        <a:p>
          <a:endParaRPr lang="cs-CZ"/>
        </a:p>
      </dgm:t>
    </dgm:pt>
    <dgm:pt modelId="{123B386E-141D-46E8-9AAF-1762A7C08765}" type="sibTrans" cxnId="{B54258A6-57C7-4955-9D6D-A7A150552A24}">
      <dgm:prSet/>
      <dgm:spPr/>
      <dgm:t>
        <a:bodyPr/>
        <a:lstStyle/>
        <a:p>
          <a:endParaRPr lang="cs-CZ"/>
        </a:p>
      </dgm:t>
    </dgm:pt>
    <dgm:pt modelId="{A993FE90-B3C7-4264-B67C-DA4D0D2A61C6}">
      <dgm:prSet/>
      <dgm:spPr/>
      <dgm:t>
        <a:bodyPr/>
        <a:lstStyle/>
        <a:p>
          <a:pPr rtl="0"/>
          <a:r>
            <a:rPr lang="en-US"/>
            <a:t>Trade shows</a:t>
          </a:r>
          <a:endParaRPr lang="cs-CZ"/>
        </a:p>
      </dgm:t>
    </dgm:pt>
    <dgm:pt modelId="{E95708D3-E087-4F5D-8111-E0F1BC75F3C4}" type="parTrans" cxnId="{2CCB48E2-A498-4B88-BB93-EA4AEB5740C2}">
      <dgm:prSet/>
      <dgm:spPr/>
      <dgm:t>
        <a:bodyPr/>
        <a:lstStyle/>
        <a:p>
          <a:endParaRPr lang="cs-CZ"/>
        </a:p>
      </dgm:t>
    </dgm:pt>
    <dgm:pt modelId="{37CD23A6-7CFB-49B8-956B-0FF5D2CB3E4B}" type="sibTrans" cxnId="{2CCB48E2-A498-4B88-BB93-EA4AEB5740C2}">
      <dgm:prSet/>
      <dgm:spPr/>
      <dgm:t>
        <a:bodyPr/>
        <a:lstStyle/>
        <a:p>
          <a:endParaRPr lang="cs-CZ"/>
        </a:p>
      </dgm:t>
    </dgm:pt>
    <dgm:pt modelId="{8823F141-1A35-4A31-B7F0-61212D3B419E}">
      <dgm:prSet/>
      <dgm:spPr/>
      <dgm:t>
        <a:bodyPr/>
        <a:lstStyle/>
        <a:p>
          <a:pPr rtl="0"/>
          <a:r>
            <a:rPr lang="en-US"/>
            <a:t>Cold calling</a:t>
          </a:r>
          <a:endParaRPr lang="cs-CZ"/>
        </a:p>
      </dgm:t>
    </dgm:pt>
    <dgm:pt modelId="{549D2B01-C909-4DB6-9120-621C54C0837F}" type="parTrans" cxnId="{76198664-2890-4835-A953-41406FAD0BD9}">
      <dgm:prSet/>
      <dgm:spPr/>
      <dgm:t>
        <a:bodyPr/>
        <a:lstStyle/>
        <a:p>
          <a:endParaRPr lang="cs-CZ"/>
        </a:p>
      </dgm:t>
    </dgm:pt>
    <dgm:pt modelId="{BB672A5F-885F-42AF-8674-3739C5683DD0}" type="sibTrans" cxnId="{76198664-2890-4835-A953-41406FAD0BD9}">
      <dgm:prSet/>
      <dgm:spPr/>
      <dgm:t>
        <a:bodyPr/>
        <a:lstStyle/>
        <a:p>
          <a:endParaRPr lang="cs-CZ"/>
        </a:p>
      </dgm:t>
    </dgm:pt>
    <dgm:pt modelId="{4A0D86B9-1E97-48CD-97EF-F30BBD2EAA28}">
      <dgm:prSet/>
      <dgm:spPr/>
      <dgm:t>
        <a:bodyPr/>
        <a:lstStyle/>
        <a:p>
          <a:pPr rtl="0"/>
          <a:r>
            <a:rPr lang="en-US"/>
            <a:t>Direct versus automated</a:t>
          </a:r>
          <a:endParaRPr lang="cs-CZ"/>
        </a:p>
      </dgm:t>
    </dgm:pt>
    <dgm:pt modelId="{990D817A-857D-4799-BC5F-62EDA2A13837}" type="parTrans" cxnId="{13AFB58B-4B64-4BDF-A37C-913D69083E9C}">
      <dgm:prSet/>
      <dgm:spPr/>
      <dgm:t>
        <a:bodyPr/>
        <a:lstStyle/>
        <a:p>
          <a:endParaRPr lang="cs-CZ"/>
        </a:p>
      </dgm:t>
    </dgm:pt>
    <dgm:pt modelId="{EFF925AA-3E5C-4DC2-9D7E-5498589D9AA2}" type="sibTrans" cxnId="{13AFB58B-4B64-4BDF-A37C-913D69083E9C}">
      <dgm:prSet/>
      <dgm:spPr/>
      <dgm:t>
        <a:bodyPr/>
        <a:lstStyle/>
        <a:p>
          <a:endParaRPr lang="cs-CZ"/>
        </a:p>
      </dgm:t>
    </dgm:pt>
    <dgm:pt modelId="{314DA9DD-E2EC-4527-9481-BDDE3DDCEC0E}">
      <dgm:prSet/>
      <dgm:spPr/>
      <dgm:t>
        <a:bodyPr/>
        <a:lstStyle/>
        <a:p>
          <a:pPr rtl="0"/>
          <a:r>
            <a:rPr lang="en-US"/>
            <a:t>Direct versus indirect</a:t>
          </a:r>
          <a:endParaRPr lang="cs-CZ"/>
        </a:p>
      </dgm:t>
    </dgm:pt>
    <dgm:pt modelId="{20BA1F6F-87DD-4F51-BA33-118DF7F74FA5}" type="parTrans" cxnId="{8FCDED8D-8D4E-46E3-B7B5-BA6AFA97C45B}">
      <dgm:prSet/>
      <dgm:spPr/>
      <dgm:t>
        <a:bodyPr/>
        <a:lstStyle/>
        <a:p>
          <a:endParaRPr lang="cs-CZ"/>
        </a:p>
      </dgm:t>
    </dgm:pt>
    <dgm:pt modelId="{8943E77E-DB48-48EC-BE08-6148DD2BC764}" type="sibTrans" cxnId="{8FCDED8D-8D4E-46E3-B7B5-BA6AFA97C45B}">
      <dgm:prSet/>
      <dgm:spPr/>
      <dgm:t>
        <a:bodyPr/>
        <a:lstStyle/>
        <a:p>
          <a:endParaRPr lang="cs-CZ"/>
        </a:p>
      </dgm:t>
    </dgm:pt>
    <dgm:pt modelId="{1E274F76-8F39-4F35-92F2-C20370ADA9FC}">
      <dgm:prSet/>
      <dgm:spPr/>
      <dgm:t>
        <a:bodyPr/>
        <a:lstStyle/>
        <a:p>
          <a:pPr rtl="0"/>
          <a:r>
            <a:rPr lang="en-US"/>
            <a:t>Retention before referral</a:t>
          </a:r>
          <a:endParaRPr lang="cs-CZ"/>
        </a:p>
      </dgm:t>
    </dgm:pt>
    <dgm:pt modelId="{881AAF16-4A76-4593-BB2B-CBD55CC59F10}" type="parTrans" cxnId="{22FF3B6A-738B-45CC-9185-A22205B0692E}">
      <dgm:prSet/>
      <dgm:spPr/>
      <dgm:t>
        <a:bodyPr/>
        <a:lstStyle/>
        <a:p>
          <a:endParaRPr lang="cs-CZ"/>
        </a:p>
      </dgm:t>
    </dgm:pt>
    <dgm:pt modelId="{380CCDCF-C566-4305-B442-D4BD4267AA09}" type="sibTrans" cxnId="{22FF3B6A-738B-45CC-9185-A22205B0692E}">
      <dgm:prSet/>
      <dgm:spPr/>
      <dgm:t>
        <a:bodyPr/>
        <a:lstStyle/>
        <a:p>
          <a:endParaRPr lang="cs-CZ"/>
        </a:p>
      </dgm:t>
    </dgm:pt>
    <dgm:pt modelId="{EE5AE04C-F375-4ED6-94B1-C530007DFF86}" type="pres">
      <dgm:prSet presAssocID="{A3792F76-E060-4964-B034-63D6B738FE93}" presName="linear" presStyleCnt="0">
        <dgm:presLayoutVars>
          <dgm:animLvl val="lvl"/>
          <dgm:resizeHandles val="exact"/>
        </dgm:presLayoutVars>
      </dgm:prSet>
      <dgm:spPr/>
    </dgm:pt>
    <dgm:pt modelId="{A1799A01-8B27-4D9A-A4F7-C352DDBE3C5A}" type="pres">
      <dgm:prSet presAssocID="{EA77A104-2AEC-4414-A228-3FDB93EDD8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EE83ED-53CA-46B5-B01D-9F27FCD8ECD8}" type="pres">
      <dgm:prSet presAssocID="{8FD5354C-2725-4D40-803D-4AF7D1E7F670}" presName="spacer" presStyleCnt="0"/>
      <dgm:spPr/>
    </dgm:pt>
    <dgm:pt modelId="{E0486C0B-BE4C-49B8-8AC1-A6C58D8B5823}" type="pres">
      <dgm:prSet presAssocID="{C44CC057-FBCD-4250-BA73-751D27E1721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3DCD3C7-89A0-4FA6-BAF5-B9B8BE36C3E9}" type="pres">
      <dgm:prSet presAssocID="{C44CC057-FBCD-4250-BA73-751D27E17214}" presName="childText" presStyleLbl="revTx" presStyleIdx="0" presStyleCnt="1">
        <dgm:presLayoutVars>
          <dgm:bulletEnabled val="1"/>
        </dgm:presLayoutVars>
      </dgm:prSet>
      <dgm:spPr/>
    </dgm:pt>
    <dgm:pt modelId="{8FCF51D0-A000-4855-90F9-0F19F9F96B8B}" type="pres">
      <dgm:prSet presAssocID="{4A0D86B9-1E97-48CD-97EF-F30BBD2EAA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2D5EFA-BFE2-43C8-A972-A8DB66186A1D}" type="pres">
      <dgm:prSet presAssocID="{EFF925AA-3E5C-4DC2-9D7E-5498589D9AA2}" presName="spacer" presStyleCnt="0"/>
      <dgm:spPr/>
    </dgm:pt>
    <dgm:pt modelId="{C72299EC-20DB-4867-9D14-E9922655EE68}" type="pres">
      <dgm:prSet presAssocID="{314DA9DD-E2EC-4527-9481-BDDE3DDCEC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190223-3970-454D-AB9F-52FB48A43647}" type="pres">
      <dgm:prSet presAssocID="{8943E77E-DB48-48EC-BE08-6148DD2BC764}" presName="spacer" presStyleCnt="0"/>
      <dgm:spPr/>
    </dgm:pt>
    <dgm:pt modelId="{DB33EFD1-49B0-4641-97CA-241A0C37FD24}" type="pres">
      <dgm:prSet presAssocID="{1E274F76-8F39-4F35-92F2-C20370ADA9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C88C04-A189-4601-88AC-8C33D8AA9278}" type="presOf" srcId="{21474CC6-AEB8-4F03-9237-5A3BEFE83637}" destId="{23DCD3C7-89A0-4FA6-BAF5-B9B8BE36C3E9}" srcOrd="0" destOrd="1" presId="urn:microsoft.com/office/officeart/2005/8/layout/vList2"/>
    <dgm:cxn modelId="{93962F0E-222E-407E-92F0-281AAC0E2C10}" srcId="{A3792F76-E060-4964-B034-63D6B738FE93}" destId="{C44CC057-FBCD-4250-BA73-751D27E17214}" srcOrd="1" destOrd="0" parTransId="{A30192DA-029F-4C3D-80B3-E420F36B865D}" sibTransId="{CA7EC4FB-9203-47D5-8486-CDBEA00EF7F3}"/>
    <dgm:cxn modelId="{0174E517-7E15-498E-86D8-B267F64A028D}" type="presOf" srcId="{25464C7A-8D27-409F-AA57-98C436253489}" destId="{23DCD3C7-89A0-4FA6-BAF5-B9B8BE36C3E9}" srcOrd="0" destOrd="6" presId="urn:microsoft.com/office/officeart/2005/8/layout/vList2"/>
    <dgm:cxn modelId="{97646322-720A-46F7-947E-2229D81C2C3D}" srcId="{B274A5A8-9137-4138-9348-F88388524418}" destId="{EEC5E4DD-2580-4438-A346-911520F8CE5D}" srcOrd="3" destOrd="0" parTransId="{F460A05B-ABA4-4E2C-A4E7-F102EEB176BD}" sibTransId="{9830D231-811B-4CE4-928D-00EB0705151B}"/>
    <dgm:cxn modelId="{354A1C26-C0D8-4215-9E0B-F85348FD7953}" type="presOf" srcId="{316ACFE5-B8D4-421B-8BD5-0D0926AE68A2}" destId="{23DCD3C7-89A0-4FA6-BAF5-B9B8BE36C3E9}" srcOrd="0" destOrd="5" presId="urn:microsoft.com/office/officeart/2005/8/layout/vList2"/>
    <dgm:cxn modelId="{37498634-AEFD-412D-83CA-3CF5EB77CC58}" type="presOf" srcId="{C44CC057-FBCD-4250-BA73-751D27E17214}" destId="{E0486C0B-BE4C-49B8-8AC1-A6C58D8B5823}" srcOrd="0" destOrd="0" presId="urn:microsoft.com/office/officeart/2005/8/layout/vList2"/>
    <dgm:cxn modelId="{8EAFA460-FE15-46D4-96BC-4C6999CEF183}" type="presOf" srcId="{314DA9DD-E2EC-4527-9481-BDDE3DDCEC0E}" destId="{C72299EC-20DB-4867-9D14-E9922655EE68}" srcOrd="0" destOrd="0" presId="urn:microsoft.com/office/officeart/2005/8/layout/vList2"/>
    <dgm:cxn modelId="{CCD18041-CEDC-4B02-B0FC-4E9E8206A8B1}" type="presOf" srcId="{A993FE90-B3C7-4264-B67C-DA4D0D2A61C6}" destId="{23DCD3C7-89A0-4FA6-BAF5-B9B8BE36C3E9}" srcOrd="0" destOrd="7" presId="urn:microsoft.com/office/officeart/2005/8/layout/vList2"/>
    <dgm:cxn modelId="{76198664-2890-4835-A953-41406FAD0BD9}" srcId="{316ACFE5-B8D4-421B-8BD5-0D0926AE68A2}" destId="{8823F141-1A35-4A31-B7F0-61212D3B419E}" srcOrd="2" destOrd="0" parTransId="{549D2B01-C909-4DB6-9120-621C54C0837F}" sibTransId="{BB672A5F-885F-42AF-8674-3739C5683DD0}"/>
    <dgm:cxn modelId="{22FF3B6A-738B-45CC-9185-A22205B0692E}" srcId="{A3792F76-E060-4964-B034-63D6B738FE93}" destId="{1E274F76-8F39-4F35-92F2-C20370ADA9FC}" srcOrd="4" destOrd="0" parTransId="{881AAF16-4A76-4593-BB2B-CBD55CC59F10}" sibTransId="{380CCDCF-C566-4305-B442-D4BD4267AA09}"/>
    <dgm:cxn modelId="{46139A74-12CF-464F-BE91-D95B74D24305}" srcId="{B274A5A8-9137-4138-9348-F88388524418}" destId="{934B52BF-CA34-4A67-A5C3-95974D2ACF5B}" srcOrd="2" destOrd="0" parTransId="{2061B961-7FC7-4820-924B-CCFF6C67EC09}" sibTransId="{93334349-ED4B-4523-ADC9-A8A6ADE793FE}"/>
    <dgm:cxn modelId="{6D110A55-1D14-4382-84AA-0CD03B054BEF}" type="presOf" srcId="{EA77A104-2AEC-4414-A228-3FDB93EDD8B1}" destId="{A1799A01-8B27-4D9A-A4F7-C352DDBE3C5A}" srcOrd="0" destOrd="0" presId="urn:microsoft.com/office/officeart/2005/8/layout/vList2"/>
    <dgm:cxn modelId="{79C2BE5A-0FBC-4377-83D1-1D913CA06269}" type="presOf" srcId="{8823F141-1A35-4A31-B7F0-61212D3B419E}" destId="{23DCD3C7-89A0-4FA6-BAF5-B9B8BE36C3E9}" srcOrd="0" destOrd="8" presId="urn:microsoft.com/office/officeart/2005/8/layout/vList2"/>
    <dgm:cxn modelId="{88BD867C-A9AF-48CF-8A3B-DD5350721E73}" srcId="{B274A5A8-9137-4138-9348-F88388524418}" destId="{21474CC6-AEB8-4F03-9237-5A3BEFE83637}" srcOrd="0" destOrd="0" parTransId="{A181E68B-D016-466D-9A8D-B009339EE3E1}" sibTransId="{4AF4E3B3-9FF6-4965-8D99-C2F68C96F179}"/>
    <dgm:cxn modelId="{B8864880-32D9-4178-B052-36F6AC6E93BE}" type="presOf" srcId="{EEC5E4DD-2580-4438-A346-911520F8CE5D}" destId="{23DCD3C7-89A0-4FA6-BAF5-B9B8BE36C3E9}" srcOrd="0" destOrd="4" presId="urn:microsoft.com/office/officeart/2005/8/layout/vList2"/>
    <dgm:cxn modelId="{AAB09A81-9704-46C6-A575-DC5D54F9161C}" srcId="{B274A5A8-9137-4138-9348-F88388524418}" destId="{0842462B-BED4-47D1-88C0-E46A9E33762C}" srcOrd="1" destOrd="0" parTransId="{1937F2DB-6D3F-4ECB-B0BF-EA6809DDE227}" sibTransId="{B78998A8-7468-4DD9-B9DA-795CC29BF92E}"/>
    <dgm:cxn modelId="{13AFB58B-4B64-4BDF-A37C-913D69083E9C}" srcId="{A3792F76-E060-4964-B034-63D6B738FE93}" destId="{4A0D86B9-1E97-48CD-97EF-F30BBD2EAA28}" srcOrd="2" destOrd="0" parTransId="{990D817A-857D-4799-BC5F-62EDA2A13837}" sibTransId="{EFF925AA-3E5C-4DC2-9D7E-5498589D9AA2}"/>
    <dgm:cxn modelId="{8FCDED8D-8D4E-46E3-B7B5-BA6AFA97C45B}" srcId="{A3792F76-E060-4964-B034-63D6B738FE93}" destId="{314DA9DD-E2EC-4527-9481-BDDE3DDCEC0E}" srcOrd="3" destOrd="0" parTransId="{20BA1F6F-87DD-4F51-BA33-118DF7F74FA5}" sibTransId="{8943E77E-DB48-48EC-BE08-6148DD2BC764}"/>
    <dgm:cxn modelId="{BD941CA0-FDB6-4114-A3E4-12C7502F06DC}" type="presOf" srcId="{A3792F76-E060-4964-B034-63D6B738FE93}" destId="{EE5AE04C-F375-4ED6-94B1-C530007DFF86}" srcOrd="0" destOrd="0" presId="urn:microsoft.com/office/officeart/2005/8/layout/vList2"/>
    <dgm:cxn modelId="{B54258A6-57C7-4955-9D6D-A7A150552A24}" srcId="{316ACFE5-B8D4-421B-8BD5-0D0926AE68A2}" destId="{25464C7A-8D27-409F-AA57-98C436253489}" srcOrd="0" destOrd="0" parTransId="{B760190C-3A3E-4EF2-9223-2AAB645324BF}" sibTransId="{123B386E-141D-46E8-9AAF-1762A7C08765}"/>
    <dgm:cxn modelId="{F1550EAA-1F89-4C2F-9E46-63E40353BD51}" type="presOf" srcId="{1E274F76-8F39-4F35-92F2-C20370ADA9FC}" destId="{DB33EFD1-49B0-4641-97CA-241A0C37FD24}" srcOrd="0" destOrd="0" presId="urn:microsoft.com/office/officeart/2005/8/layout/vList2"/>
    <dgm:cxn modelId="{388D7AB5-5241-4D53-A87B-8FCAD699507A}" type="presOf" srcId="{0842462B-BED4-47D1-88C0-E46A9E33762C}" destId="{23DCD3C7-89A0-4FA6-BAF5-B9B8BE36C3E9}" srcOrd="0" destOrd="2" presId="urn:microsoft.com/office/officeart/2005/8/layout/vList2"/>
    <dgm:cxn modelId="{2F890DCC-F8C6-4301-A890-926F9C254BDD}" type="presOf" srcId="{4A0D86B9-1E97-48CD-97EF-F30BBD2EAA28}" destId="{8FCF51D0-A000-4855-90F9-0F19F9F96B8B}" srcOrd="0" destOrd="0" presId="urn:microsoft.com/office/officeart/2005/8/layout/vList2"/>
    <dgm:cxn modelId="{B5BC0DD4-78FC-46A6-B104-BE34520F30EA}" srcId="{C44CC057-FBCD-4250-BA73-751D27E17214}" destId="{316ACFE5-B8D4-421B-8BD5-0D0926AE68A2}" srcOrd="1" destOrd="0" parTransId="{4E7E5CB4-6823-466D-A638-D3D79C11053B}" sibTransId="{A2264A29-11E4-4784-90C8-BF007A9EA18D}"/>
    <dgm:cxn modelId="{131A16D9-C1FB-4D71-AE91-F45976C94D6E}" srcId="{A3792F76-E060-4964-B034-63D6B738FE93}" destId="{EA77A104-2AEC-4414-A228-3FDB93EDD8B1}" srcOrd="0" destOrd="0" parTransId="{A4DC14A7-92E2-46D3-B646-1C1BBAFDD0C8}" sibTransId="{8FD5354C-2725-4D40-803D-4AF7D1E7F670}"/>
    <dgm:cxn modelId="{4F6565DC-DF57-4580-8116-E7D367D7CFD5}" type="presOf" srcId="{934B52BF-CA34-4A67-A5C3-95974D2ACF5B}" destId="{23DCD3C7-89A0-4FA6-BAF5-B9B8BE36C3E9}" srcOrd="0" destOrd="3" presId="urn:microsoft.com/office/officeart/2005/8/layout/vList2"/>
    <dgm:cxn modelId="{2CCB48E2-A498-4B88-BB93-EA4AEB5740C2}" srcId="{316ACFE5-B8D4-421B-8BD5-0D0926AE68A2}" destId="{A993FE90-B3C7-4264-B67C-DA4D0D2A61C6}" srcOrd="1" destOrd="0" parTransId="{E95708D3-E087-4F5D-8111-E0F1BC75F3C4}" sibTransId="{37CD23A6-7CFB-49B8-956B-0FF5D2CB3E4B}"/>
    <dgm:cxn modelId="{B167A1EB-55E8-430A-87DD-8B02F0682340}" srcId="{C44CC057-FBCD-4250-BA73-751D27E17214}" destId="{B274A5A8-9137-4138-9348-F88388524418}" srcOrd="0" destOrd="0" parTransId="{5340F58C-A949-4E0C-9109-7C1C844A50BA}" sibTransId="{209376F4-73D1-4F20-BE47-C4A86A2B8E14}"/>
    <dgm:cxn modelId="{BE1634ED-1001-4754-AAEF-458E0AA36FA4}" type="presOf" srcId="{B274A5A8-9137-4138-9348-F88388524418}" destId="{23DCD3C7-89A0-4FA6-BAF5-B9B8BE36C3E9}" srcOrd="0" destOrd="0" presId="urn:microsoft.com/office/officeart/2005/8/layout/vList2"/>
    <dgm:cxn modelId="{2508E9BC-F8D2-45C5-A031-8FBF39002274}" type="presParOf" srcId="{EE5AE04C-F375-4ED6-94B1-C530007DFF86}" destId="{A1799A01-8B27-4D9A-A4F7-C352DDBE3C5A}" srcOrd="0" destOrd="0" presId="urn:microsoft.com/office/officeart/2005/8/layout/vList2"/>
    <dgm:cxn modelId="{CB6A6BA9-8F19-458C-BDE5-4F6EDE036ACA}" type="presParOf" srcId="{EE5AE04C-F375-4ED6-94B1-C530007DFF86}" destId="{94EE83ED-53CA-46B5-B01D-9F27FCD8ECD8}" srcOrd="1" destOrd="0" presId="urn:microsoft.com/office/officeart/2005/8/layout/vList2"/>
    <dgm:cxn modelId="{8C03BE1A-79BE-4232-9825-E9242E427F16}" type="presParOf" srcId="{EE5AE04C-F375-4ED6-94B1-C530007DFF86}" destId="{E0486C0B-BE4C-49B8-8AC1-A6C58D8B5823}" srcOrd="2" destOrd="0" presId="urn:microsoft.com/office/officeart/2005/8/layout/vList2"/>
    <dgm:cxn modelId="{7A8E410A-4BD8-4252-94D1-5A022BB05585}" type="presParOf" srcId="{EE5AE04C-F375-4ED6-94B1-C530007DFF86}" destId="{23DCD3C7-89A0-4FA6-BAF5-B9B8BE36C3E9}" srcOrd="3" destOrd="0" presId="urn:microsoft.com/office/officeart/2005/8/layout/vList2"/>
    <dgm:cxn modelId="{3D054A46-056C-42A4-9A0B-81CCCD84A63E}" type="presParOf" srcId="{EE5AE04C-F375-4ED6-94B1-C530007DFF86}" destId="{8FCF51D0-A000-4855-90F9-0F19F9F96B8B}" srcOrd="4" destOrd="0" presId="urn:microsoft.com/office/officeart/2005/8/layout/vList2"/>
    <dgm:cxn modelId="{69096079-934D-4DD1-88A3-52450CA4673F}" type="presParOf" srcId="{EE5AE04C-F375-4ED6-94B1-C530007DFF86}" destId="{D32D5EFA-BFE2-43C8-A972-A8DB66186A1D}" srcOrd="5" destOrd="0" presId="urn:microsoft.com/office/officeart/2005/8/layout/vList2"/>
    <dgm:cxn modelId="{A633C0C2-C57D-4820-A821-642E732FF05D}" type="presParOf" srcId="{EE5AE04C-F375-4ED6-94B1-C530007DFF86}" destId="{C72299EC-20DB-4867-9D14-E9922655EE68}" srcOrd="6" destOrd="0" presId="urn:microsoft.com/office/officeart/2005/8/layout/vList2"/>
    <dgm:cxn modelId="{110EF9D6-6590-4F64-B52E-22E40E7E33E7}" type="presParOf" srcId="{EE5AE04C-F375-4ED6-94B1-C530007DFF86}" destId="{F6190223-3970-454D-AB9F-52FB48A43647}" srcOrd="7" destOrd="0" presId="urn:microsoft.com/office/officeart/2005/8/layout/vList2"/>
    <dgm:cxn modelId="{2923A57A-DE1C-4583-9736-B0A8ADBD53D5}" type="presParOf" srcId="{EE5AE04C-F375-4ED6-94B1-C530007DFF86}" destId="{DB33EFD1-49B0-4641-97CA-241A0C37FD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9CB98-0D8E-45DD-B899-6FFA74784B1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6754C2-A513-4A5B-8F44-FE98D8781157}">
      <dgm:prSet/>
      <dgm:spPr/>
      <dgm:t>
        <a:bodyPr/>
        <a:lstStyle/>
        <a:p>
          <a:pPr rtl="0"/>
          <a:r>
            <a:rPr lang="en-US" b="1"/>
            <a:t>Revenue Streams</a:t>
          </a:r>
          <a:endParaRPr lang="cs-CZ"/>
        </a:p>
      </dgm:t>
    </dgm:pt>
    <dgm:pt modelId="{AF3025DF-27DA-418F-B763-1F05C3B322EB}" type="parTrans" cxnId="{87870FFA-2A10-4483-8338-FC7700AA990B}">
      <dgm:prSet/>
      <dgm:spPr/>
      <dgm:t>
        <a:bodyPr/>
        <a:lstStyle/>
        <a:p>
          <a:endParaRPr lang="cs-CZ"/>
        </a:p>
      </dgm:t>
    </dgm:pt>
    <dgm:pt modelId="{C14598D2-11B3-42B9-ACAE-787C19F8F18E}" type="sibTrans" cxnId="{87870FFA-2A10-4483-8338-FC7700AA990B}">
      <dgm:prSet/>
      <dgm:spPr/>
      <dgm:t>
        <a:bodyPr/>
        <a:lstStyle/>
        <a:p>
          <a:endParaRPr lang="cs-CZ"/>
        </a:p>
      </dgm:t>
    </dgm:pt>
    <dgm:pt modelId="{DB70062C-B76A-4A32-AF57-A743A3BDE943}">
      <dgm:prSet/>
      <dgm:spPr/>
      <dgm:t>
        <a:bodyPr/>
        <a:lstStyle/>
        <a:p>
          <a:pPr rtl="0"/>
          <a:r>
            <a:rPr lang="en-US"/>
            <a:t>If you intend to charge for your product you should charge from day one.</a:t>
          </a:r>
          <a:endParaRPr lang="cs-CZ"/>
        </a:p>
      </dgm:t>
    </dgm:pt>
    <dgm:pt modelId="{1098F5DB-9559-499E-AAE9-485192D3E93C}" type="parTrans" cxnId="{6311EE8A-3BC1-4A46-BC06-89A1EE004010}">
      <dgm:prSet/>
      <dgm:spPr/>
      <dgm:t>
        <a:bodyPr/>
        <a:lstStyle/>
        <a:p>
          <a:endParaRPr lang="cs-CZ"/>
        </a:p>
      </dgm:t>
    </dgm:pt>
    <dgm:pt modelId="{A97654AC-9136-41C1-8CC7-E09F8596A3BF}" type="sibTrans" cxnId="{6311EE8A-3BC1-4A46-BC06-89A1EE004010}">
      <dgm:prSet/>
      <dgm:spPr/>
      <dgm:t>
        <a:bodyPr/>
        <a:lstStyle/>
        <a:p>
          <a:endParaRPr lang="cs-CZ"/>
        </a:p>
      </dgm:t>
    </dgm:pt>
    <dgm:pt modelId="{BDCAE1BB-855A-4851-9FBE-39D5F75A1203}">
      <dgm:prSet/>
      <dgm:spPr/>
      <dgm:t>
        <a:bodyPr/>
        <a:lstStyle/>
        <a:p>
          <a:pPr rtl="0"/>
          <a:r>
            <a:rPr lang="en-US"/>
            <a:t>Price is part of the product</a:t>
          </a:r>
          <a:endParaRPr lang="cs-CZ"/>
        </a:p>
      </dgm:t>
    </dgm:pt>
    <dgm:pt modelId="{54E1E398-6658-4F4C-AC74-16B174E57C00}" type="parTrans" cxnId="{068716B9-908C-4481-A1F9-8222119CF595}">
      <dgm:prSet/>
      <dgm:spPr/>
      <dgm:t>
        <a:bodyPr/>
        <a:lstStyle/>
        <a:p>
          <a:endParaRPr lang="cs-CZ"/>
        </a:p>
      </dgm:t>
    </dgm:pt>
    <dgm:pt modelId="{DB0B9475-F7E8-4377-90CB-9EC12E13E291}" type="sibTrans" cxnId="{068716B9-908C-4481-A1F9-8222119CF595}">
      <dgm:prSet/>
      <dgm:spPr/>
      <dgm:t>
        <a:bodyPr/>
        <a:lstStyle/>
        <a:p>
          <a:endParaRPr lang="cs-CZ"/>
        </a:p>
      </dgm:t>
    </dgm:pt>
    <dgm:pt modelId="{85169CC3-9408-48E8-93E6-F60941BFEE12}">
      <dgm:prSet/>
      <dgm:spPr/>
      <dgm:t>
        <a:bodyPr/>
        <a:lstStyle/>
        <a:p>
          <a:pPr rtl="0"/>
          <a:r>
            <a:rPr lang="en-US"/>
            <a:t>Price defines your customers</a:t>
          </a:r>
          <a:endParaRPr lang="cs-CZ"/>
        </a:p>
      </dgm:t>
    </dgm:pt>
    <dgm:pt modelId="{2C9907CD-9D87-4FEA-BCCF-3CC6FAE3C49E}" type="parTrans" cxnId="{F388867A-56FF-43BB-919D-4119A8640835}">
      <dgm:prSet/>
      <dgm:spPr/>
      <dgm:t>
        <a:bodyPr/>
        <a:lstStyle/>
        <a:p>
          <a:endParaRPr lang="cs-CZ"/>
        </a:p>
      </dgm:t>
    </dgm:pt>
    <dgm:pt modelId="{82B9133D-7142-4D86-A854-C7DD99B8024C}" type="sibTrans" cxnId="{F388867A-56FF-43BB-919D-4119A8640835}">
      <dgm:prSet/>
      <dgm:spPr/>
      <dgm:t>
        <a:bodyPr/>
        <a:lstStyle/>
        <a:p>
          <a:endParaRPr lang="cs-CZ"/>
        </a:p>
      </dgm:t>
    </dgm:pt>
    <dgm:pt modelId="{53175A96-413B-44AC-B63D-FCA4DC0347E5}">
      <dgm:prSet/>
      <dgm:spPr/>
      <dgm:t>
        <a:bodyPr/>
        <a:lstStyle/>
        <a:p>
          <a:pPr rtl="0"/>
          <a:r>
            <a:rPr lang="en-US"/>
            <a:t>Getting paid is the first form of validation</a:t>
          </a:r>
          <a:endParaRPr lang="cs-CZ"/>
        </a:p>
      </dgm:t>
    </dgm:pt>
    <dgm:pt modelId="{02EB6ACC-B624-4017-9EEA-5B1A8F55B980}" type="parTrans" cxnId="{308DA291-829F-4B58-929D-65DED1A7BDBC}">
      <dgm:prSet/>
      <dgm:spPr/>
      <dgm:t>
        <a:bodyPr/>
        <a:lstStyle/>
        <a:p>
          <a:endParaRPr lang="cs-CZ"/>
        </a:p>
      </dgm:t>
    </dgm:pt>
    <dgm:pt modelId="{52297CB7-8711-472B-A105-FAB5E2DDFDBE}" type="sibTrans" cxnId="{308DA291-829F-4B58-929D-65DED1A7BDBC}">
      <dgm:prSet/>
      <dgm:spPr/>
      <dgm:t>
        <a:bodyPr/>
        <a:lstStyle/>
        <a:p>
          <a:endParaRPr lang="cs-CZ"/>
        </a:p>
      </dgm:t>
    </dgm:pt>
    <dgm:pt modelId="{76058760-4280-4CE0-A961-10A16936FF5B}">
      <dgm:prSet/>
      <dgm:spPr/>
      <dgm:t>
        <a:bodyPr/>
        <a:lstStyle/>
        <a:p>
          <a:pPr rtl="0"/>
          <a:r>
            <a:rPr lang="en-US" b="1"/>
            <a:t>Cost structure</a:t>
          </a:r>
          <a:endParaRPr lang="cs-CZ"/>
        </a:p>
      </dgm:t>
    </dgm:pt>
    <dgm:pt modelId="{1B472694-A5D1-445D-A7A9-9C911853A96B}" type="parTrans" cxnId="{A6F0253F-67F9-4872-82FC-B3F13C0F4391}">
      <dgm:prSet/>
      <dgm:spPr/>
      <dgm:t>
        <a:bodyPr/>
        <a:lstStyle/>
        <a:p>
          <a:endParaRPr lang="cs-CZ"/>
        </a:p>
      </dgm:t>
    </dgm:pt>
    <dgm:pt modelId="{CA32086A-5691-4210-922B-1307A5C28C5F}" type="sibTrans" cxnId="{A6F0253F-67F9-4872-82FC-B3F13C0F4391}">
      <dgm:prSet/>
      <dgm:spPr/>
      <dgm:t>
        <a:bodyPr/>
        <a:lstStyle/>
        <a:p>
          <a:endParaRPr lang="cs-CZ"/>
        </a:p>
      </dgm:t>
    </dgm:pt>
    <dgm:pt modelId="{2DD66955-DEA4-4EAA-AEBA-B2B911EDE02B}">
      <dgm:prSet/>
      <dgm:spPr/>
      <dgm:t>
        <a:bodyPr/>
        <a:lstStyle/>
        <a:p>
          <a:pPr rtl="0"/>
          <a:r>
            <a:rPr lang="en-US"/>
            <a:t>It’s hard to calculate into the future. Instead, focus on the present </a:t>
          </a:r>
          <a:endParaRPr lang="cs-CZ"/>
        </a:p>
      </dgm:t>
    </dgm:pt>
    <dgm:pt modelId="{EB9E5E90-E15B-4C1F-99FE-66BE724C6628}" type="parTrans" cxnId="{BD7AC7E2-7DC7-4A4F-9017-B5DAD0CC6DE6}">
      <dgm:prSet/>
      <dgm:spPr/>
      <dgm:t>
        <a:bodyPr/>
        <a:lstStyle/>
        <a:p>
          <a:endParaRPr lang="cs-CZ"/>
        </a:p>
      </dgm:t>
    </dgm:pt>
    <dgm:pt modelId="{B3FF334A-2A1F-473F-8A5A-D9737DBA6262}" type="sibTrans" cxnId="{BD7AC7E2-7DC7-4A4F-9017-B5DAD0CC6DE6}">
      <dgm:prSet/>
      <dgm:spPr/>
      <dgm:t>
        <a:bodyPr/>
        <a:lstStyle/>
        <a:p>
          <a:endParaRPr lang="cs-CZ"/>
        </a:p>
      </dgm:t>
    </dgm:pt>
    <dgm:pt modelId="{16472437-47E4-46DC-8446-A10346C473E1}">
      <dgm:prSet/>
      <dgm:spPr/>
      <dgm:t>
        <a:bodyPr/>
        <a:lstStyle/>
        <a:p>
          <a:pPr rtl="0"/>
          <a:r>
            <a:rPr lang="en-US"/>
            <a:t>What will it cost you to interview 30 – 50 customers?</a:t>
          </a:r>
          <a:endParaRPr lang="cs-CZ"/>
        </a:p>
      </dgm:t>
    </dgm:pt>
    <dgm:pt modelId="{B4E6F4C3-8483-42BD-9654-2FD46169FB84}" type="parTrans" cxnId="{ADEFE364-7AFD-49E7-B6C0-405E631A5180}">
      <dgm:prSet/>
      <dgm:spPr/>
      <dgm:t>
        <a:bodyPr/>
        <a:lstStyle/>
        <a:p>
          <a:endParaRPr lang="cs-CZ"/>
        </a:p>
      </dgm:t>
    </dgm:pt>
    <dgm:pt modelId="{1293B501-F977-456A-8654-B20E7E32F020}" type="sibTrans" cxnId="{ADEFE364-7AFD-49E7-B6C0-405E631A5180}">
      <dgm:prSet/>
      <dgm:spPr/>
      <dgm:t>
        <a:bodyPr/>
        <a:lstStyle/>
        <a:p>
          <a:endParaRPr lang="cs-CZ"/>
        </a:p>
      </dgm:t>
    </dgm:pt>
    <dgm:pt modelId="{22F38CAF-AE03-48DB-BAF0-72ECFE91A481}">
      <dgm:prSet/>
      <dgm:spPr/>
      <dgm:t>
        <a:bodyPr/>
        <a:lstStyle/>
        <a:p>
          <a:pPr rtl="0"/>
          <a:r>
            <a:rPr lang="en-US"/>
            <a:t>What will it cost you to build and launch your MVP?</a:t>
          </a:r>
          <a:endParaRPr lang="cs-CZ"/>
        </a:p>
      </dgm:t>
    </dgm:pt>
    <dgm:pt modelId="{14A19EC5-105C-4A18-B971-6002417994ED}" type="parTrans" cxnId="{7BAEFF40-B36C-46BC-82B9-D4DA93C417CD}">
      <dgm:prSet/>
      <dgm:spPr/>
      <dgm:t>
        <a:bodyPr/>
        <a:lstStyle/>
        <a:p>
          <a:endParaRPr lang="cs-CZ"/>
        </a:p>
      </dgm:t>
    </dgm:pt>
    <dgm:pt modelId="{DA294DCE-A8B0-4068-8175-4C3CA55A7885}" type="sibTrans" cxnId="{7BAEFF40-B36C-46BC-82B9-D4DA93C417CD}">
      <dgm:prSet/>
      <dgm:spPr/>
      <dgm:t>
        <a:bodyPr/>
        <a:lstStyle/>
        <a:p>
          <a:endParaRPr lang="cs-CZ"/>
        </a:p>
      </dgm:t>
    </dgm:pt>
    <dgm:pt modelId="{0A171E20-9ACB-4F59-94E6-E92445A8F1D6}">
      <dgm:prSet/>
      <dgm:spPr/>
      <dgm:t>
        <a:bodyPr/>
        <a:lstStyle/>
        <a:p>
          <a:pPr rtl="0"/>
          <a:r>
            <a:rPr lang="en-US"/>
            <a:t>What will your ongoing burn rate look like in terms of both fixed and variable costs?</a:t>
          </a:r>
          <a:endParaRPr lang="cs-CZ"/>
        </a:p>
      </dgm:t>
    </dgm:pt>
    <dgm:pt modelId="{CEEFD9AC-87F1-4624-94B7-185FE3BB8A7A}" type="parTrans" cxnId="{76ADB931-7393-46EB-8CCF-EE001995D3E7}">
      <dgm:prSet/>
      <dgm:spPr/>
      <dgm:t>
        <a:bodyPr/>
        <a:lstStyle/>
        <a:p>
          <a:endParaRPr lang="cs-CZ"/>
        </a:p>
      </dgm:t>
    </dgm:pt>
    <dgm:pt modelId="{4F05798C-6E3D-4C56-8643-D4AF9BF6DD08}" type="sibTrans" cxnId="{76ADB931-7393-46EB-8CCF-EE001995D3E7}">
      <dgm:prSet/>
      <dgm:spPr/>
      <dgm:t>
        <a:bodyPr/>
        <a:lstStyle/>
        <a:p>
          <a:endParaRPr lang="cs-CZ"/>
        </a:p>
      </dgm:t>
    </dgm:pt>
    <dgm:pt modelId="{DA4F8138-425B-4B57-89DE-543EAFBB835B}" type="pres">
      <dgm:prSet presAssocID="{F6F9CB98-0D8E-45DD-B899-6FFA74784B14}" presName="linear" presStyleCnt="0">
        <dgm:presLayoutVars>
          <dgm:animLvl val="lvl"/>
          <dgm:resizeHandles val="exact"/>
        </dgm:presLayoutVars>
      </dgm:prSet>
      <dgm:spPr/>
    </dgm:pt>
    <dgm:pt modelId="{63379D31-249E-43B9-B710-43D791E25B9D}" type="pres">
      <dgm:prSet presAssocID="{D76754C2-A513-4A5B-8F44-FE98D87811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2ABCB6-FF97-4BDF-A00C-924B4488564C}" type="pres">
      <dgm:prSet presAssocID="{C14598D2-11B3-42B9-ACAE-787C19F8F18E}" presName="spacer" presStyleCnt="0"/>
      <dgm:spPr/>
    </dgm:pt>
    <dgm:pt modelId="{6E6153E7-0B70-4F03-B59D-F6B3BAEA0543}" type="pres">
      <dgm:prSet presAssocID="{DB70062C-B76A-4A32-AF57-A743A3BDE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63C4D6-1D79-4C45-AE2F-E86BDF0BF4C4}" type="pres">
      <dgm:prSet presAssocID="{DB70062C-B76A-4A32-AF57-A743A3BDE943}" presName="childText" presStyleLbl="revTx" presStyleIdx="0" presStyleCnt="2">
        <dgm:presLayoutVars>
          <dgm:bulletEnabled val="1"/>
        </dgm:presLayoutVars>
      </dgm:prSet>
      <dgm:spPr/>
    </dgm:pt>
    <dgm:pt modelId="{58A35D51-F10F-4073-BB8E-F837D4B351B0}" type="pres">
      <dgm:prSet presAssocID="{76058760-4280-4CE0-A961-10A16936FF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6E60C4-BE91-4006-90F4-3EE4826A5583}" type="pres">
      <dgm:prSet presAssocID="{CA32086A-5691-4210-922B-1307A5C28C5F}" presName="spacer" presStyleCnt="0"/>
      <dgm:spPr/>
    </dgm:pt>
    <dgm:pt modelId="{79FCAF0E-2AD2-4C22-A420-8DDCC4A19826}" type="pres">
      <dgm:prSet presAssocID="{2DD66955-DEA4-4EAA-AEBA-B2B911EDE02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E190ED3-767C-4C63-8FD9-EC49CF63A401}" type="pres">
      <dgm:prSet presAssocID="{2DD66955-DEA4-4EAA-AEBA-B2B911EDE02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ADB931-7393-46EB-8CCF-EE001995D3E7}" srcId="{2DD66955-DEA4-4EAA-AEBA-B2B911EDE02B}" destId="{0A171E20-9ACB-4F59-94E6-E92445A8F1D6}" srcOrd="2" destOrd="0" parTransId="{CEEFD9AC-87F1-4624-94B7-185FE3BB8A7A}" sibTransId="{4F05798C-6E3D-4C56-8643-D4AF9BF6DD08}"/>
    <dgm:cxn modelId="{5F61D83D-203A-4DE3-87C1-FB94FC298C9E}" type="presOf" srcId="{22F38CAF-AE03-48DB-BAF0-72ECFE91A481}" destId="{0E190ED3-767C-4C63-8FD9-EC49CF63A401}" srcOrd="0" destOrd="1" presId="urn:microsoft.com/office/officeart/2005/8/layout/vList2"/>
    <dgm:cxn modelId="{A6F0253F-67F9-4872-82FC-B3F13C0F4391}" srcId="{F6F9CB98-0D8E-45DD-B899-6FFA74784B14}" destId="{76058760-4280-4CE0-A961-10A16936FF5B}" srcOrd="2" destOrd="0" parTransId="{1B472694-A5D1-445D-A7A9-9C911853A96B}" sibTransId="{CA32086A-5691-4210-922B-1307A5C28C5F}"/>
    <dgm:cxn modelId="{7BAEFF40-B36C-46BC-82B9-D4DA93C417CD}" srcId="{2DD66955-DEA4-4EAA-AEBA-B2B911EDE02B}" destId="{22F38CAF-AE03-48DB-BAF0-72ECFE91A481}" srcOrd="1" destOrd="0" parTransId="{14A19EC5-105C-4A18-B971-6002417994ED}" sibTransId="{DA294DCE-A8B0-4068-8175-4C3CA55A7885}"/>
    <dgm:cxn modelId="{8065F142-CE77-437C-9DA0-29A18B5906D9}" type="presOf" srcId="{BDCAE1BB-855A-4851-9FBE-39D5F75A1203}" destId="{1F63C4D6-1D79-4C45-AE2F-E86BDF0BF4C4}" srcOrd="0" destOrd="0" presId="urn:microsoft.com/office/officeart/2005/8/layout/vList2"/>
    <dgm:cxn modelId="{ADEFE364-7AFD-49E7-B6C0-405E631A5180}" srcId="{2DD66955-DEA4-4EAA-AEBA-B2B911EDE02B}" destId="{16472437-47E4-46DC-8446-A10346C473E1}" srcOrd="0" destOrd="0" parTransId="{B4E6F4C3-8483-42BD-9654-2FD46169FB84}" sibTransId="{1293B501-F977-456A-8654-B20E7E32F020}"/>
    <dgm:cxn modelId="{3DEA8466-8B1A-4B03-B4C0-37CC2933E0D6}" type="presOf" srcId="{16472437-47E4-46DC-8446-A10346C473E1}" destId="{0E190ED3-767C-4C63-8FD9-EC49CF63A401}" srcOrd="0" destOrd="0" presId="urn:microsoft.com/office/officeart/2005/8/layout/vList2"/>
    <dgm:cxn modelId="{2CB3526D-0E6B-42E9-9F76-130C3F711B65}" type="presOf" srcId="{53175A96-413B-44AC-B63D-FCA4DC0347E5}" destId="{1F63C4D6-1D79-4C45-AE2F-E86BDF0BF4C4}" srcOrd="0" destOrd="2" presId="urn:microsoft.com/office/officeart/2005/8/layout/vList2"/>
    <dgm:cxn modelId="{F388867A-56FF-43BB-919D-4119A8640835}" srcId="{DB70062C-B76A-4A32-AF57-A743A3BDE943}" destId="{85169CC3-9408-48E8-93E6-F60941BFEE12}" srcOrd="1" destOrd="0" parTransId="{2C9907CD-9D87-4FEA-BCCF-3CC6FAE3C49E}" sibTransId="{82B9133D-7142-4D86-A854-C7DD99B8024C}"/>
    <dgm:cxn modelId="{A1ACDB7F-6F2B-4CF8-AD39-4AB09E7D7A82}" type="presOf" srcId="{DB70062C-B76A-4A32-AF57-A743A3BDE943}" destId="{6E6153E7-0B70-4F03-B59D-F6B3BAEA0543}" srcOrd="0" destOrd="0" presId="urn:microsoft.com/office/officeart/2005/8/layout/vList2"/>
    <dgm:cxn modelId="{58826B80-5827-4AF9-BA41-60E3E393A983}" type="presOf" srcId="{76058760-4280-4CE0-A961-10A16936FF5B}" destId="{58A35D51-F10F-4073-BB8E-F837D4B351B0}" srcOrd="0" destOrd="0" presId="urn:microsoft.com/office/officeart/2005/8/layout/vList2"/>
    <dgm:cxn modelId="{6311EE8A-3BC1-4A46-BC06-89A1EE004010}" srcId="{F6F9CB98-0D8E-45DD-B899-6FFA74784B14}" destId="{DB70062C-B76A-4A32-AF57-A743A3BDE943}" srcOrd="1" destOrd="0" parTransId="{1098F5DB-9559-499E-AAE9-485192D3E93C}" sibTransId="{A97654AC-9136-41C1-8CC7-E09F8596A3BF}"/>
    <dgm:cxn modelId="{308DA291-829F-4B58-929D-65DED1A7BDBC}" srcId="{DB70062C-B76A-4A32-AF57-A743A3BDE943}" destId="{53175A96-413B-44AC-B63D-FCA4DC0347E5}" srcOrd="2" destOrd="0" parTransId="{02EB6ACC-B624-4017-9EEA-5B1A8F55B980}" sibTransId="{52297CB7-8711-472B-A105-FAB5E2DDFDBE}"/>
    <dgm:cxn modelId="{10335D97-54A0-4F67-A534-08A467CD7ABE}" type="presOf" srcId="{85169CC3-9408-48E8-93E6-F60941BFEE12}" destId="{1F63C4D6-1D79-4C45-AE2F-E86BDF0BF4C4}" srcOrd="0" destOrd="1" presId="urn:microsoft.com/office/officeart/2005/8/layout/vList2"/>
    <dgm:cxn modelId="{BA41DBA8-684D-4D1A-B535-6EB81238E735}" type="presOf" srcId="{D76754C2-A513-4A5B-8F44-FE98D8781157}" destId="{63379D31-249E-43B9-B710-43D791E25B9D}" srcOrd="0" destOrd="0" presId="urn:microsoft.com/office/officeart/2005/8/layout/vList2"/>
    <dgm:cxn modelId="{068716B9-908C-4481-A1F9-8222119CF595}" srcId="{DB70062C-B76A-4A32-AF57-A743A3BDE943}" destId="{BDCAE1BB-855A-4851-9FBE-39D5F75A1203}" srcOrd="0" destOrd="0" parTransId="{54E1E398-6658-4F4C-AC74-16B174E57C00}" sibTransId="{DB0B9475-F7E8-4377-90CB-9EC12E13E291}"/>
    <dgm:cxn modelId="{2AD2F7C8-75B5-4E9D-BE55-103331B5C187}" type="presOf" srcId="{F6F9CB98-0D8E-45DD-B899-6FFA74784B14}" destId="{DA4F8138-425B-4B57-89DE-543EAFBB835B}" srcOrd="0" destOrd="0" presId="urn:microsoft.com/office/officeart/2005/8/layout/vList2"/>
    <dgm:cxn modelId="{4FDDC2DB-6EAC-4321-94E3-27D2A8AF7171}" type="presOf" srcId="{0A171E20-9ACB-4F59-94E6-E92445A8F1D6}" destId="{0E190ED3-767C-4C63-8FD9-EC49CF63A401}" srcOrd="0" destOrd="2" presId="urn:microsoft.com/office/officeart/2005/8/layout/vList2"/>
    <dgm:cxn modelId="{BD7AC7E2-7DC7-4A4F-9017-B5DAD0CC6DE6}" srcId="{F6F9CB98-0D8E-45DD-B899-6FFA74784B14}" destId="{2DD66955-DEA4-4EAA-AEBA-B2B911EDE02B}" srcOrd="3" destOrd="0" parTransId="{EB9E5E90-E15B-4C1F-99FE-66BE724C6628}" sibTransId="{B3FF334A-2A1F-473F-8A5A-D9737DBA6262}"/>
    <dgm:cxn modelId="{84FE28F0-22EC-4126-8614-B74B9F3AE602}" type="presOf" srcId="{2DD66955-DEA4-4EAA-AEBA-B2B911EDE02B}" destId="{79FCAF0E-2AD2-4C22-A420-8DDCC4A19826}" srcOrd="0" destOrd="0" presId="urn:microsoft.com/office/officeart/2005/8/layout/vList2"/>
    <dgm:cxn modelId="{87870FFA-2A10-4483-8338-FC7700AA990B}" srcId="{F6F9CB98-0D8E-45DD-B899-6FFA74784B14}" destId="{D76754C2-A513-4A5B-8F44-FE98D8781157}" srcOrd="0" destOrd="0" parTransId="{AF3025DF-27DA-418F-B763-1F05C3B322EB}" sibTransId="{C14598D2-11B3-42B9-ACAE-787C19F8F18E}"/>
    <dgm:cxn modelId="{089C3AE1-77CE-4E14-B227-4A742000CF62}" type="presParOf" srcId="{DA4F8138-425B-4B57-89DE-543EAFBB835B}" destId="{63379D31-249E-43B9-B710-43D791E25B9D}" srcOrd="0" destOrd="0" presId="urn:microsoft.com/office/officeart/2005/8/layout/vList2"/>
    <dgm:cxn modelId="{C4016E40-C173-4FF0-95D2-85CCDC34A4CB}" type="presParOf" srcId="{DA4F8138-425B-4B57-89DE-543EAFBB835B}" destId="{542ABCB6-FF97-4BDF-A00C-924B4488564C}" srcOrd="1" destOrd="0" presId="urn:microsoft.com/office/officeart/2005/8/layout/vList2"/>
    <dgm:cxn modelId="{F8855574-5903-4826-B334-8118F59329B5}" type="presParOf" srcId="{DA4F8138-425B-4B57-89DE-543EAFBB835B}" destId="{6E6153E7-0B70-4F03-B59D-F6B3BAEA0543}" srcOrd="2" destOrd="0" presId="urn:microsoft.com/office/officeart/2005/8/layout/vList2"/>
    <dgm:cxn modelId="{64A952EF-AC92-457D-8E3E-8B0138D93748}" type="presParOf" srcId="{DA4F8138-425B-4B57-89DE-543EAFBB835B}" destId="{1F63C4D6-1D79-4C45-AE2F-E86BDF0BF4C4}" srcOrd="3" destOrd="0" presId="urn:microsoft.com/office/officeart/2005/8/layout/vList2"/>
    <dgm:cxn modelId="{7305F589-AAFD-45C3-92B5-2A84A0F8FB6E}" type="presParOf" srcId="{DA4F8138-425B-4B57-89DE-543EAFBB835B}" destId="{58A35D51-F10F-4073-BB8E-F837D4B351B0}" srcOrd="4" destOrd="0" presId="urn:microsoft.com/office/officeart/2005/8/layout/vList2"/>
    <dgm:cxn modelId="{A4AB9721-E304-40CB-AF78-0368D983B455}" type="presParOf" srcId="{DA4F8138-425B-4B57-89DE-543EAFBB835B}" destId="{536E60C4-BE91-4006-90F4-3EE4826A5583}" srcOrd="5" destOrd="0" presId="urn:microsoft.com/office/officeart/2005/8/layout/vList2"/>
    <dgm:cxn modelId="{267B8D91-9B3A-453B-87C5-74252E6DBAAC}" type="presParOf" srcId="{DA4F8138-425B-4B57-89DE-543EAFBB835B}" destId="{79FCAF0E-2AD2-4C22-A420-8DDCC4A19826}" srcOrd="6" destOrd="0" presId="urn:microsoft.com/office/officeart/2005/8/layout/vList2"/>
    <dgm:cxn modelId="{ADD44B9D-599D-473B-8346-7C5E1D876FA0}" type="presParOf" srcId="{DA4F8138-425B-4B57-89DE-543EAFBB835B}" destId="{0E190ED3-767C-4C63-8FD9-EC49CF63A40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9CCC2-6FDA-4EAD-85CF-B1521439C698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23782320-85F1-4DA2-8020-3CB4F10FE398}">
      <dgm:prSet phldrT="[Text]"/>
      <dgm:spPr/>
      <dgm:t>
        <a:bodyPr/>
        <a:lstStyle/>
        <a:p>
          <a:r>
            <a:rPr lang="cs-CZ"/>
            <a:t>Aqusition</a:t>
          </a:r>
        </a:p>
      </dgm:t>
    </dgm:pt>
    <dgm:pt modelId="{415FD88B-1443-494C-A854-F88C18823BB2}" type="parTrans" cxnId="{6E02A33E-5FC3-40D2-9D47-1441C03930D9}">
      <dgm:prSet/>
      <dgm:spPr/>
      <dgm:t>
        <a:bodyPr/>
        <a:lstStyle/>
        <a:p>
          <a:endParaRPr lang="cs-CZ"/>
        </a:p>
      </dgm:t>
    </dgm:pt>
    <dgm:pt modelId="{E8A769AA-D724-47CE-9785-70C25181D203}" type="sibTrans" cxnId="{6E02A33E-5FC3-40D2-9D47-1441C03930D9}">
      <dgm:prSet/>
      <dgm:spPr/>
      <dgm:t>
        <a:bodyPr/>
        <a:lstStyle/>
        <a:p>
          <a:endParaRPr lang="cs-CZ"/>
        </a:p>
      </dgm:t>
    </dgm:pt>
    <dgm:pt modelId="{9AB48D2A-48B8-448B-99F1-20782CF4501E}">
      <dgm:prSet phldrT="[Text]"/>
      <dgm:spPr/>
      <dgm:t>
        <a:bodyPr/>
        <a:lstStyle/>
        <a:p>
          <a:r>
            <a:rPr lang="cs-CZ"/>
            <a:t>Activation</a:t>
          </a:r>
        </a:p>
      </dgm:t>
    </dgm:pt>
    <dgm:pt modelId="{EF3509E8-A404-49EF-944B-87F7587F881E}" type="parTrans" cxnId="{4B814A4B-FBC7-43B5-BA3F-78A1DE74E1DC}">
      <dgm:prSet/>
      <dgm:spPr/>
      <dgm:t>
        <a:bodyPr/>
        <a:lstStyle/>
        <a:p>
          <a:endParaRPr lang="cs-CZ"/>
        </a:p>
      </dgm:t>
    </dgm:pt>
    <dgm:pt modelId="{184E14E0-4B18-4EC6-ADC5-DEEF5078797A}" type="sibTrans" cxnId="{4B814A4B-FBC7-43B5-BA3F-78A1DE74E1DC}">
      <dgm:prSet/>
      <dgm:spPr/>
      <dgm:t>
        <a:bodyPr/>
        <a:lstStyle/>
        <a:p>
          <a:endParaRPr lang="cs-CZ"/>
        </a:p>
      </dgm:t>
    </dgm:pt>
    <dgm:pt modelId="{EE70FF9F-C454-4118-B386-29F23237BA87}">
      <dgm:prSet phldrT="[Text]"/>
      <dgm:spPr/>
      <dgm:t>
        <a:bodyPr/>
        <a:lstStyle/>
        <a:p>
          <a:r>
            <a:rPr lang="cs-CZ"/>
            <a:t>Retention</a:t>
          </a:r>
        </a:p>
      </dgm:t>
    </dgm:pt>
    <dgm:pt modelId="{C8EFB549-C77E-4E50-BF1A-27A380C75D8B}" type="parTrans" cxnId="{5FFA34AD-ADD7-4041-9E1C-0B82C3F0AA99}">
      <dgm:prSet/>
      <dgm:spPr/>
      <dgm:t>
        <a:bodyPr/>
        <a:lstStyle/>
        <a:p>
          <a:endParaRPr lang="cs-CZ"/>
        </a:p>
      </dgm:t>
    </dgm:pt>
    <dgm:pt modelId="{E274FE47-E35E-4F89-AA8B-A2D1C1CFCD0E}" type="sibTrans" cxnId="{5FFA34AD-ADD7-4041-9E1C-0B82C3F0AA99}">
      <dgm:prSet/>
      <dgm:spPr/>
      <dgm:t>
        <a:bodyPr/>
        <a:lstStyle/>
        <a:p>
          <a:endParaRPr lang="cs-CZ"/>
        </a:p>
      </dgm:t>
    </dgm:pt>
    <dgm:pt modelId="{BD1BD58D-663C-488B-8B4A-0E212ACF655B}">
      <dgm:prSet phldrT="[Text]"/>
      <dgm:spPr/>
      <dgm:t>
        <a:bodyPr/>
        <a:lstStyle/>
        <a:p>
          <a:r>
            <a:rPr lang="cs-CZ"/>
            <a:t>Revenue</a:t>
          </a:r>
        </a:p>
      </dgm:t>
    </dgm:pt>
    <dgm:pt modelId="{9FD4E2B6-73A1-4772-8545-80A9611BB9FE}" type="parTrans" cxnId="{AFFD636D-5270-472E-87E4-50319745DDAB}">
      <dgm:prSet/>
      <dgm:spPr/>
      <dgm:t>
        <a:bodyPr/>
        <a:lstStyle/>
        <a:p>
          <a:endParaRPr lang="cs-CZ"/>
        </a:p>
      </dgm:t>
    </dgm:pt>
    <dgm:pt modelId="{EDD25EF6-91DC-432A-8952-62468546BF4C}" type="sibTrans" cxnId="{AFFD636D-5270-472E-87E4-50319745DDAB}">
      <dgm:prSet/>
      <dgm:spPr/>
      <dgm:t>
        <a:bodyPr/>
        <a:lstStyle/>
        <a:p>
          <a:endParaRPr lang="cs-CZ"/>
        </a:p>
      </dgm:t>
    </dgm:pt>
    <dgm:pt modelId="{4FA9F4E9-5AA3-4733-BEE0-466380677B35}">
      <dgm:prSet phldrT="[Text]"/>
      <dgm:spPr/>
      <dgm:t>
        <a:bodyPr/>
        <a:lstStyle/>
        <a:p>
          <a:r>
            <a:rPr lang="cs-CZ"/>
            <a:t>Referral</a:t>
          </a:r>
        </a:p>
      </dgm:t>
    </dgm:pt>
    <dgm:pt modelId="{F293D3A8-64DD-4D27-B88B-936CDF42A005}" type="parTrans" cxnId="{5ADD69AD-8D28-4114-81C9-7E04C4F9B1BB}">
      <dgm:prSet/>
      <dgm:spPr/>
      <dgm:t>
        <a:bodyPr/>
        <a:lstStyle/>
        <a:p>
          <a:endParaRPr lang="cs-CZ"/>
        </a:p>
      </dgm:t>
    </dgm:pt>
    <dgm:pt modelId="{051871E1-9C40-451B-A18D-91C1E7D89112}" type="sibTrans" cxnId="{5ADD69AD-8D28-4114-81C9-7E04C4F9B1BB}">
      <dgm:prSet/>
      <dgm:spPr/>
      <dgm:t>
        <a:bodyPr/>
        <a:lstStyle/>
        <a:p>
          <a:endParaRPr lang="cs-CZ"/>
        </a:p>
      </dgm:t>
    </dgm:pt>
    <dgm:pt modelId="{C0310D48-8F93-4E58-A9DF-DBB3E37C9D29}" type="pres">
      <dgm:prSet presAssocID="{8109CCC2-6FDA-4EAD-85CF-B1521439C698}" presName="Name0" presStyleCnt="0">
        <dgm:presLayoutVars>
          <dgm:dir/>
          <dgm:animLvl val="lvl"/>
          <dgm:resizeHandles val="exact"/>
        </dgm:presLayoutVars>
      </dgm:prSet>
      <dgm:spPr/>
    </dgm:pt>
    <dgm:pt modelId="{EB9F7382-C48C-4F6D-B2A0-A54E8EA23642}" type="pres">
      <dgm:prSet presAssocID="{23782320-85F1-4DA2-8020-3CB4F10FE398}" presName="Name8" presStyleCnt="0"/>
      <dgm:spPr/>
    </dgm:pt>
    <dgm:pt modelId="{DA0FCFD2-1B19-4F43-BD61-4433777E6C74}" type="pres">
      <dgm:prSet presAssocID="{23782320-85F1-4DA2-8020-3CB4F10FE398}" presName="level" presStyleLbl="node1" presStyleIdx="0" presStyleCnt="5" custLinFactNeighborX="-26384" custLinFactNeighborY="-36958">
        <dgm:presLayoutVars>
          <dgm:chMax val="1"/>
          <dgm:bulletEnabled val="1"/>
        </dgm:presLayoutVars>
      </dgm:prSet>
      <dgm:spPr/>
    </dgm:pt>
    <dgm:pt modelId="{41A13EB9-DADF-4EAE-BAC5-BDE60872F279}" type="pres">
      <dgm:prSet presAssocID="{23782320-85F1-4DA2-8020-3CB4F10FE3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41C797-55EB-4D90-85B5-A21B41D8A1E9}" type="pres">
      <dgm:prSet presAssocID="{9AB48D2A-48B8-448B-99F1-20782CF4501E}" presName="Name8" presStyleCnt="0"/>
      <dgm:spPr/>
    </dgm:pt>
    <dgm:pt modelId="{31C46086-E639-44D9-82EB-D406F195F0D2}" type="pres">
      <dgm:prSet presAssocID="{9AB48D2A-48B8-448B-99F1-20782CF4501E}" presName="level" presStyleLbl="node1" presStyleIdx="1" presStyleCnt="5">
        <dgm:presLayoutVars>
          <dgm:chMax val="1"/>
          <dgm:bulletEnabled val="1"/>
        </dgm:presLayoutVars>
      </dgm:prSet>
      <dgm:spPr/>
    </dgm:pt>
    <dgm:pt modelId="{F98147C6-9696-44F7-B6AE-18FAD4FEFEC8}" type="pres">
      <dgm:prSet presAssocID="{9AB48D2A-48B8-448B-99F1-20782CF450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A0D8CD-2AE9-41E2-A6F9-45B7613175AE}" type="pres">
      <dgm:prSet presAssocID="{EE70FF9F-C454-4118-B386-29F23237BA87}" presName="Name8" presStyleCnt="0"/>
      <dgm:spPr/>
    </dgm:pt>
    <dgm:pt modelId="{DDB94051-C985-4BA5-8C3A-44896ACEF937}" type="pres">
      <dgm:prSet presAssocID="{EE70FF9F-C454-4118-B386-29F23237BA87}" presName="level" presStyleLbl="node1" presStyleIdx="2" presStyleCnt="5">
        <dgm:presLayoutVars>
          <dgm:chMax val="1"/>
          <dgm:bulletEnabled val="1"/>
        </dgm:presLayoutVars>
      </dgm:prSet>
      <dgm:spPr/>
    </dgm:pt>
    <dgm:pt modelId="{48581E28-556A-43C5-B5CE-F9DBD67E8D24}" type="pres">
      <dgm:prSet presAssocID="{EE70FF9F-C454-4118-B386-29F23237BA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B9DBAB-B24E-443C-88E9-30B5E281543B}" type="pres">
      <dgm:prSet presAssocID="{BD1BD58D-663C-488B-8B4A-0E212ACF655B}" presName="Name8" presStyleCnt="0"/>
      <dgm:spPr/>
    </dgm:pt>
    <dgm:pt modelId="{EB1558BD-CD86-47A1-842F-1E43833217C5}" type="pres">
      <dgm:prSet presAssocID="{BD1BD58D-663C-488B-8B4A-0E212ACF655B}" presName="level" presStyleLbl="node1" presStyleIdx="3" presStyleCnt="5">
        <dgm:presLayoutVars>
          <dgm:chMax val="1"/>
          <dgm:bulletEnabled val="1"/>
        </dgm:presLayoutVars>
      </dgm:prSet>
      <dgm:spPr/>
    </dgm:pt>
    <dgm:pt modelId="{8207134F-A455-4D58-A185-CD0FA47B9229}" type="pres">
      <dgm:prSet presAssocID="{BD1BD58D-663C-488B-8B4A-0E212ACF65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E051C9-FD5E-4936-BD52-664624DD6E5E}" type="pres">
      <dgm:prSet presAssocID="{4FA9F4E9-5AA3-4733-BEE0-466380677B35}" presName="Name8" presStyleCnt="0"/>
      <dgm:spPr/>
    </dgm:pt>
    <dgm:pt modelId="{866B0C53-67F7-4622-821D-5B1B618C05EF}" type="pres">
      <dgm:prSet presAssocID="{4FA9F4E9-5AA3-4733-BEE0-466380677B35}" presName="level" presStyleLbl="node1" presStyleIdx="4" presStyleCnt="5">
        <dgm:presLayoutVars>
          <dgm:chMax val="1"/>
          <dgm:bulletEnabled val="1"/>
        </dgm:presLayoutVars>
      </dgm:prSet>
      <dgm:spPr/>
    </dgm:pt>
    <dgm:pt modelId="{88BC728C-BA77-4EEF-992F-713DF718A7F3}" type="pres">
      <dgm:prSet presAssocID="{4FA9F4E9-5AA3-4733-BEE0-466380677B3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97D9602-C27F-4686-A261-B0D8D9027BD9}" type="presOf" srcId="{8109CCC2-6FDA-4EAD-85CF-B1521439C698}" destId="{C0310D48-8F93-4E58-A9DF-DBB3E37C9D29}" srcOrd="0" destOrd="0" presId="urn:microsoft.com/office/officeart/2005/8/layout/pyramid3"/>
    <dgm:cxn modelId="{A166D006-200D-42EA-9310-949F5DF43FB1}" type="presOf" srcId="{9AB48D2A-48B8-448B-99F1-20782CF4501E}" destId="{F98147C6-9696-44F7-B6AE-18FAD4FEFEC8}" srcOrd="1" destOrd="0" presId="urn:microsoft.com/office/officeart/2005/8/layout/pyramid3"/>
    <dgm:cxn modelId="{E837C416-D019-4BBB-BC42-75E750368217}" type="presOf" srcId="{23782320-85F1-4DA2-8020-3CB4F10FE398}" destId="{41A13EB9-DADF-4EAE-BAC5-BDE60872F279}" srcOrd="1" destOrd="0" presId="urn:microsoft.com/office/officeart/2005/8/layout/pyramid3"/>
    <dgm:cxn modelId="{802C5C34-A03F-4B0B-A18F-982C3712FE47}" type="presOf" srcId="{BD1BD58D-663C-488B-8B4A-0E212ACF655B}" destId="{EB1558BD-CD86-47A1-842F-1E43833217C5}" srcOrd="0" destOrd="0" presId="urn:microsoft.com/office/officeart/2005/8/layout/pyramid3"/>
    <dgm:cxn modelId="{6E02A33E-5FC3-40D2-9D47-1441C03930D9}" srcId="{8109CCC2-6FDA-4EAD-85CF-B1521439C698}" destId="{23782320-85F1-4DA2-8020-3CB4F10FE398}" srcOrd="0" destOrd="0" parTransId="{415FD88B-1443-494C-A854-F88C18823BB2}" sibTransId="{E8A769AA-D724-47CE-9785-70C25181D203}"/>
    <dgm:cxn modelId="{4B814A4B-FBC7-43B5-BA3F-78A1DE74E1DC}" srcId="{8109CCC2-6FDA-4EAD-85CF-B1521439C698}" destId="{9AB48D2A-48B8-448B-99F1-20782CF4501E}" srcOrd="1" destOrd="0" parTransId="{EF3509E8-A404-49EF-944B-87F7587F881E}" sibTransId="{184E14E0-4B18-4EC6-ADC5-DEEF5078797A}"/>
    <dgm:cxn modelId="{AFFD636D-5270-472E-87E4-50319745DDAB}" srcId="{8109CCC2-6FDA-4EAD-85CF-B1521439C698}" destId="{BD1BD58D-663C-488B-8B4A-0E212ACF655B}" srcOrd="3" destOrd="0" parTransId="{9FD4E2B6-73A1-4772-8545-80A9611BB9FE}" sibTransId="{EDD25EF6-91DC-432A-8952-62468546BF4C}"/>
    <dgm:cxn modelId="{9E27994D-D63E-466D-A36D-EC46AB18985D}" type="presOf" srcId="{9AB48D2A-48B8-448B-99F1-20782CF4501E}" destId="{31C46086-E639-44D9-82EB-D406F195F0D2}" srcOrd="0" destOrd="0" presId="urn:microsoft.com/office/officeart/2005/8/layout/pyramid3"/>
    <dgm:cxn modelId="{BD1E114E-15B4-487D-B2A5-FD772B117BA0}" type="presOf" srcId="{BD1BD58D-663C-488B-8B4A-0E212ACF655B}" destId="{8207134F-A455-4D58-A185-CD0FA47B9229}" srcOrd="1" destOrd="0" presId="urn:microsoft.com/office/officeart/2005/8/layout/pyramid3"/>
    <dgm:cxn modelId="{5FFA34AD-ADD7-4041-9E1C-0B82C3F0AA99}" srcId="{8109CCC2-6FDA-4EAD-85CF-B1521439C698}" destId="{EE70FF9F-C454-4118-B386-29F23237BA87}" srcOrd="2" destOrd="0" parTransId="{C8EFB549-C77E-4E50-BF1A-27A380C75D8B}" sibTransId="{E274FE47-E35E-4F89-AA8B-A2D1C1CFCD0E}"/>
    <dgm:cxn modelId="{5ADD69AD-8D28-4114-81C9-7E04C4F9B1BB}" srcId="{8109CCC2-6FDA-4EAD-85CF-B1521439C698}" destId="{4FA9F4E9-5AA3-4733-BEE0-466380677B35}" srcOrd="4" destOrd="0" parTransId="{F293D3A8-64DD-4D27-B88B-936CDF42A005}" sibTransId="{051871E1-9C40-451B-A18D-91C1E7D89112}"/>
    <dgm:cxn modelId="{5C3CE0B6-AA60-4DE2-94E8-BF3A571D5A1C}" type="presOf" srcId="{4FA9F4E9-5AA3-4733-BEE0-466380677B35}" destId="{88BC728C-BA77-4EEF-992F-713DF718A7F3}" srcOrd="1" destOrd="0" presId="urn:microsoft.com/office/officeart/2005/8/layout/pyramid3"/>
    <dgm:cxn modelId="{048E20CA-B071-451E-BE4F-682C5D4669E5}" type="presOf" srcId="{EE70FF9F-C454-4118-B386-29F23237BA87}" destId="{DDB94051-C985-4BA5-8C3A-44896ACEF937}" srcOrd="0" destOrd="0" presId="urn:microsoft.com/office/officeart/2005/8/layout/pyramid3"/>
    <dgm:cxn modelId="{BADAE9D3-DD30-4AFC-AD84-50020BB17EB3}" type="presOf" srcId="{4FA9F4E9-5AA3-4733-BEE0-466380677B35}" destId="{866B0C53-67F7-4622-821D-5B1B618C05EF}" srcOrd="0" destOrd="0" presId="urn:microsoft.com/office/officeart/2005/8/layout/pyramid3"/>
    <dgm:cxn modelId="{9B0ED9E5-F16F-430C-9845-EF252064E30A}" type="presOf" srcId="{23782320-85F1-4DA2-8020-3CB4F10FE398}" destId="{DA0FCFD2-1B19-4F43-BD61-4433777E6C74}" srcOrd="0" destOrd="0" presId="urn:microsoft.com/office/officeart/2005/8/layout/pyramid3"/>
    <dgm:cxn modelId="{F65222E9-5B99-4CEF-8CF3-5ACA8072DACB}" type="presOf" srcId="{EE70FF9F-C454-4118-B386-29F23237BA87}" destId="{48581E28-556A-43C5-B5CE-F9DBD67E8D24}" srcOrd="1" destOrd="0" presId="urn:microsoft.com/office/officeart/2005/8/layout/pyramid3"/>
    <dgm:cxn modelId="{894752DF-1D56-422D-B932-0A95E730B94B}" type="presParOf" srcId="{C0310D48-8F93-4E58-A9DF-DBB3E37C9D29}" destId="{EB9F7382-C48C-4F6D-B2A0-A54E8EA23642}" srcOrd="0" destOrd="0" presId="urn:microsoft.com/office/officeart/2005/8/layout/pyramid3"/>
    <dgm:cxn modelId="{5B8FFD09-CB75-493D-A877-D159F26FE827}" type="presParOf" srcId="{EB9F7382-C48C-4F6D-B2A0-A54E8EA23642}" destId="{DA0FCFD2-1B19-4F43-BD61-4433777E6C74}" srcOrd="0" destOrd="0" presId="urn:microsoft.com/office/officeart/2005/8/layout/pyramid3"/>
    <dgm:cxn modelId="{C5B9FF50-6AE6-4018-9F2F-9E2DEDEC17CC}" type="presParOf" srcId="{EB9F7382-C48C-4F6D-B2A0-A54E8EA23642}" destId="{41A13EB9-DADF-4EAE-BAC5-BDE60872F279}" srcOrd="1" destOrd="0" presId="urn:microsoft.com/office/officeart/2005/8/layout/pyramid3"/>
    <dgm:cxn modelId="{4972C8F1-4C7D-4221-92EC-00EC9874F7A9}" type="presParOf" srcId="{C0310D48-8F93-4E58-A9DF-DBB3E37C9D29}" destId="{1941C797-55EB-4D90-85B5-A21B41D8A1E9}" srcOrd="1" destOrd="0" presId="urn:microsoft.com/office/officeart/2005/8/layout/pyramid3"/>
    <dgm:cxn modelId="{173EE732-DA25-45EF-8BD7-469F163B1A90}" type="presParOf" srcId="{1941C797-55EB-4D90-85B5-A21B41D8A1E9}" destId="{31C46086-E639-44D9-82EB-D406F195F0D2}" srcOrd="0" destOrd="0" presId="urn:microsoft.com/office/officeart/2005/8/layout/pyramid3"/>
    <dgm:cxn modelId="{D5DC681A-63D0-4F93-A9B2-ED718547C230}" type="presParOf" srcId="{1941C797-55EB-4D90-85B5-A21B41D8A1E9}" destId="{F98147C6-9696-44F7-B6AE-18FAD4FEFEC8}" srcOrd="1" destOrd="0" presId="urn:microsoft.com/office/officeart/2005/8/layout/pyramid3"/>
    <dgm:cxn modelId="{C296A91B-C9ED-44FA-AD95-A7AFBB214493}" type="presParOf" srcId="{C0310D48-8F93-4E58-A9DF-DBB3E37C9D29}" destId="{B8A0D8CD-2AE9-41E2-A6F9-45B7613175AE}" srcOrd="2" destOrd="0" presId="urn:microsoft.com/office/officeart/2005/8/layout/pyramid3"/>
    <dgm:cxn modelId="{B40790E8-530A-426A-A0FB-0391AD89D144}" type="presParOf" srcId="{B8A0D8CD-2AE9-41E2-A6F9-45B7613175AE}" destId="{DDB94051-C985-4BA5-8C3A-44896ACEF937}" srcOrd="0" destOrd="0" presId="urn:microsoft.com/office/officeart/2005/8/layout/pyramid3"/>
    <dgm:cxn modelId="{4E40CE75-F4E4-45FC-B098-470D87428601}" type="presParOf" srcId="{B8A0D8CD-2AE9-41E2-A6F9-45B7613175AE}" destId="{48581E28-556A-43C5-B5CE-F9DBD67E8D24}" srcOrd="1" destOrd="0" presId="urn:microsoft.com/office/officeart/2005/8/layout/pyramid3"/>
    <dgm:cxn modelId="{AFE66D7C-B776-4018-9553-2D661C906D34}" type="presParOf" srcId="{C0310D48-8F93-4E58-A9DF-DBB3E37C9D29}" destId="{ABB9DBAB-B24E-443C-88E9-30B5E281543B}" srcOrd="3" destOrd="0" presId="urn:microsoft.com/office/officeart/2005/8/layout/pyramid3"/>
    <dgm:cxn modelId="{0ACEFAB0-CEE8-4D3C-B2B6-BF99F0BB7B4F}" type="presParOf" srcId="{ABB9DBAB-B24E-443C-88E9-30B5E281543B}" destId="{EB1558BD-CD86-47A1-842F-1E43833217C5}" srcOrd="0" destOrd="0" presId="urn:microsoft.com/office/officeart/2005/8/layout/pyramid3"/>
    <dgm:cxn modelId="{2D5DFD9C-8F87-4428-9F54-1F4C1DCB9389}" type="presParOf" srcId="{ABB9DBAB-B24E-443C-88E9-30B5E281543B}" destId="{8207134F-A455-4D58-A185-CD0FA47B9229}" srcOrd="1" destOrd="0" presId="urn:microsoft.com/office/officeart/2005/8/layout/pyramid3"/>
    <dgm:cxn modelId="{0056C3E2-7865-4409-82F6-96093EF2CF53}" type="presParOf" srcId="{C0310D48-8F93-4E58-A9DF-DBB3E37C9D29}" destId="{BFE051C9-FD5E-4936-BD52-664624DD6E5E}" srcOrd="4" destOrd="0" presId="urn:microsoft.com/office/officeart/2005/8/layout/pyramid3"/>
    <dgm:cxn modelId="{71330ABD-2628-4D6C-B6B1-050F2D843D48}" type="presParOf" srcId="{BFE051C9-FD5E-4936-BD52-664624DD6E5E}" destId="{866B0C53-67F7-4622-821D-5B1B618C05EF}" srcOrd="0" destOrd="0" presId="urn:microsoft.com/office/officeart/2005/8/layout/pyramid3"/>
    <dgm:cxn modelId="{EDF45EAC-A59C-4D69-AD42-2B5EF9012AE8}" type="presParOf" srcId="{BFE051C9-FD5E-4936-BD52-664624DD6E5E}" destId="{88BC728C-BA77-4EEF-992F-713DF718A7F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C72BE-7B84-427D-A496-E7FF87E9CF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7D76A8C-C863-453E-B123-4B593F847616}">
      <dgm:prSet/>
      <dgm:spPr/>
      <dgm:t>
        <a:bodyPr/>
        <a:lstStyle/>
        <a:p>
          <a:pPr rtl="0"/>
          <a:r>
            <a:rPr lang="en-US"/>
            <a:t>A real unfair advantage is something that cannot be easily copied or bought</a:t>
          </a:r>
          <a:endParaRPr lang="cs-CZ"/>
        </a:p>
      </dgm:t>
    </dgm:pt>
    <dgm:pt modelId="{AAB6E433-EA41-4D78-85E3-B58DE3A7FDD1}" type="parTrans" cxnId="{560CC062-6BF0-4D56-9D0C-75A6F0F5B7CF}">
      <dgm:prSet/>
      <dgm:spPr/>
      <dgm:t>
        <a:bodyPr/>
        <a:lstStyle/>
        <a:p>
          <a:endParaRPr lang="cs-CZ"/>
        </a:p>
      </dgm:t>
    </dgm:pt>
    <dgm:pt modelId="{5EE1AC2A-9378-41E5-A850-2EC808439E5B}" type="sibTrans" cxnId="{560CC062-6BF0-4D56-9D0C-75A6F0F5B7CF}">
      <dgm:prSet/>
      <dgm:spPr/>
      <dgm:t>
        <a:bodyPr/>
        <a:lstStyle/>
        <a:p>
          <a:endParaRPr lang="cs-CZ"/>
        </a:p>
      </dgm:t>
    </dgm:pt>
    <dgm:pt modelId="{515F4511-4937-45E5-A3E4-63BFAC8233AC}">
      <dgm:prSet/>
      <dgm:spPr/>
      <dgm:t>
        <a:bodyPr/>
        <a:lstStyle/>
        <a:p>
          <a:pPr rtl="0"/>
          <a:r>
            <a:rPr lang="en-US"/>
            <a:t>How can/will you make yourself different and make your difference matter</a:t>
          </a:r>
          <a:endParaRPr lang="cs-CZ"/>
        </a:p>
      </dgm:t>
    </dgm:pt>
    <dgm:pt modelId="{F23E1691-B324-46E0-BC77-6067CE6C0BA6}" type="parTrans" cxnId="{9B0F3331-2CC8-48F5-BA62-DBDFE12085F4}">
      <dgm:prSet/>
      <dgm:spPr/>
      <dgm:t>
        <a:bodyPr/>
        <a:lstStyle/>
        <a:p>
          <a:endParaRPr lang="cs-CZ"/>
        </a:p>
      </dgm:t>
    </dgm:pt>
    <dgm:pt modelId="{DDDEED0B-2A86-41EC-80C5-656AC9C79C85}" type="sibTrans" cxnId="{9B0F3331-2CC8-48F5-BA62-DBDFE12085F4}">
      <dgm:prSet/>
      <dgm:spPr/>
      <dgm:t>
        <a:bodyPr/>
        <a:lstStyle/>
        <a:p>
          <a:endParaRPr lang="cs-CZ"/>
        </a:p>
      </dgm:t>
    </dgm:pt>
    <dgm:pt modelId="{FA7FA731-A8E2-4F46-8389-7E8668EC48BC}">
      <dgm:prSet/>
      <dgm:spPr/>
      <dgm:t>
        <a:bodyPr/>
        <a:lstStyle/>
        <a:p>
          <a:pPr rtl="0"/>
          <a:r>
            <a:rPr lang="en-US"/>
            <a:t>Some examples</a:t>
          </a:r>
          <a:endParaRPr lang="cs-CZ"/>
        </a:p>
      </dgm:t>
    </dgm:pt>
    <dgm:pt modelId="{16E18D01-C71C-4CB6-AC86-A748B76A0586}" type="parTrans" cxnId="{0F0A6E48-7943-47D3-8B71-2D663B4C6DF1}">
      <dgm:prSet/>
      <dgm:spPr/>
      <dgm:t>
        <a:bodyPr/>
        <a:lstStyle/>
        <a:p>
          <a:endParaRPr lang="cs-CZ"/>
        </a:p>
      </dgm:t>
    </dgm:pt>
    <dgm:pt modelId="{6911F9B2-B54F-4324-AA5E-53C28F655AEF}" type="sibTrans" cxnId="{0F0A6E48-7943-47D3-8B71-2D663B4C6DF1}">
      <dgm:prSet/>
      <dgm:spPr/>
      <dgm:t>
        <a:bodyPr/>
        <a:lstStyle/>
        <a:p>
          <a:endParaRPr lang="cs-CZ"/>
        </a:p>
      </dgm:t>
    </dgm:pt>
    <dgm:pt modelId="{41E05D9D-01FE-4ED7-9EE1-CA1762E90CF1}">
      <dgm:prSet/>
      <dgm:spPr/>
      <dgm:t>
        <a:bodyPr/>
        <a:lstStyle/>
        <a:p>
          <a:pPr rtl="0"/>
          <a:r>
            <a:rPr lang="en-US"/>
            <a:t>Insider information</a:t>
          </a:r>
          <a:endParaRPr lang="cs-CZ"/>
        </a:p>
      </dgm:t>
    </dgm:pt>
    <dgm:pt modelId="{36F79A6B-1E37-4758-BB0A-9D7D2C15BFDF}" type="parTrans" cxnId="{0AF96C75-2442-4B39-B3D8-1723EB428D90}">
      <dgm:prSet/>
      <dgm:spPr/>
      <dgm:t>
        <a:bodyPr/>
        <a:lstStyle/>
        <a:p>
          <a:endParaRPr lang="cs-CZ"/>
        </a:p>
      </dgm:t>
    </dgm:pt>
    <dgm:pt modelId="{42B2D806-5BC8-4B2E-B984-DBDB8131F067}" type="sibTrans" cxnId="{0AF96C75-2442-4B39-B3D8-1723EB428D90}">
      <dgm:prSet/>
      <dgm:spPr/>
      <dgm:t>
        <a:bodyPr/>
        <a:lstStyle/>
        <a:p>
          <a:endParaRPr lang="cs-CZ"/>
        </a:p>
      </dgm:t>
    </dgm:pt>
    <dgm:pt modelId="{7805235A-BDAC-4B41-B9D7-44F14ADC5068}">
      <dgm:prSet/>
      <dgm:spPr/>
      <dgm:t>
        <a:bodyPr/>
        <a:lstStyle/>
        <a:p>
          <a:pPr rtl="0"/>
          <a:r>
            <a:rPr lang="en-US"/>
            <a:t>The right “expert” endorsements</a:t>
          </a:r>
          <a:endParaRPr lang="cs-CZ"/>
        </a:p>
      </dgm:t>
    </dgm:pt>
    <dgm:pt modelId="{92AEB46F-B985-41F2-90A2-C1F5757CC3A4}" type="parTrans" cxnId="{C22770F3-B3D1-41E1-8984-BED21C776298}">
      <dgm:prSet/>
      <dgm:spPr/>
      <dgm:t>
        <a:bodyPr/>
        <a:lstStyle/>
        <a:p>
          <a:endParaRPr lang="cs-CZ"/>
        </a:p>
      </dgm:t>
    </dgm:pt>
    <dgm:pt modelId="{63C37F7F-5DE4-4E1C-98C2-DF75793B3AF3}" type="sibTrans" cxnId="{C22770F3-B3D1-41E1-8984-BED21C776298}">
      <dgm:prSet/>
      <dgm:spPr/>
      <dgm:t>
        <a:bodyPr/>
        <a:lstStyle/>
        <a:p>
          <a:endParaRPr lang="cs-CZ"/>
        </a:p>
      </dgm:t>
    </dgm:pt>
    <dgm:pt modelId="{32550E2D-08DF-4CDC-8EA6-71FF4CFF580F}">
      <dgm:prSet/>
      <dgm:spPr/>
      <dgm:t>
        <a:bodyPr/>
        <a:lstStyle/>
        <a:p>
          <a:pPr rtl="0"/>
          <a:r>
            <a:rPr lang="en-US"/>
            <a:t>A dream team</a:t>
          </a:r>
          <a:endParaRPr lang="cs-CZ"/>
        </a:p>
      </dgm:t>
    </dgm:pt>
    <dgm:pt modelId="{657C84D3-7FE5-488A-8D6E-81C0F1ACB2A3}" type="parTrans" cxnId="{1E769772-AFB0-49C1-949B-99598C44153F}">
      <dgm:prSet/>
      <dgm:spPr/>
      <dgm:t>
        <a:bodyPr/>
        <a:lstStyle/>
        <a:p>
          <a:endParaRPr lang="cs-CZ"/>
        </a:p>
      </dgm:t>
    </dgm:pt>
    <dgm:pt modelId="{E0C81883-7DF7-48F7-865E-B410B0FCF797}" type="sibTrans" cxnId="{1E769772-AFB0-49C1-949B-99598C44153F}">
      <dgm:prSet/>
      <dgm:spPr/>
      <dgm:t>
        <a:bodyPr/>
        <a:lstStyle/>
        <a:p>
          <a:endParaRPr lang="cs-CZ"/>
        </a:p>
      </dgm:t>
    </dgm:pt>
    <dgm:pt modelId="{775A6456-2298-4257-9887-141E8388D027}">
      <dgm:prSet/>
      <dgm:spPr/>
      <dgm:t>
        <a:bodyPr/>
        <a:lstStyle/>
        <a:p>
          <a:pPr rtl="0"/>
          <a:r>
            <a:rPr lang="en-US"/>
            <a:t>Personal authority</a:t>
          </a:r>
          <a:endParaRPr lang="cs-CZ"/>
        </a:p>
      </dgm:t>
    </dgm:pt>
    <dgm:pt modelId="{F0486972-446C-4231-B3BA-C69F0A9D3825}" type="parTrans" cxnId="{BB1C40DD-E659-42F4-91D6-66243D8B1D96}">
      <dgm:prSet/>
      <dgm:spPr/>
      <dgm:t>
        <a:bodyPr/>
        <a:lstStyle/>
        <a:p>
          <a:endParaRPr lang="cs-CZ"/>
        </a:p>
      </dgm:t>
    </dgm:pt>
    <dgm:pt modelId="{F49DF8CB-1FD7-4089-89BF-FABBF0E1BB92}" type="sibTrans" cxnId="{BB1C40DD-E659-42F4-91D6-66243D8B1D96}">
      <dgm:prSet/>
      <dgm:spPr/>
      <dgm:t>
        <a:bodyPr/>
        <a:lstStyle/>
        <a:p>
          <a:endParaRPr lang="cs-CZ"/>
        </a:p>
      </dgm:t>
    </dgm:pt>
    <dgm:pt modelId="{937AC2E3-2C14-41FB-913A-EAD20897C06F}">
      <dgm:prSet/>
      <dgm:spPr/>
      <dgm:t>
        <a:bodyPr/>
        <a:lstStyle/>
        <a:p>
          <a:pPr rtl="0"/>
          <a:r>
            <a:rPr lang="en-US"/>
            <a:t>Large network effects</a:t>
          </a:r>
          <a:endParaRPr lang="cs-CZ"/>
        </a:p>
      </dgm:t>
    </dgm:pt>
    <dgm:pt modelId="{A51CBAF9-5725-4A0D-9AD5-FE63BA6ADDCA}" type="parTrans" cxnId="{1DE8D501-D272-4160-BF4E-E995D15CBB3D}">
      <dgm:prSet/>
      <dgm:spPr/>
      <dgm:t>
        <a:bodyPr/>
        <a:lstStyle/>
        <a:p>
          <a:endParaRPr lang="cs-CZ"/>
        </a:p>
      </dgm:t>
    </dgm:pt>
    <dgm:pt modelId="{AC5BAFBA-B2AC-44CA-A3E4-000955F541E4}" type="sibTrans" cxnId="{1DE8D501-D272-4160-BF4E-E995D15CBB3D}">
      <dgm:prSet/>
      <dgm:spPr/>
      <dgm:t>
        <a:bodyPr/>
        <a:lstStyle/>
        <a:p>
          <a:endParaRPr lang="cs-CZ"/>
        </a:p>
      </dgm:t>
    </dgm:pt>
    <dgm:pt modelId="{81098AE3-DDE1-4ACB-9CB6-594A7F610C8E}">
      <dgm:prSet/>
      <dgm:spPr/>
      <dgm:t>
        <a:bodyPr/>
        <a:lstStyle/>
        <a:p>
          <a:pPr rtl="0"/>
          <a:r>
            <a:rPr lang="en-US"/>
            <a:t>Community</a:t>
          </a:r>
          <a:endParaRPr lang="cs-CZ"/>
        </a:p>
      </dgm:t>
    </dgm:pt>
    <dgm:pt modelId="{E8803683-0DB1-4645-96D3-952DA9DD5A13}" type="parTrans" cxnId="{928CB76C-D281-45A3-8F54-A0D20076673C}">
      <dgm:prSet/>
      <dgm:spPr/>
      <dgm:t>
        <a:bodyPr/>
        <a:lstStyle/>
        <a:p>
          <a:endParaRPr lang="cs-CZ"/>
        </a:p>
      </dgm:t>
    </dgm:pt>
    <dgm:pt modelId="{AD752D6A-AA7A-4491-B757-F27458CE1B5C}" type="sibTrans" cxnId="{928CB76C-D281-45A3-8F54-A0D20076673C}">
      <dgm:prSet/>
      <dgm:spPr/>
      <dgm:t>
        <a:bodyPr/>
        <a:lstStyle/>
        <a:p>
          <a:endParaRPr lang="cs-CZ"/>
        </a:p>
      </dgm:t>
    </dgm:pt>
    <dgm:pt modelId="{4A8921BA-14EE-4EBF-B163-AC08B6705030}">
      <dgm:prSet/>
      <dgm:spPr/>
      <dgm:t>
        <a:bodyPr/>
        <a:lstStyle/>
        <a:p>
          <a:pPr rtl="0"/>
          <a:r>
            <a:rPr lang="en-US"/>
            <a:t>Existing customers</a:t>
          </a:r>
          <a:endParaRPr lang="cs-CZ"/>
        </a:p>
      </dgm:t>
    </dgm:pt>
    <dgm:pt modelId="{F2E35FC2-CA1A-417A-8222-4A3032F700BF}" type="parTrans" cxnId="{98FC7426-CDA5-4528-828B-09A36AD7A768}">
      <dgm:prSet/>
      <dgm:spPr/>
      <dgm:t>
        <a:bodyPr/>
        <a:lstStyle/>
        <a:p>
          <a:endParaRPr lang="cs-CZ"/>
        </a:p>
      </dgm:t>
    </dgm:pt>
    <dgm:pt modelId="{4639B51E-80C2-4A44-AB54-1F648EFB8871}" type="sibTrans" cxnId="{98FC7426-CDA5-4528-828B-09A36AD7A768}">
      <dgm:prSet/>
      <dgm:spPr/>
      <dgm:t>
        <a:bodyPr/>
        <a:lstStyle/>
        <a:p>
          <a:endParaRPr lang="cs-CZ"/>
        </a:p>
      </dgm:t>
    </dgm:pt>
    <dgm:pt modelId="{C2EAB162-C7A5-42C0-969A-4B950FD234AA}">
      <dgm:prSet/>
      <dgm:spPr/>
      <dgm:t>
        <a:bodyPr/>
        <a:lstStyle/>
        <a:p>
          <a:pPr rtl="0"/>
          <a:r>
            <a:rPr lang="en-US"/>
            <a:t>SEO ranking</a:t>
          </a:r>
          <a:endParaRPr lang="cs-CZ"/>
        </a:p>
      </dgm:t>
    </dgm:pt>
    <dgm:pt modelId="{AFC46DAF-0F72-4576-B814-3BB864789D65}" type="parTrans" cxnId="{0EE4EBA3-A2F7-4E9B-9603-C73AC33929D0}">
      <dgm:prSet/>
      <dgm:spPr/>
      <dgm:t>
        <a:bodyPr/>
        <a:lstStyle/>
        <a:p>
          <a:endParaRPr lang="cs-CZ"/>
        </a:p>
      </dgm:t>
    </dgm:pt>
    <dgm:pt modelId="{5B5D4DC7-83C0-477B-A092-7F41FC76CA02}" type="sibTrans" cxnId="{0EE4EBA3-A2F7-4E9B-9603-C73AC33929D0}">
      <dgm:prSet/>
      <dgm:spPr/>
      <dgm:t>
        <a:bodyPr/>
        <a:lstStyle/>
        <a:p>
          <a:endParaRPr lang="cs-CZ"/>
        </a:p>
      </dgm:t>
    </dgm:pt>
    <dgm:pt modelId="{73776E98-956F-4969-AF45-FC8387F624F4}" type="pres">
      <dgm:prSet presAssocID="{6F8C72BE-7B84-427D-A496-E7FF87E9CF36}" presName="linear" presStyleCnt="0">
        <dgm:presLayoutVars>
          <dgm:dir/>
          <dgm:animLvl val="lvl"/>
          <dgm:resizeHandles val="exact"/>
        </dgm:presLayoutVars>
      </dgm:prSet>
      <dgm:spPr/>
    </dgm:pt>
    <dgm:pt modelId="{DFA12CD7-FE3C-4D8F-B75A-E18035B2201F}" type="pres">
      <dgm:prSet presAssocID="{57D76A8C-C863-453E-B123-4B593F847616}" presName="parentLin" presStyleCnt="0"/>
      <dgm:spPr/>
    </dgm:pt>
    <dgm:pt modelId="{ABCC6EB9-D8A8-40A9-8F42-61BD6548B827}" type="pres">
      <dgm:prSet presAssocID="{57D76A8C-C863-453E-B123-4B593F847616}" presName="parentLeftMargin" presStyleLbl="node1" presStyleIdx="0" presStyleCnt="3"/>
      <dgm:spPr/>
    </dgm:pt>
    <dgm:pt modelId="{3147A9B7-B749-4136-9083-C6A3414F8D8F}" type="pres">
      <dgm:prSet presAssocID="{57D76A8C-C863-453E-B123-4B593F8476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8F1078-D097-4E72-B4B6-39DA72251601}" type="pres">
      <dgm:prSet presAssocID="{57D76A8C-C863-453E-B123-4B593F847616}" presName="negativeSpace" presStyleCnt="0"/>
      <dgm:spPr/>
    </dgm:pt>
    <dgm:pt modelId="{C128766B-78F6-47DC-8A49-148B3F4E2D71}" type="pres">
      <dgm:prSet presAssocID="{57D76A8C-C863-453E-B123-4B593F847616}" presName="childText" presStyleLbl="conFgAcc1" presStyleIdx="0" presStyleCnt="3">
        <dgm:presLayoutVars>
          <dgm:bulletEnabled val="1"/>
        </dgm:presLayoutVars>
      </dgm:prSet>
      <dgm:spPr/>
    </dgm:pt>
    <dgm:pt modelId="{FB44184B-8778-4C47-837D-CA550FD1C62E}" type="pres">
      <dgm:prSet presAssocID="{5EE1AC2A-9378-41E5-A850-2EC808439E5B}" presName="spaceBetweenRectangles" presStyleCnt="0"/>
      <dgm:spPr/>
    </dgm:pt>
    <dgm:pt modelId="{383F7171-783F-49B7-8D30-FADEAEF0EBF5}" type="pres">
      <dgm:prSet presAssocID="{515F4511-4937-45E5-A3E4-63BFAC8233AC}" presName="parentLin" presStyleCnt="0"/>
      <dgm:spPr/>
    </dgm:pt>
    <dgm:pt modelId="{E41CB72B-D332-47CE-A54F-E39456F735D4}" type="pres">
      <dgm:prSet presAssocID="{515F4511-4937-45E5-A3E4-63BFAC8233AC}" presName="parentLeftMargin" presStyleLbl="node1" presStyleIdx="0" presStyleCnt="3"/>
      <dgm:spPr/>
    </dgm:pt>
    <dgm:pt modelId="{92638A40-D7D3-45DC-ABFD-5E690A5A8388}" type="pres">
      <dgm:prSet presAssocID="{515F4511-4937-45E5-A3E4-63BFAC8233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FDACCE-0371-4497-9273-AFF0472CD9B6}" type="pres">
      <dgm:prSet presAssocID="{515F4511-4937-45E5-A3E4-63BFAC8233AC}" presName="negativeSpace" presStyleCnt="0"/>
      <dgm:spPr/>
    </dgm:pt>
    <dgm:pt modelId="{795079C3-C690-413B-95EF-1D839FA12745}" type="pres">
      <dgm:prSet presAssocID="{515F4511-4937-45E5-A3E4-63BFAC8233AC}" presName="childText" presStyleLbl="conFgAcc1" presStyleIdx="1" presStyleCnt="3">
        <dgm:presLayoutVars>
          <dgm:bulletEnabled val="1"/>
        </dgm:presLayoutVars>
      </dgm:prSet>
      <dgm:spPr/>
    </dgm:pt>
    <dgm:pt modelId="{C43197C4-E78D-49D4-9A38-CDE536F03A45}" type="pres">
      <dgm:prSet presAssocID="{DDDEED0B-2A86-41EC-80C5-656AC9C79C85}" presName="spaceBetweenRectangles" presStyleCnt="0"/>
      <dgm:spPr/>
    </dgm:pt>
    <dgm:pt modelId="{CA2DDA0A-EEFF-4D5E-AD85-EDCCF285FA66}" type="pres">
      <dgm:prSet presAssocID="{FA7FA731-A8E2-4F46-8389-7E8668EC48BC}" presName="parentLin" presStyleCnt="0"/>
      <dgm:spPr/>
    </dgm:pt>
    <dgm:pt modelId="{21009D00-F3DF-472A-A944-620AFA87BBB3}" type="pres">
      <dgm:prSet presAssocID="{FA7FA731-A8E2-4F46-8389-7E8668EC48BC}" presName="parentLeftMargin" presStyleLbl="node1" presStyleIdx="1" presStyleCnt="3"/>
      <dgm:spPr/>
    </dgm:pt>
    <dgm:pt modelId="{B446014B-F3B3-428D-A75A-56E24C0C8DB8}" type="pres">
      <dgm:prSet presAssocID="{FA7FA731-A8E2-4F46-8389-7E8668EC48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EE0A14C-D581-4B12-A88C-17995D936E02}" type="pres">
      <dgm:prSet presAssocID="{FA7FA731-A8E2-4F46-8389-7E8668EC48BC}" presName="negativeSpace" presStyleCnt="0"/>
      <dgm:spPr/>
    </dgm:pt>
    <dgm:pt modelId="{47EECD2F-14E0-4ACB-A55B-805302FA068A}" type="pres">
      <dgm:prSet presAssocID="{FA7FA731-A8E2-4F46-8389-7E8668EC48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E8D501-D272-4160-BF4E-E995D15CBB3D}" srcId="{FA7FA731-A8E2-4F46-8389-7E8668EC48BC}" destId="{937AC2E3-2C14-41FB-913A-EAD20897C06F}" srcOrd="4" destOrd="0" parTransId="{A51CBAF9-5725-4A0D-9AD5-FE63BA6ADDCA}" sibTransId="{AC5BAFBA-B2AC-44CA-A3E4-000955F541E4}"/>
    <dgm:cxn modelId="{697F310E-6C80-49B3-85F6-CAC7DE4796A1}" type="presOf" srcId="{FA7FA731-A8E2-4F46-8389-7E8668EC48BC}" destId="{21009D00-F3DF-472A-A944-620AFA87BBB3}" srcOrd="0" destOrd="0" presId="urn:microsoft.com/office/officeart/2005/8/layout/list1"/>
    <dgm:cxn modelId="{98FC7426-CDA5-4528-828B-09A36AD7A768}" srcId="{FA7FA731-A8E2-4F46-8389-7E8668EC48BC}" destId="{4A8921BA-14EE-4EBF-B163-AC08B6705030}" srcOrd="6" destOrd="0" parTransId="{F2E35FC2-CA1A-417A-8222-4A3032F700BF}" sibTransId="{4639B51E-80C2-4A44-AB54-1F648EFB8871}"/>
    <dgm:cxn modelId="{9B0F3331-2CC8-48F5-BA62-DBDFE12085F4}" srcId="{6F8C72BE-7B84-427D-A496-E7FF87E9CF36}" destId="{515F4511-4937-45E5-A3E4-63BFAC8233AC}" srcOrd="1" destOrd="0" parTransId="{F23E1691-B324-46E0-BC77-6067CE6C0BA6}" sibTransId="{DDDEED0B-2A86-41EC-80C5-656AC9C79C85}"/>
    <dgm:cxn modelId="{64DF783E-3F34-462C-96E3-AF14BA78C5CA}" type="presOf" srcId="{515F4511-4937-45E5-A3E4-63BFAC8233AC}" destId="{E41CB72B-D332-47CE-A54F-E39456F735D4}" srcOrd="0" destOrd="0" presId="urn:microsoft.com/office/officeart/2005/8/layout/list1"/>
    <dgm:cxn modelId="{560CC062-6BF0-4D56-9D0C-75A6F0F5B7CF}" srcId="{6F8C72BE-7B84-427D-A496-E7FF87E9CF36}" destId="{57D76A8C-C863-453E-B123-4B593F847616}" srcOrd="0" destOrd="0" parTransId="{AAB6E433-EA41-4D78-85E3-B58DE3A7FDD1}" sibTransId="{5EE1AC2A-9378-41E5-A850-2EC808439E5B}"/>
    <dgm:cxn modelId="{0F0A6E48-7943-47D3-8B71-2D663B4C6DF1}" srcId="{6F8C72BE-7B84-427D-A496-E7FF87E9CF36}" destId="{FA7FA731-A8E2-4F46-8389-7E8668EC48BC}" srcOrd="2" destOrd="0" parTransId="{16E18D01-C71C-4CB6-AC86-A748B76A0586}" sibTransId="{6911F9B2-B54F-4324-AA5E-53C28F655AEF}"/>
    <dgm:cxn modelId="{5FE9F149-50BB-4E7F-A3FF-F47FB7D11631}" type="presOf" srcId="{57D76A8C-C863-453E-B123-4B593F847616}" destId="{ABCC6EB9-D8A8-40A9-8F42-61BD6548B827}" srcOrd="0" destOrd="0" presId="urn:microsoft.com/office/officeart/2005/8/layout/list1"/>
    <dgm:cxn modelId="{1CFA3C4A-66C5-4A44-B107-2AC6B59DAB95}" type="presOf" srcId="{C2EAB162-C7A5-42C0-969A-4B950FD234AA}" destId="{47EECD2F-14E0-4ACB-A55B-805302FA068A}" srcOrd="0" destOrd="7" presId="urn:microsoft.com/office/officeart/2005/8/layout/list1"/>
    <dgm:cxn modelId="{928CB76C-D281-45A3-8F54-A0D20076673C}" srcId="{FA7FA731-A8E2-4F46-8389-7E8668EC48BC}" destId="{81098AE3-DDE1-4ACB-9CB6-594A7F610C8E}" srcOrd="5" destOrd="0" parTransId="{E8803683-0DB1-4645-96D3-952DA9DD5A13}" sibTransId="{AD752D6A-AA7A-4491-B757-F27458CE1B5C}"/>
    <dgm:cxn modelId="{1E769772-AFB0-49C1-949B-99598C44153F}" srcId="{FA7FA731-A8E2-4F46-8389-7E8668EC48BC}" destId="{32550E2D-08DF-4CDC-8EA6-71FF4CFF580F}" srcOrd="2" destOrd="0" parTransId="{657C84D3-7FE5-488A-8D6E-81C0F1ACB2A3}" sibTransId="{E0C81883-7DF7-48F7-865E-B410B0FCF797}"/>
    <dgm:cxn modelId="{0AF96C75-2442-4B39-B3D8-1723EB428D90}" srcId="{FA7FA731-A8E2-4F46-8389-7E8668EC48BC}" destId="{41E05D9D-01FE-4ED7-9EE1-CA1762E90CF1}" srcOrd="0" destOrd="0" parTransId="{36F79A6B-1E37-4758-BB0A-9D7D2C15BFDF}" sibTransId="{42B2D806-5BC8-4B2E-B984-DBDB8131F067}"/>
    <dgm:cxn modelId="{3682EF75-2C9C-4C64-B4E8-EFB377C2A7E7}" type="presOf" srcId="{4A8921BA-14EE-4EBF-B163-AC08B6705030}" destId="{47EECD2F-14E0-4ACB-A55B-805302FA068A}" srcOrd="0" destOrd="6" presId="urn:microsoft.com/office/officeart/2005/8/layout/list1"/>
    <dgm:cxn modelId="{E49F8F7C-B30C-408A-ACBD-D73D6B04352C}" type="presOf" srcId="{6F8C72BE-7B84-427D-A496-E7FF87E9CF36}" destId="{73776E98-956F-4969-AF45-FC8387F624F4}" srcOrd="0" destOrd="0" presId="urn:microsoft.com/office/officeart/2005/8/layout/list1"/>
    <dgm:cxn modelId="{39A35B96-F37C-4966-BF30-C19E8AA5F76D}" type="presOf" srcId="{515F4511-4937-45E5-A3E4-63BFAC8233AC}" destId="{92638A40-D7D3-45DC-ABFD-5E690A5A8388}" srcOrd="1" destOrd="0" presId="urn:microsoft.com/office/officeart/2005/8/layout/list1"/>
    <dgm:cxn modelId="{6A5686A2-7656-44B4-9D4F-74A7E95E2DBB}" type="presOf" srcId="{FA7FA731-A8E2-4F46-8389-7E8668EC48BC}" destId="{B446014B-F3B3-428D-A75A-56E24C0C8DB8}" srcOrd="1" destOrd="0" presId="urn:microsoft.com/office/officeart/2005/8/layout/list1"/>
    <dgm:cxn modelId="{0EE4EBA3-A2F7-4E9B-9603-C73AC33929D0}" srcId="{FA7FA731-A8E2-4F46-8389-7E8668EC48BC}" destId="{C2EAB162-C7A5-42C0-969A-4B950FD234AA}" srcOrd="7" destOrd="0" parTransId="{AFC46DAF-0F72-4576-B814-3BB864789D65}" sibTransId="{5B5D4DC7-83C0-477B-A092-7F41FC76CA02}"/>
    <dgm:cxn modelId="{0303C7AB-DE98-46F8-9B2C-48528106A67F}" type="presOf" srcId="{41E05D9D-01FE-4ED7-9EE1-CA1762E90CF1}" destId="{47EECD2F-14E0-4ACB-A55B-805302FA068A}" srcOrd="0" destOrd="0" presId="urn:microsoft.com/office/officeart/2005/8/layout/list1"/>
    <dgm:cxn modelId="{44BD1DBC-963D-48AE-8B9F-1B69852B76C8}" type="presOf" srcId="{937AC2E3-2C14-41FB-913A-EAD20897C06F}" destId="{47EECD2F-14E0-4ACB-A55B-805302FA068A}" srcOrd="0" destOrd="4" presId="urn:microsoft.com/office/officeart/2005/8/layout/list1"/>
    <dgm:cxn modelId="{953F2CC4-6CA1-4BEF-8F78-74CF95A99FA9}" type="presOf" srcId="{81098AE3-DDE1-4ACB-9CB6-594A7F610C8E}" destId="{47EECD2F-14E0-4ACB-A55B-805302FA068A}" srcOrd="0" destOrd="5" presId="urn:microsoft.com/office/officeart/2005/8/layout/list1"/>
    <dgm:cxn modelId="{E54473C6-904A-4A2A-B3F4-2A9D3DEA0822}" type="presOf" srcId="{32550E2D-08DF-4CDC-8EA6-71FF4CFF580F}" destId="{47EECD2F-14E0-4ACB-A55B-805302FA068A}" srcOrd="0" destOrd="2" presId="urn:microsoft.com/office/officeart/2005/8/layout/list1"/>
    <dgm:cxn modelId="{BB1C40DD-E659-42F4-91D6-66243D8B1D96}" srcId="{FA7FA731-A8E2-4F46-8389-7E8668EC48BC}" destId="{775A6456-2298-4257-9887-141E8388D027}" srcOrd="3" destOrd="0" parTransId="{F0486972-446C-4231-B3BA-C69F0A9D3825}" sibTransId="{F49DF8CB-1FD7-4089-89BF-FABBF0E1BB92}"/>
    <dgm:cxn modelId="{C22770F3-B3D1-41E1-8984-BED21C776298}" srcId="{FA7FA731-A8E2-4F46-8389-7E8668EC48BC}" destId="{7805235A-BDAC-4B41-B9D7-44F14ADC5068}" srcOrd="1" destOrd="0" parTransId="{92AEB46F-B985-41F2-90A2-C1F5757CC3A4}" sibTransId="{63C37F7F-5DE4-4E1C-98C2-DF75793B3AF3}"/>
    <dgm:cxn modelId="{A80512F9-2490-4384-BD3D-E8C4B5EB0725}" type="presOf" srcId="{7805235A-BDAC-4B41-B9D7-44F14ADC5068}" destId="{47EECD2F-14E0-4ACB-A55B-805302FA068A}" srcOrd="0" destOrd="1" presId="urn:microsoft.com/office/officeart/2005/8/layout/list1"/>
    <dgm:cxn modelId="{03A6BFFA-9950-416D-8ABC-C8C0E6951DAC}" type="presOf" srcId="{57D76A8C-C863-453E-B123-4B593F847616}" destId="{3147A9B7-B749-4136-9083-C6A3414F8D8F}" srcOrd="1" destOrd="0" presId="urn:microsoft.com/office/officeart/2005/8/layout/list1"/>
    <dgm:cxn modelId="{81EF0FFE-7E35-4C30-9B43-2A0D7CADB8D7}" type="presOf" srcId="{775A6456-2298-4257-9887-141E8388D027}" destId="{47EECD2F-14E0-4ACB-A55B-805302FA068A}" srcOrd="0" destOrd="3" presId="urn:microsoft.com/office/officeart/2005/8/layout/list1"/>
    <dgm:cxn modelId="{40CF8DDB-229F-4994-9F53-6D25A59BC0C5}" type="presParOf" srcId="{73776E98-956F-4969-AF45-FC8387F624F4}" destId="{DFA12CD7-FE3C-4D8F-B75A-E18035B2201F}" srcOrd="0" destOrd="0" presId="urn:microsoft.com/office/officeart/2005/8/layout/list1"/>
    <dgm:cxn modelId="{BF15E4D7-13B8-4B93-BE92-061B357076AF}" type="presParOf" srcId="{DFA12CD7-FE3C-4D8F-B75A-E18035B2201F}" destId="{ABCC6EB9-D8A8-40A9-8F42-61BD6548B827}" srcOrd="0" destOrd="0" presId="urn:microsoft.com/office/officeart/2005/8/layout/list1"/>
    <dgm:cxn modelId="{82E85E8F-3574-4303-B58B-AAB841C91AE6}" type="presParOf" srcId="{DFA12CD7-FE3C-4D8F-B75A-E18035B2201F}" destId="{3147A9B7-B749-4136-9083-C6A3414F8D8F}" srcOrd="1" destOrd="0" presId="urn:microsoft.com/office/officeart/2005/8/layout/list1"/>
    <dgm:cxn modelId="{18D254C8-269B-4066-8643-7BFB56185D19}" type="presParOf" srcId="{73776E98-956F-4969-AF45-FC8387F624F4}" destId="{EF8F1078-D097-4E72-B4B6-39DA72251601}" srcOrd="1" destOrd="0" presId="urn:microsoft.com/office/officeart/2005/8/layout/list1"/>
    <dgm:cxn modelId="{AE46F687-CF21-4EC3-8C9C-709375E2EF40}" type="presParOf" srcId="{73776E98-956F-4969-AF45-FC8387F624F4}" destId="{C128766B-78F6-47DC-8A49-148B3F4E2D71}" srcOrd="2" destOrd="0" presId="urn:microsoft.com/office/officeart/2005/8/layout/list1"/>
    <dgm:cxn modelId="{D7D1010D-1060-43F3-8035-42A1CEC74D44}" type="presParOf" srcId="{73776E98-956F-4969-AF45-FC8387F624F4}" destId="{FB44184B-8778-4C47-837D-CA550FD1C62E}" srcOrd="3" destOrd="0" presId="urn:microsoft.com/office/officeart/2005/8/layout/list1"/>
    <dgm:cxn modelId="{F7086974-18E5-4F46-B8B1-F3E0FE8C7EBC}" type="presParOf" srcId="{73776E98-956F-4969-AF45-FC8387F624F4}" destId="{383F7171-783F-49B7-8D30-FADEAEF0EBF5}" srcOrd="4" destOrd="0" presId="urn:microsoft.com/office/officeart/2005/8/layout/list1"/>
    <dgm:cxn modelId="{541356B2-287E-4053-8746-3B729A4A14D5}" type="presParOf" srcId="{383F7171-783F-49B7-8D30-FADEAEF0EBF5}" destId="{E41CB72B-D332-47CE-A54F-E39456F735D4}" srcOrd="0" destOrd="0" presId="urn:microsoft.com/office/officeart/2005/8/layout/list1"/>
    <dgm:cxn modelId="{F4D5B021-A765-4AF2-876B-9548B6B5B204}" type="presParOf" srcId="{383F7171-783F-49B7-8D30-FADEAEF0EBF5}" destId="{92638A40-D7D3-45DC-ABFD-5E690A5A8388}" srcOrd="1" destOrd="0" presId="urn:microsoft.com/office/officeart/2005/8/layout/list1"/>
    <dgm:cxn modelId="{C5D40CD0-D0D3-4B95-9A46-02EEF77498C4}" type="presParOf" srcId="{73776E98-956F-4969-AF45-FC8387F624F4}" destId="{56FDACCE-0371-4497-9273-AFF0472CD9B6}" srcOrd="5" destOrd="0" presId="urn:microsoft.com/office/officeart/2005/8/layout/list1"/>
    <dgm:cxn modelId="{DC82E76F-82AE-4A89-B770-6762766322AC}" type="presParOf" srcId="{73776E98-956F-4969-AF45-FC8387F624F4}" destId="{795079C3-C690-413B-95EF-1D839FA12745}" srcOrd="6" destOrd="0" presId="urn:microsoft.com/office/officeart/2005/8/layout/list1"/>
    <dgm:cxn modelId="{5563C7FF-F6EE-490F-9170-75157B4B955D}" type="presParOf" srcId="{73776E98-956F-4969-AF45-FC8387F624F4}" destId="{C43197C4-E78D-49D4-9A38-CDE536F03A45}" srcOrd="7" destOrd="0" presId="urn:microsoft.com/office/officeart/2005/8/layout/list1"/>
    <dgm:cxn modelId="{0C5436CA-DDBF-4350-8058-7EFE4EF4987F}" type="presParOf" srcId="{73776E98-956F-4969-AF45-FC8387F624F4}" destId="{CA2DDA0A-EEFF-4D5E-AD85-EDCCF285FA66}" srcOrd="8" destOrd="0" presId="urn:microsoft.com/office/officeart/2005/8/layout/list1"/>
    <dgm:cxn modelId="{E5DAE1C1-3892-42B2-9DE4-67857240F1A5}" type="presParOf" srcId="{CA2DDA0A-EEFF-4D5E-AD85-EDCCF285FA66}" destId="{21009D00-F3DF-472A-A944-620AFA87BBB3}" srcOrd="0" destOrd="0" presId="urn:microsoft.com/office/officeart/2005/8/layout/list1"/>
    <dgm:cxn modelId="{ADAAD152-9AF3-4154-BDE0-D1E16705012C}" type="presParOf" srcId="{CA2DDA0A-EEFF-4D5E-AD85-EDCCF285FA66}" destId="{B446014B-F3B3-428D-A75A-56E24C0C8DB8}" srcOrd="1" destOrd="0" presId="urn:microsoft.com/office/officeart/2005/8/layout/list1"/>
    <dgm:cxn modelId="{24FC5347-8A43-4A73-BC10-B0AD155C559E}" type="presParOf" srcId="{73776E98-956F-4969-AF45-FC8387F624F4}" destId="{1EE0A14C-D581-4B12-A88C-17995D936E02}" srcOrd="9" destOrd="0" presId="urn:microsoft.com/office/officeart/2005/8/layout/list1"/>
    <dgm:cxn modelId="{598AE2B1-0594-48C7-AAA9-B7A25F592F5E}" type="presParOf" srcId="{73776E98-956F-4969-AF45-FC8387F624F4}" destId="{47EECD2F-14E0-4ACB-A55B-805302FA06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F3F70-A019-45B5-9C6D-492BCCB8887F}">
      <dsp:nvSpPr>
        <dsp:cNvPr id="0" name=""/>
        <dsp:cNvSpPr/>
      </dsp:nvSpPr>
      <dsp:spPr>
        <a:xfrm>
          <a:off x="0" y="160558"/>
          <a:ext cx="3914999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Some Tips on how to craft a UVP</a:t>
          </a:r>
          <a:endParaRPr lang="cs-CZ" sz="1600" kern="1200"/>
        </a:p>
      </dsp:txBody>
      <dsp:txXfrm>
        <a:off x="18277" y="178835"/>
        <a:ext cx="3878445" cy="337846"/>
      </dsp:txXfrm>
    </dsp:sp>
    <dsp:sp modelId="{D5E78564-6FD0-492A-896D-EF07997CC5E7}">
      <dsp:nvSpPr>
        <dsp:cNvPr id="0" name=""/>
        <dsp:cNvSpPr/>
      </dsp:nvSpPr>
      <dsp:spPr>
        <a:xfrm>
          <a:off x="0" y="534958"/>
          <a:ext cx="3914999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Be different, but make sure your difference matters</a:t>
          </a:r>
          <a:endParaRPr lang="cs-CZ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Target early adopters</a:t>
          </a:r>
          <a:endParaRPr lang="cs-CZ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Focus on finished story benefits</a:t>
          </a:r>
          <a:endParaRPr lang="cs-CZ" sz="1200" kern="120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Example resume building service</a:t>
          </a:r>
          <a:endParaRPr lang="cs-CZ" sz="1200" kern="1200"/>
        </a:p>
        <a:p>
          <a:pPr marL="342900" lvl="3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 feature - “professionally designed templates”</a:t>
          </a:r>
          <a:endParaRPr lang="cs-CZ" sz="1200" kern="1200"/>
        </a:p>
        <a:p>
          <a:pPr marL="342900" lvl="3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Benefit – “eye catching resume that stands out”</a:t>
          </a:r>
          <a:endParaRPr lang="cs-CZ" sz="1200" kern="1200"/>
        </a:p>
        <a:p>
          <a:pPr marL="342900" lvl="3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Finished story benefit – “landing your dream job”</a:t>
          </a:r>
          <a:endParaRPr lang="cs-CZ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Pick your words carefully and own them</a:t>
          </a:r>
          <a:endParaRPr lang="cs-CZ" sz="1200" kern="120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Performance – BMW</a:t>
          </a:r>
          <a:endParaRPr lang="cs-CZ" sz="1200" kern="120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Design – Audi</a:t>
          </a:r>
          <a:endParaRPr lang="cs-CZ" sz="1200" kern="120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Prestige – Mercedes</a:t>
          </a:r>
          <a:endParaRPr lang="cs-CZ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Picking a few key words that you consistently use also drives your search engine optimization (SEO) ranking</a:t>
          </a:r>
          <a:endParaRPr lang="cs-CZ" sz="1200" kern="1200"/>
        </a:p>
      </dsp:txBody>
      <dsp:txXfrm>
        <a:off x="0" y="534958"/>
        <a:ext cx="3914999" cy="2649600"/>
      </dsp:txXfrm>
    </dsp:sp>
    <dsp:sp modelId="{5397C28E-ABC7-47C9-8E8A-7EC6639F0E02}">
      <dsp:nvSpPr>
        <dsp:cNvPr id="0" name=""/>
        <dsp:cNvSpPr/>
      </dsp:nvSpPr>
      <dsp:spPr>
        <a:xfrm>
          <a:off x="0" y="3184559"/>
          <a:ext cx="3914999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Answer what, who and why</a:t>
          </a:r>
          <a:endParaRPr lang="cs-CZ" sz="1600" kern="1200"/>
        </a:p>
      </dsp:txBody>
      <dsp:txXfrm>
        <a:off x="18277" y="3202836"/>
        <a:ext cx="3878445" cy="337846"/>
      </dsp:txXfrm>
    </dsp:sp>
    <dsp:sp modelId="{277C237D-E071-4586-B1A8-863950BCE83E}">
      <dsp:nvSpPr>
        <dsp:cNvPr id="0" name=""/>
        <dsp:cNvSpPr/>
      </dsp:nvSpPr>
      <dsp:spPr>
        <a:xfrm>
          <a:off x="0" y="3605039"/>
          <a:ext cx="3914999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Study other good UVP’s</a:t>
          </a:r>
          <a:endParaRPr lang="cs-CZ" sz="1600" kern="1200"/>
        </a:p>
      </dsp:txBody>
      <dsp:txXfrm>
        <a:off x="18277" y="3623316"/>
        <a:ext cx="3878445" cy="337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99A01-8B27-4D9A-A4F7-C352DDBE3C5A}">
      <dsp:nvSpPr>
        <dsp:cNvPr id="0" name=""/>
        <dsp:cNvSpPr/>
      </dsp:nvSpPr>
      <dsp:spPr>
        <a:xfrm>
          <a:off x="0" y="51928"/>
          <a:ext cx="80649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Freer versus Paid</a:t>
          </a:r>
          <a:endParaRPr lang="cs-CZ" sz="1700" kern="1200"/>
        </a:p>
      </dsp:txBody>
      <dsp:txXfrm>
        <a:off x="19419" y="71347"/>
        <a:ext cx="8026062" cy="358962"/>
      </dsp:txXfrm>
    </dsp:sp>
    <dsp:sp modelId="{E0486C0B-BE4C-49B8-8AC1-A6C58D8B5823}">
      <dsp:nvSpPr>
        <dsp:cNvPr id="0" name=""/>
        <dsp:cNvSpPr/>
      </dsp:nvSpPr>
      <dsp:spPr>
        <a:xfrm>
          <a:off x="0" y="498689"/>
          <a:ext cx="80649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Inbound versus outbound</a:t>
          </a:r>
          <a:endParaRPr lang="cs-CZ" sz="1700" kern="1200"/>
        </a:p>
      </dsp:txBody>
      <dsp:txXfrm>
        <a:off x="19419" y="518108"/>
        <a:ext cx="8026062" cy="358962"/>
      </dsp:txXfrm>
    </dsp:sp>
    <dsp:sp modelId="{23DCD3C7-89A0-4FA6-BAF5-B9B8BE36C3E9}">
      <dsp:nvSpPr>
        <dsp:cNvPr id="0" name=""/>
        <dsp:cNvSpPr/>
      </dsp:nvSpPr>
      <dsp:spPr>
        <a:xfrm>
          <a:off x="0" y="896489"/>
          <a:ext cx="8064900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Examples inbound channels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Blogs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SEO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Ebooks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White papers</a:t>
          </a:r>
          <a:endParaRPr lang="cs-CZ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Examples of outbound channels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Print/TV ads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Trade shows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Cold calling</a:t>
          </a:r>
          <a:endParaRPr lang="cs-CZ" sz="1300" kern="1200"/>
        </a:p>
      </dsp:txBody>
      <dsp:txXfrm>
        <a:off x="0" y="896489"/>
        <a:ext cx="8064900" cy="1900260"/>
      </dsp:txXfrm>
    </dsp:sp>
    <dsp:sp modelId="{8FCF51D0-A000-4855-90F9-0F19F9F96B8B}">
      <dsp:nvSpPr>
        <dsp:cNvPr id="0" name=""/>
        <dsp:cNvSpPr/>
      </dsp:nvSpPr>
      <dsp:spPr>
        <a:xfrm>
          <a:off x="0" y="2796749"/>
          <a:ext cx="80649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Direct versus automated</a:t>
          </a:r>
          <a:endParaRPr lang="cs-CZ" sz="1700" kern="1200"/>
        </a:p>
      </dsp:txBody>
      <dsp:txXfrm>
        <a:off x="19419" y="2816168"/>
        <a:ext cx="8026062" cy="358962"/>
      </dsp:txXfrm>
    </dsp:sp>
    <dsp:sp modelId="{C72299EC-20DB-4867-9D14-E9922655EE68}">
      <dsp:nvSpPr>
        <dsp:cNvPr id="0" name=""/>
        <dsp:cNvSpPr/>
      </dsp:nvSpPr>
      <dsp:spPr>
        <a:xfrm>
          <a:off x="0" y="3243509"/>
          <a:ext cx="80649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Direct versus indirect</a:t>
          </a:r>
          <a:endParaRPr lang="cs-CZ" sz="1700" kern="1200"/>
        </a:p>
      </dsp:txBody>
      <dsp:txXfrm>
        <a:off x="19419" y="3262928"/>
        <a:ext cx="8026062" cy="358962"/>
      </dsp:txXfrm>
    </dsp:sp>
    <dsp:sp modelId="{DB33EFD1-49B0-4641-97CA-241A0C37FD24}">
      <dsp:nvSpPr>
        <dsp:cNvPr id="0" name=""/>
        <dsp:cNvSpPr/>
      </dsp:nvSpPr>
      <dsp:spPr>
        <a:xfrm>
          <a:off x="0" y="3690269"/>
          <a:ext cx="80649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Retention before referral</a:t>
          </a:r>
          <a:endParaRPr lang="cs-CZ" sz="1700" kern="1200"/>
        </a:p>
      </dsp:txBody>
      <dsp:txXfrm>
        <a:off x="19419" y="3709688"/>
        <a:ext cx="8026062" cy="35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9D31-249E-43B9-B710-43D791E25B9D}">
      <dsp:nvSpPr>
        <dsp:cNvPr id="0" name=""/>
        <dsp:cNvSpPr/>
      </dsp:nvSpPr>
      <dsp:spPr>
        <a:xfrm>
          <a:off x="0" y="398473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Revenue Streams</a:t>
          </a:r>
          <a:endParaRPr lang="cs-CZ" sz="1900" kern="1200"/>
        </a:p>
      </dsp:txBody>
      <dsp:txXfrm>
        <a:off x="21704" y="420177"/>
        <a:ext cx="8021492" cy="401192"/>
      </dsp:txXfrm>
    </dsp:sp>
    <dsp:sp modelId="{6E6153E7-0B70-4F03-B59D-F6B3BAEA0543}">
      <dsp:nvSpPr>
        <dsp:cNvPr id="0" name=""/>
        <dsp:cNvSpPr/>
      </dsp:nvSpPr>
      <dsp:spPr>
        <a:xfrm>
          <a:off x="0" y="897793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intend to charge for your product you should charge from day one.</a:t>
          </a:r>
          <a:endParaRPr lang="cs-CZ" sz="1900" kern="1200"/>
        </a:p>
      </dsp:txBody>
      <dsp:txXfrm>
        <a:off x="21704" y="919497"/>
        <a:ext cx="8021492" cy="401192"/>
      </dsp:txXfrm>
    </dsp:sp>
    <dsp:sp modelId="{1F63C4D6-1D79-4C45-AE2F-E86BDF0BF4C4}">
      <dsp:nvSpPr>
        <dsp:cNvPr id="0" name=""/>
        <dsp:cNvSpPr/>
      </dsp:nvSpPr>
      <dsp:spPr>
        <a:xfrm>
          <a:off x="0" y="1342393"/>
          <a:ext cx="80649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Price is part of the product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Price defines your customers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Getting paid is the first form of validation</a:t>
          </a:r>
          <a:endParaRPr lang="cs-CZ" sz="1500" kern="1200"/>
        </a:p>
      </dsp:txBody>
      <dsp:txXfrm>
        <a:off x="0" y="1342393"/>
        <a:ext cx="8064900" cy="727605"/>
      </dsp:txXfrm>
    </dsp:sp>
    <dsp:sp modelId="{58A35D51-F10F-4073-BB8E-F837D4B351B0}">
      <dsp:nvSpPr>
        <dsp:cNvPr id="0" name=""/>
        <dsp:cNvSpPr/>
      </dsp:nvSpPr>
      <dsp:spPr>
        <a:xfrm>
          <a:off x="0" y="2069998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Cost structure</a:t>
          </a:r>
          <a:endParaRPr lang="cs-CZ" sz="1900" kern="1200"/>
        </a:p>
      </dsp:txBody>
      <dsp:txXfrm>
        <a:off x="21704" y="2091702"/>
        <a:ext cx="8021492" cy="401192"/>
      </dsp:txXfrm>
    </dsp:sp>
    <dsp:sp modelId="{79FCAF0E-2AD2-4C22-A420-8DDCC4A19826}">
      <dsp:nvSpPr>
        <dsp:cNvPr id="0" name=""/>
        <dsp:cNvSpPr/>
      </dsp:nvSpPr>
      <dsp:spPr>
        <a:xfrm>
          <a:off x="0" y="2569318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It’s hard to calculate into the future. Instead, focus on the present </a:t>
          </a:r>
          <a:endParaRPr lang="cs-CZ" sz="1900" kern="1200"/>
        </a:p>
      </dsp:txBody>
      <dsp:txXfrm>
        <a:off x="21704" y="2591022"/>
        <a:ext cx="8021492" cy="401192"/>
      </dsp:txXfrm>
    </dsp:sp>
    <dsp:sp modelId="{0E190ED3-767C-4C63-8FD9-EC49CF63A401}">
      <dsp:nvSpPr>
        <dsp:cNvPr id="0" name=""/>
        <dsp:cNvSpPr/>
      </dsp:nvSpPr>
      <dsp:spPr>
        <a:xfrm>
          <a:off x="0" y="3013919"/>
          <a:ext cx="80649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will it cost you to interview 30 – 50 customers?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will it cost you to build and launch your MVP?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What will your ongoing burn rate look like in terms of both fixed and variable costs?</a:t>
          </a:r>
          <a:endParaRPr lang="cs-CZ" sz="1500" kern="1200"/>
        </a:p>
      </dsp:txBody>
      <dsp:txXfrm>
        <a:off x="0" y="3013919"/>
        <a:ext cx="8064900" cy="727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FCFD2-1B19-4F43-BD61-4433777E6C74}">
      <dsp:nvSpPr>
        <dsp:cNvPr id="0" name=""/>
        <dsp:cNvSpPr/>
      </dsp:nvSpPr>
      <dsp:spPr>
        <a:xfrm rot="10800000">
          <a:off x="0" y="0"/>
          <a:ext cx="7249885" cy="912281"/>
        </a:xfrm>
        <a:prstGeom prst="trapezoid">
          <a:avLst>
            <a:gd name="adj" fmla="val 79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Aqusition</a:t>
          </a:r>
        </a:p>
      </dsp:txBody>
      <dsp:txXfrm rot="-10800000">
        <a:off x="1268729" y="0"/>
        <a:ext cx="4712425" cy="912281"/>
      </dsp:txXfrm>
    </dsp:sp>
    <dsp:sp modelId="{31C46086-E639-44D9-82EB-D406F195F0D2}">
      <dsp:nvSpPr>
        <dsp:cNvPr id="0" name=""/>
        <dsp:cNvSpPr/>
      </dsp:nvSpPr>
      <dsp:spPr>
        <a:xfrm rot="10800000">
          <a:off x="724988" y="912281"/>
          <a:ext cx="5799907" cy="912281"/>
        </a:xfrm>
        <a:prstGeom prst="trapezoid">
          <a:avLst>
            <a:gd name="adj" fmla="val 79470"/>
          </a:avLst>
        </a:prstGeom>
        <a:solidFill>
          <a:schemeClr val="accent1">
            <a:shade val="80000"/>
            <a:hueOff val="0"/>
            <a:satOff val="-9147"/>
            <a:lumOff val="88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Activation</a:t>
          </a:r>
        </a:p>
      </dsp:txBody>
      <dsp:txXfrm rot="-10800000">
        <a:off x="1739972" y="912281"/>
        <a:ext cx="3769940" cy="912281"/>
      </dsp:txXfrm>
    </dsp:sp>
    <dsp:sp modelId="{DDB94051-C985-4BA5-8C3A-44896ACEF937}">
      <dsp:nvSpPr>
        <dsp:cNvPr id="0" name=""/>
        <dsp:cNvSpPr/>
      </dsp:nvSpPr>
      <dsp:spPr>
        <a:xfrm rot="10800000">
          <a:off x="1449977" y="1824562"/>
          <a:ext cx="4349931" cy="912281"/>
        </a:xfrm>
        <a:prstGeom prst="trapezoid">
          <a:avLst>
            <a:gd name="adj" fmla="val 79470"/>
          </a:avLst>
        </a:prstGeom>
        <a:solidFill>
          <a:schemeClr val="accent1">
            <a:shade val="80000"/>
            <a:hueOff val="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Retention</a:t>
          </a:r>
        </a:p>
      </dsp:txBody>
      <dsp:txXfrm rot="-10800000">
        <a:off x="2211214" y="1824562"/>
        <a:ext cx="2827455" cy="912281"/>
      </dsp:txXfrm>
    </dsp:sp>
    <dsp:sp modelId="{EB1558BD-CD86-47A1-842F-1E43833217C5}">
      <dsp:nvSpPr>
        <dsp:cNvPr id="0" name=""/>
        <dsp:cNvSpPr/>
      </dsp:nvSpPr>
      <dsp:spPr>
        <a:xfrm rot="10800000">
          <a:off x="2174965" y="2736843"/>
          <a:ext cx="2899953" cy="912281"/>
        </a:xfrm>
        <a:prstGeom prst="trapezoid">
          <a:avLst>
            <a:gd name="adj" fmla="val 79470"/>
          </a:avLst>
        </a:prstGeom>
        <a:solidFill>
          <a:schemeClr val="accent1">
            <a:shade val="80000"/>
            <a:hueOff val="0"/>
            <a:satOff val="-27440"/>
            <a:lumOff val="2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Revenue</a:t>
          </a:r>
        </a:p>
      </dsp:txBody>
      <dsp:txXfrm rot="-10800000">
        <a:off x="2682457" y="2736843"/>
        <a:ext cx="1884970" cy="912281"/>
      </dsp:txXfrm>
    </dsp:sp>
    <dsp:sp modelId="{866B0C53-67F7-4622-821D-5B1B618C05EF}">
      <dsp:nvSpPr>
        <dsp:cNvPr id="0" name=""/>
        <dsp:cNvSpPr/>
      </dsp:nvSpPr>
      <dsp:spPr>
        <a:xfrm rot="10800000">
          <a:off x="2899954" y="3649124"/>
          <a:ext cx="1449976" cy="912281"/>
        </a:xfrm>
        <a:prstGeom prst="trapezoid">
          <a:avLst>
            <a:gd name="adj" fmla="val 79470"/>
          </a:avLst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Referral</a:t>
          </a:r>
        </a:p>
      </dsp:txBody>
      <dsp:txXfrm rot="-10800000">
        <a:off x="2899954" y="3649124"/>
        <a:ext cx="1449976" cy="9122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8766B-78F6-47DC-8A49-148B3F4E2D71}">
      <dsp:nvSpPr>
        <dsp:cNvPr id="0" name=""/>
        <dsp:cNvSpPr/>
      </dsp:nvSpPr>
      <dsp:spPr>
        <a:xfrm>
          <a:off x="0" y="252718"/>
          <a:ext cx="8064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7A9B7-B749-4136-9083-C6A3414F8D8F}">
      <dsp:nvSpPr>
        <dsp:cNvPr id="0" name=""/>
        <dsp:cNvSpPr/>
      </dsp:nvSpPr>
      <dsp:spPr>
        <a:xfrm>
          <a:off x="403245" y="16558"/>
          <a:ext cx="564543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real unfair advantage is something that cannot be easily copied or bought</a:t>
          </a:r>
          <a:endParaRPr lang="cs-CZ" sz="1600" kern="1200"/>
        </a:p>
      </dsp:txBody>
      <dsp:txXfrm>
        <a:off x="426302" y="39615"/>
        <a:ext cx="5599316" cy="426206"/>
      </dsp:txXfrm>
    </dsp:sp>
    <dsp:sp modelId="{795079C3-C690-413B-95EF-1D839FA12745}">
      <dsp:nvSpPr>
        <dsp:cNvPr id="0" name=""/>
        <dsp:cNvSpPr/>
      </dsp:nvSpPr>
      <dsp:spPr>
        <a:xfrm>
          <a:off x="0" y="978478"/>
          <a:ext cx="8064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38A40-D7D3-45DC-ABFD-5E690A5A8388}">
      <dsp:nvSpPr>
        <dsp:cNvPr id="0" name=""/>
        <dsp:cNvSpPr/>
      </dsp:nvSpPr>
      <dsp:spPr>
        <a:xfrm>
          <a:off x="403245" y="742319"/>
          <a:ext cx="564543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can/will you make yourself different and make your difference matter</a:t>
          </a:r>
          <a:endParaRPr lang="cs-CZ" sz="1600" kern="1200"/>
        </a:p>
      </dsp:txBody>
      <dsp:txXfrm>
        <a:off x="426302" y="765376"/>
        <a:ext cx="5599316" cy="426206"/>
      </dsp:txXfrm>
    </dsp:sp>
    <dsp:sp modelId="{47EECD2F-14E0-4ACB-A55B-805302FA068A}">
      <dsp:nvSpPr>
        <dsp:cNvPr id="0" name=""/>
        <dsp:cNvSpPr/>
      </dsp:nvSpPr>
      <dsp:spPr>
        <a:xfrm>
          <a:off x="0" y="1704238"/>
          <a:ext cx="806490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33248" rIns="62592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Insider information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right “expert” endorsements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dream team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Personal authority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Large network effects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Existing customers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SEO ranking</a:t>
          </a:r>
          <a:endParaRPr lang="cs-CZ" sz="1600" kern="1200"/>
        </a:p>
      </dsp:txBody>
      <dsp:txXfrm>
        <a:off x="0" y="1704238"/>
        <a:ext cx="8064900" cy="2419200"/>
      </dsp:txXfrm>
    </dsp:sp>
    <dsp:sp modelId="{B446014B-F3B3-428D-A75A-56E24C0C8DB8}">
      <dsp:nvSpPr>
        <dsp:cNvPr id="0" name=""/>
        <dsp:cNvSpPr/>
      </dsp:nvSpPr>
      <dsp:spPr>
        <a:xfrm>
          <a:off x="403245" y="1468079"/>
          <a:ext cx="564543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Some examples</a:t>
          </a:r>
          <a:endParaRPr lang="cs-CZ" sz="1600" kern="1200"/>
        </a:p>
      </dsp:txBody>
      <dsp:txXfrm>
        <a:off x="426302" y="1491136"/>
        <a:ext cx="559931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DDAF-5116-4E45-80CA-D0972463E373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F2CF-EED0-432C-A68E-38CE4885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6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B0545093-EDE8-4BAA-B6C9-24F38853F0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81E5C924-5E32-45B0-81C0-BB2ADB95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D2999-D568-4386-82FB-D9FFD95D65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9C6EA-85EF-4540-BAFF-FFC322DCE5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10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3A06-BC5E-4454-8280-8AB7A05831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BF08-A96F-4671-880D-C5BF0AC158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16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A3AAF-3CCE-44B0-8107-7CC6523F75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09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82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0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338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61267" y="1125539"/>
            <a:ext cx="418676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51234" y="1125539"/>
            <a:ext cx="4188884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47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78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29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2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AD95-56C5-496A-B5E9-BDA0F415D0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4687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048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398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904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74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610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967" y="2017713"/>
            <a:ext cx="10979151" cy="20593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911424" y="1844824"/>
            <a:ext cx="106571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798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510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835392"/>
            <a:ext cx="10437284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2017713"/>
            <a:ext cx="5386917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05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026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92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D1C7-737A-488E-9B7E-526A3C1D82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2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787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13238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6176"/>
            <a:ext cx="73152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42184" y="5503985"/>
            <a:ext cx="5341816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104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5972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7" y="1125539"/>
            <a:ext cx="27432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60967" y="1125539"/>
            <a:ext cx="8032751" cy="2676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920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538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8839-D685-4C73-B910-02BFDA2B749B}" type="datetimeFigureOut">
              <a:rPr lang="en-AU"/>
              <a:pPr>
                <a:defRPr/>
              </a:pPr>
              <a:t>25/04/2022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D9A4-4E52-4AD1-8EB0-900F6A9044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904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65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19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523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A3AE-3DE6-4F5A-BFDF-97EFF5655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855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03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17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2691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147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595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551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4574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16922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3227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70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12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BE454-C4BC-46B9-9B13-E0ABDB7D91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197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466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912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291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802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413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8580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53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529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4" y="2596857"/>
            <a:ext cx="4125465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7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979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709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91D6-7AB4-484F-90E3-725EDD0FA5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403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5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6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5516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50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3868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61315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4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5" y="2253932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5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987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168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967" y="2017713"/>
            <a:ext cx="10979151" cy="20593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911424" y="1844824"/>
            <a:ext cx="106571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50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8B3A-6F44-46A8-B111-B12EA4EA33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761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637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8839-D685-4C73-B910-02BFDA2B749B}" type="datetimeFigureOut">
              <a:rPr lang="en-AU"/>
              <a:pPr>
                <a:defRPr/>
              </a:pPr>
              <a:t>25/04/2022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D9A4-4E52-4AD1-8EB0-900F6A9044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55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F595-E102-4CFC-829E-7C920FA19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128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0533-5CC1-405E-BD7E-43AB46855B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3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99E03A8-2BFA-480E-9EBE-040A3E71FC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267" y="1125539"/>
            <a:ext cx="85788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7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0967" y="1125538"/>
            <a:ext cx="10437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2017713"/>
            <a:ext cx="1097915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0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789239"/>
            <a:ext cx="10263716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9E03A8-2BFA-480E-9EBE-040A3E71FC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6749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www.businessmodelgeneration.com/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wmf"/><Relationship Id="rId2" Type="http://schemas.openxmlformats.org/officeDocument/2006/relationships/hyperlink" Target="http://www.businessmodelgeneration.com/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1F8EDA0-C14E-9DA2-70A3-3A4F8E71D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914D998-641E-3799-88AE-A2F1C0F23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877" y="2900365"/>
            <a:ext cx="8521200" cy="1171580"/>
          </a:xfrm>
        </p:spPr>
        <p:txBody>
          <a:bodyPr anchor="t">
            <a:normAutofit/>
          </a:bodyPr>
          <a:lstStyle/>
          <a:p>
            <a:r>
              <a:rPr lang="en-US" sz="2600"/>
              <a:t>PA181 – Service Systems, Modeling and Execution</a:t>
            </a:r>
            <a:br>
              <a:rPr lang="en-US" sz="2600"/>
            </a:br>
            <a:endParaRPr lang="en-US" sz="260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AAC34A1C-5759-DC53-D00D-58E59BC6D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877" y="4116414"/>
            <a:ext cx="8521200" cy="698497"/>
          </a:xfrm>
        </p:spPr>
        <p:txBody>
          <a:bodyPr/>
          <a:lstStyle/>
          <a:p>
            <a:r>
              <a:rPr lang="cs-CZ" dirty="0"/>
              <a:t>Business and Service </a:t>
            </a:r>
            <a:r>
              <a:rPr lang="cs-CZ" dirty="0" err="1"/>
              <a:t>Models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A4C8DFF8-4D5A-AB9A-B51E-7DD9F51E3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10</a:t>
            </a:fld>
            <a:endParaRPr lang="cs-CZ" altLang="cs-CZ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35CAEAB-B4E4-64E8-EE57-24CDC9CB9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49250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5B64823-B9BB-2B58-F553-FC8E915A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11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7163ADD-44FA-1461-6BE4-5DC10B855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421877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D08EA9D-EA4B-D2FA-4BCB-87731A1C8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12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977FB1E-466D-6F3C-98C0-D589DD94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335590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4DF35C1-4AAD-C46E-72B1-12340E159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13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A0D5D39-679C-8279-2AB7-A91F1602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319842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26EF37C-F248-8369-4781-1AF7E7FBB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14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8E538E-A80C-5C64-071A-2346A255B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393927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3944055-2DA4-ADD8-B5C2-BF6D385B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15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F193A83-E0DD-D1CE-EE37-673BA4682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80254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6BAE8CD-900B-80FB-3A43-18427224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16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BD3E537-625D-105A-ED12-88179D4C9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297052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16" y="692150"/>
            <a:ext cx="7758269" cy="5139850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3C2D545-5367-3D5E-5FF8-2EC6353EB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17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E22ED7-70DF-81D9-0415-9A13541A5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18394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9755"/>
            <a:ext cx="7211144" cy="577883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/>
              <a:t>Business Model </a:t>
            </a:r>
            <a:r>
              <a:rPr lang="en-US" dirty="0"/>
              <a:t>–</a:t>
            </a:r>
            <a:r>
              <a:rPr lang="nl-NL" dirty="0"/>
              <a:t> </a:t>
            </a:r>
            <a:r>
              <a:rPr lang="nl-NL" dirty="0" err="1"/>
              <a:t>Lean</a:t>
            </a:r>
            <a:r>
              <a:rPr lang="nl-NL" dirty="0"/>
              <a:t> Canvas</a:t>
            </a:r>
            <a:br>
              <a:rPr lang="nl-NL"/>
            </a:br>
            <a:endParaRPr lang="en-US" dirty="0"/>
          </a:p>
        </p:txBody>
      </p:sp>
      <p:pic>
        <p:nvPicPr>
          <p:cNvPr id="3" name="Picture 2" descr="Lean Canv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377974"/>
            <a:ext cx="7211020" cy="5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prescribed</a:t>
            </a:r>
            <a:r>
              <a:rPr lang="nl-NL" dirty="0"/>
              <a:t> order</a:t>
            </a:r>
            <a:endParaRPr lang="en-US" dirty="0"/>
          </a:p>
        </p:txBody>
      </p:sp>
      <p:pic>
        <p:nvPicPr>
          <p:cNvPr id="3" name="Picture 2" descr="Lean 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3" y="1692002"/>
            <a:ext cx="5575754" cy="4139998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68EC1-0B82-6034-A23E-841F0512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19</a:t>
            </a:fld>
            <a:endParaRPr lang="cs-CZ" altLang="cs-C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B1D41C-898D-63D0-6C19-402DEE926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295579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BD228F8-01BD-A588-9224-296D83CF1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834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357460-3D2A-4B42-BCAE-798358548B39}" type="slidenum">
              <a:rPr lang="cs-CZ" altLang="cs-CZ" smtClean="0"/>
              <a:pPr>
                <a:spcAft>
                  <a:spcPts val="600"/>
                </a:spcAft>
                <a:defRPr/>
              </a:pPr>
              <a:t>2</a:t>
            </a:fld>
            <a:endParaRPr lang="cs-CZ" alt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2877" y="2900365"/>
            <a:ext cx="8521200" cy="1171580"/>
          </a:xfrm>
        </p:spPr>
        <p:txBody>
          <a:bodyPr anchor="t">
            <a:normAutofit/>
          </a:bodyPr>
          <a:lstStyle/>
          <a:p>
            <a:r>
              <a:rPr lang="cs-CZ" noProof="0" dirty="0"/>
              <a:t>Business Model Canvas</a:t>
            </a:r>
            <a:r>
              <a:rPr lang="en-US" noProof="0" dirty="0"/>
              <a:t> </a:t>
            </a:r>
            <a:r>
              <a:rPr lang="cs-CZ" noProof="0" dirty="0"/>
              <a:t>for Service Science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1822877" y="4116414"/>
            <a:ext cx="85212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 - </a:t>
            </a:r>
            <a:r>
              <a:rPr lang="cs-CZ" noProof="0" dirty="0"/>
              <a:t>for project</a:t>
            </a:r>
            <a:r>
              <a:rPr lang="en-US" noProof="0" dirty="0"/>
              <a:t> in IBM </a:t>
            </a:r>
            <a:r>
              <a:rPr lang="cs-CZ" noProof="0" dirty="0" err="1"/>
              <a:t>Services</a:t>
            </a:r>
            <a:r>
              <a:rPr lang="en-US" noProof="0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22006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err="1"/>
              <a:t>Problem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Customer </a:t>
            </a:r>
            <a:r>
              <a:rPr lang="nl-NL" err="1"/>
              <a:t>Segments</a:t>
            </a:r>
            <a:endParaRPr lang="en-US"/>
          </a:p>
        </p:txBody>
      </p:sp>
      <p:pic>
        <p:nvPicPr>
          <p:cNvPr id="3" name="Picture 2" descr="problem custom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35" y="1692002"/>
            <a:ext cx="5671230" cy="4139998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7D63EA1-0BFF-0EB0-BC7D-969D2A97B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20</a:t>
            </a:fld>
            <a:endParaRPr lang="cs-CZ" altLang="cs-C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58D2D9-D394-70A3-8DFA-055A78CE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208460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Unique Value </a:t>
            </a:r>
            <a:r>
              <a:rPr lang="cs-CZ" err="1"/>
              <a:t>Proposition</a:t>
            </a:r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6212466" y="1701505"/>
            <a:ext cx="3914999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8991" indent="-134994" defTabSz="685766" fontAlgn="base">
              <a:lnSpc>
                <a:spcPts val="27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>
                <a:latin typeface="Arial" panose="020B0604020202020204" pitchFamily="34" charset="0"/>
              </a:rPr>
              <a:t>Unique Value Proposition</a:t>
            </a:r>
          </a:p>
          <a:p>
            <a:pPr marL="188991" indent="-134994" defTabSz="685766" fontAlgn="base">
              <a:lnSpc>
                <a:spcPts val="27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>
                <a:latin typeface="Arial" panose="020B0604020202020204" pitchFamily="34" charset="0"/>
              </a:rPr>
              <a:t>Why you are different and worth buying/getting attention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0D5B488-C91C-E269-7B9B-C587B333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21</a:t>
            </a:fld>
            <a:endParaRPr lang="cs-CZ" altLang="cs-CZ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C45B21D-8250-E809-A9C3-9BCA9BF84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3123101"/>
              </p:ext>
            </p:extLst>
          </p:nvPr>
        </p:nvGraphicFramePr>
        <p:xfrm>
          <a:off x="2064006" y="1701505"/>
          <a:ext cx="3914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01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/>
              <a:t>Unique Value </a:t>
            </a:r>
            <a:r>
              <a:rPr lang="nl-NL" dirty="0" err="1"/>
              <a:t>Proposition</a:t>
            </a:r>
            <a:endParaRPr lang="en-US" dirty="0"/>
          </a:p>
        </p:txBody>
      </p:sp>
      <p:pic>
        <p:nvPicPr>
          <p:cNvPr id="5" name="Picture 4" descr="UV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91" y="1692002"/>
            <a:ext cx="5690718" cy="413999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DEF495F-04E9-A0FA-6829-E3E70A26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22</a:t>
            </a:fld>
            <a:endParaRPr lang="cs-CZ" altLang="cs-C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2B30A2-0691-F973-0DFB-A53A1F388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223380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/>
              <a:t>Solution </a:t>
            </a:r>
            <a:endParaRPr lang="en-US" dirty="0"/>
          </a:p>
        </p:txBody>
      </p:sp>
      <p:pic>
        <p:nvPicPr>
          <p:cNvPr id="4" name="Picture 3" descr="s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00" y="1692002"/>
            <a:ext cx="5730101" cy="4139998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0626E44-F62B-F483-CBBA-109178431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23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6E052D-8DE1-7C52-7CEE-C28BC6935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68118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4DB2934-BFAB-B4ED-F863-B3A0FBF5F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4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 err="1"/>
              <a:t>Channels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5F9934D-5513-5539-98C4-4FF91B38D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24</a:t>
            </a:fld>
            <a:endParaRPr lang="cs-CZ" alt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F55ADD8-16CA-D220-9253-134E066A0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3306961"/>
              </p:ext>
            </p:extLst>
          </p:nvPr>
        </p:nvGraphicFramePr>
        <p:xfrm>
          <a:off x="2064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91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 err="1"/>
              <a:t>Channels</a:t>
            </a:r>
            <a:endParaRPr lang="en-US" dirty="0"/>
          </a:p>
        </p:txBody>
      </p:sp>
      <p:pic>
        <p:nvPicPr>
          <p:cNvPr id="3" name="Picture 2" descr="chann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25" y="1692002"/>
            <a:ext cx="5632650" cy="4139998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2F098AE-2D82-D8E4-DF6B-7801862DC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25</a:t>
            </a:fld>
            <a:endParaRPr lang="cs-CZ" altLang="cs-C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E62733-B80F-665F-A6F1-B0F95079C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60378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E192A1B-3EFD-F465-79CC-AF07826FA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4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err="1"/>
              <a:t>Revenue</a:t>
            </a:r>
            <a:r>
              <a:rPr lang="nl-NL"/>
              <a:t> </a:t>
            </a:r>
            <a:r>
              <a:rPr lang="nl-NL" err="1"/>
              <a:t>Streams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Cost</a:t>
            </a:r>
            <a:r>
              <a:rPr lang="nl-NL"/>
              <a:t> </a:t>
            </a:r>
            <a:r>
              <a:rPr lang="nl-NL" err="1"/>
              <a:t>Structure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7DA7E9F-D36A-215A-EE08-5D8FBBA43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26</a:t>
            </a:fld>
            <a:endParaRPr lang="cs-CZ" alt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3ABC7CD-5FA8-F34A-135C-651666884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835338"/>
              </p:ext>
            </p:extLst>
          </p:nvPr>
        </p:nvGraphicFramePr>
        <p:xfrm>
          <a:off x="2064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33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err="1"/>
              <a:t>Revenue</a:t>
            </a:r>
            <a:r>
              <a:rPr lang="nl-NL"/>
              <a:t> </a:t>
            </a:r>
            <a:r>
              <a:rPr lang="nl-NL" err="1"/>
              <a:t>Streams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Cost</a:t>
            </a:r>
            <a:r>
              <a:rPr lang="nl-NL"/>
              <a:t> </a:t>
            </a:r>
            <a:r>
              <a:rPr lang="nl-NL" err="1"/>
              <a:t>Structure</a:t>
            </a:r>
            <a:endParaRPr lang="en-US"/>
          </a:p>
        </p:txBody>
      </p:sp>
      <p:pic>
        <p:nvPicPr>
          <p:cNvPr id="4" name="Picture 3" descr="Revenue and C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72" y="1692002"/>
            <a:ext cx="5613557" cy="4139998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F73333-08C6-B51F-351E-382014B5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27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D279FC-5527-8854-7E2F-8F4C5DAA3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374971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7609" y="112648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key number that tells you how your business is doing in real time, before you get the sales report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080753" y="1846565"/>
          <a:ext cx="7249885" cy="456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álný bublinový popisek 6"/>
          <p:cNvSpPr/>
          <p:nvPr/>
        </p:nvSpPr>
        <p:spPr bwMode="auto">
          <a:xfrm>
            <a:off x="8156561" y="1391193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latin typeface="Tahoma" charset="0"/>
              </a:rPr>
              <a:t>How do users find you?</a:t>
            </a:r>
          </a:p>
        </p:txBody>
      </p:sp>
      <p:sp>
        <p:nvSpPr>
          <p:cNvPr id="8" name="Oválný bublinový popisek 7"/>
          <p:cNvSpPr/>
          <p:nvPr/>
        </p:nvSpPr>
        <p:spPr bwMode="auto">
          <a:xfrm>
            <a:off x="6825344" y="2457993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latin typeface="Tahoma" charset="0"/>
              </a:rPr>
              <a:t>Do users have a great</a:t>
            </a:r>
            <a:br>
              <a:rPr lang="cs-CZ" sz="1400">
                <a:latin typeface="Tahoma" charset="0"/>
              </a:rPr>
            </a:br>
            <a:r>
              <a:rPr lang="cs-CZ" sz="1400">
                <a:latin typeface="Tahoma" charset="0"/>
              </a:rPr>
              <a:t>first experience?</a:t>
            </a:r>
          </a:p>
        </p:txBody>
      </p:sp>
      <p:sp>
        <p:nvSpPr>
          <p:cNvPr id="9" name="Oválný bublinový popisek 8"/>
          <p:cNvSpPr/>
          <p:nvPr/>
        </p:nvSpPr>
        <p:spPr bwMode="auto">
          <a:xfrm>
            <a:off x="5994497" y="3483087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latin typeface="Tahoma" charset="0"/>
              </a:rPr>
              <a:t>Do users come back?</a:t>
            </a:r>
          </a:p>
        </p:txBody>
      </p:sp>
      <p:sp>
        <p:nvSpPr>
          <p:cNvPr id="10" name="Oválný bublinový popisek 9"/>
          <p:cNvSpPr/>
          <p:nvPr/>
        </p:nvSpPr>
        <p:spPr bwMode="auto">
          <a:xfrm>
            <a:off x="5457963" y="4263748"/>
            <a:ext cx="2836976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latin typeface="Tahoma" charset="0"/>
              </a:rPr>
              <a:t>How do you make money?</a:t>
            </a:r>
          </a:p>
        </p:txBody>
      </p:sp>
      <p:sp>
        <p:nvSpPr>
          <p:cNvPr id="11" name="Oválný bublinový popisek 10"/>
          <p:cNvSpPr/>
          <p:nvPr/>
        </p:nvSpPr>
        <p:spPr bwMode="auto">
          <a:xfrm>
            <a:off x="5018475" y="5014580"/>
            <a:ext cx="2836976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latin typeface="Tahoma" charset="0"/>
              </a:rPr>
              <a:t>Do users tell others?</a:t>
            </a:r>
          </a:p>
        </p:txBody>
      </p:sp>
    </p:spTree>
    <p:extLst>
      <p:ext uri="{BB962C8B-B14F-4D97-AF65-F5344CB8AC3E}">
        <p14:creationId xmlns:p14="http://schemas.microsoft.com/office/powerpoint/2010/main" val="2503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Metrics</a:t>
            </a:r>
            <a:endParaRPr lang="en-US" dirty="0"/>
          </a:p>
        </p:txBody>
      </p:sp>
      <p:pic>
        <p:nvPicPr>
          <p:cNvPr id="5" name="Picture 4" descr="key 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00" y="1692002"/>
            <a:ext cx="5730101" cy="413999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E52830-324B-F321-0FCF-5420F60BE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29</a:t>
            </a:fld>
            <a:endParaRPr lang="cs-CZ" altLang="cs-C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6E0494-43DE-9B61-0EEE-C8AD25F0F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351624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Two different planets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42" y="1692002"/>
            <a:ext cx="6677416" cy="4139998"/>
          </a:xfr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6386DA5-07B7-F089-AEAD-951CE7AF7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3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8FC39F0-CEDD-845E-4DD3-F611BDD54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42381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F460BBE-AC09-E4D2-9C25-0072859A4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4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/>
              <a:t>Unfair Advantage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90B48D4-A7F2-2864-390C-63019AA4A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30</a:t>
            </a:fld>
            <a:endParaRPr lang="cs-CZ" alt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F01F411-A5D2-AD2C-125F-9E191C88F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4884370"/>
              </p:ext>
            </p:extLst>
          </p:nvPr>
        </p:nvGraphicFramePr>
        <p:xfrm>
          <a:off x="2064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977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nl-NL" dirty="0"/>
              <a:t>Unfair Advantage</a:t>
            </a:r>
            <a:endParaRPr lang="en-US" dirty="0"/>
          </a:p>
        </p:txBody>
      </p:sp>
      <p:pic>
        <p:nvPicPr>
          <p:cNvPr id="4" name="Picture 3" descr="unfair advan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25" y="1692002"/>
            <a:ext cx="5632650" cy="4139998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53C9C33-B568-0DBB-00AE-97A9EF6A5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31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376B22-A1B0-C304-1F4D-3FBAAE319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4256563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C46F9-881D-4BB7-B944-DC7ACD38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 anchorCtr="0">
            <a:normAutofit fontScale="90000"/>
          </a:bodyPr>
          <a:lstStyle/>
          <a:p>
            <a:pPr algn="ctr"/>
            <a:r>
              <a:rPr lang="en-US" sz="4500" dirty="0"/>
              <a:t>Model of 4-diamonds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22AAA4-B873-4269-BEBE-5E25449C8CA1}"/>
              </a:ext>
            </a:extLst>
          </p:cNvPr>
          <p:cNvSpPr txBox="1"/>
          <p:nvPr/>
        </p:nvSpPr>
        <p:spPr>
          <a:xfrm>
            <a:off x="1726365" y="5290477"/>
            <a:ext cx="6702528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Stanicek, Z: SSME Manuscript, http://is.muni.cz/el/1433/jaro2013/PV202/um/SSMEstar_manuscript.pdf (2009)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WALLETZKY, L., L. CARRUBBO a M. GE, 2019. Exploring complex service design: Understanding the Diamonds of Context. In: Naples Forum on Service. 2019 Salerno.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WALLETZKÝ, L., L. CARUBBO a M. GE, 2019. Modelling Service Design and Complexity for Multi-contextual Applications in Smart Cities. In: 23rd International Conference on System Theory, Control and Computing. Bucharest: ICSTCC, s. 101-106.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endParaRPr lang="en-US" sz="675" dirty="0">
              <a:latin typeface="Times New Roman" panose="02020603050405020304" pitchFamily="18" charset="0"/>
              <a:ea typeface="MS Mincho" panose="020B0400000000000000" pitchFamily="49" charset="-12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8E60BB-1BF7-4D6E-962C-CA810845300E}"/>
              </a:ext>
            </a:extLst>
          </p:cNvPr>
          <p:cNvSpPr txBox="1"/>
          <p:nvPr/>
        </p:nvSpPr>
        <p:spPr>
          <a:xfrm>
            <a:off x="2043493" y="4268547"/>
            <a:ext cx="16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Diamond of Attention Focusing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5E966-B06A-4C36-9952-123BF0D6EE69}"/>
              </a:ext>
            </a:extLst>
          </p:cNvPr>
          <p:cNvSpPr txBox="1"/>
          <p:nvPr/>
        </p:nvSpPr>
        <p:spPr>
          <a:xfrm>
            <a:off x="2529547" y="4559305"/>
            <a:ext cx="665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See</a:t>
            </a:r>
            <a:endParaRPr lang="en-US" sz="135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DF82F1-F1DF-4FB9-BD82-6D26AF2F9A20}"/>
              </a:ext>
            </a:extLst>
          </p:cNvPr>
          <p:cNvSpPr txBox="1"/>
          <p:nvPr/>
        </p:nvSpPr>
        <p:spPr>
          <a:xfrm>
            <a:off x="4105765" y="4268547"/>
            <a:ext cx="16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Diamond of Cognitive Elements</a:t>
            </a:r>
            <a:endParaRPr lang="en-US" sz="9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8F37C5-3E86-4051-9662-F69F294CE2CE}"/>
              </a:ext>
            </a:extLst>
          </p:cNvPr>
          <p:cNvSpPr txBox="1"/>
          <p:nvPr/>
        </p:nvSpPr>
        <p:spPr>
          <a:xfrm>
            <a:off x="4442111" y="4559305"/>
            <a:ext cx="1093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Recognize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92BFFC-3EAF-4430-B0EF-73997EC58C26}"/>
              </a:ext>
            </a:extLst>
          </p:cNvPr>
          <p:cNvSpPr txBox="1"/>
          <p:nvPr/>
        </p:nvSpPr>
        <p:spPr>
          <a:xfrm>
            <a:off x="6125436" y="4268547"/>
            <a:ext cx="191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Diamond of Agent- Team Organization</a:t>
            </a:r>
            <a:endParaRPr lang="en-US" sz="9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9B4B646-6CE8-4D71-A24C-4BAEF8D869DD}"/>
              </a:ext>
            </a:extLst>
          </p:cNvPr>
          <p:cNvSpPr txBox="1"/>
          <p:nvPr/>
        </p:nvSpPr>
        <p:spPr>
          <a:xfrm>
            <a:off x="6538560" y="4559305"/>
            <a:ext cx="1093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Organize</a:t>
            </a:r>
            <a:endParaRPr lang="en-US" sz="135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27885-6BBC-4A63-97CE-1F2FEEA11768}"/>
              </a:ext>
            </a:extLst>
          </p:cNvPr>
          <p:cNvSpPr txBox="1"/>
          <p:nvPr/>
        </p:nvSpPr>
        <p:spPr>
          <a:xfrm>
            <a:off x="8386226" y="4268547"/>
            <a:ext cx="171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Diamond of Predictive Behaviour</a:t>
            </a:r>
            <a:endParaRPr lang="en-US" sz="9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0960015-2CEF-496F-92A3-225903F93E1C}"/>
              </a:ext>
            </a:extLst>
          </p:cNvPr>
          <p:cNvSpPr txBox="1"/>
          <p:nvPr/>
        </p:nvSpPr>
        <p:spPr>
          <a:xfrm>
            <a:off x="8912705" y="4559305"/>
            <a:ext cx="665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Do</a:t>
            </a:r>
            <a:endParaRPr lang="en-US" sz="135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446FDB4-AD5D-4EF5-B3D8-3F06719AF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37145"/>
            <a:ext cx="1978346" cy="1671702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C63F2E9A-486A-449F-88A6-669BAE38E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0" y="2600621"/>
            <a:ext cx="2014280" cy="1445246"/>
          </a:xfrm>
          <a:prstGeom prst="rect">
            <a:avLst/>
          </a:prstGeom>
        </p:spPr>
      </p:pic>
      <p:pic>
        <p:nvPicPr>
          <p:cNvPr id="11" name="Obrázek 10" descr="Obsah obrázku mapa, text&#10;&#10;Popis byl vytvořen automaticky">
            <a:extLst>
              <a:ext uri="{FF2B5EF4-FFF2-40B4-BE49-F238E27FC236}">
                <a16:creationId xmlns:a16="http://schemas.microsoft.com/office/drawing/2014/main" id="{47E4175A-9F8E-4930-86B5-7E542D0F6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0" y="2600623"/>
            <a:ext cx="2014279" cy="1445245"/>
          </a:xfrm>
          <a:prstGeom prst="rect">
            <a:avLst/>
          </a:prstGeom>
        </p:spPr>
      </p:pic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8394C925-CFAB-440C-ACFA-992223126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8" y="2474728"/>
            <a:ext cx="2014279" cy="16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-4.16667E-6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25 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85185E-6 L -8.33333E-7 1.8518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diritto 51"/>
          <p:cNvCxnSpPr>
            <a:cxnSpLocks/>
          </p:cNvCxnSpPr>
          <p:nvPr/>
        </p:nvCxnSpPr>
        <p:spPr>
          <a:xfrm>
            <a:off x="2295152" y="3385998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>
            <a:cxnSpLocks/>
          </p:cNvCxnSpPr>
          <p:nvPr/>
        </p:nvCxnSpPr>
        <p:spPr>
          <a:xfrm>
            <a:off x="2295152" y="4546997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09B199E-6471-4459-81E5-213794DC8E0A}"/>
              </a:ext>
            </a:extLst>
          </p:cNvPr>
          <p:cNvGrpSpPr/>
          <p:nvPr/>
        </p:nvGrpSpPr>
        <p:grpSpPr>
          <a:xfrm>
            <a:off x="2171644" y="2288727"/>
            <a:ext cx="1863698" cy="1026000"/>
            <a:chOff x="863525" y="1908636"/>
            <a:chExt cx="2484931" cy="1368000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63818" y="1931420"/>
              <a:ext cx="2364662" cy="1262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Goals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goal is fulfilled by a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sub-goals that need to be taken into the account? Are they part of the main goal GBS 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Who is the establisher of the goal? Who is the follower?</a:t>
              </a: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863525" y="1908636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5A46133-0885-45A1-A971-6DE0F007EA0D}"/>
              </a:ext>
            </a:extLst>
          </p:cNvPr>
          <p:cNvGrpSpPr/>
          <p:nvPr/>
        </p:nvGrpSpPr>
        <p:grpSpPr>
          <a:xfrm>
            <a:off x="2160677" y="3455023"/>
            <a:ext cx="1900456" cy="1068049"/>
            <a:chOff x="848902" y="3463695"/>
            <a:chExt cx="2533941" cy="142406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848902" y="3463695"/>
              <a:ext cx="2533941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Contexts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is the service able to provide a value?</a:t>
              </a:r>
              <a:r>
                <a:rPr lang="cs-CZ" sz="788"/>
                <a:t> Which context is the main one?</a:t>
              </a:r>
              <a:endParaRPr lang="en-US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contexts influenced by the service? How?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 Is the service sustainable in all contexts?</a:t>
              </a: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863525" y="3463695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13A3228-E309-4EC1-9E4C-3E420AEC1112}"/>
              </a:ext>
            </a:extLst>
          </p:cNvPr>
          <p:cNvGrpSpPr/>
          <p:nvPr/>
        </p:nvGrpSpPr>
        <p:grpSpPr>
          <a:xfrm>
            <a:off x="2138076" y="4590815"/>
            <a:ext cx="1863698" cy="877020"/>
            <a:chOff x="818767" y="4978086"/>
            <a:chExt cx="2484931" cy="1169360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819072" y="4982898"/>
              <a:ext cx="2454774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Actions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necessary actions must be done to create/ maintain/ cooperate on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actions that take part in other context? And how?</a:t>
              </a: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818767" y="4978086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4DAC54-F7A8-4DC4-B0E0-49E3E05787DE}"/>
              </a:ext>
            </a:extLst>
          </p:cNvPr>
          <p:cNvGrpSpPr/>
          <p:nvPr/>
        </p:nvGrpSpPr>
        <p:grpSpPr>
          <a:xfrm>
            <a:off x="4061423" y="2299359"/>
            <a:ext cx="2002083" cy="1026000"/>
            <a:chOff x="3383229" y="1922812"/>
            <a:chExt cx="2669444" cy="136800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596044" y="1931420"/>
              <a:ext cx="2449291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Requirements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requirements are important for service design?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goals are they born from?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all requirements in the same context?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endParaRPr lang="en-US" sz="788"/>
            </a:p>
          </p:txBody>
        </p:sp>
        <p:sp>
          <p:nvSpPr>
            <p:cNvPr id="46" name="Freccia a destra 45"/>
            <p:cNvSpPr/>
            <p:nvPr/>
          </p:nvSpPr>
          <p:spPr>
            <a:xfrm>
              <a:off x="3383229" y="2388781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0" name="Rettangolo arrotondato 69"/>
            <p:cNvSpPr/>
            <p:nvPr/>
          </p:nvSpPr>
          <p:spPr>
            <a:xfrm>
              <a:off x="3567742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1FDA13-9C9B-4D8D-9618-D51741F182C9}"/>
              </a:ext>
            </a:extLst>
          </p:cNvPr>
          <p:cNvGrpSpPr/>
          <p:nvPr/>
        </p:nvGrpSpPr>
        <p:grpSpPr>
          <a:xfrm>
            <a:off x="4037707" y="3455022"/>
            <a:ext cx="1991966" cy="962056"/>
            <a:chOff x="3351608" y="3463695"/>
            <a:chExt cx="2655954" cy="1282741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3558271" y="3463695"/>
              <a:ext cx="2449291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dirty="0"/>
                <a:t>Endowment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resources are necessary to create and maintain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are the necessary inputs from other services?</a:t>
              </a:r>
            </a:p>
          </p:txBody>
        </p:sp>
        <p:sp>
          <p:nvSpPr>
            <p:cNvPr id="48" name="Freccia a destra 47"/>
            <p:cNvSpPr/>
            <p:nvPr/>
          </p:nvSpPr>
          <p:spPr>
            <a:xfrm>
              <a:off x="3351608" y="390693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1" name="Rettangolo arrotondato 70"/>
            <p:cNvSpPr/>
            <p:nvPr/>
          </p:nvSpPr>
          <p:spPr>
            <a:xfrm>
              <a:off x="3534510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11BCAD3-D048-49B7-96BA-C61BA6ACB74E}"/>
              </a:ext>
            </a:extLst>
          </p:cNvPr>
          <p:cNvGrpSpPr/>
          <p:nvPr/>
        </p:nvGrpSpPr>
        <p:grpSpPr>
          <a:xfrm>
            <a:off x="4028400" y="4590815"/>
            <a:ext cx="2002846" cy="887652"/>
            <a:chOff x="3339200" y="4978086"/>
            <a:chExt cx="2670461" cy="1183536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3677548" y="4978086"/>
              <a:ext cx="2332113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Flows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flows are affected/newly defined by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do they appear and how?</a:t>
              </a:r>
            </a:p>
          </p:txBody>
        </p:sp>
        <p:sp>
          <p:nvSpPr>
            <p:cNvPr id="50" name="Freccia a destra 49"/>
            <p:cNvSpPr/>
            <p:nvPr/>
          </p:nvSpPr>
          <p:spPr>
            <a:xfrm>
              <a:off x="3339200" y="536055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3522984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15F552B-F29E-44F7-9DF2-F046A7166B42}"/>
              </a:ext>
            </a:extLst>
          </p:cNvPr>
          <p:cNvGrpSpPr/>
          <p:nvPr/>
        </p:nvGrpSpPr>
        <p:grpSpPr>
          <a:xfrm>
            <a:off x="6096406" y="2291384"/>
            <a:ext cx="1992617" cy="1026000"/>
            <a:chOff x="6096540" y="1912179"/>
            <a:chExt cx="2656822" cy="13680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224999" y="1941238"/>
              <a:ext cx="2449290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Agents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groups of stakeholders are involved into service?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special groups of agents that must be mentioned?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 What is their role in the GBS/ Actions/ Flows?</a:t>
              </a:r>
              <a:endParaRPr lang="it-IT" sz="788"/>
            </a:p>
          </p:txBody>
        </p:sp>
        <p:sp>
          <p:nvSpPr>
            <p:cNvPr id="57" name="Freccia a destra 56"/>
            <p:cNvSpPr/>
            <p:nvPr/>
          </p:nvSpPr>
          <p:spPr>
            <a:xfrm>
              <a:off x="6096540" y="238878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5" name="Rettangolo arrotondato 74"/>
            <p:cNvSpPr/>
            <p:nvPr/>
          </p:nvSpPr>
          <p:spPr>
            <a:xfrm>
              <a:off x="6268431" y="1912179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89425F8-2D79-4843-8FF7-E27911B46376}"/>
              </a:ext>
            </a:extLst>
          </p:cNvPr>
          <p:cNvGrpSpPr/>
          <p:nvPr/>
        </p:nvGrpSpPr>
        <p:grpSpPr>
          <a:xfrm>
            <a:off x="6049215" y="3457678"/>
            <a:ext cx="2017265" cy="951424"/>
            <a:chOff x="6033619" y="3467237"/>
            <a:chExt cx="2689686" cy="126856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6225666" y="3474230"/>
              <a:ext cx="2449290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Use-</a:t>
              </a:r>
              <a:r>
                <a:rPr lang="it-IT" sz="825" i="1" err="1"/>
                <a:t>cases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practical applications of the similar service?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they are designed?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aspects can we use?</a:t>
              </a:r>
            </a:p>
          </p:txBody>
        </p:sp>
        <p:sp>
          <p:nvSpPr>
            <p:cNvPr id="56" name="Freccia a destra 55"/>
            <p:cNvSpPr/>
            <p:nvPr/>
          </p:nvSpPr>
          <p:spPr>
            <a:xfrm>
              <a:off x="6033619" y="3906933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257798" y="3467237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3CADD9-3716-4D7B-B3BC-AAF0B1975246}"/>
              </a:ext>
            </a:extLst>
          </p:cNvPr>
          <p:cNvGrpSpPr/>
          <p:nvPr/>
        </p:nvGrpSpPr>
        <p:grpSpPr>
          <a:xfrm>
            <a:off x="6045289" y="4593471"/>
            <a:ext cx="2010164" cy="877020"/>
            <a:chOff x="6028386" y="4981628"/>
            <a:chExt cx="2680218" cy="1169360"/>
          </a:xfrm>
        </p:grpSpPr>
        <p:sp>
          <p:nvSpPr>
            <p:cNvPr id="53" name="CasellaDiTesto 41">
              <a:extLst>
                <a:ext uri="{FF2B5EF4-FFF2-40B4-BE49-F238E27FC236}">
                  <a16:creationId xmlns:a16="http://schemas.microsoft.com/office/drawing/2014/main" id="{0D3F0E0E-44DF-409C-AA58-465EFEB1D9A4}"/>
                </a:ext>
              </a:extLst>
            </p:cNvPr>
            <p:cNvSpPr txBox="1"/>
            <p:nvPr/>
          </p:nvSpPr>
          <p:spPr>
            <a:xfrm>
              <a:off x="6263877" y="4994959"/>
              <a:ext cx="2291227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cs-CZ" sz="825" i="1"/>
                <a:t>Activities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activities do the actions and flow contain?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roles do they play in other contexts?</a:t>
              </a:r>
              <a:endParaRPr lang="en-US" sz="788"/>
            </a:p>
          </p:txBody>
        </p:sp>
        <p:sp>
          <p:nvSpPr>
            <p:cNvPr id="54" name="Freccia a destra 56">
              <a:extLst>
                <a:ext uri="{FF2B5EF4-FFF2-40B4-BE49-F238E27FC236}">
                  <a16:creationId xmlns:a16="http://schemas.microsoft.com/office/drawing/2014/main" id="{5D3D981F-48DF-4198-B945-9F71A645774C}"/>
                </a:ext>
              </a:extLst>
            </p:cNvPr>
            <p:cNvSpPr/>
            <p:nvPr/>
          </p:nvSpPr>
          <p:spPr>
            <a:xfrm>
              <a:off x="6028386" y="538257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6223673" y="4981628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2468FE7-4604-4390-B8CF-29203392687F}"/>
              </a:ext>
            </a:extLst>
          </p:cNvPr>
          <p:cNvGrpSpPr/>
          <p:nvPr/>
        </p:nvGrpSpPr>
        <p:grpSpPr>
          <a:xfrm>
            <a:off x="2508532" y="1637509"/>
            <a:ext cx="7081928" cy="878334"/>
            <a:chOff x="1312710" y="1040345"/>
            <a:chExt cx="9442570" cy="117111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312710" y="1395488"/>
              <a:ext cx="1394503" cy="27699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cs-CZ" sz="900" err="1"/>
                <a:t>Actors</a:t>
              </a:r>
              <a:endParaRPr lang="it-IT" sz="900"/>
            </a:p>
          </p:txBody>
        </p:sp>
        <p:sp>
          <p:nvSpPr>
            <p:cNvPr id="17" name="Corda 16"/>
            <p:cNvSpPr/>
            <p:nvPr/>
          </p:nvSpPr>
          <p:spPr>
            <a:xfrm rot="6751069">
              <a:off x="1406358" y="1042514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203167" y="1395488"/>
              <a:ext cx="11357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Resources</a:t>
              </a:r>
              <a:endParaRPr lang="it-IT" sz="9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84976" y="1257509"/>
              <a:ext cx="14391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Institutional</a:t>
              </a:r>
              <a:r>
                <a:rPr lang="it-IT" sz="900"/>
                <a:t> </a:t>
              </a:r>
              <a:r>
                <a:rPr lang="it-IT" sz="900" err="1"/>
                <a:t>arrangement</a:t>
              </a:r>
              <a:endParaRPr lang="it-IT" sz="90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9447793" y="1395488"/>
              <a:ext cx="13074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Co-</a:t>
              </a:r>
              <a:r>
                <a:rPr lang="it-IT" sz="900" err="1"/>
                <a:t>creation</a:t>
              </a:r>
              <a:endParaRPr lang="it-IT" sz="900"/>
            </a:p>
          </p:txBody>
        </p:sp>
        <p:sp>
          <p:nvSpPr>
            <p:cNvPr id="68" name="Corda 67"/>
            <p:cNvSpPr/>
            <p:nvPr/>
          </p:nvSpPr>
          <p:spPr>
            <a:xfrm rot="6751069">
              <a:off x="4110575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3" name="Corda 72"/>
            <p:cNvSpPr/>
            <p:nvPr/>
          </p:nvSpPr>
          <p:spPr>
            <a:xfrm rot="6751069">
              <a:off x="6811264" y="1046056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8" name="Corda 77"/>
            <p:cNvSpPr/>
            <p:nvPr/>
          </p:nvSpPr>
          <p:spPr>
            <a:xfrm rot="6751069">
              <a:off x="9500534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85C1C91-3692-41EB-BAA8-C14B0E6AA352}"/>
              </a:ext>
            </a:extLst>
          </p:cNvPr>
          <p:cNvGrpSpPr/>
          <p:nvPr/>
        </p:nvGrpSpPr>
        <p:grpSpPr>
          <a:xfrm>
            <a:off x="8114773" y="2299360"/>
            <a:ext cx="1999176" cy="1074200"/>
            <a:chOff x="8787697" y="1922812"/>
            <a:chExt cx="2665568" cy="1432266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8977164" y="1931013"/>
              <a:ext cx="2359401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co-</a:t>
              </a:r>
              <a:r>
                <a:rPr lang="it-IT" sz="825" i="1" err="1"/>
                <a:t>creation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value is co-created?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does each agent contribute on the value co-creation?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service is linked to other services?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is its role in the value co-creation chain?</a:t>
              </a: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8968334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8787697" y="2399414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0C16A68-3435-45CA-B4B4-1E22CCD5CEB2}"/>
              </a:ext>
            </a:extLst>
          </p:cNvPr>
          <p:cNvGrpSpPr/>
          <p:nvPr/>
        </p:nvGrpSpPr>
        <p:grpSpPr>
          <a:xfrm>
            <a:off x="8091058" y="3460483"/>
            <a:ext cx="2000349" cy="956594"/>
            <a:chOff x="8756076" y="3470978"/>
            <a:chExt cx="2667132" cy="127545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9015311" y="3470978"/>
              <a:ext cx="2350285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</a:t>
              </a:r>
              <a:r>
                <a:rPr lang="it-IT" sz="825" i="1" err="1"/>
                <a:t>proposition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value proposition formulated?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Who are addressing and addressed agents?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their response evaluated?</a:t>
              </a:r>
            </a:p>
          </p:txBody>
        </p:sp>
        <p:sp>
          <p:nvSpPr>
            <p:cNvPr id="81" name="Rettangolo arrotondato 80"/>
            <p:cNvSpPr/>
            <p:nvPr/>
          </p:nvSpPr>
          <p:spPr>
            <a:xfrm>
              <a:off x="8957701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4" name="Freccia a destra 83"/>
            <p:cNvSpPr/>
            <p:nvPr/>
          </p:nvSpPr>
          <p:spPr>
            <a:xfrm>
              <a:off x="8756076" y="391756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3961D70-6380-4629-8359-E226D28F9B79}"/>
              </a:ext>
            </a:extLst>
          </p:cNvPr>
          <p:cNvGrpSpPr/>
          <p:nvPr/>
        </p:nvGrpSpPr>
        <p:grpSpPr>
          <a:xfrm>
            <a:off x="8081751" y="4601447"/>
            <a:ext cx="2025154" cy="1106547"/>
            <a:chOff x="8743668" y="4992261"/>
            <a:chExt cx="2700205" cy="1475396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8994583" y="4994342"/>
              <a:ext cx="2449290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dirty="0"/>
                <a:t>Measures (KPI)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are defined indicators to monitor quality and the level of value provided?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How is the innovation level monitored?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Are the effects of the service monitored in all contexts?</a:t>
              </a:r>
            </a:p>
          </p:txBody>
        </p:sp>
        <p:sp>
          <p:nvSpPr>
            <p:cNvPr id="82" name="Rettangolo arrotondato 81"/>
            <p:cNvSpPr/>
            <p:nvPr/>
          </p:nvSpPr>
          <p:spPr>
            <a:xfrm>
              <a:off x="8923576" y="4992261"/>
              <a:ext cx="2484930" cy="147539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5" name="Freccia a destra 84"/>
            <p:cNvSpPr/>
            <p:nvPr/>
          </p:nvSpPr>
          <p:spPr>
            <a:xfrm>
              <a:off x="8743668" y="537118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D72DE27E-1870-4707-A77E-9858D441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Service </a:t>
            </a:r>
            <a:r>
              <a:rPr lang="cs-CZ" dirty="0" err="1"/>
              <a:t>Canvas</a:t>
            </a:r>
            <a:br>
              <a:rPr lang="cs-CZ" dirty="0"/>
            </a:br>
            <a:endParaRPr lang="cs-CZ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285543-4A4F-431E-8581-C5AB8BB398F1}" type="slidenum">
              <a:rPr lang="en-US" sz="750"/>
              <a:t>33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429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64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Case Study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64000" y="1692002"/>
            <a:ext cx="8064900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8991" indent="-134994" defTabSz="685766" fontAlgn="base">
              <a:lnSpc>
                <a:spcPts val="27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i="1" dirty="0">
                <a:latin typeface="Arial" panose="020B0604020202020204" pitchFamily="34" charset="0"/>
              </a:rPr>
              <a:t>The application of </a:t>
            </a:r>
            <a:r>
              <a:rPr lang="en-US" i="1" dirty="0" err="1">
                <a:latin typeface="Arial" panose="020B0604020202020204" pitchFamily="34" charset="0"/>
              </a:rPr>
              <a:t>immuni</a:t>
            </a:r>
            <a:r>
              <a:rPr lang="en-US" i="1" dirty="0">
                <a:latin typeface="Arial" panose="020B0604020202020204" pitchFamily="34" charset="0"/>
              </a:rPr>
              <a:t> (ITALY)</a:t>
            </a:r>
          </a:p>
          <a:p>
            <a:pPr marL="188991" indent="-134994" defTabSz="685766" fontAlgn="base">
              <a:lnSpc>
                <a:spcPts val="27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i="1" dirty="0">
                <a:latin typeface="Arial" panose="020B0604020202020204" pitchFamily="34" charset="0"/>
              </a:rPr>
              <a:t>First, the value of current application is analyzed</a:t>
            </a:r>
          </a:p>
          <a:p>
            <a:pPr marL="188991" indent="-134994" defTabSz="685766" fontAlgn="base">
              <a:lnSpc>
                <a:spcPts val="27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i="1" dirty="0">
                <a:latin typeface="Arial" panose="020B0604020202020204" pitchFamily="34" charset="0"/>
              </a:rPr>
              <a:t>Second, the design of „an ideal application“ is suggested with the examples of the value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27285543-4A4F-431E-8581-C5AB8BB398F1}" type="slidenum">
              <a:rPr lang="cs-CZ" altLang="cs-CZ" smtClean="0"/>
              <a:pPr>
                <a:spcAft>
                  <a:spcPts val="600"/>
                </a:spcAft>
                <a:defRPr/>
              </a:pPr>
              <a:t>34</a:t>
            </a:fld>
            <a:endParaRPr lang="cs-CZ" altLang="cs-CZ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674EBB-B0CC-B39E-1CB9-CBDC265B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467777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D0084B5-0352-403B-96E2-86BFE953795A}"/>
              </a:ext>
            </a:extLst>
          </p:cNvPr>
          <p:cNvGrpSpPr/>
          <p:nvPr/>
        </p:nvGrpSpPr>
        <p:grpSpPr>
          <a:xfrm>
            <a:off x="3850472" y="2173519"/>
            <a:ext cx="864786" cy="785512"/>
            <a:chOff x="2319339" y="2081183"/>
            <a:chExt cx="1637211" cy="16023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B6FFF6"/>
                </a:clrFrom>
                <a:clrTo>
                  <a:srgbClr val="B6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8833" r="18750" b="7679"/>
            <a:stretch/>
          </p:blipFill>
          <p:spPr>
            <a:xfrm>
              <a:off x="2545549" y="2237938"/>
              <a:ext cx="1184793" cy="1097280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2319339" y="2081183"/>
              <a:ext cx="1637211" cy="1602377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cxnSp>
        <p:nvCxnSpPr>
          <p:cNvPr id="6" name="Connettore diritto 5"/>
          <p:cNvCxnSpPr>
            <a:stCxn id="24" idx="2"/>
            <a:endCxn id="23" idx="7"/>
          </p:cNvCxnSpPr>
          <p:nvPr/>
        </p:nvCxnSpPr>
        <p:spPr>
          <a:xfrm flipH="1">
            <a:off x="5643899" y="3309559"/>
            <a:ext cx="1456338" cy="6469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9944699-67F3-4A2C-BB3D-C96EB623D06B}"/>
              </a:ext>
            </a:extLst>
          </p:cNvPr>
          <p:cNvGrpSpPr/>
          <p:nvPr/>
        </p:nvGrpSpPr>
        <p:grpSpPr>
          <a:xfrm>
            <a:off x="3617153" y="904004"/>
            <a:ext cx="1371251" cy="994475"/>
            <a:chOff x="2790868" y="62336"/>
            <a:chExt cx="1828335" cy="1325967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8B17D58B-1ACA-4653-9AF5-FA7D5B1193AA}"/>
                </a:ext>
              </a:extLst>
            </p:cNvPr>
            <p:cNvGrpSpPr/>
            <p:nvPr/>
          </p:nvGrpSpPr>
          <p:grpSpPr>
            <a:xfrm>
              <a:off x="3264955" y="652795"/>
              <a:ext cx="859829" cy="735508"/>
              <a:chOff x="2569010" y="691935"/>
              <a:chExt cx="942173" cy="875994"/>
            </a:xfrm>
          </p:grpSpPr>
          <p:pic>
            <p:nvPicPr>
              <p:cNvPr id="2052" name="Picture 4" descr="Anche la nuova icona dell'App Store diventa oggetto di contesa legale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821" y="756925"/>
                <a:ext cx="774831" cy="774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e 11"/>
              <p:cNvSpPr/>
              <p:nvPr/>
            </p:nvSpPr>
            <p:spPr>
              <a:xfrm>
                <a:off x="2569010" y="691935"/>
                <a:ext cx="942173" cy="875994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2790868" y="62336"/>
              <a:ext cx="18283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Public </a:t>
              </a:r>
              <a:r>
                <a:rPr lang="it-IT" sz="900" err="1"/>
                <a:t>App</a:t>
              </a:r>
              <a:r>
                <a:rPr lang="it-IT" sz="900"/>
                <a:t> </a:t>
              </a:r>
              <a:r>
                <a:rPr lang="it-IT" sz="900" err="1"/>
                <a:t>store</a:t>
              </a:r>
              <a:endParaRPr lang="it-IT" sz="900"/>
            </a:p>
            <a:p>
              <a:pPr algn="ctr"/>
              <a:r>
                <a:rPr lang="it-IT" sz="900"/>
                <a:t>(for free)</a:t>
              </a:r>
            </a:p>
          </p:txBody>
        </p:sp>
      </p:grpSp>
      <p:cxnSp>
        <p:nvCxnSpPr>
          <p:cNvPr id="14" name="Connettore diritto 13"/>
          <p:cNvCxnSpPr>
            <a:cxnSpLocks/>
            <a:stCxn id="12" idx="4"/>
            <a:endCxn id="5" idx="0"/>
          </p:cNvCxnSpPr>
          <p:nvPr/>
        </p:nvCxnSpPr>
        <p:spPr>
          <a:xfrm flipH="1">
            <a:off x="4282865" y="1898477"/>
            <a:ext cx="12288" cy="2750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73" name="Skupina 2072">
            <a:extLst>
              <a:ext uri="{FF2B5EF4-FFF2-40B4-BE49-F238E27FC236}">
                <a16:creationId xmlns:a16="http://schemas.microsoft.com/office/drawing/2014/main" id="{D914C3E9-8C67-4CC2-913E-3F1ED8FD0EB8}"/>
              </a:ext>
            </a:extLst>
          </p:cNvPr>
          <p:cNvGrpSpPr/>
          <p:nvPr/>
        </p:nvGrpSpPr>
        <p:grpSpPr>
          <a:xfrm>
            <a:off x="4795611" y="3865605"/>
            <a:ext cx="1489865" cy="1222301"/>
            <a:chOff x="4362146" y="4011138"/>
            <a:chExt cx="1986487" cy="1629735"/>
          </a:xfrm>
        </p:grpSpPr>
        <p:sp>
          <p:nvSpPr>
            <p:cNvPr id="9" name="CasellaDiTesto 8"/>
            <p:cNvSpPr txBox="1"/>
            <p:nvPr/>
          </p:nvSpPr>
          <p:spPr>
            <a:xfrm>
              <a:off x="4362146" y="5086876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Automatic</a:t>
              </a:r>
              <a:r>
                <a:rPr lang="it-IT" sz="1050"/>
                <a:t> </a:t>
              </a:r>
              <a:r>
                <a:rPr lang="it-IT" sz="1050" err="1"/>
                <a:t>tracking</a:t>
              </a:r>
              <a:r>
                <a:rPr lang="it-IT" sz="1050"/>
                <a:t> (</a:t>
              </a:r>
              <a:r>
                <a:rPr lang="it-IT" sz="1050" err="1"/>
                <a:t>contact</a:t>
              </a:r>
              <a:r>
                <a:rPr lang="it-IT" sz="1050"/>
                <a:t> </a:t>
              </a:r>
              <a:r>
                <a:rPr lang="it-IT" sz="1050" err="1"/>
                <a:t>tracing</a:t>
              </a:r>
              <a:r>
                <a:rPr lang="it-IT" sz="1050"/>
                <a:t>)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30BD78-4B17-493B-B07B-A0052258364C}"/>
                </a:ext>
              </a:extLst>
            </p:cNvPr>
            <p:cNvGrpSpPr/>
            <p:nvPr/>
          </p:nvGrpSpPr>
          <p:grpSpPr>
            <a:xfrm>
              <a:off x="4786457" y="4011138"/>
              <a:ext cx="828000" cy="828000"/>
              <a:chOff x="4786457" y="4011138"/>
              <a:chExt cx="1137867" cy="1075737"/>
            </a:xfrm>
          </p:grpSpPr>
          <p:pic>
            <p:nvPicPr>
              <p:cNvPr id="2050" name="Picture 2" descr="Track and Trace Icon: immagini, foto stock e grafica vettoriale |  Shutterstock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51"/>
              <a:stretch/>
            </p:blipFill>
            <p:spPr bwMode="auto">
              <a:xfrm>
                <a:off x="4871230" y="4096557"/>
                <a:ext cx="968320" cy="90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4786457" y="4011138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5" name="Skupina 2074">
            <a:extLst>
              <a:ext uri="{FF2B5EF4-FFF2-40B4-BE49-F238E27FC236}">
                <a16:creationId xmlns:a16="http://schemas.microsoft.com/office/drawing/2014/main" id="{90E7EC17-3D9E-4C18-B881-48DC5003A33A}"/>
              </a:ext>
            </a:extLst>
          </p:cNvPr>
          <p:cNvGrpSpPr/>
          <p:nvPr/>
        </p:nvGrpSpPr>
        <p:grpSpPr>
          <a:xfrm>
            <a:off x="6616184" y="2999062"/>
            <a:ext cx="1791464" cy="1136571"/>
            <a:chOff x="6789578" y="2855746"/>
            <a:chExt cx="2388619" cy="1515427"/>
          </a:xfrm>
        </p:grpSpPr>
        <p:sp>
          <p:nvSpPr>
            <p:cNvPr id="16" name="Rettangolo 15"/>
            <p:cNvSpPr/>
            <p:nvPr/>
          </p:nvSpPr>
          <p:spPr>
            <a:xfrm>
              <a:off x="6789578" y="3817176"/>
              <a:ext cx="238861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Risky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contacts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tested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positive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it-IT" sz="1050"/>
            </a:p>
          </p:txBody>
        </p: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1EEEE821-4C57-4603-B119-FB385D3D7364}"/>
                </a:ext>
              </a:extLst>
            </p:cNvPr>
            <p:cNvGrpSpPr/>
            <p:nvPr/>
          </p:nvGrpSpPr>
          <p:grpSpPr>
            <a:xfrm>
              <a:off x="7434983" y="2855746"/>
              <a:ext cx="828000" cy="828000"/>
              <a:chOff x="7382392" y="2883227"/>
              <a:chExt cx="1137867" cy="1075737"/>
            </a:xfrm>
          </p:grpSpPr>
          <p:pic>
            <p:nvPicPr>
              <p:cNvPr id="2056" name="Picture 8" descr="Alert notification icon | Pre-Designed Illustrator Graphics ~ Creative  Marke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93" t="4908" r="20902" b="4349"/>
              <a:stretch/>
            </p:blipFill>
            <p:spPr bwMode="auto">
              <a:xfrm>
                <a:off x="7456092" y="2911654"/>
                <a:ext cx="990469" cy="1034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e 23"/>
              <p:cNvSpPr/>
              <p:nvPr/>
            </p:nvSpPr>
            <p:spPr>
              <a:xfrm>
                <a:off x="7382392" y="288322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7" name="Skupina 2076">
            <a:extLst>
              <a:ext uri="{FF2B5EF4-FFF2-40B4-BE49-F238E27FC236}">
                <a16:creationId xmlns:a16="http://schemas.microsoft.com/office/drawing/2014/main" id="{CD2080E9-C3C8-40FE-8DDD-3DADB0E5EA40}"/>
              </a:ext>
            </a:extLst>
          </p:cNvPr>
          <p:cNvGrpSpPr/>
          <p:nvPr/>
        </p:nvGrpSpPr>
        <p:grpSpPr>
          <a:xfrm>
            <a:off x="8417730" y="3015471"/>
            <a:ext cx="1201783" cy="1145869"/>
            <a:chOff x="9206168" y="2839590"/>
            <a:chExt cx="1602377" cy="1527824"/>
          </a:xfrm>
        </p:grpSpPr>
        <p:sp>
          <p:nvSpPr>
            <p:cNvPr id="17" name="Rettangolo 16"/>
            <p:cNvSpPr/>
            <p:nvPr/>
          </p:nvSpPr>
          <p:spPr>
            <a:xfrm>
              <a:off x="9206168" y="3793582"/>
              <a:ext cx="1602377" cy="57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Warning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with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notifications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8" name="Skupina 2047">
              <a:extLst>
                <a:ext uri="{FF2B5EF4-FFF2-40B4-BE49-F238E27FC236}">
                  <a16:creationId xmlns:a16="http://schemas.microsoft.com/office/drawing/2014/main" id="{C444EF36-33CB-4A29-80A5-CF4E9CF7C5B8}"/>
                </a:ext>
              </a:extLst>
            </p:cNvPr>
            <p:cNvGrpSpPr/>
            <p:nvPr/>
          </p:nvGrpSpPr>
          <p:grpSpPr>
            <a:xfrm>
              <a:off x="9483315" y="2839590"/>
              <a:ext cx="828000" cy="828000"/>
              <a:chOff x="9430724" y="2867071"/>
              <a:chExt cx="1137867" cy="1110573"/>
            </a:xfrm>
          </p:grpSpPr>
          <p:pic>
            <p:nvPicPr>
              <p:cNvPr id="2058" name="Picture 10" descr="Alarm Icon Elegant Blue Round Button Stock Illustration - Download Image  Now - iStock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957" y="2905980"/>
                <a:ext cx="1053402" cy="107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e 26"/>
              <p:cNvSpPr/>
              <p:nvPr/>
            </p:nvSpPr>
            <p:spPr>
              <a:xfrm>
                <a:off x="9430724" y="2867071"/>
                <a:ext cx="1137867" cy="1110573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8" name="Skupina 2077">
            <a:extLst>
              <a:ext uri="{FF2B5EF4-FFF2-40B4-BE49-F238E27FC236}">
                <a16:creationId xmlns:a16="http://schemas.microsoft.com/office/drawing/2014/main" id="{43451F21-B3F8-47AE-9D49-E82C7FE5DAC5}"/>
              </a:ext>
            </a:extLst>
          </p:cNvPr>
          <p:cNvGrpSpPr/>
          <p:nvPr/>
        </p:nvGrpSpPr>
        <p:grpSpPr>
          <a:xfrm>
            <a:off x="9661009" y="3887076"/>
            <a:ext cx="1021988" cy="1255193"/>
            <a:chOff x="10849345" y="4039767"/>
            <a:chExt cx="1362651" cy="1673590"/>
          </a:xfrm>
        </p:grpSpPr>
        <p:sp>
          <p:nvSpPr>
            <p:cNvPr id="20" name="Rettangolo 19"/>
            <p:cNvSpPr/>
            <p:nvPr/>
          </p:nvSpPr>
          <p:spPr>
            <a:xfrm>
              <a:off x="10849345" y="4909035"/>
              <a:ext cx="1362651" cy="80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for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competent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" name="Skupina 2048">
              <a:extLst>
                <a:ext uri="{FF2B5EF4-FFF2-40B4-BE49-F238E27FC236}">
                  <a16:creationId xmlns:a16="http://schemas.microsoft.com/office/drawing/2014/main" id="{FEF83E3D-0BC3-4916-8A57-40F1729EE190}"/>
                </a:ext>
              </a:extLst>
            </p:cNvPr>
            <p:cNvGrpSpPr/>
            <p:nvPr/>
          </p:nvGrpSpPr>
          <p:grpSpPr>
            <a:xfrm>
              <a:off x="11099981" y="4039767"/>
              <a:ext cx="828000" cy="828000"/>
              <a:chOff x="11303210" y="3997387"/>
              <a:chExt cx="1137867" cy="1075737"/>
            </a:xfrm>
          </p:grpSpPr>
          <p:pic>
            <p:nvPicPr>
              <p:cNvPr id="2062" name="Picture 14" descr="Contact Us Icon of Glyph style - Available in SVG, PNG, EPS, AI &amp; Icon font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8498" y="4053429"/>
                <a:ext cx="963655" cy="96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e 31"/>
              <p:cNvSpPr/>
              <p:nvPr/>
            </p:nvSpPr>
            <p:spPr>
              <a:xfrm>
                <a:off x="11303210" y="399738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1" name="Skupina 2070">
            <a:extLst>
              <a:ext uri="{FF2B5EF4-FFF2-40B4-BE49-F238E27FC236}">
                <a16:creationId xmlns:a16="http://schemas.microsoft.com/office/drawing/2014/main" id="{2B93DA95-4496-436E-B236-BC9F574232A5}"/>
              </a:ext>
            </a:extLst>
          </p:cNvPr>
          <p:cNvGrpSpPr/>
          <p:nvPr/>
        </p:nvGrpSpPr>
        <p:grpSpPr>
          <a:xfrm>
            <a:off x="2628507" y="3855290"/>
            <a:ext cx="1212659" cy="1211502"/>
            <a:chOff x="1472675" y="3997387"/>
            <a:chExt cx="1616878" cy="1615335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1FC4B8BD-34CB-4AB5-A2E5-D8C1FE55BCBF}"/>
                </a:ext>
              </a:extLst>
            </p:cNvPr>
            <p:cNvGrpSpPr/>
            <p:nvPr/>
          </p:nvGrpSpPr>
          <p:grpSpPr>
            <a:xfrm>
              <a:off x="1902898" y="3997387"/>
              <a:ext cx="828000" cy="828000"/>
              <a:chOff x="850469" y="3998438"/>
              <a:chExt cx="1137867" cy="1075737"/>
            </a:xfrm>
          </p:grpSpPr>
          <p:pic>
            <p:nvPicPr>
              <p:cNvPr id="2066" name="Picture 18" descr="Privacy Policy - IGI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520" y="4001809"/>
                <a:ext cx="1072366" cy="1072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e 34"/>
              <p:cNvSpPr/>
              <p:nvPr/>
            </p:nvSpPr>
            <p:spPr>
              <a:xfrm>
                <a:off x="850469" y="399843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1472675" y="5058725"/>
              <a:ext cx="16168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Data privacy </a:t>
              </a:r>
              <a:r>
                <a:rPr lang="it-IT" sz="1050" err="1"/>
                <a:t>guaranted</a:t>
              </a:r>
              <a:endParaRPr lang="it-IT" sz="1050"/>
            </a:p>
          </p:txBody>
        </p:sp>
      </p:grpSp>
      <p:grpSp>
        <p:nvGrpSpPr>
          <p:cNvPr id="2072" name="Skupina 2071">
            <a:extLst>
              <a:ext uri="{FF2B5EF4-FFF2-40B4-BE49-F238E27FC236}">
                <a16:creationId xmlns:a16="http://schemas.microsoft.com/office/drawing/2014/main" id="{19FB59E8-C585-469B-B745-BAAA35DE95F7}"/>
              </a:ext>
            </a:extLst>
          </p:cNvPr>
          <p:cNvGrpSpPr/>
          <p:nvPr/>
        </p:nvGrpSpPr>
        <p:grpSpPr>
          <a:xfrm>
            <a:off x="3610560" y="3855289"/>
            <a:ext cx="1489865" cy="1232614"/>
            <a:chOff x="2782078" y="3997387"/>
            <a:chExt cx="1986487" cy="1643485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AB63DC7-D24B-45BD-821A-BC60AE08877F}"/>
                </a:ext>
              </a:extLst>
            </p:cNvPr>
            <p:cNvGrpSpPr/>
            <p:nvPr/>
          </p:nvGrpSpPr>
          <p:grpSpPr>
            <a:xfrm>
              <a:off x="3270067" y="3997387"/>
              <a:ext cx="828000" cy="828000"/>
              <a:chOff x="2571487" y="3997388"/>
              <a:chExt cx="1137867" cy="1075737"/>
            </a:xfrm>
          </p:grpSpPr>
          <p:pic>
            <p:nvPicPr>
              <p:cNvPr id="2068" name="Picture 20" descr="Make renting fair, safe and certain - NT Shelter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t="11132" r="20930" b="12472"/>
              <a:stretch/>
            </p:blipFill>
            <p:spPr bwMode="auto">
              <a:xfrm>
                <a:off x="2598978" y="4124668"/>
                <a:ext cx="1077931" cy="821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e 37"/>
              <p:cNvSpPr/>
              <p:nvPr/>
            </p:nvSpPr>
            <p:spPr>
              <a:xfrm>
                <a:off x="2571487" y="399738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2782078" y="5086875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Population</a:t>
              </a:r>
              <a:r>
                <a:rPr lang="it-IT" sz="1050"/>
                <a:t> </a:t>
              </a:r>
              <a:r>
                <a:rPr lang="it-IT" sz="1050" err="1"/>
                <a:t>reached</a:t>
              </a:r>
              <a:r>
                <a:rPr lang="it-IT" sz="1050"/>
                <a:t> (</a:t>
              </a:r>
              <a:r>
                <a:rPr lang="it-IT" sz="1050" err="1"/>
                <a:t>activated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2079" name="Skupina 2078">
            <a:extLst>
              <a:ext uri="{FF2B5EF4-FFF2-40B4-BE49-F238E27FC236}">
                <a16:creationId xmlns:a16="http://schemas.microsoft.com/office/drawing/2014/main" id="{42B00B19-2B45-41CC-8FCC-D1A9937FE94B}"/>
              </a:ext>
            </a:extLst>
          </p:cNvPr>
          <p:cNvGrpSpPr/>
          <p:nvPr/>
        </p:nvGrpSpPr>
        <p:grpSpPr>
          <a:xfrm>
            <a:off x="6231374" y="4707162"/>
            <a:ext cx="1489865" cy="1098414"/>
            <a:chOff x="6276496" y="5133216"/>
            <a:chExt cx="1986487" cy="1464551"/>
          </a:xfrm>
        </p:grpSpPr>
        <p:grpSp>
          <p:nvGrpSpPr>
            <p:cNvPr id="2051" name="Skupina 2050">
              <a:extLst>
                <a:ext uri="{FF2B5EF4-FFF2-40B4-BE49-F238E27FC236}">
                  <a16:creationId xmlns:a16="http://schemas.microsoft.com/office/drawing/2014/main" id="{35ADD5F1-309C-4BE0-8A99-1A58B7B06418}"/>
                </a:ext>
              </a:extLst>
            </p:cNvPr>
            <p:cNvGrpSpPr/>
            <p:nvPr/>
          </p:nvGrpSpPr>
          <p:grpSpPr>
            <a:xfrm>
              <a:off x="6785492" y="5133216"/>
              <a:ext cx="828000" cy="828000"/>
              <a:chOff x="6785492" y="5133216"/>
              <a:chExt cx="1137867" cy="1075737"/>
            </a:xfrm>
          </p:grpSpPr>
          <p:pic>
            <p:nvPicPr>
              <p:cNvPr id="2070" name="Picture 22" descr="Trends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76"/>
              <a:stretch/>
            </p:blipFill>
            <p:spPr bwMode="auto">
              <a:xfrm>
                <a:off x="6866294" y="5191758"/>
                <a:ext cx="976262" cy="95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e 40"/>
              <p:cNvSpPr/>
              <p:nvPr/>
            </p:nvSpPr>
            <p:spPr>
              <a:xfrm>
                <a:off x="6785492" y="5133216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6276496" y="6043770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Infection</a:t>
              </a:r>
              <a:r>
                <a:rPr lang="it-IT" sz="1050"/>
                <a:t> trends </a:t>
              </a:r>
              <a:r>
                <a:rPr lang="it-IT" sz="1050" err="1"/>
                <a:t>monitoring</a:t>
              </a:r>
              <a:endParaRPr lang="it-IT" sz="1050"/>
            </a:p>
          </p:txBody>
        </p:sp>
      </p:grpSp>
      <p:cxnSp>
        <p:nvCxnSpPr>
          <p:cNvPr id="43" name="Connettore diritto 42"/>
          <p:cNvCxnSpPr>
            <a:stCxn id="38" idx="6"/>
            <a:endCxn id="23" idx="2"/>
          </p:cNvCxnSpPr>
          <p:nvPr/>
        </p:nvCxnSpPr>
        <p:spPr>
          <a:xfrm>
            <a:off x="4597551" y="4165792"/>
            <a:ext cx="516293" cy="103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  <a:stCxn id="5" idx="4"/>
            <a:endCxn id="38" idx="0"/>
          </p:cNvCxnSpPr>
          <p:nvPr/>
        </p:nvCxnSpPr>
        <p:spPr>
          <a:xfrm>
            <a:off x="4282865" y="2959031"/>
            <a:ext cx="4186" cy="8962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>
            <a:stCxn id="24" idx="6"/>
            <a:endCxn id="27" idx="2"/>
          </p:cNvCxnSpPr>
          <p:nvPr/>
        </p:nvCxnSpPr>
        <p:spPr>
          <a:xfrm>
            <a:off x="7721237" y="3309560"/>
            <a:ext cx="904352" cy="164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/>
          <p:cNvCxnSpPr>
            <a:stCxn id="38" idx="2"/>
            <a:endCxn id="35" idx="6"/>
          </p:cNvCxnSpPr>
          <p:nvPr/>
        </p:nvCxnSpPr>
        <p:spPr>
          <a:xfrm flipH="1">
            <a:off x="3572175" y="4165790"/>
            <a:ext cx="4043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>
            <a:stCxn id="41" idx="2"/>
            <a:endCxn id="23" idx="5"/>
          </p:cNvCxnSpPr>
          <p:nvPr/>
        </p:nvCxnSpPr>
        <p:spPr>
          <a:xfrm flipH="1" flipV="1">
            <a:off x="5643900" y="4395660"/>
            <a:ext cx="969220" cy="6220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stCxn id="32" idx="1"/>
            <a:endCxn id="27" idx="6"/>
          </p:cNvCxnSpPr>
          <p:nvPr/>
        </p:nvCxnSpPr>
        <p:spPr>
          <a:xfrm flipH="1" flipV="1">
            <a:off x="9246590" y="3325971"/>
            <a:ext cx="693341" cy="6520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ttangolo arrotondato 60"/>
          <p:cNvSpPr/>
          <p:nvPr/>
        </p:nvSpPr>
        <p:spPr>
          <a:xfrm>
            <a:off x="6298637" y="2882753"/>
            <a:ext cx="4329437" cy="306955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ttangolo arrotondato 75"/>
          <p:cNvSpPr/>
          <p:nvPr/>
        </p:nvSpPr>
        <p:spPr>
          <a:xfrm>
            <a:off x="1559743" y="3733101"/>
            <a:ext cx="4678292" cy="149276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63" name="Skupina 2062">
            <a:extLst>
              <a:ext uri="{FF2B5EF4-FFF2-40B4-BE49-F238E27FC236}">
                <a16:creationId xmlns:a16="http://schemas.microsoft.com/office/drawing/2014/main" id="{38BF1094-ABCC-4BC5-BC77-FBF23A5861CC}"/>
              </a:ext>
            </a:extLst>
          </p:cNvPr>
          <p:cNvGrpSpPr/>
          <p:nvPr/>
        </p:nvGrpSpPr>
        <p:grpSpPr>
          <a:xfrm>
            <a:off x="4902782" y="1070881"/>
            <a:ext cx="1201783" cy="806803"/>
            <a:chOff x="4621573" y="-2673"/>
            <a:chExt cx="1602377" cy="1075737"/>
          </a:xfrm>
        </p:grpSpPr>
        <p:sp>
          <p:nvSpPr>
            <p:cNvPr id="105" name="Rettangolo 104"/>
            <p:cNvSpPr/>
            <p:nvPr/>
          </p:nvSpPr>
          <p:spPr>
            <a:xfrm>
              <a:off x="4621573" y="222844"/>
              <a:ext cx="1602377" cy="702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IS VALUE?</a:t>
              </a:r>
            </a:p>
          </p:txBody>
        </p:sp>
        <p:sp>
          <p:nvSpPr>
            <p:cNvPr id="106" name="Ovale 105"/>
            <p:cNvSpPr/>
            <p:nvPr/>
          </p:nvSpPr>
          <p:spPr>
            <a:xfrm>
              <a:off x="4840271" y="-2673"/>
              <a:ext cx="1137867" cy="107573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7" name="Skupina 2056">
            <a:extLst>
              <a:ext uri="{FF2B5EF4-FFF2-40B4-BE49-F238E27FC236}">
                <a16:creationId xmlns:a16="http://schemas.microsoft.com/office/drawing/2014/main" id="{E83D33F0-4EF3-4F9E-B083-C537B18546D7}"/>
              </a:ext>
            </a:extLst>
          </p:cNvPr>
          <p:cNvGrpSpPr/>
          <p:nvPr/>
        </p:nvGrpSpPr>
        <p:grpSpPr>
          <a:xfrm>
            <a:off x="4639562" y="3254100"/>
            <a:ext cx="486000" cy="857001"/>
            <a:chOff x="4154083" y="3195798"/>
            <a:chExt cx="648000" cy="1142668"/>
          </a:xfrm>
        </p:grpSpPr>
        <p:pic>
          <p:nvPicPr>
            <p:cNvPr id="2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083" y="3608899"/>
              <a:ext cx="648000" cy="72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ttangolo 64"/>
            <p:cNvSpPr/>
            <p:nvPr/>
          </p:nvSpPr>
          <p:spPr>
            <a:xfrm>
              <a:off x="4312598" y="3195798"/>
              <a:ext cx="28881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3" name="Skupina 2052">
            <a:extLst>
              <a:ext uri="{FF2B5EF4-FFF2-40B4-BE49-F238E27FC236}">
                <a16:creationId xmlns:a16="http://schemas.microsoft.com/office/drawing/2014/main" id="{8E837458-9195-4F65-B5CC-2A9B3133DB9E}"/>
              </a:ext>
            </a:extLst>
          </p:cNvPr>
          <p:cNvGrpSpPr/>
          <p:nvPr/>
        </p:nvGrpSpPr>
        <p:grpSpPr>
          <a:xfrm>
            <a:off x="9619511" y="2962732"/>
            <a:ext cx="486000" cy="761113"/>
            <a:chOff x="10794015" y="2807307"/>
            <a:chExt cx="648000" cy="1014817"/>
          </a:xfrm>
        </p:grpSpPr>
        <p:pic>
          <p:nvPicPr>
            <p:cNvPr id="66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015" y="317412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ttangolo 68"/>
            <p:cNvSpPr/>
            <p:nvPr/>
          </p:nvSpPr>
          <p:spPr>
            <a:xfrm>
              <a:off x="10883110" y="280730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5" name="Skupina 2054">
            <a:extLst>
              <a:ext uri="{FF2B5EF4-FFF2-40B4-BE49-F238E27FC236}">
                <a16:creationId xmlns:a16="http://schemas.microsoft.com/office/drawing/2014/main" id="{74A76408-49F9-46D0-935A-CF0A76F1290B}"/>
              </a:ext>
            </a:extLst>
          </p:cNvPr>
          <p:cNvGrpSpPr/>
          <p:nvPr/>
        </p:nvGrpSpPr>
        <p:grpSpPr>
          <a:xfrm>
            <a:off x="5936834" y="3936637"/>
            <a:ext cx="486000" cy="743087"/>
            <a:chOff x="5883779" y="4105847"/>
            <a:chExt cx="648000" cy="990783"/>
          </a:xfrm>
        </p:grpSpPr>
        <p:pic>
          <p:nvPicPr>
            <p:cNvPr id="70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779" y="444863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tangolo 70"/>
            <p:cNvSpPr/>
            <p:nvPr/>
          </p:nvSpPr>
          <p:spPr>
            <a:xfrm>
              <a:off x="5975902" y="410584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sp>
        <p:nvSpPr>
          <p:cNvPr id="73" name="Rettangolo 72"/>
          <p:cNvSpPr/>
          <p:nvPr/>
        </p:nvSpPr>
        <p:spPr>
          <a:xfrm>
            <a:off x="6456265" y="905691"/>
            <a:ext cx="3231396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Few downloads can tackle the final aim </a:t>
            </a:r>
          </a:p>
        </p:txBody>
      </p:sp>
      <p:cxnSp>
        <p:nvCxnSpPr>
          <p:cNvPr id="74" name="Connettore diritto 73"/>
          <p:cNvCxnSpPr>
            <a:stCxn id="106" idx="7"/>
            <a:endCxn id="73" idx="1"/>
          </p:cNvCxnSpPr>
          <p:nvPr/>
        </p:nvCxnSpPr>
        <p:spPr>
          <a:xfrm flipV="1">
            <a:off x="5795227" y="1058104"/>
            <a:ext cx="661038" cy="130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106" idx="6"/>
            <a:endCxn id="81" idx="1"/>
          </p:cNvCxnSpPr>
          <p:nvPr/>
        </p:nvCxnSpPr>
        <p:spPr>
          <a:xfrm>
            <a:off x="5920205" y="1474282"/>
            <a:ext cx="457850" cy="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>
            <a:cxnSpLocks/>
            <a:stCxn id="106" idx="5"/>
            <a:endCxn id="82" idx="1"/>
          </p:cNvCxnSpPr>
          <p:nvPr/>
        </p:nvCxnSpPr>
        <p:spPr>
          <a:xfrm>
            <a:off x="5795228" y="1759529"/>
            <a:ext cx="581185" cy="139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378055" y="1211036"/>
            <a:ext cx="3135428" cy="52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Not using the App (even if installed) reduces the solution’s validity</a:t>
            </a:r>
          </a:p>
        </p:txBody>
      </p:sp>
      <p:sp>
        <p:nvSpPr>
          <p:cNvPr id="82" name="Rettangolo 81"/>
          <p:cNvSpPr/>
          <p:nvPr/>
        </p:nvSpPr>
        <p:spPr>
          <a:xfrm>
            <a:off x="6376412" y="1746152"/>
            <a:ext cx="3599538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Not ‘engaged’ people doesn’t help enough</a:t>
            </a:r>
          </a:p>
        </p:txBody>
      </p:sp>
      <p:cxnSp>
        <p:nvCxnSpPr>
          <p:cNvPr id="111" name="Connettore diritto 110"/>
          <p:cNvCxnSpPr>
            <a:stCxn id="35" idx="2"/>
            <a:endCxn id="104" idx="6"/>
          </p:cNvCxnSpPr>
          <p:nvPr/>
        </p:nvCxnSpPr>
        <p:spPr>
          <a:xfrm flipH="1" flipV="1">
            <a:off x="2392984" y="4149426"/>
            <a:ext cx="558190" cy="16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9" name="Skupina 2068">
            <a:extLst>
              <a:ext uri="{FF2B5EF4-FFF2-40B4-BE49-F238E27FC236}">
                <a16:creationId xmlns:a16="http://schemas.microsoft.com/office/drawing/2014/main" id="{EA8C4BDE-46F4-4DB8-94DB-ABAE2034CDFC}"/>
              </a:ext>
            </a:extLst>
          </p:cNvPr>
          <p:cNvGrpSpPr/>
          <p:nvPr/>
        </p:nvGrpSpPr>
        <p:grpSpPr>
          <a:xfrm>
            <a:off x="1345462" y="3846588"/>
            <a:ext cx="1489865" cy="1249893"/>
            <a:chOff x="-238053" y="3985781"/>
            <a:chExt cx="1986487" cy="1666523"/>
          </a:xfrm>
        </p:grpSpPr>
        <p:sp>
          <p:nvSpPr>
            <p:cNvPr id="110" name="CasellaDiTesto 109"/>
            <p:cNvSpPr txBox="1"/>
            <p:nvPr/>
          </p:nvSpPr>
          <p:spPr>
            <a:xfrm>
              <a:off x="-238053" y="5098307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Anonymous</a:t>
              </a:r>
            </a:p>
            <a:p>
              <a:pPr algn="ctr"/>
              <a:r>
                <a:rPr lang="it-IT" sz="1050" err="1"/>
                <a:t>users</a:t>
              </a:r>
              <a:endParaRPr lang="it-IT" sz="105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9446BAA6-6F0F-41C1-8E30-A1112655E571}"/>
                </a:ext>
              </a:extLst>
            </p:cNvPr>
            <p:cNvGrpSpPr/>
            <p:nvPr/>
          </p:nvGrpSpPr>
          <p:grpSpPr>
            <a:xfrm>
              <a:off x="347524" y="3985781"/>
              <a:ext cx="828000" cy="828000"/>
              <a:chOff x="-852292" y="3971230"/>
              <a:chExt cx="1161546" cy="1155805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-852292" y="3997005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47" name="Picture 4" descr="Anonymous Icons - Download Free Vector Icons | Noun Project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6551" y="3971230"/>
                <a:ext cx="1155805" cy="1155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4" name="Connettore diritto 113"/>
          <p:cNvCxnSpPr>
            <a:cxnSpLocks/>
            <a:stCxn id="113" idx="6"/>
            <a:endCxn id="115" idx="2"/>
          </p:cNvCxnSpPr>
          <p:nvPr/>
        </p:nvCxnSpPr>
        <p:spPr>
          <a:xfrm>
            <a:off x="8407648" y="5017329"/>
            <a:ext cx="396772" cy="203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C782018-1783-4E22-A809-8498343EE80A}"/>
              </a:ext>
            </a:extLst>
          </p:cNvPr>
          <p:cNvGrpSpPr/>
          <p:nvPr/>
        </p:nvGrpSpPr>
        <p:grpSpPr>
          <a:xfrm>
            <a:off x="7419487" y="4706829"/>
            <a:ext cx="1135631" cy="970711"/>
            <a:chOff x="7860647" y="5132771"/>
            <a:chExt cx="1514175" cy="1294282"/>
          </a:xfrm>
        </p:grpSpPr>
        <p:sp>
          <p:nvSpPr>
            <p:cNvPr id="113" name="Ovale 112"/>
            <p:cNvSpPr/>
            <p:nvPr/>
          </p:nvSpPr>
          <p:spPr>
            <a:xfrm>
              <a:off x="8242215" y="5132771"/>
              <a:ext cx="935982" cy="828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16.1</a:t>
              </a: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7860647" y="6088498"/>
              <a:ext cx="151417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(in </a:t>
              </a:r>
              <a:r>
                <a:rPr lang="it-IT" sz="1050" err="1"/>
                <a:t>Millions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DE608C1-8D4F-4B5C-9877-0F3CBB436944}"/>
              </a:ext>
            </a:extLst>
          </p:cNvPr>
          <p:cNvGrpSpPr/>
          <p:nvPr/>
        </p:nvGrpSpPr>
        <p:grpSpPr>
          <a:xfrm>
            <a:off x="8590644" y="4706830"/>
            <a:ext cx="1258343" cy="1057433"/>
            <a:chOff x="9422190" y="5132771"/>
            <a:chExt cx="1514175" cy="1323217"/>
          </a:xfrm>
        </p:grpSpPr>
        <p:sp>
          <p:nvSpPr>
            <p:cNvPr id="115" name="Ovale 114"/>
            <p:cNvSpPr/>
            <p:nvPr/>
          </p:nvSpPr>
          <p:spPr>
            <a:xfrm>
              <a:off x="9679430" y="5132771"/>
              <a:ext cx="828000" cy="828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27%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422190" y="6138251"/>
              <a:ext cx="1514175" cy="31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(on the </a:t>
              </a:r>
              <a:r>
                <a:rPr lang="it-IT" sz="1050" err="1"/>
                <a:t>total</a:t>
              </a:r>
              <a:r>
                <a:rPr lang="it-IT" sz="1050"/>
                <a:t>)</a:t>
              </a:r>
            </a:p>
          </p:txBody>
        </p:sp>
      </p:grpSp>
      <p:cxnSp>
        <p:nvCxnSpPr>
          <p:cNvPr id="121" name="Connettore diritto 120"/>
          <p:cNvCxnSpPr>
            <a:stCxn id="126" idx="3"/>
            <a:endCxn id="27" idx="7"/>
          </p:cNvCxnSpPr>
          <p:nvPr/>
        </p:nvCxnSpPr>
        <p:spPr>
          <a:xfrm flipH="1">
            <a:off x="9155645" y="2197253"/>
            <a:ext cx="757032" cy="909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7" name="Skupina 2066">
            <a:extLst>
              <a:ext uri="{FF2B5EF4-FFF2-40B4-BE49-F238E27FC236}">
                <a16:creationId xmlns:a16="http://schemas.microsoft.com/office/drawing/2014/main" id="{F3DF372F-AC11-40EB-8658-AB730A7B7282}"/>
              </a:ext>
            </a:extLst>
          </p:cNvPr>
          <p:cNvGrpSpPr/>
          <p:nvPr/>
        </p:nvGrpSpPr>
        <p:grpSpPr>
          <a:xfrm>
            <a:off x="9619513" y="1568158"/>
            <a:ext cx="1201783" cy="1498874"/>
            <a:chOff x="11113066" y="903649"/>
            <a:chExt cx="1688477" cy="2187695"/>
          </a:xfrm>
        </p:grpSpPr>
        <p:sp>
          <p:nvSpPr>
            <p:cNvPr id="130" name="Rettangolo 129"/>
            <p:cNvSpPr/>
            <p:nvPr/>
          </p:nvSpPr>
          <p:spPr>
            <a:xfrm>
              <a:off x="11113066" y="1997498"/>
              <a:ext cx="1688477" cy="10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 Area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Alert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064" name="Skupina 2063">
              <a:extLst>
                <a:ext uri="{FF2B5EF4-FFF2-40B4-BE49-F238E27FC236}">
                  <a16:creationId xmlns:a16="http://schemas.microsoft.com/office/drawing/2014/main" id="{3A9E6814-30E4-49FA-BEA4-4DDB5E56E1A2}"/>
                </a:ext>
              </a:extLst>
            </p:cNvPr>
            <p:cNvGrpSpPr/>
            <p:nvPr/>
          </p:nvGrpSpPr>
          <p:grpSpPr>
            <a:xfrm>
              <a:off x="11358321" y="903649"/>
              <a:ext cx="1137867" cy="1091228"/>
              <a:chOff x="11358321" y="903649"/>
              <a:chExt cx="1137867" cy="1091228"/>
            </a:xfrm>
          </p:grpSpPr>
          <p:sp>
            <p:nvSpPr>
              <p:cNvPr id="126" name="Ovale 125"/>
              <p:cNvSpPr/>
              <p:nvPr/>
            </p:nvSpPr>
            <p:spPr>
              <a:xfrm>
                <a:off x="11358321" y="903649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2054" name="Picture 6" descr="Location Alert Icon of Line style - Available in SVG, PNG, EPS, AI &amp; Icon  fonts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7053" y="923690"/>
                <a:ext cx="1071187" cy="1071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34" name="Connettore diritto 133"/>
          <p:cNvCxnSpPr>
            <a:cxnSpLocks/>
            <a:stCxn id="138" idx="5"/>
            <a:endCxn id="35" idx="1"/>
          </p:cNvCxnSpPr>
          <p:nvPr/>
        </p:nvCxnSpPr>
        <p:spPr>
          <a:xfrm>
            <a:off x="2286133" y="2895916"/>
            <a:ext cx="755984" cy="10503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C843D48-CCF9-4F04-AEE6-39546349D640}"/>
              </a:ext>
            </a:extLst>
          </p:cNvPr>
          <p:cNvGrpSpPr/>
          <p:nvPr/>
        </p:nvGrpSpPr>
        <p:grpSpPr>
          <a:xfrm>
            <a:off x="1427719" y="2309546"/>
            <a:ext cx="1266358" cy="1287042"/>
            <a:chOff x="-128375" y="1936393"/>
            <a:chExt cx="1688477" cy="1716055"/>
          </a:xfrm>
        </p:grpSpPr>
        <p:sp>
          <p:nvSpPr>
            <p:cNvPr id="135" name="Rettangolo 134"/>
            <p:cNvSpPr/>
            <p:nvPr/>
          </p:nvSpPr>
          <p:spPr>
            <a:xfrm>
              <a:off x="-128375" y="3142907"/>
              <a:ext cx="1688477" cy="5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QR check-in (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057C6C4-415D-4199-9AB3-012ADDD21CF1}"/>
                </a:ext>
              </a:extLst>
            </p:cNvPr>
            <p:cNvGrpSpPr/>
            <p:nvPr/>
          </p:nvGrpSpPr>
          <p:grpSpPr>
            <a:xfrm>
              <a:off x="185810" y="1936393"/>
              <a:ext cx="972835" cy="915969"/>
              <a:chOff x="-809062" y="1990011"/>
              <a:chExt cx="1137867" cy="1075737"/>
            </a:xfrm>
          </p:grpSpPr>
          <p:sp>
            <p:nvSpPr>
              <p:cNvPr id="138" name="Ovale 137"/>
              <p:cNvSpPr/>
              <p:nvPr/>
            </p:nvSpPr>
            <p:spPr>
              <a:xfrm>
                <a:off x="-809062" y="1990011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124" name="Picture 8" descr="QR Code Check Mark Icon. Element Of Qr Code And Barcode Icon Stock  Illustration - Illustration of vote, concept: 161018664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3" t="22953" r="24271" b="28498"/>
              <a:stretch/>
            </p:blipFill>
            <p:spPr bwMode="auto">
              <a:xfrm>
                <a:off x="-683217" y="2103590"/>
                <a:ext cx="860774" cy="862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Nadpis 6">
            <a:extLst>
              <a:ext uri="{FF2B5EF4-FFF2-40B4-BE49-F238E27FC236}">
                <a16:creationId xmlns:a16="http://schemas.microsoft.com/office/drawing/2014/main" id="{7321027C-49DC-4C92-B99B-4AC79AE5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6" y="388548"/>
            <a:ext cx="10753200" cy="451576"/>
          </a:xfrm>
        </p:spPr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Immuni</a:t>
            </a:r>
            <a:endParaRPr lang="cs-CZ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 animBg="1"/>
      <p:bldP spid="73" grpId="0"/>
      <p:bldP spid="81" grpId="0"/>
      <p:bldP spid="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3476226" y="177964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140072" y="3832035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7744106" y="3832035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7747604" y="765476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5484934" y="2279534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866790" y="764704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164123" y="775638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857231" y="2273319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5455969" y="775638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5443450" y="3832035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839416" y="3832035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177369" y="2273319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7783370" y="2279534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968914" y="77563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212442" y="77563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5532937" y="775637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7772761" y="77563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016920" y="2279534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260447" y="2279534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5580942" y="2279533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7820767" y="2279534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920911" y="389231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164438" y="389231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5484933" y="3892311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7724758" y="389231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941540" y="1039008"/>
            <a:ext cx="2084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903845" y="200213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188388" y="1057246"/>
            <a:ext cx="20840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5504078" y="1024240"/>
            <a:ext cx="15916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5776490" y="1825703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112581" y="1918037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857231" y="2469027"/>
            <a:ext cx="22293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207836" y="329210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260448" y="2579214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3495430" y="327318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5556688" y="2533048"/>
            <a:ext cx="216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5532936" y="342454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7842553" y="2533049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129816" y="330452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903845" y="4079356"/>
            <a:ext cx="20840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177369" y="4106453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7783371" y="4133305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5417092" y="4086033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181332" y="5226923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3459595" y="516293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5802188" y="527930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090325" y="519548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8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véPole 81">
            <a:extLst>
              <a:ext uri="{FF2B5EF4-FFF2-40B4-BE49-F238E27FC236}">
                <a16:creationId xmlns:a16="http://schemas.microsoft.com/office/drawing/2014/main" id="{B43657F9-E068-4940-8274-15621AB15EDF}"/>
              </a:ext>
            </a:extLst>
          </p:cNvPr>
          <p:cNvSpPr txBox="1"/>
          <p:nvPr/>
        </p:nvSpPr>
        <p:spPr>
          <a:xfrm>
            <a:off x="1595186" y="4961942"/>
            <a:ext cx="19303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Get the status – get the current health status from register​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Connect to register – connect to the register of test and vaccination​</a:t>
            </a:r>
          </a:p>
        </p:txBody>
      </p:sp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30" y="215285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1"/>
            <a:ext cx="20840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99190" y="214646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3"/>
            <a:ext cx="22293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2011012" y="361827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167131" y="364023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783444" y="3651241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926969" y="556136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93051" y="5571183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17714" y="553599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805851" y="558703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C3207D8B-B880-4B17-8C66-DB232678E7A8}"/>
              </a:ext>
            </a:extLst>
          </p:cNvPr>
          <p:cNvSpPr txBox="1"/>
          <p:nvPr/>
        </p:nvSpPr>
        <p:spPr>
          <a:xfrm>
            <a:off x="3903914" y="1869855"/>
            <a:ext cx="193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link to register of tests and vaccination​ </a:t>
            </a:r>
          </a:p>
        </p:txBody>
      </p:sp>
      <p:sp>
        <p:nvSpPr>
          <p:cNvPr id="59" name="CasellaDiTesto 90">
            <a:extLst>
              <a:ext uri="{FF2B5EF4-FFF2-40B4-BE49-F238E27FC236}">
                <a16:creationId xmlns:a16="http://schemas.microsoft.com/office/drawing/2014/main" id="{4F1BCBD9-2F20-4798-986A-FC60E632EF64}"/>
              </a:ext>
            </a:extLst>
          </p:cNvPr>
          <p:cNvSpPr txBox="1"/>
          <p:nvPr/>
        </p:nvSpPr>
        <p:spPr>
          <a:xfrm>
            <a:off x="3909227" y="224849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8164238-7892-4BE8-838E-65F8F83B4A36}"/>
              </a:ext>
            </a:extLst>
          </p:cNvPr>
          <p:cNvSpPr txBox="1"/>
          <p:nvPr/>
        </p:nvSpPr>
        <p:spPr>
          <a:xfrm>
            <a:off x="6212486" y="1750279"/>
            <a:ext cx="2084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fontAlgn="base">
              <a:buFont typeface="+mj-lt"/>
              <a:buAutoNum type="arabicPeriod" startAt="4"/>
              <a:tabLst>
                <a:tab pos="342900" algn="l"/>
              </a:tabLst>
            </a:pPr>
            <a:r>
              <a:rPr lang="en-US" sz="9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Business entities – will use the app to confirm the person health status</a:t>
            </a:r>
          </a:p>
        </p:txBody>
      </p:sp>
      <p:sp>
        <p:nvSpPr>
          <p:cNvPr id="62" name="CasellaDiTesto 90">
            <a:extLst>
              <a:ext uri="{FF2B5EF4-FFF2-40B4-BE49-F238E27FC236}">
                <a16:creationId xmlns:a16="http://schemas.microsoft.com/office/drawing/2014/main" id="{87F37E3F-6451-45C3-88A0-0D2AAA830E34}"/>
              </a:ext>
            </a:extLst>
          </p:cNvPr>
          <p:cNvSpPr txBox="1"/>
          <p:nvPr/>
        </p:nvSpPr>
        <p:spPr>
          <a:xfrm>
            <a:off x="6180848" y="224695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0" name="CasellaDiTesto 36">
            <a:extLst>
              <a:ext uri="{FF2B5EF4-FFF2-40B4-BE49-F238E27FC236}">
                <a16:creationId xmlns:a16="http://schemas.microsoft.com/office/drawing/2014/main" id="{BC6F2F7F-70E3-4EA8-97FA-BFBE4B634C96}"/>
              </a:ext>
            </a:extLst>
          </p:cNvPr>
          <p:cNvSpPr txBox="1"/>
          <p:nvPr/>
        </p:nvSpPr>
        <p:spPr>
          <a:xfrm>
            <a:off x="8522517" y="1287381"/>
            <a:ext cx="2151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interaction based on information sharing (the confirmation about healthy status)​</a:t>
            </a:r>
          </a:p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control on the vaccination and testing</a:t>
            </a:r>
          </a:p>
        </p:txBody>
      </p:sp>
      <p:sp>
        <p:nvSpPr>
          <p:cNvPr id="71" name="CasellaDiTesto 90">
            <a:extLst>
              <a:ext uri="{FF2B5EF4-FFF2-40B4-BE49-F238E27FC236}">
                <a16:creationId xmlns:a16="http://schemas.microsoft.com/office/drawing/2014/main" id="{2E25602D-7869-453F-A945-3F853DFFA961}"/>
              </a:ext>
            </a:extLst>
          </p:cNvPr>
          <p:cNvSpPr txBox="1"/>
          <p:nvPr/>
        </p:nvSpPr>
        <p:spPr>
          <a:xfrm>
            <a:off x="8577080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9C4B9E2-4BC7-4C64-837F-E847C55B3CE6}"/>
              </a:ext>
            </a:extLst>
          </p:cNvPr>
          <p:cNvSpPr txBox="1"/>
          <p:nvPr/>
        </p:nvSpPr>
        <p:spPr>
          <a:xfrm>
            <a:off x="1545518" y="3596809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Economic – to enable economy to run</a:t>
            </a:r>
          </a:p>
        </p:txBody>
      </p:sp>
      <p:sp>
        <p:nvSpPr>
          <p:cNvPr id="75" name="CasellaDiTesto 90">
            <a:extLst>
              <a:ext uri="{FF2B5EF4-FFF2-40B4-BE49-F238E27FC236}">
                <a16:creationId xmlns:a16="http://schemas.microsoft.com/office/drawing/2014/main" id="{47C09B0E-EADD-4491-9D0E-7CCF97551790}"/>
              </a:ext>
            </a:extLst>
          </p:cNvPr>
          <p:cNvSpPr txBox="1"/>
          <p:nvPr/>
        </p:nvSpPr>
        <p:spPr>
          <a:xfrm>
            <a:off x="2052377" y="3766603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6CB8988F-F224-4C15-99C0-2EE5E9EBF757}"/>
              </a:ext>
            </a:extLst>
          </p:cNvPr>
          <p:cNvSpPr txBox="1"/>
          <p:nvPr/>
        </p:nvSpPr>
        <p:spPr>
          <a:xfrm>
            <a:off x="3968672" y="3170780"/>
            <a:ext cx="19303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Information about the vaccinations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Control of private data</a:t>
            </a:r>
          </a:p>
        </p:txBody>
      </p:sp>
      <p:sp>
        <p:nvSpPr>
          <p:cNvPr id="77" name="CasellaDiTesto 90">
            <a:extLst>
              <a:ext uri="{FF2B5EF4-FFF2-40B4-BE49-F238E27FC236}">
                <a16:creationId xmlns:a16="http://schemas.microsoft.com/office/drawing/2014/main" id="{52C828EA-8BCE-4260-8A66-BBF17D52573D}"/>
              </a:ext>
            </a:extLst>
          </p:cNvPr>
          <p:cNvSpPr txBox="1"/>
          <p:nvPr/>
        </p:nvSpPr>
        <p:spPr>
          <a:xfrm>
            <a:off x="3833146" y="3674144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CF3DBBA6-6BBD-423C-9AB4-CD9AC3744F4E}"/>
              </a:ext>
            </a:extLst>
          </p:cNvPr>
          <p:cNvSpPr txBox="1"/>
          <p:nvPr/>
        </p:nvSpPr>
        <p:spPr>
          <a:xfrm>
            <a:off x="8558079" y="3344142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get proper date and place for tests and vaccination​ </a:t>
            </a:r>
          </a:p>
        </p:txBody>
      </p:sp>
      <p:sp>
        <p:nvSpPr>
          <p:cNvPr id="81" name="CasellaDiTesto 90">
            <a:extLst>
              <a:ext uri="{FF2B5EF4-FFF2-40B4-BE49-F238E27FC236}">
                <a16:creationId xmlns:a16="http://schemas.microsoft.com/office/drawing/2014/main" id="{5D3C97E8-F159-4F0C-B756-09D45CDB1930}"/>
              </a:ext>
            </a:extLst>
          </p:cNvPr>
          <p:cNvSpPr txBox="1"/>
          <p:nvPr/>
        </p:nvSpPr>
        <p:spPr>
          <a:xfrm>
            <a:off x="8520151" y="3709271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6" name="CasellaDiTesto 90">
            <a:extLst>
              <a:ext uri="{FF2B5EF4-FFF2-40B4-BE49-F238E27FC236}">
                <a16:creationId xmlns:a16="http://schemas.microsoft.com/office/drawing/2014/main" id="{B11BF466-1B39-4EF2-A9A0-A143748614A3}"/>
              </a:ext>
            </a:extLst>
          </p:cNvPr>
          <p:cNvSpPr txBox="1"/>
          <p:nvPr/>
        </p:nvSpPr>
        <p:spPr>
          <a:xfrm>
            <a:off x="2556362" y="5771702"/>
            <a:ext cx="10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1156D67F-3CF7-482C-B4DF-768BE84E0EEB}"/>
              </a:ext>
            </a:extLst>
          </p:cNvPr>
          <p:cNvSpPr txBox="1"/>
          <p:nvPr/>
        </p:nvSpPr>
        <p:spPr>
          <a:xfrm>
            <a:off x="3879650" y="4873083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monitor the validity of test and vaccination</a:t>
            </a:r>
          </a:p>
        </p:txBody>
      </p:sp>
      <p:sp>
        <p:nvSpPr>
          <p:cNvPr id="89" name="CasellaDiTesto 90">
            <a:extLst>
              <a:ext uri="{FF2B5EF4-FFF2-40B4-BE49-F238E27FC236}">
                <a16:creationId xmlns:a16="http://schemas.microsoft.com/office/drawing/2014/main" id="{5D4D8479-8DFF-4F79-BA4B-27D8D3B5220B}"/>
              </a:ext>
            </a:extLst>
          </p:cNvPr>
          <p:cNvSpPr txBox="1"/>
          <p:nvPr/>
        </p:nvSpPr>
        <p:spPr>
          <a:xfrm>
            <a:off x="3892894" y="5660983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96A5B4A-0F15-4BE8-A595-8C28DD97D605}"/>
              </a:ext>
            </a:extLst>
          </p:cNvPr>
          <p:cNvSpPr txBox="1"/>
          <p:nvPr/>
        </p:nvSpPr>
        <p:spPr>
          <a:xfrm>
            <a:off x="6156255" y="5204674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4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Get the information about new test or vaccination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63A45E7-4D3D-4748-80E0-5D6D46E02A63}"/>
              </a:ext>
            </a:extLst>
          </p:cNvPr>
          <p:cNvSpPr txBox="1"/>
          <p:nvPr/>
        </p:nvSpPr>
        <p:spPr>
          <a:xfrm>
            <a:off x="6156254" y="5643208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E2C2FA6C-2070-46DF-8AE8-6FB9D58FC2A7}"/>
              </a:ext>
            </a:extLst>
          </p:cNvPr>
          <p:cNvSpPr txBox="1"/>
          <p:nvPr/>
        </p:nvSpPr>
        <p:spPr>
          <a:xfrm>
            <a:off x="8509201" y="4762008"/>
            <a:ext cx="2148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tests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 of vaccinations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questions​</a:t>
            </a:r>
          </a:p>
        </p:txBody>
      </p:sp>
      <p:sp>
        <p:nvSpPr>
          <p:cNvPr id="93" name="CasellaDiTesto 90">
            <a:extLst>
              <a:ext uri="{FF2B5EF4-FFF2-40B4-BE49-F238E27FC236}">
                <a16:creationId xmlns:a16="http://schemas.microsoft.com/office/drawing/2014/main" id="{D4234F23-378E-496B-8CF6-ACE7046899A6}"/>
              </a:ext>
            </a:extLst>
          </p:cNvPr>
          <p:cNvSpPr txBox="1"/>
          <p:nvPr/>
        </p:nvSpPr>
        <p:spPr>
          <a:xfrm>
            <a:off x="8440726" y="56537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60" grpId="0"/>
      <p:bldP spid="99" grpId="0"/>
      <p:bldP spid="100" grpId="0"/>
      <p:bldP spid="102" grpId="0"/>
      <p:bldP spid="104" grpId="0"/>
      <p:bldP spid="109" grpId="0"/>
      <p:bldP spid="118" grpId="0"/>
      <p:bldP spid="119" grpId="0"/>
      <p:bldP spid="120" grpId="0"/>
      <p:bldP spid="121" grpId="0"/>
      <p:bldP spid="53" grpId="0"/>
      <p:bldP spid="59" grpId="0"/>
      <p:bldP spid="61" grpId="0"/>
      <p:bldP spid="62" grpId="0"/>
      <p:bldP spid="70" grpId="0"/>
      <p:bldP spid="71" grpId="0"/>
      <p:bldP spid="72" grpId="0"/>
      <p:bldP spid="75" grpId="0"/>
      <p:bldP spid="76" grpId="0"/>
      <p:bldP spid="77" grpId="0"/>
      <p:bldP spid="80" grpId="0"/>
      <p:bldP spid="81" grpId="0"/>
      <p:bldP spid="86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B863-5F0E-4588-B8B5-C1DFFC4C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F97BE-42B3-43FC-8096-0F499E3D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Business model vs Business </a:t>
            </a:r>
            <a:r>
              <a:rPr lang="cs-CZ" dirty="0" err="1"/>
              <a:t>plan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Business model </a:t>
            </a:r>
            <a:r>
              <a:rPr lang="cs-CZ" dirty="0" err="1"/>
              <a:t>Canvas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Business model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Smart Service </a:t>
            </a:r>
            <a:r>
              <a:rPr lang="cs-CZ" dirty="0" err="1"/>
              <a:t>Canvas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E16F62-2AF6-4CEA-8BCA-044159D0A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2A9E2DD-3ABF-4B53-BBDA-83B57FDCF6F0}" type="slidenum">
              <a:rPr lang="cs-CZ" altLang="cs-CZ" smtClean="0"/>
              <a:pPr>
                <a:spcAft>
                  <a:spcPts val="600"/>
                </a:spcAft>
                <a:defRPr/>
              </a:pPr>
              <a:t>38</a:t>
            </a:fld>
            <a:endParaRPr lang="cs-CZ" altLang="cs-C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87A1DD-2515-4A06-0658-8E5DAC243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351744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F3B5519-9900-2B41-94E6-D4915CC6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85" y="1692002"/>
            <a:ext cx="5394131" cy="4139998"/>
          </a:xfr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92F2D14-E202-1877-36ED-072C3E941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4</a:t>
            </a:fld>
            <a:endParaRPr lang="cs-CZ" altLang="cs-CZ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BC27A46-0C2D-88F1-3717-03B73A7D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38631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207" y="274638"/>
            <a:ext cx="7139136" cy="1143000"/>
          </a:xfrm>
        </p:spPr>
        <p:txBody>
          <a:bodyPr>
            <a:normAutofit/>
          </a:bodyPr>
          <a:lstStyle/>
          <a:p>
            <a:r>
              <a:rPr lang="nl-NL" sz="3200" dirty="0"/>
              <a:t>Business Model versus Business Plan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27479" y="2636913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Business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672" y="321297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single diagram of your business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2186247" y="2822064"/>
            <a:ext cx="822960" cy="822960"/>
          </a:xfrm>
          <a:prstGeom prst="curvedRightArrow">
            <a:avLst>
              <a:gd name="adj1" fmla="val 13595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3673" y="2645297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Business Model</a:t>
            </a:r>
          </a:p>
        </p:txBody>
      </p:sp>
      <p:sp>
        <p:nvSpPr>
          <p:cNvPr id="8" name="Curved Left Arrow 7"/>
          <p:cNvSpPr/>
          <p:nvPr/>
        </p:nvSpPr>
        <p:spPr>
          <a:xfrm>
            <a:off x="8074429" y="2786611"/>
            <a:ext cx="822960" cy="822960"/>
          </a:xfrm>
          <a:prstGeom prst="curvedLeftArrow">
            <a:avLst>
              <a:gd name="adj1" fmla="val 14257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8256241" y="3284984"/>
            <a:ext cx="45719" cy="72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968" y="321297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document investors make you write that they don’t read</a:t>
            </a:r>
          </a:p>
        </p:txBody>
      </p:sp>
    </p:spTree>
    <p:extLst>
      <p:ext uri="{BB962C8B-B14F-4D97-AF65-F5344CB8AC3E}">
        <p14:creationId xmlns:p14="http://schemas.microsoft.com/office/powerpoint/2010/main" val="18362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215680" y="90488"/>
            <a:ext cx="8839200" cy="258762"/>
          </a:xfrm>
        </p:spPr>
        <p:txBody>
          <a:bodyPr/>
          <a:lstStyle/>
          <a:p>
            <a:pPr algn="l"/>
            <a:r>
              <a:rPr lang="en-US" sz="2000" dirty="0"/>
              <a:t>Business Model Canvas </a:t>
            </a:r>
            <a:r>
              <a:rPr lang="cs-CZ" sz="2000" dirty="0"/>
              <a:t>– Template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951259"/>
              </p:ext>
            </p:extLst>
          </p:nvPr>
        </p:nvGraphicFramePr>
        <p:xfrm>
          <a:off x="1690688" y="942976"/>
          <a:ext cx="8839200" cy="57350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03247"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          Key</a:t>
                      </a:r>
                      <a:r>
                        <a:rPr lang="en-AU" sz="1200" b="1" baseline="0" dirty="0"/>
                        <a:t> Partners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Key Activities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          </a:t>
                      </a:r>
                      <a:r>
                        <a:rPr lang="cs-CZ" sz="12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Value </a:t>
                      </a:r>
                      <a:r>
                        <a:rPr lang="cs-CZ" sz="1200" b="1" dirty="0"/>
                        <a:t>P</a:t>
                      </a:r>
                      <a:r>
                        <a:rPr lang="en-AU" sz="1200" b="1" dirty="0" err="1"/>
                        <a:t>ropositions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Write directly to the canvas…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Or use the post-it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™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note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…or both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Customer </a:t>
                      </a:r>
                    </a:p>
                    <a:p>
                      <a:r>
                        <a:rPr lang="en-AU" sz="1200" b="1" dirty="0"/>
                        <a:t>         Relationships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     Customer Segments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24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Key Resources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    Channels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675"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   Cost Structure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Revenue Streams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35">
                <a:tc gridSpan="6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hlinkClick r:id="rId2"/>
                        </a:rPr>
                        <a:t>http://www.businessmodelgeneration.com</a:t>
                      </a:r>
                      <a:endParaRPr lang="en-AU" sz="700" dirty="0"/>
                    </a:p>
                  </a:txBody>
                  <a:tcPr marL="82296" marR="8229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473" y="1412037"/>
            <a:ext cx="5619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006" y="863537"/>
            <a:ext cx="508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851" y="3171825"/>
            <a:ext cx="49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4525" y="924472"/>
            <a:ext cx="558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7" cstate="print"/>
          <a:srcRect l="11171"/>
          <a:stretch>
            <a:fillRect/>
          </a:stretch>
        </p:blipFill>
        <p:spPr bwMode="auto">
          <a:xfrm>
            <a:off x="6157912" y="5446714"/>
            <a:ext cx="4524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8" cstate="print"/>
          <a:srcRect b="6728"/>
          <a:stretch>
            <a:fillRect/>
          </a:stretch>
        </p:blipFill>
        <p:spPr bwMode="auto">
          <a:xfrm>
            <a:off x="3404411" y="3546242"/>
            <a:ext cx="67180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0534" y="882040"/>
            <a:ext cx="766652" cy="7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774" y="942975"/>
            <a:ext cx="47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1" cstate="print"/>
          <a:srcRect t="8025" r="6839"/>
          <a:stretch>
            <a:fillRect/>
          </a:stretch>
        </p:blipFill>
        <p:spPr bwMode="auto">
          <a:xfrm>
            <a:off x="1662112" y="5454652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50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854325" y="124814"/>
            <a:ext cx="8839200" cy="258762"/>
          </a:xfrm>
        </p:spPr>
        <p:txBody>
          <a:bodyPr/>
          <a:lstStyle/>
          <a:p>
            <a:pPr algn="l"/>
            <a:r>
              <a:rPr lang="en-US" sz="2000" dirty="0"/>
              <a:t>Business Model Canvas - 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87341"/>
              </p:ext>
            </p:extLst>
          </p:nvPr>
        </p:nvGraphicFramePr>
        <p:xfrm>
          <a:off x="1676400" y="457200"/>
          <a:ext cx="8839200" cy="63959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9300"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          Key</a:t>
                      </a:r>
                      <a:r>
                        <a:rPr lang="en-AU" sz="1200" b="1" baseline="0" dirty="0"/>
                        <a:t> Partners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Key Activities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 Value Propositions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Customer </a:t>
                      </a:r>
                    </a:p>
                    <a:p>
                      <a:r>
                        <a:rPr lang="en-AU" sz="1200" b="1" dirty="0"/>
                        <a:t>         Relationships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Customer Segments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Key Resources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    Channels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 gridSpan="3">
                  <a:txBody>
                    <a:bodyPr/>
                    <a:lstStyle/>
                    <a:p>
                      <a:r>
                        <a:rPr lang="en-AU" sz="1200" b="1"/>
                        <a:t>              Cost Structure</a:t>
                      </a:r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Revenue Streams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2">
                <a:tc gridSpan="6">
                  <a:txBody>
                    <a:bodyPr/>
                    <a:lstStyle/>
                    <a:p>
                      <a:endParaRPr lang="en-AU" sz="100" b="1" dirty="0"/>
                    </a:p>
                  </a:txBody>
                  <a:tcPr marL="82296" marR="8229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16"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Social &amp; Environmental</a:t>
                      </a:r>
                      <a:r>
                        <a:rPr lang="en-AU" sz="1200" b="1" baseline="0" dirty="0"/>
                        <a:t> Cost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 Social &amp; Environmental</a:t>
                      </a:r>
                      <a:r>
                        <a:rPr lang="en-AU" sz="1200" b="1" baseline="0" dirty="0"/>
                        <a:t> Benefit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89">
                <a:tc gridSpan="6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hlinkClick r:id="rId2"/>
                        </a:rPr>
                        <a:t>http://www.businessmodelgeneration.com</a:t>
                      </a:r>
                      <a:endParaRPr lang="en-AU" sz="700" dirty="0"/>
                    </a:p>
                  </a:txBody>
                  <a:tcPr marL="82296" marR="8229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7" y="953720"/>
            <a:ext cx="5619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080" y="816748"/>
            <a:ext cx="508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89" y="2390775"/>
            <a:ext cx="49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25" y="349251"/>
            <a:ext cx="558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7" cstate="print"/>
          <a:srcRect l="11171"/>
          <a:stretch>
            <a:fillRect/>
          </a:stretch>
        </p:blipFill>
        <p:spPr bwMode="auto">
          <a:xfrm>
            <a:off x="6157912" y="4514851"/>
            <a:ext cx="4524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8" cstate="print"/>
          <a:srcRect b="6728"/>
          <a:stretch>
            <a:fillRect/>
          </a:stretch>
        </p:blipFill>
        <p:spPr bwMode="auto">
          <a:xfrm>
            <a:off x="3424058" y="2835276"/>
            <a:ext cx="67180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2812" y="361950"/>
            <a:ext cx="766652" cy="7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7676" y="796558"/>
            <a:ext cx="47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1" cstate="print"/>
          <a:srcRect t="8025" r="6839"/>
          <a:stretch>
            <a:fillRect/>
          </a:stretch>
        </p:blipFill>
        <p:spPr bwMode="auto">
          <a:xfrm>
            <a:off x="1662112" y="4522789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24" name="Picture 220" descr="C:\Documents and Settings\coxj\Local Settings\Temporary Internet Files\Content.IE5\K8D8XAL1\MC90001471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5926" y="5743576"/>
            <a:ext cx="410731" cy="451713"/>
          </a:xfrm>
          <a:prstGeom prst="rect">
            <a:avLst/>
          </a:prstGeom>
          <a:noFill/>
        </p:spPr>
      </p:pic>
      <p:pic>
        <p:nvPicPr>
          <p:cNvPr id="21727" name="Picture 223" descr="C:\Documents and Settings\coxj\Local Settings\Temporary Internet Files\Content.IE5\K8D8XAL1\MC900437338[1]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24575" y="5734418"/>
            <a:ext cx="457200" cy="513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54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839217"/>
            <a:ext cx="8064900" cy="4845716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C70D9A4-4E52-4AD1-8EB0-900F6A90443A}" type="slidenum">
              <a:rPr lang="en-AU" smtClean="0"/>
              <a:pPr>
                <a:spcAft>
                  <a:spcPts val="600"/>
                </a:spcAft>
                <a:defRPr/>
              </a:pPr>
              <a:t>8</a:t>
            </a:fld>
            <a:endParaRPr lang="en-AU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2D9883D-2996-9BB5-467A-4EFCAAE90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276879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0" y="902663"/>
            <a:ext cx="8064900" cy="4718824"/>
          </a:xfr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CB41ADD-C391-3810-DDDE-52E52F27F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4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9</a:t>
            </a:fld>
            <a:endParaRPr lang="cs-CZ" altLang="cs-CZ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A1207B0-3CBA-9EC5-81A6-264F07F50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06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</p:spTree>
    <p:extLst>
      <p:ext uri="{BB962C8B-B14F-4D97-AF65-F5344CB8AC3E}">
        <p14:creationId xmlns:p14="http://schemas.microsoft.com/office/powerpoint/2010/main" val="1492518559"/>
      </p:ext>
    </p:extLst>
  </p:cSld>
  <p:clrMapOvr>
    <a:masterClrMapping/>
  </p:clrMapOvr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1866</Words>
  <Application>Microsoft Office PowerPoint</Application>
  <PresentationFormat>Širokoúhlá obrazovka</PresentationFormat>
  <Paragraphs>435</Paragraphs>
  <Slides>38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Tahoma</vt:lpstr>
      <vt:lpstr>Times New Roman</vt:lpstr>
      <vt:lpstr>Trebuchet MS</vt:lpstr>
      <vt:lpstr>Wingdings</vt:lpstr>
      <vt:lpstr>SSME</vt:lpstr>
      <vt:lpstr>2_Směsi</vt:lpstr>
      <vt:lpstr>1_MU_PPTprezentace_sablona_CZ</vt:lpstr>
      <vt:lpstr>3_Směsi</vt:lpstr>
      <vt:lpstr>Presentation_Seslab</vt:lpstr>
      <vt:lpstr>PA181 – Service Systems, Modeling and Execution </vt:lpstr>
      <vt:lpstr>Business Model Canvas for Service Science</vt:lpstr>
      <vt:lpstr>Two different planets</vt:lpstr>
      <vt:lpstr>Prezentace aplikace PowerPoint</vt:lpstr>
      <vt:lpstr>Business Model versus Business Plan</vt:lpstr>
      <vt:lpstr>Business Model Canvas – Template</vt:lpstr>
      <vt:lpstr>Business Model Canvas -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Business Model – Lean Canvas </vt:lpstr>
      <vt:lpstr>The prescribed order</vt:lpstr>
      <vt:lpstr>Problem and Customer Segments</vt:lpstr>
      <vt:lpstr>Unique Value Proposition</vt:lpstr>
      <vt:lpstr>Unique Value Proposition</vt:lpstr>
      <vt:lpstr>Solution </vt:lpstr>
      <vt:lpstr>Channels</vt:lpstr>
      <vt:lpstr>Channels</vt:lpstr>
      <vt:lpstr>Revenue Streams and Cost Structure</vt:lpstr>
      <vt:lpstr>Revenue Streams and Cost Structure</vt:lpstr>
      <vt:lpstr>Key Metrics</vt:lpstr>
      <vt:lpstr>Key Metrics</vt:lpstr>
      <vt:lpstr>Unfair Advantage</vt:lpstr>
      <vt:lpstr>Unfair Advantage</vt:lpstr>
      <vt:lpstr>Model of 4-diamonds</vt:lpstr>
      <vt:lpstr>Smart Service Canvas </vt:lpstr>
      <vt:lpstr>Prezentace aplikace PowerPoint</vt:lpstr>
      <vt:lpstr>Application Immuni</vt:lpstr>
      <vt:lpstr>Prezentace aplikace PowerPoint</vt:lpstr>
      <vt:lpstr>Prezentace aplikace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Walletzky</cp:lastModifiedBy>
  <cp:revision>42</cp:revision>
  <cp:lastPrinted>2016-05-02T05:56:04Z</cp:lastPrinted>
  <dcterms:modified xsi:type="dcterms:W3CDTF">2022-04-26T07:58:43Z</dcterms:modified>
</cp:coreProperties>
</file>