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26"/>
  </p:notesMasterIdLst>
  <p:sldIdLst>
    <p:sldId id="256" r:id="rId2"/>
    <p:sldId id="324" r:id="rId3"/>
    <p:sldId id="366" r:id="rId4"/>
    <p:sldId id="436" r:id="rId5"/>
    <p:sldId id="437" r:id="rId6"/>
    <p:sldId id="438" r:id="rId7"/>
    <p:sldId id="375" r:id="rId8"/>
    <p:sldId id="439" r:id="rId9"/>
    <p:sldId id="377" r:id="rId10"/>
    <p:sldId id="440" r:id="rId11"/>
    <p:sldId id="441" r:id="rId12"/>
    <p:sldId id="442" r:id="rId13"/>
    <p:sldId id="369" r:id="rId14"/>
    <p:sldId id="364" r:id="rId15"/>
    <p:sldId id="371" r:id="rId16"/>
    <p:sldId id="427" r:id="rId17"/>
    <p:sldId id="429" r:id="rId18"/>
    <p:sldId id="430" r:id="rId19"/>
    <p:sldId id="431" r:id="rId20"/>
    <p:sldId id="434" r:id="rId21"/>
    <p:sldId id="372" r:id="rId22"/>
    <p:sldId id="432" r:id="rId23"/>
    <p:sldId id="433" r:id="rId24"/>
    <p:sldId id="435" r:id="rId25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B47456D-0569-4CF6-B585-2FD2FC672B21}" v="35" dt="2022-05-03T07:47:16.4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95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680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onard Walletzký" userId="5c6479d8-24c8-4ca4-a5c7-fde0682a328a" providerId="ADAL" clId="{FB47456D-0569-4CF6-B585-2FD2FC672B21}"/>
    <pc:docChg chg="undo custSel modSld sldOrd">
      <pc:chgData name="Leonard Walletzký" userId="5c6479d8-24c8-4ca4-a5c7-fde0682a328a" providerId="ADAL" clId="{FB47456D-0569-4CF6-B585-2FD2FC672B21}" dt="2022-05-03T07:58:01.459" v="749" actId="313"/>
      <pc:docMkLst>
        <pc:docMk/>
      </pc:docMkLst>
      <pc:sldChg chg="modSp mod modNotes">
        <pc:chgData name="Leonard Walletzký" userId="5c6479d8-24c8-4ca4-a5c7-fde0682a328a" providerId="ADAL" clId="{FB47456D-0569-4CF6-B585-2FD2FC672B21}" dt="2022-05-03T07:57:57.770" v="614" actId="790"/>
        <pc:sldMkLst>
          <pc:docMk/>
          <pc:sldMk cId="1886171876" sldId="256"/>
        </pc:sldMkLst>
        <pc:spChg chg="mod">
          <ac:chgData name="Leonard Walletzký" userId="5c6479d8-24c8-4ca4-a5c7-fde0682a328a" providerId="ADAL" clId="{FB47456D-0569-4CF6-B585-2FD2FC672B21}" dt="2022-05-03T07:57:57.767" v="611" actId="790"/>
          <ac:spMkLst>
            <pc:docMk/>
            <pc:sldMk cId="1886171876" sldId="256"/>
            <ac:spMk id="2" creationId="{00000000-0000-0000-0000-000000000000}"/>
          </ac:spMkLst>
        </pc:spChg>
        <pc:spChg chg="mod">
          <ac:chgData name="Leonard Walletzký" userId="5c6479d8-24c8-4ca4-a5c7-fde0682a328a" providerId="ADAL" clId="{FB47456D-0569-4CF6-B585-2FD2FC672B21}" dt="2022-05-03T07:57:57.768" v="612" actId="790"/>
          <ac:spMkLst>
            <pc:docMk/>
            <pc:sldMk cId="1886171876" sldId="256"/>
            <ac:spMk id="3" creationId="{00000000-0000-0000-0000-000000000000}"/>
          </ac:spMkLst>
        </pc:spChg>
      </pc:sldChg>
      <pc:sldChg chg="modSp mod modNotes">
        <pc:chgData name="Leonard Walletzký" userId="5c6479d8-24c8-4ca4-a5c7-fde0682a328a" providerId="ADAL" clId="{FB47456D-0569-4CF6-B585-2FD2FC672B21}" dt="2022-05-03T07:57:57.774" v="618" actId="790"/>
        <pc:sldMkLst>
          <pc:docMk/>
          <pc:sldMk cId="3993444152" sldId="324"/>
        </pc:sldMkLst>
        <pc:spChg chg="mod">
          <ac:chgData name="Leonard Walletzký" userId="5c6479d8-24c8-4ca4-a5c7-fde0682a328a" providerId="ADAL" clId="{FB47456D-0569-4CF6-B585-2FD2FC672B21}" dt="2022-05-03T07:57:57.773" v="615" actId="790"/>
          <ac:spMkLst>
            <pc:docMk/>
            <pc:sldMk cId="3993444152" sldId="324"/>
            <ac:spMk id="2" creationId="{00000000-0000-0000-0000-000000000000}"/>
          </ac:spMkLst>
        </pc:spChg>
        <pc:spChg chg="mod">
          <ac:chgData name="Leonard Walletzký" userId="5c6479d8-24c8-4ca4-a5c7-fde0682a328a" providerId="ADAL" clId="{FB47456D-0569-4CF6-B585-2FD2FC672B21}" dt="2022-05-03T07:57:57.773" v="616" actId="790"/>
          <ac:spMkLst>
            <pc:docMk/>
            <pc:sldMk cId="3993444152" sldId="324"/>
            <ac:spMk id="3" creationId="{00000000-0000-0000-0000-000000000000}"/>
          </ac:spMkLst>
        </pc:spChg>
      </pc:sldChg>
      <pc:sldChg chg="addSp delSp modSp mod modClrScheme chgLayout modNotes">
        <pc:chgData name="Leonard Walletzký" userId="5c6479d8-24c8-4ca4-a5c7-fde0682a328a" providerId="ADAL" clId="{FB47456D-0569-4CF6-B585-2FD2FC672B21}" dt="2022-05-03T07:57:58.537" v="705" actId="790"/>
        <pc:sldMkLst>
          <pc:docMk/>
          <pc:sldMk cId="3299527514" sldId="364"/>
        </pc:sldMkLst>
        <pc:spChg chg="mod">
          <ac:chgData name="Leonard Walletzký" userId="5c6479d8-24c8-4ca4-a5c7-fde0682a328a" providerId="ADAL" clId="{FB47456D-0569-4CF6-B585-2FD2FC672B21}" dt="2022-05-03T07:57:58.346" v="691" actId="790"/>
          <ac:spMkLst>
            <pc:docMk/>
            <pc:sldMk cId="3299527514" sldId="364"/>
            <ac:spMk id="2" creationId="{00000000-0000-0000-0000-000000000000}"/>
          </ac:spMkLst>
        </pc:spChg>
        <pc:spChg chg="del mod">
          <ac:chgData name="Leonard Walletzký" userId="5c6479d8-24c8-4ca4-a5c7-fde0682a328a" providerId="ADAL" clId="{FB47456D-0569-4CF6-B585-2FD2FC672B21}" dt="2022-05-03T07:51:17.327" v="144" actId="26606"/>
          <ac:spMkLst>
            <pc:docMk/>
            <pc:sldMk cId="3299527514" sldId="364"/>
            <ac:spMk id="3" creationId="{00000000-0000-0000-0000-000000000000}"/>
          </ac:spMkLst>
        </pc:spChg>
        <pc:graphicFrameChg chg="add mod">
          <ac:chgData name="Leonard Walletzký" userId="5c6479d8-24c8-4ca4-a5c7-fde0682a328a" providerId="ADAL" clId="{FB47456D-0569-4CF6-B585-2FD2FC672B21}" dt="2022-05-03T07:57:58.529" v="703"/>
          <ac:graphicFrameMkLst>
            <pc:docMk/>
            <pc:sldMk cId="3299527514" sldId="364"/>
            <ac:graphicFrameMk id="5" creationId="{7AF195BD-0CF7-DCCE-0C05-DA2E77C18973}"/>
          </ac:graphicFrameMkLst>
        </pc:graphicFrameChg>
      </pc:sldChg>
      <pc:sldChg chg="modSp mod modNotes">
        <pc:chgData name="Leonard Walletzký" userId="5c6479d8-24c8-4ca4-a5c7-fde0682a328a" providerId="ADAL" clId="{FB47456D-0569-4CF6-B585-2FD2FC672B21}" dt="2022-05-03T07:57:58.098" v="633" actId="790"/>
        <pc:sldMkLst>
          <pc:docMk/>
          <pc:sldMk cId="2595152124" sldId="366"/>
        </pc:sldMkLst>
        <pc:spChg chg="mod">
          <ac:chgData name="Leonard Walletzký" userId="5c6479d8-24c8-4ca4-a5c7-fde0682a328a" providerId="ADAL" clId="{FB47456D-0569-4CF6-B585-2FD2FC672B21}" dt="2022-05-03T07:57:57.775" v="619" actId="790"/>
          <ac:spMkLst>
            <pc:docMk/>
            <pc:sldMk cId="2595152124" sldId="366"/>
            <ac:spMk id="2" creationId="{00000000-0000-0000-0000-000000000000}"/>
          </ac:spMkLst>
        </pc:spChg>
        <pc:graphicFrameChg chg="mod">
          <ac:chgData name="Leonard Walletzký" userId="5c6479d8-24c8-4ca4-a5c7-fde0682a328a" providerId="ADAL" clId="{FB47456D-0569-4CF6-B585-2FD2FC672B21}" dt="2022-05-03T07:57:58.064" v="631"/>
          <ac:graphicFrameMkLst>
            <pc:docMk/>
            <pc:sldMk cId="2595152124" sldId="366"/>
            <ac:graphicFrameMk id="5" creationId="{FE66D237-3FA7-BBDC-FE09-9309103D600D}"/>
          </ac:graphicFrameMkLst>
        </pc:graphicFrameChg>
      </pc:sldChg>
      <pc:sldChg chg="modSp mod modNotes">
        <pc:chgData name="Leonard Walletzký" userId="5c6479d8-24c8-4ca4-a5c7-fde0682a328a" providerId="ADAL" clId="{FB47456D-0569-4CF6-B585-2FD2FC672B21}" dt="2022-05-03T07:57:58.345" v="690" actId="790"/>
        <pc:sldMkLst>
          <pc:docMk/>
          <pc:sldMk cId="305293391" sldId="369"/>
        </pc:sldMkLst>
        <pc:spChg chg="mod">
          <ac:chgData name="Leonard Walletzký" userId="5c6479d8-24c8-4ca4-a5c7-fde0682a328a" providerId="ADAL" clId="{FB47456D-0569-4CF6-B585-2FD2FC672B21}" dt="2022-05-03T07:57:58.343" v="687" actId="790"/>
          <ac:spMkLst>
            <pc:docMk/>
            <pc:sldMk cId="305293391" sldId="369"/>
            <ac:spMk id="2" creationId="{00000000-0000-0000-0000-000000000000}"/>
          </ac:spMkLst>
        </pc:spChg>
        <pc:spChg chg="mod">
          <ac:chgData name="Leonard Walletzký" userId="5c6479d8-24c8-4ca4-a5c7-fde0682a328a" providerId="ADAL" clId="{FB47456D-0569-4CF6-B585-2FD2FC672B21}" dt="2022-05-03T07:57:58.344" v="688" actId="790"/>
          <ac:spMkLst>
            <pc:docMk/>
            <pc:sldMk cId="305293391" sldId="369"/>
            <ac:spMk id="3" creationId="{00000000-0000-0000-0000-000000000000}"/>
          </ac:spMkLst>
        </pc:spChg>
      </pc:sldChg>
      <pc:sldChg chg="modSp mod modNotes">
        <pc:chgData name="Leonard Walletzký" userId="5c6479d8-24c8-4ca4-a5c7-fde0682a328a" providerId="ADAL" clId="{FB47456D-0569-4CF6-B585-2FD2FC672B21}" dt="2022-05-03T07:57:58.540" v="710" actId="790"/>
        <pc:sldMkLst>
          <pc:docMk/>
          <pc:sldMk cId="1021920932" sldId="371"/>
        </pc:sldMkLst>
        <pc:spChg chg="mod">
          <ac:chgData name="Leonard Walletzký" userId="5c6479d8-24c8-4ca4-a5c7-fde0682a328a" providerId="ADAL" clId="{FB47456D-0569-4CF6-B585-2FD2FC672B21}" dt="2022-05-03T07:57:58.538" v="706" actId="790"/>
          <ac:spMkLst>
            <pc:docMk/>
            <pc:sldMk cId="1021920932" sldId="371"/>
            <ac:spMk id="2" creationId="{00000000-0000-0000-0000-000000000000}"/>
          </ac:spMkLst>
        </pc:spChg>
        <pc:spChg chg="mod">
          <ac:chgData name="Leonard Walletzký" userId="5c6479d8-24c8-4ca4-a5c7-fde0682a328a" providerId="ADAL" clId="{FB47456D-0569-4CF6-B585-2FD2FC672B21}" dt="2022-05-03T07:57:58.538" v="707" actId="790"/>
          <ac:spMkLst>
            <pc:docMk/>
            <pc:sldMk cId="1021920932" sldId="371"/>
            <ac:spMk id="3" creationId="{00000000-0000-0000-0000-000000000000}"/>
          </ac:spMkLst>
        </pc:spChg>
        <pc:spChg chg="mod">
          <ac:chgData name="Leonard Walletzký" userId="5c6479d8-24c8-4ca4-a5c7-fde0682a328a" providerId="ADAL" clId="{FB47456D-0569-4CF6-B585-2FD2FC672B21}" dt="2022-05-03T07:57:58.539" v="708" actId="790"/>
          <ac:spMkLst>
            <pc:docMk/>
            <pc:sldMk cId="1021920932" sldId="371"/>
            <ac:spMk id="5" creationId="{00000000-0000-0000-0000-000000000000}"/>
          </ac:spMkLst>
        </pc:spChg>
      </pc:sldChg>
      <pc:sldChg chg="modSp mod modNotes">
        <pc:chgData name="Leonard Walletzký" userId="5c6479d8-24c8-4ca4-a5c7-fde0682a328a" providerId="ADAL" clId="{FB47456D-0569-4CF6-B585-2FD2FC672B21}" dt="2022-05-03T07:57:58.554" v="736" actId="790"/>
        <pc:sldMkLst>
          <pc:docMk/>
          <pc:sldMk cId="4240958793" sldId="372"/>
        </pc:sldMkLst>
        <pc:spChg chg="mod">
          <ac:chgData name="Leonard Walletzký" userId="5c6479d8-24c8-4ca4-a5c7-fde0682a328a" providerId="ADAL" clId="{FB47456D-0569-4CF6-B585-2FD2FC672B21}" dt="2022-05-03T07:57:58.552" v="733" actId="790"/>
          <ac:spMkLst>
            <pc:docMk/>
            <pc:sldMk cId="4240958793" sldId="372"/>
            <ac:spMk id="2" creationId="{00000000-0000-0000-0000-000000000000}"/>
          </ac:spMkLst>
        </pc:spChg>
        <pc:spChg chg="mod">
          <ac:chgData name="Leonard Walletzký" userId="5c6479d8-24c8-4ca4-a5c7-fde0682a328a" providerId="ADAL" clId="{FB47456D-0569-4CF6-B585-2FD2FC672B21}" dt="2022-05-03T07:57:58.553" v="734" actId="790"/>
          <ac:spMkLst>
            <pc:docMk/>
            <pc:sldMk cId="4240958793" sldId="372"/>
            <ac:spMk id="3" creationId="{00000000-0000-0000-0000-000000000000}"/>
          </ac:spMkLst>
        </pc:spChg>
      </pc:sldChg>
      <pc:sldChg chg="modSp mod ord modNotes">
        <pc:chgData name="Leonard Walletzký" userId="5c6479d8-24c8-4ca4-a5c7-fde0682a328a" providerId="ADAL" clId="{FB47456D-0569-4CF6-B585-2FD2FC672B21}" dt="2022-05-03T07:57:58.203" v="658" actId="790"/>
        <pc:sldMkLst>
          <pc:docMk/>
          <pc:sldMk cId="1795693339" sldId="375"/>
        </pc:sldMkLst>
        <pc:spChg chg="mod">
          <ac:chgData name="Leonard Walletzký" userId="5c6479d8-24c8-4ca4-a5c7-fde0682a328a" providerId="ADAL" clId="{FB47456D-0569-4CF6-B585-2FD2FC672B21}" dt="2022-05-03T07:57:58.200" v="655" actId="790"/>
          <ac:spMkLst>
            <pc:docMk/>
            <pc:sldMk cId="1795693339" sldId="375"/>
            <ac:spMk id="2" creationId="{06C13926-FC05-490D-8080-E1D3228B9676}"/>
          </ac:spMkLst>
        </pc:spChg>
        <pc:spChg chg="mod">
          <ac:chgData name="Leonard Walletzký" userId="5c6479d8-24c8-4ca4-a5c7-fde0682a328a" providerId="ADAL" clId="{FB47456D-0569-4CF6-B585-2FD2FC672B21}" dt="2022-05-03T07:57:58.201" v="656"/>
          <ac:spMkLst>
            <pc:docMk/>
            <pc:sldMk cId="1795693339" sldId="375"/>
            <ac:spMk id="5" creationId="{C89085CB-77FC-4A18-A25D-920D16A6AED2}"/>
          </ac:spMkLst>
        </pc:spChg>
      </pc:sldChg>
      <pc:sldChg chg="modSp mod ord modNotes">
        <pc:chgData name="Leonard Walletzký" userId="5c6479d8-24c8-4ca4-a5c7-fde0682a328a" providerId="ADAL" clId="{FB47456D-0569-4CF6-B585-2FD2FC672B21}" dt="2022-05-03T07:57:58.294" v="672" actId="790"/>
        <pc:sldMkLst>
          <pc:docMk/>
          <pc:sldMk cId="1376941607" sldId="377"/>
        </pc:sldMkLst>
        <pc:spChg chg="mod">
          <ac:chgData name="Leonard Walletzký" userId="5c6479d8-24c8-4ca4-a5c7-fde0682a328a" providerId="ADAL" clId="{FB47456D-0569-4CF6-B585-2FD2FC672B21}" dt="2022-05-03T07:57:58.257" v="667" actId="790"/>
          <ac:spMkLst>
            <pc:docMk/>
            <pc:sldMk cId="1376941607" sldId="377"/>
            <ac:spMk id="2" creationId="{52E8083A-5C87-4810-8082-978154EC166F}"/>
          </ac:spMkLst>
        </pc:spChg>
        <pc:graphicFrameChg chg="mod">
          <ac:chgData name="Leonard Walletzký" userId="5c6479d8-24c8-4ca4-a5c7-fde0682a328a" providerId="ADAL" clId="{FB47456D-0569-4CF6-B585-2FD2FC672B21}" dt="2022-05-03T07:57:58.284" v="670"/>
          <ac:graphicFrameMkLst>
            <pc:docMk/>
            <pc:sldMk cId="1376941607" sldId="377"/>
            <ac:graphicFrameMk id="4" creationId="{C811393C-1B9D-45E2-8567-CF562CFD590B}"/>
          </ac:graphicFrameMkLst>
        </pc:graphicFrameChg>
      </pc:sldChg>
      <pc:sldChg chg="modSp mod modNotes">
        <pc:chgData name="Leonard Walletzký" userId="5c6479d8-24c8-4ca4-a5c7-fde0682a328a" providerId="ADAL" clId="{FB47456D-0569-4CF6-B585-2FD2FC672B21}" dt="2022-05-03T07:57:58.543" v="715" actId="790"/>
        <pc:sldMkLst>
          <pc:docMk/>
          <pc:sldMk cId="3996422203" sldId="427"/>
        </pc:sldMkLst>
        <pc:spChg chg="mod">
          <ac:chgData name="Leonard Walletzký" userId="5c6479d8-24c8-4ca4-a5c7-fde0682a328a" providerId="ADAL" clId="{FB47456D-0569-4CF6-B585-2FD2FC672B21}" dt="2022-05-03T07:57:58.541" v="711" actId="790"/>
          <ac:spMkLst>
            <pc:docMk/>
            <pc:sldMk cId="3996422203" sldId="427"/>
            <ac:spMk id="2" creationId="{00000000-0000-0000-0000-000000000000}"/>
          </ac:spMkLst>
        </pc:spChg>
        <pc:spChg chg="mod">
          <ac:chgData name="Leonard Walletzký" userId="5c6479d8-24c8-4ca4-a5c7-fde0682a328a" providerId="ADAL" clId="{FB47456D-0569-4CF6-B585-2FD2FC672B21}" dt="2022-05-03T07:57:58.541" v="712" actId="790"/>
          <ac:spMkLst>
            <pc:docMk/>
            <pc:sldMk cId="3996422203" sldId="427"/>
            <ac:spMk id="3" creationId="{00000000-0000-0000-0000-000000000000}"/>
          </ac:spMkLst>
        </pc:spChg>
        <pc:spChg chg="mod">
          <ac:chgData name="Leonard Walletzký" userId="5c6479d8-24c8-4ca4-a5c7-fde0682a328a" providerId="ADAL" clId="{FB47456D-0569-4CF6-B585-2FD2FC672B21}" dt="2022-05-03T07:57:58.542" v="713" actId="790"/>
          <ac:spMkLst>
            <pc:docMk/>
            <pc:sldMk cId="3996422203" sldId="427"/>
            <ac:spMk id="5" creationId="{00000000-0000-0000-0000-000000000000}"/>
          </ac:spMkLst>
        </pc:spChg>
      </pc:sldChg>
      <pc:sldChg chg="modSp mod modNotes">
        <pc:chgData name="Leonard Walletzký" userId="5c6479d8-24c8-4ca4-a5c7-fde0682a328a" providerId="ADAL" clId="{FB47456D-0569-4CF6-B585-2FD2FC672B21}" dt="2022-05-03T07:57:58.544" v="720" actId="790"/>
        <pc:sldMkLst>
          <pc:docMk/>
          <pc:sldMk cId="2504934352" sldId="429"/>
        </pc:sldMkLst>
        <pc:spChg chg="mod">
          <ac:chgData name="Leonard Walletzký" userId="5c6479d8-24c8-4ca4-a5c7-fde0682a328a" providerId="ADAL" clId="{FB47456D-0569-4CF6-B585-2FD2FC672B21}" dt="2022-05-03T07:57:58.543" v="716" actId="790"/>
          <ac:spMkLst>
            <pc:docMk/>
            <pc:sldMk cId="2504934352" sldId="429"/>
            <ac:spMk id="2" creationId="{00000000-0000-0000-0000-000000000000}"/>
          </ac:spMkLst>
        </pc:spChg>
        <pc:spChg chg="mod">
          <ac:chgData name="Leonard Walletzký" userId="5c6479d8-24c8-4ca4-a5c7-fde0682a328a" providerId="ADAL" clId="{FB47456D-0569-4CF6-B585-2FD2FC672B21}" dt="2022-05-03T07:57:58.543" v="717" actId="790"/>
          <ac:spMkLst>
            <pc:docMk/>
            <pc:sldMk cId="2504934352" sldId="429"/>
            <ac:spMk id="3" creationId="{00000000-0000-0000-0000-000000000000}"/>
          </ac:spMkLst>
        </pc:spChg>
        <pc:spChg chg="mod">
          <ac:chgData name="Leonard Walletzký" userId="5c6479d8-24c8-4ca4-a5c7-fde0682a328a" providerId="ADAL" clId="{FB47456D-0569-4CF6-B585-2FD2FC672B21}" dt="2022-05-03T07:57:58.543" v="718" actId="790"/>
          <ac:spMkLst>
            <pc:docMk/>
            <pc:sldMk cId="2504934352" sldId="429"/>
            <ac:spMk id="5" creationId="{00000000-0000-0000-0000-000000000000}"/>
          </ac:spMkLst>
        </pc:spChg>
      </pc:sldChg>
      <pc:sldChg chg="modSp mod modNotes">
        <pc:chgData name="Leonard Walletzký" userId="5c6479d8-24c8-4ca4-a5c7-fde0682a328a" providerId="ADAL" clId="{FB47456D-0569-4CF6-B585-2FD2FC672B21}" dt="2022-05-03T07:57:58.547" v="724" actId="790"/>
        <pc:sldMkLst>
          <pc:docMk/>
          <pc:sldMk cId="652016119" sldId="430"/>
        </pc:sldMkLst>
        <pc:spChg chg="mod">
          <ac:chgData name="Leonard Walletzký" userId="5c6479d8-24c8-4ca4-a5c7-fde0682a328a" providerId="ADAL" clId="{FB47456D-0569-4CF6-B585-2FD2FC672B21}" dt="2022-05-03T07:57:58.546" v="721" actId="790"/>
          <ac:spMkLst>
            <pc:docMk/>
            <pc:sldMk cId="652016119" sldId="430"/>
            <ac:spMk id="3" creationId="{00000000-0000-0000-0000-000000000000}"/>
          </ac:spMkLst>
        </pc:spChg>
        <pc:spChg chg="mod">
          <ac:chgData name="Leonard Walletzký" userId="5c6479d8-24c8-4ca4-a5c7-fde0682a328a" providerId="ADAL" clId="{FB47456D-0569-4CF6-B585-2FD2FC672B21}" dt="2022-05-03T07:57:58.546" v="722" actId="790"/>
          <ac:spMkLst>
            <pc:docMk/>
            <pc:sldMk cId="652016119" sldId="430"/>
            <ac:spMk id="6" creationId="{00000000-0000-0000-0000-000000000000}"/>
          </ac:spMkLst>
        </pc:spChg>
      </pc:sldChg>
      <pc:sldChg chg="modSp mod modNotes">
        <pc:chgData name="Leonard Walletzký" userId="5c6479d8-24c8-4ca4-a5c7-fde0682a328a" providerId="ADAL" clId="{FB47456D-0569-4CF6-B585-2FD2FC672B21}" dt="2022-05-03T07:57:58.548" v="727" actId="790"/>
        <pc:sldMkLst>
          <pc:docMk/>
          <pc:sldMk cId="4147315277" sldId="431"/>
        </pc:sldMkLst>
        <pc:spChg chg="mod">
          <ac:chgData name="Leonard Walletzký" userId="5c6479d8-24c8-4ca4-a5c7-fde0682a328a" providerId="ADAL" clId="{FB47456D-0569-4CF6-B585-2FD2FC672B21}" dt="2022-05-03T07:57:58.547" v="725" actId="790"/>
          <ac:spMkLst>
            <pc:docMk/>
            <pc:sldMk cId="4147315277" sldId="431"/>
            <ac:spMk id="5" creationId="{00000000-0000-0000-0000-000000000000}"/>
          </ac:spMkLst>
        </pc:spChg>
      </pc:sldChg>
      <pc:sldChg chg="modSp mod modNotes">
        <pc:chgData name="Leonard Walletzký" userId="5c6479d8-24c8-4ca4-a5c7-fde0682a328a" providerId="ADAL" clId="{FB47456D-0569-4CF6-B585-2FD2FC672B21}" dt="2022-05-03T07:57:58.555" v="739" actId="790"/>
        <pc:sldMkLst>
          <pc:docMk/>
          <pc:sldMk cId="3740486561" sldId="432"/>
        </pc:sldMkLst>
        <pc:spChg chg="mod">
          <ac:chgData name="Leonard Walletzký" userId="5c6479d8-24c8-4ca4-a5c7-fde0682a328a" providerId="ADAL" clId="{FB47456D-0569-4CF6-B585-2FD2FC672B21}" dt="2022-05-03T07:57:58.554" v="737" actId="790"/>
          <ac:spMkLst>
            <pc:docMk/>
            <pc:sldMk cId="3740486561" sldId="432"/>
            <ac:spMk id="7" creationId="{00000000-0000-0000-0000-000000000000}"/>
          </ac:spMkLst>
        </pc:spChg>
      </pc:sldChg>
      <pc:sldChg chg="modSp mod modNotes">
        <pc:chgData name="Leonard Walletzký" userId="5c6479d8-24c8-4ca4-a5c7-fde0682a328a" providerId="ADAL" clId="{FB47456D-0569-4CF6-B585-2FD2FC672B21}" dt="2022-05-03T07:57:58.558" v="744" actId="790"/>
        <pc:sldMkLst>
          <pc:docMk/>
          <pc:sldMk cId="3614635831" sldId="433"/>
        </pc:sldMkLst>
        <pc:spChg chg="mod">
          <ac:chgData name="Leonard Walletzký" userId="5c6479d8-24c8-4ca4-a5c7-fde0682a328a" providerId="ADAL" clId="{FB47456D-0569-4CF6-B585-2FD2FC672B21}" dt="2022-05-03T07:57:58.556" v="740" actId="790"/>
          <ac:spMkLst>
            <pc:docMk/>
            <pc:sldMk cId="3614635831" sldId="433"/>
            <ac:spMk id="2" creationId="{00000000-0000-0000-0000-000000000000}"/>
          </ac:spMkLst>
        </pc:spChg>
        <pc:spChg chg="mod">
          <ac:chgData name="Leonard Walletzký" userId="5c6479d8-24c8-4ca4-a5c7-fde0682a328a" providerId="ADAL" clId="{FB47456D-0569-4CF6-B585-2FD2FC672B21}" dt="2022-05-03T07:57:58.557" v="742" actId="790"/>
          <ac:spMkLst>
            <pc:docMk/>
            <pc:sldMk cId="3614635831" sldId="433"/>
            <ac:spMk id="3" creationId="{00000000-0000-0000-0000-000000000000}"/>
          </ac:spMkLst>
        </pc:spChg>
        <pc:spChg chg="mod">
          <ac:chgData name="Leonard Walletzký" userId="5c6479d8-24c8-4ca4-a5c7-fde0682a328a" providerId="ADAL" clId="{FB47456D-0569-4CF6-B585-2FD2FC672B21}" dt="2022-05-03T07:57:58.556" v="741" actId="790"/>
          <ac:spMkLst>
            <pc:docMk/>
            <pc:sldMk cId="3614635831" sldId="433"/>
            <ac:spMk id="7" creationId="{00000000-0000-0000-0000-000000000000}"/>
          </ac:spMkLst>
        </pc:spChg>
      </pc:sldChg>
      <pc:sldChg chg="modSp mod modNotes">
        <pc:chgData name="Leonard Walletzký" userId="5c6479d8-24c8-4ca4-a5c7-fde0682a328a" providerId="ADAL" clId="{FB47456D-0569-4CF6-B585-2FD2FC672B21}" dt="2022-05-03T07:57:58.551" v="732" actId="790"/>
        <pc:sldMkLst>
          <pc:docMk/>
          <pc:sldMk cId="2640450032" sldId="434"/>
        </pc:sldMkLst>
        <pc:spChg chg="mod">
          <ac:chgData name="Leonard Walletzký" userId="5c6479d8-24c8-4ca4-a5c7-fde0682a328a" providerId="ADAL" clId="{FB47456D-0569-4CF6-B585-2FD2FC672B21}" dt="2022-05-03T07:57:58.548" v="728" actId="790"/>
          <ac:spMkLst>
            <pc:docMk/>
            <pc:sldMk cId="2640450032" sldId="434"/>
            <ac:spMk id="2" creationId="{00000000-0000-0000-0000-000000000000}"/>
          </ac:spMkLst>
        </pc:spChg>
        <pc:spChg chg="mod">
          <ac:chgData name="Leonard Walletzký" userId="5c6479d8-24c8-4ca4-a5c7-fde0682a328a" providerId="ADAL" clId="{FB47456D-0569-4CF6-B585-2FD2FC672B21}" dt="2022-05-03T07:57:58.549" v="729" actId="790"/>
          <ac:spMkLst>
            <pc:docMk/>
            <pc:sldMk cId="2640450032" sldId="434"/>
            <ac:spMk id="3" creationId="{00000000-0000-0000-0000-000000000000}"/>
          </ac:spMkLst>
        </pc:spChg>
        <pc:spChg chg="mod">
          <ac:chgData name="Leonard Walletzký" userId="5c6479d8-24c8-4ca4-a5c7-fde0682a328a" providerId="ADAL" clId="{FB47456D-0569-4CF6-B585-2FD2FC672B21}" dt="2022-05-03T07:57:58.549" v="730" actId="790"/>
          <ac:spMkLst>
            <pc:docMk/>
            <pc:sldMk cId="2640450032" sldId="434"/>
            <ac:spMk id="5" creationId="{00000000-0000-0000-0000-000000000000}"/>
          </ac:spMkLst>
        </pc:spChg>
      </pc:sldChg>
      <pc:sldChg chg="addSp delSp modSp mod modClrScheme chgLayout modNotes">
        <pc:chgData name="Leonard Walletzký" userId="5c6479d8-24c8-4ca4-a5c7-fde0682a328a" providerId="ADAL" clId="{FB47456D-0569-4CF6-B585-2FD2FC672B21}" dt="2022-05-03T07:58:01.459" v="749" actId="313"/>
        <pc:sldMkLst>
          <pc:docMk/>
          <pc:sldMk cId="1518743259" sldId="435"/>
        </pc:sldMkLst>
        <pc:spChg chg="mod">
          <ac:chgData name="Leonard Walletzký" userId="5c6479d8-24c8-4ca4-a5c7-fde0682a328a" providerId="ADAL" clId="{FB47456D-0569-4CF6-B585-2FD2FC672B21}" dt="2022-05-03T07:57:58.565" v="746" actId="790"/>
          <ac:spMkLst>
            <pc:docMk/>
            <pc:sldMk cId="1518743259" sldId="435"/>
            <ac:spMk id="2" creationId="{00000000-0000-0000-0000-000000000000}"/>
          </ac:spMkLst>
        </pc:spChg>
        <pc:spChg chg="add del mod">
          <ac:chgData name="Leonard Walletzký" userId="5c6479d8-24c8-4ca4-a5c7-fde0682a328a" providerId="ADAL" clId="{FB47456D-0569-4CF6-B585-2FD2FC672B21}" dt="2022-05-03T07:47:36.286" v="128" actId="26606"/>
          <ac:spMkLst>
            <pc:docMk/>
            <pc:sldMk cId="1518743259" sldId="435"/>
            <ac:spMk id="3" creationId="{00000000-0000-0000-0000-000000000000}"/>
          </ac:spMkLst>
        </pc:spChg>
        <pc:spChg chg="add mod">
          <ac:chgData name="Leonard Walletzký" userId="5c6479d8-24c8-4ca4-a5c7-fde0682a328a" providerId="ADAL" clId="{FB47456D-0569-4CF6-B585-2FD2FC672B21}" dt="2022-05-03T07:58:01.459" v="749" actId="313"/>
          <ac:spMkLst>
            <pc:docMk/>
            <pc:sldMk cId="1518743259" sldId="435"/>
            <ac:spMk id="7" creationId="{00000000-0000-0000-0000-000000000000}"/>
          </ac:spMkLst>
        </pc:spChg>
        <pc:graphicFrameChg chg="add del mod">
          <ac:chgData name="Leonard Walletzký" userId="5c6479d8-24c8-4ca4-a5c7-fde0682a328a" providerId="ADAL" clId="{FB47456D-0569-4CF6-B585-2FD2FC672B21}" dt="2022-05-03T07:47:36.281" v="127" actId="26606"/>
          <ac:graphicFrameMkLst>
            <pc:docMk/>
            <pc:sldMk cId="1518743259" sldId="435"/>
            <ac:graphicFrameMk id="5" creationId="{C95A7113-9C21-DE39-9B5D-AC6232FCCDE5}"/>
          </ac:graphicFrameMkLst>
        </pc:graphicFrameChg>
      </pc:sldChg>
      <pc:sldChg chg="modSp mod ord modNotes">
        <pc:chgData name="Leonard Walletzký" userId="5c6479d8-24c8-4ca4-a5c7-fde0682a328a" providerId="ADAL" clId="{FB47456D-0569-4CF6-B585-2FD2FC672B21}" dt="2022-05-03T07:57:58.130" v="640" actId="790"/>
        <pc:sldMkLst>
          <pc:docMk/>
          <pc:sldMk cId="537812772" sldId="436"/>
        </pc:sldMkLst>
        <pc:spChg chg="mod">
          <ac:chgData name="Leonard Walletzký" userId="5c6479d8-24c8-4ca4-a5c7-fde0682a328a" providerId="ADAL" clId="{FB47456D-0569-4CF6-B585-2FD2FC672B21}" dt="2022-05-03T07:57:58.099" v="634" actId="790"/>
          <ac:spMkLst>
            <pc:docMk/>
            <pc:sldMk cId="537812772" sldId="436"/>
            <ac:spMk id="2" creationId="{D15F9F65-2474-41CF-9DC3-0614D127F05E}"/>
          </ac:spMkLst>
        </pc:spChg>
        <pc:graphicFrameChg chg="mod">
          <ac:chgData name="Leonard Walletzký" userId="5c6479d8-24c8-4ca4-a5c7-fde0682a328a" providerId="ADAL" clId="{FB47456D-0569-4CF6-B585-2FD2FC672B21}" dt="2022-05-03T07:57:58.124" v="638"/>
          <ac:graphicFrameMkLst>
            <pc:docMk/>
            <pc:sldMk cId="537812772" sldId="436"/>
            <ac:graphicFrameMk id="4" creationId="{CD7FC7D2-2925-4235-A77B-0E276D6B05FB}"/>
          </ac:graphicFrameMkLst>
        </pc:graphicFrameChg>
      </pc:sldChg>
      <pc:sldChg chg="modSp mod ord modNotes">
        <pc:chgData name="Leonard Walletzký" userId="5c6479d8-24c8-4ca4-a5c7-fde0682a328a" providerId="ADAL" clId="{FB47456D-0569-4CF6-B585-2FD2FC672B21}" dt="2022-05-03T07:57:58.158" v="646" actId="790"/>
        <pc:sldMkLst>
          <pc:docMk/>
          <pc:sldMk cId="1620108236" sldId="437"/>
        </pc:sldMkLst>
        <pc:spChg chg="mod">
          <ac:chgData name="Leonard Walletzký" userId="5c6479d8-24c8-4ca4-a5c7-fde0682a328a" providerId="ADAL" clId="{FB47456D-0569-4CF6-B585-2FD2FC672B21}" dt="2022-05-03T07:57:58.130" v="641" actId="790"/>
          <ac:spMkLst>
            <pc:docMk/>
            <pc:sldMk cId="1620108236" sldId="437"/>
            <ac:spMk id="2" creationId="{2CD0ED19-019C-4049-AD36-F53CF9074371}"/>
          </ac:spMkLst>
        </pc:spChg>
        <pc:graphicFrameChg chg="mod">
          <ac:chgData name="Leonard Walletzký" userId="5c6479d8-24c8-4ca4-a5c7-fde0682a328a" providerId="ADAL" clId="{FB47456D-0569-4CF6-B585-2FD2FC672B21}" dt="2022-05-03T07:57:58.150" v="644"/>
          <ac:graphicFrameMkLst>
            <pc:docMk/>
            <pc:sldMk cId="1620108236" sldId="437"/>
            <ac:graphicFrameMk id="4" creationId="{069C571A-C103-4232-B87C-138493C9A78E}"/>
          </ac:graphicFrameMkLst>
        </pc:graphicFrameChg>
      </pc:sldChg>
      <pc:sldChg chg="modSp mod ord modNotes">
        <pc:chgData name="Leonard Walletzký" userId="5c6479d8-24c8-4ca4-a5c7-fde0682a328a" providerId="ADAL" clId="{FB47456D-0569-4CF6-B585-2FD2FC672B21}" dt="2022-05-03T07:57:58.200" v="654" actId="790"/>
        <pc:sldMkLst>
          <pc:docMk/>
          <pc:sldMk cId="1228700895" sldId="438"/>
        </pc:sldMkLst>
        <pc:spChg chg="mod">
          <ac:chgData name="Leonard Walletzký" userId="5c6479d8-24c8-4ca4-a5c7-fde0682a328a" providerId="ADAL" clId="{FB47456D-0569-4CF6-B585-2FD2FC672B21}" dt="2022-05-03T07:57:58.158" v="647" actId="790"/>
          <ac:spMkLst>
            <pc:docMk/>
            <pc:sldMk cId="1228700895" sldId="438"/>
            <ac:spMk id="2" creationId="{3AA0520F-68CA-4574-AEF1-8FB8034E0B82}"/>
          </ac:spMkLst>
        </pc:spChg>
        <pc:spChg chg="mod">
          <ac:chgData name="Leonard Walletzký" userId="5c6479d8-24c8-4ca4-a5c7-fde0682a328a" providerId="ADAL" clId="{FB47456D-0569-4CF6-B585-2FD2FC672B21}" dt="2022-05-03T07:57:58.199" v="652" actId="790"/>
          <ac:spMkLst>
            <pc:docMk/>
            <pc:sldMk cId="1228700895" sldId="438"/>
            <ac:spMk id="5" creationId="{9B100FE5-E122-4BD7-AC45-3FF0FEBEB1E7}"/>
          </ac:spMkLst>
        </pc:spChg>
        <pc:graphicFrameChg chg="mod">
          <ac:chgData name="Leonard Walletzký" userId="5c6479d8-24c8-4ca4-a5c7-fde0682a328a" providerId="ADAL" clId="{FB47456D-0569-4CF6-B585-2FD2FC672B21}" dt="2022-05-03T07:57:58.192" v="651"/>
          <ac:graphicFrameMkLst>
            <pc:docMk/>
            <pc:sldMk cId="1228700895" sldId="438"/>
            <ac:graphicFrameMk id="4" creationId="{54B61F77-FBA1-4F54-B2DB-9F4530CCE42F}"/>
          </ac:graphicFrameMkLst>
        </pc:graphicFrameChg>
      </pc:sldChg>
      <pc:sldChg chg="modSp mod ord modNotes">
        <pc:chgData name="Leonard Walletzký" userId="5c6479d8-24c8-4ca4-a5c7-fde0682a328a" providerId="ADAL" clId="{FB47456D-0569-4CF6-B585-2FD2FC672B21}" dt="2022-05-03T07:57:58.256" v="666" actId="790"/>
        <pc:sldMkLst>
          <pc:docMk/>
          <pc:sldMk cId="3091470144" sldId="439"/>
        </pc:sldMkLst>
        <pc:spChg chg="mod">
          <ac:chgData name="Leonard Walletzký" userId="5c6479d8-24c8-4ca4-a5c7-fde0682a328a" providerId="ADAL" clId="{FB47456D-0569-4CF6-B585-2FD2FC672B21}" dt="2022-05-03T07:57:58.203" v="659" actId="790"/>
          <ac:spMkLst>
            <pc:docMk/>
            <pc:sldMk cId="3091470144" sldId="439"/>
            <ac:spMk id="2" creationId="{289AAD69-17EE-4B2E-8F6D-C81DB1DB532E}"/>
          </ac:spMkLst>
        </pc:spChg>
        <pc:graphicFrameChg chg="mod">
          <ac:chgData name="Leonard Walletzký" userId="5c6479d8-24c8-4ca4-a5c7-fde0682a328a" providerId="ADAL" clId="{FB47456D-0569-4CF6-B585-2FD2FC672B21}" dt="2022-05-03T07:57:58.240" v="664"/>
          <ac:graphicFrameMkLst>
            <pc:docMk/>
            <pc:sldMk cId="3091470144" sldId="439"/>
            <ac:graphicFrameMk id="4" creationId="{D75C8038-A463-43CB-8E5D-DDE7BAF4362E}"/>
          </ac:graphicFrameMkLst>
        </pc:graphicFrameChg>
      </pc:sldChg>
      <pc:sldChg chg="modSp mod ord modNotes">
        <pc:chgData name="Leonard Walletzký" userId="5c6479d8-24c8-4ca4-a5c7-fde0682a328a" providerId="ADAL" clId="{FB47456D-0569-4CF6-B585-2FD2FC672B21}" dt="2022-05-03T07:57:58.295" v="675" actId="790"/>
        <pc:sldMkLst>
          <pc:docMk/>
          <pc:sldMk cId="32838877" sldId="440"/>
        </pc:sldMkLst>
        <pc:spChg chg="mod">
          <ac:chgData name="Leonard Walletzký" userId="5c6479d8-24c8-4ca4-a5c7-fde0682a328a" providerId="ADAL" clId="{FB47456D-0569-4CF6-B585-2FD2FC672B21}" dt="2022-05-03T07:57:58.294" v="673" actId="790"/>
          <ac:spMkLst>
            <pc:docMk/>
            <pc:sldMk cId="32838877" sldId="440"/>
            <ac:spMk id="2" creationId="{86D686E4-0F00-4B10-8DE4-8049746670FB}"/>
          </ac:spMkLst>
        </pc:spChg>
      </pc:sldChg>
      <pc:sldChg chg="modSp mod ord modNotes">
        <pc:chgData name="Leonard Walletzký" userId="5c6479d8-24c8-4ca4-a5c7-fde0682a328a" providerId="ADAL" clId="{FB47456D-0569-4CF6-B585-2FD2FC672B21}" dt="2022-05-03T07:57:58.339" v="682" actId="790"/>
        <pc:sldMkLst>
          <pc:docMk/>
          <pc:sldMk cId="64208875" sldId="441"/>
        </pc:sldMkLst>
        <pc:spChg chg="mod">
          <ac:chgData name="Leonard Walletzký" userId="5c6479d8-24c8-4ca4-a5c7-fde0682a328a" providerId="ADAL" clId="{FB47456D-0569-4CF6-B585-2FD2FC672B21}" dt="2022-05-03T07:57:58.296" v="676" actId="790"/>
          <ac:spMkLst>
            <pc:docMk/>
            <pc:sldMk cId="64208875" sldId="441"/>
            <ac:spMk id="2" creationId="{7CBD0668-A6CF-4150-83A7-3D01036B2335}"/>
          </ac:spMkLst>
        </pc:spChg>
        <pc:graphicFrameChg chg="mod">
          <ac:chgData name="Leonard Walletzký" userId="5c6479d8-24c8-4ca4-a5c7-fde0682a328a" providerId="ADAL" clId="{FB47456D-0569-4CF6-B585-2FD2FC672B21}" dt="2022-05-03T07:57:58.331" v="680"/>
          <ac:graphicFrameMkLst>
            <pc:docMk/>
            <pc:sldMk cId="64208875" sldId="441"/>
            <ac:graphicFrameMk id="4" creationId="{17DC3D03-DD4C-451E-B82C-63F04C4CEB1D}"/>
          </ac:graphicFrameMkLst>
        </pc:graphicFrameChg>
      </pc:sldChg>
      <pc:sldChg chg="addSp delSp modSp mod ord modClrScheme chgLayout modNotes">
        <pc:chgData name="Leonard Walletzký" userId="5c6479d8-24c8-4ca4-a5c7-fde0682a328a" providerId="ADAL" clId="{FB47456D-0569-4CF6-B585-2FD2FC672B21}" dt="2022-05-03T07:57:58.342" v="686" actId="790"/>
        <pc:sldMkLst>
          <pc:docMk/>
          <pc:sldMk cId="1467242282" sldId="442"/>
        </pc:sldMkLst>
        <pc:spChg chg="mod">
          <ac:chgData name="Leonard Walletzký" userId="5c6479d8-24c8-4ca4-a5c7-fde0682a328a" providerId="ADAL" clId="{FB47456D-0569-4CF6-B585-2FD2FC672B21}" dt="2022-05-03T07:57:58.339" v="683" actId="790"/>
          <ac:spMkLst>
            <pc:docMk/>
            <pc:sldMk cId="1467242282" sldId="442"/>
            <ac:spMk id="2" creationId="{05127FD4-0ECC-4ADF-BB86-3860397B9506}"/>
          </ac:spMkLst>
        </pc:spChg>
        <pc:spChg chg="add del mod">
          <ac:chgData name="Leonard Walletzký" userId="5c6479d8-24c8-4ca4-a5c7-fde0682a328a" providerId="ADAL" clId="{FB47456D-0569-4CF6-B585-2FD2FC672B21}" dt="2022-05-03T07:47:49.819" v="131" actId="26606"/>
          <ac:spMkLst>
            <pc:docMk/>
            <pc:sldMk cId="1467242282" sldId="442"/>
            <ac:spMk id="3" creationId="{3978ED04-6E58-4E70-B430-56AAD6430E5E}"/>
          </ac:spMkLst>
        </pc:spChg>
        <pc:spChg chg="add del mod">
          <ac:chgData name="Leonard Walletzký" userId="5c6479d8-24c8-4ca4-a5c7-fde0682a328a" providerId="ADAL" clId="{FB47456D-0569-4CF6-B585-2FD2FC672B21}" dt="2022-05-03T07:48:54.137" v="137" actId="478"/>
          <ac:spMkLst>
            <pc:docMk/>
            <pc:sldMk cId="1467242282" sldId="442"/>
            <ac:spMk id="7" creationId="{DC20C1A0-D3EE-46C3-8B4C-C512DB1E7EAA}"/>
          </ac:spMkLst>
        </pc:spChg>
        <pc:spChg chg="add del mod">
          <ac:chgData name="Leonard Walletzký" userId="5c6479d8-24c8-4ca4-a5c7-fde0682a328a" providerId="ADAL" clId="{FB47456D-0569-4CF6-B585-2FD2FC672B21}" dt="2022-05-03T07:48:39.093" v="132" actId="931"/>
          <ac:spMkLst>
            <pc:docMk/>
            <pc:sldMk cId="1467242282" sldId="442"/>
            <ac:spMk id="8" creationId="{ABE5745A-7E82-8D7F-07C9-220089C6702F}"/>
          </ac:spMkLst>
        </pc:spChg>
        <pc:spChg chg="add del mod">
          <ac:chgData name="Leonard Walletzký" userId="5c6479d8-24c8-4ca4-a5c7-fde0682a328a" providerId="ADAL" clId="{FB47456D-0569-4CF6-B585-2FD2FC672B21}" dt="2022-05-03T07:47:49.812" v="130" actId="26606"/>
          <ac:spMkLst>
            <pc:docMk/>
            <pc:sldMk cId="1467242282" sldId="442"/>
            <ac:spMk id="9" creationId="{0E05BD42-163E-1599-EF37-81037CB927EC}"/>
          </ac:spMkLst>
        </pc:spChg>
        <pc:spChg chg="add mod">
          <ac:chgData name="Leonard Walletzký" userId="5c6479d8-24c8-4ca4-a5c7-fde0682a328a" providerId="ADAL" clId="{FB47456D-0569-4CF6-B585-2FD2FC672B21}" dt="2022-05-03T07:57:58.341" v="684" actId="790"/>
          <ac:spMkLst>
            <pc:docMk/>
            <pc:sldMk cId="1467242282" sldId="442"/>
            <ac:spMk id="11" creationId="{3978ED04-6E58-4E70-B430-56AAD6430E5E}"/>
          </ac:spMkLst>
        </pc:spChg>
        <pc:spChg chg="add del mod">
          <ac:chgData name="Leonard Walletzký" userId="5c6479d8-24c8-4ca4-a5c7-fde0682a328a" providerId="ADAL" clId="{FB47456D-0569-4CF6-B585-2FD2FC672B21}" dt="2022-05-03T07:48:48.488" v="136" actId="478"/>
          <ac:spMkLst>
            <pc:docMk/>
            <pc:sldMk cId="1467242282" sldId="442"/>
            <ac:spMk id="12" creationId="{E0C8A91F-66D7-4816-B328-C69A692B9A29}"/>
          </ac:spMkLst>
        </pc:spChg>
        <pc:graphicFrameChg chg="add del mod">
          <ac:chgData name="Leonard Walletzký" userId="5c6479d8-24c8-4ca4-a5c7-fde0682a328a" providerId="ADAL" clId="{FB47456D-0569-4CF6-B585-2FD2FC672B21}" dt="2022-05-03T07:47:49.812" v="130" actId="26606"/>
          <ac:graphicFrameMkLst>
            <pc:docMk/>
            <pc:sldMk cId="1467242282" sldId="442"/>
            <ac:graphicFrameMk id="5" creationId="{6F8BA483-6531-9EED-2808-7B9F97E63E7D}"/>
          </ac:graphicFrameMkLst>
        </pc:graphicFrameChg>
        <pc:picChg chg="add del mod">
          <ac:chgData name="Leonard Walletzký" userId="5c6479d8-24c8-4ca4-a5c7-fde0682a328a" providerId="ADAL" clId="{FB47456D-0569-4CF6-B585-2FD2FC672B21}" dt="2022-05-03T07:48:48.488" v="136" actId="478"/>
          <ac:picMkLst>
            <pc:docMk/>
            <pc:sldMk cId="1467242282" sldId="442"/>
            <ac:picMk id="6" creationId="{8B51D0A9-CEE4-4ED6-BE33-5026411F58A0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E710F6-A921-40DA-AF63-D188DCE6F5B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D57B9E7-433F-4D21-956A-F8A378AD73B1}">
      <dgm:prSet/>
      <dgm:spPr/>
      <dgm:t>
        <a:bodyPr/>
        <a:lstStyle/>
        <a:p>
          <a:r>
            <a:rPr lang="en-US" b="0" dirty="0"/>
            <a:t>Personalization </a:t>
          </a:r>
          <a:endParaRPr lang="en-US" dirty="0"/>
        </a:p>
      </dgm:t>
    </dgm:pt>
    <dgm:pt modelId="{DFF4E2F5-EFAA-42B0-AA5E-90186A9F1653}" type="parTrans" cxnId="{B4EA96A0-DA25-4739-B1A3-0D8B6F033C24}">
      <dgm:prSet/>
      <dgm:spPr/>
      <dgm:t>
        <a:bodyPr/>
        <a:lstStyle/>
        <a:p>
          <a:endParaRPr lang="en-US"/>
        </a:p>
      </dgm:t>
    </dgm:pt>
    <dgm:pt modelId="{7703D9D4-E0B2-4497-9CA9-7F0BCDF6DFD7}" type="sibTrans" cxnId="{B4EA96A0-DA25-4739-B1A3-0D8B6F033C24}">
      <dgm:prSet/>
      <dgm:spPr/>
      <dgm:t>
        <a:bodyPr/>
        <a:lstStyle/>
        <a:p>
          <a:endParaRPr lang="en-US"/>
        </a:p>
      </dgm:t>
    </dgm:pt>
    <dgm:pt modelId="{C7D4AD43-D656-49A9-B10E-DCF026C2B5BE}">
      <dgm:prSet/>
      <dgm:spPr/>
      <dgm:t>
        <a:bodyPr/>
        <a:lstStyle/>
        <a:p>
          <a:r>
            <a:rPr lang="en-US" b="0" dirty="0"/>
            <a:t>User-centered</a:t>
          </a:r>
          <a:endParaRPr lang="en-US" dirty="0"/>
        </a:p>
      </dgm:t>
    </dgm:pt>
    <dgm:pt modelId="{B8E641FC-D3EE-4517-A970-C0FB87CD6764}" type="parTrans" cxnId="{96612C4D-D2D9-476A-AF63-92FB4DC6D783}">
      <dgm:prSet/>
      <dgm:spPr/>
      <dgm:t>
        <a:bodyPr/>
        <a:lstStyle/>
        <a:p>
          <a:endParaRPr lang="en-US"/>
        </a:p>
      </dgm:t>
    </dgm:pt>
    <dgm:pt modelId="{E485DD7C-D4E2-482C-9A78-4E8AC41AD7A2}" type="sibTrans" cxnId="{96612C4D-D2D9-476A-AF63-92FB4DC6D783}">
      <dgm:prSet/>
      <dgm:spPr/>
      <dgm:t>
        <a:bodyPr/>
        <a:lstStyle/>
        <a:p>
          <a:endParaRPr lang="en-US"/>
        </a:p>
      </dgm:t>
    </dgm:pt>
    <dgm:pt modelId="{A447F1AD-43C9-48AC-82A3-3BBDC1769D29}">
      <dgm:prSet/>
      <dgm:spPr/>
      <dgm:t>
        <a:bodyPr/>
        <a:lstStyle/>
        <a:p>
          <a:r>
            <a:rPr lang="en-US" b="0" dirty="0"/>
            <a:t>Ubiquitous services</a:t>
          </a:r>
          <a:endParaRPr lang="en-US" dirty="0"/>
        </a:p>
      </dgm:t>
    </dgm:pt>
    <dgm:pt modelId="{A647D12F-B9E8-4126-BB59-5099CB00710C}" type="parTrans" cxnId="{D03629E7-7049-4267-8FC5-62CBAA13BC17}">
      <dgm:prSet/>
      <dgm:spPr/>
      <dgm:t>
        <a:bodyPr/>
        <a:lstStyle/>
        <a:p>
          <a:endParaRPr lang="en-US"/>
        </a:p>
      </dgm:t>
    </dgm:pt>
    <dgm:pt modelId="{516B24AF-B50D-4EFD-BC29-9B36E543CFFD}" type="sibTrans" cxnId="{D03629E7-7049-4267-8FC5-62CBAA13BC17}">
      <dgm:prSet/>
      <dgm:spPr/>
      <dgm:t>
        <a:bodyPr/>
        <a:lstStyle/>
        <a:p>
          <a:endParaRPr lang="en-US"/>
        </a:p>
      </dgm:t>
    </dgm:pt>
    <dgm:pt modelId="{733EBA0A-01C5-4078-80EB-F31436422F3B}">
      <dgm:prSet/>
      <dgm:spPr/>
      <dgm:t>
        <a:bodyPr/>
        <a:lstStyle/>
        <a:p>
          <a:r>
            <a:rPr lang="en-US" b="0" dirty="0"/>
            <a:t>Dynamic UX</a:t>
          </a:r>
          <a:endParaRPr lang="en-US" dirty="0"/>
        </a:p>
      </dgm:t>
    </dgm:pt>
    <dgm:pt modelId="{8F6C4FA1-42B1-4701-9874-DDB3F909678B}" type="parTrans" cxnId="{A29492A1-C74B-4AD0-BBD5-1BA8E8C8F5F0}">
      <dgm:prSet/>
      <dgm:spPr/>
      <dgm:t>
        <a:bodyPr/>
        <a:lstStyle/>
        <a:p>
          <a:endParaRPr lang="en-US"/>
        </a:p>
      </dgm:t>
    </dgm:pt>
    <dgm:pt modelId="{B1F9D4D7-2A32-4681-A250-8B5D3E9736F3}" type="sibTrans" cxnId="{A29492A1-C74B-4AD0-BBD5-1BA8E8C8F5F0}">
      <dgm:prSet/>
      <dgm:spPr/>
      <dgm:t>
        <a:bodyPr/>
        <a:lstStyle/>
        <a:p>
          <a:endParaRPr lang="en-US"/>
        </a:p>
      </dgm:t>
    </dgm:pt>
    <dgm:pt modelId="{F13D9C77-5AD4-4DED-B21E-523966C3871D}">
      <dgm:prSet/>
      <dgm:spPr/>
      <dgm:t>
        <a:bodyPr/>
        <a:lstStyle/>
        <a:p>
          <a:r>
            <a:rPr lang="en-US" b="0" dirty="0"/>
            <a:t>Prediction </a:t>
          </a:r>
          <a:endParaRPr lang="en-US" dirty="0"/>
        </a:p>
      </dgm:t>
    </dgm:pt>
    <dgm:pt modelId="{56E11D72-F5DE-465E-82B7-897DE1A0BD74}" type="parTrans" cxnId="{B45962C0-63F7-47EA-9825-7CB108C21303}">
      <dgm:prSet/>
      <dgm:spPr/>
      <dgm:t>
        <a:bodyPr/>
        <a:lstStyle/>
        <a:p>
          <a:endParaRPr lang="en-US"/>
        </a:p>
      </dgm:t>
    </dgm:pt>
    <dgm:pt modelId="{E809B3A1-5140-4D08-849B-1946DC334391}" type="sibTrans" cxnId="{B45962C0-63F7-47EA-9825-7CB108C21303}">
      <dgm:prSet/>
      <dgm:spPr/>
      <dgm:t>
        <a:bodyPr/>
        <a:lstStyle/>
        <a:p>
          <a:endParaRPr lang="en-US"/>
        </a:p>
      </dgm:t>
    </dgm:pt>
    <dgm:pt modelId="{3B5FEF2C-E1D8-43D7-A0B4-B46F01D531D6}">
      <dgm:prSet/>
      <dgm:spPr/>
      <dgm:t>
        <a:bodyPr/>
        <a:lstStyle/>
        <a:p>
          <a:r>
            <a:rPr lang="en-US" b="0" dirty="0"/>
            <a:t>Machine Learning </a:t>
          </a:r>
          <a:endParaRPr lang="en-US" dirty="0"/>
        </a:p>
      </dgm:t>
    </dgm:pt>
    <dgm:pt modelId="{86EA1D2A-0E6D-4A98-AE49-3E368808B2F8}" type="parTrans" cxnId="{3CC07F4F-9533-48CD-BBDA-CF2CDC9A10B4}">
      <dgm:prSet/>
      <dgm:spPr/>
      <dgm:t>
        <a:bodyPr/>
        <a:lstStyle/>
        <a:p>
          <a:endParaRPr lang="en-US"/>
        </a:p>
      </dgm:t>
    </dgm:pt>
    <dgm:pt modelId="{4607BB88-BAFD-485D-9E84-EF54265E921D}" type="sibTrans" cxnId="{3CC07F4F-9533-48CD-BBDA-CF2CDC9A10B4}">
      <dgm:prSet/>
      <dgm:spPr/>
      <dgm:t>
        <a:bodyPr/>
        <a:lstStyle/>
        <a:p>
          <a:endParaRPr lang="en-US"/>
        </a:p>
      </dgm:t>
    </dgm:pt>
    <dgm:pt modelId="{43DC8F05-D726-4DFD-A6AC-3FD67E6B4531}">
      <dgm:prSet/>
      <dgm:spPr/>
      <dgm:t>
        <a:bodyPr/>
        <a:lstStyle/>
        <a:p>
          <a:r>
            <a:rPr lang="en-US" b="0" dirty="0"/>
            <a:t>Data mining, Big Data</a:t>
          </a:r>
          <a:endParaRPr lang="en-US" dirty="0"/>
        </a:p>
      </dgm:t>
    </dgm:pt>
    <dgm:pt modelId="{47AAEF4E-F34B-421B-A449-CA5CAE733B4A}" type="parTrans" cxnId="{D0066910-E233-4D21-B77E-7C02C0266772}">
      <dgm:prSet/>
      <dgm:spPr/>
      <dgm:t>
        <a:bodyPr/>
        <a:lstStyle/>
        <a:p>
          <a:endParaRPr lang="en-US"/>
        </a:p>
      </dgm:t>
    </dgm:pt>
    <dgm:pt modelId="{DE3FE546-93B1-47D2-A6E9-A1EBBE647EE4}" type="sibTrans" cxnId="{D0066910-E233-4D21-B77E-7C02C0266772}">
      <dgm:prSet/>
      <dgm:spPr/>
      <dgm:t>
        <a:bodyPr/>
        <a:lstStyle/>
        <a:p>
          <a:endParaRPr lang="en-US"/>
        </a:p>
      </dgm:t>
    </dgm:pt>
    <dgm:pt modelId="{14EF5AE1-A813-4241-9675-805AD7C8BA8F}">
      <dgm:prSet/>
      <dgm:spPr/>
      <dgm:t>
        <a:bodyPr/>
        <a:lstStyle/>
        <a:p>
          <a:r>
            <a:rPr lang="en-US" b="0" dirty="0"/>
            <a:t>AI</a:t>
          </a:r>
          <a:endParaRPr lang="en-US" dirty="0"/>
        </a:p>
      </dgm:t>
    </dgm:pt>
    <dgm:pt modelId="{CC95DF12-DBAF-4B0D-A81E-EDCE94641211}" type="parTrans" cxnId="{F3329F96-15E2-4566-8898-3528F441A8F7}">
      <dgm:prSet/>
      <dgm:spPr/>
      <dgm:t>
        <a:bodyPr/>
        <a:lstStyle/>
        <a:p>
          <a:endParaRPr lang="en-US"/>
        </a:p>
      </dgm:t>
    </dgm:pt>
    <dgm:pt modelId="{70E25100-A3AA-4C98-BC73-131FA85E0359}" type="sibTrans" cxnId="{F3329F96-15E2-4566-8898-3528F441A8F7}">
      <dgm:prSet/>
      <dgm:spPr/>
      <dgm:t>
        <a:bodyPr/>
        <a:lstStyle/>
        <a:p>
          <a:endParaRPr lang="en-US"/>
        </a:p>
      </dgm:t>
    </dgm:pt>
    <dgm:pt modelId="{C21D3976-A31B-4760-832C-34F9D7E05E0C}">
      <dgm:prSet/>
      <dgm:spPr/>
      <dgm:t>
        <a:bodyPr/>
        <a:lstStyle/>
        <a:p>
          <a:r>
            <a:rPr lang="en-US" dirty="0"/>
            <a:t>Based on</a:t>
          </a:r>
        </a:p>
      </dgm:t>
    </dgm:pt>
    <dgm:pt modelId="{0655E8D7-C6B0-4C26-A49A-FA3AC3669BDB}" type="parTrans" cxnId="{6ED2AFFC-68C6-44D1-8D96-AFC26CA2A28A}">
      <dgm:prSet/>
      <dgm:spPr/>
    </dgm:pt>
    <dgm:pt modelId="{E729E382-60E0-44BD-963D-A3DB89FB3791}" type="sibTrans" cxnId="{6ED2AFFC-68C6-44D1-8D96-AFC26CA2A28A}">
      <dgm:prSet/>
      <dgm:spPr/>
    </dgm:pt>
    <dgm:pt modelId="{BF873853-99E6-4CC2-BF65-9EDCC3F712F2}">
      <dgm:prSet/>
      <dgm:spPr/>
      <dgm:t>
        <a:bodyPr/>
        <a:lstStyle/>
        <a:p>
          <a:r>
            <a:rPr lang="en-US" dirty="0"/>
            <a:t>Open data</a:t>
          </a:r>
        </a:p>
      </dgm:t>
    </dgm:pt>
    <dgm:pt modelId="{A359179B-7D9F-47F9-B798-DFA59781E60E}" type="parTrans" cxnId="{A90D2ECF-5188-454F-9C56-CF664B0D2731}">
      <dgm:prSet/>
      <dgm:spPr/>
    </dgm:pt>
    <dgm:pt modelId="{39470218-9A88-4757-B06C-1B6A0E85032A}" type="sibTrans" cxnId="{A90D2ECF-5188-454F-9C56-CF664B0D2731}">
      <dgm:prSet/>
      <dgm:spPr/>
    </dgm:pt>
    <dgm:pt modelId="{DA5FBBE0-ED1D-4CD6-A928-768D44F84F7D}">
      <dgm:prSet/>
      <dgm:spPr/>
      <dgm:t>
        <a:bodyPr/>
        <a:lstStyle/>
        <a:p>
          <a:r>
            <a:rPr lang="en-US" dirty="0"/>
            <a:t>Other available data sources</a:t>
          </a:r>
        </a:p>
      </dgm:t>
    </dgm:pt>
    <dgm:pt modelId="{7AA1FE7E-B3AF-4BA7-AD1F-FAE05BB4B02B}" type="parTrans" cxnId="{76B746CC-2A97-4901-8D1B-CC0F7F0DB1AF}">
      <dgm:prSet/>
      <dgm:spPr/>
    </dgm:pt>
    <dgm:pt modelId="{B2761533-F19C-4E85-B790-041F30D3CBFD}" type="sibTrans" cxnId="{76B746CC-2A97-4901-8D1B-CC0F7F0DB1AF}">
      <dgm:prSet/>
      <dgm:spPr/>
    </dgm:pt>
    <dgm:pt modelId="{A57E069C-8B70-4664-A5A7-75F9FCE6FE59}">
      <dgm:prSet/>
      <dgm:spPr/>
      <dgm:t>
        <a:bodyPr/>
        <a:lstStyle/>
        <a:p>
          <a:r>
            <a:rPr lang="en-US" dirty="0"/>
            <a:t>Multicontextual view</a:t>
          </a:r>
        </a:p>
      </dgm:t>
    </dgm:pt>
    <dgm:pt modelId="{0CB431E8-B6CB-4CB7-9B83-C50DF9F39A52}" type="parTrans" cxnId="{6714F4FE-EF7B-456B-BE9F-5FF2074B5D2B}">
      <dgm:prSet/>
      <dgm:spPr/>
    </dgm:pt>
    <dgm:pt modelId="{157EBAD1-5594-4E82-97CE-0FAD913CF24C}" type="sibTrans" cxnId="{6714F4FE-EF7B-456B-BE9F-5FF2074B5D2B}">
      <dgm:prSet/>
      <dgm:spPr/>
    </dgm:pt>
    <dgm:pt modelId="{C9A58003-076C-4D2D-8C4D-D3145B6378E3}" type="pres">
      <dgm:prSet presAssocID="{4BE710F6-A921-40DA-AF63-D188DCE6F5B2}" presName="linear" presStyleCnt="0">
        <dgm:presLayoutVars>
          <dgm:dir/>
          <dgm:animLvl val="lvl"/>
          <dgm:resizeHandles val="exact"/>
        </dgm:presLayoutVars>
      </dgm:prSet>
      <dgm:spPr/>
    </dgm:pt>
    <dgm:pt modelId="{42B6F4B3-0EA0-4DED-B0F7-DD9A9547B4B9}" type="pres">
      <dgm:prSet presAssocID="{2D57B9E7-433F-4D21-956A-F8A378AD73B1}" presName="parentLin" presStyleCnt="0"/>
      <dgm:spPr/>
    </dgm:pt>
    <dgm:pt modelId="{58D0BB96-32D7-42B1-9864-8F96CA845A10}" type="pres">
      <dgm:prSet presAssocID="{2D57B9E7-433F-4D21-956A-F8A378AD73B1}" presName="parentLeftMargin" presStyleLbl="node1" presStyleIdx="0" presStyleCnt="3"/>
      <dgm:spPr/>
    </dgm:pt>
    <dgm:pt modelId="{D8D79960-35A8-4E21-9AA5-026F05D5217B}" type="pres">
      <dgm:prSet presAssocID="{2D57B9E7-433F-4D21-956A-F8A378AD73B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E93E20B9-63A4-4242-8BEB-CD7BDEDA9354}" type="pres">
      <dgm:prSet presAssocID="{2D57B9E7-433F-4D21-956A-F8A378AD73B1}" presName="negativeSpace" presStyleCnt="0"/>
      <dgm:spPr/>
    </dgm:pt>
    <dgm:pt modelId="{F66210F8-C0CB-4A48-A7EF-D2A75E7D5A84}" type="pres">
      <dgm:prSet presAssocID="{2D57B9E7-433F-4D21-956A-F8A378AD73B1}" presName="childText" presStyleLbl="conFgAcc1" presStyleIdx="0" presStyleCnt="3">
        <dgm:presLayoutVars>
          <dgm:bulletEnabled val="1"/>
        </dgm:presLayoutVars>
      </dgm:prSet>
      <dgm:spPr/>
    </dgm:pt>
    <dgm:pt modelId="{BA511065-D798-409B-ABC4-2180670B8301}" type="pres">
      <dgm:prSet presAssocID="{7703D9D4-E0B2-4497-9CA9-7F0BCDF6DFD7}" presName="spaceBetweenRectangles" presStyleCnt="0"/>
      <dgm:spPr/>
    </dgm:pt>
    <dgm:pt modelId="{3DCC19E4-25AD-4B1A-9A69-00396DE377A1}" type="pres">
      <dgm:prSet presAssocID="{F13D9C77-5AD4-4DED-B21E-523966C3871D}" presName="parentLin" presStyleCnt="0"/>
      <dgm:spPr/>
    </dgm:pt>
    <dgm:pt modelId="{B6705893-F486-45C2-8F65-8142376EF157}" type="pres">
      <dgm:prSet presAssocID="{F13D9C77-5AD4-4DED-B21E-523966C3871D}" presName="parentLeftMargin" presStyleLbl="node1" presStyleIdx="0" presStyleCnt="3"/>
      <dgm:spPr/>
    </dgm:pt>
    <dgm:pt modelId="{AD4BC4B2-7133-497D-B1F7-F19F4FA37202}" type="pres">
      <dgm:prSet presAssocID="{F13D9C77-5AD4-4DED-B21E-523966C3871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48E7350-202A-4F1B-965C-05FF86A58E6C}" type="pres">
      <dgm:prSet presAssocID="{F13D9C77-5AD4-4DED-B21E-523966C3871D}" presName="negativeSpace" presStyleCnt="0"/>
      <dgm:spPr/>
    </dgm:pt>
    <dgm:pt modelId="{6A5FA2A9-F863-4FD2-B48A-3E87AB311F18}" type="pres">
      <dgm:prSet presAssocID="{F13D9C77-5AD4-4DED-B21E-523966C3871D}" presName="childText" presStyleLbl="conFgAcc1" presStyleIdx="1" presStyleCnt="3">
        <dgm:presLayoutVars>
          <dgm:bulletEnabled val="1"/>
        </dgm:presLayoutVars>
      </dgm:prSet>
      <dgm:spPr/>
    </dgm:pt>
    <dgm:pt modelId="{E62E3A74-7DB9-4DEB-B9C1-BC9DFE99253A}" type="pres">
      <dgm:prSet presAssocID="{E809B3A1-5140-4D08-849B-1946DC334391}" presName="spaceBetweenRectangles" presStyleCnt="0"/>
      <dgm:spPr/>
    </dgm:pt>
    <dgm:pt modelId="{986C078B-6C2F-4464-9AA3-150960A28B49}" type="pres">
      <dgm:prSet presAssocID="{C21D3976-A31B-4760-832C-34F9D7E05E0C}" presName="parentLin" presStyleCnt="0"/>
      <dgm:spPr/>
    </dgm:pt>
    <dgm:pt modelId="{30F5DFB8-6FE7-4149-BB9D-8E4B02E503B5}" type="pres">
      <dgm:prSet presAssocID="{C21D3976-A31B-4760-832C-34F9D7E05E0C}" presName="parentLeftMargin" presStyleLbl="node1" presStyleIdx="1" presStyleCnt="3"/>
      <dgm:spPr/>
    </dgm:pt>
    <dgm:pt modelId="{DCB3AB69-D9DA-4C4A-887C-9633E6BAA0E8}" type="pres">
      <dgm:prSet presAssocID="{C21D3976-A31B-4760-832C-34F9D7E05E0C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44600244-98AE-4C35-A53F-665A81FE23F3}" type="pres">
      <dgm:prSet presAssocID="{C21D3976-A31B-4760-832C-34F9D7E05E0C}" presName="negativeSpace" presStyleCnt="0"/>
      <dgm:spPr/>
    </dgm:pt>
    <dgm:pt modelId="{7D154177-DE09-4946-9990-629CE6DA9FB5}" type="pres">
      <dgm:prSet presAssocID="{C21D3976-A31B-4760-832C-34F9D7E05E0C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D0066910-E233-4D21-B77E-7C02C0266772}" srcId="{F13D9C77-5AD4-4DED-B21E-523966C3871D}" destId="{43DC8F05-D726-4DFD-A6AC-3FD67E6B4531}" srcOrd="1" destOrd="0" parTransId="{47AAEF4E-F34B-421B-A449-CA5CAE733B4A}" sibTransId="{DE3FE546-93B1-47D2-A6E9-A1EBBE647EE4}"/>
    <dgm:cxn modelId="{694FD61D-42F9-44C2-81AE-D6B1EDBA75B9}" type="presOf" srcId="{14EF5AE1-A813-4241-9675-805AD7C8BA8F}" destId="{6A5FA2A9-F863-4FD2-B48A-3E87AB311F18}" srcOrd="0" destOrd="2" presId="urn:microsoft.com/office/officeart/2005/8/layout/list1"/>
    <dgm:cxn modelId="{F31E592C-5BBC-4405-9CF0-92820FF490A5}" type="presOf" srcId="{43DC8F05-D726-4DFD-A6AC-3FD67E6B4531}" destId="{6A5FA2A9-F863-4FD2-B48A-3E87AB311F18}" srcOrd="0" destOrd="1" presId="urn:microsoft.com/office/officeart/2005/8/layout/list1"/>
    <dgm:cxn modelId="{8D59D65D-8C93-469F-BECA-90DD0F51EE79}" type="presOf" srcId="{3B5FEF2C-E1D8-43D7-A0B4-B46F01D531D6}" destId="{6A5FA2A9-F863-4FD2-B48A-3E87AB311F18}" srcOrd="0" destOrd="0" presId="urn:microsoft.com/office/officeart/2005/8/layout/list1"/>
    <dgm:cxn modelId="{2447154D-2BD1-4FF2-917F-582CE9CDF796}" type="presOf" srcId="{BF873853-99E6-4CC2-BF65-9EDCC3F712F2}" destId="{7D154177-DE09-4946-9990-629CE6DA9FB5}" srcOrd="0" destOrd="0" presId="urn:microsoft.com/office/officeart/2005/8/layout/list1"/>
    <dgm:cxn modelId="{96612C4D-D2D9-476A-AF63-92FB4DC6D783}" srcId="{2D57B9E7-433F-4D21-956A-F8A378AD73B1}" destId="{C7D4AD43-D656-49A9-B10E-DCF026C2B5BE}" srcOrd="0" destOrd="0" parTransId="{B8E641FC-D3EE-4517-A970-C0FB87CD6764}" sibTransId="{E485DD7C-D4E2-482C-9A78-4E8AC41AD7A2}"/>
    <dgm:cxn modelId="{3CC07F4F-9533-48CD-BBDA-CF2CDC9A10B4}" srcId="{F13D9C77-5AD4-4DED-B21E-523966C3871D}" destId="{3B5FEF2C-E1D8-43D7-A0B4-B46F01D531D6}" srcOrd="0" destOrd="0" parTransId="{86EA1D2A-0E6D-4A98-AE49-3E368808B2F8}" sibTransId="{4607BB88-BAFD-485D-9E84-EF54265E921D}"/>
    <dgm:cxn modelId="{33159155-D035-4C76-B51B-ACCF13892550}" type="presOf" srcId="{4BE710F6-A921-40DA-AF63-D188DCE6F5B2}" destId="{C9A58003-076C-4D2D-8C4D-D3145B6378E3}" srcOrd="0" destOrd="0" presId="urn:microsoft.com/office/officeart/2005/8/layout/list1"/>
    <dgm:cxn modelId="{4C88A68C-3EBB-474F-A1B1-5B1D5E9B1836}" type="presOf" srcId="{DA5FBBE0-ED1D-4CD6-A928-768D44F84F7D}" destId="{7D154177-DE09-4946-9990-629CE6DA9FB5}" srcOrd="0" destOrd="1" presId="urn:microsoft.com/office/officeart/2005/8/layout/list1"/>
    <dgm:cxn modelId="{A679D78C-9471-44C3-83DB-CF6D1889C77A}" type="presOf" srcId="{C21D3976-A31B-4760-832C-34F9D7E05E0C}" destId="{DCB3AB69-D9DA-4C4A-887C-9633E6BAA0E8}" srcOrd="1" destOrd="0" presId="urn:microsoft.com/office/officeart/2005/8/layout/list1"/>
    <dgm:cxn modelId="{2D0A8C90-9BA4-4DF3-965C-C978A41B74AD}" type="presOf" srcId="{2D57B9E7-433F-4D21-956A-F8A378AD73B1}" destId="{D8D79960-35A8-4E21-9AA5-026F05D5217B}" srcOrd="1" destOrd="0" presId="urn:microsoft.com/office/officeart/2005/8/layout/list1"/>
    <dgm:cxn modelId="{F3329F96-15E2-4566-8898-3528F441A8F7}" srcId="{F13D9C77-5AD4-4DED-B21E-523966C3871D}" destId="{14EF5AE1-A813-4241-9675-805AD7C8BA8F}" srcOrd="2" destOrd="0" parTransId="{CC95DF12-DBAF-4B0D-A81E-EDCE94641211}" sibTransId="{70E25100-A3AA-4C98-BC73-131FA85E0359}"/>
    <dgm:cxn modelId="{8343419E-1DCC-4FD6-8A74-7D7B6879658A}" type="presOf" srcId="{C7D4AD43-D656-49A9-B10E-DCF026C2B5BE}" destId="{F66210F8-C0CB-4A48-A7EF-D2A75E7D5A84}" srcOrd="0" destOrd="0" presId="urn:microsoft.com/office/officeart/2005/8/layout/list1"/>
    <dgm:cxn modelId="{B4EA96A0-DA25-4739-B1A3-0D8B6F033C24}" srcId="{4BE710F6-A921-40DA-AF63-D188DCE6F5B2}" destId="{2D57B9E7-433F-4D21-956A-F8A378AD73B1}" srcOrd="0" destOrd="0" parTransId="{DFF4E2F5-EFAA-42B0-AA5E-90186A9F1653}" sibTransId="{7703D9D4-E0B2-4497-9CA9-7F0BCDF6DFD7}"/>
    <dgm:cxn modelId="{A29492A1-C74B-4AD0-BBD5-1BA8E8C8F5F0}" srcId="{2D57B9E7-433F-4D21-956A-F8A378AD73B1}" destId="{733EBA0A-01C5-4078-80EB-F31436422F3B}" srcOrd="2" destOrd="0" parTransId="{8F6C4FA1-42B1-4701-9874-DDB3F909678B}" sibTransId="{B1F9D4D7-2A32-4681-A250-8B5D3E9736F3}"/>
    <dgm:cxn modelId="{2D957FA8-25E8-4DE6-BC1D-26482B66F6D5}" type="presOf" srcId="{A447F1AD-43C9-48AC-82A3-3BBDC1769D29}" destId="{F66210F8-C0CB-4A48-A7EF-D2A75E7D5A84}" srcOrd="0" destOrd="1" presId="urn:microsoft.com/office/officeart/2005/8/layout/list1"/>
    <dgm:cxn modelId="{C982F3B6-1C67-47D1-BF35-F3BA3E334DCF}" type="presOf" srcId="{F13D9C77-5AD4-4DED-B21E-523966C3871D}" destId="{AD4BC4B2-7133-497D-B1F7-F19F4FA37202}" srcOrd="1" destOrd="0" presId="urn:microsoft.com/office/officeart/2005/8/layout/list1"/>
    <dgm:cxn modelId="{96651CBA-73E3-4024-899C-B0220346EF6A}" type="presOf" srcId="{C21D3976-A31B-4760-832C-34F9D7E05E0C}" destId="{30F5DFB8-6FE7-4149-BB9D-8E4B02E503B5}" srcOrd="0" destOrd="0" presId="urn:microsoft.com/office/officeart/2005/8/layout/list1"/>
    <dgm:cxn modelId="{B45962C0-63F7-47EA-9825-7CB108C21303}" srcId="{4BE710F6-A921-40DA-AF63-D188DCE6F5B2}" destId="{F13D9C77-5AD4-4DED-B21E-523966C3871D}" srcOrd="1" destOrd="0" parTransId="{56E11D72-F5DE-465E-82B7-897DE1A0BD74}" sibTransId="{E809B3A1-5140-4D08-849B-1946DC334391}"/>
    <dgm:cxn modelId="{76B746CC-2A97-4901-8D1B-CC0F7F0DB1AF}" srcId="{C21D3976-A31B-4760-832C-34F9D7E05E0C}" destId="{DA5FBBE0-ED1D-4CD6-A928-768D44F84F7D}" srcOrd="1" destOrd="0" parTransId="{7AA1FE7E-B3AF-4BA7-AD1F-FAE05BB4B02B}" sibTransId="{B2761533-F19C-4E85-B790-041F30D3CBFD}"/>
    <dgm:cxn modelId="{A90D2ECF-5188-454F-9C56-CF664B0D2731}" srcId="{C21D3976-A31B-4760-832C-34F9D7E05E0C}" destId="{BF873853-99E6-4CC2-BF65-9EDCC3F712F2}" srcOrd="0" destOrd="0" parTransId="{A359179B-7D9F-47F9-B798-DFA59781E60E}" sibTransId="{39470218-9A88-4757-B06C-1B6A0E85032A}"/>
    <dgm:cxn modelId="{58B221D0-7039-4F1A-9584-129ADE985E83}" type="presOf" srcId="{733EBA0A-01C5-4078-80EB-F31436422F3B}" destId="{F66210F8-C0CB-4A48-A7EF-D2A75E7D5A84}" srcOrd="0" destOrd="2" presId="urn:microsoft.com/office/officeart/2005/8/layout/list1"/>
    <dgm:cxn modelId="{E058CED1-F81A-414B-847A-AFFB1B46B159}" type="presOf" srcId="{F13D9C77-5AD4-4DED-B21E-523966C3871D}" destId="{B6705893-F486-45C2-8F65-8142376EF157}" srcOrd="0" destOrd="0" presId="urn:microsoft.com/office/officeart/2005/8/layout/list1"/>
    <dgm:cxn modelId="{D03629E7-7049-4267-8FC5-62CBAA13BC17}" srcId="{2D57B9E7-433F-4D21-956A-F8A378AD73B1}" destId="{A447F1AD-43C9-48AC-82A3-3BBDC1769D29}" srcOrd="1" destOrd="0" parTransId="{A647D12F-B9E8-4126-BB59-5099CB00710C}" sibTransId="{516B24AF-B50D-4EFD-BC29-9B36E543CFFD}"/>
    <dgm:cxn modelId="{4C8AC8F3-8B7A-4071-B19D-C126104E5DD6}" type="presOf" srcId="{A57E069C-8B70-4664-A5A7-75F9FCE6FE59}" destId="{7D154177-DE09-4946-9990-629CE6DA9FB5}" srcOrd="0" destOrd="2" presId="urn:microsoft.com/office/officeart/2005/8/layout/list1"/>
    <dgm:cxn modelId="{6ED2AFFC-68C6-44D1-8D96-AFC26CA2A28A}" srcId="{4BE710F6-A921-40DA-AF63-D188DCE6F5B2}" destId="{C21D3976-A31B-4760-832C-34F9D7E05E0C}" srcOrd="2" destOrd="0" parTransId="{0655E8D7-C6B0-4C26-A49A-FA3AC3669BDB}" sibTransId="{E729E382-60E0-44BD-963D-A3DB89FB3791}"/>
    <dgm:cxn modelId="{F82901FE-5F63-41F0-8672-12B15489352F}" type="presOf" srcId="{2D57B9E7-433F-4D21-956A-F8A378AD73B1}" destId="{58D0BB96-32D7-42B1-9864-8F96CA845A10}" srcOrd="0" destOrd="0" presId="urn:microsoft.com/office/officeart/2005/8/layout/list1"/>
    <dgm:cxn modelId="{6714F4FE-EF7B-456B-BE9F-5FF2074B5D2B}" srcId="{C21D3976-A31B-4760-832C-34F9D7E05E0C}" destId="{A57E069C-8B70-4664-A5A7-75F9FCE6FE59}" srcOrd="2" destOrd="0" parTransId="{0CB431E8-B6CB-4CB7-9B83-C50DF9F39A52}" sibTransId="{157EBAD1-5594-4E82-97CE-0FAD913CF24C}"/>
    <dgm:cxn modelId="{6EC0249A-4487-49E8-993C-C488DBFD392B}" type="presParOf" srcId="{C9A58003-076C-4D2D-8C4D-D3145B6378E3}" destId="{42B6F4B3-0EA0-4DED-B0F7-DD9A9547B4B9}" srcOrd="0" destOrd="0" presId="urn:microsoft.com/office/officeart/2005/8/layout/list1"/>
    <dgm:cxn modelId="{07CC5EE2-1CE5-4341-80AA-B71A397797B6}" type="presParOf" srcId="{42B6F4B3-0EA0-4DED-B0F7-DD9A9547B4B9}" destId="{58D0BB96-32D7-42B1-9864-8F96CA845A10}" srcOrd="0" destOrd="0" presId="urn:microsoft.com/office/officeart/2005/8/layout/list1"/>
    <dgm:cxn modelId="{E564E418-68DB-41CA-BCCF-C706F58402AD}" type="presParOf" srcId="{42B6F4B3-0EA0-4DED-B0F7-DD9A9547B4B9}" destId="{D8D79960-35A8-4E21-9AA5-026F05D5217B}" srcOrd="1" destOrd="0" presId="urn:microsoft.com/office/officeart/2005/8/layout/list1"/>
    <dgm:cxn modelId="{3B6FC90D-2F48-4E36-B6D0-8042D81D3B7C}" type="presParOf" srcId="{C9A58003-076C-4D2D-8C4D-D3145B6378E3}" destId="{E93E20B9-63A4-4242-8BEB-CD7BDEDA9354}" srcOrd="1" destOrd="0" presId="urn:microsoft.com/office/officeart/2005/8/layout/list1"/>
    <dgm:cxn modelId="{A4EFFA7A-28EC-4F49-A906-FE916550D367}" type="presParOf" srcId="{C9A58003-076C-4D2D-8C4D-D3145B6378E3}" destId="{F66210F8-C0CB-4A48-A7EF-D2A75E7D5A84}" srcOrd="2" destOrd="0" presId="urn:microsoft.com/office/officeart/2005/8/layout/list1"/>
    <dgm:cxn modelId="{B209C7C1-DB88-4B08-AA16-38F21AD323C1}" type="presParOf" srcId="{C9A58003-076C-4D2D-8C4D-D3145B6378E3}" destId="{BA511065-D798-409B-ABC4-2180670B8301}" srcOrd="3" destOrd="0" presId="urn:microsoft.com/office/officeart/2005/8/layout/list1"/>
    <dgm:cxn modelId="{C58F2159-34CF-47BB-AB6C-89FC95D1B365}" type="presParOf" srcId="{C9A58003-076C-4D2D-8C4D-D3145B6378E3}" destId="{3DCC19E4-25AD-4B1A-9A69-00396DE377A1}" srcOrd="4" destOrd="0" presId="urn:microsoft.com/office/officeart/2005/8/layout/list1"/>
    <dgm:cxn modelId="{4FD885AF-47E5-4193-B6DB-AD95AD0220D0}" type="presParOf" srcId="{3DCC19E4-25AD-4B1A-9A69-00396DE377A1}" destId="{B6705893-F486-45C2-8F65-8142376EF157}" srcOrd="0" destOrd="0" presId="urn:microsoft.com/office/officeart/2005/8/layout/list1"/>
    <dgm:cxn modelId="{AC55E3A1-D774-4E17-833F-BE50241A68AC}" type="presParOf" srcId="{3DCC19E4-25AD-4B1A-9A69-00396DE377A1}" destId="{AD4BC4B2-7133-497D-B1F7-F19F4FA37202}" srcOrd="1" destOrd="0" presId="urn:microsoft.com/office/officeart/2005/8/layout/list1"/>
    <dgm:cxn modelId="{E4C14427-A2A7-4E12-8C4F-7FEE717B539E}" type="presParOf" srcId="{C9A58003-076C-4D2D-8C4D-D3145B6378E3}" destId="{748E7350-202A-4F1B-965C-05FF86A58E6C}" srcOrd="5" destOrd="0" presId="urn:microsoft.com/office/officeart/2005/8/layout/list1"/>
    <dgm:cxn modelId="{249BFE2E-194D-47C1-86FE-3FD6AB8B1AC5}" type="presParOf" srcId="{C9A58003-076C-4D2D-8C4D-D3145B6378E3}" destId="{6A5FA2A9-F863-4FD2-B48A-3E87AB311F18}" srcOrd="6" destOrd="0" presId="urn:microsoft.com/office/officeart/2005/8/layout/list1"/>
    <dgm:cxn modelId="{C93AA26F-05E5-45BA-A532-A3E51AA5C5C0}" type="presParOf" srcId="{C9A58003-076C-4D2D-8C4D-D3145B6378E3}" destId="{E62E3A74-7DB9-4DEB-B9C1-BC9DFE99253A}" srcOrd="7" destOrd="0" presId="urn:microsoft.com/office/officeart/2005/8/layout/list1"/>
    <dgm:cxn modelId="{C0263F07-402D-450F-A835-B589B32627F4}" type="presParOf" srcId="{C9A58003-076C-4D2D-8C4D-D3145B6378E3}" destId="{986C078B-6C2F-4464-9AA3-150960A28B49}" srcOrd="8" destOrd="0" presId="urn:microsoft.com/office/officeart/2005/8/layout/list1"/>
    <dgm:cxn modelId="{5A877B4F-E61C-4C53-9F7E-8B97CD32C4F3}" type="presParOf" srcId="{986C078B-6C2F-4464-9AA3-150960A28B49}" destId="{30F5DFB8-6FE7-4149-BB9D-8E4B02E503B5}" srcOrd="0" destOrd="0" presId="urn:microsoft.com/office/officeart/2005/8/layout/list1"/>
    <dgm:cxn modelId="{E719A98D-16B0-4083-AB61-BA2FCDEF9EF5}" type="presParOf" srcId="{986C078B-6C2F-4464-9AA3-150960A28B49}" destId="{DCB3AB69-D9DA-4C4A-887C-9633E6BAA0E8}" srcOrd="1" destOrd="0" presId="urn:microsoft.com/office/officeart/2005/8/layout/list1"/>
    <dgm:cxn modelId="{071C90ED-5D9C-4089-928C-741CE567C607}" type="presParOf" srcId="{C9A58003-076C-4D2D-8C4D-D3145B6378E3}" destId="{44600244-98AE-4C35-A53F-665A81FE23F3}" srcOrd="9" destOrd="0" presId="urn:microsoft.com/office/officeart/2005/8/layout/list1"/>
    <dgm:cxn modelId="{7E7292E0-9EAE-4BE2-B126-2D017FE8A12F}" type="presParOf" srcId="{C9A58003-076C-4D2D-8C4D-D3145B6378E3}" destId="{7D154177-DE09-4946-9990-629CE6DA9FB5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6310E05-5CBC-424D-A48B-6AC33879406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AE39F390-E405-4DE0-BCAE-0552A34A59D1}">
      <dgm:prSet/>
      <dgm:spPr/>
      <dgm:t>
        <a:bodyPr/>
        <a:lstStyle/>
        <a:p>
          <a:r>
            <a:rPr lang="en-US" dirty="0"/>
            <a:t>Can data be Smart? Or Wise?</a:t>
          </a:r>
        </a:p>
      </dgm:t>
    </dgm:pt>
    <dgm:pt modelId="{2106EEF7-DAFC-4311-8A61-DB981EFF98D1}" type="parTrans" cxnId="{7295D7B3-294D-4492-9F23-279CF69A67DD}">
      <dgm:prSet/>
      <dgm:spPr/>
      <dgm:t>
        <a:bodyPr/>
        <a:lstStyle/>
        <a:p>
          <a:endParaRPr lang="cs-CZ"/>
        </a:p>
      </dgm:t>
    </dgm:pt>
    <dgm:pt modelId="{C5E2181C-E4CF-4DEE-B890-A0375FB09848}" type="sibTrans" cxnId="{7295D7B3-294D-4492-9F23-279CF69A67DD}">
      <dgm:prSet/>
      <dgm:spPr/>
      <dgm:t>
        <a:bodyPr/>
        <a:lstStyle/>
        <a:p>
          <a:endParaRPr lang="cs-CZ"/>
        </a:p>
      </dgm:t>
    </dgm:pt>
    <dgm:pt modelId="{045097A7-E5A6-4BBC-9FF3-6B24183504E9}">
      <dgm:prSet/>
      <dgm:spPr/>
      <dgm:t>
        <a:bodyPr/>
        <a:lstStyle/>
        <a:p>
          <a:r>
            <a:rPr lang="en-US" dirty="0"/>
            <a:t>We have a plenty of data in the cities, but are we using them properly?</a:t>
          </a:r>
        </a:p>
      </dgm:t>
    </dgm:pt>
    <dgm:pt modelId="{F83E5E88-7619-469E-85D8-216FD635ED19}" type="parTrans" cxnId="{D8AAB6E8-FB8E-4B4E-908F-975D7B96A05B}">
      <dgm:prSet/>
      <dgm:spPr/>
      <dgm:t>
        <a:bodyPr/>
        <a:lstStyle/>
        <a:p>
          <a:endParaRPr lang="cs-CZ"/>
        </a:p>
      </dgm:t>
    </dgm:pt>
    <dgm:pt modelId="{929FD9C9-E55D-4F2D-B0BB-61600A33F6E2}" type="sibTrans" cxnId="{D8AAB6E8-FB8E-4B4E-908F-975D7B96A05B}">
      <dgm:prSet/>
      <dgm:spPr/>
      <dgm:t>
        <a:bodyPr/>
        <a:lstStyle/>
        <a:p>
          <a:endParaRPr lang="cs-CZ"/>
        </a:p>
      </dgm:t>
    </dgm:pt>
    <dgm:pt modelId="{E36A1A4A-B9A8-452A-AFE0-89370AF99612}">
      <dgm:prSet/>
      <dgm:spPr/>
      <dgm:t>
        <a:bodyPr/>
        <a:lstStyle/>
        <a:p>
          <a:r>
            <a:rPr lang="en-US" dirty="0"/>
            <a:t>What is the role of </a:t>
          </a:r>
          <a:r>
            <a:rPr lang="en-US" dirty="0" err="1"/>
            <a:t>multidisciplinarity</a:t>
          </a:r>
          <a:r>
            <a:rPr lang="en-US" dirty="0"/>
            <a:t> in the data management?</a:t>
          </a:r>
        </a:p>
      </dgm:t>
    </dgm:pt>
    <dgm:pt modelId="{678366F3-11A5-49D5-90F4-71334662FF4A}" type="parTrans" cxnId="{BADC287D-A295-478A-AB6D-19C714A9F22E}">
      <dgm:prSet/>
      <dgm:spPr/>
      <dgm:t>
        <a:bodyPr/>
        <a:lstStyle/>
        <a:p>
          <a:endParaRPr lang="cs-CZ"/>
        </a:p>
      </dgm:t>
    </dgm:pt>
    <dgm:pt modelId="{7A0A6282-3DF4-4FC0-8BD9-1384CC113D16}" type="sibTrans" cxnId="{BADC287D-A295-478A-AB6D-19C714A9F22E}">
      <dgm:prSet/>
      <dgm:spPr/>
      <dgm:t>
        <a:bodyPr/>
        <a:lstStyle/>
        <a:p>
          <a:endParaRPr lang="cs-CZ"/>
        </a:p>
      </dgm:t>
    </dgm:pt>
    <dgm:pt modelId="{4451124D-76BF-47C5-BFFB-9313CEB45158}">
      <dgm:prSet/>
      <dgm:spPr/>
      <dgm:t>
        <a:bodyPr/>
        <a:lstStyle/>
        <a:p>
          <a:r>
            <a:rPr lang="en-US" dirty="0"/>
            <a:t>How do we know we are using right data in the right time?</a:t>
          </a:r>
        </a:p>
      </dgm:t>
    </dgm:pt>
    <dgm:pt modelId="{C57B6549-1830-4EA8-B693-1209B080BECD}" type="parTrans" cxnId="{D7FFE11C-7A70-448B-87C4-CF037322FACF}">
      <dgm:prSet/>
      <dgm:spPr/>
      <dgm:t>
        <a:bodyPr/>
        <a:lstStyle/>
        <a:p>
          <a:endParaRPr lang="cs-CZ"/>
        </a:p>
      </dgm:t>
    </dgm:pt>
    <dgm:pt modelId="{86972FFA-81D4-4F58-BD7A-08AF96D90EE3}" type="sibTrans" cxnId="{D7FFE11C-7A70-448B-87C4-CF037322FACF}">
      <dgm:prSet/>
      <dgm:spPr/>
      <dgm:t>
        <a:bodyPr/>
        <a:lstStyle/>
        <a:p>
          <a:endParaRPr lang="cs-CZ"/>
        </a:p>
      </dgm:t>
    </dgm:pt>
    <dgm:pt modelId="{A3414E4E-B041-4C19-A649-BB728B9E815B}" type="pres">
      <dgm:prSet presAssocID="{76310E05-5CBC-424D-A48B-6AC338794066}" presName="linear" presStyleCnt="0">
        <dgm:presLayoutVars>
          <dgm:animLvl val="lvl"/>
          <dgm:resizeHandles val="exact"/>
        </dgm:presLayoutVars>
      </dgm:prSet>
      <dgm:spPr/>
    </dgm:pt>
    <dgm:pt modelId="{7AF61F28-AE8F-4254-A352-301BEDE799B4}" type="pres">
      <dgm:prSet presAssocID="{AE39F390-E405-4DE0-BCAE-0552A34A59D1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394D55A6-84D8-4201-BB06-BDC4A16A1F61}" type="pres">
      <dgm:prSet presAssocID="{C5E2181C-E4CF-4DEE-B890-A0375FB09848}" presName="spacer" presStyleCnt="0"/>
      <dgm:spPr/>
    </dgm:pt>
    <dgm:pt modelId="{E3FA170F-612B-484E-A607-0359F77E3765}" type="pres">
      <dgm:prSet presAssocID="{045097A7-E5A6-4BBC-9FF3-6B24183504E9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3FF155C4-FCB2-40C8-9E0A-8540CA168172}" type="pres">
      <dgm:prSet presAssocID="{929FD9C9-E55D-4F2D-B0BB-61600A33F6E2}" presName="spacer" presStyleCnt="0"/>
      <dgm:spPr/>
    </dgm:pt>
    <dgm:pt modelId="{E7F97E16-875F-4BE9-B422-B386C10A2623}" type="pres">
      <dgm:prSet presAssocID="{E36A1A4A-B9A8-452A-AFE0-89370AF99612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95CE8F0A-718A-487B-91C1-E6036A269DDC}" type="pres">
      <dgm:prSet presAssocID="{7A0A6282-3DF4-4FC0-8BD9-1384CC113D16}" presName="spacer" presStyleCnt="0"/>
      <dgm:spPr/>
    </dgm:pt>
    <dgm:pt modelId="{A7E6696D-494F-42CA-BDB8-E2886847D155}" type="pres">
      <dgm:prSet presAssocID="{4451124D-76BF-47C5-BFFB-9313CEB45158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4ACD6004-93C5-4F27-8067-9A5A514F5966}" type="presOf" srcId="{AE39F390-E405-4DE0-BCAE-0552A34A59D1}" destId="{7AF61F28-AE8F-4254-A352-301BEDE799B4}" srcOrd="0" destOrd="0" presId="urn:microsoft.com/office/officeart/2005/8/layout/vList2"/>
    <dgm:cxn modelId="{98C6811B-2C53-4481-B799-E1314210DE7F}" type="presOf" srcId="{045097A7-E5A6-4BBC-9FF3-6B24183504E9}" destId="{E3FA170F-612B-484E-A607-0359F77E3765}" srcOrd="0" destOrd="0" presId="urn:microsoft.com/office/officeart/2005/8/layout/vList2"/>
    <dgm:cxn modelId="{D7FFE11C-7A70-448B-87C4-CF037322FACF}" srcId="{76310E05-5CBC-424D-A48B-6AC338794066}" destId="{4451124D-76BF-47C5-BFFB-9313CEB45158}" srcOrd="3" destOrd="0" parTransId="{C57B6549-1830-4EA8-B693-1209B080BECD}" sibTransId="{86972FFA-81D4-4F58-BD7A-08AF96D90EE3}"/>
    <dgm:cxn modelId="{BADC287D-A295-478A-AB6D-19C714A9F22E}" srcId="{76310E05-5CBC-424D-A48B-6AC338794066}" destId="{E36A1A4A-B9A8-452A-AFE0-89370AF99612}" srcOrd="2" destOrd="0" parTransId="{678366F3-11A5-49D5-90F4-71334662FF4A}" sibTransId="{7A0A6282-3DF4-4FC0-8BD9-1384CC113D16}"/>
    <dgm:cxn modelId="{88749682-129E-41B5-9909-3A7F484F46F2}" type="presOf" srcId="{4451124D-76BF-47C5-BFFB-9313CEB45158}" destId="{A7E6696D-494F-42CA-BDB8-E2886847D155}" srcOrd="0" destOrd="0" presId="urn:microsoft.com/office/officeart/2005/8/layout/vList2"/>
    <dgm:cxn modelId="{40F1519A-4178-4B31-8A09-BF99398655CD}" type="presOf" srcId="{76310E05-5CBC-424D-A48B-6AC338794066}" destId="{A3414E4E-B041-4C19-A649-BB728B9E815B}" srcOrd="0" destOrd="0" presId="urn:microsoft.com/office/officeart/2005/8/layout/vList2"/>
    <dgm:cxn modelId="{7295D7B3-294D-4492-9F23-279CF69A67DD}" srcId="{76310E05-5CBC-424D-A48B-6AC338794066}" destId="{AE39F390-E405-4DE0-BCAE-0552A34A59D1}" srcOrd="0" destOrd="0" parTransId="{2106EEF7-DAFC-4311-8A61-DB981EFF98D1}" sibTransId="{C5E2181C-E4CF-4DEE-B890-A0375FB09848}"/>
    <dgm:cxn modelId="{D8AAB6E8-FB8E-4B4E-908F-975D7B96A05B}" srcId="{76310E05-5CBC-424D-A48B-6AC338794066}" destId="{045097A7-E5A6-4BBC-9FF3-6B24183504E9}" srcOrd="1" destOrd="0" parTransId="{F83E5E88-7619-469E-85D8-216FD635ED19}" sibTransId="{929FD9C9-E55D-4F2D-B0BB-61600A33F6E2}"/>
    <dgm:cxn modelId="{B269ADF8-3BF4-4E8D-9CAA-118E3A2A56AB}" type="presOf" srcId="{E36A1A4A-B9A8-452A-AFE0-89370AF99612}" destId="{E7F97E16-875F-4BE9-B422-B386C10A2623}" srcOrd="0" destOrd="0" presId="urn:microsoft.com/office/officeart/2005/8/layout/vList2"/>
    <dgm:cxn modelId="{384B4E9B-3015-4932-9E31-AFEE40CE5B64}" type="presParOf" srcId="{A3414E4E-B041-4C19-A649-BB728B9E815B}" destId="{7AF61F28-AE8F-4254-A352-301BEDE799B4}" srcOrd="0" destOrd="0" presId="urn:microsoft.com/office/officeart/2005/8/layout/vList2"/>
    <dgm:cxn modelId="{EB096FC1-0C89-4582-AA93-C61E22D418D8}" type="presParOf" srcId="{A3414E4E-B041-4C19-A649-BB728B9E815B}" destId="{394D55A6-84D8-4201-BB06-BDC4A16A1F61}" srcOrd="1" destOrd="0" presId="urn:microsoft.com/office/officeart/2005/8/layout/vList2"/>
    <dgm:cxn modelId="{150D2270-153B-4D27-B225-EF6E2C69C130}" type="presParOf" srcId="{A3414E4E-B041-4C19-A649-BB728B9E815B}" destId="{E3FA170F-612B-484E-A607-0359F77E3765}" srcOrd="2" destOrd="0" presId="urn:microsoft.com/office/officeart/2005/8/layout/vList2"/>
    <dgm:cxn modelId="{4033093C-F844-437D-BBE4-E09278DAECB9}" type="presParOf" srcId="{A3414E4E-B041-4C19-A649-BB728B9E815B}" destId="{3FF155C4-FCB2-40C8-9E0A-8540CA168172}" srcOrd="3" destOrd="0" presId="urn:microsoft.com/office/officeart/2005/8/layout/vList2"/>
    <dgm:cxn modelId="{C5760422-D15B-482F-84F2-1897B4237268}" type="presParOf" srcId="{A3414E4E-B041-4C19-A649-BB728B9E815B}" destId="{E7F97E16-875F-4BE9-B422-B386C10A2623}" srcOrd="4" destOrd="0" presId="urn:microsoft.com/office/officeart/2005/8/layout/vList2"/>
    <dgm:cxn modelId="{7CE68F3A-D911-4680-89BE-685A9F34E62F}" type="presParOf" srcId="{A3414E4E-B041-4C19-A649-BB728B9E815B}" destId="{95CE8F0A-718A-487B-91C1-E6036A269DDC}" srcOrd="5" destOrd="0" presId="urn:microsoft.com/office/officeart/2005/8/layout/vList2"/>
    <dgm:cxn modelId="{B3BAF1B4-3614-4A14-8BDE-A75CC833B85C}" type="presParOf" srcId="{A3414E4E-B041-4C19-A649-BB728B9E815B}" destId="{A7E6696D-494F-42CA-BDB8-E2886847D155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F517A00-7B84-4BE5-B8D6-2D17EA43CD6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F24370A5-C21E-42E0-8B3B-A09F1C55AB35}">
      <dgm:prSet/>
      <dgm:spPr/>
      <dgm:t>
        <a:bodyPr/>
        <a:lstStyle/>
        <a:p>
          <a:r>
            <a:rPr lang="en-US" dirty="0"/>
            <a:t>The cities are not taking care of their data</a:t>
          </a:r>
        </a:p>
      </dgm:t>
    </dgm:pt>
    <dgm:pt modelId="{67FD391F-CD61-4F14-8B77-5BA76E025360}" type="parTrans" cxnId="{1B95C89C-A00A-4478-AA0E-66BBCC431D53}">
      <dgm:prSet/>
      <dgm:spPr/>
      <dgm:t>
        <a:bodyPr/>
        <a:lstStyle/>
        <a:p>
          <a:endParaRPr lang="cs-CZ"/>
        </a:p>
      </dgm:t>
    </dgm:pt>
    <dgm:pt modelId="{F6B35B2B-0A53-47DD-891E-F2E5110DD9AE}" type="sibTrans" cxnId="{1B95C89C-A00A-4478-AA0E-66BBCC431D53}">
      <dgm:prSet/>
      <dgm:spPr/>
      <dgm:t>
        <a:bodyPr/>
        <a:lstStyle/>
        <a:p>
          <a:endParaRPr lang="cs-CZ"/>
        </a:p>
      </dgm:t>
    </dgm:pt>
    <dgm:pt modelId="{8A97416E-2496-49D8-B876-FF1B4E27BBA4}">
      <dgm:prSet/>
      <dgm:spPr/>
      <dgm:t>
        <a:bodyPr/>
        <a:lstStyle/>
        <a:p>
          <a:r>
            <a:rPr lang="en-US" dirty="0"/>
            <a:t>They do not know what to collect, where to collect and how to collect</a:t>
          </a:r>
        </a:p>
      </dgm:t>
    </dgm:pt>
    <dgm:pt modelId="{279CBFE9-C906-42C5-A6CB-DDF880ABA9E7}" type="parTrans" cxnId="{35834424-D74F-49C2-B4A7-AD1B5FB211C3}">
      <dgm:prSet/>
      <dgm:spPr/>
      <dgm:t>
        <a:bodyPr/>
        <a:lstStyle/>
        <a:p>
          <a:endParaRPr lang="cs-CZ"/>
        </a:p>
      </dgm:t>
    </dgm:pt>
    <dgm:pt modelId="{0DEFE856-977C-476F-A4A0-39CA857688AA}" type="sibTrans" cxnId="{35834424-D74F-49C2-B4A7-AD1B5FB211C3}">
      <dgm:prSet/>
      <dgm:spPr/>
      <dgm:t>
        <a:bodyPr/>
        <a:lstStyle/>
        <a:p>
          <a:endParaRPr lang="cs-CZ"/>
        </a:p>
      </dgm:t>
    </dgm:pt>
    <dgm:pt modelId="{29E29AB9-8B23-4803-B20E-E430C3941443}">
      <dgm:prSet/>
      <dgm:spPr/>
      <dgm:t>
        <a:bodyPr/>
        <a:lstStyle/>
        <a:p>
          <a:r>
            <a:rPr lang="en-US" dirty="0"/>
            <a:t>What are key aspects of data management?</a:t>
          </a:r>
          <a:br>
            <a:rPr lang="en-US" dirty="0"/>
          </a:br>
          <a:endParaRPr lang="en-US" dirty="0"/>
        </a:p>
      </dgm:t>
    </dgm:pt>
    <dgm:pt modelId="{F48CD878-55CC-4118-9309-701A97F14814}" type="parTrans" cxnId="{28A88406-7432-4407-BEFE-4794E1DF7F6F}">
      <dgm:prSet/>
      <dgm:spPr/>
      <dgm:t>
        <a:bodyPr/>
        <a:lstStyle/>
        <a:p>
          <a:endParaRPr lang="cs-CZ"/>
        </a:p>
      </dgm:t>
    </dgm:pt>
    <dgm:pt modelId="{4BFD47FE-3E56-4190-AE3D-332FE6AE1674}" type="sibTrans" cxnId="{28A88406-7432-4407-BEFE-4794E1DF7F6F}">
      <dgm:prSet/>
      <dgm:spPr/>
      <dgm:t>
        <a:bodyPr/>
        <a:lstStyle/>
        <a:p>
          <a:endParaRPr lang="cs-CZ"/>
        </a:p>
      </dgm:t>
    </dgm:pt>
    <dgm:pt modelId="{F829C068-6492-4D74-843A-0E3027B5EE78}" type="pres">
      <dgm:prSet presAssocID="{EF517A00-7B84-4BE5-B8D6-2D17EA43CD6B}" presName="linear" presStyleCnt="0">
        <dgm:presLayoutVars>
          <dgm:animLvl val="lvl"/>
          <dgm:resizeHandles val="exact"/>
        </dgm:presLayoutVars>
      </dgm:prSet>
      <dgm:spPr/>
    </dgm:pt>
    <dgm:pt modelId="{221C0F32-518D-45BB-B85F-5F055A94CBB1}" type="pres">
      <dgm:prSet presAssocID="{F24370A5-C21E-42E0-8B3B-A09F1C55AB35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9EFF3B76-C68A-4DFF-85E6-65F51B5BC9AC}" type="pres">
      <dgm:prSet presAssocID="{F6B35B2B-0A53-47DD-891E-F2E5110DD9AE}" presName="spacer" presStyleCnt="0"/>
      <dgm:spPr/>
    </dgm:pt>
    <dgm:pt modelId="{1D928B6F-1098-4B0C-A8AF-3EB62BC29C18}" type="pres">
      <dgm:prSet presAssocID="{8A97416E-2496-49D8-B876-FF1B4E27BBA4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F76B0DD-F80C-40AC-9204-3020A354CC3C}" type="pres">
      <dgm:prSet presAssocID="{0DEFE856-977C-476F-A4A0-39CA857688AA}" presName="spacer" presStyleCnt="0"/>
      <dgm:spPr/>
    </dgm:pt>
    <dgm:pt modelId="{E5DEE689-166A-48BB-BD78-9D4D5F154432}" type="pres">
      <dgm:prSet presAssocID="{29E29AB9-8B23-4803-B20E-E430C3941443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28A88406-7432-4407-BEFE-4794E1DF7F6F}" srcId="{EF517A00-7B84-4BE5-B8D6-2D17EA43CD6B}" destId="{29E29AB9-8B23-4803-B20E-E430C3941443}" srcOrd="2" destOrd="0" parTransId="{F48CD878-55CC-4118-9309-701A97F14814}" sibTransId="{4BFD47FE-3E56-4190-AE3D-332FE6AE1674}"/>
    <dgm:cxn modelId="{35834424-D74F-49C2-B4A7-AD1B5FB211C3}" srcId="{EF517A00-7B84-4BE5-B8D6-2D17EA43CD6B}" destId="{8A97416E-2496-49D8-B876-FF1B4E27BBA4}" srcOrd="1" destOrd="0" parTransId="{279CBFE9-C906-42C5-A6CB-DDF880ABA9E7}" sibTransId="{0DEFE856-977C-476F-A4A0-39CA857688AA}"/>
    <dgm:cxn modelId="{FECEC725-AF2F-42DC-A67A-1C6F7D06FD48}" type="presOf" srcId="{29E29AB9-8B23-4803-B20E-E430C3941443}" destId="{E5DEE689-166A-48BB-BD78-9D4D5F154432}" srcOrd="0" destOrd="0" presId="urn:microsoft.com/office/officeart/2005/8/layout/vList2"/>
    <dgm:cxn modelId="{2372FB87-5E89-4226-842C-9C0419BAB408}" type="presOf" srcId="{F24370A5-C21E-42E0-8B3B-A09F1C55AB35}" destId="{221C0F32-518D-45BB-B85F-5F055A94CBB1}" srcOrd="0" destOrd="0" presId="urn:microsoft.com/office/officeart/2005/8/layout/vList2"/>
    <dgm:cxn modelId="{1B95C89C-A00A-4478-AA0E-66BBCC431D53}" srcId="{EF517A00-7B84-4BE5-B8D6-2D17EA43CD6B}" destId="{F24370A5-C21E-42E0-8B3B-A09F1C55AB35}" srcOrd="0" destOrd="0" parTransId="{67FD391F-CD61-4F14-8B77-5BA76E025360}" sibTransId="{F6B35B2B-0A53-47DD-891E-F2E5110DD9AE}"/>
    <dgm:cxn modelId="{84FC3DAB-590E-4BCD-9A1D-BD6B1B50EF9C}" type="presOf" srcId="{8A97416E-2496-49D8-B876-FF1B4E27BBA4}" destId="{1D928B6F-1098-4B0C-A8AF-3EB62BC29C18}" srcOrd="0" destOrd="0" presId="urn:microsoft.com/office/officeart/2005/8/layout/vList2"/>
    <dgm:cxn modelId="{A3D748B1-723B-4E81-964C-EB73C057B25F}" type="presOf" srcId="{EF517A00-7B84-4BE5-B8D6-2D17EA43CD6B}" destId="{F829C068-6492-4D74-843A-0E3027B5EE78}" srcOrd="0" destOrd="0" presId="urn:microsoft.com/office/officeart/2005/8/layout/vList2"/>
    <dgm:cxn modelId="{ABD78DFA-CE4A-4644-A15B-B8D887A3D627}" type="presParOf" srcId="{F829C068-6492-4D74-843A-0E3027B5EE78}" destId="{221C0F32-518D-45BB-B85F-5F055A94CBB1}" srcOrd="0" destOrd="0" presId="urn:microsoft.com/office/officeart/2005/8/layout/vList2"/>
    <dgm:cxn modelId="{351CC3FD-0E16-49DE-BA41-D98469A6DCE0}" type="presParOf" srcId="{F829C068-6492-4D74-843A-0E3027B5EE78}" destId="{9EFF3B76-C68A-4DFF-85E6-65F51B5BC9AC}" srcOrd="1" destOrd="0" presId="urn:microsoft.com/office/officeart/2005/8/layout/vList2"/>
    <dgm:cxn modelId="{E0DAAAAA-0CF0-4B4A-BA8A-C2815EC6F4B3}" type="presParOf" srcId="{F829C068-6492-4D74-843A-0E3027B5EE78}" destId="{1D928B6F-1098-4B0C-A8AF-3EB62BC29C18}" srcOrd="2" destOrd="0" presId="urn:microsoft.com/office/officeart/2005/8/layout/vList2"/>
    <dgm:cxn modelId="{14AD0924-9DD7-48A1-8E2F-9027F3ABC305}" type="presParOf" srcId="{F829C068-6492-4D74-843A-0E3027B5EE78}" destId="{5F76B0DD-F80C-40AC-9204-3020A354CC3C}" srcOrd="3" destOrd="0" presId="urn:microsoft.com/office/officeart/2005/8/layout/vList2"/>
    <dgm:cxn modelId="{1BB7B470-7A6F-4FB9-AB12-ABF49C260DD3}" type="presParOf" srcId="{F829C068-6492-4D74-843A-0E3027B5EE78}" destId="{E5DEE689-166A-48BB-BD78-9D4D5F154432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4F97A1C-A509-4BEB-97E6-05A1C0430F9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53A09EDF-2FB8-4856-8560-D6EF03B98E29}">
      <dgm:prSet/>
      <dgm:spPr/>
      <dgm:t>
        <a:bodyPr/>
        <a:lstStyle/>
        <a:p>
          <a:r>
            <a:rPr lang="en-US" dirty="0"/>
            <a:t>shift focus from the objective and quantitative management of data to the subjective and qualitative understanding of problems</a:t>
          </a:r>
        </a:p>
      </dgm:t>
    </dgm:pt>
    <dgm:pt modelId="{8F2E0CE1-E4A3-4826-8952-EE9FE3A6F494}" type="parTrans" cxnId="{F06DC65D-C23C-4312-ABBF-DA1B52EB2705}">
      <dgm:prSet/>
      <dgm:spPr/>
      <dgm:t>
        <a:bodyPr/>
        <a:lstStyle/>
        <a:p>
          <a:endParaRPr lang="cs-CZ"/>
        </a:p>
      </dgm:t>
    </dgm:pt>
    <dgm:pt modelId="{81250CA8-A64B-40DB-B8D6-2AA61C65014F}" type="sibTrans" cxnId="{F06DC65D-C23C-4312-ABBF-DA1B52EB2705}">
      <dgm:prSet/>
      <dgm:spPr/>
      <dgm:t>
        <a:bodyPr/>
        <a:lstStyle/>
        <a:p>
          <a:endParaRPr lang="cs-CZ"/>
        </a:p>
      </dgm:t>
    </dgm:pt>
    <dgm:pt modelId="{D75EB73F-9C61-4BB3-A9E1-347F209D3C4D}">
      <dgm:prSet/>
      <dgm:spPr/>
      <dgm:t>
        <a:bodyPr/>
        <a:lstStyle/>
        <a:p>
          <a:r>
            <a:rPr lang="en-US" dirty="0"/>
            <a:t>process through which decision makers find solutions to new problems</a:t>
          </a:r>
        </a:p>
      </dgm:t>
    </dgm:pt>
    <dgm:pt modelId="{40DBF3FB-9E48-4C81-A784-BC30A60964A1}" type="parTrans" cxnId="{22D9C87E-6D8C-4BA2-96D3-8DF1AAC67F89}">
      <dgm:prSet/>
      <dgm:spPr/>
      <dgm:t>
        <a:bodyPr/>
        <a:lstStyle/>
        <a:p>
          <a:endParaRPr lang="cs-CZ"/>
        </a:p>
      </dgm:t>
    </dgm:pt>
    <dgm:pt modelId="{720A4662-4046-420E-9C01-F84CA0EBAF79}" type="sibTrans" cxnId="{22D9C87E-6D8C-4BA2-96D3-8DF1AAC67F89}">
      <dgm:prSet/>
      <dgm:spPr/>
      <dgm:t>
        <a:bodyPr/>
        <a:lstStyle/>
        <a:p>
          <a:endParaRPr lang="cs-CZ"/>
        </a:p>
      </dgm:t>
    </dgm:pt>
    <dgm:pt modelId="{4FC8C8C5-6867-412D-971B-802C60791054}">
      <dgm:prSet/>
      <dgm:spPr/>
      <dgm:t>
        <a:bodyPr/>
        <a:lstStyle/>
        <a:p>
          <a:r>
            <a:rPr lang="en-US" dirty="0"/>
            <a:t>more information are useful to solve new problems, only in the case in which the decision maker has the capability to correctly manage and interpret them</a:t>
          </a:r>
        </a:p>
      </dgm:t>
    </dgm:pt>
    <dgm:pt modelId="{C1D1C260-6D4A-4321-A1A6-F8FFFC9DFB3A}" type="parTrans" cxnId="{451009B7-9F95-4D42-8600-C661E58A8973}">
      <dgm:prSet/>
      <dgm:spPr/>
      <dgm:t>
        <a:bodyPr/>
        <a:lstStyle/>
        <a:p>
          <a:endParaRPr lang="cs-CZ"/>
        </a:p>
      </dgm:t>
    </dgm:pt>
    <dgm:pt modelId="{2E087D37-80C8-4828-8DCD-FD490A5F9906}" type="sibTrans" cxnId="{451009B7-9F95-4D42-8600-C661E58A8973}">
      <dgm:prSet/>
      <dgm:spPr/>
      <dgm:t>
        <a:bodyPr/>
        <a:lstStyle/>
        <a:p>
          <a:endParaRPr lang="cs-CZ"/>
        </a:p>
      </dgm:t>
    </dgm:pt>
    <dgm:pt modelId="{18A91C23-41E0-4933-A3FD-3A86B7D77737}">
      <dgm:prSet/>
      <dgm:spPr/>
      <dgm:t>
        <a:bodyPr/>
        <a:lstStyle/>
        <a:p>
          <a:r>
            <a:rPr lang="en-US" dirty="0"/>
            <a:t>Without this, incoming units of information do not help to solve the problem and increase the variety generating entropy and chaos.</a:t>
          </a:r>
        </a:p>
      </dgm:t>
    </dgm:pt>
    <dgm:pt modelId="{F0D5FE57-6CB4-41E2-AB23-9979CE78EE5C}" type="parTrans" cxnId="{8124F97B-C000-4732-ACA9-8E35C27862DB}">
      <dgm:prSet/>
      <dgm:spPr/>
      <dgm:t>
        <a:bodyPr/>
        <a:lstStyle/>
        <a:p>
          <a:endParaRPr lang="cs-CZ"/>
        </a:p>
      </dgm:t>
    </dgm:pt>
    <dgm:pt modelId="{D86CC860-69AB-42FF-8A1D-6EA2184A1BB3}" type="sibTrans" cxnId="{8124F97B-C000-4732-ACA9-8E35C27862DB}">
      <dgm:prSet/>
      <dgm:spPr/>
      <dgm:t>
        <a:bodyPr/>
        <a:lstStyle/>
        <a:p>
          <a:endParaRPr lang="cs-CZ"/>
        </a:p>
      </dgm:t>
    </dgm:pt>
    <dgm:pt modelId="{0DD961E8-3552-418B-B656-23970B1B529A}" type="pres">
      <dgm:prSet presAssocID="{44F97A1C-A509-4BEB-97E6-05A1C0430F91}" presName="linear" presStyleCnt="0">
        <dgm:presLayoutVars>
          <dgm:animLvl val="lvl"/>
          <dgm:resizeHandles val="exact"/>
        </dgm:presLayoutVars>
      </dgm:prSet>
      <dgm:spPr/>
    </dgm:pt>
    <dgm:pt modelId="{DF419A10-8E33-41DC-88C1-D262A03DFC8F}" type="pres">
      <dgm:prSet presAssocID="{53A09EDF-2FB8-4856-8560-D6EF03B98E29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FE80B510-D19F-4217-9F84-3679D788C378}" type="pres">
      <dgm:prSet presAssocID="{81250CA8-A64B-40DB-B8D6-2AA61C65014F}" presName="spacer" presStyleCnt="0"/>
      <dgm:spPr/>
    </dgm:pt>
    <dgm:pt modelId="{B3ECD98A-8CAA-40BF-9511-E4B8B2575BCB}" type="pres">
      <dgm:prSet presAssocID="{D75EB73F-9C61-4BB3-A9E1-347F209D3C4D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1F7494D7-A8FF-48C3-854C-57077B038B07}" type="pres">
      <dgm:prSet presAssocID="{720A4662-4046-420E-9C01-F84CA0EBAF79}" presName="spacer" presStyleCnt="0"/>
      <dgm:spPr/>
    </dgm:pt>
    <dgm:pt modelId="{07C59423-845B-47AC-9067-B0DD56E51EC5}" type="pres">
      <dgm:prSet presAssocID="{4FC8C8C5-6867-412D-971B-802C60791054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4331A99E-9ABB-4319-8305-914451EF24F1}" type="pres">
      <dgm:prSet presAssocID="{2E087D37-80C8-4828-8DCD-FD490A5F9906}" presName="spacer" presStyleCnt="0"/>
      <dgm:spPr/>
    </dgm:pt>
    <dgm:pt modelId="{D81833F1-6877-4E52-9BA3-9CE64ABCED64}" type="pres">
      <dgm:prSet presAssocID="{18A91C23-41E0-4933-A3FD-3A86B7D77737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4EF59A1B-FD13-4629-9195-981DD946B156}" type="presOf" srcId="{18A91C23-41E0-4933-A3FD-3A86B7D77737}" destId="{D81833F1-6877-4E52-9BA3-9CE64ABCED64}" srcOrd="0" destOrd="0" presId="urn:microsoft.com/office/officeart/2005/8/layout/vList2"/>
    <dgm:cxn modelId="{F06DC65D-C23C-4312-ABBF-DA1B52EB2705}" srcId="{44F97A1C-A509-4BEB-97E6-05A1C0430F91}" destId="{53A09EDF-2FB8-4856-8560-D6EF03B98E29}" srcOrd="0" destOrd="0" parTransId="{8F2E0CE1-E4A3-4826-8952-EE9FE3A6F494}" sibTransId="{81250CA8-A64B-40DB-B8D6-2AA61C65014F}"/>
    <dgm:cxn modelId="{5529DC6D-1FD9-4BCA-8061-D678290A8B48}" type="presOf" srcId="{4FC8C8C5-6867-412D-971B-802C60791054}" destId="{07C59423-845B-47AC-9067-B0DD56E51EC5}" srcOrd="0" destOrd="0" presId="urn:microsoft.com/office/officeart/2005/8/layout/vList2"/>
    <dgm:cxn modelId="{8124F97B-C000-4732-ACA9-8E35C27862DB}" srcId="{44F97A1C-A509-4BEB-97E6-05A1C0430F91}" destId="{18A91C23-41E0-4933-A3FD-3A86B7D77737}" srcOrd="3" destOrd="0" parTransId="{F0D5FE57-6CB4-41E2-AB23-9979CE78EE5C}" sibTransId="{D86CC860-69AB-42FF-8A1D-6EA2184A1BB3}"/>
    <dgm:cxn modelId="{22D9C87E-6D8C-4BA2-96D3-8DF1AAC67F89}" srcId="{44F97A1C-A509-4BEB-97E6-05A1C0430F91}" destId="{D75EB73F-9C61-4BB3-A9E1-347F209D3C4D}" srcOrd="1" destOrd="0" parTransId="{40DBF3FB-9E48-4C81-A784-BC30A60964A1}" sibTransId="{720A4662-4046-420E-9C01-F84CA0EBAF79}"/>
    <dgm:cxn modelId="{0589DE8A-E6F3-4DA1-B664-94BD68CF1CB6}" type="presOf" srcId="{D75EB73F-9C61-4BB3-A9E1-347F209D3C4D}" destId="{B3ECD98A-8CAA-40BF-9511-E4B8B2575BCB}" srcOrd="0" destOrd="0" presId="urn:microsoft.com/office/officeart/2005/8/layout/vList2"/>
    <dgm:cxn modelId="{3EDD2695-41DF-4000-981D-D34044E42D7A}" type="presOf" srcId="{44F97A1C-A509-4BEB-97E6-05A1C0430F91}" destId="{0DD961E8-3552-418B-B656-23970B1B529A}" srcOrd="0" destOrd="0" presId="urn:microsoft.com/office/officeart/2005/8/layout/vList2"/>
    <dgm:cxn modelId="{451009B7-9F95-4D42-8600-C661E58A8973}" srcId="{44F97A1C-A509-4BEB-97E6-05A1C0430F91}" destId="{4FC8C8C5-6867-412D-971B-802C60791054}" srcOrd="2" destOrd="0" parTransId="{C1D1C260-6D4A-4321-A1A6-F8FFFC9DFB3A}" sibTransId="{2E087D37-80C8-4828-8DCD-FD490A5F9906}"/>
    <dgm:cxn modelId="{A1787BC3-B969-4F7C-91F8-1E1412FA718F}" type="presOf" srcId="{53A09EDF-2FB8-4856-8560-D6EF03B98E29}" destId="{DF419A10-8E33-41DC-88C1-D262A03DFC8F}" srcOrd="0" destOrd="0" presId="urn:microsoft.com/office/officeart/2005/8/layout/vList2"/>
    <dgm:cxn modelId="{3A2992F1-405E-4958-A4EE-1FD1211F57C6}" type="presParOf" srcId="{0DD961E8-3552-418B-B656-23970B1B529A}" destId="{DF419A10-8E33-41DC-88C1-D262A03DFC8F}" srcOrd="0" destOrd="0" presId="urn:microsoft.com/office/officeart/2005/8/layout/vList2"/>
    <dgm:cxn modelId="{842C0E23-C14F-424B-B1E3-BC519D32A554}" type="presParOf" srcId="{0DD961E8-3552-418B-B656-23970B1B529A}" destId="{FE80B510-D19F-4217-9F84-3679D788C378}" srcOrd="1" destOrd="0" presId="urn:microsoft.com/office/officeart/2005/8/layout/vList2"/>
    <dgm:cxn modelId="{82DAD987-BB7B-41A7-95A7-7D81F3262FB5}" type="presParOf" srcId="{0DD961E8-3552-418B-B656-23970B1B529A}" destId="{B3ECD98A-8CAA-40BF-9511-E4B8B2575BCB}" srcOrd="2" destOrd="0" presId="urn:microsoft.com/office/officeart/2005/8/layout/vList2"/>
    <dgm:cxn modelId="{FA4DFB59-F9F2-47A9-841B-D72B2B52AFA1}" type="presParOf" srcId="{0DD961E8-3552-418B-B656-23970B1B529A}" destId="{1F7494D7-A8FF-48C3-854C-57077B038B07}" srcOrd="3" destOrd="0" presId="urn:microsoft.com/office/officeart/2005/8/layout/vList2"/>
    <dgm:cxn modelId="{CC175C48-4394-4565-B5C0-603C9B3EE981}" type="presParOf" srcId="{0DD961E8-3552-418B-B656-23970B1B529A}" destId="{07C59423-845B-47AC-9067-B0DD56E51EC5}" srcOrd="4" destOrd="0" presId="urn:microsoft.com/office/officeart/2005/8/layout/vList2"/>
    <dgm:cxn modelId="{3D849265-7579-4BA5-853D-CE31C4047A01}" type="presParOf" srcId="{0DD961E8-3552-418B-B656-23970B1B529A}" destId="{4331A99E-9ABB-4319-8305-914451EF24F1}" srcOrd="5" destOrd="0" presId="urn:microsoft.com/office/officeart/2005/8/layout/vList2"/>
    <dgm:cxn modelId="{B8355CC8-9922-4249-BB09-FAC0B49215D8}" type="presParOf" srcId="{0DD961E8-3552-418B-B656-23970B1B529A}" destId="{D81833F1-6877-4E52-9BA3-9CE64ABCED64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7718A62-7B28-48DC-8F74-D0C49FB0FF8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145D6B06-9F66-4581-936F-FC2FCDD7C8ED}">
      <dgm:prSet/>
      <dgm:spPr/>
      <dgm:t>
        <a:bodyPr/>
        <a:lstStyle/>
        <a:p>
          <a:r>
            <a:rPr lang="en-US" dirty="0"/>
            <a:t>The interpretation for data usage</a:t>
          </a:r>
        </a:p>
      </dgm:t>
    </dgm:pt>
    <dgm:pt modelId="{B135CFFB-71D0-454A-A845-BB2711F95D94}" type="parTrans" cxnId="{C8D5050E-3A8B-4643-B672-9E38BEC235BD}">
      <dgm:prSet/>
      <dgm:spPr/>
      <dgm:t>
        <a:bodyPr/>
        <a:lstStyle/>
        <a:p>
          <a:endParaRPr lang="cs-CZ"/>
        </a:p>
      </dgm:t>
    </dgm:pt>
    <dgm:pt modelId="{81844278-0674-4E29-AF86-74D1D12D0951}" type="sibTrans" cxnId="{C8D5050E-3A8B-4643-B672-9E38BEC235BD}">
      <dgm:prSet/>
      <dgm:spPr/>
      <dgm:t>
        <a:bodyPr/>
        <a:lstStyle/>
        <a:p>
          <a:endParaRPr lang="cs-CZ"/>
        </a:p>
      </dgm:t>
    </dgm:pt>
    <dgm:pt modelId="{719D0640-D96D-4F39-9917-510816D81C9B}">
      <dgm:prSet/>
      <dgm:spPr/>
      <dgm:t>
        <a:bodyPr/>
        <a:lstStyle/>
        <a:p>
          <a:r>
            <a:rPr lang="en-US" dirty="0"/>
            <a:t>There is a difference to use a data to make a decision (problem solving)</a:t>
          </a:r>
        </a:p>
      </dgm:t>
    </dgm:pt>
    <dgm:pt modelId="{963D467E-3B53-48B8-A1F1-90FC2FAB9A94}" type="parTrans" cxnId="{00E6EA1D-979F-4833-AF7C-3CAA0A129B12}">
      <dgm:prSet/>
      <dgm:spPr/>
      <dgm:t>
        <a:bodyPr/>
        <a:lstStyle/>
        <a:p>
          <a:endParaRPr lang="cs-CZ"/>
        </a:p>
      </dgm:t>
    </dgm:pt>
    <dgm:pt modelId="{0FB25A4C-54FB-4098-A54A-28CE5BB06102}" type="sibTrans" cxnId="{00E6EA1D-979F-4833-AF7C-3CAA0A129B12}">
      <dgm:prSet/>
      <dgm:spPr/>
      <dgm:t>
        <a:bodyPr/>
        <a:lstStyle/>
        <a:p>
          <a:endParaRPr lang="cs-CZ"/>
        </a:p>
      </dgm:t>
    </dgm:pt>
    <dgm:pt modelId="{F68B12D7-7071-47D3-9048-6577BC4B7A80}">
      <dgm:prSet/>
      <dgm:spPr/>
      <dgm:t>
        <a:bodyPr/>
        <a:lstStyle/>
        <a:p>
          <a:r>
            <a:rPr lang="en-US" dirty="0"/>
            <a:t>Only if we have relevant information schemas</a:t>
          </a:r>
        </a:p>
      </dgm:t>
    </dgm:pt>
    <dgm:pt modelId="{EBE9BFB0-9BCD-456F-83B0-A4D99E4DDDA3}" type="parTrans" cxnId="{3EC446F2-E970-4205-9ABB-200134EF43A5}">
      <dgm:prSet/>
      <dgm:spPr/>
      <dgm:t>
        <a:bodyPr/>
        <a:lstStyle/>
        <a:p>
          <a:endParaRPr lang="cs-CZ"/>
        </a:p>
      </dgm:t>
    </dgm:pt>
    <dgm:pt modelId="{DCE690E4-3DA5-4F54-817D-863F53BA790C}" type="sibTrans" cxnId="{3EC446F2-E970-4205-9ABB-200134EF43A5}">
      <dgm:prSet/>
      <dgm:spPr/>
      <dgm:t>
        <a:bodyPr/>
        <a:lstStyle/>
        <a:p>
          <a:endParaRPr lang="cs-CZ"/>
        </a:p>
      </dgm:t>
    </dgm:pt>
    <dgm:pt modelId="{F13AEE95-418F-4410-AEC2-04062EBCA3EC}">
      <dgm:prSet/>
      <dgm:spPr/>
      <dgm:t>
        <a:bodyPr/>
        <a:lstStyle/>
        <a:p>
          <a:r>
            <a:rPr lang="en-US" dirty="0"/>
            <a:t>Or make a decision and find the data that support it (decision making)</a:t>
          </a:r>
        </a:p>
      </dgm:t>
    </dgm:pt>
    <dgm:pt modelId="{016A49D2-2300-4DBC-BD1D-28A3159A16FF}" type="parTrans" cxnId="{62813106-39B2-4255-A1F7-68BA7A8BE808}">
      <dgm:prSet/>
      <dgm:spPr/>
      <dgm:t>
        <a:bodyPr/>
        <a:lstStyle/>
        <a:p>
          <a:endParaRPr lang="cs-CZ"/>
        </a:p>
      </dgm:t>
    </dgm:pt>
    <dgm:pt modelId="{426EF2D9-361F-410D-9CF2-D1E16F32C397}" type="sibTrans" cxnId="{62813106-39B2-4255-A1F7-68BA7A8BE808}">
      <dgm:prSet/>
      <dgm:spPr/>
      <dgm:t>
        <a:bodyPr/>
        <a:lstStyle/>
        <a:p>
          <a:endParaRPr lang="cs-CZ"/>
        </a:p>
      </dgm:t>
    </dgm:pt>
    <dgm:pt modelId="{BC632904-F794-42FD-8D2E-A01BA9C582A6}">
      <dgm:prSet/>
      <dgm:spPr/>
      <dgm:t>
        <a:bodyPr/>
        <a:lstStyle/>
        <a:p>
          <a:r>
            <a:rPr lang="en-US" dirty="0"/>
            <a:t>Decision maker is using the emotions to find solution, after that we can find data to support or verify its effectiveness</a:t>
          </a:r>
        </a:p>
      </dgm:t>
    </dgm:pt>
    <dgm:pt modelId="{D513826D-2EEF-4833-A411-6800D7F74963}" type="parTrans" cxnId="{294EF8CC-DD76-4E98-B58D-A5746EFDC5E7}">
      <dgm:prSet/>
      <dgm:spPr/>
      <dgm:t>
        <a:bodyPr/>
        <a:lstStyle/>
        <a:p>
          <a:endParaRPr lang="cs-CZ"/>
        </a:p>
      </dgm:t>
    </dgm:pt>
    <dgm:pt modelId="{F908CB90-00F5-44EA-A320-2441E646343E}" type="sibTrans" cxnId="{294EF8CC-DD76-4E98-B58D-A5746EFDC5E7}">
      <dgm:prSet/>
      <dgm:spPr/>
      <dgm:t>
        <a:bodyPr/>
        <a:lstStyle/>
        <a:p>
          <a:endParaRPr lang="cs-CZ"/>
        </a:p>
      </dgm:t>
    </dgm:pt>
    <dgm:pt modelId="{05B66335-815C-4162-B017-F9FA486109B2}" type="pres">
      <dgm:prSet presAssocID="{97718A62-7B28-48DC-8F74-D0C49FB0FF88}" presName="linear" presStyleCnt="0">
        <dgm:presLayoutVars>
          <dgm:animLvl val="lvl"/>
          <dgm:resizeHandles val="exact"/>
        </dgm:presLayoutVars>
      </dgm:prSet>
      <dgm:spPr/>
    </dgm:pt>
    <dgm:pt modelId="{6680DCBF-920A-4E55-9C14-D18CD9537B75}" type="pres">
      <dgm:prSet presAssocID="{145D6B06-9F66-4581-936F-FC2FCDD7C8ED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2D44713C-7E7F-47A1-99ED-936E2D28494F}" type="pres">
      <dgm:prSet presAssocID="{81844278-0674-4E29-AF86-74D1D12D0951}" presName="spacer" presStyleCnt="0"/>
      <dgm:spPr/>
    </dgm:pt>
    <dgm:pt modelId="{C9FA5F9A-60D5-4AD6-9CAE-38A937A352D0}" type="pres">
      <dgm:prSet presAssocID="{719D0640-D96D-4F39-9917-510816D81C9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010A239-E6F4-41C6-9FE0-FF98D73A12FD}" type="pres">
      <dgm:prSet presAssocID="{719D0640-D96D-4F39-9917-510816D81C9B}" presName="childText" presStyleLbl="revTx" presStyleIdx="0" presStyleCnt="2">
        <dgm:presLayoutVars>
          <dgm:bulletEnabled val="1"/>
        </dgm:presLayoutVars>
      </dgm:prSet>
      <dgm:spPr/>
    </dgm:pt>
    <dgm:pt modelId="{26E5CB3E-227C-4FCB-9DA8-147962BC053B}" type="pres">
      <dgm:prSet presAssocID="{F13AEE95-418F-4410-AEC2-04062EBCA3EC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1BA5A91B-0F3E-4259-B239-2BB0627728B3}" type="pres">
      <dgm:prSet presAssocID="{F13AEE95-418F-4410-AEC2-04062EBCA3EC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62813106-39B2-4255-A1F7-68BA7A8BE808}" srcId="{97718A62-7B28-48DC-8F74-D0C49FB0FF88}" destId="{F13AEE95-418F-4410-AEC2-04062EBCA3EC}" srcOrd="2" destOrd="0" parTransId="{016A49D2-2300-4DBC-BD1D-28A3159A16FF}" sibTransId="{426EF2D9-361F-410D-9CF2-D1E16F32C397}"/>
    <dgm:cxn modelId="{C8D5050E-3A8B-4643-B672-9E38BEC235BD}" srcId="{97718A62-7B28-48DC-8F74-D0C49FB0FF88}" destId="{145D6B06-9F66-4581-936F-FC2FCDD7C8ED}" srcOrd="0" destOrd="0" parTransId="{B135CFFB-71D0-454A-A845-BB2711F95D94}" sibTransId="{81844278-0674-4E29-AF86-74D1D12D0951}"/>
    <dgm:cxn modelId="{00E6EA1D-979F-4833-AF7C-3CAA0A129B12}" srcId="{97718A62-7B28-48DC-8F74-D0C49FB0FF88}" destId="{719D0640-D96D-4F39-9917-510816D81C9B}" srcOrd="1" destOrd="0" parTransId="{963D467E-3B53-48B8-A1F1-90FC2FAB9A94}" sibTransId="{0FB25A4C-54FB-4098-A54A-28CE5BB06102}"/>
    <dgm:cxn modelId="{1A32B62B-C809-4B20-8082-6590370A5FE4}" type="presOf" srcId="{145D6B06-9F66-4581-936F-FC2FCDD7C8ED}" destId="{6680DCBF-920A-4E55-9C14-D18CD9537B75}" srcOrd="0" destOrd="0" presId="urn:microsoft.com/office/officeart/2005/8/layout/vList2"/>
    <dgm:cxn modelId="{9E8B5631-D7DB-422A-848E-91F053279BCD}" type="presOf" srcId="{F13AEE95-418F-4410-AEC2-04062EBCA3EC}" destId="{26E5CB3E-227C-4FCB-9DA8-147962BC053B}" srcOrd="0" destOrd="0" presId="urn:microsoft.com/office/officeart/2005/8/layout/vList2"/>
    <dgm:cxn modelId="{F5700284-BE10-4C31-879D-B9D04A25C5E8}" type="presOf" srcId="{97718A62-7B28-48DC-8F74-D0C49FB0FF88}" destId="{05B66335-815C-4162-B017-F9FA486109B2}" srcOrd="0" destOrd="0" presId="urn:microsoft.com/office/officeart/2005/8/layout/vList2"/>
    <dgm:cxn modelId="{BF3CC486-77A7-4FD4-B3D0-79D89627E97A}" type="presOf" srcId="{F68B12D7-7071-47D3-9048-6577BC4B7A80}" destId="{8010A239-E6F4-41C6-9FE0-FF98D73A12FD}" srcOrd="0" destOrd="0" presId="urn:microsoft.com/office/officeart/2005/8/layout/vList2"/>
    <dgm:cxn modelId="{CBE070AE-CB38-4066-9CFD-8BDE1231299B}" type="presOf" srcId="{BC632904-F794-42FD-8D2E-A01BA9C582A6}" destId="{1BA5A91B-0F3E-4259-B239-2BB0627728B3}" srcOrd="0" destOrd="0" presId="urn:microsoft.com/office/officeart/2005/8/layout/vList2"/>
    <dgm:cxn modelId="{294EF8CC-DD76-4E98-B58D-A5746EFDC5E7}" srcId="{F13AEE95-418F-4410-AEC2-04062EBCA3EC}" destId="{BC632904-F794-42FD-8D2E-A01BA9C582A6}" srcOrd="0" destOrd="0" parTransId="{D513826D-2EEF-4833-A411-6800D7F74963}" sibTransId="{F908CB90-00F5-44EA-A320-2441E646343E}"/>
    <dgm:cxn modelId="{3EC446F2-E970-4205-9ABB-200134EF43A5}" srcId="{719D0640-D96D-4F39-9917-510816D81C9B}" destId="{F68B12D7-7071-47D3-9048-6577BC4B7A80}" srcOrd="0" destOrd="0" parTransId="{EBE9BFB0-9BCD-456F-83B0-A4D99E4DDDA3}" sibTransId="{DCE690E4-3DA5-4F54-817D-863F53BA790C}"/>
    <dgm:cxn modelId="{CB198BFB-966C-4035-9205-28B1374F42CA}" type="presOf" srcId="{719D0640-D96D-4F39-9917-510816D81C9B}" destId="{C9FA5F9A-60D5-4AD6-9CAE-38A937A352D0}" srcOrd="0" destOrd="0" presId="urn:microsoft.com/office/officeart/2005/8/layout/vList2"/>
    <dgm:cxn modelId="{992EAE76-D043-4C97-B261-19E9CE877FE5}" type="presParOf" srcId="{05B66335-815C-4162-B017-F9FA486109B2}" destId="{6680DCBF-920A-4E55-9C14-D18CD9537B75}" srcOrd="0" destOrd="0" presId="urn:microsoft.com/office/officeart/2005/8/layout/vList2"/>
    <dgm:cxn modelId="{02E64D59-4E33-443C-90C4-3CFC33F38E50}" type="presParOf" srcId="{05B66335-815C-4162-B017-F9FA486109B2}" destId="{2D44713C-7E7F-47A1-99ED-936E2D28494F}" srcOrd="1" destOrd="0" presId="urn:microsoft.com/office/officeart/2005/8/layout/vList2"/>
    <dgm:cxn modelId="{9208C083-BCC7-4F31-AE02-E8FE36A99976}" type="presParOf" srcId="{05B66335-815C-4162-B017-F9FA486109B2}" destId="{C9FA5F9A-60D5-4AD6-9CAE-38A937A352D0}" srcOrd="2" destOrd="0" presId="urn:microsoft.com/office/officeart/2005/8/layout/vList2"/>
    <dgm:cxn modelId="{60B88CF6-52DE-46A4-A02F-CADD49099266}" type="presParOf" srcId="{05B66335-815C-4162-B017-F9FA486109B2}" destId="{8010A239-E6F4-41C6-9FE0-FF98D73A12FD}" srcOrd="3" destOrd="0" presId="urn:microsoft.com/office/officeart/2005/8/layout/vList2"/>
    <dgm:cxn modelId="{490456F9-76CE-4225-AF3F-0842593519CA}" type="presParOf" srcId="{05B66335-815C-4162-B017-F9FA486109B2}" destId="{26E5CB3E-227C-4FCB-9DA8-147962BC053B}" srcOrd="4" destOrd="0" presId="urn:microsoft.com/office/officeart/2005/8/layout/vList2"/>
    <dgm:cxn modelId="{56CAA062-D518-41B5-94A4-01D11A2AB4A1}" type="presParOf" srcId="{05B66335-815C-4162-B017-F9FA486109B2}" destId="{1BA5A91B-0F3E-4259-B239-2BB0627728B3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FF96A43-9671-4D04-A63C-DDB653BE470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1A6E2BAD-641F-4BB5-9D8F-143BD94927D7}">
      <dgm:prSet/>
      <dgm:spPr/>
      <dgm:t>
        <a:bodyPr/>
        <a:lstStyle/>
        <a:p>
          <a:r>
            <a:rPr lang="en-US" dirty="0"/>
            <a:t>• </a:t>
          </a:r>
          <a:r>
            <a:rPr lang="en-US" i="1" dirty="0"/>
            <a:t>Information units </a:t>
          </a:r>
          <a:r>
            <a:rPr lang="en-US" dirty="0"/>
            <a:t>represent the ‘structural’ composition of knowledge in terms of the total amount of data held by the system.</a:t>
          </a:r>
        </a:p>
      </dgm:t>
    </dgm:pt>
    <dgm:pt modelId="{ECB2CBE9-572F-4A64-93E8-316BFFE61AEC}" type="parTrans" cxnId="{A980C0E3-B418-4A57-9CF6-307D5B0C82F4}">
      <dgm:prSet/>
      <dgm:spPr/>
      <dgm:t>
        <a:bodyPr/>
        <a:lstStyle/>
        <a:p>
          <a:endParaRPr lang="cs-CZ"/>
        </a:p>
      </dgm:t>
    </dgm:pt>
    <dgm:pt modelId="{C825266F-4100-4F87-A3EB-4E42E1A73C81}" type="sibTrans" cxnId="{A980C0E3-B418-4A57-9CF6-307D5B0C82F4}">
      <dgm:prSet/>
      <dgm:spPr/>
      <dgm:t>
        <a:bodyPr/>
        <a:lstStyle/>
        <a:p>
          <a:endParaRPr lang="cs-CZ"/>
        </a:p>
      </dgm:t>
    </dgm:pt>
    <dgm:pt modelId="{DA27E182-291F-4987-841B-9935B4B34BD1}">
      <dgm:prSet/>
      <dgm:spPr/>
      <dgm:t>
        <a:bodyPr/>
        <a:lstStyle/>
        <a:p>
          <a:r>
            <a:rPr lang="en-US" dirty="0"/>
            <a:t>• </a:t>
          </a:r>
          <a:r>
            <a:rPr lang="en-US" i="1" dirty="0"/>
            <a:t>Interpretation schemes </a:t>
          </a:r>
          <a:r>
            <a:rPr lang="en-US" dirty="0"/>
            <a:t>represent the system’s organization of information variety.</a:t>
          </a:r>
        </a:p>
      </dgm:t>
    </dgm:pt>
    <dgm:pt modelId="{7937D9E3-B102-42AA-8964-8884A4054B65}" type="parTrans" cxnId="{A846B676-48E1-44FB-BC5F-A656AE01AC08}">
      <dgm:prSet/>
      <dgm:spPr/>
      <dgm:t>
        <a:bodyPr/>
        <a:lstStyle/>
        <a:p>
          <a:endParaRPr lang="cs-CZ"/>
        </a:p>
      </dgm:t>
    </dgm:pt>
    <dgm:pt modelId="{82B96185-0722-48CB-ACF3-93AEDA07D98F}" type="sibTrans" cxnId="{A846B676-48E1-44FB-BC5F-A656AE01AC08}">
      <dgm:prSet/>
      <dgm:spPr/>
      <dgm:t>
        <a:bodyPr/>
        <a:lstStyle/>
        <a:p>
          <a:endParaRPr lang="cs-CZ"/>
        </a:p>
      </dgm:t>
    </dgm:pt>
    <dgm:pt modelId="{EBF85098-67DA-4F30-88F5-3C3D3E148B2F}">
      <dgm:prSet/>
      <dgm:spPr/>
      <dgm:t>
        <a:bodyPr/>
        <a:lstStyle/>
        <a:p>
          <a:r>
            <a:rPr lang="en-US" dirty="0"/>
            <a:t>• </a:t>
          </a:r>
          <a:r>
            <a:rPr lang="en-US" i="1" dirty="0"/>
            <a:t>Categorical values </a:t>
          </a:r>
          <a:r>
            <a:rPr lang="en-US" dirty="0"/>
            <a:t>represent the system’s values and strong beliefs that affect the personality and identity of the system over the time.</a:t>
          </a:r>
        </a:p>
      </dgm:t>
    </dgm:pt>
    <dgm:pt modelId="{28B67599-8597-4492-A9BA-DE41A93DAF10}" type="parTrans" cxnId="{8D78D9A1-7CEE-4C93-870B-187741E86202}">
      <dgm:prSet/>
      <dgm:spPr/>
      <dgm:t>
        <a:bodyPr/>
        <a:lstStyle/>
        <a:p>
          <a:endParaRPr lang="cs-CZ"/>
        </a:p>
      </dgm:t>
    </dgm:pt>
    <dgm:pt modelId="{4EAE3280-C67C-4CB6-B4F9-8D6E32F68871}" type="sibTrans" cxnId="{8D78D9A1-7CEE-4C93-870B-187741E86202}">
      <dgm:prSet/>
      <dgm:spPr/>
      <dgm:t>
        <a:bodyPr/>
        <a:lstStyle/>
        <a:p>
          <a:endParaRPr lang="cs-CZ"/>
        </a:p>
      </dgm:t>
    </dgm:pt>
    <dgm:pt modelId="{15D7BBAF-1DBF-40E2-A95C-CC325888202D}" type="pres">
      <dgm:prSet presAssocID="{AFF96A43-9671-4D04-A63C-DDB653BE4706}" presName="linear" presStyleCnt="0">
        <dgm:presLayoutVars>
          <dgm:animLvl val="lvl"/>
          <dgm:resizeHandles val="exact"/>
        </dgm:presLayoutVars>
      </dgm:prSet>
      <dgm:spPr/>
    </dgm:pt>
    <dgm:pt modelId="{EB2B8A77-8DC6-4769-B6E4-193A346D3828}" type="pres">
      <dgm:prSet presAssocID="{1A6E2BAD-641F-4BB5-9D8F-143BD94927D7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0A67C5E-7166-4B1D-B6B8-FF81AA310215}" type="pres">
      <dgm:prSet presAssocID="{C825266F-4100-4F87-A3EB-4E42E1A73C81}" presName="spacer" presStyleCnt="0"/>
      <dgm:spPr/>
    </dgm:pt>
    <dgm:pt modelId="{D30A04FE-8CD7-41F9-84FD-55E70EBC5D5F}" type="pres">
      <dgm:prSet presAssocID="{DA27E182-291F-4987-841B-9935B4B34BD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D483A4BA-991D-441A-B084-A170E7C91AEA}" type="pres">
      <dgm:prSet presAssocID="{82B96185-0722-48CB-ACF3-93AEDA07D98F}" presName="spacer" presStyleCnt="0"/>
      <dgm:spPr/>
    </dgm:pt>
    <dgm:pt modelId="{0269E8C5-9CB7-44D5-AF9F-AA885D2B79B7}" type="pres">
      <dgm:prSet presAssocID="{EBF85098-67DA-4F30-88F5-3C3D3E148B2F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8C944F0E-3842-44BD-8594-E12301478204}" type="presOf" srcId="{EBF85098-67DA-4F30-88F5-3C3D3E148B2F}" destId="{0269E8C5-9CB7-44D5-AF9F-AA885D2B79B7}" srcOrd="0" destOrd="0" presId="urn:microsoft.com/office/officeart/2005/8/layout/vList2"/>
    <dgm:cxn modelId="{A846B676-48E1-44FB-BC5F-A656AE01AC08}" srcId="{AFF96A43-9671-4D04-A63C-DDB653BE4706}" destId="{DA27E182-291F-4987-841B-9935B4B34BD1}" srcOrd="1" destOrd="0" parTransId="{7937D9E3-B102-42AA-8964-8884A4054B65}" sibTransId="{82B96185-0722-48CB-ACF3-93AEDA07D98F}"/>
    <dgm:cxn modelId="{BA5BD989-E8C2-4B2C-8F38-2B424B9655D5}" type="presOf" srcId="{1A6E2BAD-641F-4BB5-9D8F-143BD94927D7}" destId="{EB2B8A77-8DC6-4769-B6E4-193A346D3828}" srcOrd="0" destOrd="0" presId="urn:microsoft.com/office/officeart/2005/8/layout/vList2"/>
    <dgm:cxn modelId="{E2BC8D99-24EA-4DE2-97DA-A67ED759F046}" type="presOf" srcId="{AFF96A43-9671-4D04-A63C-DDB653BE4706}" destId="{15D7BBAF-1DBF-40E2-A95C-CC325888202D}" srcOrd="0" destOrd="0" presId="urn:microsoft.com/office/officeart/2005/8/layout/vList2"/>
    <dgm:cxn modelId="{8D78D9A1-7CEE-4C93-870B-187741E86202}" srcId="{AFF96A43-9671-4D04-A63C-DDB653BE4706}" destId="{EBF85098-67DA-4F30-88F5-3C3D3E148B2F}" srcOrd="2" destOrd="0" parTransId="{28B67599-8597-4492-A9BA-DE41A93DAF10}" sibTransId="{4EAE3280-C67C-4CB6-B4F9-8D6E32F68871}"/>
    <dgm:cxn modelId="{A980C0E3-B418-4A57-9CF6-307D5B0C82F4}" srcId="{AFF96A43-9671-4D04-A63C-DDB653BE4706}" destId="{1A6E2BAD-641F-4BB5-9D8F-143BD94927D7}" srcOrd="0" destOrd="0" parTransId="{ECB2CBE9-572F-4A64-93E8-316BFFE61AEC}" sibTransId="{C825266F-4100-4F87-A3EB-4E42E1A73C81}"/>
    <dgm:cxn modelId="{D5B4A2FC-4B59-4A86-94AB-4259BC78A373}" type="presOf" srcId="{DA27E182-291F-4987-841B-9935B4B34BD1}" destId="{D30A04FE-8CD7-41F9-84FD-55E70EBC5D5F}" srcOrd="0" destOrd="0" presId="urn:microsoft.com/office/officeart/2005/8/layout/vList2"/>
    <dgm:cxn modelId="{5D211A8F-3026-44D4-BD8F-E633BCF8D711}" type="presParOf" srcId="{15D7BBAF-1DBF-40E2-A95C-CC325888202D}" destId="{EB2B8A77-8DC6-4769-B6E4-193A346D3828}" srcOrd="0" destOrd="0" presId="urn:microsoft.com/office/officeart/2005/8/layout/vList2"/>
    <dgm:cxn modelId="{20515233-9EAB-45A2-AA49-37A1E0B1F9F4}" type="presParOf" srcId="{15D7BBAF-1DBF-40E2-A95C-CC325888202D}" destId="{40A67C5E-7166-4B1D-B6B8-FF81AA310215}" srcOrd="1" destOrd="0" presId="urn:microsoft.com/office/officeart/2005/8/layout/vList2"/>
    <dgm:cxn modelId="{F68CCE04-B29B-4594-828F-F45DADED0742}" type="presParOf" srcId="{15D7BBAF-1DBF-40E2-A95C-CC325888202D}" destId="{D30A04FE-8CD7-41F9-84FD-55E70EBC5D5F}" srcOrd="2" destOrd="0" presId="urn:microsoft.com/office/officeart/2005/8/layout/vList2"/>
    <dgm:cxn modelId="{A34B5144-5BB1-4C9B-B750-BCA06F26616F}" type="presParOf" srcId="{15D7BBAF-1DBF-40E2-A95C-CC325888202D}" destId="{D483A4BA-991D-441A-B084-A170E7C91AEA}" srcOrd="3" destOrd="0" presId="urn:microsoft.com/office/officeart/2005/8/layout/vList2"/>
    <dgm:cxn modelId="{0828D725-43A3-4D65-8381-CF827B24AD9E}" type="presParOf" srcId="{15D7BBAF-1DBF-40E2-A95C-CC325888202D}" destId="{0269E8C5-9CB7-44D5-AF9F-AA885D2B79B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7D3C461-943B-42CC-B759-5B243E88549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F9733CCD-AB65-4C4B-8605-46B7F7D91972}">
      <dgm:prSet/>
      <dgm:spPr/>
      <dgm:t>
        <a:bodyPr/>
        <a:lstStyle/>
        <a:p>
          <a:r>
            <a:rPr lang="en-US" dirty="0"/>
            <a:t>Data collected as for example Open Data are basic, essential part for the city development</a:t>
          </a:r>
        </a:p>
      </dgm:t>
    </dgm:pt>
    <dgm:pt modelId="{B4FF68C7-8E8E-424C-8AD8-4B916AD43509}" type="parTrans" cxnId="{F5930D20-6868-4FC7-ADF2-34470A907AA9}">
      <dgm:prSet/>
      <dgm:spPr/>
      <dgm:t>
        <a:bodyPr/>
        <a:lstStyle/>
        <a:p>
          <a:endParaRPr lang="cs-CZ"/>
        </a:p>
      </dgm:t>
    </dgm:pt>
    <dgm:pt modelId="{BE6A21B6-FBE1-43E4-8F6A-BA1211BD1CFE}" type="sibTrans" cxnId="{F5930D20-6868-4FC7-ADF2-34470A907AA9}">
      <dgm:prSet/>
      <dgm:spPr/>
      <dgm:t>
        <a:bodyPr/>
        <a:lstStyle/>
        <a:p>
          <a:endParaRPr lang="cs-CZ"/>
        </a:p>
      </dgm:t>
    </dgm:pt>
    <dgm:pt modelId="{897D2C87-4634-49D8-B59E-78AE7BB64F5C}">
      <dgm:prSet/>
      <dgm:spPr/>
      <dgm:t>
        <a:bodyPr/>
        <a:lstStyle/>
        <a:p>
          <a:r>
            <a:rPr lang="en-US" dirty="0"/>
            <a:t>Without skills of decision makers to interpret them to solve the problem or use them to support their decisions the data are purposeless</a:t>
          </a:r>
        </a:p>
      </dgm:t>
    </dgm:pt>
    <dgm:pt modelId="{9EAA81AB-55C1-4F33-8A46-D8D56B653B03}" type="parTrans" cxnId="{AA3BAA28-7596-441A-9B89-2982E42E86BA}">
      <dgm:prSet/>
      <dgm:spPr/>
      <dgm:t>
        <a:bodyPr/>
        <a:lstStyle/>
        <a:p>
          <a:endParaRPr lang="cs-CZ"/>
        </a:p>
      </dgm:t>
    </dgm:pt>
    <dgm:pt modelId="{5B7FEF3B-3E2A-4C50-A924-07231D2D596B}" type="sibTrans" cxnId="{AA3BAA28-7596-441A-9B89-2982E42E86BA}">
      <dgm:prSet/>
      <dgm:spPr/>
      <dgm:t>
        <a:bodyPr/>
        <a:lstStyle/>
        <a:p>
          <a:endParaRPr lang="cs-CZ"/>
        </a:p>
      </dgm:t>
    </dgm:pt>
    <dgm:pt modelId="{2CC1841D-1727-4850-8051-420BB671366B}">
      <dgm:prSet/>
      <dgm:spPr/>
      <dgm:t>
        <a:bodyPr/>
        <a:lstStyle/>
        <a:p>
          <a:r>
            <a:rPr lang="en-US" dirty="0"/>
            <a:t>However, to understand the data complexity and their usage, we must increase the data collected and the entropy</a:t>
          </a:r>
        </a:p>
      </dgm:t>
    </dgm:pt>
    <dgm:pt modelId="{EB33C574-18A5-431B-BB8E-C6FED00F383F}" type="parTrans" cxnId="{6AC69681-7281-4AA2-88E9-7B8E749569A9}">
      <dgm:prSet/>
      <dgm:spPr/>
      <dgm:t>
        <a:bodyPr/>
        <a:lstStyle/>
        <a:p>
          <a:endParaRPr lang="cs-CZ"/>
        </a:p>
      </dgm:t>
    </dgm:pt>
    <dgm:pt modelId="{C7D7FE1F-2C72-4484-9B08-F1D1ABE7A668}" type="sibTrans" cxnId="{6AC69681-7281-4AA2-88E9-7B8E749569A9}">
      <dgm:prSet/>
      <dgm:spPr/>
      <dgm:t>
        <a:bodyPr/>
        <a:lstStyle/>
        <a:p>
          <a:endParaRPr lang="cs-CZ"/>
        </a:p>
      </dgm:t>
    </dgm:pt>
    <dgm:pt modelId="{1D8063BE-59AC-44E9-B35E-149418FC3A5A}">
      <dgm:prSet/>
      <dgm:spPr/>
      <dgm:t>
        <a:bodyPr/>
        <a:lstStyle/>
        <a:p>
          <a:r>
            <a:rPr lang="en-US" dirty="0"/>
            <a:t>Only by this pressure (4C) it is possible to increase the probability of the finding the right solution</a:t>
          </a:r>
        </a:p>
      </dgm:t>
    </dgm:pt>
    <dgm:pt modelId="{6268D4AC-ECAB-4F38-89E1-AD3D956B2770}" type="parTrans" cxnId="{CFB68366-95AA-4396-A5BE-C7D9DC14E1B5}">
      <dgm:prSet/>
      <dgm:spPr/>
      <dgm:t>
        <a:bodyPr/>
        <a:lstStyle/>
        <a:p>
          <a:endParaRPr lang="cs-CZ"/>
        </a:p>
      </dgm:t>
    </dgm:pt>
    <dgm:pt modelId="{BC27EF6C-2B80-49D6-96C3-E0023F1CDC42}" type="sibTrans" cxnId="{CFB68366-95AA-4396-A5BE-C7D9DC14E1B5}">
      <dgm:prSet/>
      <dgm:spPr/>
      <dgm:t>
        <a:bodyPr/>
        <a:lstStyle/>
        <a:p>
          <a:endParaRPr lang="cs-CZ"/>
        </a:p>
      </dgm:t>
    </dgm:pt>
    <dgm:pt modelId="{3E235CEE-BC60-464F-985B-70E6FA6495AA}" type="pres">
      <dgm:prSet presAssocID="{07D3C461-943B-42CC-B759-5B243E88549D}" presName="linear" presStyleCnt="0">
        <dgm:presLayoutVars>
          <dgm:animLvl val="lvl"/>
          <dgm:resizeHandles val="exact"/>
        </dgm:presLayoutVars>
      </dgm:prSet>
      <dgm:spPr/>
    </dgm:pt>
    <dgm:pt modelId="{54D58FD7-FE22-4F20-9BDD-C37D9D6B243F}" type="pres">
      <dgm:prSet presAssocID="{F9733CCD-AB65-4C4B-8605-46B7F7D91972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7A69B0EB-5428-4484-8519-9530C4DE5CA0}" type="pres">
      <dgm:prSet presAssocID="{BE6A21B6-FBE1-43E4-8F6A-BA1211BD1CFE}" presName="spacer" presStyleCnt="0"/>
      <dgm:spPr/>
    </dgm:pt>
    <dgm:pt modelId="{B68909B0-1DB9-4886-B4B5-03E4D2143459}" type="pres">
      <dgm:prSet presAssocID="{897D2C87-4634-49D8-B59E-78AE7BB64F5C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649B0175-7B9D-416D-82B7-B573E80775C3}" type="pres">
      <dgm:prSet presAssocID="{5B7FEF3B-3E2A-4C50-A924-07231D2D596B}" presName="spacer" presStyleCnt="0"/>
      <dgm:spPr/>
    </dgm:pt>
    <dgm:pt modelId="{CCABEF78-B4AA-411B-BD1E-4C073EE97E9D}" type="pres">
      <dgm:prSet presAssocID="{2CC1841D-1727-4850-8051-420BB671366B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E3438607-2B86-4ED1-8229-CA3CC0703594}" type="pres">
      <dgm:prSet presAssocID="{C7D7FE1F-2C72-4484-9B08-F1D1ABE7A668}" presName="spacer" presStyleCnt="0"/>
      <dgm:spPr/>
    </dgm:pt>
    <dgm:pt modelId="{0E2F794C-1C86-45CE-9421-8491A77CF372}" type="pres">
      <dgm:prSet presAssocID="{1D8063BE-59AC-44E9-B35E-149418FC3A5A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F5930D20-6868-4FC7-ADF2-34470A907AA9}" srcId="{07D3C461-943B-42CC-B759-5B243E88549D}" destId="{F9733CCD-AB65-4C4B-8605-46B7F7D91972}" srcOrd="0" destOrd="0" parTransId="{B4FF68C7-8E8E-424C-8AD8-4B916AD43509}" sibTransId="{BE6A21B6-FBE1-43E4-8F6A-BA1211BD1CFE}"/>
    <dgm:cxn modelId="{AA3BAA28-7596-441A-9B89-2982E42E86BA}" srcId="{07D3C461-943B-42CC-B759-5B243E88549D}" destId="{897D2C87-4634-49D8-B59E-78AE7BB64F5C}" srcOrd="1" destOrd="0" parTransId="{9EAA81AB-55C1-4F33-8A46-D8D56B653B03}" sibTransId="{5B7FEF3B-3E2A-4C50-A924-07231D2D596B}"/>
    <dgm:cxn modelId="{324C4631-F906-4CCD-92C3-502225A36CD5}" type="presOf" srcId="{07D3C461-943B-42CC-B759-5B243E88549D}" destId="{3E235CEE-BC60-464F-985B-70E6FA6495AA}" srcOrd="0" destOrd="0" presId="urn:microsoft.com/office/officeart/2005/8/layout/vList2"/>
    <dgm:cxn modelId="{CFB68366-95AA-4396-A5BE-C7D9DC14E1B5}" srcId="{07D3C461-943B-42CC-B759-5B243E88549D}" destId="{1D8063BE-59AC-44E9-B35E-149418FC3A5A}" srcOrd="3" destOrd="0" parTransId="{6268D4AC-ECAB-4F38-89E1-AD3D956B2770}" sibTransId="{BC27EF6C-2B80-49D6-96C3-E0023F1CDC42}"/>
    <dgm:cxn modelId="{DB1DA377-CE5D-464B-96E9-83DDFEE91FB1}" type="presOf" srcId="{F9733CCD-AB65-4C4B-8605-46B7F7D91972}" destId="{54D58FD7-FE22-4F20-9BDD-C37D9D6B243F}" srcOrd="0" destOrd="0" presId="urn:microsoft.com/office/officeart/2005/8/layout/vList2"/>
    <dgm:cxn modelId="{5CCAC37C-29C1-490B-A1A4-75F75D890210}" type="presOf" srcId="{1D8063BE-59AC-44E9-B35E-149418FC3A5A}" destId="{0E2F794C-1C86-45CE-9421-8491A77CF372}" srcOrd="0" destOrd="0" presId="urn:microsoft.com/office/officeart/2005/8/layout/vList2"/>
    <dgm:cxn modelId="{6AC69681-7281-4AA2-88E9-7B8E749569A9}" srcId="{07D3C461-943B-42CC-B759-5B243E88549D}" destId="{2CC1841D-1727-4850-8051-420BB671366B}" srcOrd="2" destOrd="0" parTransId="{EB33C574-18A5-431B-BB8E-C6FED00F383F}" sibTransId="{C7D7FE1F-2C72-4484-9B08-F1D1ABE7A668}"/>
    <dgm:cxn modelId="{057353AC-BD3E-4069-BC6B-9CDE057180A6}" type="presOf" srcId="{2CC1841D-1727-4850-8051-420BB671366B}" destId="{CCABEF78-B4AA-411B-BD1E-4C073EE97E9D}" srcOrd="0" destOrd="0" presId="urn:microsoft.com/office/officeart/2005/8/layout/vList2"/>
    <dgm:cxn modelId="{5774F3F2-B89F-49BF-800D-56EAC673589B}" type="presOf" srcId="{897D2C87-4634-49D8-B59E-78AE7BB64F5C}" destId="{B68909B0-1DB9-4886-B4B5-03E4D2143459}" srcOrd="0" destOrd="0" presId="urn:microsoft.com/office/officeart/2005/8/layout/vList2"/>
    <dgm:cxn modelId="{9C55CCFD-80F3-4AF9-8E84-2F5FE78D8A5B}" type="presParOf" srcId="{3E235CEE-BC60-464F-985B-70E6FA6495AA}" destId="{54D58FD7-FE22-4F20-9BDD-C37D9D6B243F}" srcOrd="0" destOrd="0" presId="urn:microsoft.com/office/officeart/2005/8/layout/vList2"/>
    <dgm:cxn modelId="{41D93A57-43F7-4A8B-879C-6D57370C89E0}" type="presParOf" srcId="{3E235CEE-BC60-464F-985B-70E6FA6495AA}" destId="{7A69B0EB-5428-4484-8519-9530C4DE5CA0}" srcOrd="1" destOrd="0" presId="urn:microsoft.com/office/officeart/2005/8/layout/vList2"/>
    <dgm:cxn modelId="{C7DF180D-4456-4BBE-9416-DE2593B1823D}" type="presParOf" srcId="{3E235CEE-BC60-464F-985B-70E6FA6495AA}" destId="{B68909B0-1DB9-4886-B4B5-03E4D2143459}" srcOrd="2" destOrd="0" presId="urn:microsoft.com/office/officeart/2005/8/layout/vList2"/>
    <dgm:cxn modelId="{8A313F73-982C-4861-B1CC-60E2A9904006}" type="presParOf" srcId="{3E235CEE-BC60-464F-985B-70E6FA6495AA}" destId="{649B0175-7B9D-416D-82B7-B573E80775C3}" srcOrd="3" destOrd="0" presId="urn:microsoft.com/office/officeart/2005/8/layout/vList2"/>
    <dgm:cxn modelId="{930EF9BA-5C24-46C5-9DAD-61654DAEFED1}" type="presParOf" srcId="{3E235CEE-BC60-464F-985B-70E6FA6495AA}" destId="{CCABEF78-B4AA-411B-BD1E-4C073EE97E9D}" srcOrd="4" destOrd="0" presId="urn:microsoft.com/office/officeart/2005/8/layout/vList2"/>
    <dgm:cxn modelId="{DDDC8AAB-793F-4FD5-BBD6-46566AD17873}" type="presParOf" srcId="{3E235CEE-BC60-464F-985B-70E6FA6495AA}" destId="{E3438607-2B86-4ED1-8229-CA3CC0703594}" srcOrd="5" destOrd="0" presId="urn:microsoft.com/office/officeart/2005/8/layout/vList2"/>
    <dgm:cxn modelId="{166F19A5-5C85-4469-8D90-D2598B8916BB}" type="presParOf" srcId="{3E235CEE-BC60-464F-985B-70E6FA6495AA}" destId="{0E2F794C-1C86-45CE-9421-8491A77CF372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93729C4-5483-4C39-99B8-B85127FA7D07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D5D9196-E139-4B72-B334-3D502F0F7006}">
      <dgm:prSet/>
      <dgm:spPr/>
      <dgm:t>
        <a:bodyPr/>
        <a:lstStyle/>
        <a:p>
          <a:r>
            <a:rPr lang="en-US" b="1" dirty="0"/>
            <a:t>You don‘t need 100% follow this structure, feel free to add something that suit your project</a:t>
          </a:r>
          <a:endParaRPr lang="en-US" dirty="0"/>
        </a:p>
      </dgm:t>
    </dgm:pt>
    <dgm:pt modelId="{4029482A-6BA1-4AC9-A406-AC484C26BC80}" type="parTrans" cxnId="{A040EBED-4723-4874-BB06-28C1878B1C65}">
      <dgm:prSet/>
      <dgm:spPr/>
      <dgm:t>
        <a:bodyPr/>
        <a:lstStyle/>
        <a:p>
          <a:endParaRPr lang="en-US"/>
        </a:p>
      </dgm:t>
    </dgm:pt>
    <dgm:pt modelId="{2A07DC21-660A-4B80-99C1-C83E64ACD145}" type="sibTrans" cxnId="{A040EBED-4723-4874-BB06-28C1878B1C65}">
      <dgm:prSet/>
      <dgm:spPr/>
      <dgm:t>
        <a:bodyPr/>
        <a:lstStyle/>
        <a:p>
          <a:endParaRPr lang="en-US"/>
        </a:p>
      </dgm:t>
    </dgm:pt>
    <dgm:pt modelId="{B1E5BF4D-5373-4EB1-BAFC-FF17562988F1}">
      <dgm:prSet/>
      <dgm:spPr/>
      <dgm:t>
        <a:bodyPr/>
        <a:lstStyle/>
        <a:p>
          <a:r>
            <a:rPr lang="en-US" b="1" dirty="0"/>
            <a:t>Project title</a:t>
          </a:r>
          <a:endParaRPr lang="en-US" dirty="0"/>
        </a:p>
      </dgm:t>
    </dgm:pt>
    <dgm:pt modelId="{86CCCCF1-1BC1-455E-9397-B5A224A47BB6}" type="parTrans" cxnId="{8FE2FE29-1107-40F4-A84B-5DFE662F844A}">
      <dgm:prSet/>
      <dgm:spPr/>
      <dgm:t>
        <a:bodyPr/>
        <a:lstStyle/>
        <a:p>
          <a:endParaRPr lang="en-US"/>
        </a:p>
      </dgm:t>
    </dgm:pt>
    <dgm:pt modelId="{F3142CD6-5DA4-43FB-9006-D9C4320B9938}" type="sibTrans" cxnId="{8FE2FE29-1107-40F4-A84B-5DFE662F844A}">
      <dgm:prSet/>
      <dgm:spPr/>
      <dgm:t>
        <a:bodyPr/>
        <a:lstStyle/>
        <a:p>
          <a:endParaRPr lang="en-US"/>
        </a:p>
      </dgm:t>
    </dgm:pt>
    <dgm:pt modelId="{E298590B-1EFA-4069-9804-651705B13D8B}">
      <dgm:prSet/>
      <dgm:spPr/>
      <dgm:t>
        <a:bodyPr/>
        <a:lstStyle/>
        <a:p>
          <a:r>
            <a:rPr lang="en-US" b="1" dirty="0"/>
            <a:t>Scenario</a:t>
          </a:r>
          <a:endParaRPr lang="en-US" dirty="0"/>
        </a:p>
      </dgm:t>
    </dgm:pt>
    <dgm:pt modelId="{78838CB8-5EBE-4B41-8311-67988B3C3CB2}" type="parTrans" cxnId="{F60F1038-CAD4-447F-9D8B-1B1478707B13}">
      <dgm:prSet/>
      <dgm:spPr/>
      <dgm:t>
        <a:bodyPr/>
        <a:lstStyle/>
        <a:p>
          <a:endParaRPr lang="en-US"/>
        </a:p>
      </dgm:t>
    </dgm:pt>
    <dgm:pt modelId="{209723C0-A812-45FA-9740-D02DE9BAE066}" type="sibTrans" cxnId="{F60F1038-CAD4-447F-9D8B-1B1478707B13}">
      <dgm:prSet/>
      <dgm:spPr/>
      <dgm:t>
        <a:bodyPr/>
        <a:lstStyle/>
        <a:p>
          <a:endParaRPr lang="en-US"/>
        </a:p>
      </dgm:t>
    </dgm:pt>
    <dgm:pt modelId="{7CEB338C-A1C9-492E-9124-9EAD20BFD9B0}">
      <dgm:prSet/>
      <dgm:spPr/>
      <dgm:t>
        <a:bodyPr/>
        <a:lstStyle/>
        <a:p>
          <a:r>
            <a:rPr lang="en-US" b="1" dirty="0"/>
            <a:t>Modelling </a:t>
          </a:r>
          <a:r>
            <a:rPr lang="en-US" dirty="0"/>
            <a:t>–</a:t>
          </a:r>
          <a:r>
            <a:rPr lang="en-US" b="1" dirty="0"/>
            <a:t> </a:t>
          </a:r>
          <a:r>
            <a:rPr lang="en-US" dirty="0"/>
            <a:t>model the Scenario</a:t>
          </a:r>
        </a:p>
      </dgm:t>
    </dgm:pt>
    <dgm:pt modelId="{E8EE7C3E-3C3C-405F-9E50-36B6B805A0A4}" type="parTrans" cxnId="{D12AD631-E45C-4473-A494-42E3AB3E7757}">
      <dgm:prSet/>
      <dgm:spPr/>
      <dgm:t>
        <a:bodyPr/>
        <a:lstStyle/>
        <a:p>
          <a:endParaRPr lang="en-US"/>
        </a:p>
      </dgm:t>
    </dgm:pt>
    <dgm:pt modelId="{E21197C4-9873-4E4C-9D8D-1693332B8AB8}" type="sibTrans" cxnId="{D12AD631-E45C-4473-A494-42E3AB3E7757}">
      <dgm:prSet/>
      <dgm:spPr/>
      <dgm:t>
        <a:bodyPr/>
        <a:lstStyle/>
        <a:p>
          <a:endParaRPr lang="en-US"/>
        </a:p>
      </dgm:t>
    </dgm:pt>
    <dgm:pt modelId="{CBB79307-72C9-4F75-9793-5B6D60732823}">
      <dgm:prSet/>
      <dgm:spPr/>
      <dgm:t>
        <a:bodyPr/>
        <a:lstStyle/>
        <a:p>
          <a:r>
            <a:rPr lang="en-US" b="1" dirty="0"/>
            <a:t>Service used from IBM Cloud</a:t>
          </a:r>
          <a:endParaRPr lang="en-US" dirty="0"/>
        </a:p>
      </dgm:t>
    </dgm:pt>
    <dgm:pt modelId="{3567B2CF-7485-471A-9D64-FC859A994DBB}" type="parTrans" cxnId="{71D9A61F-E802-4124-B351-57645821AF51}">
      <dgm:prSet/>
      <dgm:spPr/>
      <dgm:t>
        <a:bodyPr/>
        <a:lstStyle/>
        <a:p>
          <a:endParaRPr lang="en-US"/>
        </a:p>
      </dgm:t>
    </dgm:pt>
    <dgm:pt modelId="{EE94832A-3C67-40D8-AD70-01308EE68736}" type="sibTrans" cxnId="{71D9A61F-E802-4124-B351-57645821AF51}">
      <dgm:prSet/>
      <dgm:spPr/>
      <dgm:t>
        <a:bodyPr/>
        <a:lstStyle/>
        <a:p>
          <a:endParaRPr lang="en-US"/>
        </a:p>
      </dgm:t>
    </dgm:pt>
    <dgm:pt modelId="{76AC1F08-A9D4-4C00-A7C5-4AAC0AC7FA7D}">
      <dgm:prSet/>
      <dgm:spPr/>
      <dgm:t>
        <a:bodyPr/>
        <a:lstStyle/>
        <a:p>
          <a:r>
            <a:rPr lang="en-US" b="1" dirty="0"/>
            <a:t>Application with Link and snapshots, and also </a:t>
          </a:r>
          <a:r>
            <a:rPr lang="en-US" b="1" dirty="0" err="1"/>
            <a:t>despription</a:t>
          </a:r>
          <a:r>
            <a:rPr lang="en-US" b="1" dirty="0"/>
            <a:t> of your application</a:t>
          </a:r>
          <a:endParaRPr lang="en-US" dirty="0"/>
        </a:p>
      </dgm:t>
    </dgm:pt>
    <dgm:pt modelId="{0901D406-0BB3-40D1-BF36-B6AD008B2A8C}" type="parTrans" cxnId="{DE83B9F3-6392-4DEB-A446-C9D117581C8B}">
      <dgm:prSet/>
      <dgm:spPr/>
      <dgm:t>
        <a:bodyPr/>
        <a:lstStyle/>
        <a:p>
          <a:endParaRPr lang="en-US"/>
        </a:p>
      </dgm:t>
    </dgm:pt>
    <dgm:pt modelId="{14E670CD-58FE-4422-8C8A-EC6AD0FDF745}" type="sibTrans" cxnId="{DE83B9F3-6392-4DEB-A446-C9D117581C8B}">
      <dgm:prSet/>
      <dgm:spPr/>
      <dgm:t>
        <a:bodyPr/>
        <a:lstStyle/>
        <a:p>
          <a:endParaRPr lang="en-US"/>
        </a:p>
      </dgm:t>
    </dgm:pt>
    <dgm:pt modelId="{58C03E03-8589-4835-8E75-53FC2AD46291}">
      <dgm:prSet/>
      <dgm:spPr/>
      <dgm:t>
        <a:bodyPr/>
        <a:lstStyle/>
        <a:p>
          <a:r>
            <a:rPr lang="en-US" b="1" dirty="0"/>
            <a:t>Report Summary and who did what!</a:t>
          </a:r>
          <a:endParaRPr lang="en-US" dirty="0"/>
        </a:p>
      </dgm:t>
    </dgm:pt>
    <dgm:pt modelId="{2D364CF0-9DF8-4354-9168-028E8049E278}" type="parTrans" cxnId="{2696D3DE-2E4F-4405-AD00-FA58E787B879}">
      <dgm:prSet/>
      <dgm:spPr/>
      <dgm:t>
        <a:bodyPr/>
        <a:lstStyle/>
        <a:p>
          <a:endParaRPr lang="en-US"/>
        </a:p>
      </dgm:t>
    </dgm:pt>
    <dgm:pt modelId="{93CC93D2-C9BA-4B80-ABAF-968AB00C9A16}" type="sibTrans" cxnId="{2696D3DE-2E4F-4405-AD00-FA58E787B879}">
      <dgm:prSet/>
      <dgm:spPr/>
      <dgm:t>
        <a:bodyPr/>
        <a:lstStyle/>
        <a:p>
          <a:endParaRPr lang="en-US"/>
        </a:p>
      </dgm:t>
    </dgm:pt>
    <dgm:pt modelId="{A913F614-C1F9-4EED-9D5B-F990BD1DF49B}">
      <dgm:prSet/>
      <dgm:spPr/>
      <dgm:t>
        <a:bodyPr/>
        <a:lstStyle/>
        <a:p>
          <a:r>
            <a:rPr lang="en-US" dirty="0"/>
            <a:t>business model (Canvas or Lean Canvas)</a:t>
          </a:r>
        </a:p>
      </dgm:t>
    </dgm:pt>
    <dgm:pt modelId="{06BA5A9A-FA32-4195-AD41-7072477CAD8C}" type="parTrans" cxnId="{FC14ADCF-CC4D-4BD7-B2E3-46175D7BB356}">
      <dgm:prSet/>
      <dgm:spPr/>
      <dgm:t>
        <a:bodyPr/>
        <a:lstStyle/>
        <a:p>
          <a:endParaRPr lang="cs-CZ"/>
        </a:p>
      </dgm:t>
    </dgm:pt>
    <dgm:pt modelId="{2441AF9A-D2A3-4A3F-9FD0-42363A2BFE1A}" type="sibTrans" cxnId="{FC14ADCF-CC4D-4BD7-B2E3-46175D7BB356}">
      <dgm:prSet/>
      <dgm:spPr/>
      <dgm:t>
        <a:bodyPr/>
        <a:lstStyle/>
        <a:p>
          <a:endParaRPr lang="cs-CZ"/>
        </a:p>
      </dgm:t>
    </dgm:pt>
    <dgm:pt modelId="{E0420B55-C67B-47C6-B19D-C60685273B07}">
      <dgm:prSet/>
      <dgm:spPr/>
      <dgm:t>
        <a:bodyPr/>
        <a:lstStyle/>
        <a:p>
          <a:r>
            <a:rPr lang="en-US" dirty="0"/>
            <a:t>Smart Service Canvas (mentioning all important contexts)</a:t>
          </a:r>
        </a:p>
      </dgm:t>
    </dgm:pt>
    <dgm:pt modelId="{8EDF176B-237D-45A6-B3F7-F1A138A27017}" type="parTrans" cxnId="{744BD229-7A37-4BD5-ABAB-BCA0D9742A4E}">
      <dgm:prSet/>
      <dgm:spPr/>
      <dgm:t>
        <a:bodyPr/>
        <a:lstStyle/>
        <a:p>
          <a:endParaRPr lang="cs-CZ"/>
        </a:p>
      </dgm:t>
    </dgm:pt>
    <dgm:pt modelId="{0A505122-C02F-48F2-8D2E-8B6166511AE5}" type="sibTrans" cxnId="{744BD229-7A37-4BD5-ABAB-BCA0D9742A4E}">
      <dgm:prSet/>
      <dgm:spPr/>
      <dgm:t>
        <a:bodyPr/>
        <a:lstStyle/>
        <a:p>
          <a:endParaRPr lang="cs-CZ"/>
        </a:p>
      </dgm:t>
    </dgm:pt>
    <dgm:pt modelId="{92FED8E0-7647-48A8-8DE1-1324C28217B5}">
      <dgm:prSet/>
      <dgm:spPr/>
      <dgm:t>
        <a:bodyPr/>
        <a:lstStyle/>
        <a:p>
          <a:r>
            <a:rPr lang="en-US" dirty="0"/>
            <a:t>the problem you would like to solve</a:t>
          </a:r>
        </a:p>
      </dgm:t>
    </dgm:pt>
    <dgm:pt modelId="{672A64DA-492A-4A8D-8200-028FC8BAFD28}" type="parTrans" cxnId="{134704E5-7C60-4446-BC49-795B9AADD6A3}">
      <dgm:prSet/>
      <dgm:spPr/>
      <dgm:t>
        <a:bodyPr/>
        <a:lstStyle/>
        <a:p>
          <a:endParaRPr lang="cs-CZ"/>
        </a:p>
      </dgm:t>
    </dgm:pt>
    <dgm:pt modelId="{29D72750-8411-4EB6-9E4D-97B3CF787638}" type="sibTrans" cxnId="{134704E5-7C60-4446-BC49-795B9AADD6A3}">
      <dgm:prSet/>
      <dgm:spPr/>
      <dgm:t>
        <a:bodyPr/>
        <a:lstStyle/>
        <a:p>
          <a:endParaRPr lang="cs-CZ"/>
        </a:p>
      </dgm:t>
    </dgm:pt>
    <dgm:pt modelId="{7BF550C4-F3AE-4F8E-86DA-427EB6E4EE79}">
      <dgm:prSet/>
      <dgm:spPr/>
      <dgm:t>
        <a:bodyPr/>
        <a:lstStyle/>
        <a:p>
          <a:r>
            <a:rPr lang="en-US" dirty="0"/>
            <a:t>introduction for each service</a:t>
          </a:r>
        </a:p>
      </dgm:t>
    </dgm:pt>
    <dgm:pt modelId="{AE56FE40-5CE7-4E7E-93A9-FC8F7736523A}" type="parTrans" cxnId="{E954A5BB-5B1C-443F-B2A9-EF89380502F0}">
      <dgm:prSet/>
      <dgm:spPr/>
      <dgm:t>
        <a:bodyPr/>
        <a:lstStyle/>
        <a:p>
          <a:endParaRPr lang="cs-CZ"/>
        </a:p>
      </dgm:t>
    </dgm:pt>
    <dgm:pt modelId="{65239C94-5717-4836-891C-D35F2BA4C10E}" type="sibTrans" cxnId="{E954A5BB-5B1C-443F-B2A9-EF89380502F0}">
      <dgm:prSet/>
      <dgm:spPr/>
      <dgm:t>
        <a:bodyPr/>
        <a:lstStyle/>
        <a:p>
          <a:endParaRPr lang="cs-CZ"/>
        </a:p>
      </dgm:t>
    </dgm:pt>
    <dgm:pt modelId="{00475CDD-BEAD-4AF7-9741-B237CE5F5264}">
      <dgm:prSet/>
      <dgm:spPr/>
      <dgm:t>
        <a:bodyPr/>
        <a:lstStyle/>
        <a:p>
          <a:r>
            <a:rPr lang="en-US" dirty="0"/>
            <a:t>What data / datasets you need for solution</a:t>
          </a:r>
        </a:p>
      </dgm:t>
    </dgm:pt>
    <dgm:pt modelId="{C765AAEA-F210-4901-BC57-6F0852183392}" type="parTrans" cxnId="{A3715DFF-3E05-46C2-B86C-E3B4107FCF8B}">
      <dgm:prSet/>
      <dgm:spPr/>
      <dgm:t>
        <a:bodyPr/>
        <a:lstStyle/>
        <a:p>
          <a:endParaRPr lang="cs-CZ"/>
        </a:p>
      </dgm:t>
    </dgm:pt>
    <dgm:pt modelId="{E7C66AE9-C03C-444E-959B-01C98C0B9E6D}" type="sibTrans" cxnId="{A3715DFF-3E05-46C2-B86C-E3B4107FCF8B}">
      <dgm:prSet/>
      <dgm:spPr/>
      <dgm:t>
        <a:bodyPr/>
        <a:lstStyle/>
        <a:p>
          <a:endParaRPr lang="cs-CZ"/>
        </a:p>
      </dgm:t>
    </dgm:pt>
    <dgm:pt modelId="{797E135A-3E90-4BF7-AEFC-377CE7DE4D92}" type="pres">
      <dgm:prSet presAssocID="{193729C4-5483-4C39-99B8-B85127FA7D07}" presName="linear" presStyleCnt="0">
        <dgm:presLayoutVars>
          <dgm:animLvl val="lvl"/>
          <dgm:resizeHandles val="exact"/>
        </dgm:presLayoutVars>
      </dgm:prSet>
      <dgm:spPr/>
    </dgm:pt>
    <dgm:pt modelId="{CB680D1D-828B-422D-8F09-FC5901F362C5}" type="pres">
      <dgm:prSet presAssocID="{7D5D9196-E139-4B72-B334-3D502F0F7006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FACF6C43-D0BA-4851-8078-5E4AB7A00A18}" type="pres">
      <dgm:prSet presAssocID="{2A07DC21-660A-4B80-99C1-C83E64ACD145}" presName="spacer" presStyleCnt="0"/>
      <dgm:spPr/>
    </dgm:pt>
    <dgm:pt modelId="{0002422B-A07C-45E1-9B04-6916797E9950}" type="pres">
      <dgm:prSet presAssocID="{B1E5BF4D-5373-4EB1-BAFC-FF17562988F1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B58A8478-0451-4681-9846-FDC027B08EED}" type="pres">
      <dgm:prSet presAssocID="{F3142CD6-5DA4-43FB-9006-D9C4320B9938}" presName="spacer" presStyleCnt="0"/>
      <dgm:spPr/>
    </dgm:pt>
    <dgm:pt modelId="{6D6E7C48-09AD-4130-8128-6192D6A72F50}" type="pres">
      <dgm:prSet presAssocID="{E298590B-1EFA-4069-9804-651705B13D8B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980EE718-8E9B-40E5-A698-A66DA5B516DC}" type="pres">
      <dgm:prSet presAssocID="{E298590B-1EFA-4069-9804-651705B13D8B}" presName="childText" presStyleLbl="revTx" presStyleIdx="0" presStyleCnt="3">
        <dgm:presLayoutVars>
          <dgm:bulletEnabled val="1"/>
        </dgm:presLayoutVars>
      </dgm:prSet>
      <dgm:spPr/>
    </dgm:pt>
    <dgm:pt modelId="{33B58946-F9FA-4CC2-99D6-8332BCFDD9F4}" type="pres">
      <dgm:prSet presAssocID="{7CEB338C-A1C9-492E-9124-9EAD20BFD9B0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502BCD20-DF6D-4381-A57E-3062E8B60473}" type="pres">
      <dgm:prSet presAssocID="{7CEB338C-A1C9-492E-9124-9EAD20BFD9B0}" presName="childText" presStyleLbl="revTx" presStyleIdx="1" presStyleCnt="3">
        <dgm:presLayoutVars>
          <dgm:bulletEnabled val="1"/>
        </dgm:presLayoutVars>
      </dgm:prSet>
      <dgm:spPr/>
    </dgm:pt>
    <dgm:pt modelId="{DCC42EFD-EAFD-422F-84E9-16E12AEE1723}" type="pres">
      <dgm:prSet presAssocID="{CBB79307-72C9-4F75-9793-5B6D60732823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C134FFB0-BEBB-44DD-8708-2706E9FC472B}" type="pres">
      <dgm:prSet presAssocID="{CBB79307-72C9-4F75-9793-5B6D60732823}" presName="childText" presStyleLbl="revTx" presStyleIdx="2" presStyleCnt="3">
        <dgm:presLayoutVars>
          <dgm:bulletEnabled val="1"/>
        </dgm:presLayoutVars>
      </dgm:prSet>
      <dgm:spPr/>
    </dgm:pt>
    <dgm:pt modelId="{2107625B-7935-480E-A8F3-BEFF99A2DFE2}" type="pres">
      <dgm:prSet presAssocID="{76AC1F08-A9D4-4C00-A7C5-4AAC0AC7FA7D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DE7488F7-13E4-41A7-8A88-DF8D4DD9DD2C}" type="pres">
      <dgm:prSet presAssocID="{14E670CD-58FE-4422-8C8A-EC6AD0FDF745}" presName="spacer" presStyleCnt="0"/>
      <dgm:spPr/>
    </dgm:pt>
    <dgm:pt modelId="{1C64447C-7EDC-49A7-855C-338B7022A635}" type="pres">
      <dgm:prSet presAssocID="{58C03E03-8589-4835-8E75-53FC2AD46291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DCFC1403-09CE-4DD3-A4AD-4D77B9EF7D21}" type="presOf" srcId="{76AC1F08-A9D4-4C00-A7C5-4AAC0AC7FA7D}" destId="{2107625B-7935-480E-A8F3-BEFF99A2DFE2}" srcOrd="0" destOrd="0" presId="urn:microsoft.com/office/officeart/2005/8/layout/vList2"/>
    <dgm:cxn modelId="{22F84603-A9C2-476E-A8E1-B31DC3536B42}" type="presOf" srcId="{7D5D9196-E139-4B72-B334-3D502F0F7006}" destId="{CB680D1D-828B-422D-8F09-FC5901F362C5}" srcOrd="0" destOrd="0" presId="urn:microsoft.com/office/officeart/2005/8/layout/vList2"/>
    <dgm:cxn modelId="{17BA7606-D9F0-4782-AAE2-BF0056B3DDB2}" type="presOf" srcId="{CBB79307-72C9-4F75-9793-5B6D60732823}" destId="{DCC42EFD-EAFD-422F-84E9-16E12AEE1723}" srcOrd="0" destOrd="0" presId="urn:microsoft.com/office/officeart/2005/8/layout/vList2"/>
    <dgm:cxn modelId="{50B75211-B048-4CB9-8BB9-E3FE0448C3FA}" type="presOf" srcId="{00475CDD-BEAD-4AF7-9741-B237CE5F5264}" destId="{980EE718-8E9B-40E5-A698-A66DA5B516DC}" srcOrd="0" destOrd="1" presId="urn:microsoft.com/office/officeart/2005/8/layout/vList2"/>
    <dgm:cxn modelId="{71D9A61F-E802-4124-B351-57645821AF51}" srcId="{193729C4-5483-4C39-99B8-B85127FA7D07}" destId="{CBB79307-72C9-4F75-9793-5B6D60732823}" srcOrd="4" destOrd="0" parTransId="{3567B2CF-7485-471A-9D64-FC859A994DBB}" sibTransId="{EE94832A-3C67-40D8-AD70-01308EE68736}"/>
    <dgm:cxn modelId="{744BD229-7A37-4BD5-ABAB-BCA0D9742A4E}" srcId="{7CEB338C-A1C9-492E-9124-9EAD20BFD9B0}" destId="{E0420B55-C67B-47C6-B19D-C60685273B07}" srcOrd="1" destOrd="0" parTransId="{8EDF176B-237D-45A6-B3F7-F1A138A27017}" sibTransId="{0A505122-C02F-48F2-8D2E-8B6166511AE5}"/>
    <dgm:cxn modelId="{8FE2FE29-1107-40F4-A84B-5DFE662F844A}" srcId="{193729C4-5483-4C39-99B8-B85127FA7D07}" destId="{B1E5BF4D-5373-4EB1-BAFC-FF17562988F1}" srcOrd="1" destOrd="0" parTransId="{86CCCCF1-1BC1-455E-9397-B5A224A47BB6}" sibTransId="{F3142CD6-5DA4-43FB-9006-D9C4320B9938}"/>
    <dgm:cxn modelId="{C701F02F-1744-47B1-8396-4552F6D6CADE}" type="presOf" srcId="{E298590B-1EFA-4069-9804-651705B13D8B}" destId="{6D6E7C48-09AD-4130-8128-6192D6A72F50}" srcOrd="0" destOrd="0" presId="urn:microsoft.com/office/officeart/2005/8/layout/vList2"/>
    <dgm:cxn modelId="{D12AD631-E45C-4473-A494-42E3AB3E7757}" srcId="{193729C4-5483-4C39-99B8-B85127FA7D07}" destId="{7CEB338C-A1C9-492E-9124-9EAD20BFD9B0}" srcOrd="3" destOrd="0" parTransId="{E8EE7C3E-3C3C-405F-9E50-36B6B805A0A4}" sibTransId="{E21197C4-9873-4E4C-9D8D-1693332B8AB8}"/>
    <dgm:cxn modelId="{F60F1038-CAD4-447F-9D8B-1B1478707B13}" srcId="{193729C4-5483-4C39-99B8-B85127FA7D07}" destId="{E298590B-1EFA-4069-9804-651705B13D8B}" srcOrd="2" destOrd="0" parTransId="{78838CB8-5EBE-4B41-8311-67988B3C3CB2}" sibTransId="{209723C0-A812-45FA-9740-D02DE9BAE066}"/>
    <dgm:cxn modelId="{535EBB5C-E903-4BAD-A325-B719B76B2E91}" type="presOf" srcId="{A913F614-C1F9-4EED-9D5B-F990BD1DF49B}" destId="{502BCD20-DF6D-4381-A57E-3062E8B60473}" srcOrd="0" destOrd="0" presId="urn:microsoft.com/office/officeart/2005/8/layout/vList2"/>
    <dgm:cxn modelId="{48A48460-CC24-44B4-B6CA-50D9A5D9C3C3}" type="presOf" srcId="{B1E5BF4D-5373-4EB1-BAFC-FF17562988F1}" destId="{0002422B-A07C-45E1-9B04-6916797E9950}" srcOrd="0" destOrd="0" presId="urn:microsoft.com/office/officeart/2005/8/layout/vList2"/>
    <dgm:cxn modelId="{F484524D-6F0D-47A5-9A88-8752DBB4EBC9}" type="presOf" srcId="{E0420B55-C67B-47C6-B19D-C60685273B07}" destId="{502BCD20-DF6D-4381-A57E-3062E8B60473}" srcOrd="0" destOrd="1" presId="urn:microsoft.com/office/officeart/2005/8/layout/vList2"/>
    <dgm:cxn modelId="{CB845354-DC2C-4395-98A6-970089E25663}" type="presOf" srcId="{58C03E03-8589-4835-8E75-53FC2AD46291}" destId="{1C64447C-7EDC-49A7-855C-338B7022A635}" srcOrd="0" destOrd="0" presId="urn:microsoft.com/office/officeart/2005/8/layout/vList2"/>
    <dgm:cxn modelId="{F056E88E-4E92-434F-A046-A9F398D62DBF}" type="presOf" srcId="{7CEB338C-A1C9-492E-9124-9EAD20BFD9B0}" destId="{33B58946-F9FA-4CC2-99D6-8332BCFDD9F4}" srcOrd="0" destOrd="0" presId="urn:microsoft.com/office/officeart/2005/8/layout/vList2"/>
    <dgm:cxn modelId="{E954A5BB-5B1C-443F-B2A9-EF89380502F0}" srcId="{CBB79307-72C9-4F75-9793-5B6D60732823}" destId="{7BF550C4-F3AE-4F8E-86DA-427EB6E4EE79}" srcOrd="0" destOrd="0" parTransId="{AE56FE40-5CE7-4E7E-93A9-FC8F7736523A}" sibTransId="{65239C94-5717-4836-891C-D35F2BA4C10E}"/>
    <dgm:cxn modelId="{FC14ADCF-CC4D-4BD7-B2E3-46175D7BB356}" srcId="{7CEB338C-A1C9-492E-9124-9EAD20BFD9B0}" destId="{A913F614-C1F9-4EED-9D5B-F990BD1DF49B}" srcOrd="0" destOrd="0" parTransId="{06BA5A9A-FA32-4195-AD41-7072477CAD8C}" sibTransId="{2441AF9A-D2A3-4A3F-9FD0-42363A2BFE1A}"/>
    <dgm:cxn modelId="{2696D3DE-2E4F-4405-AD00-FA58E787B879}" srcId="{193729C4-5483-4C39-99B8-B85127FA7D07}" destId="{58C03E03-8589-4835-8E75-53FC2AD46291}" srcOrd="6" destOrd="0" parTransId="{2D364CF0-9DF8-4354-9168-028E8049E278}" sibTransId="{93CC93D2-C9BA-4B80-ABAF-968AB00C9A16}"/>
    <dgm:cxn modelId="{134704E5-7C60-4446-BC49-795B9AADD6A3}" srcId="{E298590B-1EFA-4069-9804-651705B13D8B}" destId="{92FED8E0-7647-48A8-8DE1-1324C28217B5}" srcOrd="0" destOrd="0" parTransId="{672A64DA-492A-4A8D-8200-028FC8BAFD28}" sibTransId="{29D72750-8411-4EB6-9E4D-97B3CF787638}"/>
    <dgm:cxn modelId="{6D4A1FE7-5919-48D1-A8AC-502A9DB76FF9}" type="presOf" srcId="{193729C4-5483-4C39-99B8-B85127FA7D07}" destId="{797E135A-3E90-4BF7-AEFC-377CE7DE4D92}" srcOrd="0" destOrd="0" presId="urn:microsoft.com/office/officeart/2005/8/layout/vList2"/>
    <dgm:cxn modelId="{A040EBED-4723-4874-BB06-28C1878B1C65}" srcId="{193729C4-5483-4C39-99B8-B85127FA7D07}" destId="{7D5D9196-E139-4B72-B334-3D502F0F7006}" srcOrd="0" destOrd="0" parTransId="{4029482A-6BA1-4AC9-A406-AC484C26BC80}" sibTransId="{2A07DC21-660A-4B80-99C1-C83E64ACD145}"/>
    <dgm:cxn modelId="{A4A38EEE-8A68-4466-9394-DDA7698D2171}" type="presOf" srcId="{92FED8E0-7647-48A8-8DE1-1324C28217B5}" destId="{980EE718-8E9B-40E5-A698-A66DA5B516DC}" srcOrd="0" destOrd="0" presId="urn:microsoft.com/office/officeart/2005/8/layout/vList2"/>
    <dgm:cxn modelId="{DE83B9F3-6392-4DEB-A446-C9D117581C8B}" srcId="{193729C4-5483-4C39-99B8-B85127FA7D07}" destId="{76AC1F08-A9D4-4C00-A7C5-4AAC0AC7FA7D}" srcOrd="5" destOrd="0" parTransId="{0901D406-0BB3-40D1-BF36-B6AD008B2A8C}" sibTransId="{14E670CD-58FE-4422-8C8A-EC6AD0FDF745}"/>
    <dgm:cxn modelId="{006042F7-B411-4018-8ECE-7E076ACECBEE}" type="presOf" srcId="{7BF550C4-F3AE-4F8E-86DA-427EB6E4EE79}" destId="{C134FFB0-BEBB-44DD-8708-2706E9FC472B}" srcOrd="0" destOrd="0" presId="urn:microsoft.com/office/officeart/2005/8/layout/vList2"/>
    <dgm:cxn modelId="{A3715DFF-3E05-46C2-B86C-E3B4107FCF8B}" srcId="{E298590B-1EFA-4069-9804-651705B13D8B}" destId="{00475CDD-BEAD-4AF7-9741-B237CE5F5264}" srcOrd="1" destOrd="0" parTransId="{C765AAEA-F210-4901-BC57-6F0852183392}" sibTransId="{E7C66AE9-C03C-444E-959B-01C98C0B9E6D}"/>
    <dgm:cxn modelId="{0BA14CCD-77AE-43B3-BCF4-CF53DAD55840}" type="presParOf" srcId="{797E135A-3E90-4BF7-AEFC-377CE7DE4D92}" destId="{CB680D1D-828B-422D-8F09-FC5901F362C5}" srcOrd="0" destOrd="0" presId="urn:microsoft.com/office/officeart/2005/8/layout/vList2"/>
    <dgm:cxn modelId="{701AFF17-24E2-409F-9786-E79444D875D2}" type="presParOf" srcId="{797E135A-3E90-4BF7-AEFC-377CE7DE4D92}" destId="{FACF6C43-D0BA-4851-8078-5E4AB7A00A18}" srcOrd="1" destOrd="0" presId="urn:microsoft.com/office/officeart/2005/8/layout/vList2"/>
    <dgm:cxn modelId="{0E5BDADE-C1FC-41C5-BF1F-64ABAB299135}" type="presParOf" srcId="{797E135A-3E90-4BF7-AEFC-377CE7DE4D92}" destId="{0002422B-A07C-45E1-9B04-6916797E9950}" srcOrd="2" destOrd="0" presId="urn:microsoft.com/office/officeart/2005/8/layout/vList2"/>
    <dgm:cxn modelId="{C67D8E85-A63E-4878-BDD8-F7F6CBA538D1}" type="presParOf" srcId="{797E135A-3E90-4BF7-AEFC-377CE7DE4D92}" destId="{B58A8478-0451-4681-9846-FDC027B08EED}" srcOrd="3" destOrd="0" presId="urn:microsoft.com/office/officeart/2005/8/layout/vList2"/>
    <dgm:cxn modelId="{72656569-73ED-42EF-BDAF-0B7933169AF5}" type="presParOf" srcId="{797E135A-3E90-4BF7-AEFC-377CE7DE4D92}" destId="{6D6E7C48-09AD-4130-8128-6192D6A72F50}" srcOrd="4" destOrd="0" presId="urn:microsoft.com/office/officeart/2005/8/layout/vList2"/>
    <dgm:cxn modelId="{5A43C4AA-40A6-4DBD-AC62-62B3AE166B69}" type="presParOf" srcId="{797E135A-3E90-4BF7-AEFC-377CE7DE4D92}" destId="{980EE718-8E9B-40E5-A698-A66DA5B516DC}" srcOrd="5" destOrd="0" presId="urn:microsoft.com/office/officeart/2005/8/layout/vList2"/>
    <dgm:cxn modelId="{3A066406-1646-4B85-A8A9-1FD917ED5521}" type="presParOf" srcId="{797E135A-3E90-4BF7-AEFC-377CE7DE4D92}" destId="{33B58946-F9FA-4CC2-99D6-8332BCFDD9F4}" srcOrd="6" destOrd="0" presId="urn:microsoft.com/office/officeart/2005/8/layout/vList2"/>
    <dgm:cxn modelId="{D495195F-A13D-4E63-87CC-5433B65083EF}" type="presParOf" srcId="{797E135A-3E90-4BF7-AEFC-377CE7DE4D92}" destId="{502BCD20-DF6D-4381-A57E-3062E8B60473}" srcOrd="7" destOrd="0" presId="urn:microsoft.com/office/officeart/2005/8/layout/vList2"/>
    <dgm:cxn modelId="{E60AF081-CDBD-4ED3-9ED9-46D403BBF1D8}" type="presParOf" srcId="{797E135A-3E90-4BF7-AEFC-377CE7DE4D92}" destId="{DCC42EFD-EAFD-422F-84E9-16E12AEE1723}" srcOrd="8" destOrd="0" presId="urn:microsoft.com/office/officeart/2005/8/layout/vList2"/>
    <dgm:cxn modelId="{BF4D564D-9141-47D8-8B1B-E4DE706AACBB}" type="presParOf" srcId="{797E135A-3E90-4BF7-AEFC-377CE7DE4D92}" destId="{C134FFB0-BEBB-44DD-8708-2706E9FC472B}" srcOrd="9" destOrd="0" presId="urn:microsoft.com/office/officeart/2005/8/layout/vList2"/>
    <dgm:cxn modelId="{C8220339-6056-4CB0-AE46-1D34784B6659}" type="presParOf" srcId="{797E135A-3E90-4BF7-AEFC-377CE7DE4D92}" destId="{2107625B-7935-480E-A8F3-BEFF99A2DFE2}" srcOrd="10" destOrd="0" presId="urn:microsoft.com/office/officeart/2005/8/layout/vList2"/>
    <dgm:cxn modelId="{443038ED-80C1-40E5-911D-129B931BE8B6}" type="presParOf" srcId="{797E135A-3E90-4BF7-AEFC-377CE7DE4D92}" destId="{DE7488F7-13E4-41A7-8A88-DF8D4DD9DD2C}" srcOrd="11" destOrd="0" presId="urn:microsoft.com/office/officeart/2005/8/layout/vList2"/>
    <dgm:cxn modelId="{A35ABB59-81B1-4C98-AD29-B86A7302574C}" type="presParOf" srcId="{797E135A-3E90-4BF7-AEFC-377CE7DE4D92}" destId="{1C64447C-7EDC-49A7-855C-338B7022A635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6210F8-C0CB-4A48-A7EF-D2A75E7D5A84}">
      <dsp:nvSpPr>
        <dsp:cNvPr id="0" name=""/>
        <dsp:cNvSpPr/>
      </dsp:nvSpPr>
      <dsp:spPr>
        <a:xfrm>
          <a:off x="0" y="248173"/>
          <a:ext cx="10753200" cy="1086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4568" tIns="312420" rIns="834568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b="0" kern="1200" dirty="0"/>
            <a:t>User-centered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b="0" kern="1200" dirty="0"/>
            <a:t>Ubiquitous services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b="0" kern="1200" dirty="0"/>
            <a:t>Dynamic UX</a:t>
          </a:r>
          <a:endParaRPr lang="en-US" sz="1500" kern="1200" dirty="0"/>
        </a:p>
      </dsp:txBody>
      <dsp:txXfrm>
        <a:off x="0" y="248173"/>
        <a:ext cx="10753200" cy="1086750"/>
      </dsp:txXfrm>
    </dsp:sp>
    <dsp:sp modelId="{D8D79960-35A8-4E21-9AA5-026F05D5217B}">
      <dsp:nvSpPr>
        <dsp:cNvPr id="0" name=""/>
        <dsp:cNvSpPr/>
      </dsp:nvSpPr>
      <dsp:spPr>
        <a:xfrm>
          <a:off x="537660" y="26773"/>
          <a:ext cx="7527240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512" tIns="0" rIns="284512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kern="1200" dirty="0"/>
            <a:t>Personalization </a:t>
          </a:r>
          <a:endParaRPr lang="en-US" sz="1500" kern="1200" dirty="0"/>
        </a:p>
      </dsp:txBody>
      <dsp:txXfrm>
        <a:off x="559276" y="48389"/>
        <a:ext cx="7484008" cy="399568"/>
      </dsp:txXfrm>
    </dsp:sp>
    <dsp:sp modelId="{6A5FA2A9-F863-4FD2-B48A-3E87AB311F18}">
      <dsp:nvSpPr>
        <dsp:cNvPr id="0" name=""/>
        <dsp:cNvSpPr/>
      </dsp:nvSpPr>
      <dsp:spPr>
        <a:xfrm>
          <a:off x="0" y="1637323"/>
          <a:ext cx="10753200" cy="1086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4568" tIns="312420" rIns="834568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b="0" kern="1200" dirty="0"/>
            <a:t>Machine Learning 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b="0" kern="1200" dirty="0"/>
            <a:t>Data mining, Big Data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b="0" kern="1200" dirty="0"/>
            <a:t>AI</a:t>
          </a:r>
          <a:endParaRPr lang="en-US" sz="1500" kern="1200" dirty="0"/>
        </a:p>
      </dsp:txBody>
      <dsp:txXfrm>
        <a:off x="0" y="1637323"/>
        <a:ext cx="10753200" cy="1086750"/>
      </dsp:txXfrm>
    </dsp:sp>
    <dsp:sp modelId="{AD4BC4B2-7133-497D-B1F7-F19F4FA37202}">
      <dsp:nvSpPr>
        <dsp:cNvPr id="0" name=""/>
        <dsp:cNvSpPr/>
      </dsp:nvSpPr>
      <dsp:spPr>
        <a:xfrm>
          <a:off x="537660" y="1415923"/>
          <a:ext cx="7527240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512" tIns="0" rIns="284512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kern="1200" dirty="0"/>
            <a:t>Prediction </a:t>
          </a:r>
          <a:endParaRPr lang="en-US" sz="1500" kern="1200" dirty="0"/>
        </a:p>
      </dsp:txBody>
      <dsp:txXfrm>
        <a:off x="559276" y="1437539"/>
        <a:ext cx="7484008" cy="399568"/>
      </dsp:txXfrm>
    </dsp:sp>
    <dsp:sp modelId="{7D154177-DE09-4946-9990-629CE6DA9FB5}">
      <dsp:nvSpPr>
        <dsp:cNvPr id="0" name=""/>
        <dsp:cNvSpPr/>
      </dsp:nvSpPr>
      <dsp:spPr>
        <a:xfrm>
          <a:off x="0" y="3026474"/>
          <a:ext cx="10753200" cy="1086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4568" tIns="312420" rIns="834568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Open data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Other available data sources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Multicontextual view</a:t>
          </a:r>
        </a:p>
      </dsp:txBody>
      <dsp:txXfrm>
        <a:off x="0" y="3026474"/>
        <a:ext cx="10753200" cy="1086750"/>
      </dsp:txXfrm>
    </dsp:sp>
    <dsp:sp modelId="{DCB3AB69-D9DA-4C4A-887C-9633E6BAA0E8}">
      <dsp:nvSpPr>
        <dsp:cNvPr id="0" name=""/>
        <dsp:cNvSpPr/>
      </dsp:nvSpPr>
      <dsp:spPr>
        <a:xfrm>
          <a:off x="537660" y="2805073"/>
          <a:ext cx="7527240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512" tIns="0" rIns="284512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Based on</a:t>
          </a:r>
        </a:p>
      </dsp:txBody>
      <dsp:txXfrm>
        <a:off x="559276" y="2826689"/>
        <a:ext cx="7484008" cy="3995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F61F28-AE8F-4254-A352-301BEDE799B4}">
      <dsp:nvSpPr>
        <dsp:cNvPr id="0" name=""/>
        <dsp:cNvSpPr/>
      </dsp:nvSpPr>
      <dsp:spPr>
        <a:xfrm>
          <a:off x="0" y="58859"/>
          <a:ext cx="10774363" cy="10266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Can data be Smart? Or Wise?</a:t>
          </a:r>
        </a:p>
      </dsp:txBody>
      <dsp:txXfrm>
        <a:off x="50118" y="108977"/>
        <a:ext cx="10674127" cy="926439"/>
      </dsp:txXfrm>
    </dsp:sp>
    <dsp:sp modelId="{E3FA170F-612B-484E-A607-0359F77E3765}">
      <dsp:nvSpPr>
        <dsp:cNvPr id="0" name=""/>
        <dsp:cNvSpPr/>
      </dsp:nvSpPr>
      <dsp:spPr>
        <a:xfrm>
          <a:off x="0" y="1163295"/>
          <a:ext cx="10774363" cy="10266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We have a plenty of data in the cities, but are we using them properly?</a:t>
          </a:r>
        </a:p>
      </dsp:txBody>
      <dsp:txXfrm>
        <a:off x="50118" y="1213413"/>
        <a:ext cx="10674127" cy="926439"/>
      </dsp:txXfrm>
    </dsp:sp>
    <dsp:sp modelId="{E7F97E16-875F-4BE9-B422-B386C10A2623}">
      <dsp:nvSpPr>
        <dsp:cNvPr id="0" name=""/>
        <dsp:cNvSpPr/>
      </dsp:nvSpPr>
      <dsp:spPr>
        <a:xfrm>
          <a:off x="0" y="2267730"/>
          <a:ext cx="10774363" cy="10266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What is the role of </a:t>
          </a:r>
          <a:r>
            <a:rPr lang="en-US" sz="2700" kern="1200" dirty="0" err="1"/>
            <a:t>multidisciplinarity</a:t>
          </a:r>
          <a:r>
            <a:rPr lang="en-US" sz="2700" kern="1200" dirty="0"/>
            <a:t> in the data management?</a:t>
          </a:r>
        </a:p>
      </dsp:txBody>
      <dsp:txXfrm>
        <a:off x="50118" y="2317848"/>
        <a:ext cx="10674127" cy="926439"/>
      </dsp:txXfrm>
    </dsp:sp>
    <dsp:sp modelId="{A7E6696D-494F-42CA-BDB8-E2886847D155}">
      <dsp:nvSpPr>
        <dsp:cNvPr id="0" name=""/>
        <dsp:cNvSpPr/>
      </dsp:nvSpPr>
      <dsp:spPr>
        <a:xfrm>
          <a:off x="0" y="3372165"/>
          <a:ext cx="10774363" cy="10266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How do we know we are using right data in the right time?</a:t>
          </a:r>
        </a:p>
      </dsp:txBody>
      <dsp:txXfrm>
        <a:off x="50118" y="3422283"/>
        <a:ext cx="10674127" cy="92643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1C0F32-518D-45BB-B85F-5F055A94CBB1}">
      <dsp:nvSpPr>
        <dsp:cNvPr id="0" name=""/>
        <dsp:cNvSpPr/>
      </dsp:nvSpPr>
      <dsp:spPr>
        <a:xfrm>
          <a:off x="0" y="46012"/>
          <a:ext cx="11260137" cy="13308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The cities are not taking care of their data</a:t>
          </a:r>
        </a:p>
      </dsp:txBody>
      <dsp:txXfrm>
        <a:off x="64968" y="110980"/>
        <a:ext cx="11130201" cy="1200938"/>
      </dsp:txXfrm>
    </dsp:sp>
    <dsp:sp modelId="{1D928B6F-1098-4B0C-A8AF-3EB62BC29C18}">
      <dsp:nvSpPr>
        <dsp:cNvPr id="0" name=""/>
        <dsp:cNvSpPr/>
      </dsp:nvSpPr>
      <dsp:spPr>
        <a:xfrm>
          <a:off x="0" y="1477687"/>
          <a:ext cx="11260137" cy="13308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They do not know what to collect, where to collect and how to collect</a:t>
          </a:r>
        </a:p>
      </dsp:txBody>
      <dsp:txXfrm>
        <a:off x="64968" y="1542655"/>
        <a:ext cx="11130201" cy="1200938"/>
      </dsp:txXfrm>
    </dsp:sp>
    <dsp:sp modelId="{E5DEE689-166A-48BB-BD78-9D4D5F154432}">
      <dsp:nvSpPr>
        <dsp:cNvPr id="0" name=""/>
        <dsp:cNvSpPr/>
      </dsp:nvSpPr>
      <dsp:spPr>
        <a:xfrm>
          <a:off x="0" y="2909362"/>
          <a:ext cx="11260137" cy="13308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What are key aspects of data management?</a:t>
          </a:r>
          <a:br>
            <a:rPr lang="en-US" sz="3500" kern="1200" dirty="0"/>
          </a:br>
          <a:endParaRPr lang="en-US" sz="3500" kern="1200" dirty="0"/>
        </a:p>
      </dsp:txBody>
      <dsp:txXfrm>
        <a:off x="64968" y="2974330"/>
        <a:ext cx="11130201" cy="120093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419A10-8E33-41DC-88C1-D262A03DFC8F}">
      <dsp:nvSpPr>
        <dsp:cNvPr id="0" name=""/>
        <dsp:cNvSpPr/>
      </dsp:nvSpPr>
      <dsp:spPr>
        <a:xfrm>
          <a:off x="0" y="529181"/>
          <a:ext cx="10536238" cy="8880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shift focus from the objective and quantitative management of data to the subjective and qualitative understanding of problems</a:t>
          </a:r>
        </a:p>
      </dsp:txBody>
      <dsp:txXfrm>
        <a:off x="43350" y="572531"/>
        <a:ext cx="10449538" cy="801330"/>
      </dsp:txXfrm>
    </dsp:sp>
    <dsp:sp modelId="{B3ECD98A-8CAA-40BF-9511-E4B8B2575BCB}">
      <dsp:nvSpPr>
        <dsp:cNvPr id="0" name=""/>
        <dsp:cNvSpPr/>
      </dsp:nvSpPr>
      <dsp:spPr>
        <a:xfrm>
          <a:off x="0" y="1483451"/>
          <a:ext cx="10536238" cy="8880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process through which decision makers find solutions to new problems</a:t>
          </a:r>
        </a:p>
      </dsp:txBody>
      <dsp:txXfrm>
        <a:off x="43350" y="1526801"/>
        <a:ext cx="10449538" cy="801330"/>
      </dsp:txXfrm>
    </dsp:sp>
    <dsp:sp modelId="{07C59423-845B-47AC-9067-B0DD56E51EC5}">
      <dsp:nvSpPr>
        <dsp:cNvPr id="0" name=""/>
        <dsp:cNvSpPr/>
      </dsp:nvSpPr>
      <dsp:spPr>
        <a:xfrm>
          <a:off x="0" y="2437721"/>
          <a:ext cx="10536238" cy="8880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more information are useful to solve new problems, only in the case in which the decision maker has the capability to correctly manage and interpret them</a:t>
          </a:r>
        </a:p>
      </dsp:txBody>
      <dsp:txXfrm>
        <a:off x="43350" y="2481071"/>
        <a:ext cx="10449538" cy="801330"/>
      </dsp:txXfrm>
    </dsp:sp>
    <dsp:sp modelId="{D81833F1-6877-4E52-9BA3-9CE64ABCED64}">
      <dsp:nvSpPr>
        <dsp:cNvPr id="0" name=""/>
        <dsp:cNvSpPr/>
      </dsp:nvSpPr>
      <dsp:spPr>
        <a:xfrm>
          <a:off x="0" y="3391991"/>
          <a:ext cx="10536238" cy="8880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Without this, incoming units of information do not help to solve the problem and increase the variety generating entropy and chaos.</a:t>
          </a:r>
        </a:p>
      </dsp:txBody>
      <dsp:txXfrm>
        <a:off x="43350" y="3435341"/>
        <a:ext cx="10449538" cy="80133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80DCBF-920A-4E55-9C14-D18CD9537B75}">
      <dsp:nvSpPr>
        <dsp:cNvPr id="0" name=""/>
        <dsp:cNvSpPr/>
      </dsp:nvSpPr>
      <dsp:spPr>
        <a:xfrm>
          <a:off x="0" y="64391"/>
          <a:ext cx="10669588" cy="10266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The interpretation for data usage</a:t>
          </a:r>
        </a:p>
      </dsp:txBody>
      <dsp:txXfrm>
        <a:off x="50118" y="114509"/>
        <a:ext cx="10569352" cy="926439"/>
      </dsp:txXfrm>
    </dsp:sp>
    <dsp:sp modelId="{C9FA5F9A-60D5-4AD6-9CAE-38A937A352D0}">
      <dsp:nvSpPr>
        <dsp:cNvPr id="0" name=""/>
        <dsp:cNvSpPr/>
      </dsp:nvSpPr>
      <dsp:spPr>
        <a:xfrm>
          <a:off x="0" y="1168826"/>
          <a:ext cx="10669588" cy="10266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There is a difference to use a data to make a decision (problem solving)</a:t>
          </a:r>
        </a:p>
      </dsp:txBody>
      <dsp:txXfrm>
        <a:off x="50118" y="1218944"/>
        <a:ext cx="10569352" cy="926439"/>
      </dsp:txXfrm>
    </dsp:sp>
    <dsp:sp modelId="{8010A239-E6F4-41C6-9FE0-FF98D73A12FD}">
      <dsp:nvSpPr>
        <dsp:cNvPr id="0" name=""/>
        <dsp:cNvSpPr/>
      </dsp:nvSpPr>
      <dsp:spPr>
        <a:xfrm>
          <a:off x="0" y="2195501"/>
          <a:ext cx="10669588" cy="447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8759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 dirty="0"/>
            <a:t>Only if we have relevant information schemas</a:t>
          </a:r>
        </a:p>
      </dsp:txBody>
      <dsp:txXfrm>
        <a:off x="0" y="2195501"/>
        <a:ext cx="10669588" cy="447120"/>
      </dsp:txXfrm>
    </dsp:sp>
    <dsp:sp modelId="{26E5CB3E-227C-4FCB-9DA8-147962BC053B}">
      <dsp:nvSpPr>
        <dsp:cNvPr id="0" name=""/>
        <dsp:cNvSpPr/>
      </dsp:nvSpPr>
      <dsp:spPr>
        <a:xfrm>
          <a:off x="0" y="2642621"/>
          <a:ext cx="10669588" cy="10266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Or make a decision and find the data that support it (decision making)</a:t>
          </a:r>
        </a:p>
      </dsp:txBody>
      <dsp:txXfrm>
        <a:off x="50118" y="2692739"/>
        <a:ext cx="10569352" cy="926439"/>
      </dsp:txXfrm>
    </dsp:sp>
    <dsp:sp modelId="{1BA5A91B-0F3E-4259-B239-2BB0627728B3}">
      <dsp:nvSpPr>
        <dsp:cNvPr id="0" name=""/>
        <dsp:cNvSpPr/>
      </dsp:nvSpPr>
      <dsp:spPr>
        <a:xfrm>
          <a:off x="0" y="3669296"/>
          <a:ext cx="10669588" cy="6287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8759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 dirty="0"/>
            <a:t>Decision maker is using the emotions to find solution, after that we can find data to support or verify its effectiveness</a:t>
          </a:r>
        </a:p>
      </dsp:txBody>
      <dsp:txXfrm>
        <a:off x="0" y="3669296"/>
        <a:ext cx="10669588" cy="62876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2B8A77-8DC6-4769-B6E4-193A346D3828}">
      <dsp:nvSpPr>
        <dsp:cNvPr id="0" name=""/>
        <dsp:cNvSpPr/>
      </dsp:nvSpPr>
      <dsp:spPr>
        <a:xfrm>
          <a:off x="0" y="600554"/>
          <a:ext cx="10707688" cy="10038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• </a:t>
          </a:r>
          <a:r>
            <a:rPr lang="en-US" sz="2600" i="1" kern="1200" dirty="0"/>
            <a:t>Information units </a:t>
          </a:r>
          <a:r>
            <a:rPr lang="en-US" sz="2600" kern="1200" dirty="0"/>
            <a:t>represent the ‘structural’ composition of knowledge in terms of the total amount of data held by the system.</a:t>
          </a:r>
        </a:p>
      </dsp:txBody>
      <dsp:txXfrm>
        <a:off x="49004" y="649558"/>
        <a:ext cx="10609680" cy="905852"/>
      </dsp:txXfrm>
    </dsp:sp>
    <dsp:sp modelId="{D30A04FE-8CD7-41F9-84FD-55E70EBC5D5F}">
      <dsp:nvSpPr>
        <dsp:cNvPr id="0" name=""/>
        <dsp:cNvSpPr/>
      </dsp:nvSpPr>
      <dsp:spPr>
        <a:xfrm>
          <a:off x="0" y="1679294"/>
          <a:ext cx="10707688" cy="10038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• </a:t>
          </a:r>
          <a:r>
            <a:rPr lang="en-US" sz="2600" i="1" kern="1200" dirty="0"/>
            <a:t>Interpretation schemes </a:t>
          </a:r>
          <a:r>
            <a:rPr lang="en-US" sz="2600" kern="1200" dirty="0"/>
            <a:t>represent the system’s organization of information variety.</a:t>
          </a:r>
        </a:p>
      </dsp:txBody>
      <dsp:txXfrm>
        <a:off x="49004" y="1728298"/>
        <a:ext cx="10609680" cy="905852"/>
      </dsp:txXfrm>
    </dsp:sp>
    <dsp:sp modelId="{0269E8C5-9CB7-44D5-AF9F-AA885D2B79B7}">
      <dsp:nvSpPr>
        <dsp:cNvPr id="0" name=""/>
        <dsp:cNvSpPr/>
      </dsp:nvSpPr>
      <dsp:spPr>
        <a:xfrm>
          <a:off x="0" y="2758035"/>
          <a:ext cx="10707688" cy="10038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• </a:t>
          </a:r>
          <a:r>
            <a:rPr lang="en-US" sz="2600" i="1" kern="1200" dirty="0"/>
            <a:t>Categorical values </a:t>
          </a:r>
          <a:r>
            <a:rPr lang="en-US" sz="2600" kern="1200" dirty="0"/>
            <a:t>represent the system’s values and strong beliefs that affect the personality and identity of the system over the time.</a:t>
          </a:r>
        </a:p>
      </dsp:txBody>
      <dsp:txXfrm>
        <a:off x="49004" y="2807039"/>
        <a:ext cx="10609680" cy="90585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D58FD7-FE22-4F20-9BDD-C37D9D6B243F}">
      <dsp:nvSpPr>
        <dsp:cNvPr id="0" name=""/>
        <dsp:cNvSpPr/>
      </dsp:nvSpPr>
      <dsp:spPr>
        <a:xfrm>
          <a:off x="0" y="37372"/>
          <a:ext cx="10926763" cy="10038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Data collected as for example Open Data are basic, essential part for the city development</a:t>
          </a:r>
        </a:p>
      </dsp:txBody>
      <dsp:txXfrm>
        <a:off x="49004" y="86376"/>
        <a:ext cx="10828755" cy="905852"/>
      </dsp:txXfrm>
    </dsp:sp>
    <dsp:sp modelId="{B68909B0-1DB9-4886-B4B5-03E4D2143459}">
      <dsp:nvSpPr>
        <dsp:cNvPr id="0" name=""/>
        <dsp:cNvSpPr/>
      </dsp:nvSpPr>
      <dsp:spPr>
        <a:xfrm>
          <a:off x="0" y="1116112"/>
          <a:ext cx="10926763" cy="10038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Without skills of decision makers to interpret them to solve the problem or use them to support their decisions the data are purposeless</a:t>
          </a:r>
        </a:p>
      </dsp:txBody>
      <dsp:txXfrm>
        <a:off x="49004" y="1165116"/>
        <a:ext cx="10828755" cy="905852"/>
      </dsp:txXfrm>
    </dsp:sp>
    <dsp:sp modelId="{CCABEF78-B4AA-411B-BD1E-4C073EE97E9D}">
      <dsp:nvSpPr>
        <dsp:cNvPr id="0" name=""/>
        <dsp:cNvSpPr/>
      </dsp:nvSpPr>
      <dsp:spPr>
        <a:xfrm>
          <a:off x="0" y="2194852"/>
          <a:ext cx="10926763" cy="10038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However, to understand the data complexity and their usage, we must increase the data collected and the entropy</a:t>
          </a:r>
        </a:p>
      </dsp:txBody>
      <dsp:txXfrm>
        <a:off x="49004" y="2243856"/>
        <a:ext cx="10828755" cy="905852"/>
      </dsp:txXfrm>
    </dsp:sp>
    <dsp:sp modelId="{0E2F794C-1C86-45CE-9421-8491A77CF372}">
      <dsp:nvSpPr>
        <dsp:cNvPr id="0" name=""/>
        <dsp:cNvSpPr/>
      </dsp:nvSpPr>
      <dsp:spPr>
        <a:xfrm>
          <a:off x="0" y="3273592"/>
          <a:ext cx="10926763" cy="10038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Only by this pressure (4C) it is possible to increase the probability of the finding the right solution</a:t>
          </a:r>
        </a:p>
      </dsp:txBody>
      <dsp:txXfrm>
        <a:off x="49004" y="3322596"/>
        <a:ext cx="10828755" cy="90585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680D1D-828B-422D-8F09-FC5901F362C5}">
      <dsp:nvSpPr>
        <dsp:cNvPr id="0" name=""/>
        <dsp:cNvSpPr/>
      </dsp:nvSpPr>
      <dsp:spPr>
        <a:xfrm>
          <a:off x="0" y="32421"/>
          <a:ext cx="10753200" cy="397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You don‘t need 100% follow this structure, feel free to add something that suit your project</a:t>
          </a:r>
          <a:endParaRPr lang="en-US" sz="1700" kern="1200" dirty="0"/>
        </a:p>
      </dsp:txBody>
      <dsp:txXfrm>
        <a:off x="19419" y="51840"/>
        <a:ext cx="10714362" cy="358962"/>
      </dsp:txXfrm>
    </dsp:sp>
    <dsp:sp modelId="{0002422B-A07C-45E1-9B04-6916797E9950}">
      <dsp:nvSpPr>
        <dsp:cNvPr id="0" name=""/>
        <dsp:cNvSpPr/>
      </dsp:nvSpPr>
      <dsp:spPr>
        <a:xfrm>
          <a:off x="0" y="479181"/>
          <a:ext cx="10753200" cy="397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Project title</a:t>
          </a:r>
          <a:endParaRPr lang="en-US" sz="1700" kern="1200" dirty="0"/>
        </a:p>
      </dsp:txBody>
      <dsp:txXfrm>
        <a:off x="19419" y="498600"/>
        <a:ext cx="10714362" cy="358962"/>
      </dsp:txXfrm>
    </dsp:sp>
    <dsp:sp modelId="{6D6E7C48-09AD-4130-8128-6192D6A72F50}">
      <dsp:nvSpPr>
        <dsp:cNvPr id="0" name=""/>
        <dsp:cNvSpPr/>
      </dsp:nvSpPr>
      <dsp:spPr>
        <a:xfrm>
          <a:off x="0" y="925941"/>
          <a:ext cx="10753200" cy="397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Scenario</a:t>
          </a:r>
          <a:endParaRPr lang="en-US" sz="1700" kern="1200" dirty="0"/>
        </a:p>
      </dsp:txBody>
      <dsp:txXfrm>
        <a:off x="19419" y="945360"/>
        <a:ext cx="10714362" cy="358962"/>
      </dsp:txXfrm>
    </dsp:sp>
    <dsp:sp modelId="{980EE718-8E9B-40E5-A698-A66DA5B516DC}">
      <dsp:nvSpPr>
        <dsp:cNvPr id="0" name=""/>
        <dsp:cNvSpPr/>
      </dsp:nvSpPr>
      <dsp:spPr>
        <a:xfrm>
          <a:off x="0" y="1323741"/>
          <a:ext cx="10753200" cy="4310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414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300" kern="1200" dirty="0"/>
            <a:t>the problem you would like to solve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300" kern="1200" dirty="0"/>
            <a:t>What data / datasets you need for solution</a:t>
          </a:r>
        </a:p>
      </dsp:txBody>
      <dsp:txXfrm>
        <a:off x="0" y="1323741"/>
        <a:ext cx="10753200" cy="431077"/>
      </dsp:txXfrm>
    </dsp:sp>
    <dsp:sp modelId="{33B58946-F9FA-4CC2-99D6-8332BCFDD9F4}">
      <dsp:nvSpPr>
        <dsp:cNvPr id="0" name=""/>
        <dsp:cNvSpPr/>
      </dsp:nvSpPr>
      <dsp:spPr>
        <a:xfrm>
          <a:off x="0" y="1754819"/>
          <a:ext cx="10753200" cy="397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Modelling </a:t>
          </a:r>
          <a:r>
            <a:rPr lang="en-US" sz="1700" kern="1200" dirty="0"/>
            <a:t>–</a:t>
          </a:r>
          <a:r>
            <a:rPr lang="en-US" sz="1700" b="1" kern="1200" dirty="0"/>
            <a:t> </a:t>
          </a:r>
          <a:r>
            <a:rPr lang="en-US" sz="1700" kern="1200" dirty="0"/>
            <a:t>model the Scenario</a:t>
          </a:r>
        </a:p>
      </dsp:txBody>
      <dsp:txXfrm>
        <a:off x="19419" y="1774238"/>
        <a:ext cx="10714362" cy="358962"/>
      </dsp:txXfrm>
    </dsp:sp>
    <dsp:sp modelId="{502BCD20-DF6D-4381-A57E-3062E8B60473}">
      <dsp:nvSpPr>
        <dsp:cNvPr id="0" name=""/>
        <dsp:cNvSpPr/>
      </dsp:nvSpPr>
      <dsp:spPr>
        <a:xfrm>
          <a:off x="0" y="2152619"/>
          <a:ext cx="10753200" cy="4310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414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300" kern="1200" dirty="0"/>
            <a:t>business model (Canvas or Lean Canvas)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300" kern="1200" dirty="0"/>
            <a:t>Smart Service Canvas (mentioning all important contexts)</a:t>
          </a:r>
        </a:p>
      </dsp:txBody>
      <dsp:txXfrm>
        <a:off x="0" y="2152619"/>
        <a:ext cx="10753200" cy="431077"/>
      </dsp:txXfrm>
    </dsp:sp>
    <dsp:sp modelId="{DCC42EFD-EAFD-422F-84E9-16E12AEE1723}">
      <dsp:nvSpPr>
        <dsp:cNvPr id="0" name=""/>
        <dsp:cNvSpPr/>
      </dsp:nvSpPr>
      <dsp:spPr>
        <a:xfrm>
          <a:off x="0" y="2583696"/>
          <a:ext cx="10753200" cy="397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Service used from IBM Cloud</a:t>
          </a:r>
          <a:endParaRPr lang="en-US" sz="1700" kern="1200" dirty="0"/>
        </a:p>
      </dsp:txBody>
      <dsp:txXfrm>
        <a:off x="19419" y="2603115"/>
        <a:ext cx="10714362" cy="358962"/>
      </dsp:txXfrm>
    </dsp:sp>
    <dsp:sp modelId="{C134FFB0-BEBB-44DD-8708-2706E9FC472B}">
      <dsp:nvSpPr>
        <dsp:cNvPr id="0" name=""/>
        <dsp:cNvSpPr/>
      </dsp:nvSpPr>
      <dsp:spPr>
        <a:xfrm>
          <a:off x="0" y="2981496"/>
          <a:ext cx="10753200" cy="281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414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300" kern="1200" dirty="0"/>
            <a:t>introduction for each service</a:t>
          </a:r>
        </a:p>
      </dsp:txBody>
      <dsp:txXfrm>
        <a:off x="0" y="2981496"/>
        <a:ext cx="10753200" cy="281520"/>
      </dsp:txXfrm>
    </dsp:sp>
    <dsp:sp modelId="{2107625B-7935-480E-A8F3-BEFF99A2DFE2}">
      <dsp:nvSpPr>
        <dsp:cNvPr id="0" name=""/>
        <dsp:cNvSpPr/>
      </dsp:nvSpPr>
      <dsp:spPr>
        <a:xfrm>
          <a:off x="0" y="3263016"/>
          <a:ext cx="10753200" cy="397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Application with Link and snapshots, and also </a:t>
          </a:r>
          <a:r>
            <a:rPr lang="en-US" sz="1700" b="1" kern="1200" dirty="0" err="1"/>
            <a:t>despription</a:t>
          </a:r>
          <a:r>
            <a:rPr lang="en-US" sz="1700" b="1" kern="1200" dirty="0"/>
            <a:t> of your application</a:t>
          </a:r>
          <a:endParaRPr lang="en-US" sz="1700" kern="1200" dirty="0"/>
        </a:p>
      </dsp:txBody>
      <dsp:txXfrm>
        <a:off x="19419" y="3282435"/>
        <a:ext cx="10714362" cy="358962"/>
      </dsp:txXfrm>
    </dsp:sp>
    <dsp:sp modelId="{1C64447C-7EDC-49A7-855C-338B7022A635}">
      <dsp:nvSpPr>
        <dsp:cNvPr id="0" name=""/>
        <dsp:cNvSpPr/>
      </dsp:nvSpPr>
      <dsp:spPr>
        <a:xfrm>
          <a:off x="0" y="3709776"/>
          <a:ext cx="10753200" cy="397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Report Summary and who did what!</a:t>
          </a:r>
          <a:endParaRPr lang="en-US" sz="1700" kern="1200" dirty="0"/>
        </a:p>
      </dsp:txBody>
      <dsp:txXfrm>
        <a:off x="19419" y="3729195"/>
        <a:ext cx="10714362" cy="3589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569C10-C88B-4C2B-90D5-276D472E659A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C28F71-E3BC-4E3D-A3DF-176976A5B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024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C28F71-E3BC-4E3D-A3DF-176976A5B61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9808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962C2F-3B92-47EE-BB80-4032E949C943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0274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962C2F-3B92-47EE-BB80-4032E949C943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7927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962C2F-3B92-47EE-BB80-4032E949C943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2507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C28F71-E3BC-4E3D-A3DF-176976A5B61A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7877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C28F71-E3BC-4E3D-A3DF-176976A5B61A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7737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C28F71-E3BC-4E3D-A3DF-176976A5B61A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9514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C28F71-E3BC-4E3D-A3DF-176976A5B61A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8782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C28F71-E3BC-4E3D-A3DF-176976A5B61A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0946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C28F71-E3BC-4E3D-A3DF-176976A5B61A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8226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C28F71-E3BC-4E3D-A3DF-176976A5B61A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5154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C28F71-E3BC-4E3D-A3DF-176976A5B61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194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C28F71-E3BC-4E3D-A3DF-176976A5B61A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9789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C28F71-E3BC-4E3D-A3DF-176976A5B61A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9664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C28F71-E3BC-4E3D-A3DF-176976A5B61A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9501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C28F71-E3BC-4E3D-A3DF-176976A5B61A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7008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C28F71-E3BC-4E3D-A3DF-176976A5B61A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6257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C28F71-E3BC-4E3D-A3DF-176976A5B61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3392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962C2F-3B92-47EE-BB80-4032E949C94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0445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962C2F-3B92-47EE-BB80-4032E949C94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1749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962C2F-3B92-47EE-BB80-4032E949C94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8395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962C2F-3B92-47EE-BB80-4032E949C94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3101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962C2F-3B92-47EE-BB80-4032E949C943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23739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962C2F-3B92-47EE-BB80-4032E949C943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204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tro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6" y="6228000"/>
            <a:ext cx="5804625" cy="2520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6213E2-312C-44CE-BD40-E78596D2FFA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3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latin typeface="+mj-lt"/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3" y="411641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add</a:t>
            </a:r>
            <a:r>
              <a:rPr lang="cs-CZ" noProof="0" dirty="0"/>
              <a:t> </a:t>
            </a:r>
            <a:r>
              <a:rPr lang="cs-CZ" noProof="0" dirty="0" err="1"/>
              <a:t>subtitle</a:t>
            </a:r>
            <a:endParaRPr lang="cs-CZ" noProof="0" dirty="0"/>
          </a:p>
        </p:txBody>
      </p:sp>
      <p:pic>
        <p:nvPicPr>
          <p:cNvPr id="13" name="Obrázek 12" descr="Obsah obrázku text, hodiny&#10;&#10;Popis byl vytvořen automaticky">
            <a:extLst>
              <a:ext uri="{FF2B5EF4-FFF2-40B4-BE49-F238E27FC236}">
                <a16:creationId xmlns:a16="http://schemas.microsoft.com/office/drawing/2014/main" id="{AC231224-87A3-4A93-B61C-3C4E31B2A6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378000"/>
            <a:ext cx="1408335" cy="1019502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AC3781FE-D739-4BE6-A11E-0E019FC29D5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469" b="-40469"/>
          <a:stretch/>
        </p:blipFill>
        <p:spPr>
          <a:xfrm>
            <a:off x="6742800" y="2772000"/>
            <a:ext cx="5505049" cy="6336000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55579504-8F8C-4D91-A1F5-E7ECA31A70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664" y="428411"/>
            <a:ext cx="2087257" cy="88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2927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5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subtitle +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subtitle</a:t>
            </a:r>
            <a:endParaRPr lang="cs-CZ" noProof="0" dirty="0"/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9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subtitle</a:t>
            </a:r>
            <a:endParaRPr lang="cs-CZ" noProof="0" dirty="0"/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6" y="1701505"/>
            <a:ext cx="5219999" cy="4139998"/>
          </a:xfrm>
          <a:prstGeom prst="rect">
            <a:avLst/>
          </a:prstGeom>
        </p:spPr>
        <p:txBody>
          <a:bodyPr/>
          <a:lstStyle>
            <a:lvl1pPr marL="251988" indent="-179992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3974" indent="-179992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>
                <a:latin typeface="Arial" panose="020B0604020202020204" pitchFamily="34" charset="0"/>
              </a:defRPr>
            </a:lvl2pPr>
            <a:lvl3pPr marL="914354" indent="0">
              <a:lnSpc>
                <a:spcPct val="100000"/>
              </a:lnSpc>
              <a:buNone/>
              <a:defRPr sz="1600">
                <a:latin typeface="Arial" panose="020B0604020202020204" pitchFamily="34" charset="0"/>
              </a:defRPr>
            </a:lvl3pPr>
          </a:lstStyle>
          <a:p>
            <a:pPr lvl="0"/>
            <a:r>
              <a:rPr lang="sk-SK" noProof="0" dirty="0" err="1"/>
              <a:t>Click</a:t>
            </a:r>
            <a:r>
              <a:rPr lang="sk-SK" noProof="0" dirty="0"/>
              <a:t> to </a:t>
            </a:r>
            <a:r>
              <a:rPr lang="sk-SK" noProof="0" dirty="0" err="1"/>
              <a:t>add</a:t>
            </a:r>
            <a:r>
              <a:rPr lang="sk-SK" noProof="0" dirty="0"/>
              <a:t> text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6" y="1701505"/>
            <a:ext cx="5219999" cy="4139998"/>
          </a:xfrm>
          <a:prstGeom prst="rect">
            <a:avLst/>
          </a:prstGeom>
        </p:spPr>
        <p:txBody>
          <a:bodyPr/>
          <a:lstStyle>
            <a:lvl1pPr marL="251988" indent="-179992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3974" indent="-179992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>
                <a:latin typeface="Arial" panose="020B0604020202020204" pitchFamily="34" charset="0"/>
              </a:defRPr>
            </a:lvl2pPr>
            <a:lvl3pPr marL="914354" indent="0">
              <a:lnSpc>
                <a:spcPct val="100000"/>
              </a:lnSpc>
              <a:buNone/>
              <a:defRPr sz="1600">
                <a:latin typeface="Arial" panose="020B0604020202020204" pitchFamily="34" charset="0"/>
              </a:defRPr>
            </a:lvl3pPr>
          </a:lstStyle>
          <a:p>
            <a:pPr lvl="0"/>
            <a:r>
              <a:rPr lang="sk-SK" noProof="0" dirty="0" err="1"/>
              <a:t>Click</a:t>
            </a:r>
            <a:r>
              <a:rPr lang="sk-SK" noProof="0" dirty="0"/>
              <a:t> to </a:t>
            </a:r>
            <a:r>
              <a:rPr lang="sk-SK" noProof="0" dirty="0" err="1"/>
              <a:t>add</a:t>
            </a:r>
            <a:r>
              <a:rPr lang="sk-SK" noProof="0" dirty="0"/>
              <a:t> text</a:t>
            </a:r>
            <a:endParaRPr lang="en-GB" noProof="0" dirty="0"/>
          </a:p>
        </p:txBody>
      </p:sp>
      <p:pic>
        <p:nvPicPr>
          <p:cNvPr id="20" name="Obrázek 19" descr="Obsah obrázku interiér, světlo&#10;&#10;Popis byl vytvořen automaticky">
            <a:extLst>
              <a:ext uri="{FF2B5EF4-FFF2-40B4-BE49-F238E27FC236}">
                <a16:creationId xmlns:a16="http://schemas.microsoft.com/office/drawing/2014/main" id="{916C6AAE-6136-4D89-8887-AA325E6126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841" y="6193898"/>
            <a:ext cx="2948019" cy="719029"/>
          </a:xfrm>
          <a:prstGeom prst="rect">
            <a:avLst/>
          </a:prstGeom>
        </p:spPr>
      </p:pic>
      <p:pic>
        <p:nvPicPr>
          <p:cNvPr id="22" name="Obrázek 21">
            <a:extLst>
              <a:ext uri="{FF2B5EF4-FFF2-40B4-BE49-F238E27FC236}">
                <a16:creationId xmlns:a16="http://schemas.microsoft.com/office/drawing/2014/main" id="{B1469A3A-D828-406B-A0D9-8D243170D4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547" y="-45540"/>
            <a:ext cx="2835540" cy="2835540"/>
          </a:xfrm>
          <a:prstGeom prst="rect">
            <a:avLst/>
          </a:prstGeom>
        </p:spPr>
      </p:pic>
      <p:sp>
        <p:nvSpPr>
          <p:cNvPr id="23" name="Rectangle 18">
            <a:extLst>
              <a:ext uri="{FF2B5EF4-FFF2-40B4-BE49-F238E27FC236}">
                <a16:creationId xmlns:a16="http://schemas.microsoft.com/office/drawing/2014/main" id="{D858D521-8C6F-4983-8F70-44C4A5BBE03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476213E2-312C-44CE-BD40-E78596D2FFAB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Zástupný symbol pro zápatí 2">
            <a:extLst>
              <a:ext uri="{FF2B5EF4-FFF2-40B4-BE49-F238E27FC236}">
                <a16:creationId xmlns:a16="http://schemas.microsoft.com/office/drawing/2014/main" id="{6B1E7ADA-ADDF-4838-B970-27AAE8BF42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006" y="6228000"/>
            <a:ext cx="5804625" cy="2520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6E3A06D8-87DC-4D0E-96C7-76913D26A2B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4981" y="6189943"/>
            <a:ext cx="1115153" cy="47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2689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noProof="0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42" y="2596855"/>
            <a:ext cx="4125465" cy="3208441"/>
          </a:xfrm>
          <a:prstGeom prst="rect">
            <a:avLst/>
          </a:prstGeom>
        </p:spPr>
        <p:txBody>
          <a:bodyPr/>
          <a:lstStyle>
            <a:lvl1pPr marL="251988" indent="-179992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3974" indent="-179992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354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add</a:t>
            </a:r>
            <a:r>
              <a:rPr lang="cs-CZ" noProof="0" dirty="0"/>
              <a:t>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15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picture</a:t>
            </a:r>
            <a:endParaRPr lang="cs-CZ" dirty="0"/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9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subtitle</a:t>
            </a:r>
            <a:endParaRPr lang="cs-CZ" noProof="0" dirty="0"/>
          </a:p>
        </p:txBody>
      </p:sp>
      <p:pic>
        <p:nvPicPr>
          <p:cNvPr id="15" name="Obrázek 14" descr="Obsah obrázku interiér, světlo&#10;&#10;Popis byl vytvořen automaticky">
            <a:extLst>
              <a:ext uri="{FF2B5EF4-FFF2-40B4-BE49-F238E27FC236}">
                <a16:creationId xmlns:a16="http://schemas.microsoft.com/office/drawing/2014/main" id="{B148CD22-4238-4C75-966D-E00890C74D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841" y="6193898"/>
            <a:ext cx="2948019" cy="719029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61010F59-75C1-4984-AE4E-29A98E2701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547" y="-45540"/>
            <a:ext cx="2835540" cy="2835540"/>
          </a:xfrm>
          <a:prstGeom prst="rect">
            <a:avLst/>
          </a:prstGeom>
        </p:spPr>
      </p:pic>
      <p:sp>
        <p:nvSpPr>
          <p:cNvPr id="17" name="Rectangle 18">
            <a:extLst>
              <a:ext uri="{FF2B5EF4-FFF2-40B4-BE49-F238E27FC236}">
                <a16:creationId xmlns:a16="http://schemas.microsoft.com/office/drawing/2014/main" id="{1FF33945-3B47-4C86-A4D3-68B169E9613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476213E2-312C-44CE-BD40-E78596D2FFAB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Zástupný symbol pro zápatí 2">
            <a:extLst>
              <a:ext uri="{FF2B5EF4-FFF2-40B4-BE49-F238E27FC236}">
                <a16:creationId xmlns:a16="http://schemas.microsoft.com/office/drawing/2014/main" id="{F755C9BE-89AB-4A55-B4AC-09225F1415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006" y="6228000"/>
            <a:ext cx="5804625" cy="2520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D841305F-87FF-4412-A3C0-A4F500DB0D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4981" y="6189943"/>
            <a:ext cx="1115153" cy="47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3207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subtitle +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1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8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20000" y="169201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4" y="169201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9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subtitle</a:t>
            </a:r>
            <a:endParaRPr lang="cs-CZ" noProof="0" dirty="0"/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dirty="0"/>
          </a:p>
        </p:txBody>
      </p:sp>
      <p:pic>
        <p:nvPicPr>
          <p:cNvPr id="26" name="Obrázek 25" descr="Obsah obrázku interiér, světlo&#10;&#10;Popis byl vytvořen automaticky">
            <a:extLst>
              <a:ext uri="{FF2B5EF4-FFF2-40B4-BE49-F238E27FC236}">
                <a16:creationId xmlns:a16="http://schemas.microsoft.com/office/drawing/2014/main" id="{D8985557-839B-4A15-B504-9EE863BD1E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841" y="6193898"/>
            <a:ext cx="2948019" cy="719029"/>
          </a:xfrm>
          <a:prstGeom prst="rect">
            <a:avLst/>
          </a:prstGeom>
        </p:spPr>
      </p:pic>
      <p:pic>
        <p:nvPicPr>
          <p:cNvPr id="27" name="Obrázek 26">
            <a:extLst>
              <a:ext uri="{FF2B5EF4-FFF2-40B4-BE49-F238E27FC236}">
                <a16:creationId xmlns:a16="http://schemas.microsoft.com/office/drawing/2014/main" id="{6DFBFBEE-3199-4B22-93CA-E7FF09EA6C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547" y="-45540"/>
            <a:ext cx="2835540" cy="2835540"/>
          </a:xfrm>
          <a:prstGeom prst="rect">
            <a:avLst/>
          </a:prstGeom>
        </p:spPr>
      </p:pic>
      <p:sp>
        <p:nvSpPr>
          <p:cNvPr id="28" name="Rectangle 18">
            <a:extLst>
              <a:ext uri="{FF2B5EF4-FFF2-40B4-BE49-F238E27FC236}">
                <a16:creationId xmlns:a16="http://schemas.microsoft.com/office/drawing/2014/main" id="{95CF856B-0385-4C27-8E46-D0C90A7978C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476213E2-312C-44CE-BD40-E78596D2FFAB}" type="slidenum">
              <a:rPr lang="en-US" smtClean="0"/>
              <a:t>‹#›</a:t>
            </a:fld>
            <a:endParaRPr lang="en-US"/>
          </a:p>
        </p:txBody>
      </p:sp>
      <p:sp>
        <p:nvSpPr>
          <p:cNvPr id="29" name="Zástupný symbol pro zápatí 2">
            <a:extLst>
              <a:ext uri="{FF2B5EF4-FFF2-40B4-BE49-F238E27FC236}">
                <a16:creationId xmlns:a16="http://schemas.microsoft.com/office/drawing/2014/main" id="{B5F71D9F-E672-40D3-B36B-CDF3701D8D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006" y="6228000"/>
            <a:ext cx="5804625" cy="2520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pic>
        <p:nvPicPr>
          <p:cNvPr id="23" name="Obrázek 22">
            <a:extLst>
              <a:ext uri="{FF2B5EF4-FFF2-40B4-BE49-F238E27FC236}">
                <a16:creationId xmlns:a16="http://schemas.microsoft.com/office/drawing/2014/main" id="{2F5D29FE-FA1B-43EA-9748-1C7EA38D16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4981" y="6189943"/>
            <a:ext cx="1115153" cy="47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4258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s, text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20004" y="71872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85" y="71872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pic>
        <p:nvPicPr>
          <p:cNvPr id="23" name="Obrázek 22" descr="Obsah obrázku interiér, světlo&#10;&#10;Popis byl vytvořen automaticky">
            <a:extLst>
              <a:ext uri="{FF2B5EF4-FFF2-40B4-BE49-F238E27FC236}">
                <a16:creationId xmlns:a16="http://schemas.microsoft.com/office/drawing/2014/main" id="{E98F4CFE-D7EA-4B27-8AD7-D14E8DFC56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841" y="6193898"/>
            <a:ext cx="2948019" cy="719029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9B445E85-3314-433A-9CD6-A673AF2A60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547" y="-45540"/>
            <a:ext cx="2835540" cy="2835540"/>
          </a:xfrm>
          <a:prstGeom prst="rect">
            <a:avLst/>
          </a:prstGeom>
        </p:spPr>
      </p:pic>
      <p:sp>
        <p:nvSpPr>
          <p:cNvPr id="24" name="Rectangle 18">
            <a:extLst>
              <a:ext uri="{FF2B5EF4-FFF2-40B4-BE49-F238E27FC236}">
                <a16:creationId xmlns:a16="http://schemas.microsoft.com/office/drawing/2014/main" id="{7B7E801E-280F-4E9D-8E81-451C224ED29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476213E2-312C-44CE-BD40-E78596D2FFAB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Zástupný symbol pro zápatí 2">
            <a:extLst>
              <a:ext uri="{FF2B5EF4-FFF2-40B4-BE49-F238E27FC236}">
                <a16:creationId xmlns:a16="http://schemas.microsoft.com/office/drawing/2014/main" id="{816F4D04-6F52-4E31-9710-67A88106F7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006" y="6228000"/>
            <a:ext cx="5804625" cy="2520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B2CB67EC-5DC1-48D3-A728-C7845E535BC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4981" y="6189943"/>
            <a:ext cx="1115153" cy="47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2589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ly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1997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3974" indent="-179992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354" indent="0">
              <a:lnSpc>
                <a:spcPct val="100000"/>
              </a:lnSpc>
              <a:buNone/>
              <a:defRPr sz="1600"/>
            </a:lvl3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pic>
        <p:nvPicPr>
          <p:cNvPr id="13" name="Obrázek 12" descr="Obsah obrázku interiér, světlo&#10;&#10;Popis byl vytvořen automaticky">
            <a:extLst>
              <a:ext uri="{FF2B5EF4-FFF2-40B4-BE49-F238E27FC236}">
                <a16:creationId xmlns:a16="http://schemas.microsoft.com/office/drawing/2014/main" id="{08EA47BF-6ECD-4266-A694-1C20E1D11E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841" y="6193898"/>
            <a:ext cx="2948019" cy="719029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38B816AB-1241-4C55-809C-C3CF53FE57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547" y="-45540"/>
            <a:ext cx="2835540" cy="2835540"/>
          </a:xfrm>
          <a:prstGeom prst="rect">
            <a:avLst/>
          </a:prstGeom>
        </p:spPr>
      </p:pic>
      <p:sp>
        <p:nvSpPr>
          <p:cNvPr id="15" name="Rectangle 18">
            <a:extLst>
              <a:ext uri="{FF2B5EF4-FFF2-40B4-BE49-F238E27FC236}">
                <a16:creationId xmlns:a16="http://schemas.microsoft.com/office/drawing/2014/main" id="{7B8A69ED-5D3C-4B18-B225-A692CE666D4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476213E2-312C-44CE-BD40-E78596D2FFAB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Zástupný symbol pro zápatí 2">
            <a:extLst>
              <a:ext uri="{FF2B5EF4-FFF2-40B4-BE49-F238E27FC236}">
                <a16:creationId xmlns:a16="http://schemas.microsoft.com/office/drawing/2014/main" id="{25036BF3-1ED4-4D43-B64F-2347D33199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006" y="6228000"/>
            <a:ext cx="5804625" cy="2520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1D01A5B-1864-4350-B54B-2B2731649C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4981" y="6189943"/>
            <a:ext cx="1115153" cy="47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6135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  <p15:guide id="2" pos="439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dirty="0"/>
          </a:p>
        </p:txBody>
      </p:sp>
      <p:pic>
        <p:nvPicPr>
          <p:cNvPr id="12" name="Obrázek 11" descr="Obsah obrázku interiér, světlo&#10;&#10;Popis byl vytvořen automaticky">
            <a:extLst>
              <a:ext uri="{FF2B5EF4-FFF2-40B4-BE49-F238E27FC236}">
                <a16:creationId xmlns:a16="http://schemas.microsoft.com/office/drawing/2014/main" id="{41EA4618-184C-4B73-A00E-A475C0B498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841" y="6193898"/>
            <a:ext cx="2948019" cy="719029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D2B6F76C-9225-4B41-A123-76FBDE0515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547" y="-45540"/>
            <a:ext cx="2835540" cy="2835540"/>
          </a:xfrm>
          <a:prstGeom prst="rect">
            <a:avLst/>
          </a:prstGeom>
        </p:spPr>
      </p:pic>
      <p:sp>
        <p:nvSpPr>
          <p:cNvPr id="14" name="Rectangle 18">
            <a:extLst>
              <a:ext uri="{FF2B5EF4-FFF2-40B4-BE49-F238E27FC236}">
                <a16:creationId xmlns:a16="http://schemas.microsoft.com/office/drawing/2014/main" id="{27967008-004F-4271-96A0-2754AD1F749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476213E2-312C-44CE-BD40-E78596D2FFAB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Zástupný symbol pro zápatí 2">
            <a:extLst>
              <a:ext uri="{FF2B5EF4-FFF2-40B4-BE49-F238E27FC236}">
                <a16:creationId xmlns:a16="http://schemas.microsoft.com/office/drawing/2014/main" id="{F772EB2B-0697-4905-B269-3D1192C6C8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006" y="6228000"/>
            <a:ext cx="5804625" cy="2520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5BA1347C-8119-4FE5-AB46-B549EA5B38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4981" y="6189943"/>
            <a:ext cx="1115153" cy="47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0512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6CE2ED31-3B6C-4D48-8D2C-2AC66C1098AA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6" y="1701505"/>
            <a:ext cx="5219999" cy="4139998"/>
          </a:xfrm>
          <a:prstGeom prst="rect">
            <a:avLst/>
          </a:prstGeom>
        </p:spPr>
        <p:txBody>
          <a:bodyPr/>
          <a:lstStyle>
            <a:lvl1pPr marL="251988" indent="-179992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3974" indent="-179992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>
                <a:latin typeface="Arial" panose="020B0604020202020204" pitchFamily="34" charset="0"/>
              </a:defRPr>
            </a:lvl2pPr>
            <a:lvl3pPr marL="914354" indent="0">
              <a:lnSpc>
                <a:spcPct val="100000"/>
              </a:lnSpc>
              <a:buNone/>
              <a:defRPr sz="1600">
                <a:latin typeface="Arial" panose="020B0604020202020204" pitchFamily="34" charset="0"/>
              </a:defRPr>
            </a:lvl3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D8CA636-2F11-466B-8E7A-4593B189FD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0" y="0"/>
            <a:ext cx="5080000" cy="6858000"/>
          </a:xfrm>
          <a:prstGeom prst="rect">
            <a:avLst/>
          </a:prstGeom>
        </p:spPr>
      </p:pic>
      <p:sp>
        <p:nvSpPr>
          <p:cNvPr id="15" name="Rectangle 18">
            <a:extLst>
              <a:ext uri="{FF2B5EF4-FFF2-40B4-BE49-F238E27FC236}">
                <a16:creationId xmlns:a16="http://schemas.microsoft.com/office/drawing/2014/main" id="{87F6D96D-6D11-43DE-953E-6E583AAE9F5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476213E2-312C-44CE-BD40-E78596D2FFAB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Zástupný symbol pro zápatí 2">
            <a:extLst>
              <a:ext uri="{FF2B5EF4-FFF2-40B4-BE49-F238E27FC236}">
                <a16:creationId xmlns:a16="http://schemas.microsoft.com/office/drawing/2014/main" id="{B9147A2B-4A64-401B-8211-79053FE645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006" y="6228000"/>
            <a:ext cx="5804625" cy="2520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66687A4-7E39-4B39-A429-6E8B04FC21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1689843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>
          <p15:clr>
            <a:srgbClr val="FBAE40"/>
          </p15:clr>
        </p15:guide>
        <p15:guide id="2" pos="439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948E0DBD-B311-459A-88E1-E9F57A165C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573" y="2148393"/>
            <a:ext cx="6064220" cy="2561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3759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+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text, klipart&#10;&#10;Popis byl vytvořen automaticky">
            <a:extLst>
              <a:ext uri="{FF2B5EF4-FFF2-40B4-BE49-F238E27FC236}">
                <a16:creationId xmlns:a16="http://schemas.microsoft.com/office/drawing/2014/main" id="{B542F294-F470-457A-8F46-8A41F01BB8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324" y="2253930"/>
            <a:ext cx="3366889" cy="2437311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E0789F55-D007-4B07-AEC2-4A7259F59F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370571"/>
            <a:ext cx="5012112" cy="2116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4793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tter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A5F823DD-798C-4078-B05D-200A7387C2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3532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tro Blue">
    <p:bg>
      <p:bgPr>
        <a:solidFill>
          <a:srgbClr val="0000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6" y="6228000"/>
            <a:ext cx="5804625" cy="2520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76213E2-312C-44CE-BD40-E78596D2FFA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3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3" y="411641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add</a:t>
            </a:r>
            <a:r>
              <a:rPr lang="cs-CZ" noProof="0" dirty="0"/>
              <a:t> </a:t>
            </a:r>
            <a:r>
              <a:rPr lang="cs-CZ" noProof="0" dirty="0" err="1"/>
              <a:t>subtitle</a:t>
            </a:r>
            <a:endParaRPr lang="cs-CZ" noProof="0" dirty="0"/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AC3781FE-D739-4BE6-A11E-0E019FC29D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0469" b="-40469"/>
          <a:stretch/>
        </p:blipFill>
        <p:spPr>
          <a:xfrm>
            <a:off x="6742800" y="2772000"/>
            <a:ext cx="5505049" cy="6336000"/>
          </a:xfrm>
          <a:prstGeom prst="rect">
            <a:avLst/>
          </a:prstGeom>
        </p:spPr>
      </p:pic>
      <p:pic>
        <p:nvPicPr>
          <p:cNvPr id="10" name="Obrázek 9" descr="Obsah obrázku text, hodiny&#10;&#10;Popis byl vytvořen automaticky">
            <a:extLst>
              <a:ext uri="{FF2B5EF4-FFF2-40B4-BE49-F238E27FC236}">
                <a16:creationId xmlns:a16="http://schemas.microsoft.com/office/drawing/2014/main" id="{EB00C688-6EE2-48E3-946A-78B8E652D4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378000"/>
            <a:ext cx="1408335" cy="1019502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F5E2F917-B83F-459C-964E-21784BBCB39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1664" y="428411"/>
            <a:ext cx="2087257" cy="881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1629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5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2921D-8455-4FDA-9D71-F6D967CBC20E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213E2-312C-44CE-BD40-E78596D2F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6253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2921D-8455-4FDA-9D71-F6D967CBC20E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213E2-312C-44CE-BD40-E78596D2F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2474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60967" y="2017713"/>
            <a:ext cx="10979151" cy="2059360"/>
          </a:xfrm>
        </p:spPr>
        <p:txBody>
          <a:bodyPr/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140499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tro White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6213E2-312C-44CE-BD40-E78596D2FFA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7" y="2900365"/>
            <a:ext cx="5246519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  <a:latin typeface="+mj-lt"/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dirty="0"/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7" y="4116412"/>
            <a:ext cx="5246519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add</a:t>
            </a:r>
            <a:r>
              <a:rPr lang="cs-CZ" noProof="0" dirty="0"/>
              <a:t> </a:t>
            </a:r>
            <a:r>
              <a:rPr lang="cs-CZ" noProof="0" dirty="0" err="1"/>
              <a:t>subtitle</a:t>
            </a:r>
            <a:endParaRPr lang="cs-CZ" noProof="0" dirty="0"/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4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picture</a:t>
            </a:r>
            <a:endParaRPr lang="cs-CZ" dirty="0"/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3" y="6228000"/>
            <a:ext cx="4925020" cy="2520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pic>
        <p:nvPicPr>
          <p:cNvPr id="15" name="Obrázek 14" descr="Obsah obrázku text, hodiny&#10;&#10;Popis byl vytvořen automaticky">
            <a:extLst>
              <a:ext uri="{FF2B5EF4-FFF2-40B4-BE49-F238E27FC236}">
                <a16:creationId xmlns:a16="http://schemas.microsoft.com/office/drawing/2014/main" id="{D75CEADC-27FE-4F2C-A9F5-DDC3C7D9FC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378000"/>
            <a:ext cx="1408335" cy="1019502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91942C0D-345E-476A-BFBE-0F631B5290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664" y="428411"/>
            <a:ext cx="2087257" cy="88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6592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5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tro Blue + picture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76213E2-312C-44CE-BD40-E78596D2FFA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7" y="2900365"/>
            <a:ext cx="5246519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dirty="0"/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7" y="4116412"/>
            <a:ext cx="5246519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add</a:t>
            </a:r>
            <a:r>
              <a:rPr lang="cs-CZ" noProof="0" dirty="0"/>
              <a:t> </a:t>
            </a:r>
            <a:r>
              <a:rPr lang="cs-CZ" noProof="0" dirty="0" err="1"/>
              <a:t>subtitle</a:t>
            </a:r>
            <a:endParaRPr lang="cs-CZ" noProof="0" dirty="0"/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4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picture</a:t>
            </a:r>
            <a:endParaRPr lang="cs-CZ" dirty="0"/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3" y="6228000"/>
            <a:ext cx="4925020" cy="2520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pic>
        <p:nvPicPr>
          <p:cNvPr id="15" name="Obrázek 14" descr="Obsah obrázku text, hodiny&#10;&#10;Popis byl vytvořen automaticky">
            <a:extLst>
              <a:ext uri="{FF2B5EF4-FFF2-40B4-BE49-F238E27FC236}">
                <a16:creationId xmlns:a16="http://schemas.microsoft.com/office/drawing/2014/main" id="{E04138B1-ED6C-42B8-BADD-7C3501196C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378000"/>
            <a:ext cx="1408335" cy="1019502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BBE14810-0294-456C-AA99-4C6684819BB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1664" y="428411"/>
            <a:ext cx="2087257" cy="881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6688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5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tro White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6213E2-312C-44CE-BD40-E78596D2FFA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7" y="2900365"/>
            <a:ext cx="5246519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dirty="0"/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7" y="4116412"/>
            <a:ext cx="5246519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add</a:t>
            </a:r>
            <a:r>
              <a:rPr lang="cs-CZ" noProof="0" dirty="0"/>
              <a:t> </a:t>
            </a:r>
            <a:r>
              <a:rPr lang="cs-CZ" noProof="0" dirty="0" err="1"/>
              <a:t>subtitle</a:t>
            </a:r>
            <a:endParaRPr lang="cs-CZ" noProof="0" dirty="0"/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3" y="6228000"/>
            <a:ext cx="4925020" cy="2520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030344C-5AFF-4B53-AE3A-2F67E3091D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490" b="-2286"/>
          <a:stretch/>
        </p:blipFill>
        <p:spPr>
          <a:xfrm>
            <a:off x="6742395" y="2844000"/>
            <a:ext cx="5505126" cy="3852000"/>
          </a:xfrm>
          <a:prstGeom prst="rect">
            <a:avLst/>
          </a:prstGeom>
        </p:spPr>
      </p:pic>
      <p:pic>
        <p:nvPicPr>
          <p:cNvPr id="14" name="Obrázek 13" descr="Obsah obrázku text, hodiny&#10;&#10;Popis byl vytvořen automaticky">
            <a:extLst>
              <a:ext uri="{FF2B5EF4-FFF2-40B4-BE49-F238E27FC236}">
                <a16:creationId xmlns:a16="http://schemas.microsoft.com/office/drawing/2014/main" id="{BAE50E0F-7153-4349-BBBB-00C773297C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378000"/>
            <a:ext cx="1408335" cy="1019502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A05A33A2-DD17-417B-BE1E-8AD4CB28A1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664" y="428411"/>
            <a:ext cx="2087257" cy="88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710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5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tro Blue half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76213E2-312C-44CE-BD40-E78596D2FFA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7" y="2900365"/>
            <a:ext cx="5246519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dirty="0"/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7" y="4116412"/>
            <a:ext cx="5246519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subtitle</a:t>
            </a:r>
            <a:endParaRPr lang="cs-CZ" noProof="0" dirty="0"/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3" y="6228000"/>
            <a:ext cx="4925020" cy="2520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030344C-5AFF-4B53-AE3A-2F67E3091D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1490" b="-2286"/>
          <a:stretch/>
        </p:blipFill>
        <p:spPr>
          <a:xfrm>
            <a:off x="6742395" y="2844000"/>
            <a:ext cx="5505126" cy="3852000"/>
          </a:xfrm>
          <a:prstGeom prst="rect">
            <a:avLst/>
          </a:prstGeom>
        </p:spPr>
      </p:pic>
      <p:pic>
        <p:nvPicPr>
          <p:cNvPr id="14" name="Obrázek 13" descr="Obsah obrázku text, hodiny&#10;&#10;Popis byl vytvořen automaticky">
            <a:extLst>
              <a:ext uri="{FF2B5EF4-FFF2-40B4-BE49-F238E27FC236}">
                <a16:creationId xmlns:a16="http://schemas.microsoft.com/office/drawing/2014/main" id="{9C2892A4-4AE1-4F46-A20A-E5ED594F02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378000"/>
            <a:ext cx="1408335" cy="1019502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84DE195D-C821-4756-A308-C4DA3A1E27D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1664" y="428411"/>
            <a:ext cx="2087257" cy="881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4384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5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1988" indent="-179992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3974" indent="-179992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>
                <a:latin typeface="Arial" panose="020B0604020202020204" pitchFamily="34" charset="0"/>
              </a:defRPr>
            </a:lvl2pPr>
            <a:lvl3pPr marL="914354" indent="0">
              <a:lnSpc>
                <a:spcPct val="100000"/>
              </a:lnSpc>
              <a:buNone/>
              <a:defRPr sz="1600">
                <a:latin typeface="Arial" panose="020B0604020202020204" pitchFamily="34" charset="0"/>
              </a:defRPr>
            </a:lvl3pPr>
          </a:lstStyle>
          <a:p>
            <a:pPr lvl="0"/>
            <a:r>
              <a:rPr lang="sk-SK" noProof="0" dirty="0" err="1"/>
              <a:t>Click</a:t>
            </a:r>
            <a:r>
              <a:rPr lang="sk-SK" noProof="0" dirty="0"/>
              <a:t> to </a:t>
            </a:r>
            <a:r>
              <a:rPr lang="sk-SK" noProof="0" dirty="0" err="1"/>
              <a:t>add</a:t>
            </a:r>
            <a:r>
              <a:rPr lang="sk-SK" noProof="0" dirty="0"/>
              <a:t> text</a:t>
            </a:r>
            <a:endParaRPr lang="en-GB" noProof="0" dirty="0"/>
          </a:p>
        </p:txBody>
      </p:sp>
      <p:pic>
        <p:nvPicPr>
          <p:cNvPr id="7" name="Obrázek 6" descr="Obsah obrázku interiér, světlo&#10;&#10;Popis byl vytvořen automaticky">
            <a:extLst>
              <a:ext uri="{FF2B5EF4-FFF2-40B4-BE49-F238E27FC236}">
                <a16:creationId xmlns:a16="http://schemas.microsoft.com/office/drawing/2014/main" id="{DF9BE563-9AB0-4A7C-BB6E-3D88028C8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841" y="6193898"/>
            <a:ext cx="2948019" cy="719029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FBC6FB59-C67D-4E95-B94D-8918147D47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547" y="-45540"/>
            <a:ext cx="2835540" cy="2835540"/>
          </a:xfrm>
          <a:prstGeom prst="rect">
            <a:avLst/>
          </a:prstGeom>
        </p:spPr>
      </p:pic>
      <p:sp>
        <p:nvSpPr>
          <p:cNvPr id="14" name="Rectangle 18">
            <a:extLst>
              <a:ext uri="{FF2B5EF4-FFF2-40B4-BE49-F238E27FC236}">
                <a16:creationId xmlns:a16="http://schemas.microsoft.com/office/drawing/2014/main" id="{4E6BF75B-E62C-4F8E-AE82-5BC7FA2470C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476213E2-312C-44CE-BD40-E78596D2FFAB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Zástupný symbol pro zápatí 2">
            <a:extLst>
              <a:ext uri="{FF2B5EF4-FFF2-40B4-BE49-F238E27FC236}">
                <a16:creationId xmlns:a16="http://schemas.microsoft.com/office/drawing/2014/main" id="{FB5A25A1-BE1A-4F4E-87B3-DA8C47B400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006" y="6228000"/>
            <a:ext cx="5804625" cy="2520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C9AE4C31-AC45-4530-BAFB-8F62601427B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4981" y="6189943"/>
            <a:ext cx="1115153" cy="47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158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>
          <p15:clr>
            <a:srgbClr val="FBAE40"/>
          </p15:clr>
        </p15:guide>
        <p15:guide id="2" pos="439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sub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9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subtitle</a:t>
            </a:r>
            <a:endParaRPr lang="cs-CZ" noProof="0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dirty="0"/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1988" indent="-179992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3974" indent="-179992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>
                <a:latin typeface="Arial" panose="020B0604020202020204" pitchFamily="34" charset="0"/>
              </a:defRPr>
            </a:lvl2pPr>
            <a:lvl3pPr marL="914354" indent="0">
              <a:lnSpc>
                <a:spcPct val="100000"/>
              </a:lnSpc>
              <a:buNone/>
              <a:defRPr sz="1600">
                <a:latin typeface="Arial" panose="020B0604020202020204" pitchFamily="34" charset="0"/>
              </a:defRPr>
            </a:lvl3pPr>
          </a:lstStyle>
          <a:p>
            <a:pPr lvl="0"/>
            <a:r>
              <a:rPr lang="sk-SK" noProof="0" dirty="0" err="1"/>
              <a:t>Click</a:t>
            </a:r>
            <a:r>
              <a:rPr lang="sk-SK" noProof="0" dirty="0"/>
              <a:t> to </a:t>
            </a:r>
            <a:r>
              <a:rPr lang="sk-SK" noProof="0" dirty="0" err="1"/>
              <a:t>add</a:t>
            </a:r>
            <a:r>
              <a:rPr lang="sk-SK" noProof="0" dirty="0"/>
              <a:t> text</a:t>
            </a:r>
            <a:endParaRPr lang="en-GB" noProof="0" dirty="0"/>
          </a:p>
        </p:txBody>
      </p:sp>
      <p:pic>
        <p:nvPicPr>
          <p:cNvPr id="16" name="Obrázek 15" descr="Obsah obrázku interiér, světlo&#10;&#10;Popis byl vytvořen automaticky">
            <a:extLst>
              <a:ext uri="{FF2B5EF4-FFF2-40B4-BE49-F238E27FC236}">
                <a16:creationId xmlns:a16="http://schemas.microsoft.com/office/drawing/2014/main" id="{0DE9DA07-32F9-4E6E-A7BE-99647D63AE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841" y="6193898"/>
            <a:ext cx="2948019" cy="719029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197151F2-E319-483E-AE55-F68A678C01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547" y="-45540"/>
            <a:ext cx="2835540" cy="2835540"/>
          </a:xfrm>
          <a:prstGeom prst="rect">
            <a:avLst/>
          </a:prstGeom>
        </p:spPr>
      </p:pic>
      <p:sp>
        <p:nvSpPr>
          <p:cNvPr id="18" name="Rectangle 18">
            <a:extLst>
              <a:ext uri="{FF2B5EF4-FFF2-40B4-BE49-F238E27FC236}">
                <a16:creationId xmlns:a16="http://schemas.microsoft.com/office/drawing/2014/main" id="{C431A331-E089-4180-93A6-DF1B93BDF06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476213E2-312C-44CE-BD40-E78596D2FFAB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Zástupný symbol pro zápatí 2">
            <a:extLst>
              <a:ext uri="{FF2B5EF4-FFF2-40B4-BE49-F238E27FC236}">
                <a16:creationId xmlns:a16="http://schemas.microsoft.com/office/drawing/2014/main" id="{337D529D-6F63-4BAA-945F-E98559FE4B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006" y="6228000"/>
            <a:ext cx="5804625" cy="2520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6022C6D1-41F4-4E86-A277-3E0EB14B321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4981" y="6189943"/>
            <a:ext cx="1115153" cy="47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000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6" y="1701505"/>
            <a:ext cx="5219999" cy="4139998"/>
          </a:xfrm>
          <a:prstGeom prst="rect">
            <a:avLst/>
          </a:prstGeom>
        </p:spPr>
        <p:txBody>
          <a:bodyPr/>
          <a:lstStyle>
            <a:lvl1pPr marL="251988" indent="-179992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3974" indent="-179992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>
                <a:latin typeface="Arial" panose="020B0604020202020204" pitchFamily="34" charset="0"/>
              </a:defRPr>
            </a:lvl2pPr>
            <a:lvl3pPr marL="914354" indent="0">
              <a:lnSpc>
                <a:spcPct val="100000"/>
              </a:lnSpc>
              <a:buNone/>
              <a:defRPr sz="1600">
                <a:latin typeface="Arial" panose="020B0604020202020204" pitchFamily="34" charset="0"/>
              </a:defRPr>
            </a:lvl3pPr>
          </a:lstStyle>
          <a:p>
            <a:pPr lvl="0"/>
            <a:r>
              <a:rPr lang="sk-SK" noProof="0" dirty="0" err="1"/>
              <a:t>Click</a:t>
            </a:r>
            <a:r>
              <a:rPr lang="sk-SK" noProof="0" dirty="0"/>
              <a:t> to </a:t>
            </a:r>
            <a:r>
              <a:rPr lang="sk-SK" noProof="0" dirty="0" err="1"/>
              <a:t>add</a:t>
            </a:r>
            <a:r>
              <a:rPr lang="sk-SK" noProof="0" dirty="0"/>
              <a:t> text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6" y="1701505"/>
            <a:ext cx="5219999" cy="4139998"/>
          </a:xfrm>
          <a:prstGeom prst="rect">
            <a:avLst/>
          </a:prstGeom>
        </p:spPr>
        <p:txBody>
          <a:bodyPr/>
          <a:lstStyle>
            <a:lvl1pPr marL="251988" indent="-179992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3974" indent="-179992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>
                <a:latin typeface="Arial" panose="020B0604020202020204" pitchFamily="34" charset="0"/>
              </a:defRPr>
            </a:lvl2pPr>
            <a:lvl3pPr marL="914354" indent="0">
              <a:lnSpc>
                <a:spcPct val="100000"/>
              </a:lnSpc>
              <a:buNone/>
              <a:defRPr sz="1600">
                <a:latin typeface="Arial" panose="020B0604020202020204" pitchFamily="34" charset="0"/>
              </a:defRPr>
            </a:lvl3pPr>
          </a:lstStyle>
          <a:p>
            <a:pPr lvl="0"/>
            <a:r>
              <a:rPr lang="sk-SK" noProof="0" dirty="0" err="1"/>
              <a:t>Click</a:t>
            </a:r>
            <a:r>
              <a:rPr lang="sk-SK" noProof="0" dirty="0"/>
              <a:t> to </a:t>
            </a:r>
            <a:r>
              <a:rPr lang="sk-SK" noProof="0" dirty="0" err="1"/>
              <a:t>add</a:t>
            </a:r>
            <a:r>
              <a:rPr lang="sk-SK" noProof="0" dirty="0"/>
              <a:t> text</a:t>
            </a:r>
            <a:endParaRPr lang="en-GB" noProof="0" dirty="0"/>
          </a:p>
        </p:txBody>
      </p:sp>
      <p:pic>
        <p:nvPicPr>
          <p:cNvPr id="15" name="Obrázek 14" descr="Obsah obrázku interiér, světlo&#10;&#10;Popis byl vytvořen automaticky">
            <a:extLst>
              <a:ext uri="{FF2B5EF4-FFF2-40B4-BE49-F238E27FC236}">
                <a16:creationId xmlns:a16="http://schemas.microsoft.com/office/drawing/2014/main" id="{204A2C78-616B-4BB2-9631-06B1AF5353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841" y="6193898"/>
            <a:ext cx="2948019" cy="719029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2ABDA073-F32D-4A08-BBA9-D9A584A992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547" y="-45540"/>
            <a:ext cx="2835540" cy="2835540"/>
          </a:xfrm>
          <a:prstGeom prst="rect">
            <a:avLst/>
          </a:prstGeom>
        </p:spPr>
      </p:pic>
      <p:sp>
        <p:nvSpPr>
          <p:cNvPr id="17" name="Rectangle 18">
            <a:extLst>
              <a:ext uri="{FF2B5EF4-FFF2-40B4-BE49-F238E27FC236}">
                <a16:creationId xmlns:a16="http://schemas.microsoft.com/office/drawing/2014/main" id="{E50F766C-2233-422C-84C6-A293DB9EBCE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476213E2-312C-44CE-BD40-E78596D2FFAB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Zástupný symbol pro zápatí 2">
            <a:extLst>
              <a:ext uri="{FF2B5EF4-FFF2-40B4-BE49-F238E27FC236}">
                <a16:creationId xmlns:a16="http://schemas.microsoft.com/office/drawing/2014/main" id="{374F2939-4B34-4B0F-A33E-0861C6E652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006" y="6228000"/>
            <a:ext cx="5804625" cy="2520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B2A1D592-88A0-4761-8729-E8D3B8CB8F8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4981" y="6189943"/>
            <a:ext cx="1115153" cy="47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633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>
          <p15:clr>
            <a:srgbClr val="FBAE40"/>
          </p15:clr>
        </p15:guide>
        <p15:guide id="2" pos="7243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476213E2-312C-44CE-BD40-E78596D2FFA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354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add</a:t>
            </a:r>
            <a:r>
              <a:rPr lang="cs-CZ" noProof="0" dirty="0"/>
              <a:t> text</a:t>
            </a:r>
          </a:p>
        </p:txBody>
      </p:sp>
      <p:sp>
        <p:nvSpPr>
          <p:cNvPr id="7" name="Zástupný symbol pro zápatí 2">
            <a:extLst>
              <a:ext uri="{FF2B5EF4-FFF2-40B4-BE49-F238E27FC236}">
                <a16:creationId xmlns:a16="http://schemas.microsoft.com/office/drawing/2014/main" id="{CF18CB00-AFD8-44F7-AC59-635A42C8E5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006" y="6228000"/>
            <a:ext cx="5804625" cy="2520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502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  <p:sldLayoutId id="2147483694" r:id="rId20"/>
    <p:sldLayoutId id="2147483695" r:id="rId21"/>
    <p:sldLayoutId id="2147483696" r:id="rId22"/>
  </p:sldLayoutIdLst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178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354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532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709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354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400" b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354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532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709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474" indent="-228589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24"/>
        </a:buBlip>
        <a:defRPr>
          <a:solidFill>
            <a:schemeClr val="tx1"/>
          </a:solidFill>
          <a:latin typeface="+mn-lt"/>
        </a:defRPr>
      </a:lvl6pPr>
      <a:lvl7pPr marL="2743062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24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418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>
          <p15:clr>
            <a:srgbClr val="F26B43"/>
          </p15:clr>
        </p15:guide>
        <p15:guide id="2" pos="43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hyperlink" Target="https://data.brno.cz/en/" TargetMode="External"/><Relationship Id="rId7" Type="http://schemas.openxmlformats.org/officeDocument/2006/relationships/hyperlink" Target="http://www.comune.napoli.it/opendata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dati.comune.roma.it/" TargetMode="External"/><Relationship Id="rId5" Type="http://schemas.openxmlformats.org/officeDocument/2006/relationships/hyperlink" Target="https://www.europeandataportal.eu/en" TargetMode="External"/><Relationship Id="rId4" Type="http://schemas.openxmlformats.org/officeDocument/2006/relationships/hyperlink" Target="http://opendata.praha.eu/" TargetMode="External"/><Relationship Id="rId9" Type="http://schemas.openxmlformats.org/officeDocument/2006/relationships/hyperlink" Target="https://revistamagisterioelrecreo.blogspot.com/2018/01/open-data.html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507" y="2900365"/>
            <a:ext cx="5246519" cy="1171580"/>
          </a:xfrm>
        </p:spPr>
        <p:txBody>
          <a:bodyPr anchor="t">
            <a:normAutofit/>
          </a:bodyPr>
          <a:lstStyle/>
          <a:p>
            <a:r>
              <a:rPr lang="en-US" b="1" dirty="0"/>
              <a:t>Smart Service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8507" y="4116412"/>
            <a:ext cx="5246519" cy="698497"/>
          </a:xfrm>
        </p:spPr>
        <p:txBody>
          <a:bodyPr anchor="t">
            <a:normAutofit/>
          </a:bodyPr>
          <a:lstStyle/>
          <a:p>
            <a:pPr>
              <a:lnSpc>
                <a:spcPct val="104000"/>
              </a:lnSpc>
              <a:spcAft>
                <a:spcPts val="600"/>
              </a:spcAft>
            </a:pPr>
            <a:r>
              <a:rPr lang="en-US" sz="1500" b="1" dirty="0"/>
              <a:t>Leonard Walletzký</a:t>
            </a:r>
          </a:p>
          <a:p>
            <a:pPr>
              <a:lnSpc>
                <a:spcPct val="104000"/>
              </a:lnSpc>
              <a:spcAft>
                <a:spcPts val="600"/>
              </a:spcAft>
            </a:pPr>
            <a:r>
              <a:rPr lang="en-US" sz="1500" b="1" dirty="0"/>
              <a:t>PA181 Services - Systems, Modelling and Execution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18861718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D686E4-0F00-4B10-8DE4-804974667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taxonomy of knowledge management approaches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6547891-341C-47C1-BAF2-DFE2D47254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212" y="1799319"/>
            <a:ext cx="10256701" cy="4973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8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BD0668-A6CF-4150-83A7-3D01036B2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17DC3D03-DD4C-451E-B82C-63F04C4CEB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66013"/>
              </p:ext>
            </p:extLst>
          </p:nvPr>
        </p:nvGraphicFramePr>
        <p:xfrm>
          <a:off x="684212" y="1847849"/>
          <a:ext cx="10926763" cy="4314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4208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127FD4-0ECC-4ADF-BB86-3860397B9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rmAutofit/>
          </a:bodyPr>
          <a:lstStyle/>
          <a:p>
            <a:r>
              <a:rPr lang="en-US" sz="2200" dirty="0"/>
              <a:t>Examples of data portals</a:t>
            </a:r>
          </a:p>
        </p:txBody>
      </p:sp>
      <p:sp>
        <p:nvSpPr>
          <p:cNvPr id="11" name="Zástupný obsah 2">
            <a:extLst>
              <a:ext uri="{FF2B5EF4-FFF2-40B4-BE49-F238E27FC236}">
                <a16:creationId xmlns:a16="http://schemas.microsoft.com/office/drawing/2014/main" id="{3978ED04-6E58-4E70-B430-56AAD6430E5E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20006" y="1701505"/>
            <a:ext cx="5219999" cy="4139998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200" dirty="0"/>
              <a:t>Brno - </a:t>
            </a:r>
            <a:r>
              <a:rPr lang="en-US" sz="2200" dirty="0">
                <a:hlinkClick r:id="rId3"/>
              </a:rPr>
              <a:t>https://data.brno.cz/en/</a:t>
            </a:r>
            <a:endParaRPr lang="en-US" sz="2200" dirty="0"/>
          </a:p>
          <a:p>
            <a:pPr>
              <a:spcAft>
                <a:spcPts val="600"/>
              </a:spcAft>
            </a:pPr>
            <a:r>
              <a:rPr lang="en-US" sz="2200" dirty="0"/>
              <a:t>Prague – </a:t>
            </a:r>
            <a:r>
              <a:rPr lang="en-US" sz="2200" dirty="0">
                <a:hlinkClick r:id="rId4"/>
              </a:rPr>
              <a:t>http://opendata.praha.eu/</a:t>
            </a:r>
            <a:endParaRPr lang="en-US" sz="2200" dirty="0"/>
          </a:p>
          <a:p>
            <a:pPr>
              <a:spcAft>
                <a:spcPts val="600"/>
              </a:spcAft>
            </a:pPr>
            <a:r>
              <a:rPr lang="en-US" sz="2200" dirty="0"/>
              <a:t>European Data portal - </a:t>
            </a:r>
            <a:r>
              <a:rPr lang="en-US" sz="2200" dirty="0">
                <a:hlinkClick r:id="rId5"/>
              </a:rPr>
              <a:t>https://www.europeandataportal.eu/en</a:t>
            </a:r>
            <a:endParaRPr lang="en-US" sz="2200" dirty="0"/>
          </a:p>
          <a:p>
            <a:pPr>
              <a:spcAft>
                <a:spcPts val="600"/>
              </a:spcAft>
            </a:pPr>
            <a:r>
              <a:rPr lang="en-US" sz="2200" dirty="0"/>
              <a:t>Rome - </a:t>
            </a:r>
            <a:r>
              <a:rPr lang="en-US" sz="2200" dirty="0">
                <a:hlinkClick r:id="rId6"/>
              </a:rPr>
              <a:t>https://dati.comune.roma.it/</a:t>
            </a:r>
            <a:endParaRPr lang="en-US" sz="2200" dirty="0"/>
          </a:p>
          <a:p>
            <a:pPr>
              <a:spcAft>
                <a:spcPts val="600"/>
              </a:spcAft>
            </a:pPr>
            <a:r>
              <a:rPr lang="en-US" sz="2200" dirty="0"/>
              <a:t>Naples - </a:t>
            </a:r>
            <a:r>
              <a:rPr lang="en-US" sz="2200" dirty="0">
                <a:hlinkClick r:id="rId7"/>
              </a:rPr>
              <a:t>http://www.comune.napoli.it/opendata</a:t>
            </a:r>
            <a:endParaRPr lang="en-US" sz="2200" dirty="0"/>
          </a:p>
        </p:txBody>
      </p:sp>
      <p:pic>
        <p:nvPicPr>
          <p:cNvPr id="6" name="Zástupný obsah 5" descr="Obsah obrázku text, místnost, podepsat, herna&#10;&#10;Popis byl vytvořen automaticky">
            <a:extLst>
              <a:ext uri="{FF2B5EF4-FFF2-40B4-BE49-F238E27FC236}">
                <a16:creationId xmlns:a16="http://schemas.microsoft.com/office/drawing/2014/main" id="{8B51D0A9-CEE4-4ED6-BE33-5026411F58A0}"/>
              </a:ext>
            </a:extLst>
          </p:cNvPr>
          <p:cNvPicPr>
            <a:picLocks noGrp="1" noChangeAspect="1"/>
          </p:cNvPicPr>
          <p:nvPr>
            <p:ph idx="30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6480175" y="2185987"/>
            <a:ext cx="4762500" cy="3171825"/>
          </a:xfrm>
        </p:spPr>
      </p:pic>
    </p:spTree>
    <p:extLst>
      <p:ext uri="{BB962C8B-B14F-4D97-AF65-F5344CB8AC3E}">
        <p14:creationId xmlns:p14="http://schemas.microsoft.com/office/powerpoint/2010/main" val="14672422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 project info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800" dirty="0"/>
              <a:t>The project consists of two parts: </a:t>
            </a:r>
            <a:r>
              <a:rPr lang="en-US" sz="2800" b="1" dirty="0"/>
              <a:t>demo and report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/>
              <a:t> If the project is done by a group of students, in your project report, please </a:t>
            </a:r>
            <a:r>
              <a:rPr lang="en-US" sz="2800" b="1" dirty="0"/>
              <a:t>write down who did what</a:t>
            </a:r>
            <a:r>
              <a:rPr lang="en-US" sz="2800" dirty="0"/>
              <a:t>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/>
              <a:t> The demo should be </a:t>
            </a:r>
            <a:r>
              <a:rPr lang="en-US" sz="2800" b="1" dirty="0"/>
              <a:t>developed and deployed on IBM Bluemix platform (IBM Cloud)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b="1" dirty="0"/>
              <a:t> </a:t>
            </a:r>
            <a:r>
              <a:rPr lang="en-US" sz="2800" dirty="0"/>
              <a:t>The demo should be </a:t>
            </a:r>
            <a:r>
              <a:rPr lang="en-US" sz="2800" b="1" dirty="0"/>
              <a:t>functioning,</a:t>
            </a:r>
            <a:r>
              <a:rPr lang="en-US" sz="2800" dirty="0"/>
              <a:t> and we can try the demo.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052933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rmAutofit/>
          </a:bodyPr>
          <a:lstStyle/>
          <a:p>
            <a:r>
              <a:rPr lang="en-US" sz="2200" dirty="0"/>
              <a:t>Structure of the project report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AF195BD-0CF7-DCCE-0C05-DA2E77C1897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8755115"/>
              </p:ext>
            </p:extLst>
          </p:nvPr>
        </p:nvGraphicFramePr>
        <p:xfrm>
          <a:off x="720000" y="1692002"/>
          <a:ext cx="107532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995275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project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7060" t="30768" r="16873" b="8627"/>
          <a:stretch/>
        </p:blipFill>
        <p:spPr>
          <a:xfrm>
            <a:off x="85275" y="1737360"/>
            <a:ext cx="12082410" cy="62344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19472643">
            <a:off x="3805350" y="4192853"/>
            <a:ext cx="401103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10219209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6667" t="11097" r="19401" b="31386"/>
          <a:stretch/>
        </p:blipFill>
        <p:spPr>
          <a:xfrm>
            <a:off x="147484" y="369350"/>
            <a:ext cx="11691993" cy="591677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19472643">
            <a:off x="4120964" y="2798248"/>
            <a:ext cx="401103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39964222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7229" t="36492" r="17939" b="9276"/>
          <a:stretch/>
        </p:blipFill>
        <p:spPr>
          <a:xfrm>
            <a:off x="90137" y="290227"/>
            <a:ext cx="11856378" cy="557886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19472643">
            <a:off x="3864343" y="2944157"/>
            <a:ext cx="401103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25049343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7453" t="11174" r="17715" b="82675"/>
          <a:stretch/>
        </p:blipFill>
        <p:spPr>
          <a:xfrm>
            <a:off x="0" y="168617"/>
            <a:ext cx="11856378" cy="6327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27004" t="20661" r="25918" b="18414"/>
          <a:stretch/>
        </p:blipFill>
        <p:spPr>
          <a:xfrm>
            <a:off x="1623317" y="590764"/>
            <a:ext cx="8609744" cy="626723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 rot="19472643">
            <a:off x="3864343" y="2944157"/>
            <a:ext cx="401103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6520161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725" y="0"/>
            <a:ext cx="9312275" cy="6005513"/>
          </a:xfrm>
        </p:spPr>
      </p:pic>
      <p:sp>
        <p:nvSpPr>
          <p:cNvPr id="5" name="Rectangle 4"/>
          <p:cNvSpPr/>
          <p:nvPr/>
        </p:nvSpPr>
        <p:spPr>
          <a:xfrm rot="19472643">
            <a:off x="5191698" y="2560699"/>
            <a:ext cx="401103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4147315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78478" y="2146480"/>
            <a:ext cx="9456670" cy="3398913"/>
          </a:xfrm>
        </p:spPr>
        <p:txBody>
          <a:bodyPr>
            <a:normAutofit fontScale="62500" lnSpcReduction="20000"/>
          </a:bodyPr>
          <a:lstStyle/>
          <a:p>
            <a:r>
              <a:rPr lang="en-US" sz="3200" dirty="0"/>
              <a:t>"A Smart City is a city well performing built on the ‘smart’ combination of endowments and activities of 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self-decisive, independent and aware citizens</a:t>
            </a:r>
            <a:r>
              <a:rPr lang="en-US" sz="3200" dirty="0"/>
              <a:t>.” </a:t>
            </a:r>
            <a:r>
              <a:rPr lang="en-US" sz="3200" dirty="0" err="1"/>
              <a:t>Giffinger</a:t>
            </a:r>
            <a:r>
              <a:rPr lang="en-US" sz="3200" dirty="0"/>
              <a:t> et al. 2007</a:t>
            </a:r>
          </a:p>
          <a:p>
            <a:r>
              <a:rPr lang="en-US" sz="3200" dirty="0"/>
              <a:t>“Smart city is defined by IBM as the use of 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information and communication technology</a:t>
            </a:r>
            <a:r>
              <a:rPr lang="en-US" sz="3200" dirty="0"/>
              <a:t> to sense, analyze and integrate the key information of core systems in running cities.” IBM </a:t>
            </a:r>
          </a:p>
          <a:p>
            <a:r>
              <a:rPr lang="en-US" sz="3200" dirty="0"/>
              <a:t>“Smart City is the product of 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Digital City </a:t>
            </a:r>
            <a:r>
              <a:rPr lang="en-US" sz="3200" dirty="0"/>
              <a:t>combined with the 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Internet of Things</a:t>
            </a:r>
            <a:r>
              <a:rPr lang="en-US" sz="3200" dirty="0"/>
              <a:t>.” </a:t>
            </a:r>
            <a:r>
              <a:rPr lang="en-US" sz="3200" dirty="0" err="1"/>
              <a:t>Su</a:t>
            </a:r>
            <a:r>
              <a:rPr lang="en-US" sz="3200" dirty="0"/>
              <a:t> et al. 2011</a:t>
            </a:r>
          </a:p>
          <a:p>
            <a:r>
              <a:rPr lang="en-US" sz="3200" dirty="0"/>
              <a:t>“Concept of a Smart City where citizens, objects, utilities, etc., connect in a seamless manner using 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ubiquitous technologies</a:t>
            </a:r>
            <a:r>
              <a:rPr lang="en-US" sz="3200" dirty="0"/>
              <a:t>, so as to significantly enhance the living experience in 21st century urban environments.” </a:t>
            </a:r>
            <a:r>
              <a:rPr lang="en-US" sz="3200" dirty="0" err="1"/>
              <a:t>Northstream</a:t>
            </a:r>
            <a:endParaRPr lang="en-US" sz="3200" dirty="0"/>
          </a:p>
          <a:p>
            <a:r>
              <a:rPr lang="en-US" dirty="0"/>
              <a:t>...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1008063"/>
            <a:ext cx="7827963" cy="647700"/>
          </a:xfrm>
        </p:spPr>
        <p:txBody>
          <a:bodyPr>
            <a:normAutofit/>
          </a:bodyPr>
          <a:lstStyle/>
          <a:p>
            <a:r>
              <a:rPr lang="en-US" dirty="0"/>
              <a:t>Smart Service and Smart City</a:t>
            </a:r>
          </a:p>
        </p:txBody>
      </p:sp>
    </p:spTree>
    <p:extLst>
      <p:ext uri="{BB962C8B-B14F-4D97-AF65-F5344CB8AC3E}">
        <p14:creationId xmlns:p14="http://schemas.microsoft.com/office/powerpoint/2010/main" val="39934441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project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3521" t="38240" r="23174" b="22809"/>
          <a:stretch/>
        </p:blipFill>
        <p:spPr>
          <a:xfrm>
            <a:off x="1252220" y="1737360"/>
            <a:ext cx="9748519" cy="400692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19472643">
            <a:off x="4307777" y="3195694"/>
            <a:ext cx="401103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26404500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591213" y="344938"/>
            <a:ext cx="9070533" cy="5524156"/>
            <a:chOff x="1785591" y="1737360"/>
            <a:chExt cx="9070533" cy="552415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/>
            <a:srcRect l="23633" t="17528" r="23558" b="25295"/>
            <a:stretch/>
          </p:blipFill>
          <p:spPr>
            <a:xfrm>
              <a:off x="1785591" y="1737360"/>
              <a:ext cx="9070533" cy="5524156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 rot="19472643">
              <a:off x="4065437" y="4289352"/>
              <a:ext cx="3707169" cy="13234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8000" dirty="0">
                  <a:solidFill>
                    <a:schemeClr val="accent1">
                      <a:lumMod val="40000"/>
                      <a:lumOff val="60000"/>
                    </a:schemeClr>
                  </a:solidFill>
                </a:rPr>
                <a:t>Example</a:t>
              </a:r>
              <a:endParaRPr lang="en-US" sz="8000" dirty="0">
                <a:solidFill>
                  <a:schemeClr val="accent1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2035277" y="1845734"/>
              <a:ext cx="452284" cy="3665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409587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097280" y="908632"/>
            <a:ext cx="9596063" cy="4754255"/>
            <a:chOff x="1097280" y="908632"/>
            <a:chExt cx="9596063" cy="475425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/>
            <a:srcRect l="23877" t="32447" r="23651" b="21337"/>
            <a:stretch/>
          </p:blipFill>
          <p:spPr>
            <a:xfrm>
              <a:off x="1097280" y="908632"/>
              <a:ext cx="9596063" cy="4754255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1354556" y="984934"/>
              <a:ext cx="555523" cy="4273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le 6"/>
          <p:cNvSpPr/>
          <p:nvPr/>
        </p:nvSpPr>
        <p:spPr>
          <a:xfrm rot="19472643">
            <a:off x="3728657" y="2997579"/>
            <a:ext cx="401103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37404865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sz="2200" dirty="0"/>
              <a:t>Snapshots</a:t>
            </a:r>
          </a:p>
        </p:txBody>
      </p:sp>
      <p:sp>
        <p:nvSpPr>
          <p:cNvPr id="7" name="Rectangle 6"/>
          <p:cNvSpPr/>
          <p:nvPr/>
        </p:nvSpPr>
        <p:spPr>
          <a:xfrm>
            <a:off x="6251279" y="1290515"/>
            <a:ext cx="5220000" cy="27157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defTabSz="914354">
              <a:lnSpc>
                <a:spcPts val="23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</a:pPr>
            <a:r>
              <a:rPr lang="en-US" sz="1700" dirty="0">
                <a:solidFill>
                  <a:schemeClr val="tx2"/>
                </a:solidFill>
                <a:latin typeface="Arial" panose="020B0604020202020204" pitchFamily="34" charset="0"/>
              </a:rPr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29"/>
          </p:nvPr>
        </p:nvSpPr>
        <p:spPr>
          <a:xfrm>
            <a:off x="720006" y="1701505"/>
            <a:ext cx="5219999" cy="4139998"/>
          </a:xfrm>
        </p:spPr>
        <p:txBody>
          <a:bodyPr vert="horz" lIns="0" tIns="0" rIns="0" bIns="0" rtlCol="0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 You could also include application Snapshots to the report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3045" t="21460" r="31000" b="11488"/>
          <a:stretch/>
        </p:blipFill>
        <p:spPr>
          <a:xfrm>
            <a:off x="6887976" y="1701505"/>
            <a:ext cx="3946618" cy="41399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146358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29"/>
          </p:nvPr>
        </p:nvSpPr>
        <p:spPr>
          <a:xfrm>
            <a:off x="720006" y="1701505"/>
            <a:ext cx="5219999" cy="4139998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000" dirty="0"/>
              <a:t>The dates will be announced this week:</a:t>
            </a:r>
          </a:p>
          <a:p>
            <a:pPr>
              <a:spcAft>
                <a:spcPts val="600"/>
              </a:spcAft>
            </a:pPr>
            <a:endParaRPr lang="en-US" sz="2000" dirty="0"/>
          </a:p>
          <a:p>
            <a:pPr>
              <a:spcAft>
                <a:spcPts val="600"/>
              </a:spcAft>
            </a:pPr>
            <a:r>
              <a:rPr lang="en-US" sz="2000" dirty="0"/>
              <a:t>One date for earlier closing (state exam) – please, notify me if you belong to this group – end of May / beginning of June</a:t>
            </a:r>
          </a:p>
          <a:p>
            <a:pPr>
              <a:spcAft>
                <a:spcPts val="600"/>
              </a:spcAft>
            </a:pPr>
            <a:endParaRPr lang="en-US" sz="2000" dirty="0"/>
          </a:p>
          <a:p>
            <a:pPr>
              <a:spcAft>
                <a:spcPts val="600"/>
              </a:spcAft>
            </a:pPr>
            <a:r>
              <a:rPr lang="en-US" sz="2000" dirty="0"/>
              <a:t>The second date for others – second half of June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rmAutofit/>
          </a:bodyPr>
          <a:lstStyle/>
          <a:p>
            <a:r>
              <a:rPr lang="en-US" altLang="zh-CN" sz="2200" dirty="0"/>
              <a:t>IBM Presentations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518743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rmAutofit/>
          </a:bodyPr>
          <a:lstStyle/>
          <a:p>
            <a:r>
              <a:rPr lang="en-US" sz="2200" dirty="0"/>
              <a:t>Smart Service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E66D237-3FA7-BBDC-FE09-9309103D60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4121105"/>
              </p:ext>
            </p:extLst>
          </p:nvPr>
        </p:nvGraphicFramePr>
        <p:xfrm>
          <a:off x="720000" y="1692002"/>
          <a:ext cx="107532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951521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5F9F65-2474-41CF-9DC3-0614D127F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How can the data help in multicontextual view?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CD7FC7D2-2925-4235-A77B-0E276D6B05F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3404408"/>
              </p:ext>
            </p:extLst>
          </p:nvPr>
        </p:nvGraphicFramePr>
        <p:xfrm>
          <a:off x="684212" y="1847850"/>
          <a:ext cx="10774363" cy="4457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37812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AF61F28-AE8F-4254-A352-301BEDE799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7AF61F28-AE8F-4254-A352-301BEDE799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7AF61F28-AE8F-4254-A352-301BEDE799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7AF61F28-AE8F-4254-A352-301BEDE799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3FA170F-612B-484E-A607-0359F77E37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graphicEl>
                                              <a:dgm id="{E3FA170F-612B-484E-A607-0359F77E37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E3FA170F-612B-484E-A607-0359F77E37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graphicEl>
                                              <a:dgm id="{E3FA170F-612B-484E-A607-0359F77E37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7F97E16-875F-4BE9-B422-B386C10A26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graphicEl>
                                              <a:dgm id="{E7F97E16-875F-4BE9-B422-B386C10A26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graphicEl>
                                              <a:dgm id="{E7F97E16-875F-4BE9-B422-B386C10A26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graphicEl>
                                              <a:dgm id="{E7F97E16-875F-4BE9-B422-B386C10A26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7E6696D-494F-42CA-BDB8-E2886847D1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graphicEl>
                                              <a:dgm id="{A7E6696D-494F-42CA-BDB8-E2886847D1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graphicEl>
                                              <a:dgm id="{A7E6696D-494F-42CA-BDB8-E2886847D1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graphicEl>
                                              <a:dgm id="{A7E6696D-494F-42CA-BDB8-E2886847D1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D0ED19-019C-4049-AD36-F53CF9074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First we need to explore data management of the cities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069C571A-C103-4232-B87C-138493C9A7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8766027"/>
              </p:ext>
            </p:extLst>
          </p:nvPr>
        </p:nvGraphicFramePr>
        <p:xfrm>
          <a:off x="465931" y="1460705"/>
          <a:ext cx="11260138" cy="4286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20108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21C0F32-518D-45BB-B85F-5F055A94CB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221C0F32-518D-45BB-B85F-5F055A94CB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221C0F32-518D-45BB-B85F-5F055A94CB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221C0F32-518D-45BB-B85F-5F055A94CB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D928B6F-1098-4B0C-A8AF-3EB62BC29C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graphicEl>
                                              <a:dgm id="{1D928B6F-1098-4B0C-A8AF-3EB62BC29C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1D928B6F-1098-4B0C-A8AF-3EB62BC29C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graphicEl>
                                              <a:dgm id="{1D928B6F-1098-4B0C-A8AF-3EB62BC29C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5DEE689-166A-48BB-BD78-9D4D5F1544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graphicEl>
                                              <a:dgm id="{E5DEE689-166A-48BB-BD78-9D4D5F1544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graphicEl>
                                              <a:dgm id="{E5DEE689-166A-48BB-BD78-9D4D5F1544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graphicEl>
                                              <a:dgm id="{E5DEE689-166A-48BB-BD78-9D4D5F1544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A0520F-68CA-4574-AEF1-8FB8034E0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insights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54B61F77-FBA1-4F54-B2DB-9F4530CCE42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8053683"/>
              </p:ext>
            </p:extLst>
          </p:nvPr>
        </p:nvGraphicFramePr>
        <p:xfrm>
          <a:off x="684212" y="1248697"/>
          <a:ext cx="10536238" cy="48092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Obdélník 4">
            <a:extLst>
              <a:ext uri="{FF2B5EF4-FFF2-40B4-BE49-F238E27FC236}">
                <a16:creationId xmlns:a16="http://schemas.microsoft.com/office/drawing/2014/main" id="{9B100FE5-E122-4BD7-AC45-3FF0FEBEB1E7}"/>
              </a:ext>
            </a:extLst>
          </p:cNvPr>
          <p:cNvSpPr/>
          <p:nvPr/>
        </p:nvSpPr>
        <p:spPr>
          <a:xfrm>
            <a:off x="77557" y="6313669"/>
            <a:ext cx="117495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err="1"/>
              <a:t>Carayannis</a:t>
            </a:r>
            <a:r>
              <a:rPr lang="en-US" sz="1000" dirty="0"/>
              <a:t>, Elias &amp; Giudice, </a:t>
            </a:r>
            <a:r>
              <a:rPr lang="en-US" sz="1000" dirty="0" err="1"/>
              <a:t>Manlio</a:t>
            </a:r>
            <a:r>
              <a:rPr lang="en-US" sz="1000" dirty="0"/>
              <a:t> &amp; Saviano, </a:t>
            </a:r>
            <a:r>
              <a:rPr lang="en-US" sz="1000" dirty="0" err="1"/>
              <a:t>Marialuisa</a:t>
            </a:r>
            <a:r>
              <a:rPr lang="en-US" sz="1000" dirty="0"/>
              <a:t> &amp; Caputo, Francesco. (2018). Beyond Big Data: From smart to wise knowledge management. </a:t>
            </a:r>
          </a:p>
          <a:p>
            <a:r>
              <a:rPr lang="en-US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28700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F419A10-8E33-41DC-88C1-D262A03DFC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DF419A10-8E33-41DC-88C1-D262A03DFC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3ECD98A-8CAA-40BF-9511-E4B8B2575B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B3ECD98A-8CAA-40BF-9511-E4B8B2575B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7C59423-845B-47AC-9067-B0DD56E51E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07C59423-845B-47AC-9067-B0DD56E51E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81833F1-6877-4E52-9BA3-9CE64ABCED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D81833F1-6877-4E52-9BA3-9CE64ABCED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C13926-FC05-490D-8080-E1D3228B9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4C model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3463D54-FCFB-4FBF-A038-31E3085A54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737" y="1588013"/>
            <a:ext cx="7542743" cy="3681973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C89085CB-77FC-4A18-A25D-920D16A6AED2}"/>
              </a:ext>
            </a:extLst>
          </p:cNvPr>
          <p:cNvSpPr txBox="1"/>
          <p:nvPr/>
        </p:nvSpPr>
        <p:spPr>
          <a:xfrm>
            <a:off x="888737" y="5617029"/>
            <a:ext cx="102978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decision in condition of chaos/complexity is made on the basis of what the decision maker ‘feels’ to do: essentially, he/she decides guided by his/her emotions and strong beliefs not by the information collected and processed as in problem solving contexts.</a:t>
            </a:r>
          </a:p>
        </p:txBody>
      </p:sp>
    </p:spTree>
    <p:extLst>
      <p:ext uri="{BB962C8B-B14F-4D97-AF65-F5344CB8AC3E}">
        <p14:creationId xmlns:p14="http://schemas.microsoft.com/office/powerpoint/2010/main" val="1795693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9AAD69-17EE-4B2E-8F6D-C81DB1DB5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we learn?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D75C8038-A463-43CB-8E5D-DDE7BAF4362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3839187"/>
              </p:ext>
            </p:extLst>
          </p:nvPr>
        </p:nvGraphicFramePr>
        <p:xfrm>
          <a:off x="684212" y="1847850"/>
          <a:ext cx="10669588" cy="4362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91470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80DCBF-920A-4E55-9C14-D18CD9537B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6680DCBF-920A-4E55-9C14-D18CD9537B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6680DCBF-920A-4E55-9C14-D18CD9537B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6680DCBF-920A-4E55-9C14-D18CD9537B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9FA5F9A-60D5-4AD6-9CAE-38A937A352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graphicEl>
                                              <a:dgm id="{C9FA5F9A-60D5-4AD6-9CAE-38A937A352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C9FA5F9A-60D5-4AD6-9CAE-38A937A352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graphicEl>
                                              <a:dgm id="{C9FA5F9A-60D5-4AD6-9CAE-38A937A352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010A239-E6F4-41C6-9FE0-FF98D73A12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graphicEl>
                                              <a:dgm id="{8010A239-E6F4-41C6-9FE0-FF98D73A12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graphicEl>
                                              <a:dgm id="{8010A239-E6F4-41C6-9FE0-FF98D73A12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graphicEl>
                                              <a:dgm id="{8010A239-E6F4-41C6-9FE0-FF98D73A12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6E5CB3E-227C-4FCB-9DA8-147962BC05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graphicEl>
                                              <a:dgm id="{26E5CB3E-227C-4FCB-9DA8-147962BC05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graphicEl>
                                              <a:dgm id="{26E5CB3E-227C-4FCB-9DA8-147962BC05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graphicEl>
                                              <a:dgm id="{26E5CB3E-227C-4FCB-9DA8-147962BC05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BA5A91B-0F3E-4259-B239-2BB0627728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graphicEl>
                                              <a:dgm id="{1BA5A91B-0F3E-4259-B239-2BB0627728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graphicEl>
                                              <a:dgm id="{1BA5A91B-0F3E-4259-B239-2BB0627728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graphicEl>
                                              <a:dgm id="{1BA5A91B-0F3E-4259-B239-2BB0627728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E8083A-5C87-4810-8082-978154EC1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Interpretation schemas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C811393C-1B9D-45E2-8567-CF562CFD590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2185272"/>
              </p:ext>
            </p:extLst>
          </p:nvPr>
        </p:nvGraphicFramePr>
        <p:xfrm>
          <a:off x="684212" y="1847850"/>
          <a:ext cx="10707688" cy="4362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76941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B2B8A77-8DC6-4769-B6E4-193A346D38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EB2B8A77-8DC6-4769-B6E4-193A346D38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30A04FE-8CD7-41F9-84FD-55E70EBC5D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D30A04FE-8CD7-41F9-84FD-55E70EBC5D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269E8C5-9CB7-44D5-AF9F-AA885D2B79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0269E8C5-9CB7-44D5-AF9F-AA885D2B79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Presentation_Seslab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fi-prezentace-16-9-cz-v11.potx" id="{CC8A8F36-F90E-47B8-AA8B-47CD9FA26D45}" vid="{F37B510A-92AD-44BC-A820-9903B202F07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SeSLab</Template>
  <TotalTime>664</TotalTime>
  <Words>973</Words>
  <Application>Microsoft Office PowerPoint</Application>
  <PresentationFormat>Širokoúhlá obrazovka</PresentationFormat>
  <Paragraphs>123</Paragraphs>
  <Slides>24</Slides>
  <Notes>24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9" baseType="lpstr">
      <vt:lpstr>Arial</vt:lpstr>
      <vt:lpstr>Calibri</vt:lpstr>
      <vt:lpstr>Tahoma</vt:lpstr>
      <vt:lpstr>Wingdings</vt:lpstr>
      <vt:lpstr>Presentation_Seslab</vt:lpstr>
      <vt:lpstr>Smart Service</vt:lpstr>
      <vt:lpstr>Smart Service and Smart City</vt:lpstr>
      <vt:lpstr>Smart Service</vt:lpstr>
      <vt:lpstr>How can the data help in multicontextual view?</vt:lpstr>
      <vt:lpstr>First we need to explore data management of the cities</vt:lpstr>
      <vt:lpstr>Main insights</vt:lpstr>
      <vt:lpstr>4C model</vt:lpstr>
      <vt:lpstr>What can we learn?</vt:lpstr>
      <vt:lpstr>Interpretation schemas</vt:lpstr>
      <vt:lpstr>taxonomy of knowledge management approaches</vt:lpstr>
      <vt:lpstr>Conclusions</vt:lpstr>
      <vt:lpstr>Examples of data portals</vt:lpstr>
      <vt:lpstr>Important project info</vt:lpstr>
      <vt:lpstr>Structure of the project report</vt:lpstr>
      <vt:lpstr>Example project 1</vt:lpstr>
      <vt:lpstr>Prezentace aplikace PowerPoint</vt:lpstr>
      <vt:lpstr>Prezentace aplikace PowerPoint</vt:lpstr>
      <vt:lpstr>Prezentace aplikace PowerPoint</vt:lpstr>
      <vt:lpstr>Prezentace aplikace PowerPoint</vt:lpstr>
      <vt:lpstr>Example project 2</vt:lpstr>
      <vt:lpstr>Prezentace aplikace PowerPoint</vt:lpstr>
      <vt:lpstr>Prezentace aplikace PowerPoint</vt:lpstr>
      <vt:lpstr>Snapshots</vt:lpstr>
      <vt:lpstr>IBM Presentations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Mouzhi Ge</dc:creator>
  <cp:lastModifiedBy>Leonard Walletzky</cp:lastModifiedBy>
  <cp:revision>133</cp:revision>
  <dcterms:created xsi:type="dcterms:W3CDTF">2018-03-01T05:48:16Z</dcterms:created>
  <dcterms:modified xsi:type="dcterms:W3CDTF">2022-05-03T07:58:15Z</dcterms:modified>
</cp:coreProperties>
</file>