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5" r:id="rId14"/>
    <p:sldId id="267" r:id="rId15"/>
    <p:sldId id="266" r:id="rId16"/>
    <p:sldId id="268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E2E0D3-BCEA-405A-84FE-2A57D58DE4A9}" v="294" dt="2022-03-01T19:24:23.5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9" d="100"/>
          <a:sy n="109" d="100"/>
        </p:scale>
        <p:origin x="108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Jusko" userId="e2a32873-09f6-4287-a6c7-4aa7543a3179" providerId="ADAL" clId="{D7E2E0D3-BCEA-405A-84FE-2A57D58DE4A9}"/>
    <pc:docChg chg="undo custSel addSld delSld modSld">
      <pc:chgData name="Tomáš Jusko" userId="e2a32873-09f6-4287-a6c7-4aa7543a3179" providerId="ADAL" clId="{D7E2E0D3-BCEA-405A-84FE-2A57D58DE4A9}" dt="2022-03-01T19:24:23.545" v="2939"/>
      <pc:docMkLst>
        <pc:docMk/>
      </pc:docMkLst>
      <pc:sldChg chg="addSp delSp modSp mod modClrScheme chgLayout">
        <pc:chgData name="Tomáš Jusko" userId="e2a32873-09f6-4287-a6c7-4aa7543a3179" providerId="ADAL" clId="{D7E2E0D3-BCEA-405A-84FE-2A57D58DE4A9}" dt="2022-03-01T11:04:17.135" v="124" actId="20577"/>
        <pc:sldMkLst>
          <pc:docMk/>
          <pc:sldMk cId="3263342447" sldId="256"/>
        </pc:sldMkLst>
        <pc:spChg chg="mod ord">
          <ac:chgData name="Tomáš Jusko" userId="e2a32873-09f6-4287-a6c7-4aa7543a3179" providerId="ADAL" clId="{D7E2E0D3-BCEA-405A-84FE-2A57D58DE4A9}" dt="2022-03-01T11:03:04.006" v="3" actId="700"/>
          <ac:spMkLst>
            <pc:docMk/>
            <pc:sldMk cId="3263342447" sldId="256"/>
            <ac:spMk id="2" creationId="{A4692E60-FDF9-1E4F-A820-B4DF2F656193}"/>
          </ac:spMkLst>
        </pc:spChg>
        <pc:spChg chg="mod ord">
          <ac:chgData name="Tomáš Jusko" userId="e2a32873-09f6-4287-a6c7-4aa7543a3179" providerId="ADAL" clId="{D7E2E0D3-BCEA-405A-84FE-2A57D58DE4A9}" dt="2022-03-01T11:03:04.006" v="3" actId="700"/>
          <ac:spMkLst>
            <pc:docMk/>
            <pc:sldMk cId="3263342447" sldId="256"/>
            <ac:spMk id="3" creationId="{9DAF3088-3E4D-9845-B71B-E817345CD820}"/>
          </ac:spMkLst>
        </pc:spChg>
        <pc:spChg chg="add del mod ord">
          <ac:chgData name="Tomáš Jusko" userId="e2a32873-09f6-4287-a6c7-4aa7543a3179" providerId="ADAL" clId="{D7E2E0D3-BCEA-405A-84FE-2A57D58DE4A9}" dt="2022-03-01T11:02:43.561" v="1" actId="700"/>
          <ac:spMkLst>
            <pc:docMk/>
            <pc:sldMk cId="3263342447" sldId="256"/>
            <ac:spMk id="4" creationId="{D81FF0A8-C77B-4900-8659-8662DE0E3FAB}"/>
          </ac:spMkLst>
        </pc:spChg>
        <pc:spChg chg="add del mod ord">
          <ac:chgData name="Tomáš Jusko" userId="e2a32873-09f6-4287-a6c7-4aa7543a3179" providerId="ADAL" clId="{D7E2E0D3-BCEA-405A-84FE-2A57D58DE4A9}" dt="2022-03-01T11:02:43.561" v="1" actId="700"/>
          <ac:spMkLst>
            <pc:docMk/>
            <pc:sldMk cId="3263342447" sldId="256"/>
            <ac:spMk id="5" creationId="{4374B014-CDD5-4F27-8E26-26BD5BBA8616}"/>
          </ac:spMkLst>
        </pc:spChg>
        <pc:spChg chg="del mod ord">
          <ac:chgData name="Tomáš Jusko" userId="e2a32873-09f6-4287-a6c7-4aa7543a3179" providerId="ADAL" clId="{D7E2E0D3-BCEA-405A-84FE-2A57D58DE4A9}" dt="2022-03-01T11:02:36.620" v="0" actId="700"/>
          <ac:spMkLst>
            <pc:docMk/>
            <pc:sldMk cId="3263342447" sldId="256"/>
            <ac:spMk id="6" creationId="{00000000-0000-0000-0000-000000000000}"/>
          </ac:spMkLst>
        </pc:spChg>
        <pc:spChg chg="del mod ord">
          <ac:chgData name="Tomáš Jusko" userId="e2a32873-09f6-4287-a6c7-4aa7543a3179" providerId="ADAL" clId="{D7E2E0D3-BCEA-405A-84FE-2A57D58DE4A9}" dt="2022-03-01T11:02:36.620" v="0" actId="700"/>
          <ac:spMkLst>
            <pc:docMk/>
            <pc:sldMk cId="3263342447" sldId="256"/>
            <ac:spMk id="7" creationId="{00000000-0000-0000-0000-000000000000}"/>
          </ac:spMkLst>
        </pc:spChg>
        <pc:spChg chg="add del mod ord">
          <ac:chgData name="Tomáš Jusko" userId="e2a32873-09f6-4287-a6c7-4aa7543a3179" providerId="ADAL" clId="{D7E2E0D3-BCEA-405A-84FE-2A57D58DE4A9}" dt="2022-03-01T11:02:52.021" v="2" actId="700"/>
          <ac:spMkLst>
            <pc:docMk/>
            <pc:sldMk cId="3263342447" sldId="256"/>
            <ac:spMk id="8" creationId="{A7B9C28B-776B-4B42-B448-C43F6E28460F}"/>
          </ac:spMkLst>
        </pc:spChg>
        <pc:spChg chg="add del mod ord">
          <ac:chgData name="Tomáš Jusko" userId="e2a32873-09f6-4287-a6c7-4aa7543a3179" providerId="ADAL" clId="{D7E2E0D3-BCEA-405A-84FE-2A57D58DE4A9}" dt="2022-03-01T11:02:52.021" v="2" actId="700"/>
          <ac:spMkLst>
            <pc:docMk/>
            <pc:sldMk cId="3263342447" sldId="256"/>
            <ac:spMk id="9" creationId="{D4185E02-E72D-4FDC-8F63-FBC1F1244B60}"/>
          </ac:spMkLst>
        </pc:spChg>
        <pc:spChg chg="add del mod ord">
          <ac:chgData name="Tomáš Jusko" userId="e2a32873-09f6-4287-a6c7-4aa7543a3179" providerId="ADAL" clId="{D7E2E0D3-BCEA-405A-84FE-2A57D58DE4A9}" dt="2022-03-01T11:03:04.006" v="3" actId="700"/>
          <ac:spMkLst>
            <pc:docMk/>
            <pc:sldMk cId="3263342447" sldId="256"/>
            <ac:spMk id="10" creationId="{A1C79A65-5299-435B-A3D5-36D65B5CDB95}"/>
          </ac:spMkLst>
        </pc:spChg>
        <pc:spChg chg="add del mod ord">
          <ac:chgData name="Tomáš Jusko" userId="e2a32873-09f6-4287-a6c7-4aa7543a3179" providerId="ADAL" clId="{D7E2E0D3-BCEA-405A-84FE-2A57D58DE4A9}" dt="2022-03-01T11:03:04.006" v="3" actId="700"/>
          <ac:spMkLst>
            <pc:docMk/>
            <pc:sldMk cId="3263342447" sldId="256"/>
            <ac:spMk id="11" creationId="{FF92CDE2-D8B2-43BE-A950-4C2C1A81B0C5}"/>
          </ac:spMkLst>
        </pc:spChg>
        <pc:spChg chg="add del mod ord">
          <ac:chgData name="Tomáš Jusko" userId="e2a32873-09f6-4287-a6c7-4aa7543a3179" providerId="ADAL" clId="{D7E2E0D3-BCEA-405A-84FE-2A57D58DE4A9}" dt="2022-03-01T11:03:04.006" v="3" actId="700"/>
          <ac:spMkLst>
            <pc:docMk/>
            <pc:sldMk cId="3263342447" sldId="256"/>
            <ac:spMk id="12" creationId="{34E190C8-A18D-4988-B448-974AE36C0B06}"/>
          </ac:spMkLst>
        </pc:spChg>
        <pc:spChg chg="add mod ord">
          <ac:chgData name="Tomáš Jusko" userId="e2a32873-09f6-4287-a6c7-4aa7543a3179" providerId="ADAL" clId="{D7E2E0D3-BCEA-405A-84FE-2A57D58DE4A9}" dt="2022-03-01T11:03:21.808" v="20" actId="20577"/>
          <ac:spMkLst>
            <pc:docMk/>
            <pc:sldMk cId="3263342447" sldId="256"/>
            <ac:spMk id="13" creationId="{B4327AB5-7597-4BCF-AB7C-7103E45B16DA}"/>
          </ac:spMkLst>
        </pc:spChg>
        <pc:spChg chg="add mod ord">
          <ac:chgData name="Tomáš Jusko" userId="e2a32873-09f6-4287-a6c7-4aa7543a3179" providerId="ADAL" clId="{D7E2E0D3-BCEA-405A-84FE-2A57D58DE4A9}" dt="2022-03-01T11:04:17.135" v="124" actId="20577"/>
          <ac:spMkLst>
            <pc:docMk/>
            <pc:sldMk cId="3263342447" sldId="256"/>
            <ac:spMk id="14" creationId="{DAC7AFF1-73DD-451B-B7E7-8BDCE017A91A}"/>
          </ac:spMkLst>
        </pc:spChg>
      </pc:sldChg>
      <pc:sldChg chg="addSp delSp modSp new mod modClrScheme modAnim chgLayout">
        <pc:chgData name="Tomáš Jusko" userId="e2a32873-09f6-4287-a6c7-4aa7543a3179" providerId="ADAL" clId="{D7E2E0D3-BCEA-405A-84FE-2A57D58DE4A9}" dt="2022-03-01T19:22:59.009" v="2933"/>
        <pc:sldMkLst>
          <pc:docMk/>
          <pc:sldMk cId="3997572092" sldId="257"/>
        </pc:sldMkLst>
        <pc:spChg chg="mod">
          <ac:chgData name="Tomáš Jusko" userId="e2a32873-09f6-4287-a6c7-4aa7543a3179" providerId="ADAL" clId="{D7E2E0D3-BCEA-405A-84FE-2A57D58DE4A9}" dt="2022-03-01T11:13:29.961" v="181" actId="26606"/>
          <ac:spMkLst>
            <pc:docMk/>
            <pc:sldMk cId="3997572092" sldId="257"/>
            <ac:spMk id="2" creationId="{83B28636-9C6F-4C2F-9C77-E6604A5127D0}"/>
          </ac:spMkLst>
        </pc:spChg>
        <pc:spChg chg="mod">
          <ac:chgData name="Tomáš Jusko" userId="e2a32873-09f6-4287-a6c7-4aa7543a3179" providerId="ADAL" clId="{D7E2E0D3-BCEA-405A-84FE-2A57D58DE4A9}" dt="2022-03-01T11:13:29.961" v="181" actId="26606"/>
          <ac:spMkLst>
            <pc:docMk/>
            <pc:sldMk cId="3997572092" sldId="257"/>
            <ac:spMk id="3" creationId="{8C7B3E5B-FB40-40AC-AAF7-5337F390C10C}"/>
          </ac:spMkLst>
        </pc:spChg>
        <pc:spChg chg="mod">
          <ac:chgData name="Tomáš Jusko" userId="e2a32873-09f6-4287-a6c7-4aa7543a3179" providerId="ADAL" clId="{D7E2E0D3-BCEA-405A-84FE-2A57D58DE4A9}" dt="2022-03-01T11:16:06.958" v="258" actId="2711"/>
          <ac:spMkLst>
            <pc:docMk/>
            <pc:sldMk cId="3997572092" sldId="257"/>
            <ac:spMk id="4" creationId="{BC1B2AB4-9E2E-4940-A4B4-1A85E9676355}"/>
          </ac:spMkLst>
        </pc:spChg>
        <pc:spChg chg="add del">
          <ac:chgData name="Tomáš Jusko" userId="e2a32873-09f6-4287-a6c7-4aa7543a3179" providerId="ADAL" clId="{D7E2E0D3-BCEA-405A-84FE-2A57D58DE4A9}" dt="2022-03-01T11:11:10.673" v="144"/>
          <ac:spMkLst>
            <pc:docMk/>
            <pc:sldMk cId="3997572092" sldId="257"/>
            <ac:spMk id="5" creationId="{099F8175-1294-4014-B497-29F29CD64F30}"/>
          </ac:spMkLst>
        </pc:spChg>
        <pc:spChg chg="add del mod">
          <ac:chgData name="Tomáš Jusko" userId="e2a32873-09f6-4287-a6c7-4aa7543a3179" providerId="ADAL" clId="{D7E2E0D3-BCEA-405A-84FE-2A57D58DE4A9}" dt="2022-03-01T11:10:17.494" v="136"/>
          <ac:spMkLst>
            <pc:docMk/>
            <pc:sldMk cId="3997572092" sldId="257"/>
            <ac:spMk id="6" creationId="{6D2A0664-4A10-4171-B67E-61863CDE30AA}"/>
          </ac:spMkLst>
        </pc:spChg>
        <pc:spChg chg="add del">
          <ac:chgData name="Tomáš Jusko" userId="e2a32873-09f6-4287-a6c7-4aa7543a3179" providerId="ADAL" clId="{D7E2E0D3-BCEA-405A-84FE-2A57D58DE4A9}" dt="2022-03-01T11:10:17.064" v="135"/>
          <ac:spMkLst>
            <pc:docMk/>
            <pc:sldMk cId="3997572092" sldId="257"/>
            <ac:spMk id="7" creationId="{B9D691FD-6B9F-40F2-8EDB-83288BCE12D2}"/>
          </ac:spMkLst>
        </pc:spChg>
        <pc:spChg chg="add del mod">
          <ac:chgData name="Tomáš Jusko" userId="e2a32873-09f6-4287-a6c7-4aa7543a3179" providerId="ADAL" clId="{D7E2E0D3-BCEA-405A-84FE-2A57D58DE4A9}" dt="2022-03-01T11:10:26.567" v="140"/>
          <ac:spMkLst>
            <pc:docMk/>
            <pc:sldMk cId="3997572092" sldId="257"/>
            <ac:spMk id="8" creationId="{0BD845A3-3F06-4AFA-867B-A4DEEB3ADACA}"/>
          </ac:spMkLst>
        </pc:spChg>
        <pc:spChg chg="add del mod">
          <ac:chgData name="Tomáš Jusko" userId="e2a32873-09f6-4287-a6c7-4aa7543a3179" providerId="ADAL" clId="{D7E2E0D3-BCEA-405A-84FE-2A57D58DE4A9}" dt="2022-03-01T11:10:40.811" v="143" actId="478"/>
          <ac:spMkLst>
            <pc:docMk/>
            <pc:sldMk cId="3997572092" sldId="257"/>
            <ac:spMk id="9" creationId="{AFA59425-C3D6-4141-85F2-448DD952AC79}"/>
          </ac:spMkLst>
        </pc:spChg>
        <pc:spChg chg="add del mod">
          <ac:chgData name="Tomáš Jusko" userId="e2a32873-09f6-4287-a6c7-4aa7543a3179" providerId="ADAL" clId="{D7E2E0D3-BCEA-405A-84FE-2A57D58DE4A9}" dt="2022-03-01T11:11:33.956" v="148"/>
          <ac:spMkLst>
            <pc:docMk/>
            <pc:sldMk cId="3997572092" sldId="257"/>
            <ac:spMk id="13" creationId="{A13E016C-86C9-444A-BC77-F71CED3BB4C8}"/>
          </ac:spMkLst>
        </pc:spChg>
        <pc:spChg chg="add del mod">
          <ac:chgData name="Tomáš Jusko" userId="e2a32873-09f6-4287-a6c7-4aa7543a3179" providerId="ADAL" clId="{D7E2E0D3-BCEA-405A-84FE-2A57D58DE4A9}" dt="2022-03-01T11:12:47.136" v="165"/>
          <ac:spMkLst>
            <pc:docMk/>
            <pc:sldMk cId="3997572092" sldId="257"/>
            <ac:spMk id="17" creationId="{DD12860D-3DF1-4B68-8825-A3BCEC27A07A}"/>
          </ac:spMkLst>
        </pc:spChg>
        <pc:spChg chg="add del mod">
          <ac:chgData name="Tomáš Jusko" userId="e2a32873-09f6-4287-a6c7-4aa7543a3179" providerId="ADAL" clId="{D7E2E0D3-BCEA-405A-84FE-2A57D58DE4A9}" dt="2022-03-01T11:13:19.412" v="173"/>
          <ac:spMkLst>
            <pc:docMk/>
            <pc:sldMk cId="3997572092" sldId="257"/>
            <ac:spMk id="23" creationId="{37FEED44-26BA-40FC-BEE3-A75F365F0EED}"/>
          </ac:spMkLst>
        </pc:spChg>
        <pc:spChg chg="add mod">
          <ac:chgData name="Tomáš Jusko" userId="e2a32873-09f6-4287-a6c7-4aa7543a3179" providerId="ADAL" clId="{D7E2E0D3-BCEA-405A-84FE-2A57D58DE4A9}" dt="2022-03-01T11:16:16.185" v="260" actId="2711"/>
          <ac:spMkLst>
            <pc:docMk/>
            <pc:sldMk cId="3997572092" sldId="257"/>
            <ac:spMk id="30" creationId="{309DAE46-4531-4430-A331-DC788BDA88A9}"/>
          </ac:spMkLst>
        </pc:spChg>
        <pc:picChg chg="add del mod">
          <ac:chgData name="Tomáš Jusko" userId="e2a32873-09f6-4287-a6c7-4aa7543a3179" providerId="ADAL" clId="{D7E2E0D3-BCEA-405A-84FE-2A57D58DE4A9}" dt="2022-03-01T11:11:24.608" v="147" actId="478"/>
          <ac:picMkLst>
            <pc:docMk/>
            <pc:sldMk cId="3997572092" sldId="257"/>
            <ac:picMk id="11" creationId="{B2BB7392-A76E-4664-AAF2-2441FE80C9C5}"/>
          </ac:picMkLst>
        </pc:picChg>
        <pc:picChg chg="add del mod">
          <ac:chgData name="Tomáš Jusko" userId="e2a32873-09f6-4287-a6c7-4aa7543a3179" providerId="ADAL" clId="{D7E2E0D3-BCEA-405A-84FE-2A57D58DE4A9}" dt="2022-03-01T11:12:38.634" v="157" actId="478"/>
          <ac:picMkLst>
            <pc:docMk/>
            <pc:sldMk cId="3997572092" sldId="257"/>
            <ac:picMk id="15" creationId="{06E4C46E-D453-433B-B924-81DF7F218B95}"/>
          </ac:picMkLst>
        </pc:picChg>
        <pc:picChg chg="add del mod">
          <ac:chgData name="Tomáš Jusko" userId="e2a32873-09f6-4287-a6c7-4aa7543a3179" providerId="ADAL" clId="{D7E2E0D3-BCEA-405A-84FE-2A57D58DE4A9}" dt="2022-03-01T11:12:44.154" v="164"/>
          <ac:picMkLst>
            <pc:docMk/>
            <pc:sldMk cId="3997572092" sldId="257"/>
            <ac:picMk id="19" creationId="{36C49C33-BBE2-4430-9417-09189603BFE0}"/>
          </ac:picMkLst>
        </pc:picChg>
        <pc:picChg chg="add del mod">
          <ac:chgData name="Tomáš Jusko" userId="e2a32873-09f6-4287-a6c7-4aa7543a3179" providerId="ADAL" clId="{D7E2E0D3-BCEA-405A-84FE-2A57D58DE4A9}" dt="2022-03-01T11:13:17.270" v="172" actId="478"/>
          <ac:picMkLst>
            <pc:docMk/>
            <pc:sldMk cId="3997572092" sldId="257"/>
            <ac:picMk id="21" creationId="{E00EC450-69F5-4635-887F-B96FAD1F3713}"/>
          </ac:picMkLst>
        </pc:picChg>
        <pc:picChg chg="add mod">
          <ac:chgData name="Tomáš Jusko" userId="e2a32873-09f6-4287-a6c7-4aa7543a3179" providerId="ADAL" clId="{D7E2E0D3-BCEA-405A-84FE-2A57D58DE4A9}" dt="2022-03-01T14:11:30.290" v="888" actId="1076"/>
          <ac:picMkLst>
            <pc:docMk/>
            <pc:sldMk cId="3997572092" sldId="257"/>
            <ac:picMk id="25" creationId="{64F791A8-9249-49EF-89E0-879DD60D96A2}"/>
          </ac:picMkLst>
        </pc:picChg>
      </pc:sldChg>
      <pc:sldChg chg="addSp delSp modSp add mod modClrScheme modAnim chgLayout">
        <pc:chgData name="Tomáš Jusko" userId="e2a32873-09f6-4287-a6c7-4aa7543a3179" providerId="ADAL" clId="{D7E2E0D3-BCEA-405A-84FE-2A57D58DE4A9}" dt="2022-03-01T14:11:07.416" v="886"/>
        <pc:sldMkLst>
          <pc:docMk/>
          <pc:sldMk cId="1550434564" sldId="258"/>
        </pc:sldMkLst>
        <pc:spChg chg="mod">
          <ac:chgData name="Tomáš Jusko" userId="e2a32873-09f6-4287-a6c7-4aa7543a3179" providerId="ADAL" clId="{D7E2E0D3-BCEA-405A-84FE-2A57D58DE4A9}" dt="2022-03-01T11:16:47.564" v="262" actId="26606"/>
          <ac:spMkLst>
            <pc:docMk/>
            <pc:sldMk cId="1550434564" sldId="258"/>
            <ac:spMk id="2" creationId="{83B28636-9C6F-4C2F-9C77-E6604A5127D0}"/>
          </ac:spMkLst>
        </pc:spChg>
        <pc:spChg chg="mod">
          <ac:chgData name="Tomáš Jusko" userId="e2a32873-09f6-4287-a6c7-4aa7543a3179" providerId="ADAL" clId="{D7E2E0D3-BCEA-405A-84FE-2A57D58DE4A9}" dt="2022-03-01T11:16:47.564" v="262" actId="26606"/>
          <ac:spMkLst>
            <pc:docMk/>
            <pc:sldMk cId="1550434564" sldId="258"/>
            <ac:spMk id="3" creationId="{8C7B3E5B-FB40-40AC-AAF7-5337F390C10C}"/>
          </ac:spMkLst>
        </pc:spChg>
        <pc:spChg chg="mod">
          <ac:chgData name="Tomáš Jusko" userId="e2a32873-09f6-4287-a6c7-4aa7543a3179" providerId="ADAL" clId="{D7E2E0D3-BCEA-405A-84FE-2A57D58DE4A9}" dt="2022-03-01T11:29:07.310" v="674" actId="404"/>
          <ac:spMkLst>
            <pc:docMk/>
            <pc:sldMk cId="1550434564" sldId="258"/>
            <ac:spMk id="4" creationId="{BC1B2AB4-9E2E-4940-A4B4-1A85E9676355}"/>
          </ac:spMkLst>
        </pc:spChg>
        <pc:spChg chg="add mod">
          <ac:chgData name="Tomáš Jusko" userId="e2a32873-09f6-4287-a6c7-4aa7543a3179" providerId="ADAL" clId="{D7E2E0D3-BCEA-405A-84FE-2A57D58DE4A9}" dt="2022-03-01T11:25:01.593" v="585" actId="14100"/>
          <ac:spMkLst>
            <pc:docMk/>
            <pc:sldMk cId="1550434564" sldId="258"/>
            <ac:spMk id="6" creationId="{6F2FEEFA-83E3-418A-A928-41486295801F}"/>
          </ac:spMkLst>
        </pc:spChg>
        <pc:spChg chg="add del mod">
          <ac:chgData name="Tomáš Jusko" userId="e2a32873-09f6-4287-a6c7-4aa7543a3179" providerId="ADAL" clId="{D7E2E0D3-BCEA-405A-84FE-2A57D58DE4A9}" dt="2022-03-01T11:26:31.937" v="620" actId="478"/>
          <ac:spMkLst>
            <pc:docMk/>
            <pc:sldMk cId="1550434564" sldId="258"/>
            <ac:spMk id="7" creationId="{6916362F-A953-4977-84B6-70C21FE1CA33}"/>
          </ac:spMkLst>
        </pc:spChg>
        <pc:spChg chg="mod">
          <ac:chgData name="Tomáš Jusko" userId="e2a32873-09f6-4287-a6c7-4aa7543a3179" providerId="ADAL" clId="{D7E2E0D3-BCEA-405A-84FE-2A57D58DE4A9}" dt="2022-03-01T11:27:00.306" v="672" actId="20577"/>
          <ac:spMkLst>
            <pc:docMk/>
            <pc:sldMk cId="1550434564" sldId="258"/>
            <ac:spMk id="30" creationId="{309DAE46-4531-4430-A331-DC788BDA88A9}"/>
          </ac:spMkLst>
        </pc:spChg>
        <pc:spChg chg="add mod">
          <ac:chgData name="Tomáš Jusko" userId="e2a32873-09f6-4287-a6c7-4aa7543a3179" providerId="ADAL" clId="{D7E2E0D3-BCEA-405A-84FE-2A57D58DE4A9}" dt="2022-03-01T11:24:21.055" v="583" actId="1036"/>
          <ac:spMkLst>
            <pc:docMk/>
            <pc:sldMk cId="1550434564" sldId="258"/>
            <ac:spMk id="35" creationId="{03893DE8-B82C-465D-9FC5-5DB39268396E}"/>
          </ac:spMkLst>
        </pc:spChg>
        <pc:spChg chg="add mod">
          <ac:chgData name="Tomáš Jusko" userId="e2a32873-09f6-4287-a6c7-4aa7543a3179" providerId="ADAL" clId="{D7E2E0D3-BCEA-405A-84FE-2A57D58DE4A9}" dt="2022-03-01T11:24:21.055" v="583" actId="1036"/>
          <ac:spMkLst>
            <pc:docMk/>
            <pc:sldMk cId="1550434564" sldId="258"/>
            <ac:spMk id="37" creationId="{3C1A0AD1-AE5E-49D8-A506-72C1A3F27A94}"/>
          </ac:spMkLst>
        </pc:spChg>
        <pc:picChg chg="del mod">
          <ac:chgData name="Tomáš Jusko" userId="e2a32873-09f6-4287-a6c7-4aa7543a3179" providerId="ADAL" clId="{D7E2E0D3-BCEA-405A-84FE-2A57D58DE4A9}" dt="2022-03-01T11:16:50.913" v="263" actId="478"/>
          <ac:picMkLst>
            <pc:docMk/>
            <pc:sldMk cId="1550434564" sldId="258"/>
            <ac:picMk id="25" creationId="{64F791A8-9249-49EF-89E0-879DD60D96A2}"/>
          </ac:picMkLst>
        </pc:picChg>
      </pc:sldChg>
      <pc:sldChg chg="addSp delSp modSp add mod modAnim">
        <pc:chgData name="Tomáš Jusko" userId="e2a32873-09f6-4287-a6c7-4aa7543a3179" providerId="ADAL" clId="{D7E2E0D3-BCEA-405A-84FE-2A57D58DE4A9}" dt="2022-03-01T19:23:31.852" v="2935"/>
        <pc:sldMkLst>
          <pc:docMk/>
          <pc:sldMk cId="2892943623" sldId="259"/>
        </pc:sldMkLst>
        <pc:spChg chg="mod">
          <ac:chgData name="Tomáš Jusko" userId="e2a32873-09f6-4287-a6c7-4aa7543a3179" providerId="ADAL" clId="{D7E2E0D3-BCEA-405A-84FE-2A57D58DE4A9}" dt="2022-03-01T11:36:00.223" v="818" actId="20577"/>
          <ac:spMkLst>
            <pc:docMk/>
            <pc:sldMk cId="2892943623" sldId="259"/>
            <ac:spMk id="4" creationId="{BC1B2AB4-9E2E-4940-A4B4-1A85E9676355}"/>
          </ac:spMkLst>
        </pc:spChg>
        <pc:spChg chg="add del mod">
          <ac:chgData name="Tomáš Jusko" userId="e2a32873-09f6-4287-a6c7-4aa7543a3179" providerId="ADAL" clId="{D7E2E0D3-BCEA-405A-84FE-2A57D58DE4A9}" dt="2022-03-01T11:34:20.915" v="767"/>
          <ac:spMkLst>
            <pc:docMk/>
            <pc:sldMk cId="2892943623" sldId="259"/>
            <ac:spMk id="6" creationId="{D7CE3FC2-E327-458A-9954-6269C329BFCD}"/>
          </ac:spMkLst>
        </pc:spChg>
        <pc:spChg chg="mod">
          <ac:chgData name="Tomáš Jusko" userId="e2a32873-09f6-4287-a6c7-4aa7543a3179" providerId="ADAL" clId="{D7E2E0D3-BCEA-405A-84FE-2A57D58DE4A9}" dt="2022-03-01T14:05:23.660" v="869" actId="20577"/>
          <ac:spMkLst>
            <pc:docMk/>
            <pc:sldMk cId="2892943623" sldId="259"/>
            <ac:spMk id="30" creationId="{309DAE46-4531-4430-A331-DC788BDA88A9}"/>
          </ac:spMkLst>
        </pc:spChg>
        <pc:picChg chg="add mod">
          <ac:chgData name="Tomáš Jusko" userId="e2a32873-09f6-4287-a6c7-4aa7543a3179" providerId="ADAL" clId="{D7E2E0D3-BCEA-405A-84FE-2A57D58DE4A9}" dt="2022-03-01T11:34:23.495" v="768" actId="27614"/>
          <ac:picMkLst>
            <pc:docMk/>
            <pc:sldMk cId="2892943623" sldId="259"/>
            <ac:picMk id="8" creationId="{6A52AADC-C50B-4AFD-932C-169450EF18EE}"/>
          </ac:picMkLst>
        </pc:picChg>
        <pc:picChg chg="add mod ord">
          <ac:chgData name="Tomáš Jusko" userId="e2a32873-09f6-4287-a6c7-4aa7543a3179" providerId="ADAL" clId="{D7E2E0D3-BCEA-405A-84FE-2A57D58DE4A9}" dt="2022-03-01T11:40:16.890" v="829" actId="1076"/>
          <ac:picMkLst>
            <pc:docMk/>
            <pc:sldMk cId="2892943623" sldId="259"/>
            <ac:picMk id="10" creationId="{A7BB2F7C-C758-4E67-A01C-86FAE5BB7697}"/>
          </ac:picMkLst>
        </pc:picChg>
        <pc:picChg chg="del">
          <ac:chgData name="Tomáš Jusko" userId="e2a32873-09f6-4287-a6c7-4aa7543a3179" providerId="ADAL" clId="{D7E2E0D3-BCEA-405A-84FE-2A57D58DE4A9}" dt="2022-03-01T11:34:18.678" v="766" actId="478"/>
          <ac:picMkLst>
            <pc:docMk/>
            <pc:sldMk cId="2892943623" sldId="259"/>
            <ac:picMk id="25" creationId="{64F791A8-9249-49EF-89E0-879DD60D96A2}"/>
          </ac:picMkLst>
        </pc:picChg>
      </pc:sldChg>
      <pc:sldChg chg="addSp delSp modSp new del mod modClrScheme chgLayout">
        <pc:chgData name="Tomáš Jusko" userId="e2a32873-09f6-4287-a6c7-4aa7543a3179" providerId="ADAL" clId="{D7E2E0D3-BCEA-405A-84FE-2A57D58DE4A9}" dt="2022-03-01T14:17:36.960" v="911" actId="47"/>
        <pc:sldMkLst>
          <pc:docMk/>
          <pc:sldMk cId="1345152478" sldId="260"/>
        </pc:sldMkLst>
        <pc:spChg chg="mod ord">
          <ac:chgData name="Tomáš Jusko" userId="e2a32873-09f6-4287-a6c7-4aa7543a3179" providerId="ADAL" clId="{D7E2E0D3-BCEA-405A-84FE-2A57D58DE4A9}" dt="2022-03-01T14:17:29.916" v="910" actId="700"/>
          <ac:spMkLst>
            <pc:docMk/>
            <pc:sldMk cId="1345152478" sldId="260"/>
            <ac:spMk id="2" creationId="{25106764-512F-4348-82C6-6E628309DCB6}"/>
          </ac:spMkLst>
        </pc:spChg>
        <pc:spChg chg="mod ord">
          <ac:chgData name="Tomáš Jusko" userId="e2a32873-09f6-4287-a6c7-4aa7543a3179" providerId="ADAL" clId="{D7E2E0D3-BCEA-405A-84FE-2A57D58DE4A9}" dt="2022-03-01T14:17:29.916" v="910" actId="700"/>
          <ac:spMkLst>
            <pc:docMk/>
            <pc:sldMk cId="1345152478" sldId="260"/>
            <ac:spMk id="3" creationId="{69CA1378-4844-467A-BEB9-0F52DA238FF6}"/>
          </ac:spMkLst>
        </pc:spChg>
        <pc:spChg chg="del mod ord">
          <ac:chgData name="Tomáš Jusko" userId="e2a32873-09f6-4287-a6c7-4aa7543a3179" providerId="ADAL" clId="{D7E2E0D3-BCEA-405A-84FE-2A57D58DE4A9}" dt="2022-03-01T14:17:13.607" v="893" actId="700"/>
          <ac:spMkLst>
            <pc:docMk/>
            <pc:sldMk cId="1345152478" sldId="260"/>
            <ac:spMk id="4" creationId="{CE0AE98F-10AC-41B7-A96D-7AEB45B4D43E}"/>
          </ac:spMkLst>
        </pc:spChg>
        <pc:spChg chg="del mod ord">
          <ac:chgData name="Tomáš Jusko" userId="e2a32873-09f6-4287-a6c7-4aa7543a3179" providerId="ADAL" clId="{D7E2E0D3-BCEA-405A-84FE-2A57D58DE4A9}" dt="2022-03-01T14:17:13.607" v="893" actId="700"/>
          <ac:spMkLst>
            <pc:docMk/>
            <pc:sldMk cId="1345152478" sldId="260"/>
            <ac:spMk id="5" creationId="{17A4E818-6793-4C72-85A7-DE00821E287F}"/>
          </ac:spMkLst>
        </pc:spChg>
        <pc:spChg chg="add mod ord">
          <ac:chgData name="Tomáš Jusko" userId="e2a32873-09f6-4287-a6c7-4aa7543a3179" providerId="ADAL" clId="{D7E2E0D3-BCEA-405A-84FE-2A57D58DE4A9}" dt="2022-03-01T14:17:29.916" v="910" actId="700"/>
          <ac:spMkLst>
            <pc:docMk/>
            <pc:sldMk cId="1345152478" sldId="260"/>
            <ac:spMk id="6" creationId="{CB09E93B-2509-47AB-8053-838A79028DCD}"/>
          </ac:spMkLst>
        </pc:spChg>
        <pc:spChg chg="add del mod ord">
          <ac:chgData name="Tomáš Jusko" userId="e2a32873-09f6-4287-a6c7-4aa7543a3179" providerId="ADAL" clId="{D7E2E0D3-BCEA-405A-84FE-2A57D58DE4A9}" dt="2022-03-01T14:17:29.916" v="910" actId="700"/>
          <ac:spMkLst>
            <pc:docMk/>
            <pc:sldMk cId="1345152478" sldId="260"/>
            <ac:spMk id="7" creationId="{2111B750-DFE1-4493-B0D1-1C6F82F8FFA7}"/>
          </ac:spMkLst>
        </pc:spChg>
        <pc:spChg chg="add del mod ord">
          <ac:chgData name="Tomáš Jusko" userId="e2a32873-09f6-4287-a6c7-4aa7543a3179" providerId="ADAL" clId="{D7E2E0D3-BCEA-405A-84FE-2A57D58DE4A9}" dt="2022-03-01T14:17:29.916" v="910" actId="700"/>
          <ac:spMkLst>
            <pc:docMk/>
            <pc:sldMk cId="1345152478" sldId="260"/>
            <ac:spMk id="8" creationId="{A47368D5-E55C-4FCF-A846-2730D198B466}"/>
          </ac:spMkLst>
        </pc:spChg>
        <pc:spChg chg="add del mod ord">
          <ac:chgData name="Tomáš Jusko" userId="e2a32873-09f6-4287-a6c7-4aa7543a3179" providerId="ADAL" clId="{D7E2E0D3-BCEA-405A-84FE-2A57D58DE4A9}" dt="2022-03-01T14:17:29.916" v="910" actId="700"/>
          <ac:spMkLst>
            <pc:docMk/>
            <pc:sldMk cId="1345152478" sldId="260"/>
            <ac:spMk id="9" creationId="{0A01B520-6227-4632-8E24-DAB5B575BFF1}"/>
          </ac:spMkLst>
        </pc:spChg>
        <pc:spChg chg="add del mod ord">
          <ac:chgData name="Tomáš Jusko" userId="e2a32873-09f6-4287-a6c7-4aa7543a3179" providerId="ADAL" clId="{D7E2E0D3-BCEA-405A-84FE-2A57D58DE4A9}" dt="2022-03-01T14:17:29.916" v="910" actId="700"/>
          <ac:spMkLst>
            <pc:docMk/>
            <pc:sldMk cId="1345152478" sldId="260"/>
            <ac:spMk id="10" creationId="{82C0736B-303D-4FA7-AACF-D06BD94AF5AC}"/>
          </ac:spMkLst>
        </pc:spChg>
      </pc:sldChg>
      <pc:sldChg chg="addSp delSp modSp new mod modClrScheme modAnim chgLayout">
        <pc:chgData name="Tomáš Jusko" userId="e2a32873-09f6-4287-a6c7-4aa7543a3179" providerId="ADAL" clId="{D7E2E0D3-BCEA-405A-84FE-2A57D58DE4A9}" dt="2022-03-01T17:50:03.608" v="1538"/>
        <pc:sldMkLst>
          <pc:docMk/>
          <pc:sldMk cId="3501969514" sldId="260"/>
        </pc:sldMkLst>
        <pc:spChg chg="mod ord">
          <ac:chgData name="Tomáš Jusko" userId="e2a32873-09f6-4287-a6c7-4aa7543a3179" providerId="ADAL" clId="{D7E2E0D3-BCEA-405A-84FE-2A57D58DE4A9}" dt="2022-03-01T14:20:04.978" v="941" actId="700"/>
          <ac:spMkLst>
            <pc:docMk/>
            <pc:sldMk cId="3501969514" sldId="260"/>
            <ac:spMk id="2" creationId="{EEAE921C-A484-4876-B4B6-D1D8A969CA50}"/>
          </ac:spMkLst>
        </pc:spChg>
        <pc:spChg chg="mod ord">
          <ac:chgData name="Tomáš Jusko" userId="e2a32873-09f6-4287-a6c7-4aa7543a3179" providerId="ADAL" clId="{D7E2E0D3-BCEA-405A-84FE-2A57D58DE4A9}" dt="2022-03-01T14:20:04.978" v="941" actId="700"/>
          <ac:spMkLst>
            <pc:docMk/>
            <pc:sldMk cId="3501969514" sldId="260"/>
            <ac:spMk id="3" creationId="{877445F4-74C7-40C2-BA50-C58CA20B7021}"/>
          </ac:spMkLst>
        </pc:spChg>
        <pc:spChg chg="mod ord">
          <ac:chgData name="Tomáš Jusko" userId="e2a32873-09f6-4287-a6c7-4aa7543a3179" providerId="ADAL" clId="{D7E2E0D3-BCEA-405A-84FE-2A57D58DE4A9}" dt="2022-03-01T14:20:04.978" v="941" actId="700"/>
          <ac:spMkLst>
            <pc:docMk/>
            <pc:sldMk cId="3501969514" sldId="260"/>
            <ac:spMk id="4" creationId="{F5F92083-7999-4035-81EA-5AB5E66F230E}"/>
          </ac:spMkLst>
        </pc:spChg>
        <pc:spChg chg="del mod ord">
          <ac:chgData name="Tomáš Jusko" userId="e2a32873-09f6-4287-a6c7-4aa7543a3179" providerId="ADAL" clId="{D7E2E0D3-BCEA-405A-84FE-2A57D58DE4A9}" dt="2022-03-01T14:20:04.978" v="941" actId="700"/>
          <ac:spMkLst>
            <pc:docMk/>
            <pc:sldMk cId="3501969514" sldId="260"/>
            <ac:spMk id="5" creationId="{557376DD-EC93-466B-9ED9-4C173243E983}"/>
          </ac:spMkLst>
        </pc:spChg>
        <pc:spChg chg="del">
          <ac:chgData name="Tomáš Jusko" userId="e2a32873-09f6-4287-a6c7-4aa7543a3179" providerId="ADAL" clId="{D7E2E0D3-BCEA-405A-84FE-2A57D58DE4A9}" dt="2022-03-01T14:20:04.978" v="941" actId="700"/>
          <ac:spMkLst>
            <pc:docMk/>
            <pc:sldMk cId="3501969514" sldId="260"/>
            <ac:spMk id="6" creationId="{4CF89CF4-A7FC-4DCB-A3EE-1163C6CCA89A}"/>
          </ac:spMkLst>
        </pc:spChg>
        <pc:spChg chg="add mod ord">
          <ac:chgData name="Tomáš Jusko" userId="e2a32873-09f6-4287-a6c7-4aa7543a3179" providerId="ADAL" clId="{D7E2E0D3-BCEA-405A-84FE-2A57D58DE4A9}" dt="2022-03-01T17:45:05.443" v="1530" actId="13926"/>
          <ac:spMkLst>
            <pc:docMk/>
            <pc:sldMk cId="3501969514" sldId="260"/>
            <ac:spMk id="7" creationId="{9A3D3D72-616A-4CAF-B1BD-18C887C50634}"/>
          </ac:spMkLst>
        </pc:spChg>
      </pc:sldChg>
      <pc:sldChg chg="addSp delSp modSp new mod modAnim">
        <pc:chgData name="Tomáš Jusko" userId="e2a32873-09f6-4287-a6c7-4aa7543a3179" providerId="ADAL" clId="{D7E2E0D3-BCEA-405A-84FE-2A57D58DE4A9}" dt="2022-03-01T19:24:23.545" v="2939"/>
        <pc:sldMkLst>
          <pc:docMk/>
          <pc:sldMk cId="2244621476" sldId="261"/>
        </pc:sldMkLst>
        <pc:spChg chg="mod">
          <ac:chgData name="Tomáš Jusko" userId="e2a32873-09f6-4287-a6c7-4aa7543a3179" providerId="ADAL" clId="{D7E2E0D3-BCEA-405A-84FE-2A57D58DE4A9}" dt="2022-03-01T18:04:05.114" v="1564" actId="20577"/>
          <ac:spMkLst>
            <pc:docMk/>
            <pc:sldMk cId="2244621476" sldId="261"/>
            <ac:spMk id="4" creationId="{1901B707-277F-4622-AE43-A3A739ACCB23}"/>
          </ac:spMkLst>
        </pc:spChg>
        <pc:spChg chg="del">
          <ac:chgData name="Tomáš Jusko" userId="e2a32873-09f6-4287-a6c7-4aa7543a3179" providerId="ADAL" clId="{D7E2E0D3-BCEA-405A-84FE-2A57D58DE4A9}" dt="2022-03-01T18:04:49.476" v="1565"/>
          <ac:spMkLst>
            <pc:docMk/>
            <pc:sldMk cId="2244621476" sldId="261"/>
            <ac:spMk id="5" creationId="{C2BAD050-2DEE-4F9D-85DE-0DEAA770A0AE}"/>
          </ac:spMkLst>
        </pc:spChg>
        <pc:spChg chg="add mod">
          <ac:chgData name="Tomáš Jusko" userId="e2a32873-09f6-4287-a6c7-4aa7543a3179" providerId="ADAL" clId="{D7E2E0D3-BCEA-405A-84FE-2A57D58DE4A9}" dt="2022-03-01T18:11:34.221" v="1665" actId="403"/>
          <ac:spMkLst>
            <pc:docMk/>
            <pc:sldMk cId="2244621476" sldId="261"/>
            <ac:spMk id="12" creationId="{7DC9D30A-B6C3-4145-8BA0-463E3604BDD0}"/>
          </ac:spMkLst>
        </pc:spChg>
        <pc:picChg chg="add mod">
          <ac:chgData name="Tomáš Jusko" userId="e2a32873-09f6-4287-a6c7-4aa7543a3179" providerId="ADAL" clId="{D7E2E0D3-BCEA-405A-84FE-2A57D58DE4A9}" dt="2022-03-01T18:07:02.575" v="1576" actId="1076"/>
          <ac:picMkLst>
            <pc:docMk/>
            <pc:sldMk cId="2244621476" sldId="261"/>
            <ac:picMk id="7" creationId="{ADB9762A-EE29-497B-A90B-202EDA38AA44}"/>
          </ac:picMkLst>
        </pc:picChg>
        <pc:picChg chg="add mod">
          <ac:chgData name="Tomáš Jusko" userId="e2a32873-09f6-4287-a6c7-4aa7543a3179" providerId="ADAL" clId="{D7E2E0D3-BCEA-405A-84FE-2A57D58DE4A9}" dt="2022-03-01T18:08:09.660" v="1582" actId="1076"/>
          <ac:picMkLst>
            <pc:docMk/>
            <pc:sldMk cId="2244621476" sldId="261"/>
            <ac:picMk id="9" creationId="{FBB5D95D-EBC0-4217-8CE1-1F241D792609}"/>
          </ac:picMkLst>
        </pc:picChg>
        <pc:picChg chg="add mod">
          <ac:chgData name="Tomáš Jusko" userId="e2a32873-09f6-4287-a6c7-4aa7543a3179" providerId="ADAL" clId="{D7E2E0D3-BCEA-405A-84FE-2A57D58DE4A9}" dt="2022-03-01T18:10:11.043" v="1588" actId="1076"/>
          <ac:picMkLst>
            <pc:docMk/>
            <pc:sldMk cId="2244621476" sldId="261"/>
            <ac:picMk id="11" creationId="{DB724FEF-EEE9-47E2-8B82-D96BF09B1145}"/>
          </ac:picMkLst>
        </pc:picChg>
      </pc:sldChg>
      <pc:sldChg chg="addSp delSp modSp new mod modClrScheme modAnim chgLayout">
        <pc:chgData name="Tomáš Jusko" userId="e2a32873-09f6-4287-a6c7-4aa7543a3179" providerId="ADAL" clId="{D7E2E0D3-BCEA-405A-84FE-2A57D58DE4A9}" dt="2022-03-01T18:53:26.533" v="2285"/>
        <pc:sldMkLst>
          <pc:docMk/>
          <pc:sldMk cId="2043034432" sldId="262"/>
        </pc:sldMkLst>
        <pc:spChg chg="mod ord">
          <ac:chgData name="Tomáš Jusko" userId="e2a32873-09f6-4287-a6c7-4aa7543a3179" providerId="ADAL" clId="{D7E2E0D3-BCEA-405A-84FE-2A57D58DE4A9}" dt="2022-03-01T18:38:34.206" v="2042" actId="700"/>
          <ac:spMkLst>
            <pc:docMk/>
            <pc:sldMk cId="2043034432" sldId="262"/>
            <ac:spMk id="2" creationId="{C61938BF-DC20-49D8-A218-020703A8F8FF}"/>
          </ac:spMkLst>
        </pc:spChg>
        <pc:spChg chg="mod ord">
          <ac:chgData name="Tomáš Jusko" userId="e2a32873-09f6-4287-a6c7-4aa7543a3179" providerId="ADAL" clId="{D7E2E0D3-BCEA-405A-84FE-2A57D58DE4A9}" dt="2022-03-01T18:38:34.206" v="2042" actId="700"/>
          <ac:spMkLst>
            <pc:docMk/>
            <pc:sldMk cId="2043034432" sldId="262"/>
            <ac:spMk id="3" creationId="{D46D49D0-9730-4F82-BB28-A7FB52AFEC62}"/>
          </ac:spMkLst>
        </pc:spChg>
        <pc:spChg chg="mod ord">
          <ac:chgData name="Tomáš Jusko" userId="e2a32873-09f6-4287-a6c7-4aa7543a3179" providerId="ADAL" clId="{D7E2E0D3-BCEA-405A-84FE-2A57D58DE4A9}" dt="2022-03-01T18:38:34.206" v="2042" actId="700"/>
          <ac:spMkLst>
            <pc:docMk/>
            <pc:sldMk cId="2043034432" sldId="262"/>
            <ac:spMk id="4" creationId="{89271628-92B9-47D8-A8D3-A56922E61492}"/>
          </ac:spMkLst>
        </pc:spChg>
        <pc:spChg chg="mod ord">
          <ac:chgData name="Tomáš Jusko" userId="e2a32873-09f6-4287-a6c7-4aa7543a3179" providerId="ADAL" clId="{D7E2E0D3-BCEA-405A-84FE-2A57D58DE4A9}" dt="2022-03-01T18:47:35.384" v="2265" actId="20577"/>
          <ac:spMkLst>
            <pc:docMk/>
            <pc:sldMk cId="2043034432" sldId="262"/>
            <ac:spMk id="5" creationId="{33827FF1-B43F-4619-9E30-E27EC2E3FED2}"/>
          </ac:spMkLst>
        </pc:spChg>
        <pc:spChg chg="add del mod ord">
          <ac:chgData name="Tomáš Jusko" userId="e2a32873-09f6-4287-a6c7-4aa7543a3179" providerId="ADAL" clId="{D7E2E0D3-BCEA-405A-84FE-2A57D58DE4A9}" dt="2022-03-01T18:43:52.349" v="2259"/>
          <ac:spMkLst>
            <pc:docMk/>
            <pc:sldMk cId="2043034432" sldId="262"/>
            <ac:spMk id="6" creationId="{94C79A69-5C27-4DD1-B4BA-7163CD1454C4}"/>
          </ac:spMkLst>
        </pc:spChg>
        <pc:picChg chg="add mod">
          <ac:chgData name="Tomáš Jusko" userId="e2a32873-09f6-4287-a6c7-4aa7543a3179" providerId="ADAL" clId="{D7E2E0D3-BCEA-405A-84FE-2A57D58DE4A9}" dt="2022-03-01T18:52:36.368" v="2272" actId="1076"/>
          <ac:picMkLst>
            <pc:docMk/>
            <pc:sldMk cId="2043034432" sldId="262"/>
            <ac:picMk id="8" creationId="{952A2252-053A-4793-A7ED-F0393D9F00B0}"/>
          </ac:picMkLst>
        </pc:picChg>
        <pc:picChg chg="add mod">
          <ac:chgData name="Tomáš Jusko" userId="e2a32873-09f6-4287-a6c7-4aa7543a3179" providerId="ADAL" clId="{D7E2E0D3-BCEA-405A-84FE-2A57D58DE4A9}" dt="2022-03-01T18:53:02.674" v="2278" actId="14100"/>
          <ac:picMkLst>
            <pc:docMk/>
            <pc:sldMk cId="2043034432" sldId="262"/>
            <ac:picMk id="10" creationId="{AEFD24ED-9C8C-4DCE-8248-CE7F61D58147}"/>
          </ac:picMkLst>
        </pc:picChg>
        <pc:picChg chg="add mod">
          <ac:chgData name="Tomáš Jusko" userId="e2a32873-09f6-4287-a6c7-4aa7543a3179" providerId="ADAL" clId="{D7E2E0D3-BCEA-405A-84FE-2A57D58DE4A9}" dt="2022-03-01T18:53:20.098" v="2284" actId="14100"/>
          <ac:picMkLst>
            <pc:docMk/>
            <pc:sldMk cId="2043034432" sldId="262"/>
            <ac:picMk id="12" creationId="{D8C5C4D2-8B5A-48DC-BC3E-B8538CB6C883}"/>
          </ac:picMkLst>
        </pc:picChg>
      </pc:sldChg>
      <pc:sldChg chg="addSp delSp modSp new mod modClrScheme chgLayout">
        <pc:chgData name="Tomáš Jusko" userId="e2a32873-09f6-4287-a6c7-4aa7543a3179" providerId="ADAL" clId="{D7E2E0D3-BCEA-405A-84FE-2A57D58DE4A9}" dt="2022-03-01T18:37:23.142" v="1939" actId="20577"/>
        <pc:sldMkLst>
          <pc:docMk/>
          <pc:sldMk cId="971610247" sldId="263"/>
        </pc:sldMkLst>
        <pc:spChg chg="mod ord">
          <ac:chgData name="Tomáš Jusko" userId="e2a32873-09f6-4287-a6c7-4aa7543a3179" providerId="ADAL" clId="{D7E2E0D3-BCEA-405A-84FE-2A57D58DE4A9}" dt="2022-03-01T18:31:42.585" v="1812" actId="700"/>
          <ac:spMkLst>
            <pc:docMk/>
            <pc:sldMk cId="971610247" sldId="263"/>
            <ac:spMk id="2" creationId="{450BA4D5-F7FB-457C-B1DD-316CCA64F67D}"/>
          </ac:spMkLst>
        </pc:spChg>
        <pc:spChg chg="mod ord">
          <ac:chgData name="Tomáš Jusko" userId="e2a32873-09f6-4287-a6c7-4aa7543a3179" providerId="ADAL" clId="{D7E2E0D3-BCEA-405A-84FE-2A57D58DE4A9}" dt="2022-03-01T18:31:42.585" v="1812" actId="700"/>
          <ac:spMkLst>
            <pc:docMk/>
            <pc:sldMk cId="971610247" sldId="263"/>
            <ac:spMk id="3" creationId="{621E4555-E67F-4F9D-95E9-8F8FB7B0177D}"/>
          </ac:spMkLst>
        </pc:spChg>
        <pc:spChg chg="mod ord">
          <ac:chgData name="Tomáš Jusko" userId="e2a32873-09f6-4287-a6c7-4aa7543a3179" providerId="ADAL" clId="{D7E2E0D3-BCEA-405A-84FE-2A57D58DE4A9}" dt="2022-03-01T18:31:42.585" v="1812" actId="700"/>
          <ac:spMkLst>
            <pc:docMk/>
            <pc:sldMk cId="971610247" sldId="263"/>
            <ac:spMk id="4" creationId="{9A1D3E69-F690-47D6-8A7B-BE66165E72FA}"/>
          </ac:spMkLst>
        </pc:spChg>
        <pc:spChg chg="del mod ord">
          <ac:chgData name="Tomáš Jusko" userId="e2a32873-09f6-4287-a6c7-4aa7543a3179" providerId="ADAL" clId="{D7E2E0D3-BCEA-405A-84FE-2A57D58DE4A9}" dt="2022-03-01T18:31:33.621" v="1809" actId="700"/>
          <ac:spMkLst>
            <pc:docMk/>
            <pc:sldMk cId="971610247" sldId="263"/>
            <ac:spMk id="5" creationId="{FA32949A-1AC5-4718-BA3A-A4B69E04F3C9}"/>
          </ac:spMkLst>
        </pc:spChg>
        <pc:spChg chg="add mod">
          <ac:chgData name="Tomáš Jusko" userId="e2a32873-09f6-4287-a6c7-4aa7543a3179" providerId="ADAL" clId="{D7E2E0D3-BCEA-405A-84FE-2A57D58DE4A9}" dt="2022-03-01T18:36:24.795" v="1921" actId="1076"/>
          <ac:spMkLst>
            <pc:docMk/>
            <pc:sldMk cId="971610247" sldId="263"/>
            <ac:spMk id="6" creationId="{8EF28BE8-601A-46B1-AB5A-88917603CAB8}"/>
          </ac:spMkLst>
        </pc:spChg>
        <pc:spChg chg="add del mod ord">
          <ac:chgData name="Tomáš Jusko" userId="e2a32873-09f6-4287-a6c7-4aa7543a3179" providerId="ADAL" clId="{D7E2E0D3-BCEA-405A-84FE-2A57D58DE4A9}" dt="2022-03-01T18:31:42.585" v="1812" actId="700"/>
          <ac:spMkLst>
            <pc:docMk/>
            <pc:sldMk cId="971610247" sldId="263"/>
            <ac:spMk id="7" creationId="{FD0D1F18-1DC9-4370-A33E-41CA6F7BD0FA}"/>
          </ac:spMkLst>
        </pc:spChg>
        <pc:spChg chg="add del mod ord">
          <ac:chgData name="Tomáš Jusko" userId="e2a32873-09f6-4287-a6c7-4aa7543a3179" providerId="ADAL" clId="{D7E2E0D3-BCEA-405A-84FE-2A57D58DE4A9}" dt="2022-03-01T18:31:42.585" v="1812" actId="700"/>
          <ac:spMkLst>
            <pc:docMk/>
            <pc:sldMk cId="971610247" sldId="263"/>
            <ac:spMk id="8" creationId="{ADBA6EF1-721F-4CC2-8563-302CACCA8F96}"/>
          </ac:spMkLst>
        </pc:spChg>
        <pc:spChg chg="add mod ord">
          <ac:chgData name="Tomáš Jusko" userId="e2a32873-09f6-4287-a6c7-4aa7543a3179" providerId="ADAL" clId="{D7E2E0D3-BCEA-405A-84FE-2A57D58DE4A9}" dt="2022-03-01T18:32:02.491" v="1832" actId="122"/>
          <ac:spMkLst>
            <pc:docMk/>
            <pc:sldMk cId="971610247" sldId="263"/>
            <ac:spMk id="9" creationId="{ECBFAB6E-F5AB-461A-B908-6704E8AF51C5}"/>
          </ac:spMkLst>
        </pc:spChg>
        <pc:spChg chg="add mod ord">
          <ac:chgData name="Tomáš Jusko" userId="e2a32873-09f6-4287-a6c7-4aa7543a3179" providerId="ADAL" clId="{D7E2E0D3-BCEA-405A-84FE-2A57D58DE4A9}" dt="2022-03-01T18:32:04.278" v="1833" actId="122"/>
          <ac:spMkLst>
            <pc:docMk/>
            <pc:sldMk cId="971610247" sldId="263"/>
            <ac:spMk id="10" creationId="{7113BAAB-A365-4EBF-8337-43A55712F532}"/>
          </ac:spMkLst>
        </pc:spChg>
        <pc:spChg chg="add mod ord">
          <ac:chgData name="Tomáš Jusko" userId="e2a32873-09f6-4287-a6c7-4aa7543a3179" providerId="ADAL" clId="{D7E2E0D3-BCEA-405A-84FE-2A57D58DE4A9}" dt="2022-03-01T18:31:42.585" v="1812" actId="700"/>
          <ac:spMkLst>
            <pc:docMk/>
            <pc:sldMk cId="971610247" sldId="263"/>
            <ac:spMk id="11" creationId="{4CB33DF3-E68D-4BBE-A892-76A7892E9D47}"/>
          </ac:spMkLst>
        </pc:spChg>
        <pc:spChg chg="add mod ord">
          <ac:chgData name="Tomáš Jusko" userId="e2a32873-09f6-4287-a6c7-4aa7543a3179" providerId="ADAL" clId="{D7E2E0D3-BCEA-405A-84FE-2A57D58DE4A9}" dt="2022-03-01T18:31:42.585" v="1812" actId="700"/>
          <ac:spMkLst>
            <pc:docMk/>
            <pc:sldMk cId="971610247" sldId="263"/>
            <ac:spMk id="12" creationId="{CC90A003-5ABB-492C-99D7-22D070BE2CBD}"/>
          </ac:spMkLst>
        </pc:spChg>
        <pc:spChg chg="add mod">
          <ac:chgData name="Tomáš Jusko" userId="e2a32873-09f6-4287-a6c7-4aa7543a3179" providerId="ADAL" clId="{D7E2E0D3-BCEA-405A-84FE-2A57D58DE4A9}" dt="2022-03-01T18:35:32.333" v="1912" actId="14100"/>
          <ac:spMkLst>
            <pc:docMk/>
            <pc:sldMk cId="971610247" sldId="263"/>
            <ac:spMk id="13" creationId="{605CA31C-99B1-4B00-BD6B-0C95960389AE}"/>
          </ac:spMkLst>
        </pc:spChg>
        <pc:spChg chg="add mod">
          <ac:chgData name="Tomáš Jusko" userId="e2a32873-09f6-4287-a6c7-4aa7543a3179" providerId="ADAL" clId="{D7E2E0D3-BCEA-405A-84FE-2A57D58DE4A9}" dt="2022-03-01T18:35:30.050" v="1911" actId="14100"/>
          <ac:spMkLst>
            <pc:docMk/>
            <pc:sldMk cId="971610247" sldId="263"/>
            <ac:spMk id="15" creationId="{FF387FB0-85E7-421F-86FB-7F48E0EAAD56}"/>
          </ac:spMkLst>
        </pc:spChg>
        <pc:spChg chg="add mod">
          <ac:chgData name="Tomáš Jusko" userId="e2a32873-09f6-4287-a6c7-4aa7543a3179" providerId="ADAL" clId="{D7E2E0D3-BCEA-405A-84FE-2A57D58DE4A9}" dt="2022-03-01T18:35:27.949" v="1910" actId="14100"/>
          <ac:spMkLst>
            <pc:docMk/>
            <pc:sldMk cId="971610247" sldId="263"/>
            <ac:spMk id="16" creationId="{CBA90035-BC68-4F42-942C-A7F63B3AB027}"/>
          </ac:spMkLst>
        </pc:spChg>
        <pc:spChg chg="add mod">
          <ac:chgData name="Tomáš Jusko" userId="e2a32873-09f6-4287-a6c7-4aa7543a3179" providerId="ADAL" clId="{D7E2E0D3-BCEA-405A-84FE-2A57D58DE4A9}" dt="2022-03-01T18:35:02.760" v="1905" actId="14100"/>
          <ac:spMkLst>
            <pc:docMk/>
            <pc:sldMk cId="971610247" sldId="263"/>
            <ac:spMk id="17" creationId="{2C8AEE04-1A4E-4D81-B011-530E1EF4A76F}"/>
          </ac:spMkLst>
        </pc:spChg>
        <pc:spChg chg="add mod">
          <ac:chgData name="Tomáš Jusko" userId="e2a32873-09f6-4287-a6c7-4aa7543a3179" providerId="ADAL" clId="{D7E2E0D3-BCEA-405A-84FE-2A57D58DE4A9}" dt="2022-03-01T18:34:43.386" v="1901" actId="14100"/>
          <ac:spMkLst>
            <pc:docMk/>
            <pc:sldMk cId="971610247" sldId="263"/>
            <ac:spMk id="18" creationId="{B18CB28E-5C8A-4F5D-8282-34A56B1F4834}"/>
          </ac:spMkLst>
        </pc:spChg>
        <pc:spChg chg="add mod">
          <ac:chgData name="Tomáš Jusko" userId="e2a32873-09f6-4287-a6c7-4aa7543a3179" providerId="ADAL" clId="{D7E2E0D3-BCEA-405A-84FE-2A57D58DE4A9}" dt="2022-03-01T18:35:15.571" v="1907" actId="1076"/>
          <ac:spMkLst>
            <pc:docMk/>
            <pc:sldMk cId="971610247" sldId="263"/>
            <ac:spMk id="19" creationId="{8A6A58CA-4EB9-49BE-86F6-31A217ACF6E5}"/>
          </ac:spMkLst>
        </pc:spChg>
        <pc:spChg chg="add mod">
          <ac:chgData name="Tomáš Jusko" userId="e2a32873-09f6-4287-a6c7-4aa7543a3179" providerId="ADAL" clId="{D7E2E0D3-BCEA-405A-84FE-2A57D58DE4A9}" dt="2022-03-01T18:37:17.746" v="1935" actId="20577"/>
          <ac:spMkLst>
            <pc:docMk/>
            <pc:sldMk cId="971610247" sldId="263"/>
            <ac:spMk id="20" creationId="{9BCF05E0-13B8-417C-9EB9-791693CD5378}"/>
          </ac:spMkLst>
        </pc:spChg>
        <pc:spChg chg="add mod">
          <ac:chgData name="Tomáš Jusko" userId="e2a32873-09f6-4287-a6c7-4aa7543a3179" providerId="ADAL" clId="{D7E2E0D3-BCEA-405A-84FE-2A57D58DE4A9}" dt="2022-03-01T18:37:20.266" v="1937" actId="20577"/>
          <ac:spMkLst>
            <pc:docMk/>
            <pc:sldMk cId="971610247" sldId="263"/>
            <ac:spMk id="21" creationId="{87EC48A0-331E-4C35-9AE0-1D1D88676DED}"/>
          </ac:spMkLst>
        </pc:spChg>
        <pc:spChg chg="add mod">
          <ac:chgData name="Tomáš Jusko" userId="e2a32873-09f6-4287-a6c7-4aa7543a3179" providerId="ADAL" clId="{D7E2E0D3-BCEA-405A-84FE-2A57D58DE4A9}" dt="2022-03-01T18:37:23.142" v="1939" actId="20577"/>
          <ac:spMkLst>
            <pc:docMk/>
            <pc:sldMk cId="971610247" sldId="263"/>
            <ac:spMk id="22" creationId="{6D455A20-22EF-4BE8-AB38-9B7D06512CFB}"/>
          </ac:spMkLst>
        </pc:spChg>
        <pc:spChg chg="add mod">
          <ac:chgData name="Tomáš Jusko" userId="e2a32873-09f6-4287-a6c7-4aa7543a3179" providerId="ADAL" clId="{D7E2E0D3-BCEA-405A-84FE-2A57D58DE4A9}" dt="2022-03-01T18:36:22.647" v="1919" actId="1076"/>
          <ac:spMkLst>
            <pc:docMk/>
            <pc:sldMk cId="971610247" sldId="263"/>
            <ac:spMk id="23" creationId="{2F5770E3-2614-4180-8684-5A0F2CF7AD4D}"/>
          </ac:spMkLst>
        </pc:spChg>
        <pc:spChg chg="add mod">
          <ac:chgData name="Tomáš Jusko" userId="e2a32873-09f6-4287-a6c7-4aa7543a3179" providerId="ADAL" clId="{D7E2E0D3-BCEA-405A-84FE-2A57D58DE4A9}" dt="2022-03-01T18:36:58.337" v="1931" actId="1076"/>
          <ac:spMkLst>
            <pc:docMk/>
            <pc:sldMk cId="971610247" sldId="263"/>
            <ac:spMk id="24" creationId="{ED98DEAA-213D-4700-BECE-553492E258C7}"/>
          </ac:spMkLst>
        </pc:spChg>
        <pc:spChg chg="add mod">
          <ac:chgData name="Tomáš Jusko" userId="e2a32873-09f6-4287-a6c7-4aa7543a3179" providerId="ADAL" clId="{D7E2E0D3-BCEA-405A-84FE-2A57D58DE4A9}" dt="2022-03-01T18:37:04.384" v="1932" actId="1076"/>
          <ac:spMkLst>
            <pc:docMk/>
            <pc:sldMk cId="971610247" sldId="263"/>
            <ac:spMk id="25" creationId="{1BBA097C-E7EF-4FC0-B468-B1013C21AD46}"/>
          </ac:spMkLst>
        </pc:spChg>
        <pc:picChg chg="add mod">
          <ac:chgData name="Tomáš Jusko" userId="e2a32873-09f6-4287-a6c7-4aa7543a3179" providerId="ADAL" clId="{D7E2E0D3-BCEA-405A-84FE-2A57D58DE4A9}" dt="2022-03-01T18:32:08.337" v="1834" actId="1076"/>
          <ac:picMkLst>
            <pc:docMk/>
            <pc:sldMk cId="971610247" sldId="263"/>
            <ac:picMk id="2050" creationId="{85D03FA2-CB5D-4B5F-80D7-255AF44CCA68}"/>
          </ac:picMkLst>
        </pc:picChg>
      </pc:sldChg>
      <pc:sldChg chg="addSp delSp modSp new mod modClrScheme chgLayout">
        <pc:chgData name="Tomáš Jusko" userId="e2a32873-09f6-4287-a6c7-4aa7543a3179" providerId="ADAL" clId="{D7E2E0D3-BCEA-405A-84FE-2A57D58DE4A9}" dt="2022-03-01T19:03:48.284" v="2313" actId="962"/>
        <pc:sldMkLst>
          <pc:docMk/>
          <pc:sldMk cId="3444215595" sldId="264"/>
        </pc:sldMkLst>
        <pc:spChg chg="mod ord">
          <ac:chgData name="Tomáš Jusko" userId="e2a32873-09f6-4287-a6c7-4aa7543a3179" providerId="ADAL" clId="{D7E2E0D3-BCEA-405A-84FE-2A57D58DE4A9}" dt="2022-03-01T18:56:49.367" v="2310" actId="700"/>
          <ac:spMkLst>
            <pc:docMk/>
            <pc:sldMk cId="3444215595" sldId="264"/>
            <ac:spMk id="2" creationId="{9C000DE8-D3A5-4C58-A698-F799E17EE698}"/>
          </ac:spMkLst>
        </pc:spChg>
        <pc:spChg chg="mod ord">
          <ac:chgData name="Tomáš Jusko" userId="e2a32873-09f6-4287-a6c7-4aa7543a3179" providerId="ADAL" clId="{D7E2E0D3-BCEA-405A-84FE-2A57D58DE4A9}" dt="2022-03-01T18:56:49.367" v="2310" actId="700"/>
          <ac:spMkLst>
            <pc:docMk/>
            <pc:sldMk cId="3444215595" sldId="264"/>
            <ac:spMk id="3" creationId="{97BE9D87-1A29-42F1-85FB-AC675CF9C7F2}"/>
          </ac:spMkLst>
        </pc:spChg>
        <pc:spChg chg="mod ord">
          <ac:chgData name="Tomáš Jusko" userId="e2a32873-09f6-4287-a6c7-4aa7543a3179" providerId="ADAL" clId="{D7E2E0D3-BCEA-405A-84FE-2A57D58DE4A9}" dt="2022-03-01T18:56:49.367" v="2310" actId="700"/>
          <ac:spMkLst>
            <pc:docMk/>
            <pc:sldMk cId="3444215595" sldId="264"/>
            <ac:spMk id="4" creationId="{CA7FFE1B-F13C-41E9-A673-CED8D2B61867}"/>
          </ac:spMkLst>
        </pc:spChg>
        <pc:spChg chg="del mod ord">
          <ac:chgData name="Tomáš Jusko" userId="e2a32873-09f6-4287-a6c7-4aa7543a3179" providerId="ADAL" clId="{D7E2E0D3-BCEA-405A-84FE-2A57D58DE4A9}" dt="2022-03-01T18:56:49.367" v="2310" actId="700"/>
          <ac:spMkLst>
            <pc:docMk/>
            <pc:sldMk cId="3444215595" sldId="264"/>
            <ac:spMk id="5" creationId="{EB27D3E3-0308-45A7-A220-6DBD4228BB2F}"/>
          </ac:spMkLst>
        </pc:spChg>
        <pc:spChg chg="del">
          <ac:chgData name="Tomáš Jusko" userId="e2a32873-09f6-4287-a6c7-4aa7543a3179" providerId="ADAL" clId="{D7E2E0D3-BCEA-405A-84FE-2A57D58DE4A9}" dt="2022-03-01T18:56:49.367" v="2310" actId="700"/>
          <ac:spMkLst>
            <pc:docMk/>
            <pc:sldMk cId="3444215595" sldId="264"/>
            <ac:spMk id="6" creationId="{279CFBB4-CD80-4AD2-AB9D-291A60A0FE10}"/>
          </ac:spMkLst>
        </pc:spChg>
        <pc:spChg chg="add del mod ord">
          <ac:chgData name="Tomáš Jusko" userId="e2a32873-09f6-4287-a6c7-4aa7543a3179" providerId="ADAL" clId="{D7E2E0D3-BCEA-405A-84FE-2A57D58DE4A9}" dt="2022-03-01T19:03:47.196" v="2311"/>
          <ac:spMkLst>
            <pc:docMk/>
            <pc:sldMk cId="3444215595" sldId="264"/>
            <ac:spMk id="7" creationId="{535BA000-07FA-446F-9BEE-971BF5360F93}"/>
          </ac:spMkLst>
        </pc:spChg>
        <pc:picChg chg="add mod">
          <ac:chgData name="Tomáš Jusko" userId="e2a32873-09f6-4287-a6c7-4aa7543a3179" providerId="ADAL" clId="{D7E2E0D3-BCEA-405A-84FE-2A57D58DE4A9}" dt="2022-03-01T19:03:48.284" v="2313" actId="962"/>
          <ac:picMkLst>
            <pc:docMk/>
            <pc:sldMk cId="3444215595" sldId="264"/>
            <ac:picMk id="9" creationId="{FB928FC1-C351-40A0-A2C2-2FAA51C9FA58}"/>
          </ac:picMkLst>
        </pc:picChg>
      </pc:sldChg>
      <pc:sldChg chg="modSp new mod modAnim chgLayout">
        <pc:chgData name="Tomáš Jusko" userId="e2a32873-09f6-4287-a6c7-4aa7543a3179" providerId="ADAL" clId="{D7E2E0D3-BCEA-405A-84FE-2A57D58DE4A9}" dt="2022-03-01T19:17:54.515" v="2878" actId="700"/>
        <pc:sldMkLst>
          <pc:docMk/>
          <pc:sldMk cId="210297708" sldId="265"/>
        </pc:sldMkLst>
        <pc:spChg chg="mod ord">
          <ac:chgData name="Tomáš Jusko" userId="e2a32873-09f6-4287-a6c7-4aa7543a3179" providerId="ADAL" clId="{D7E2E0D3-BCEA-405A-84FE-2A57D58DE4A9}" dt="2022-03-01T19:17:54.515" v="2878" actId="700"/>
          <ac:spMkLst>
            <pc:docMk/>
            <pc:sldMk cId="210297708" sldId="265"/>
            <ac:spMk id="2" creationId="{F28DFD39-8E7A-4ED1-8FCC-BB81EC1B6372}"/>
          </ac:spMkLst>
        </pc:spChg>
        <pc:spChg chg="mod ord">
          <ac:chgData name="Tomáš Jusko" userId="e2a32873-09f6-4287-a6c7-4aa7543a3179" providerId="ADAL" clId="{D7E2E0D3-BCEA-405A-84FE-2A57D58DE4A9}" dt="2022-03-01T19:17:54.515" v="2878" actId="700"/>
          <ac:spMkLst>
            <pc:docMk/>
            <pc:sldMk cId="210297708" sldId="265"/>
            <ac:spMk id="3" creationId="{8B0B3EE2-4B93-40B5-95E1-5EC631F6A11F}"/>
          </ac:spMkLst>
        </pc:spChg>
        <pc:spChg chg="mod ord">
          <ac:chgData name="Tomáš Jusko" userId="e2a32873-09f6-4287-a6c7-4aa7543a3179" providerId="ADAL" clId="{D7E2E0D3-BCEA-405A-84FE-2A57D58DE4A9}" dt="2022-03-01T19:17:54.515" v="2878" actId="700"/>
          <ac:spMkLst>
            <pc:docMk/>
            <pc:sldMk cId="210297708" sldId="265"/>
            <ac:spMk id="4" creationId="{D9CF6F0D-5215-41F0-91DB-A3E505877E4D}"/>
          </ac:spMkLst>
        </pc:spChg>
        <pc:spChg chg="mod ord">
          <ac:chgData name="Tomáš Jusko" userId="e2a32873-09f6-4287-a6c7-4aa7543a3179" providerId="ADAL" clId="{D7E2E0D3-BCEA-405A-84FE-2A57D58DE4A9}" dt="2022-03-01T19:17:54.515" v="2878" actId="700"/>
          <ac:spMkLst>
            <pc:docMk/>
            <pc:sldMk cId="210297708" sldId="265"/>
            <ac:spMk id="5" creationId="{5EF40394-DC2B-446D-89BA-D7BE4BFBDD00}"/>
          </ac:spMkLst>
        </pc:spChg>
      </pc:sldChg>
      <pc:sldChg chg="addSp delSp modSp new mod">
        <pc:chgData name="Tomáš Jusko" userId="e2a32873-09f6-4287-a6c7-4aa7543a3179" providerId="ADAL" clId="{D7E2E0D3-BCEA-405A-84FE-2A57D58DE4A9}" dt="2022-03-01T19:20:54.726" v="2881" actId="962"/>
        <pc:sldMkLst>
          <pc:docMk/>
          <pc:sldMk cId="2024435437" sldId="266"/>
        </pc:sldMkLst>
        <pc:spChg chg="mod">
          <ac:chgData name="Tomáš Jusko" userId="e2a32873-09f6-4287-a6c7-4aa7543a3179" providerId="ADAL" clId="{D7E2E0D3-BCEA-405A-84FE-2A57D58DE4A9}" dt="2022-03-01T19:12:47.412" v="2763" actId="404"/>
          <ac:spMkLst>
            <pc:docMk/>
            <pc:sldMk cId="2024435437" sldId="266"/>
            <ac:spMk id="4" creationId="{94A606E9-3EE2-49AE-BAEA-3AC17840DD25}"/>
          </ac:spMkLst>
        </pc:spChg>
        <pc:spChg chg="del">
          <ac:chgData name="Tomáš Jusko" userId="e2a32873-09f6-4287-a6c7-4aa7543a3179" providerId="ADAL" clId="{D7E2E0D3-BCEA-405A-84FE-2A57D58DE4A9}" dt="2022-03-01T19:20:53.633" v="2879"/>
          <ac:spMkLst>
            <pc:docMk/>
            <pc:sldMk cId="2024435437" sldId="266"/>
            <ac:spMk id="5" creationId="{830B3121-F149-4D42-B282-1E0BD3469FE3}"/>
          </ac:spMkLst>
        </pc:spChg>
        <pc:picChg chg="add mod">
          <ac:chgData name="Tomáš Jusko" userId="e2a32873-09f6-4287-a6c7-4aa7543a3179" providerId="ADAL" clId="{D7E2E0D3-BCEA-405A-84FE-2A57D58DE4A9}" dt="2022-03-01T19:20:54.726" v="2881" actId="962"/>
          <ac:picMkLst>
            <pc:docMk/>
            <pc:sldMk cId="2024435437" sldId="266"/>
            <ac:picMk id="7" creationId="{2F3AB241-9B82-4468-9510-B80C5D796715}"/>
          </ac:picMkLst>
        </pc:picChg>
      </pc:sldChg>
      <pc:sldChg chg="modSp new mod">
        <pc:chgData name="Tomáš Jusko" userId="e2a32873-09f6-4287-a6c7-4aa7543a3179" providerId="ADAL" clId="{D7E2E0D3-BCEA-405A-84FE-2A57D58DE4A9}" dt="2022-03-01T19:17:45.005" v="2876" actId="2710"/>
        <pc:sldMkLst>
          <pc:docMk/>
          <pc:sldMk cId="634012986" sldId="267"/>
        </pc:sldMkLst>
        <pc:spChg chg="mod">
          <ac:chgData name="Tomáš Jusko" userId="e2a32873-09f6-4287-a6c7-4aa7543a3179" providerId="ADAL" clId="{D7E2E0D3-BCEA-405A-84FE-2A57D58DE4A9}" dt="2022-03-01T19:17:30.534" v="2874" actId="404"/>
          <ac:spMkLst>
            <pc:docMk/>
            <pc:sldMk cId="634012986" sldId="267"/>
            <ac:spMk id="4" creationId="{4E480715-E277-4995-B4A8-9F4333DAB246}"/>
          </ac:spMkLst>
        </pc:spChg>
        <pc:spChg chg="mod">
          <ac:chgData name="Tomáš Jusko" userId="e2a32873-09f6-4287-a6c7-4aa7543a3179" providerId="ADAL" clId="{D7E2E0D3-BCEA-405A-84FE-2A57D58DE4A9}" dt="2022-03-01T19:17:45.005" v="2876" actId="2710"/>
          <ac:spMkLst>
            <pc:docMk/>
            <pc:sldMk cId="634012986" sldId="267"/>
            <ac:spMk id="5" creationId="{292E4730-EF28-43CA-955B-A98B5AEFB68D}"/>
          </ac:spMkLst>
        </pc:spChg>
      </pc:sldChg>
      <pc:sldChg chg="addSp delSp modSp new mod modClrScheme chgLayout">
        <pc:chgData name="Tomáš Jusko" userId="e2a32873-09f6-4287-a6c7-4aa7543a3179" providerId="ADAL" clId="{D7E2E0D3-BCEA-405A-84FE-2A57D58DE4A9}" dt="2022-03-01T19:22:18.553" v="2931" actId="20577"/>
        <pc:sldMkLst>
          <pc:docMk/>
          <pc:sldMk cId="1535469779" sldId="268"/>
        </pc:sldMkLst>
        <pc:spChg chg="mod ord">
          <ac:chgData name="Tomáš Jusko" userId="e2a32873-09f6-4287-a6c7-4aa7543a3179" providerId="ADAL" clId="{D7E2E0D3-BCEA-405A-84FE-2A57D58DE4A9}" dt="2022-03-01T19:22:00.543" v="2927" actId="700"/>
          <ac:spMkLst>
            <pc:docMk/>
            <pc:sldMk cId="1535469779" sldId="268"/>
            <ac:spMk id="2" creationId="{F3C6EF0D-77E2-423B-912D-A89AAD4791F8}"/>
          </ac:spMkLst>
        </pc:spChg>
        <pc:spChg chg="mod ord">
          <ac:chgData name="Tomáš Jusko" userId="e2a32873-09f6-4287-a6c7-4aa7543a3179" providerId="ADAL" clId="{D7E2E0D3-BCEA-405A-84FE-2A57D58DE4A9}" dt="2022-03-01T19:22:00.543" v="2927" actId="700"/>
          <ac:spMkLst>
            <pc:docMk/>
            <pc:sldMk cId="1535469779" sldId="268"/>
            <ac:spMk id="3" creationId="{F066CD24-C1B9-46B7-A005-813A503D9674}"/>
          </ac:spMkLst>
        </pc:spChg>
        <pc:spChg chg="del mod ord">
          <ac:chgData name="Tomáš Jusko" userId="e2a32873-09f6-4287-a6c7-4aa7543a3179" providerId="ADAL" clId="{D7E2E0D3-BCEA-405A-84FE-2A57D58DE4A9}" dt="2022-03-01T19:21:11.008" v="2883" actId="700"/>
          <ac:spMkLst>
            <pc:docMk/>
            <pc:sldMk cId="1535469779" sldId="268"/>
            <ac:spMk id="4" creationId="{763267C9-03CE-4437-8545-6F0AB2924BC6}"/>
          </ac:spMkLst>
        </pc:spChg>
        <pc:spChg chg="del mod ord">
          <ac:chgData name="Tomáš Jusko" userId="e2a32873-09f6-4287-a6c7-4aa7543a3179" providerId="ADAL" clId="{D7E2E0D3-BCEA-405A-84FE-2A57D58DE4A9}" dt="2022-03-01T19:21:11.008" v="2883" actId="700"/>
          <ac:spMkLst>
            <pc:docMk/>
            <pc:sldMk cId="1535469779" sldId="268"/>
            <ac:spMk id="5" creationId="{DD345F5C-22BC-4D37-B871-C953B36B0E44}"/>
          </ac:spMkLst>
        </pc:spChg>
        <pc:spChg chg="add mod ord">
          <ac:chgData name="Tomáš Jusko" userId="e2a32873-09f6-4287-a6c7-4aa7543a3179" providerId="ADAL" clId="{D7E2E0D3-BCEA-405A-84FE-2A57D58DE4A9}" dt="2022-03-01T19:22:18.553" v="2931" actId="20577"/>
          <ac:spMkLst>
            <pc:docMk/>
            <pc:sldMk cId="1535469779" sldId="268"/>
            <ac:spMk id="6" creationId="{35866D09-1A1A-4190-BDDA-33A7E195ACA2}"/>
          </ac:spMkLst>
        </pc:spChg>
        <pc:spChg chg="add del mod ord">
          <ac:chgData name="Tomáš Jusko" userId="e2a32873-09f6-4287-a6c7-4aa7543a3179" providerId="ADAL" clId="{D7E2E0D3-BCEA-405A-84FE-2A57D58DE4A9}" dt="2022-03-01T19:21:45.242" v="2924" actId="700"/>
          <ac:spMkLst>
            <pc:docMk/>
            <pc:sldMk cId="1535469779" sldId="268"/>
            <ac:spMk id="7" creationId="{545B3FFD-9A20-4B9E-8F48-722E85F58FA5}"/>
          </ac:spMkLst>
        </pc:spChg>
        <pc:spChg chg="add del mod ord">
          <ac:chgData name="Tomáš Jusko" userId="e2a32873-09f6-4287-a6c7-4aa7543a3179" providerId="ADAL" clId="{D7E2E0D3-BCEA-405A-84FE-2A57D58DE4A9}" dt="2022-03-01T19:21:45.242" v="2924" actId="700"/>
          <ac:spMkLst>
            <pc:docMk/>
            <pc:sldMk cId="1535469779" sldId="268"/>
            <ac:spMk id="8" creationId="{BD1A09C1-BC68-483A-8FD5-48266612A82E}"/>
          </ac:spMkLst>
        </pc:spChg>
        <pc:spChg chg="add del mod ord">
          <ac:chgData name="Tomáš Jusko" userId="e2a32873-09f6-4287-a6c7-4aa7543a3179" providerId="ADAL" clId="{D7E2E0D3-BCEA-405A-84FE-2A57D58DE4A9}" dt="2022-03-01T19:21:54.991" v="2926" actId="700"/>
          <ac:spMkLst>
            <pc:docMk/>
            <pc:sldMk cId="1535469779" sldId="268"/>
            <ac:spMk id="9" creationId="{4657AD06-4984-40C9-B75D-7D442F0595E5}"/>
          </ac:spMkLst>
        </pc:spChg>
        <pc:spChg chg="add del mod ord">
          <ac:chgData name="Tomáš Jusko" userId="e2a32873-09f6-4287-a6c7-4aa7543a3179" providerId="ADAL" clId="{D7E2E0D3-BCEA-405A-84FE-2A57D58DE4A9}" dt="2022-03-01T19:22:00.543" v="2927" actId="700"/>
          <ac:spMkLst>
            <pc:docMk/>
            <pc:sldMk cId="1535469779" sldId="268"/>
            <ac:spMk id="10" creationId="{BE0BC653-737D-4CF0-8D15-A3EB9143FE6D}"/>
          </ac:spMkLst>
        </pc:spChg>
        <pc:spChg chg="add del mod ord">
          <ac:chgData name="Tomáš Jusko" userId="e2a32873-09f6-4287-a6c7-4aa7543a3179" providerId="ADAL" clId="{D7E2E0D3-BCEA-405A-84FE-2A57D58DE4A9}" dt="2022-03-01T19:22:00.543" v="2927" actId="700"/>
          <ac:spMkLst>
            <pc:docMk/>
            <pc:sldMk cId="1535469779" sldId="268"/>
            <ac:spMk id="11" creationId="{E46B69F3-7810-45EB-B707-AD801A108F3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33B1A96F-F78A-364D-9051-877C993D5C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1E65E38-2809-384F-AC14-A74E0E860E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PB071/25</a:t>
            </a:r>
            <a:endParaRPr lang="cs-CZ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363F394-59A1-824A-BF4B-4D837362EB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PB071/25</a:t>
            </a:r>
            <a:endParaRPr lang="cs-CZ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B9372D4C-5C2B-7F47-A65D-C9E2897E57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5114CA30-8D8F-E342-A2F6-2E630667A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6C6806D-D3AD-F04C-814B-86BCDA9686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F7436EE-B51C-5B4B-9E10-15F654AC8B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F64BCA2-4B7D-704A-BF4D-8B88709B08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BD619D5-BBDF-8140-81EF-D70DF68D8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F091C8EF-5AF7-F242-AF91-E265A6FE73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56CF3018-672D-1E47-88E6-6E40AF9325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A6D643-CB77-4E45-8FA6-45A95FFF72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-std.org/jtc1/sc22/wg14/www/docs/n1570.pdf#page=18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B4327AB5-7597-4BCF-AB7C-7103E45B1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Cvičenie 03</a:t>
            </a:r>
            <a:endParaRPr lang="en-US" dirty="0"/>
          </a:p>
        </p:txBody>
      </p:sp>
      <p:sp>
        <p:nvSpPr>
          <p:cNvPr id="14" name="Podnadpis 13">
            <a:extLst>
              <a:ext uri="{FF2B5EF4-FFF2-40B4-BE49-F238E27FC236}">
                <a16:creationId xmlns:a16="http://schemas.microsoft.com/office/drawing/2014/main" id="{DAC7AFF1-73DD-451B-B7E7-8BDCE017A9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Funkcie, modulárne programovanie, pamäť, ukazovatele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28DFD39-8E7A-4ED1-8FCC-BB81EC1B63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PB071/25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B0B3EE2-4B93-40B5-95E1-5EC631F6A1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CF6F0D-5215-41F0-91DB-A3E505877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Jednorozmerné statické polia</a:t>
            </a:r>
            <a:endParaRPr lang="en-US" sz="3200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EF40394-DC2B-446D-89BA-D7BE4BFBD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Súvislá oblasť pamäte</a:t>
            </a:r>
          </a:p>
          <a:p>
            <a:pPr>
              <a:lnSpc>
                <a:spcPct val="150000"/>
              </a:lnSpc>
            </a:pPr>
            <a:r>
              <a:rPr lang="sk-SK" dirty="0"/>
              <a:t>Homogénne – prvky rovnakého typu</a:t>
            </a:r>
          </a:p>
          <a:p>
            <a:pPr>
              <a:lnSpc>
                <a:spcPct val="150000"/>
              </a:lnSpc>
            </a:pPr>
            <a:r>
              <a:rPr lang="sk-SK" dirty="0"/>
              <a:t>Prvky uchované zaradom</a:t>
            </a:r>
          </a:p>
          <a:p>
            <a:pPr>
              <a:lnSpc>
                <a:spcPct val="150000"/>
              </a:lnSpc>
            </a:pPr>
            <a:r>
              <a:rPr lang="sk-SK" dirty="0"/>
              <a:t>Fixný počet prvkov (</a:t>
            </a:r>
            <a:r>
              <a:rPr lang="sk-SK" dirty="0" err="1"/>
              <a:t>compile-time</a:t>
            </a:r>
            <a:r>
              <a:rPr lang="sk-S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029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0F615E7-6203-4EFE-85B3-3D84019DC0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CF486AC5-CF38-4F74-A491-C8B86530C7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480715-E277-4995-B4A8-9F4333DA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Jednorozmerné statické polia</a:t>
            </a:r>
            <a:endParaRPr lang="en-US" sz="3200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292E4730-EF28-43CA-955B-A98B5AEFB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sz="2800" dirty="0"/>
              <a:t>Veľkosť – počet prvkov * veľkosť prvku</a:t>
            </a:r>
          </a:p>
          <a:p>
            <a:pPr>
              <a:lnSpc>
                <a:spcPct val="150000"/>
              </a:lnSpc>
            </a:pPr>
            <a:r>
              <a:rPr lang="sk-SK" sz="2400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typ_prvku</a:t>
            </a:r>
            <a:r>
              <a:rPr lang="sk-SK" sz="2400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 </a:t>
            </a:r>
            <a:r>
              <a:rPr lang="sk-SK" sz="2400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názov_premennej</a:t>
            </a:r>
            <a:r>
              <a:rPr lang="sk-SK" sz="2400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[</a:t>
            </a:r>
            <a:r>
              <a:rPr lang="sk-SK" sz="2400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počet_prvkov</a:t>
            </a:r>
            <a:r>
              <a:rPr lang="sk-SK" sz="2400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];</a:t>
            </a:r>
          </a:p>
          <a:p>
            <a:pPr>
              <a:lnSpc>
                <a:spcPct val="150000"/>
              </a:lnSpc>
            </a:pPr>
            <a:r>
              <a:rPr lang="sk-SK" sz="2800" dirty="0">
                <a:cs typeface="Cascadia Mono Light" panose="020B0609020000020004" pitchFamily="49" charset="0"/>
              </a:rPr>
              <a:t>Inicializácia – hodnota jedného alebo všetkých prvkov</a:t>
            </a:r>
          </a:p>
          <a:p>
            <a:pPr>
              <a:lnSpc>
                <a:spcPct val="150000"/>
              </a:lnSpc>
            </a:pPr>
            <a:r>
              <a:rPr lang="sk-SK" sz="2800" dirty="0">
                <a:cs typeface="Cascadia Mono Light" panose="020B0609020000020004" pitchFamily="49" charset="0"/>
              </a:rPr>
              <a:t>Prístup k prvkom pomocou </a:t>
            </a:r>
            <a:r>
              <a:rPr lang="sk-SK" sz="2400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pole[index]</a:t>
            </a:r>
          </a:p>
          <a:p>
            <a:pPr>
              <a:lnSpc>
                <a:spcPct val="150000"/>
              </a:lnSpc>
            </a:pPr>
            <a:r>
              <a:rPr lang="sk-SK" sz="2800" dirty="0">
                <a:cs typeface="Cascadia Mono Light" panose="020B0609020000020004" pitchFamily="49" charset="0"/>
              </a:rPr>
              <a:t>Bez informácie o počte prvkov</a:t>
            </a:r>
          </a:p>
        </p:txBody>
      </p:sp>
    </p:spTree>
    <p:extLst>
      <p:ext uri="{BB962C8B-B14F-4D97-AF65-F5344CB8AC3E}">
        <p14:creationId xmlns:p14="http://schemas.microsoft.com/office/powerpoint/2010/main" val="634012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790CC05E-E778-4195-91F8-478F9E8B8D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7F94F602-8232-42C1-A527-826ACEB90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A606E9-3EE2-49AE-BAEA-3AC17840D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Jednorozmerné statické polia</a:t>
            </a:r>
            <a:endParaRPr lang="en-US" sz="3200" dirty="0"/>
          </a:p>
        </p:txBody>
      </p:sp>
      <p:pic>
        <p:nvPicPr>
          <p:cNvPr id="7" name="Zástupný objekt pre obsah 6" descr="Obrázok, na ktorom je text&#10;&#10;Automaticky generovaný popis">
            <a:extLst>
              <a:ext uri="{FF2B5EF4-FFF2-40B4-BE49-F238E27FC236}">
                <a16:creationId xmlns:a16="http://schemas.microsoft.com/office/drawing/2014/main" id="{2F3AB241-9B82-4468-9510-B80C5D796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744" y="1692275"/>
            <a:ext cx="4698099" cy="4140200"/>
          </a:xfrm>
        </p:spPr>
      </p:pic>
    </p:spTree>
    <p:extLst>
      <p:ext uri="{BB962C8B-B14F-4D97-AF65-F5344CB8AC3E}">
        <p14:creationId xmlns:p14="http://schemas.microsoft.com/office/powerpoint/2010/main" val="2024435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3C6EF0D-77E2-423B-912D-A89AAD4791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066CD24-C1B9-46B7-A005-813A503D9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5866D09-1A1A-4190-BDDA-33A7E195A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9925" y="2777400"/>
            <a:ext cx="5137875" cy="451576"/>
          </a:xfrm>
        </p:spPr>
        <p:txBody>
          <a:bodyPr/>
          <a:lstStyle/>
          <a:p>
            <a:r>
              <a:rPr lang="sk-SK" dirty="0"/>
              <a:t>Čo? Prečo? Ako?</a:t>
            </a:r>
            <a:br>
              <a:rPr lang="sk-SK" dirty="0"/>
            </a:br>
            <a:r>
              <a:rPr lang="sk-SK" dirty="0"/>
              <a:t>		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46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3B28636-9C6F-4C2F-9C77-E6604A5127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PB071/25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C7B3E5B-FB40-40AC-AAF7-5337F390C1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1B2AB4-9E2E-4940-A4B4-1A85E9676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sk-SK" sz="3600" dirty="0">
                <a:latin typeface="Neue Haas Grotesk Text Pro" panose="020B0504020202020204" pitchFamily="34" charset="-18"/>
              </a:rPr>
              <a:t>Funkcie</a:t>
            </a:r>
            <a:endParaRPr lang="en-US" sz="2200" dirty="0">
              <a:latin typeface="Neue Haas Grotesk Text Pro" panose="020B0504020202020204" pitchFamily="34" charset="-18"/>
            </a:endParaRPr>
          </a:p>
        </p:txBody>
      </p:sp>
      <p:sp>
        <p:nvSpPr>
          <p:cNvPr id="30" name="Content Placeholder 4">
            <a:extLst>
              <a:ext uri="{FF2B5EF4-FFF2-40B4-BE49-F238E27FC236}">
                <a16:creationId xmlns:a16="http://schemas.microsoft.com/office/drawing/2014/main" id="{309DAE46-4531-4430-A331-DC788BDA88A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/>
          <a:lstStyle/>
          <a:p>
            <a:r>
              <a:rPr lang="sk-SK" sz="2400" dirty="0"/>
              <a:t>Názov</a:t>
            </a:r>
          </a:p>
          <a:p>
            <a:r>
              <a:rPr lang="sk-SK" sz="2400" dirty="0"/>
              <a:t>Typ návratovej hodnoty</a:t>
            </a:r>
          </a:p>
          <a:p>
            <a:r>
              <a:rPr lang="sk-SK" sz="2400" dirty="0"/>
              <a:t>Typy a názvy parametrov</a:t>
            </a:r>
          </a:p>
          <a:p>
            <a:r>
              <a:rPr lang="sk-SK" sz="2400" dirty="0"/>
              <a:t>Telo</a:t>
            </a:r>
            <a:endParaRPr lang="sk-SK" dirty="0"/>
          </a:p>
          <a:p>
            <a:endParaRPr lang="en-US" dirty="0"/>
          </a:p>
        </p:txBody>
      </p:sp>
      <p:pic>
        <p:nvPicPr>
          <p:cNvPr id="25" name="Zástupný objekt pre obsah 24" descr="Obrázok, na ktorom je text&#10;&#10;Automaticky generovaný popis">
            <a:extLst>
              <a:ext uri="{FF2B5EF4-FFF2-40B4-BE49-F238E27FC236}">
                <a16:creationId xmlns:a16="http://schemas.microsoft.com/office/drawing/2014/main" id="{64F791A8-9249-49EF-89E0-879DD60D96A2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002" y="1701505"/>
            <a:ext cx="5219998" cy="2322899"/>
          </a:xfrm>
          <a:noFill/>
        </p:spPr>
      </p:pic>
    </p:spTree>
    <p:extLst>
      <p:ext uri="{BB962C8B-B14F-4D97-AF65-F5344CB8AC3E}">
        <p14:creationId xmlns:p14="http://schemas.microsoft.com/office/powerpoint/2010/main" val="399757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3B28636-9C6F-4C2F-9C77-E6604A5127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PB071/25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C7B3E5B-FB40-40AC-AAF7-5337F390C1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03893DE8-B82C-465D-9FC5-5DB39268396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480559"/>
            <a:ext cx="5220000" cy="271576"/>
          </a:xfrm>
        </p:spPr>
        <p:txBody>
          <a:bodyPr/>
          <a:lstStyle/>
          <a:p>
            <a:r>
              <a:rPr lang="sk-SK" sz="2400" dirty="0"/>
              <a:t>Deklarácia</a:t>
            </a:r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1B2AB4-9E2E-4940-A4B4-1A85E9676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sk-SK" sz="3600" dirty="0"/>
              <a:t>Funkcie</a:t>
            </a:r>
            <a:endParaRPr lang="en-US" sz="2200" dirty="0"/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3C1A0AD1-AE5E-49D8-A506-72C1A3F27A9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475073"/>
            <a:ext cx="5220000" cy="271576"/>
          </a:xfrm>
        </p:spPr>
        <p:txBody>
          <a:bodyPr/>
          <a:lstStyle/>
          <a:p>
            <a:r>
              <a:rPr lang="sk-SK" sz="2400" dirty="0"/>
              <a:t>Definícia</a:t>
            </a:r>
            <a:endParaRPr lang="en-US" dirty="0"/>
          </a:p>
        </p:txBody>
      </p:sp>
      <p:sp>
        <p:nvSpPr>
          <p:cNvPr id="30" name="Content Placeholder 4">
            <a:extLst>
              <a:ext uri="{FF2B5EF4-FFF2-40B4-BE49-F238E27FC236}">
                <a16:creationId xmlns:a16="http://schemas.microsoft.com/office/drawing/2014/main" id="{309DAE46-4531-4430-A331-DC788BDA88A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886063"/>
            <a:ext cx="5219998" cy="369261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sk-SK" sz="2200" dirty="0"/>
              <a:t>„Prísľub“, že funkcia bude existovať</a:t>
            </a:r>
          </a:p>
          <a:p>
            <a:pPr>
              <a:spcAft>
                <a:spcPts val="1800"/>
              </a:spcAft>
            </a:pPr>
            <a:r>
              <a:rPr lang="sk-SK" sz="2200" dirty="0"/>
              <a:t>Názov, typ návratovej hodnoty, </a:t>
            </a:r>
            <a:br>
              <a:rPr lang="sk-SK" sz="2200" dirty="0"/>
            </a:br>
            <a:r>
              <a:rPr lang="sk-SK" sz="2200" b="1" dirty="0"/>
              <a:t>typy </a:t>
            </a:r>
            <a:r>
              <a:rPr lang="sk-SK" sz="2200" dirty="0"/>
              <a:t>parametrov</a:t>
            </a:r>
          </a:p>
          <a:p>
            <a:pPr>
              <a:spcAft>
                <a:spcPts val="1800"/>
              </a:spcAft>
            </a:pPr>
            <a:r>
              <a:rPr lang="sk-SK" sz="2200" dirty="0"/>
              <a:t>Nutná pred použitím (volaním)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F2FEEFA-83E3-418A-A928-41486295801F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886063"/>
            <a:ext cx="5219998" cy="2065152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sk-SK" sz="2200" dirty="0"/>
              <a:t>Chovanie funkcie</a:t>
            </a:r>
          </a:p>
          <a:p>
            <a:pPr>
              <a:spcAft>
                <a:spcPts val="1800"/>
              </a:spcAft>
            </a:pPr>
            <a:r>
              <a:rPr lang="sk-SK" sz="2200" dirty="0"/>
              <a:t>Ako v deklarácii, ale aj s názvami parametrov + telo funkcie</a:t>
            </a:r>
          </a:p>
        </p:txBody>
      </p:sp>
    </p:spTree>
    <p:extLst>
      <p:ext uri="{BB962C8B-B14F-4D97-AF65-F5344CB8AC3E}">
        <p14:creationId xmlns:p14="http://schemas.microsoft.com/office/powerpoint/2010/main" val="155043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ok 9" descr="Obrázok, na ktorom je text&#10;&#10;Automaticky generovaný popis">
            <a:extLst>
              <a:ext uri="{FF2B5EF4-FFF2-40B4-BE49-F238E27FC236}">
                <a16:creationId xmlns:a16="http://schemas.microsoft.com/office/drawing/2014/main" id="{A7BB2F7C-C758-4E67-A01C-86FAE5BB7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353" y="1701505"/>
            <a:ext cx="3424142" cy="4144241"/>
          </a:xfrm>
          <a:prstGeom prst="rect">
            <a:avLst/>
          </a:prstGeom>
        </p:spPr>
      </p:pic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3B28636-9C6F-4C2F-9C77-E6604A5127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PB071/25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C7B3E5B-FB40-40AC-AAF7-5337F390C1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1B2AB4-9E2E-4940-A4B4-1A85E9676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sk-SK" sz="3600" dirty="0">
                <a:latin typeface="Neue Haas Grotesk Text Pro" panose="020B0504020202020204" pitchFamily="34" charset="-18"/>
              </a:rPr>
              <a:t>Funkcie – premenné a parametre</a:t>
            </a:r>
            <a:endParaRPr lang="en-US" sz="2200" dirty="0">
              <a:latin typeface="Neue Haas Grotesk Text Pro" panose="020B0504020202020204" pitchFamily="34" charset="-18"/>
            </a:endParaRPr>
          </a:p>
        </p:txBody>
      </p:sp>
      <p:sp>
        <p:nvSpPr>
          <p:cNvPr id="30" name="Content Placeholder 4">
            <a:extLst>
              <a:ext uri="{FF2B5EF4-FFF2-40B4-BE49-F238E27FC236}">
                <a16:creationId xmlns:a16="http://schemas.microsoft.com/office/drawing/2014/main" id="{309DAE46-4531-4430-A331-DC788BDA88A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/>
          <a:lstStyle/>
          <a:p>
            <a:r>
              <a:rPr lang="sk-SK" dirty="0"/>
              <a:t>Počet parametrov:</a:t>
            </a:r>
          </a:p>
          <a:p>
            <a:pPr lvl="1"/>
            <a:r>
              <a:rPr lang="sk-SK" dirty="0"/>
              <a:t>Žiadne</a:t>
            </a:r>
          </a:p>
          <a:p>
            <a:pPr lvl="1"/>
            <a:r>
              <a:rPr lang="sk-SK" dirty="0"/>
              <a:t>Fixný počet</a:t>
            </a:r>
          </a:p>
          <a:p>
            <a:pPr lvl="1">
              <a:spcAft>
                <a:spcPts val="1200"/>
              </a:spcAft>
            </a:pPr>
            <a:r>
              <a:rPr lang="sk-SK" dirty="0"/>
              <a:t>Premenný počet</a:t>
            </a:r>
          </a:p>
          <a:p>
            <a:pPr>
              <a:spcAft>
                <a:spcPts val="1200"/>
              </a:spcAft>
            </a:pPr>
            <a:r>
              <a:rPr lang="sk-SK" dirty="0"/>
              <a:t>Rozsah</a:t>
            </a:r>
          </a:p>
          <a:p>
            <a:r>
              <a:rPr lang="sk-SK" dirty="0"/>
              <a:t>Predávanie</a:t>
            </a:r>
          </a:p>
          <a:p>
            <a:pPr lvl="1"/>
            <a:r>
              <a:rPr lang="sk-SK" dirty="0"/>
              <a:t>Do funkcie</a:t>
            </a:r>
          </a:p>
          <a:p>
            <a:pPr lvl="1"/>
            <a:r>
              <a:rPr lang="sk-SK" dirty="0"/>
              <a:t>Von z funkcie</a:t>
            </a:r>
            <a:endParaRPr lang="en-US" dirty="0"/>
          </a:p>
        </p:txBody>
      </p:sp>
      <p:pic>
        <p:nvPicPr>
          <p:cNvPr id="8" name="Zástupný objekt pre obsah 7" descr="Obrázok, na ktorom je text&#10;&#10;Automaticky generovaný popis">
            <a:extLst>
              <a:ext uri="{FF2B5EF4-FFF2-40B4-BE49-F238E27FC236}">
                <a16:creationId xmlns:a16="http://schemas.microsoft.com/office/drawing/2014/main" id="{6A52AADC-C50B-4AFD-932C-169450EF18EE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950" y="1701800"/>
            <a:ext cx="2680949" cy="4140200"/>
          </a:xfrm>
        </p:spPr>
      </p:pic>
    </p:spTree>
    <p:extLst>
      <p:ext uri="{BB962C8B-B14F-4D97-AF65-F5344CB8AC3E}">
        <p14:creationId xmlns:p14="http://schemas.microsoft.com/office/powerpoint/2010/main" val="289294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EEAE921C-A484-4876-B4B6-D1D8A969CA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PB071/25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77445F4-74C7-40C2-BA50-C58CA20B70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F92083-7999-4035-81EA-5AB5E66F2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Modulárne programovanie</a:t>
            </a:r>
            <a:endParaRPr lang="en-US" sz="3200" dirty="0"/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9A3D3D72-616A-4CAF-B1BD-18C887C5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Hlavičkové súbory (.h)</a:t>
            </a:r>
          </a:p>
          <a:p>
            <a:pPr lvl="1"/>
            <a:r>
              <a:rPr lang="sk-SK" dirty="0"/>
              <a:t>Obsahujú deklarácie funkcií (a „typov“)</a:t>
            </a:r>
          </a:p>
          <a:p>
            <a:pPr lvl="1"/>
            <a:r>
              <a:rPr lang="sk-SK" dirty="0"/>
              <a:t>Použitie: 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#include &lt;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filename.h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&gt;</a:t>
            </a:r>
            <a:r>
              <a:rPr lang="sk-SK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 </a:t>
            </a:r>
            <a:r>
              <a:rPr lang="sk-SK" dirty="0">
                <a:cs typeface="Cascadia Mono Light" panose="020B0609020000020004" pitchFamily="49" charset="0"/>
              </a:rPr>
              <a:t>– pre štandardné knižnice</a:t>
            </a:r>
            <a:br>
              <a:rPr lang="sk-SK" dirty="0">
                <a:cs typeface="Cascadia Mono Light" panose="020B0609020000020004" pitchFamily="49" charset="0"/>
              </a:rPr>
            </a:br>
            <a:r>
              <a:rPr lang="sk-SK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	    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#include „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filename.h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“</a:t>
            </a:r>
            <a:r>
              <a:rPr lang="sk-SK" dirty="0">
                <a:cs typeface="Cascadia Mono Light" panose="020B0609020000020004" pitchFamily="49" charset="0"/>
              </a:rPr>
              <a:t> – pre užívateľské knižnice</a:t>
            </a:r>
            <a:br>
              <a:rPr lang="sk-SK" dirty="0">
                <a:cs typeface="Cascadia Mono Light" panose="020B0609020000020004" pitchFamily="49" charset="0"/>
              </a:rPr>
            </a:br>
            <a:r>
              <a:rPr lang="sk-SK" dirty="0">
                <a:cs typeface="Cascadia Mono Light" panose="020B0609020000020004" pitchFamily="49" charset="0"/>
              </a:rPr>
              <a:t>	viac v </a:t>
            </a:r>
            <a:r>
              <a:rPr lang="sk-SK" dirty="0">
                <a:cs typeface="Cascadia Mono Light" panose="020B0609020000020004" pitchFamily="49" charset="0"/>
                <a:hlinkClick r:id="rId2"/>
              </a:rPr>
              <a:t>štandarde jazyka C</a:t>
            </a:r>
            <a:endParaRPr lang="sk-SK" dirty="0">
              <a:cs typeface="Cascadia Mono Light" panose="020B0609020000020004" pitchFamily="49" charset="0"/>
            </a:endParaRPr>
          </a:p>
          <a:p>
            <a:endParaRPr lang="sk-SK" dirty="0">
              <a:cs typeface="Cascadia Mono Light" panose="020B0609020000020004" pitchFamily="49" charset="0"/>
            </a:endParaRPr>
          </a:p>
          <a:p>
            <a:r>
              <a:rPr lang="sk-SK" dirty="0">
                <a:cs typeface="Cascadia Mono Light" panose="020B0609020000020004" pitchFamily="49" charset="0"/>
              </a:rPr>
              <a:t>Implementačné súbory (.c)</a:t>
            </a:r>
          </a:p>
          <a:p>
            <a:pPr lvl="1"/>
            <a:r>
              <a:rPr lang="sk-SK" dirty="0">
                <a:cs typeface="Cascadia Mono Light" panose="020B0609020000020004" pitchFamily="49" charset="0"/>
              </a:rPr>
              <a:t>Obsahujú definície funkcií</a:t>
            </a:r>
          </a:p>
          <a:p>
            <a:pPr lvl="1"/>
            <a:r>
              <a:rPr lang="sk-SK" dirty="0">
                <a:cs typeface="Cascadia Mono Light" panose="020B0609020000020004" pitchFamily="49" charset="0"/>
              </a:rPr>
              <a:t>V súbore 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lib.c</a:t>
            </a:r>
            <a:r>
              <a:rPr lang="sk-SK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 </a:t>
            </a:r>
            <a:r>
              <a:rPr lang="sk-SK" dirty="0">
                <a:cs typeface="Cascadia Mono Light" panose="020B0609020000020004" pitchFamily="49" charset="0"/>
              </a:rPr>
              <a:t>dobré použiť 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#include „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lib.h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“</a:t>
            </a:r>
          </a:p>
          <a:p>
            <a:pPr lvl="1"/>
            <a:r>
              <a:rPr lang="sk-SK" dirty="0">
                <a:cs typeface="Cascadia Mono Light" panose="020B0609020000020004" pitchFamily="49" charset="0"/>
              </a:rPr>
              <a:t>Poskytujú sa prekladaču: 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gcc –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std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=c99 ... –o 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a.out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 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main.c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 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lib.c</a:t>
            </a:r>
            <a:endParaRPr lang="sk-SK" dirty="0">
              <a:highlight>
                <a:srgbClr val="C0C0C0"/>
              </a:highlight>
              <a:cs typeface="Cascadia Mono Light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96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3DC6F64-524F-4895-800B-CD4CCA9F20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PB071/25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2992F64-090A-4C72-A948-E3C28F1BA7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01B707-277F-4622-AE43-A3A739ACC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Modulárne programovanie</a:t>
            </a:r>
            <a:endParaRPr lang="en-US" sz="3200" dirty="0"/>
          </a:p>
        </p:txBody>
      </p:sp>
      <p:pic>
        <p:nvPicPr>
          <p:cNvPr id="7" name="Zástupný objekt pre obsah 6" descr="Obrázok, na ktorom je text&#10;&#10;Automaticky generovaný popis">
            <a:extLst>
              <a:ext uri="{FF2B5EF4-FFF2-40B4-BE49-F238E27FC236}">
                <a16:creationId xmlns:a16="http://schemas.microsoft.com/office/drawing/2014/main" id="{ADB9762A-EE29-497B-A90B-202EDA38AA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00" y="1358900"/>
            <a:ext cx="3542417" cy="4140200"/>
          </a:xfr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FBB5D95D-EBC0-4217-8CE1-1F241D7926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792" y="1358901"/>
            <a:ext cx="3542416" cy="4140199"/>
          </a:xfrm>
          <a:prstGeom prst="rect">
            <a:avLst/>
          </a:prstGeom>
        </p:spPr>
      </p:pic>
      <p:pic>
        <p:nvPicPr>
          <p:cNvPr id="11" name="Obrázok 10" descr="Obrázok, na ktorom je text&#10;&#10;Automaticky generovaný popis">
            <a:extLst>
              <a:ext uri="{FF2B5EF4-FFF2-40B4-BE49-F238E27FC236}">
                <a16:creationId xmlns:a16="http://schemas.microsoft.com/office/drawing/2014/main" id="{DB724FEF-EEE9-47E2-8B82-D96BF09B11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583" y="1358900"/>
            <a:ext cx="3542417" cy="4140200"/>
          </a:xfrm>
          <a:prstGeom prst="rect">
            <a:avLst/>
          </a:prstGeom>
        </p:spPr>
      </p:pic>
      <p:sp>
        <p:nvSpPr>
          <p:cNvPr id="12" name="BlokTextu 11">
            <a:extLst>
              <a:ext uri="{FF2B5EF4-FFF2-40B4-BE49-F238E27FC236}">
                <a16:creationId xmlns:a16="http://schemas.microsoft.com/office/drawing/2014/main" id="{7DC9D30A-B6C3-4145-8BA0-463E3604BDD0}"/>
              </a:ext>
            </a:extLst>
          </p:cNvPr>
          <p:cNvSpPr txBox="1"/>
          <p:nvPr/>
        </p:nvSpPr>
        <p:spPr>
          <a:xfrm>
            <a:off x="666000" y="5581650"/>
            <a:ext cx="108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gcc –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std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=c99 ... –o 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myFact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 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main.c</a:t>
            </a:r>
            <a:r>
              <a:rPr lang="sk-SK" dirty="0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 </a:t>
            </a:r>
            <a:r>
              <a:rPr lang="sk-SK" dirty="0" err="1">
                <a:highlight>
                  <a:srgbClr val="C0C0C0"/>
                </a:highlight>
                <a:latin typeface="Cascadia Mono Light" panose="020B0609020000020004" pitchFamily="49" charset="0"/>
                <a:cs typeface="Cascadia Mono Light" panose="020B0609020000020004" pitchFamily="49" charset="0"/>
              </a:rPr>
              <a:t>factorial.c</a:t>
            </a:r>
            <a:endParaRPr lang="en-US" dirty="0" err="1">
              <a:highlight>
                <a:srgbClr val="C0C0C0"/>
              </a:highlight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2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450BA4D5-F7FB-457C-B1DD-316CCA64F6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621E4555-E67F-4F9D-95E9-8F8FB7B017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ECBFAB6E-F5AB-461A-B908-6704E8AF51C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algn="ctr"/>
            <a:r>
              <a:rPr lang="sk-SK" dirty="0"/>
              <a:t>Zásobník</a:t>
            </a:r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1D3E69-F690-47D6-8A7B-BE66165E7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Pamäť</a:t>
            </a:r>
            <a:endParaRPr lang="en-US" sz="3200" dirty="0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7113BAAB-A365-4EBF-8337-43A55712F53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algn="ctr"/>
            <a:r>
              <a:rPr lang="sk-SK" dirty="0"/>
              <a:t>Halda</a:t>
            </a:r>
            <a:endParaRPr lang="en-US" dirty="0"/>
          </a:p>
        </p:txBody>
      </p:sp>
      <p:sp>
        <p:nvSpPr>
          <p:cNvPr id="11" name="Zástupný objekt pre obsah 10">
            <a:extLst>
              <a:ext uri="{FF2B5EF4-FFF2-40B4-BE49-F238E27FC236}">
                <a16:creationId xmlns:a16="http://schemas.microsoft.com/office/drawing/2014/main" id="{4CB33DF3-E68D-4BBE-A892-76A7892E9D47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Zástupný objekt pre obsah 11">
            <a:extLst>
              <a:ext uri="{FF2B5EF4-FFF2-40B4-BE49-F238E27FC236}">
                <a16:creationId xmlns:a16="http://schemas.microsoft.com/office/drawing/2014/main" id="{CC90A003-5ABB-492C-99D7-22D070BE2CBD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8EF28BE8-601A-46B1-AB5A-88917603CAB8}"/>
              </a:ext>
            </a:extLst>
          </p:cNvPr>
          <p:cNvSpPr/>
          <p:nvPr/>
        </p:nvSpPr>
        <p:spPr bwMode="auto">
          <a:xfrm>
            <a:off x="7080836" y="2703688"/>
            <a:ext cx="3930161" cy="2382715"/>
          </a:xfrm>
          <a:custGeom>
            <a:avLst/>
            <a:gdLst>
              <a:gd name="connsiteX0" fmla="*/ 184638 w 3930161"/>
              <a:gd name="connsiteY0" fmla="*/ 2356338 h 2382715"/>
              <a:gd name="connsiteX1" fmla="*/ 184638 w 3930161"/>
              <a:gd name="connsiteY1" fmla="*/ 2356338 h 2382715"/>
              <a:gd name="connsiteX2" fmla="*/ 2303585 w 3930161"/>
              <a:gd name="connsiteY2" fmla="*/ 2338754 h 2382715"/>
              <a:gd name="connsiteX3" fmla="*/ 3279531 w 3930161"/>
              <a:gd name="connsiteY3" fmla="*/ 2347546 h 2382715"/>
              <a:gd name="connsiteX4" fmla="*/ 3455377 w 3930161"/>
              <a:gd name="connsiteY4" fmla="*/ 2356338 h 2382715"/>
              <a:gd name="connsiteX5" fmla="*/ 3930161 w 3930161"/>
              <a:gd name="connsiteY5" fmla="*/ 2356338 h 2382715"/>
              <a:gd name="connsiteX6" fmla="*/ 3569677 w 3930161"/>
              <a:gd name="connsiteY6" fmla="*/ 1274884 h 2382715"/>
              <a:gd name="connsiteX7" fmla="*/ 2883877 w 3930161"/>
              <a:gd name="connsiteY7" fmla="*/ 597877 h 2382715"/>
              <a:gd name="connsiteX8" fmla="*/ 1767254 w 3930161"/>
              <a:gd name="connsiteY8" fmla="*/ 0 h 2382715"/>
              <a:gd name="connsiteX9" fmla="*/ 1318846 w 3930161"/>
              <a:gd name="connsiteY9" fmla="*/ 52754 h 2382715"/>
              <a:gd name="connsiteX10" fmla="*/ 1230923 w 3930161"/>
              <a:gd name="connsiteY10" fmla="*/ 70338 h 2382715"/>
              <a:gd name="connsiteX11" fmla="*/ 835269 w 3930161"/>
              <a:gd name="connsiteY11" fmla="*/ 351692 h 2382715"/>
              <a:gd name="connsiteX12" fmla="*/ 720969 w 3930161"/>
              <a:gd name="connsiteY12" fmla="*/ 413238 h 2382715"/>
              <a:gd name="connsiteX13" fmla="*/ 281354 w 3930161"/>
              <a:gd name="connsiteY13" fmla="*/ 756138 h 2382715"/>
              <a:gd name="connsiteX14" fmla="*/ 228600 w 3930161"/>
              <a:gd name="connsiteY14" fmla="*/ 844061 h 2382715"/>
              <a:gd name="connsiteX15" fmla="*/ 96715 w 3930161"/>
              <a:gd name="connsiteY15" fmla="*/ 1433146 h 2382715"/>
              <a:gd name="connsiteX16" fmla="*/ 87923 w 3930161"/>
              <a:gd name="connsiteY16" fmla="*/ 1512277 h 2382715"/>
              <a:gd name="connsiteX17" fmla="*/ 52754 w 3930161"/>
              <a:gd name="connsiteY17" fmla="*/ 2013438 h 2382715"/>
              <a:gd name="connsiteX18" fmla="*/ 0 w 3930161"/>
              <a:gd name="connsiteY18" fmla="*/ 2154115 h 2382715"/>
              <a:gd name="connsiteX19" fmla="*/ 52754 w 3930161"/>
              <a:gd name="connsiteY19" fmla="*/ 2382715 h 2382715"/>
              <a:gd name="connsiteX20" fmla="*/ 184638 w 3930161"/>
              <a:gd name="connsiteY20" fmla="*/ 2356338 h 2382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30161" h="2382715">
                <a:moveTo>
                  <a:pt x="184638" y="2356338"/>
                </a:moveTo>
                <a:lnTo>
                  <a:pt x="184638" y="2356338"/>
                </a:lnTo>
                <a:lnTo>
                  <a:pt x="2303585" y="2338754"/>
                </a:lnTo>
                <a:lnTo>
                  <a:pt x="3279531" y="2347546"/>
                </a:lnTo>
                <a:cubicBezTo>
                  <a:pt x="3338213" y="2348442"/>
                  <a:pt x="3396694" y="2355545"/>
                  <a:pt x="3455377" y="2356338"/>
                </a:cubicBezTo>
                <a:cubicBezTo>
                  <a:pt x="3613624" y="2358476"/>
                  <a:pt x="3771900" y="2356338"/>
                  <a:pt x="3930161" y="2356338"/>
                </a:cubicBezTo>
                <a:lnTo>
                  <a:pt x="3569677" y="1274884"/>
                </a:lnTo>
                <a:lnTo>
                  <a:pt x="2883877" y="597877"/>
                </a:lnTo>
                <a:lnTo>
                  <a:pt x="1767254" y="0"/>
                </a:lnTo>
                <a:lnTo>
                  <a:pt x="1318846" y="52754"/>
                </a:lnTo>
                <a:lnTo>
                  <a:pt x="1230923" y="70338"/>
                </a:lnTo>
                <a:lnTo>
                  <a:pt x="835269" y="351692"/>
                </a:lnTo>
                <a:cubicBezTo>
                  <a:pt x="749646" y="394504"/>
                  <a:pt x="787409" y="373374"/>
                  <a:pt x="720969" y="413238"/>
                </a:cubicBezTo>
                <a:lnTo>
                  <a:pt x="281354" y="756138"/>
                </a:lnTo>
                <a:cubicBezTo>
                  <a:pt x="226974" y="837707"/>
                  <a:pt x="228600" y="803568"/>
                  <a:pt x="228600" y="844061"/>
                </a:cubicBezTo>
                <a:lnTo>
                  <a:pt x="96715" y="1433146"/>
                </a:lnTo>
                <a:lnTo>
                  <a:pt x="87923" y="1512277"/>
                </a:lnTo>
                <a:lnTo>
                  <a:pt x="52754" y="2013438"/>
                </a:lnTo>
                <a:cubicBezTo>
                  <a:pt x="2608" y="2123758"/>
                  <a:pt x="15737" y="2075429"/>
                  <a:pt x="0" y="2154115"/>
                </a:cubicBezTo>
                <a:lnTo>
                  <a:pt x="52754" y="2382715"/>
                </a:lnTo>
                <a:lnTo>
                  <a:pt x="184638" y="2356338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2050" name="Picture 2" descr="Avery Paper Stack Letter Tray A4 Black Pack 6 - Hunt Office UK">
            <a:extLst>
              <a:ext uri="{FF2B5EF4-FFF2-40B4-BE49-F238E27FC236}">
                <a16:creationId xmlns:a16="http://schemas.microsoft.com/office/drawing/2014/main" id="{85D03FA2-CB5D-4B5F-80D7-255AF44CC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130" y="2006261"/>
            <a:ext cx="3555738" cy="355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BlokTextu 12">
            <a:extLst>
              <a:ext uri="{FF2B5EF4-FFF2-40B4-BE49-F238E27FC236}">
                <a16:creationId xmlns:a16="http://schemas.microsoft.com/office/drawing/2014/main" id="{605CA31C-99B1-4B00-BD6B-0C95960389AE}"/>
              </a:ext>
            </a:extLst>
          </p:cNvPr>
          <p:cNvSpPr txBox="1"/>
          <p:nvPr/>
        </p:nvSpPr>
        <p:spPr>
          <a:xfrm>
            <a:off x="2675653" y="2426678"/>
            <a:ext cx="9060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 err="1">
                <a:latin typeface="Cascadia Mono Light" panose="020B0609020000020004" pitchFamily="49" charset="0"/>
                <a:cs typeface="Cascadia Mono Light" panose="020B0609020000020004" pitchFamily="49" charset="0"/>
              </a:rPr>
              <a:t>int</a:t>
            </a:r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 x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FF387FB0-85E7-421F-86FB-7F48E0EAAD56}"/>
              </a:ext>
            </a:extLst>
          </p:cNvPr>
          <p:cNvSpPr txBox="1"/>
          <p:nvPr/>
        </p:nvSpPr>
        <p:spPr>
          <a:xfrm>
            <a:off x="2675653" y="2931489"/>
            <a:ext cx="9060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 err="1">
                <a:latin typeface="Cascadia Mono Light" panose="020B0609020000020004" pitchFamily="49" charset="0"/>
                <a:cs typeface="Cascadia Mono Light" panose="020B0609020000020004" pitchFamily="49" charset="0"/>
              </a:rPr>
              <a:t>int</a:t>
            </a:r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 y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CBA90035-BC68-4F42-942C-A7F63B3AB027}"/>
              </a:ext>
            </a:extLst>
          </p:cNvPr>
          <p:cNvSpPr txBox="1"/>
          <p:nvPr/>
        </p:nvSpPr>
        <p:spPr>
          <a:xfrm>
            <a:off x="2675653" y="3431910"/>
            <a:ext cx="9060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 err="1">
                <a:latin typeface="Cascadia Mono Light" panose="020B0609020000020004" pitchFamily="49" charset="0"/>
                <a:cs typeface="Cascadia Mono Light" panose="020B0609020000020004" pitchFamily="49" charset="0"/>
              </a:rPr>
              <a:t>int</a:t>
            </a:r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 z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2C8AEE04-1A4E-4D81-B011-530E1EF4A76F}"/>
              </a:ext>
            </a:extLst>
          </p:cNvPr>
          <p:cNvSpPr txBox="1"/>
          <p:nvPr/>
        </p:nvSpPr>
        <p:spPr>
          <a:xfrm>
            <a:off x="2675654" y="3932331"/>
            <a:ext cx="9060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0xa78f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B18CB28E-5C8A-4F5D-8282-34A56B1F4834}"/>
              </a:ext>
            </a:extLst>
          </p:cNvPr>
          <p:cNvSpPr txBox="1"/>
          <p:nvPr/>
        </p:nvSpPr>
        <p:spPr>
          <a:xfrm>
            <a:off x="2682160" y="4432752"/>
            <a:ext cx="9060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0x4abd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19" name="BlokTextu 18">
            <a:extLst>
              <a:ext uri="{FF2B5EF4-FFF2-40B4-BE49-F238E27FC236}">
                <a16:creationId xmlns:a16="http://schemas.microsoft.com/office/drawing/2014/main" id="{8A6A58CA-4EB9-49BE-86F6-31A217ACF6E5}"/>
              </a:ext>
            </a:extLst>
          </p:cNvPr>
          <p:cNvSpPr txBox="1"/>
          <p:nvPr/>
        </p:nvSpPr>
        <p:spPr>
          <a:xfrm>
            <a:off x="2682162" y="4936992"/>
            <a:ext cx="9060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0xc45a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9BCF05E0-13B8-417C-9EB9-791693CD5378}"/>
              </a:ext>
            </a:extLst>
          </p:cNvPr>
          <p:cNvSpPr txBox="1"/>
          <p:nvPr/>
        </p:nvSpPr>
        <p:spPr>
          <a:xfrm rot="843853">
            <a:off x="8695869" y="3083285"/>
            <a:ext cx="9060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 err="1">
                <a:latin typeface="Cascadia Mono Light" panose="020B0609020000020004" pitchFamily="49" charset="0"/>
                <a:cs typeface="Cascadia Mono Light" panose="020B0609020000020004" pitchFamily="49" charset="0"/>
              </a:rPr>
              <a:t>int</a:t>
            </a:r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 a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87EC48A0-331E-4C35-9AE0-1D1D88676DED}"/>
              </a:ext>
            </a:extLst>
          </p:cNvPr>
          <p:cNvSpPr txBox="1"/>
          <p:nvPr/>
        </p:nvSpPr>
        <p:spPr>
          <a:xfrm>
            <a:off x="8305382" y="3733373"/>
            <a:ext cx="9060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 err="1">
                <a:latin typeface="Cascadia Mono Light" panose="020B0609020000020004" pitchFamily="49" charset="0"/>
                <a:cs typeface="Cascadia Mono Light" panose="020B0609020000020004" pitchFamily="49" charset="0"/>
              </a:rPr>
              <a:t>int</a:t>
            </a:r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 b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6D455A20-22EF-4BE8-AB38-9B7D06512CFB}"/>
              </a:ext>
            </a:extLst>
          </p:cNvPr>
          <p:cNvSpPr txBox="1"/>
          <p:nvPr/>
        </p:nvSpPr>
        <p:spPr>
          <a:xfrm rot="524418">
            <a:off x="7426770" y="4263475"/>
            <a:ext cx="9060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 err="1">
                <a:latin typeface="Cascadia Mono Light" panose="020B0609020000020004" pitchFamily="49" charset="0"/>
                <a:cs typeface="Cascadia Mono Light" panose="020B0609020000020004" pitchFamily="49" charset="0"/>
              </a:rPr>
              <a:t>int</a:t>
            </a:r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 c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23" name="BlokTextu 22">
            <a:extLst>
              <a:ext uri="{FF2B5EF4-FFF2-40B4-BE49-F238E27FC236}">
                <a16:creationId xmlns:a16="http://schemas.microsoft.com/office/drawing/2014/main" id="{2F5770E3-2614-4180-8684-5A0F2CF7AD4D}"/>
              </a:ext>
            </a:extLst>
          </p:cNvPr>
          <p:cNvSpPr txBox="1"/>
          <p:nvPr/>
        </p:nvSpPr>
        <p:spPr>
          <a:xfrm rot="21344964">
            <a:off x="7623650" y="3320993"/>
            <a:ext cx="9060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0xa78f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24" name="BlokTextu 23">
            <a:extLst>
              <a:ext uri="{FF2B5EF4-FFF2-40B4-BE49-F238E27FC236}">
                <a16:creationId xmlns:a16="http://schemas.microsoft.com/office/drawing/2014/main" id="{ED98DEAA-213D-4700-BECE-553492E258C7}"/>
              </a:ext>
            </a:extLst>
          </p:cNvPr>
          <p:cNvSpPr txBox="1"/>
          <p:nvPr/>
        </p:nvSpPr>
        <p:spPr>
          <a:xfrm rot="20409500">
            <a:off x="9499364" y="3827793"/>
            <a:ext cx="9060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0x4abd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sp>
        <p:nvSpPr>
          <p:cNvPr id="25" name="BlokTextu 24">
            <a:extLst>
              <a:ext uri="{FF2B5EF4-FFF2-40B4-BE49-F238E27FC236}">
                <a16:creationId xmlns:a16="http://schemas.microsoft.com/office/drawing/2014/main" id="{1BBA097C-E7EF-4FC0-B468-B1013C21AD46}"/>
              </a:ext>
            </a:extLst>
          </p:cNvPr>
          <p:cNvSpPr txBox="1"/>
          <p:nvPr/>
        </p:nvSpPr>
        <p:spPr>
          <a:xfrm rot="21127741">
            <a:off x="8695871" y="4465181"/>
            <a:ext cx="9060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sk-SK" sz="16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0xc45a</a:t>
            </a:r>
            <a:endParaRPr lang="en-US" sz="1600" dirty="0" err="1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10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C61938BF-DC20-49D8-A218-020703A8F8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PB071/25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D46D49D0-9730-4F82-BB28-A7FB52AFEC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271628-92B9-47D8-A8D3-A56922E6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Ukazovatele</a:t>
            </a:r>
            <a:endParaRPr lang="en-US" sz="3200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33827FF1-B43F-4619-9E30-E27EC2E3FED2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sk-SK" sz="2400" dirty="0"/>
              <a:t>Operátor </a:t>
            </a:r>
            <a:r>
              <a:rPr lang="sk-SK" sz="24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&amp;</a:t>
            </a:r>
          </a:p>
          <a:p>
            <a:pPr lvl="1"/>
            <a:r>
              <a:rPr lang="sk-SK" sz="1800" dirty="0"/>
              <a:t>Berie premennú</a:t>
            </a:r>
          </a:p>
          <a:p>
            <a:pPr lvl="1">
              <a:spcAft>
                <a:spcPts val="600"/>
              </a:spcAft>
            </a:pPr>
            <a:r>
              <a:rPr lang="sk-SK" sz="1800" dirty="0"/>
              <a:t>Vracia adresu premennej</a:t>
            </a:r>
          </a:p>
          <a:p>
            <a:r>
              <a:rPr lang="sk-SK" sz="2400" dirty="0"/>
              <a:t>Typ ukazovateľ na premennú</a:t>
            </a:r>
          </a:p>
          <a:p>
            <a:pPr lvl="1"/>
            <a:r>
              <a:rPr lang="sk-SK" sz="1800" dirty="0"/>
              <a:t>Typ premennej</a:t>
            </a:r>
          </a:p>
          <a:p>
            <a:pPr lvl="1">
              <a:spcAft>
                <a:spcPts val="600"/>
              </a:spcAft>
            </a:pPr>
            <a:r>
              <a:rPr lang="sk-SK" sz="1800" dirty="0"/>
              <a:t>Označuje sa </a:t>
            </a:r>
            <a:r>
              <a:rPr lang="sk-SK" sz="18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*</a:t>
            </a:r>
            <a:r>
              <a:rPr lang="sk-SK" sz="1800" dirty="0"/>
              <a:t> za typom premennej,</a:t>
            </a:r>
            <a:br>
              <a:rPr lang="sk-SK" sz="1800" dirty="0"/>
            </a:br>
            <a:r>
              <a:rPr lang="sk-SK" sz="1800" dirty="0"/>
              <a:t>na ktorú ukazuje</a:t>
            </a:r>
          </a:p>
          <a:p>
            <a:r>
              <a:rPr lang="sk-SK" sz="2400" dirty="0"/>
              <a:t>Ukazovateľ</a:t>
            </a:r>
          </a:p>
          <a:p>
            <a:pPr lvl="1"/>
            <a:r>
              <a:rPr lang="sk-SK" sz="1800" dirty="0"/>
              <a:t>Typ – ukazovateľ na typ premennej</a:t>
            </a:r>
          </a:p>
          <a:p>
            <a:pPr lvl="1"/>
            <a:r>
              <a:rPr lang="sk-SK" sz="1800" dirty="0"/>
              <a:t>Hodnota – adresa v pamäti</a:t>
            </a:r>
          </a:p>
          <a:p>
            <a:pPr lvl="1"/>
            <a:r>
              <a:rPr lang="sk-SK" sz="1800" dirty="0"/>
              <a:t>Získanie hodnoty na uloženej adrese pomocou operátora </a:t>
            </a:r>
            <a:r>
              <a:rPr lang="sk-SK" sz="18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*</a:t>
            </a:r>
            <a:r>
              <a:rPr lang="sk-SK" sz="1800" dirty="0"/>
              <a:t> - </a:t>
            </a:r>
            <a:r>
              <a:rPr lang="sk-SK" sz="1800" dirty="0" err="1"/>
              <a:t>dereferencia</a:t>
            </a:r>
            <a:endParaRPr lang="sk-SK" sz="1800" dirty="0"/>
          </a:p>
          <a:p>
            <a:pPr lvl="1"/>
            <a:r>
              <a:rPr lang="sk-SK" dirty="0"/>
              <a:t>„Žiadna adresa“ - </a:t>
            </a:r>
            <a:r>
              <a:rPr lang="sk-SK" sz="1800" dirty="0">
                <a:latin typeface="Cascadia Mono Light" panose="020B0609020000020004" pitchFamily="49" charset="0"/>
                <a:cs typeface="Cascadia Mono Light" panose="020B0609020000020004" pitchFamily="49" charset="0"/>
              </a:rPr>
              <a:t>NULL</a:t>
            </a:r>
            <a:endParaRPr lang="en-US" dirty="0">
              <a:latin typeface="Cascadia Mono Light" panose="020B0609020000020004" pitchFamily="49" charset="0"/>
              <a:cs typeface="Cascadia Mono Light" panose="020B0609020000020004" pitchFamily="49" charset="0"/>
            </a:endParaRPr>
          </a:p>
        </p:txBody>
      </p:sp>
      <p:pic>
        <p:nvPicPr>
          <p:cNvPr id="8" name="Zástupný objekt pre obsah 7">
            <a:extLst>
              <a:ext uri="{FF2B5EF4-FFF2-40B4-BE49-F238E27FC236}">
                <a16:creationId xmlns:a16="http://schemas.microsoft.com/office/drawing/2014/main" id="{952A2252-053A-4793-A7ED-F0393D9F00B0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17714" y="1213659"/>
            <a:ext cx="4444571" cy="4430682"/>
          </a:xfrm>
        </p:spPr>
      </p:pic>
      <p:pic>
        <p:nvPicPr>
          <p:cNvPr id="10" name="Obrázok 9" descr="Obrázok, na ktorom je text&#10;&#10;Automaticky generovaný popis">
            <a:extLst>
              <a:ext uri="{FF2B5EF4-FFF2-40B4-BE49-F238E27FC236}">
                <a16:creationId xmlns:a16="http://schemas.microsoft.com/office/drawing/2014/main" id="{AEFD24ED-9C8C-4DCE-8248-CE7F61D581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713" y="1213657"/>
            <a:ext cx="4444572" cy="4430683"/>
          </a:xfrm>
          <a:prstGeom prst="rect">
            <a:avLst/>
          </a:prstGeom>
        </p:spPr>
      </p:pic>
      <p:pic>
        <p:nvPicPr>
          <p:cNvPr id="12" name="Obrázok 11" descr="Obrázok, na ktorom je text&#10;&#10;Automaticky generovaný popis">
            <a:extLst>
              <a:ext uri="{FF2B5EF4-FFF2-40B4-BE49-F238E27FC236}">
                <a16:creationId xmlns:a16="http://schemas.microsoft.com/office/drawing/2014/main" id="{D8C5C4D2-8B5A-48DC-BC3E-B8538CB6C8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711" y="1213656"/>
            <a:ext cx="4444573" cy="443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03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9C000DE8-D3A5-4C58-A698-F799E17EE6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PB071/25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BE9D87-1A29-42F1-85FB-AC675CF9C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7FFE1B-F13C-41E9-A673-CED8D2B6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Funkcie a ukazovatele</a:t>
            </a:r>
            <a:endParaRPr lang="en-US" sz="3200" dirty="0"/>
          </a:p>
        </p:txBody>
      </p:sp>
      <p:pic>
        <p:nvPicPr>
          <p:cNvPr id="9" name="Zástupný objekt pre obsah 8" descr="Obrázok, na ktorom je text&#10;&#10;Automaticky generovaný popis">
            <a:extLst>
              <a:ext uri="{FF2B5EF4-FFF2-40B4-BE49-F238E27FC236}">
                <a16:creationId xmlns:a16="http://schemas.microsoft.com/office/drawing/2014/main" id="{FB928FC1-C351-40A0-A2C2-2FAA51C9F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833" y="1692275"/>
            <a:ext cx="4055921" cy="4140200"/>
          </a:xfrm>
        </p:spPr>
      </p:pic>
    </p:spTree>
    <p:extLst>
      <p:ext uri="{BB962C8B-B14F-4D97-AF65-F5344CB8AC3E}">
        <p14:creationId xmlns:p14="http://schemas.microsoft.com/office/powerpoint/2010/main" val="344421559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MUNI iný nadpis">
      <a:majorFont>
        <a:latin typeface="Neue Haas Grotesk Text Pro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i-prezentace-16-9-cz-v11.potx" id="{CC8A8F36-F90E-47B8-AA8B-47CD9FA26D45}" vid="{F37B510A-92AD-44BC-A820-9903B202F07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7" ma:contentTypeDescription="Vytvoří nový dokument" ma:contentTypeScope="" ma:versionID="9d1d637434705a13f94d05a938e2447c">
  <xsd:schema xmlns:xsd="http://www.w3.org/2001/XMLSchema" xmlns:xs="http://www.w3.org/2001/XMLSchema" xmlns:p="http://schemas.microsoft.com/office/2006/metadata/properties" xmlns:ns3="45fb4870-e8c9-4f9e-95f4-cc79c406e0f1" xmlns:ns4="2b2ac763-2a82-42d3-894b-8c19e4f57a2a" targetNamespace="http://schemas.microsoft.com/office/2006/metadata/properties" ma:root="true" ma:fieldsID="480b6af0ab2ae48e51e060efb281fbd6" ns3:_="" ns4:_="">
    <xsd:import namespace="45fb4870-e8c9-4f9e-95f4-cc79c406e0f1"/>
    <xsd:import namespace="2b2ac763-2a82-42d3-894b-8c19e4f57a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9769C0-288A-48A8-A348-07F277D8E2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fb4870-e8c9-4f9e-95f4-cc79c406e0f1"/>
    <ds:schemaRef ds:uri="2b2ac763-2a82-42d3-894b-8c19e4f57a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F964C0-EF8C-40E7-9253-257A9E27A1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E347D0-55EB-4774-A8EC-A903FE1EF8DB}">
  <ds:schemaRefs>
    <ds:schemaRef ds:uri="45fb4870-e8c9-4f9e-95f4-cc79c406e0f1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  <ds:schemaRef ds:uri="2b2ac763-2a82-42d3-894b-8c19e4f57a2a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muni-fi-prezentace-16-9-cz-v11</Template>
  <TotalTime>504</TotalTime>
  <Words>365</Words>
  <Application>Microsoft Office PowerPoint</Application>
  <PresentationFormat>Širokouhlá</PresentationFormat>
  <Paragraphs>102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9" baseType="lpstr">
      <vt:lpstr>Arial</vt:lpstr>
      <vt:lpstr>Cascadia Mono Light</vt:lpstr>
      <vt:lpstr>Neue Haas Grotesk Text Pro</vt:lpstr>
      <vt:lpstr>Tahoma</vt:lpstr>
      <vt:lpstr>Wingdings</vt:lpstr>
      <vt:lpstr>Prezentace_MU_CZ</vt:lpstr>
      <vt:lpstr>Cvičenie 03</vt:lpstr>
      <vt:lpstr>Funkcie</vt:lpstr>
      <vt:lpstr>Funkcie</vt:lpstr>
      <vt:lpstr>Funkcie – premenné a parametre</vt:lpstr>
      <vt:lpstr>Modulárne programovanie</vt:lpstr>
      <vt:lpstr>Modulárne programovanie</vt:lpstr>
      <vt:lpstr>Pamäť</vt:lpstr>
      <vt:lpstr>Ukazovatele</vt:lpstr>
      <vt:lpstr>Funkcie a ukazovatele</vt:lpstr>
      <vt:lpstr>Jednorozmerné statické polia</vt:lpstr>
      <vt:lpstr>Jednorozmerné statické polia</vt:lpstr>
      <vt:lpstr>Jednorozmerné statické polia</vt:lpstr>
      <vt:lpstr>Čo? Prečo? Ako?   ???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Tomáš Jusko</dc:creator>
  <cp:lastModifiedBy>Tomáš Jusko</cp:lastModifiedBy>
  <cp:revision>1</cp:revision>
  <cp:lastPrinted>1601-01-01T00:00:00Z</cp:lastPrinted>
  <dcterms:created xsi:type="dcterms:W3CDTF">2022-03-01T11:00:13Z</dcterms:created>
  <dcterms:modified xsi:type="dcterms:W3CDTF">2022-03-01T19:24:23Z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