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slideMasters/slideMaster12.xml" ContentType="application/vnd.openxmlformats-officedocument.presentationml.slideMaster+xml"/>
  <Override PartName="/ppt/slides/slide12.xml" ContentType="application/vnd.openxmlformats-officedocument.presentationml.slide+xml"/>
  <Override PartName="/ppt/slideMasters/slideMaster13.xml" ContentType="application/vnd.openxmlformats-officedocument.presentationml.slideMaster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notesMasterIdLst>
    <p:notesMasterId r:id="rId15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1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2.xml"/>
		</Relationships>
</file>

<file path=ppt/notesSlides/_rels/notesSlide1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3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image" Target="../media/Slide-1-image-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image" Target="../media/Slide-10-image-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image" Target="../media/Slide-11-image-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image" Target="../media/Slide-12-image-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image" Target="../media/Slide-13-image-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image" Target="../media/Slide-2-image-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image" Target="../media/Slide-3-image-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image" Target="../media/Slide-4-image-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image" Target="../media/Slide-5-image-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image" Target="../media/Slide-6-image-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image" Target="../media/Slide-7-image-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image" Target="../media/Slide-8-image-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image" Target="../media/Slide-9-image-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3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</vt:vector>
  </TitlesOfParts>
  <Company>Created by Marp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PB138 - Week 01 Lecture</dc:title>
  <dc:subject>XML, DOM, XML Schema and Validation</dc:subject>
  <dc:creator>Created by Marp</dc:creator>
  <cp:lastModifiedBy>Created by Marp</cp:lastModifiedBy>
  <cp:revision>1</cp:revision>
  <dcterms:created xsi:type="dcterms:W3CDTF">2022-02-14T00:33:50Z</dcterms:created>
  <dcterms:modified xsi:type="dcterms:W3CDTF">2022-02-14T00:33:50Z</dcterms:modified>
</cp:coreProperties>
</file>