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notesMasterIdLst>
    <p:notesMasterId r:id="rId5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5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1.xml"/>
		</Relationships>
</file>

<file path=ppt/notesSlides/_rels/notesSlide5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2.xml"/>
		</Relationships>
</file>

<file path=ppt/notesSlides/_rels/notesSlide5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3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Treba zdôrazniť, že sémantické elementy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 br zmieniť, že sa nemá používa na pozicovanie elementov na to máme margin a iné css možnosti.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_blank je dobré využiť ak chceme užívateľovi neprerušiť uložený stav na stránke.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@todo Replace with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Prehliadač následne vyberie obrázok podľa podporovaných formátov prípadne podľa veľkosti.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HTML5 dostalo aj niekoľko aktualizácii, aktuálne je verzii HTML 5.2.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Typov inputov existuje mnoho:
- password skrýva vložený text
- color výber farby
- hidden užívateľ nevidí
- range výber
- search, tel, time, url, week, date,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Existuje aj type button, submit je defaoult hodnota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Medzi HTML5 API patria napríklad:
 - Status batérie, podpora Clipboardu, súborové API. Offline aplikácie, Geolokácia, História navigácie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Štruktúrovaný obsah zabezpečí, že čítačka sa sústredi na sémanticky dôležité časti stránky.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Nie je úplná podpora browserov pre a11y, pri použití HTML5 elementov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Aké modely domu máme a k čomu sú používané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Reprezentácia webovej stránky v pamäti, môže a nemusí byť reprezentovaná ako strom, záleží na internej implementácii prehliadača.
V kóde je ukážka manipulácie s DOM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Semantické ako h1 alebo strong nám pomáhajú dať význam použitým elementom.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PB138 - Week 03 Lecture</dc:title>
  <dc:subject>HTML5</dc:subject>
  <dc:creator>Created by Marp</dc:creator>
  <cp:lastModifiedBy>Created by Marp</cp:lastModifiedBy>
  <cp:revision>1</cp:revision>
  <dcterms:created xsi:type="dcterms:W3CDTF">2022-02-27T15:15:02Z</dcterms:created>
  <dcterms:modified xsi:type="dcterms:W3CDTF">2022-02-27T15:15:02Z</dcterms:modified>
</cp:coreProperties>
</file>