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2" r:id="rId4"/>
    <p:sldId id="264" r:id="rId5"/>
    <p:sldId id="263" r:id="rId6"/>
    <p:sldId id="261" r:id="rId7"/>
    <p:sldId id="257" r:id="rId8"/>
    <p:sldId id="258" r:id="rId9"/>
    <p:sldId id="259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7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7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43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69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89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60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9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7D7B0D8-F6A5-4F9C-B765-D5D29ED9AFD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9466115-DABC-436D-9E42-58661862E35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07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docker.com/get-docke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universities.hipolabs.com/search?country=United+Stat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gify.io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B555F-AB18-4C48-B17A-32E3C4FDDD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i="0" u="none" strike="noStrike" baseline="0" dirty="0">
                <a:solidFill>
                  <a:srgbClr val="04064C"/>
                </a:solidFill>
                <a:latin typeface="LMSans10-Bold"/>
              </a:rPr>
              <a:t>PV178 </a:t>
            </a:r>
            <a:r>
              <a:rPr lang="en-US" sz="3200" b="1" i="0" u="none" strike="noStrike" baseline="0" dirty="0" err="1">
                <a:solidFill>
                  <a:srgbClr val="04064C"/>
                </a:solidFill>
                <a:latin typeface="LMSans10-Bold"/>
              </a:rPr>
              <a:t>Úvod</a:t>
            </a:r>
            <a:r>
              <a:rPr lang="en-US" sz="3200" b="1" i="0" u="none" strike="noStrike" baseline="0" dirty="0">
                <a:solidFill>
                  <a:srgbClr val="04064C"/>
                </a:solidFill>
                <a:latin typeface="LMSans10-Bold"/>
              </a:rPr>
              <a:t> do </a:t>
            </a:r>
            <a:r>
              <a:rPr lang="en-US" sz="3200" b="1" i="0" u="none" strike="noStrike" baseline="0" dirty="0" err="1">
                <a:solidFill>
                  <a:srgbClr val="04064C"/>
                </a:solidFill>
                <a:latin typeface="LMSans10-Bold"/>
              </a:rPr>
              <a:t>vývoje</a:t>
            </a:r>
            <a:r>
              <a:rPr lang="en-US" sz="3200" b="1" i="0" u="none" strike="noStrike" baseline="0" dirty="0">
                <a:solidFill>
                  <a:srgbClr val="04064C"/>
                </a:solidFill>
                <a:latin typeface="LMSans10-Bold"/>
              </a:rPr>
              <a:t> v C#/.NET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C94E8B-B0F8-46EE-855D-F669A1AE94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/>
              <a:t>Cvičenie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16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20795-6BEB-4E89-9639-8DF16CAB3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Docker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19C65-1A6A-48E1-9C0A-47E61DDCF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kontajnerová platforma slúžiaca na virtualizáciu</a:t>
            </a:r>
          </a:p>
          <a:p>
            <a:r>
              <a:rPr lang="sk-SK" dirty="0"/>
              <a:t>- virtualizuje na </a:t>
            </a:r>
            <a:r>
              <a:rPr lang="cs-CZ" dirty="0"/>
              <a:t>úrovni OS (na rozdiel od virtuálnych strojov)</a:t>
            </a:r>
            <a:endParaRPr lang="sk-SK" dirty="0"/>
          </a:p>
          <a:p>
            <a:r>
              <a:rPr lang="sk-SK" dirty="0"/>
              <a:t>- umožňuje zabaliť aplikácie do izolovaných kontajnerov</a:t>
            </a:r>
          </a:p>
          <a:p>
            <a:endParaRPr lang="sk-SK" dirty="0"/>
          </a:p>
          <a:p>
            <a:r>
              <a:rPr lang="sk-SK" dirty="0"/>
              <a:t>- aplikácia beží v danom kontajneri</a:t>
            </a:r>
          </a:p>
          <a:p>
            <a:r>
              <a:rPr lang="sk-SK" dirty="0"/>
              <a:t>- je schopná komunikovať s inými kontajnermi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DF814D7-5E99-4FD0-ABBB-5BF46B4FA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220" y="1138905"/>
            <a:ext cx="20955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24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A83BA-8D4F-4878-956C-4CD5D5C4C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Základné pojmy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265F7-E193-4F92-92E8-427708419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daemon – počúva na Docker API a stará sa o image, containery...</a:t>
            </a:r>
          </a:p>
          <a:p>
            <a:r>
              <a:rPr lang="sk-SK" dirty="0"/>
              <a:t>- image – šablóna s inštrukciami pre vytvorenie kontaineru</a:t>
            </a:r>
          </a:p>
          <a:p>
            <a:r>
              <a:rPr lang="sk-SK" dirty="0"/>
              <a:t>- container – spúšťateľná inštancia imagu</a:t>
            </a:r>
          </a:p>
        </p:txBody>
      </p:sp>
    </p:spTree>
    <p:extLst>
      <p:ext uri="{BB962C8B-B14F-4D97-AF65-F5344CB8AC3E}">
        <p14:creationId xmlns:p14="http://schemas.microsoft.com/office/powerpoint/2010/main" val="1047509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8543E-5C22-4A13-AD7F-10759228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CB8BF-0D97-42D8-A06F-60432DF13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What Is Docker? A Beginner's Guide | JFrog">
            <a:extLst>
              <a:ext uri="{FF2B5EF4-FFF2-40B4-BE49-F238E27FC236}">
                <a16:creationId xmlns:a16="http://schemas.microsoft.com/office/drawing/2014/main" id="{FA36E2C6-9052-43DF-9C74-DBF2E6E5B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99" y="-13330"/>
            <a:ext cx="11919201" cy="687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080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96B44-0E0C-478D-9BEB-312E4FEEC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CAE3919-41EB-4030-840E-81D1D71D8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191" y="0"/>
            <a:ext cx="12209191" cy="6376852"/>
          </a:xfrm>
        </p:spPr>
      </p:pic>
    </p:spTree>
    <p:extLst>
      <p:ext uri="{BB962C8B-B14F-4D97-AF65-F5344CB8AC3E}">
        <p14:creationId xmlns:p14="http://schemas.microsoft.com/office/powerpoint/2010/main" val="4118331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E3AE-1201-4AB4-8516-8C6FF02E4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Dockerfile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4789E-A5C7-4CF0-8F6F-E234988EA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textový dokument s príkazmi na zbuildovanie image</a:t>
            </a:r>
          </a:p>
          <a:p>
            <a:endParaRPr lang="sk-SK" dirty="0"/>
          </a:p>
          <a:p>
            <a:r>
              <a:rPr lang="sk-SK" dirty="0"/>
              <a:t>- príklad Dockerfile pre .NET konzolovú aplikáciu: Lab11_Tasks.DockerTask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10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D224D-146C-40F3-BCFC-6DEA84B21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dojsť ku kontajneru od zdrojového kódu?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C160-AB40-451E-9B35-56397F456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1. Vytvoríte Dockerfile</a:t>
            </a:r>
          </a:p>
          <a:p>
            <a:endParaRPr lang="sk-SK" dirty="0"/>
          </a:p>
          <a:p>
            <a:r>
              <a:rPr lang="sk-SK" dirty="0"/>
              <a:t>2. docker build - zbuilduje image z Dockerfile</a:t>
            </a:r>
          </a:p>
          <a:p>
            <a:endParaRPr lang="sk-SK" dirty="0"/>
          </a:p>
          <a:p>
            <a:r>
              <a:rPr lang="sk-SK" dirty="0"/>
              <a:t>3. docker run – vytvorí a spustí kontajner z image</a:t>
            </a:r>
          </a:p>
        </p:txBody>
      </p:sp>
    </p:spTree>
    <p:extLst>
      <p:ext uri="{BB962C8B-B14F-4D97-AF65-F5344CB8AC3E}">
        <p14:creationId xmlns:p14="http://schemas.microsoft.com/office/powerpoint/2010/main" val="3829080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7D472-DC1F-4DF4-B455-3BF3C6A64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Prečo je docker fajn?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48DBC-26AD-46FC-AB93-802871B40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docker registry – „repozitár“ docker images</a:t>
            </a:r>
          </a:p>
          <a:p>
            <a:r>
              <a:rPr lang="sk-SK" dirty="0"/>
              <a:t>- môžte zabaliť váš program a jednoducho ho distribuovať ďalej </a:t>
            </a:r>
          </a:p>
          <a:p>
            <a:r>
              <a:rPr lang="sk-SK" dirty="0"/>
              <a:t>- izolované prostredie – každý kontajner má vlastné nastavovateľné alokované zdroje,</a:t>
            </a:r>
          </a:p>
          <a:p>
            <a:r>
              <a:rPr lang="sk-SK" dirty="0"/>
              <a:t>- bezpečnosť – vďaka izolovanému prostrediu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44136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32515-6435-4273-A3DF-F38F1B3C0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Zadanie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DA9FA-A9DC-4547-AACE-1FB9805A4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1. Nainštalujte si Docker </a:t>
            </a:r>
            <a:r>
              <a:rPr lang="sk-SK" dirty="0">
                <a:hlinkClick r:id="rId2"/>
              </a:rPr>
              <a:t>https://docs.docker.com/get-docker/</a:t>
            </a:r>
            <a:endParaRPr lang="sk-SK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2. V rámci pripraveného DockerTask projektu vytvorte aplikáciu, ktorá každé dve sekundy vypíše aktuálny čas a </a:t>
            </a:r>
            <a:r>
              <a:rPr lang="sk-SK"/>
              <a:t>náhodný alfanumerický string </a:t>
            </a:r>
            <a:r>
              <a:rPr lang="en-US"/>
              <a:t>maxim</a:t>
            </a:r>
            <a:r>
              <a:rPr lang="sk-SK" dirty="0"/>
              <a:t>álnej (alebo presnej, záleží na vás) dĺžky 5.</a:t>
            </a:r>
          </a:p>
          <a:p>
            <a:pPr marL="0" indent="0">
              <a:buNone/>
            </a:pPr>
            <a:r>
              <a:rPr lang="sk-SK" dirty="0"/>
              <a:t>Danú aplikáciu pomocou poskytnutého Dockerfile zbuildujte do image a spustite ako container.</a:t>
            </a:r>
          </a:p>
          <a:p>
            <a:pPr marL="0" indent="0">
              <a:buNone/>
            </a:pPr>
            <a:r>
              <a:rPr lang="sk-SK" dirty="0"/>
              <a:t>(Pozor! Tento Dockerfile obsahuje zámerne chyby, musíte prísť na to, ako ho upraviť, aby vám fungoval)</a:t>
            </a:r>
          </a:p>
        </p:txBody>
      </p:sp>
    </p:spTree>
    <p:extLst>
      <p:ext uri="{BB962C8B-B14F-4D97-AF65-F5344CB8AC3E}">
        <p14:creationId xmlns:p14="http://schemas.microsoft.com/office/powerpoint/2010/main" val="219391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A45D-2F16-454C-94B2-DF7BB4E08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Získavanie dát z</a:t>
            </a:r>
            <a:r>
              <a:rPr lang="en-US" dirty="0"/>
              <a:t> </a:t>
            </a:r>
            <a:r>
              <a:rPr lang="en-US" dirty="0" err="1"/>
              <a:t>webov</a:t>
            </a:r>
            <a:r>
              <a:rPr lang="sk-SK" dirty="0"/>
              <a:t>ých API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81C96-0BD7-46C9-8095-2E3A1A676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- Čo je webové API?</a:t>
            </a:r>
            <a:endParaRPr lang="en-US" dirty="0"/>
          </a:p>
          <a:p>
            <a:endParaRPr lang="sk-SK" dirty="0"/>
          </a:p>
          <a:p>
            <a:pPr lvl="1"/>
            <a:r>
              <a:rPr lang="sk-SK" dirty="0"/>
              <a:t>Aplikačné rozhranie prístupné štandardne prostredníctvom http(s) na určitom serveri</a:t>
            </a:r>
            <a:endParaRPr lang="en-US" dirty="0"/>
          </a:p>
          <a:p>
            <a:pPr lvl="1"/>
            <a:endParaRPr lang="sk-SK" dirty="0"/>
          </a:p>
          <a:p>
            <a:pPr lvl="1"/>
            <a:r>
              <a:rPr lang="sk-SK" dirty="0"/>
              <a:t>Umo</a:t>
            </a:r>
            <a:r>
              <a:rPr lang="cs-CZ" dirty="0"/>
              <a:t>ž</a:t>
            </a:r>
            <a:r>
              <a:rPr lang="sk-SK" dirty="0"/>
              <a:t>ňuje jednoducho získať dáta z aplikácií tretích strán</a:t>
            </a:r>
            <a:endParaRPr lang="en-US" dirty="0"/>
          </a:p>
          <a:p>
            <a:pPr marL="201168" lvl="1" indent="0">
              <a:buNone/>
            </a:pPr>
            <a:endParaRPr lang="sk-SK" dirty="0"/>
          </a:p>
          <a:p>
            <a:pPr lvl="1"/>
            <a:r>
              <a:rPr lang="sk-SK" dirty="0"/>
              <a:t>Príklad: Twitter API vám umožňuje stiahnuť si tweet </a:t>
            </a:r>
            <a:endParaRPr lang="en-US" dirty="0"/>
          </a:p>
          <a:p>
            <a:pPr marL="201168" lvl="1" indent="0">
              <a:buNone/>
            </a:pPr>
            <a:r>
              <a:rPr lang="sk-SK" dirty="0"/>
              <a:t>(a vy si ho napr. môžte zobraziť na vlastnej stránke</a:t>
            </a:r>
            <a:r>
              <a:rPr lang="en-US" dirty="0"/>
              <a:t>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00945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F56-15A5-4D4E-8647-1582DA4E5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3C527-4D1E-4B65-88D4-43DA185B6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 </a:t>
            </a:r>
            <a:r>
              <a:rPr lang="en-US" dirty="0"/>
              <a:t>- </a:t>
            </a:r>
            <a:r>
              <a:rPr lang="en-US" dirty="0" err="1"/>
              <a:t>Existuje</a:t>
            </a:r>
            <a:r>
              <a:rPr lang="en-US" dirty="0"/>
              <a:t> </a:t>
            </a:r>
            <a:r>
              <a:rPr lang="en-US" dirty="0" err="1"/>
              <a:t>nieko</a:t>
            </a:r>
            <a:r>
              <a:rPr lang="sk-SK" dirty="0"/>
              <a:t>ľko typov volaní API:</a:t>
            </a:r>
          </a:p>
          <a:p>
            <a:pPr lvl="1"/>
            <a:r>
              <a:rPr lang="sk-SK" dirty="0"/>
              <a:t>GET – na získavanie dát z daného zdroja</a:t>
            </a:r>
          </a:p>
          <a:p>
            <a:pPr lvl="1"/>
            <a:r>
              <a:rPr lang="sk-SK" dirty="0"/>
              <a:t>POST – na uloženie dát do daného zdroja</a:t>
            </a:r>
          </a:p>
          <a:p>
            <a:pPr lvl="1"/>
            <a:r>
              <a:rPr lang="sk-SK" dirty="0"/>
              <a:t>PUT – na updatovanie dát do daného zdroja</a:t>
            </a:r>
          </a:p>
          <a:p>
            <a:pPr lvl="1"/>
            <a:r>
              <a:rPr lang="sk-SK" dirty="0"/>
              <a:t>DELETE – to vám dôjde :)</a:t>
            </a:r>
          </a:p>
        </p:txBody>
      </p:sp>
    </p:spTree>
    <p:extLst>
      <p:ext uri="{BB962C8B-B14F-4D97-AF65-F5344CB8AC3E}">
        <p14:creationId xmlns:p14="http://schemas.microsoft.com/office/powerpoint/2010/main" val="928415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671A0-AE45-42D2-AC0F-E00B705D7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F10FD-5D12-419B-B627-E9283E3EB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38872"/>
          </a:xfrm>
        </p:spPr>
        <p:txBody>
          <a:bodyPr>
            <a:normAutofit fontScale="92500" lnSpcReduction="10000"/>
          </a:bodyPr>
          <a:lstStyle/>
          <a:p>
            <a:r>
              <a:rPr lang="sk-SK" dirty="0"/>
              <a:t>- Pri volaní API potrebujete:</a:t>
            </a:r>
          </a:p>
          <a:p>
            <a:pPr lvl="1"/>
            <a:r>
              <a:rPr lang="sk-SK" dirty="0"/>
              <a:t>URL daného API – napr.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D6AFC"/>
                </a:solidFill>
                <a:effectLst/>
                <a:hlinkClick r:id="rId2"/>
              </a:rPr>
              <a:t>http://universities.hipolabs.com/search?country=United+States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sk-SK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/>
            <a:r>
              <a:rPr lang="sk-SK" altLang="en-US" dirty="0">
                <a:solidFill>
                  <a:schemeClr val="tx1"/>
                </a:solidFill>
              </a:rPr>
              <a:t>Hlavičky daného callu v podobe „Kľúč“: „Hodnota“</a:t>
            </a:r>
          </a:p>
          <a:p>
            <a:pPr lvl="1"/>
            <a:r>
              <a:rPr kumimoji="0" lang="sk-SK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Telo (nie všetky metódy) – s dátami ktoré napr. potrebujete uložiť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Odpove</a:t>
            </a:r>
            <a:r>
              <a:rPr lang="sk-SK" dirty="0"/>
              <a:t>ď je najčastejšie vo forme JSON (ale nie nutne, môže byť napr. xml)</a:t>
            </a:r>
          </a:p>
          <a:p>
            <a:r>
              <a:rPr lang="sk-SK" dirty="0"/>
              <a:t>- Odpoveď obsahuje Status kódy:</a:t>
            </a:r>
          </a:p>
          <a:p>
            <a:r>
              <a:rPr lang="sk-SK" dirty="0"/>
              <a:t>- 200, 201, 202... </a:t>
            </a:r>
            <a:r>
              <a:rPr lang="en-US" dirty="0"/>
              <a:t>(Success)</a:t>
            </a:r>
            <a:endParaRPr lang="sk-SK" dirty="0"/>
          </a:p>
          <a:p>
            <a:r>
              <a:rPr lang="sk-SK" dirty="0"/>
              <a:t>- 300, 301, 302...</a:t>
            </a:r>
            <a:r>
              <a:rPr lang="en-US" dirty="0"/>
              <a:t> (Redirect)</a:t>
            </a:r>
            <a:endParaRPr lang="sk-SK" dirty="0"/>
          </a:p>
          <a:p>
            <a:r>
              <a:rPr lang="sk-SK" dirty="0"/>
              <a:t>- 400, 401, 403...</a:t>
            </a:r>
            <a:r>
              <a:rPr lang="en-US" dirty="0"/>
              <a:t> (Client error)</a:t>
            </a:r>
            <a:endParaRPr lang="sk-SK" dirty="0"/>
          </a:p>
          <a:p>
            <a:r>
              <a:rPr lang="sk-SK" dirty="0"/>
              <a:t>- 500, 501, 502...</a:t>
            </a:r>
            <a:r>
              <a:rPr lang="en-US" dirty="0"/>
              <a:t> (Server error)</a:t>
            </a:r>
          </a:p>
        </p:txBody>
      </p:sp>
    </p:spTree>
    <p:extLst>
      <p:ext uri="{BB962C8B-B14F-4D97-AF65-F5344CB8AC3E}">
        <p14:creationId xmlns:p14="http://schemas.microsoft.com/office/powerpoint/2010/main" val="1054672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49B5-8FAF-476E-9134-1A4ED17F0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C0D4A-42A0-4D7A-858B-AB6E2F93F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Ako vytvorím vlastné verejné API?</a:t>
            </a:r>
          </a:p>
          <a:p>
            <a:pPr lvl="1"/>
            <a:r>
              <a:rPr lang="sk-SK" dirty="0"/>
              <a:t>Zistíte na PV179 </a:t>
            </a:r>
            <a:r>
              <a:rPr lang="sk-SK" dirty="0">
                <a:sym typeface="Wingdings" panose="05000000000000000000" pitchFamily="2" charset="2"/>
              </a:rPr>
              <a:t>:)</a:t>
            </a:r>
            <a:r>
              <a:rPr lang="sk-SK" dirty="0"/>
              <a:t> 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- V C# </a:t>
            </a:r>
            <a:r>
              <a:rPr lang="en-US" dirty="0" err="1"/>
              <a:t>napr</a:t>
            </a:r>
            <a:r>
              <a:rPr lang="en-US" dirty="0"/>
              <a:t>. </a:t>
            </a:r>
            <a:r>
              <a:rPr lang="en-US" dirty="0" err="1"/>
              <a:t>pomocou</a:t>
            </a:r>
            <a:r>
              <a:rPr lang="en-US" dirty="0"/>
              <a:t> </a:t>
            </a:r>
            <a:r>
              <a:rPr lang="en-US" dirty="0" err="1"/>
              <a:t>triedy</a:t>
            </a:r>
            <a:r>
              <a:rPr lang="en-US" dirty="0"/>
              <a:t> </a:t>
            </a:r>
            <a:r>
              <a:rPr lang="en-US" sz="20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HttpClient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012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6D6-CCF3-4A9B-98B4-F9B20AC9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Zadanie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51809-A165-49AD-80BB-0BD3C436C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sk-SK" dirty="0"/>
              <a:t>kúste s pomocou triedy HttpClient (alebo alternatívy podľa vášho uváženia) vytvoriť program, kde do konzoly zadáte meno užívateľa a pomocou verejného API </a:t>
            </a:r>
            <a:r>
              <a:rPr lang="sk-SK" dirty="0">
                <a:hlinkClick r:id="rId2"/>
              </a:rPr>
              <a:t>https://agify.io/</a:t>
            </a:r>
            <a:r>
              <a:rPr lang="sk-SK" dirty="0"/>
              <a:t> a triedy HttpClient vypíšete odhadovaný vek, ktorého sa človek s daným menom dožije. </a:t>
            </a:r>
          </a:p>
          <a:p>
            <a:endParaRPr lang="sk-SK" dirty="0"/>
          </a:p>
          <a:p>
            <a:r>
              <a:rPr lang="sk-SK" dirty="0"/>
              <a:t>Formát odpovede API je v jsone – daný json môžte deserializovať do predpripravenej triedy AgifyResponse</a:t>
            </a:r>
          </a:p>
          <a:p>
            <a:endParaRPr lang="sk-SK" dirty="0"/>
          </a:p>
          <a:p>
            <a:r>
              <a:rPr lang="sk-SK" dirty="0"/>
              <a:t>Lab11_Tasks.Network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988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982B9-8104-49F0-80B1-9BB5286D4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Konfigurácia cez appsettings.json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B82BF-D34E-4204-B8D6-09F078996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- Umožňuje vytvoriť možnosť rôzneho nastavenia aplikácie</a:t>
            </a:r>
          </a:p>
          <a:p>
            <a:r>
              <a:rPr lang="sk-SK" dirty="0"/>
              <a:t>- Ukladá dvojice kľúč-hodnota (vo formáte json)</a:t>
            </a:r>
          </a:p>
          <a:p>
            <a:r>
              <a:rPr lang="sk-SK" dirty="0"/>
              <a:t>- Na čo sa štandardne používa?</a:t>
            </a:r>
          </a:p>
          <a:p>
            <a:pPr lvl="1"/>
            <a:r>
              <a:rPr lang="sk-SK" dirty="0"/>
              <a:t>Ukladanie url, connection stringov do databázy...</a:t>
            </a:r>
          </a:p>
          <a:p>
            <a:pPr lvl="1"/>
            <a:r>
              <a:rPr lang="sk-SK" dirty="0"/>
              <a:t>Nastavenie logovania</a:t>
            </a:r>
          </a:p>
          <a:p>
            <a:pPr lvl="1"/>
            <a:r>
              <a:rPr lang="sk-SK" dirty="0"/>
              <a:t>...čokoľvek</a:t>
            </a:r>
          </a:p>
        </p:txBody>
      </p:sp>
    </p:spTree>
    <p:extLst>
      <p:ext uri="{BB962C8B-B14F-4D97-AF65-F5344CB8AC3E}">
        <p14:creationId xmlns:p14="http://schemas.microsoft.com/office/powerpoint/2010/main" val="389266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5C884-5F34-47E8-AA9D-653A2D82D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Ukážka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1A495-C6F3-49C7-BC42-4ED951A2D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Lab11_</a:t>
            </a:r>
            <a:r>
              <a:rPr lang="en-US" dirty="0" err="1"/>
              <a:t>Tasks.Network</a:t>
            </a:r>
            <a:r>
              <a:rPr lang="en-US" dirty="0"/>
              <a:t> – </a:t>
            </a:r>
            <a:r>
              <a:rPr lang="en-US" dirty="0" err="1"/>
              <a:t>appsettings.json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650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B4090-C3B9-43A6-920C-4542726B1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Zadanie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52C69-D000-4275-AB60-686EC8301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Lab11_Tasks.Network</a:t>
            </a:r>
          </a:p>
          <a:p>
            <a:endParaRPr lang="en-US" dirty="0"/>
          </a:p>
          <a:p>
            <a:r>
              <a:rPr lang="en-US" dirty="0" err="1"/>
              <a:t>Upravte</a:t>
            </a:r>
            <a:r>
              <a:rPr lang="en-US" dirty="0"/>
              <a:t> program </a:t>
            </a:r>
            <a:r>
              <a:rPr lang="sk-SK" dirty="0"/>
              <a:t>z predchádzajúcej úlohy tak, že sa meno bude načítavať z predpripraveného appsettings.json a zároveň pred zavolaním api callu pridáte čakanie v milisekundách, ktorého hodnota bude takisto načítaná z api callu.</a:t>
            </a:r>
          </a:p>
          <a:p>
            <a:endParaRPr lang="sk-SK" dirty="0"/>
          </a:p>
          <a:p>
            <a:r>
              <a:rPr lang="sk-SK" dirty="0"/>
              <a:t>Nepoužívajte bežné deserializovanie json súboru (zistite, akým spôsobom sa bežne konfigurácia deserializuje a použite tento spôsob).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1736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421</TotalTime>
  <Words>677</Words>
  <Application>Microsoft Office PowerPoint</Application>
  <PresentationFormat>Widescreen</PresentationFormat>
  <Paragraphs>84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Cascadia Mono</vt:lpstr>
      <vt:lpstr>LMSans10-Bold</vt:lpstr>
      <vt:lpstr>Retrospect</vt:lpstr>
      <vt:lpstr>PV178 Úvod do vývoje v C#/.NET</vt:lpstr>
      <vt:lpstr>Získavanie dát z webových API</vt:lpstr>
      <vt:lpstr>PowerPoint Presentation</vt:lpstr>
      <vt:lpstr>PowerPoint Presentation</vt:lpstr>
      <vt:lpstr>PowerPoint Presentation</vt:lpstr>
      <vt:lpstr>Zadanie</vt:lpstr>
      <vt:lpstr>Konfigurácia cez appsettings.json</vt:lpstr>
      <vt:lpstr>Ukážka</vt:lpstr>
      <vt:lpstr>Zadanie</vt:lpstr>
      <vt:lpstr>Docker</vt:lpstr>
      <vt:lpstr>Základné pojmy</vt:lpstr>
      <vt:lpstr>PowerPoint Presentation</vt:lpstr>
      <vt:lpstr>PowerPoint Presentation</vt:lpstr>
      <vt:lpstr>Dockerfile</vt:lpstr>
      <vt:lpstr>Ako dojsť ku kontajneru od zdrojového kódu?</vt:lpstr>
      <vt:lpstr>Prečo je docker fajn?</vt:lpstr>
      <vt:lpstr>Zadanie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PV178 Úvod do vývoje v C#/.NET</dc:title>
  <dc:creator>Štefan Bojnák</dc:creator>
  <cp:lastModifiedBy>Štefan Bojnák</cp:lastModifiedBy>
  <cp:revision>2</cp:revision>
  <dcterms:created xsi:type="dcterms:W3CDTF">2022-03-29T20:40:40Z</dcterms:created>
  <dcterms:modified xsi:type="dcterms:W3CDTF">2022-03-30T22:10:44Z</dcterms:modified>
</cp:coreProperties>
</file>