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0" r:id="rId3"/>
    <p:sldId id="371" r:id="rId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5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DA77C-6353-3A48-80A1-47A8DF657AD1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6588EA1D-7EF9-9547-B85A-7DC212FA6820}">
      <dgm:prSet phldrT="[Text]" custT="1"/>
      <dgm:spPr>
        <a:gradFill rotWithShape="0">
          <a:gsLst>
            <a:gs pos="0">
              <a:srgbClr val="DC9700"/>
            </a:gs>
            <a:gs pos="100000">
              <a:srgbClr val="FFC105"/>
            </a:gs>
          </a:gsLst>
        </a:gradFill>
      </dgm:spPr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r>
            <a:rPr lang="en-US" sz="1600" dirty="0"/>
            <a:t>Stability</a:t>
          </a:r>
        </a:p>
      </dgm:t>
    </dgm:pt>
    <dgm:pt modelId="{FCC7AE07-4E7B-DD4D-B88D-A247B8F04C12}" type="parTrans" cxnId="{CBD9BC0B-6BBE-2844-92BE-FE78EF7A5A95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0C108AA9-34C5-164D-AAEC-FC674B004C44}" type="sibTrans" cxnId="{CBD9BC0B-6BBE-2844-92BE-FE78EF7A5A95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ECE3D16-045D-1649-B677-52D3CC62252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600" dirty="0" err="1"/>
            <a:t>Effectivity</a:t>
          </a:r>
          <a:endParaRPr lang="en-US" sz="1600" dirty="0"/>
        </a:p>
      </dgm:t>
    </dgm:pt>
    <dgm:pt modelId="{5E9E6545-67B9-9443-939E-F1448E1613C0}" type="parTrans" cxnId="{95F4B597-8016-9640-B942-64C9C77D29C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598905B6-3F37-C641-8153-52BC109AD711}" type="sibTrans" cxnId="{95F4B597-8016-9640-B942-64C9C77D29C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916D917-B2D6-454E-8F6F-CB9760AEE5AD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600" dirty="0"/>
            <a:t>Usefulness</a:t>
          </a:r>
        </a:p>
      </dgm:t>
    </dgm:pt>
    <dgm:pt modelId="{6C4CE0E6-9650-764A-ACE6-0A22EBDE086E}" type="parTrans" cxnId="{CDDA8C26-661A-4E4F-8167-B58243AFDA5A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1B26A5D9-87F9-624B-93F6-8712D502A406}" type="sibTrans" cxnId="{CDDA8C26-661A-4E4F-8167-B58243AFDA5A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3A3923C-4783-3243-8AFC-9F65B0F13AD9}">
      <dgm:prSet phldrT="[Text]" custT="1"/>
      <dgm:spPr>
        <a:gradFill rotWithShape="0">
          <a:gsLst>
            <a:gs pos="0">
              <a:srgbClr val="2C7D1D"/>
            </a:gs>
            <a:gs pos="100000">
              <a:srgbClr val="80D970"/>
            </a:gs>
          </a:gsLst>
        </a:gradFill>
      </dgm:spPr>
      <dgm:t>
        <a:bodyPr anchor="ctr"/>
        <a:lstStyle/>
        <a:p>
          <a:endParaRPr lang="en-US" sz="1400" dirty="0"/>
        </a:p>
        <a:p>
          <a:endParaRPr lang="en-US" sz="1400" dirty="0"/>
        </a:p>
        <a:p>
          <a:endParaRPr lang="en-US" sz="1400" dirty="0"/>
        </a:p>
        <a:p>
          <a:r>
            <a:rPr lang="en-US" sz="1400" dirty="0"/>
            <a:t>Dynamics</a:t>
          </a:r>
        </a:p>
      </dgm:t>
    </dgm:pt>
    <dgm:pt modelId="{71084BF2-ED02-FE44-A8A8-D184D3E8FCD8}" type="parTrans" cxnId="{70F57790-5B48-9447-8E32-708042AD120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9A4FF749-A36E-4549-84CB-9F118F8B4968}" type="sibTrans" cxnId="{70F57790-5B48-9447-8E32-708042AD120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DFCC9940-BA72-4448-8C12-D52A5A993519}" type="pres">
      <dgm:prSet presAssocID="{629DA77C-6353-3A48-80A1-47A8DF657AD1}" presName="Name0" presStyleCnt="0">
        <dgm:presLayoutVars>
          <dgm:dir/>
          <dgm:animLvl val="lvl"/>
          <dgm:resizeHandles val="exact"/>
        </dgm:presLayoutVars>
      </dgm:prSet>
      <dgm:spPr/>
    </dgm:pt>
    <dgm:pt modelId="{78F93AC2-CB0E-4946-A02D-C60D0521069E}" type="pres">
      <dgm:prSet presAssocID="{33A3923C-4783-3243-8AFC-9F65B0F13AD9}" presName="Name8" presStyleCnt="0"/>
      <dgm:spPr/>
    </dgm:pt>
    <dgm:pt modelId="{85923212-7B0E-1448-AA90-F64A0334A140}" type="pres">
      <dgm:prSet presAssocID="{33A3923C-4783-3243-8AFC-9F65B0F13AD9}" presName="level" presStyleLbl="node1" presStyleIdx="0" presStyleCnt="4">
        <dgm:presLayoutVars>
          <dgm:chMax val="1"/>
          <dgm:bulletEnabled val="1"/>
        </dgm:presLayoutVars>
      </dgm:prSet>
      <dgm:spPr/>
    </dgm:pt>
    <dgm:pt modelId="{68995EFD-C25F-CD4A-AB11-E46400D9CFA9}" type="pres">
      <dgm:prSet presAssocID="{33A3923C-4783-3243-8AFC-9F65B0F13A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5CE3E6-3008-3949-96E1-E6263B38CBB4}" type="pres">
      <dgm:prSet presAssocID="{6588EA1D-7EF9-9547-B85A-7DC212FA6820}" presName="Name8" presStyleCnt="0"/>
      <dgm:spPr/>
    </dgm:pt>
    <dgm:pt modelId="{030317B0-778D-0D46-B0DF-9DAEECBAC3A4}" type="pres">
      <dgm:prSet presAssocID="{6588EA1D-7EF9-9547-B85A-7DC212FA6820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333A3720-FC8D-6F4F-BB2D-0ED218CD97AB}" type="pres">
      <dgm:prSet presAssocID="{6588EA1D-7EF9-9547-B85A-7DC212FA68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5DB716-26C1-9949-B5E7-9F50A6324B26}" type="pres">
      <dgm:prSet presAssocID="{3ECE3D16-045D-1649-B677-52D3CC622523}" presName="Name8" presStyleCnt="0"/>
      <dgm:spPr/>
    </dgm:pt>
    <dgm:pt modelId="{74368792-5F3A-8A45-B6DD-4623675BE83C}" type="pres">
      <dgm:prSet presAssocID="{3ECE3D16-045D-1649-B677-52D3CC622523}" presName="level" presStyleLbl="node1" presStyleIdx="2" presStyleCnt="4">
        <dgm:presLayoutVars>
          <dgm:chMax val="1"/>
          <dgm:bulletEnabled val="1"/>
        </dgm:presLayoutVars>
      </dgm:prSet>
      <dgm:spPr/>
    </dgm:pt>
    <dgm:pt modelId="{93605F6A-A548-3C46-AA7F-1C9F956ECA5E}" type="pres">
      <dgm:prSet presAssocID="{3ECE3D16-045D-1649-B677-52D3CC6225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308910-ECB6-D746-A4ED-D622DEAB6E52}" type="pres">
      <dgm:prSet presAssocID="{F916D917-B2D6-454E-8F6F-CB9760AEE5AD}" presName="Name8" presStyleCnt="0"/>
      <dgm:spPr/>
    </dgm:pt>
    <dgm:pt modelId="{3E0E496B-F89A-2444-A096-0335E5ABBBCE}" type="pres">
      <dgm:prSet presAssocID="{F916D917-B2D6-454E-8F6F-CB9760AEE5AD}" presName="level" presStyleLbl="node1" presStyleIdx="3" presStyleCnt="4">
        <dgm:presLayoutVars>
          <dgm:chMax val="1"/>
          <dgm:bulletEnabled val="1"/>
        </dgm:presLayoutVars>
      </dgm:prSet>
      <dgm:spPr/>
    </dgm:pt>
    <dgm:pt modelId="{193D694C-FBE0-D947-B6CE-E44349E53E94}" type="pres">
      <dgm:prSet presAssocID="{F916D917-B2D6-454E-8F6F-CB9760AEE5A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BD9BC0B-6BBE-2844-92BE-FE78EF7A5A95}" srcId="{629DA77C-6353-3A48-80A1-47A8DF657AD1}" destId="{6588EA1D-7EF9-9547-B85A-7DC212FA6820}" srcOrd="1" destOrd="0" parTransId="{FCC7AE07-4E7B-DD4D-B88D-A247B8F04C12}" sibTransId="{0C108AA9-34C5-164D-AAEC-FC674B004C44}"/>
    <dgm:cxn modelId="{B37C980E-DC92-8E4F-B36D-2E23CF9585BB}" type="presOf" srcId="{F916D917-B2D6-454E-8F6F-CB9760AEE5AD}" destId="{193D694C-FBE0-D947-B6CE-E44349E53E94}" srcOrd="1" destOrd="0" presId="urn:microsoft.com/office/officeart/2005/8/layout/pyramid1"/>
    <dgm:cxn modelId="{CDDA8C26-661A-4E4F-8167-B58243AFDA5A}" srcId="{629DA77C-6353-3A48-80A1-47A8DF657AD1}" destId="{F916D917-B2D6-454E-8F6F-CB9760AEE5AD}" srcOrd="3" destOrd="0" parTransId="{6C4CE0E6-9650-764A-ACE6-0A22EBDE086E}" sibTransId="{1B26A5D9-87F9-624B-93F6-8712D502A406}"/>
    <dgm:cxn modelId="{84110D31-F52C-C44C-A5D7-A89500C6A60C}" type="presOf" srcId="{F916D917-B2D6-454E-8F6F-CB9760AEE5AD}" destId="{3E0E496B-F89A-2444-A096-0335E5ABBBCE}" srcOrd="0" destOrd="0" presId="urn:microsoft.com/office/officeart/2005/8/layout/pyramid1"/>
    <dgm:cxn modelId="{EDFCF070-C3A5-654C-AD6C-FAA99E78628F}" type="presOf" srcId="{3ECE3D16-045D-1649-B677-52D3CC622523}" destId="{74368792-5F3A-8A45-B6DD-4623675BE83C}" srcOrd="0" destOrd="0" presId="urn:microsoft.com/office/officeart/2005/8/layout/pyramid1"/>
    <dgm:cxn modelId="{D5E0E574-55DF-534A-A6F5-E3300F356780}" type="presOf" srcId="{6588EA1D-7EF9-9547-B85A-7DC212FA6820}" destId="{333A3720-FC8D-6F4F-BB2D-0ED218CD97AB}" srcOrd="1" destOrd="0" presId="urn:microsoft.com/office/officeart/2005/8/layout/pyramid1"/>
    <dgm:cxn modelId="{B37BD277-3139-D04A-B5EA-7DE235127258}" type="presOf" srcId="{33A3923C-4783-3243-8AFC-9F65B0F13AD9}" destId="{85923212-7B0E-1448-AA90-F64A0334A140}" srcOrd="0" destOrd="0" presId="urn:microsoft.com/office/officeart/2005/8/layout/pyramid1"/>
    <dgm:cxn modelId="{FAA0F286-01CF-A74D-9DA0-6B5317CC4195}" type="presOf" srcId="{33A3923C-4783-3243-8AFC-9F65B0F13AD9}" destId="{68995EFD-C25F-CD4A-AB11-E46400D9CFA9}" srcOrd="1" destOrd="0" presId="urn:microsoft.com/office/officeart/2005/8/layout/pyramid1"/>
    <dgm:cxn modelId="{70F57790-5B48-9447-8E32-708042AD1206}" srcId="{629DA77C-6353-3A48-80A1-47A8DF657AD1}" destId="{33A3923C-4783-3243-8AFC-9F65B0F13AD9}" srcOrd="0" destOrd="0" parTransId="{71084BF2-ED02-FE44-A8A8-D184D3E8FCD8}" sibTransId="{9A4FF749-A36E-4549-84CB-9F118F8B4968}"/>
    <dgm:cxn modelId="{B6D87993-E3AF-4C46-A200-722BFA433355}" type="presOf" srcId="{6588EA1D-7EF9-9547-B85A-7DC212FA6820}" destId="{030317B0-778D-0D46-B0DF-9DAEECBAC3A4}" srcOrd="0" destOrd="0" presId="urn:microsoft.com/office/officeart/2005/8/layout/pyramid1"/>
    <dgm:cxn modelId="{05148096-EDAF-584C-B84B-2A8E896D3485}" type="presOf" srcId="{3ECE3D16-045D-1649-B677-52D3CC622523}" destId="{93605F6A-A548-3C46-AA7F-1C9F956ECA5E}" srcOrd="1" destOrd="0" presId="urn:microsoft.com/office/officeart/2005/8/layout/pyramid1"/>
    <dgm:cxn modelId="{95F4B597-8016-9640-B942-64C9C77D29C6}" srcId="{629DA77C-6353-3A48-80A1-47A8DF657AD1}" destId="{3ECE3D16-045D-1649-B677-52D3CC622523}" srcOrd="2" destOrd="0" parTransId="{5E9E6545-67B9-9443-939E-F1448E1613C0}" sibTransId="{598905B6-3F37-C641-8153-52BC109AD711}"/>
    <dgm:cxn modelId="{E85BD3A1-6095-0C46-BE5C-4F01DA79B28B}" type="presOf" srcId="{629DA77C-6353-3A48-80A1-47A8DF657AD1}" destId="{DFCC9940-BA72-4448-8C12-D52A5A993519}" srcOrd="0" destOrd="0" presId="urn:microsoft.com/office/officeart/2005/8/layout/pyramid1"/>
    <dgm:cxn modelId="{7849A25E-854B-1F4F-BBA9-2804B0133C1E}" type="presParOf" srcId="{DFCC9940-BA72-4448-8C12-D52A5A993519}" destId="{78F93AC2-CB0E-4946-A02D-C60D0521069E}" srcOrd="0" destOrd="0" presId="urn:microsoft.com/office/officeart/2005/8/layout/pyramid1"/>
    <dgm:cxn modelId="{7F19539D-52CA-E546-B66E-49F84989A9D3}" type="presParOf" srcId="{78F93AC2-CB0E-4946-A02D-C60D0521069E}" destId="{85923212-7B0E-1448-AA90-F64A0334A140}" srcOrd="0" destOrd="0" presId="urn:microsoft.com/office/officeart/2005/8/layout/pyramid1"/>
    <dgm:cxn modelId="{E51FC333-43A7-4E44-A8AD-5DEBF8D95657}" type="presParOf" srcId="{78F93AC2-CB0E-4946-A02D-C60D0521069E}" destId="{68995EFD-C25F-CD4A-AB11-E46400D9CFA9}" srcOrd="1" destOrd="0" presId="urn:microsoft.com/office/officeart/2005/8/layout/pyramid1"/>
    <dgm:cxn modelId="{0B8F300F-E83D-A741-A8EA-1A641DE6B6DE}" type="presParOf" srcId="{DFCC9940-BA72-4448-8C12-D52A5A993519}" destId="{4D5CE3E6-3008-3949-96E1-E6263B38CBB4}" srcOrd="1" destOrd="0" presId="urn:microsoft.com/office/officeart/2005/8/layout/pyramid1"/>
    <dgm:cxn modelId="{9C802591-A19E-BA44-B750-3552FD1BC928}" type="presParOf" srcId="{4D5CE3E6-3008-3949-96E1-E6263B38CBB4}" destId="{030317B0-778D-0D46-B0DF-9DAEECBAC3A4}" srcOrd="0" destOrd="0" presId="urn:microsoft.com/office/officeart/2005/8/layout/pyramid1"/>
    <dgm:cxn modelId="{BE015BB2-77CB-C641-AC8E-9DA7F8D37412}" type="presParOf" srcId="{4D5CE3E6-3008-3949-96E1-E6263B38CBB4}" destId="{333A3720-FC8D-6F4F-BB2D-0ED218CD97AB}" srcOrd="1" destOrd="0" presId="urn:microsoft.com/office/officeart/2005/8/layout/pyramid1"/>
    <dgm:cxn modelId="{483100F4-AF10-BF44-981A-90CB4F968799}" type="presParOf" srcId="{DFCC9940-BA72-4448-8C12-D52A5A993519}" destId="{885DB716-26C1-9949-B5E7-9F50A6324B26}" srcOrd="2" destOrd="0" presId="urn:microsoft.com/office/officeart/2005/8/layout/pyramid1"/>
    <dgm:cxn modelId="{674C350B-5AD2-2D44-A1EF-0190B329EBCE}" type="presParOf" srcId="{885DB716-26C1-9949-B5E7-9F50A6324B26}" destId="{74368792-5F3A-8A45-B6DD-4623675BE83C}" srcOrd="0" destOrd="0" presId="urn:microsoft.com/office/officeart/2005/8/layout/pyramid1"/>
    <dgm:cxn modelId="{05A1D4D4-F9F1-3C49-8A49-DEA0B7ADAE5A}" type="presParOf" srcId="{885DB716-26C1-9949-B5E7-9F50A6324B26}" destId="{93605F6A-A548-3C46-AA7F-1C9F956ECA5E}" srcOrd="1" destOrd="0" presId="urn:microsoft.com/office/officeart/2005/8/layout/pyramid1"/>
    <dgm:cxn modelId="{81455587-161B-3444-9630-599CF0E2C7F7}" type="presParOf" srcId="{DFCC9940-BA72-4448-8C12-D52A5A993519}" destId="{B4308910-ECB6-D746-A4ED-D622DEAB6E52}" srcOrd="3" destOrd="0" presId="urn:microsoft.com/office/officeart/2005/8/layout/pyramid1"/>
    <dgm:cxn modelId="{7A9F2218-4DE1-234B-968F-98B5BA66F94A}" type="presParOf" srcId="{B4308910-ECB6-D746-A4ED-D622DEAB6E52}" destId="{3E0E496B-F89A-2444-A096-0335E5ABBBCE}" srcOrd="0" destOrd="0" presId="urn:microsoft.com/office/officeart/2005/8/layout/pyramid1"/>
    <dgm:cxn modelId="{A36BB4BA-5378-F94B-8C7D-6B84F3A8C01F}" type="presParOf" srcId="{B4308910-ECB6-D746-A4ED-D622DEAB6E52}" destId="{193D694C-FBE0-D947-B6CE-E44349E53E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98161-E637-7049-BA60-C0AB4DAF5E9F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00644C28-B8FC-6B4A-8563-C5AA90710ABC}">
      <dgm:prSet phldrT="[Text]" custT="1"/>
      <dgm:spPr>
        <a:gradFill flip="none" rotWithShape="1">
          <a:gsLst>
            <a:gs pos="0">
              <a:srgbClr val="2C7D1D"/>
            </a:gs>
            <a:gs pos="100000">
              <a:srgbClr val="80D970"/>
            </a:gs>
          </a:gsLst>
          <a:lin ang="16200000" scaled="0"/>
          <a:tileRect/>
        </a:gradFill>
      </dgm:spPr>
      <dgm:t>
        <a:bodyPr/>
        <a:lstStyle/>
        <a:p>
          <a:r>
            <a:rPr lang="en-US" sz="1400" dirty="0"/>
            <a:t>Integration</a:t>
          </a:r>
        </a:p>
      </dgm:t>
    </dgm:pt>
    <dgm:pt modelId="{3EBB1AA0-515B-1F43-A773-A97FDD632ED3}" type="parTrans" cxnId="{B5AB9C22-0CFD-5F4E-9CFC-0ACE6ED3C5BD}">
      <dgm:prSet/>
      <dgm:spPr/>
      <dgm:t>
        <a:bodyPr/>
        <a:lstStyle/>
        <a:p>
          <a:endParaRPr lang="en-US" sz="2000"/>
        </a:p>
      </dgm:t>
    </dgm:pt>
    <dgm:pt modelId="{20E70B2F-3A73-BC48-976C-25E50B0A6FFC}" type="sibTrans" cxnId="{B5AB9C22-0CFD-5F4E-9CFC-0ACE6ED3C5BD}">
      <dgm:prSet/>
      <dgm:spPr/>
      <dgm:t>
        <a:bodyPr/>
        <a:lstStyle/>
        <a:p>
          <a:endParaRPr lang="en-US" sz="2000"/>
        </a:p>
      </dgm:t>
    </dgm:pt>
    <dgm:pt modelId="{2E86806D-71DD-CA4D-A2DE-1859FAFC7FD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2C7D1D"/>
            </a:gs>
            <a:gs pos="100000">
              <a:srgbClr val="80D970"/>
            </a:gs>
          </a:gsLst>
          <a:lin ang="16200000" scaled="0"/>
          <a:tileRect/>
        </a:gradFill>
      </dgm:spPr>
      <dgm:t>
        <a:bodyPr tIns="0" bIns="0"/>
        <a:lstStyle/>
        <a:p>
          <a:r>
            <a:rPr lang="en-US" sz="1400" dirty="0" err="1"/>
            <a:t>Synergetization</a:t>
          </a:r>
          <a:endParaRPr lang="en-US" sz="1400" dirty="0"/>
        </a:p>
      </dgm:t>
    </dgm:pt>
    <dgm:pt modelId="{3CDC6E48-0646-AD48-A4BB-0D1092F8C3BE}" type="parTrans" cxnId="{E19C9EC3-079D-1A44-8C22-0C9F073B1095}">
      <dgm:prSet/>
      <dgm:spPr/>
      <dgm:t>
        <a:bodyPr/>
        <a:lstStyle/>
        <a:p>
          <a:endParaRPr lang="en-US" sz="2000"/>
        </a:p>
      </dgm:t>
    </dgm:pt>
    <dgm:pt modelId="{A8223546-19EC-9E49-AD72-1F2DE73286D3}" type="sibTrans" cxnId="{E19C9EC3-079D-1A44-8C22-0C9F073B1095}">
      <dgm:prSet/>
      <dgm:spPr/>
      <dgm:t>
        <a:bodyPr/>
        <a:lstStyle/>
        <a:p>
          <a:endParaRPr lang="en-US" sz="2000"/>
        </a:p>
      </dgm:t>
    </dgm:pt>
    <dgm:pt modelId="{E8752FC1-491D-B24F-878E-7B27A0993F36}">
      <dgm:prSet phldrT="[Text]" custT="1"/>
      <dgm:spPr>
        <a:gradFill flip="none" rotWithShape="1">
          <a:gsLst>
            <a:gs pos="0">
              <a:srgbClr val="2C7D1D"/>
            </a:gs>
            <a:gs pos="100000">
              <a:srgbClr val="80D970"/>
            </a:gs>
          </a:gsLst>
          <a:lin ang="16200000" scaled="0"/>
          <a:tileRect/>
        </a:gradFill>
      </dgm:spPr>
      <dgm:t>
        <a:bodyPr/>
        <a:lstStyle/>
        <a:p>
          <a:r>
            <a:rPr lang="en-US" sz="1400" dirty="0"/>
            <a:t>Habilitation</a:t>
          </a:r>
        </a:p>
      </dgm:t>
    </dgm:pt>
    <dgm:pt modelId="{B67F942F-7038-FA4F-8E74-DC8769FF754D}" type="parTrans" cxnId="{2AF8B2E8-A6CB-0943-8BF0-733F9622F638}">
      <dgm:prSet/>
      <dgm:spPr/>
      <dgm:t>
        <a:bodyPr/>
        <a:lstStyle/>
        <a:p>
          <a:endParaRPr lang="en-US" sz="2000"/>
        </a:p>
      </dgm:t>
    </dgm:pt>
    <dgm:pt modelId="{E40B4A82-B760-8B4A-BDF4-7B6B3CDB9912}" type="sibTrans" cxnId="{2AF8B2E8-A6CB-0943-8BF0-733F9622F638}">
      <dgm:prSet/>
      <dgm:spPr/>
      <dgm:t>
        <a:bodyPr/>
        <a:lstStyle/>
        <a:p>
          <a:endParaRPr lang="en-US" sz="2000"/>
        </a:p>
      </dgm:t>
    </dgm:pt>
    <dgm:pt modelId="{DA5B7626-EE35-C640-B44B-6160753CA89B}">
      <dgm:prSet phldrT="[Text]" custT="1"/>
      <dgm:spPr>
        <a:gradFill rotWithShape="0">
          <a:gsLst>
            <a:gs pos="1000">
              <a:srgbClr val="DC9700"/>
            </a:gs>
            <a:gs pos="100000">
              <a:srgbClr val="FFC105"/>
            </a:gs>
          </a:gsLst>
        </a:gradFill>
      </dgm:spPr>
      <dgm:t>
        <a:bodyPr/>
        <a:lstStyle/>
        <a:p>
          <a:r>
            <a:rPr lang="en-US" sz="1400" dirty="0"/>
            <a:t>Motivation</a:t>
          </a:r>
        </a:p>
      </dgm:t>
    </dgm:pt>
    <dgm:pt modelId="{781BEF34-1071-3246-8137-8CC5F3904E5B}" type="parTrans" cxnId="{8059A679-DD42-804B-ABE6-A0575D216131}">
      <dgm:prSet/>
      <dgm:spPr/>
      <dgm:t>
        <a:bodyPr/>
        <a:lstStyle/>
        <a:p>
          <a:endParaRPr lang="en-US" sz="2000"/>
        </a:p>
      </dgm:t>
    </dgm:pt>
    <dgm:pt modelId="{254449DA-7B96-8843-BDEB-D22B3A50D950}" type="sibTrans" cxnId="{8059A679-DD42-804B-ABE6-A0575D216131}">
      <dgm:prSet/>
      <dgm:spPr/>
      <dgm:t>
        <a:bodyPr/>
        <a:lstStyle/>
        <a:p>
          <a:endParaRPr lang="en-US" sz="2000"/>
        </a:p>
      </dgm:t>
    </dgm:pt>
    <dgm:pt modelId="{BC5BF151-6F10-8549-8F0E-B93F8721AFF4}">
      <dgm:prSet phldrT="[Text]" custT="1"/>
      <dgm:spPr>
        <a:gradFill rotWithShape="0">
          <a:gsLst>
            <a:gs pos="1000">
              <a:srgbClr val="DC9700"/>
            </a:gs>
            <a:gs pos="100000">
              <a:srgbClr val="FFC105"/>
            </a:gs>
          </a:gsLst>
        </a:gradFill>
      </dgm:spPr>
      <dgm:t>
        <a:bodyPr/>
        <a:lstStyle/>
        <a:p>
          <a:r>
            <a:rPr lang="en-US" sz="1400" dirty="0"/>
            <a:t>Orientation</a:t>
          </a:r>
        </a:p>
      </dgm:t>
    </dgm:pt>
    <dgm:pt modelId="{3083AF45-3AFC-3F48-AB33-6934C747FDDB}" type="parTrans" cxnId="{26CACD5F-0C0B-6742-9314-4216AE254BF0}">
      <dgm:prSet/>
      <dgm:spPr/>
      <dgm:t>
        <a:bodyPr/>
        <a:lstStyle/>
        <a:p>
          <a:endParaRPr lang="en-US" sz="2000"/>
        </a:p>
      </dgm:t>
    </dgm:pt>
    <dgm:pt modelId="{5C0D5A27-CFE2-6146-9BAA-9B532AE0D0D0}" type="sibTrans" cxnId="{26CACD5F-0C0B-6742-9314-4216AE254BF0}">
      <dgm:prSet/>
      <dgm:spPr/>
      <dgm:t>
        <a:bodyPr/>
        <a:lstStyle/>
        <a:p>
          <a:endParaRPr lang="en-US" sz="2000"/>
        </a:p>
      </dgm:t>
    </dgm:pt>
    <dgm:pt modelId="{7B5694F9-8EEE-CD45-BBEF-0B9EB738EDF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/>
            <a:t>Definition</a:t>
          </a:r>
        </a:p>
      </dgm:t>
    </dgm:pt>
    <dgm:pt modelId="{3F5C3F47-8F0D-C744-99AA-0268C9FB4400}" type="parTrans" cxnId="{9DEBCFF6-7E22-0C48-8089-B1678CDDDB6C}">
      <dgm:prSet/>
      <dgm:spPr/>
      <dgm:t>
        <a:bodyPr/>
        <a:lstStyle/>
        <a:p>
          <a:endParaRPr lang="en-US" sz="2000"/>
        </a:p>
      </dgm:t>
    </dgm:pt>
    <dgm:pt modelId="{EC67B5EA-FC3C-EA49-85A9-38372C5B11D7}" type="sibTrans" cxnId="{9DEBCFF6-7E22-0C48-8089-B1678CDDDB6C}">
      <dgm:prSet/>
      <dgm:spPr/>
      <dgm:t>
        <a:bodyPr/>
        <a:lstStyle/>
        <a:p>
          <a:endParaRPr lang="en-US" sz="2000"/>
        </a:p>
      </dgm:t>
    </dgm:pt>
    <dgm:pt modelId="{77FFA999-8B80-B141-B319-2DC5121D3529}" type="pres">
      <dgm:prSet presAssocID="{95098161-E637-7049-BA60-C0AB4DAF5E9F}" presName="Name0" presStyleCnt="0">
        <dgm:presLayoutVars>
          <dgm:dir/>
          <dgm:animLvl val="lvl"/>
          <dgm:resizeHandles val="exact"/>
        </dgm:presLayoutVars>
      </dgm:prSet>
      <dgm:spPr/>
    </dgm:pt>
    <dgm:pt modelId="{1A5506AD-A243-2D41-8F70-DCD5EB38DA18}" type="pres">
      <dgm:prSet presAssocID="{00644C28-B8FC-6B4A-8563-C5AA90710ABC}" presName="Name8" presStyleCnt="0"/>
      <dgm:spPr/>
    </dgm:pt>
    <dgm:pt modelId="{6C4823E3-61B0-3B4D-AE75-C2F669A0B1E8}" type="pres">
      <dgm:prSet presAssocID="{00644C28-B8FC-6B4A-8563-C5AA90710ABC}" presName="level" presStyleLbl="node1" presStyleIdx="0" presStyleCnt="6">
        <dgm:presLayoutVars>
          <dgm:chMax val="1"/>
          <dgm:bulletEnabled val="1"/>
        </dgm:presLayoutVars>
      </dgm:prSet>
      <dgm:spPr/>
    </dgm:pt>
    <dgm:pt modelId="{2A2A1913-E03B-0A4C-8983-14D8E6854B04}" type="pres">
      <dgm:prSet presAssocID="{00644C28-B8FC-6B4A-8563-C5AA90710A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D3D58B-540D-0B4D-A698-58C2B0292091}" type="pres">
      <dgm:prSet presAssocID="{2E86806D-71DD-CA4D-A2DE-1859FAFC7FDB}" presName="Name8" presStyleCnt="0"/>
      <dgm:spPr/>
    </dgm:pt>
    <dgm:pt modelId="{F5C47C7C-F22E-5745-9FF3-8E8113C17EE8}" type="pres">
      <dgm:prSet presAssocID="{2E86806D-71DD-CA4D-A2DE-1859FAFC7FDB}" presName="level" presStyleLbl="node1" presStyleIdx="1" presStyleCnt="6">
        <dgm:presLayoutVars>
          <dgm:chMax val="1"/>
          <dgm:bulletEnabled val="1"/>
        </dgm:presLayoutVars>
      </dgm:prSet>
      <dgm:spPr/>
    </dgm:pt>
    <dgm:pt modelId="{471F034A-26A6-5C42-9AA1-EE3AF3C79E8E}" type="pres">
      <dgm:prSet presAssocID="{2E86806D-71DD-CA4D-A2DE-1859FAFC7F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A3E1CF-2367-D348-9EA1-6831052B9446}" type="pres">
      <dgm:prSet presAssocID="{E8752FC1-491D-B24F-878E-7B27A0993F36}" presName="Name8" presStyleCnt="0"/>
      <dgm:spPr/>
    </dgm:pt>
    <dgm:pt modelId="{5E181FBA-F664-6B48-BDE0-BF8485876CD3}" type="pres">
      <dgm:prSet presAssocID="{E8752FC1-491D-B24F-878E-7B27A0993F36}" presName="level" presStyleLbl="node1" presStyleIdx="2" presStyleCnt="6">
        <dgm:presLayoutVars>
          <dgm:chMax val="1"/>
          <dgm:bulletEnabled val="1"/>
        </dgm:presLayoutVars>
      </dgm:prSet>
      <dgm:spPr/>
    </dgm:pt>
    <dgm:pt modelId="{0D08230A-6AD0-2B41-BF87-AE86F274EEE3}" type="pres">
      <dgm:prSet presAssocID="{E8752FC1-491D-B24F-878E-7B27A0993F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1A224B-50CC-B54B-908E-6118EBBD8076}" type="pres">
      <dgm:prSet presAssocID="{DA5B7626-EE35-C640-B44B-6160753CA89B}" presName="Name8" presStyleCnt="0"/>
      <dgm:spPr/>
    </dgm:pt>
    <dgm:pt modelId="{8F820B19-D61C-B247-A620-06225BB7DFA1}" type="pres">
      <dgm:prSet presAssocID="{DA5B7626-EE35-C640-B44B-6160753CA89B}" presName="level" presStyleLbl="node1" presStyleIdx="3" presStyleCnt="6">
        <dgm:presLayoutVars>
          <dgm:chMax val="1"/>
          <dgm:bulletEnabled val="1"/>
        </dgm:presLayoutVars>
      </dgm:prSet>
      <dgm:spPr/>
    </dgm:pt>
    <dgm:pt modelId="{567FA3C0-EAF2-8F47-9CFA-CE0A0C0DC33F}" type="pres">
      <dgm:prSet presAssocID="{DA5B7626-EE35-C640-B44B-6160753CA8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491244-7400-B043-9703-5F19EA661BED}" type="pres">
      <dgm:prSet presAssocID="{BC5BF151-6F10-8549-8F0E-B93F8721AFF4}" presName="Name8" presStyleCnt="0"/>
      <dgm:spPr/>
    </dgm:pt>
    <dgm:pt modelId="{7AE28275-8189-304B-BDE5-5E5C671D1A55}" type="pres">
      <dgm:prSet presAssocID="{BC5BF151-6F10-8549-8F0E-B93F8721AFF4}" presName="level" presStyleLbl="node1" presStyleIdx="4" presStyleCnt="6">
        <dgm:presLayoutVars>
          <dgm:chMax val="1"/>
          <dgm:bulletEnabled val="1"/>
        </dgm:presLayoutVars>
      </dgm:prSet>
      <dgm:spPr/>
    </dgm:pt>
    <dgm:pt modelId="{06C17BD8-892F-BB41-87CF-5D922E430906}" type="pres">
      <dgm:prSet presAssocID="{BC5BF151-6F10-8549-8F0E-B93F8721AF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EDB3D2-1944-0F46-9BB0-8285AE6DD0AA}" type="pres">
      <dgm:prSet presAssocID="{7B5694F9-8EEE-CD45-BBEF-0B9EB738EDF4}" presName="Name8" presStyleCnt="0"/>
      <dgm:spPr/>
    </dgm:pt>
    <dgm:pt modelId="{2B843B4D-9D9C-0F40-8A45-031B67D433C2}" type="pres">
      <dgm:prSet presAssocID="{7B5694F9-8EEE-CD45-BBEF-0B9EB738EDF4}" presName="level" presStyleLbl="node1" presStyleIdx="5" presStyleCnt="6" custLinFactNeighborX="6690" custLinFactNeighborY="0">
        <dgm:presLayoutVars>
          <dgm:chMax val="1"/>
          <dgm:bulletEnabled val="1"/>
        </dgm:presLayoutVars>
      </dgm:prSet>
      <dgm:spPr/>
    </dgm:pt>
    <dgm:pt modelId="{A43E12FA-7480-EB48-B3E5-17A52D8B8888}" type="pres">
      <dgm:prSet presAssocID="{7B5694F9-8EEE-CD45-BBEF-0B9EB738EDF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5AB9C22-0CFD-5F4E-9CFC-0ACE6ED3C5BD}" srcId="{95098161-E637-7049-BA60-C0AB4DAF5E9F}" destId="{00644C28-B8FC-6B4A-8563-C5AA90710ABC}" srcOrd="0" destOrd="0" parTransId="{3EBB1AA0-515B-1F43-A773-A97FDD632ED3}" sibTransId="{20E70B2F-3A73-BC48-976C-25E50B0A6FFC}"/>
    <dgm:cxn modelId="{5A307633-1785-AB4A-988B-E0BB1434368D}" type="presOf" srcId="{E8752FC1-491D-B24F-878E-7B27A0993F36}" destId="{5E181FBA-F664-6B48-BDE0-BF8485876CD3}" srcOrd="0" destOrd="0" presId="urn:microsoft.com/office/officeart/2005/8/layout/pyramid1"/>
    <dgm:cxn modelId="{B6B5665F-D1C2-2246-B4FD-3FE825C86854}" type="presOf" srcId="{DA5B7626-EE35-C640-B44B-6160753CA89B}" destId="{8F820B19-D61C-B247-A620-06225BB7DFA1}" srcOrd="0" destOrd="0" presId="urn:microsoft.com/office/officeart/2005/8/layout/pyramid1"/>
    <dgm:cxn modelId="{26CACD5F-0C0B-6742-9314-4216AE254BF0}" srcId="{95098161-E637-7049-BA60-C0AB4DAF5E9F}" destId="{BC5BF151-6F10-8549-8F0E-B93F8721AFF4}" srcOrd="4" destOrd="0" parTransId="{3083AF45-3AFC-3F48-AB33-6934C747FDDB}" sibTransId="{5C0D5A27-CFE2-6146-9BAA-9B532AE0D0D0}"/>
    <dgm:cxn modelId="{F1EE2643-7727-8A4C-970D-0BD28E70CC22}" type="presOf" srcId="{2E86806D-71DD-CA4D-A2DE-1859FAFC7FDB}" destId="{F5C47C7C-F22E-5745-9FF3-8E8113C17EE8}" srcOrd="0" destOrd="0" presId="urn:microsoft.com/office/officeart/2005/8/layout/pyramid1"/>
    <dgm:cxn modelId="{5C6CC948-7E0E-BA4E-A194-EFA2B1197A5D}" type="presOf" srcId="{BC5BF151-6F10-8549-8F0E-B93F8721AFF4}" destId="{7AE28275-8189-304B-BDE5-5E5C671D1A55}" srcOrd="0" destOrd="0" presId="urn:microsoft.com/office/officeart/2005/8/layout/pyramid1"/>
    <dgm:cxn modelId="{8059A679-DD42-804B-ABE6-A0575D216131}" srcId="{95098161-E637-7049-BA60-C0AB4DAF5E9F}" destId="{DA5B7626-EE35-C640-B44B-6160753CA89B}" srcOrd="3" destOrd="0" parTransId="{781BEF34-1071-3246-8137-8CC5F3904E5B}" sibTransId="{254449DA-7B96-8843-BDEB-D22B3A50D950}"/>
    <dgm:cxn modelId="{64094082-EAD2-2140-A91C-86D4AC6800DF}" type="presOf" srcId="{00644C28-B8FC-6B4A-8563-C5AA90710ABC}" destId="{2A2A1913-E03B-0A4C-8983-14D8E6854B04}" srcOrd="1" destOrd="0" presId="urn:microsoft.com/office/officeart/2005/8/layout/pyramid1"/>
    <dgm:cxn modelId="{6FEC3086-FC98-2A4F-B6B2-5DE2E39D1511}" type="presOf" srcId="{2E86806D-71DD-CA4D-A2DE-1859FAFC7FDB}" destId="{471F034A-26A6-5C42-9AA1-EE3AF3C79E8E}" srcOrd="1" destOrd="0" presId="urn:microsoft.com/office/officeart/2005/8/layout/pyramid1"/>
    <dgm:cxn modelId="{FCB9D296-B80A-4441-B326-7194CBD747BF}" type="presOf" srcId="{BC5BF151-6F10-8549-8F0E-B93F8721AFF4}" destId="{06C17BD8-892F-BB41-87CF-5D922E430906}" srcOrd="1" destOrd="0" presId="urn:microsoft.com/office/officeart/2005/8/layout/pyramid1"/>
    <dgm:cxn modelId="{A672EB96-0D57-E246-A6E7-F411005E0252}" type="presOf" srcId="{7B5694F9-8EEE-CD45-BBEF-0B9EB738EDF4}" destId="{A43E12FA-7480-EB48-B3E5-17A52D8B8888}" srcOrd="1" destOrd="0" presId="urn:microsoft.com/office/officeart/2005/8/layout/pyramid1"/>
    <dgm:cxn modelId="{E19C9EC3-079D-1A44-8C22-0C9F073B1095}" srcId="{95098161-E637-7049-BA60-C0AB4DAF5E9F}" destId="{2E86806D-71DD-CA4D-A2DE-1859FAFC7FDB}" srcOrd="1" destOrd="0" parTransId="{3CDC6E48-0646-AD48-A4BB-0D1092F8C3BE}" sibTransId="{A8223546-19EC-9E49-AD72-1F2DE73286D3}"/>
    <dgm:cxn modelId="{5E0FADC6-4C01-4C43-8567-CF0BF7295606}" type="presOf" srcId="{95098161-E637-7049-BA60-C0AB4DAF5E9F}" destId="{77FFA999-8B80-B141-B319-2DC5121D3529}" srcOrd="0" destOrd="0" presId="urn:microsoft.com/office/officeart/2005/8/layout/pyramid1"/>
    <dgm:cxn modelId="{C6F70FD4-5B2B-0145-AD2B-7F7CF06EA7F3}" type="presOf" srcId="{00644C28-B8FC-6B4A-8563-C5AA90710ABC}" destId="{6C4823E3-61B0-3B4D-AE75-C2F669A0B1E8}" srcOrd="0" destOrd="0" presId="urn:microsoft.com/office/officeart/2005/8/layout/pyramid1"/>
    <dgm:cxn modelId="{DB8A97E7-C2A7-B64C-892C-5302FA9F2942}" type="presOf" srcId="{7B5694F9-8EEE-CD45-BBEF-0B9EB738EDF4}" destId="{2B843B4D-9D9C-0F40-8A45-031B67D433C2}" srcOrd="0" destOrd="0" presId="urn:microsoft.com/office/officeart/2005/8/layout/pyramid1"/>
    <dgm:cxn modelId="{2AF8B2E8-A6CB-0943-8BF0-733F9622F638}" srcId="{95098161-E637-7049-BA60-C0AB4DAF5E9F}" destId="{E8752FC1-491D-B24F-878E-7B27A0993F36}" srcOrd="2" destOrd="0" parTransId="{B67F942F-7038-FA4F-8E74-DC8769FF754D}" sibTransId="{E40B4A82-B760-8B4A-BDF4-7B6B3CDB9912}"/>
    <dgm:cxn modelId="{9DEBCFF6-7E22-0C48-8089-B1678CDDDB6C}" srcId="{95098161-E637-7049-BA60-C0AB4DAF5E9F}" destId="{7B5694F9-8EEE-CD45-BBEF-0B9EB738EDF4}" srcOrd="5" destOrd="0" parTransId="{3F5C3F47-8F0D-C744-99AA-0268C9FB4400}" sibTransId="{EC67B5EA-FC3C-EA49-85A9-38372C5B11D7}"/>
    <dgm:cxn modelId="{362FE9F8-B84C-B240-B848-DA22576E8AF7}" type="presOf" srcId="{DA5B7626-EE35-C640-B44B-6160753CA89B}" destId="{567FA3C0-EAF2-8F47-9CFA-CE0A0C0DC33F}" srcOrd="1" destOrd="0" presId="urn:microsoft.com/office/officeart/2005/8/layout/pyramid1"/>
    <dgm:cxn modelId="{0E4DC1F9-ABE6-A24B-89F2-BEC144272461}" type="presOf" srcId="{E8752FC1-491D-B24F-878E-7B27A0993F36}" destId="{0D08230A-6AD0-2B41-BF87-AE86F274EEE3}" srcOrd="1" destOrd="0" presId="urn:microsoft.com/office/officeart/2005/8/layout/pyramid1"/>
    <dgm:cxn modelId="{93EF33CA-7999-F04A-980A-1638554B00F0}" type="presParOf" srcId="{77FFA999-8B80-B141-B319-2DC5121D3529}" destId="{1A5506AD-A243-2D41-8F70-DCD5EB38DA18}" srcOrd="0" destOrd="0" presId="urn:microsoft.com/office/officeart/2005/8/layout/pyramid1"/>
    <dgm:cxn modelId="{11145A31-D4F7-974C-93CA-EF77BF59E345}" type="presParOf" srcId="{1A5506AD-A243-2D41-8F70-DCD5EB38DA18}" destId="{6C4823E3-61B0-3B4D-AE75-C2F669A0B1E8}" srcOrd="0" destOrd="0" presId="urn:microsoft.com/office/officeart/2005/8/layout/pyramid1"/>
    <dgm:cxn modelId="{74B8A0ED-4D94-8643-962B-B1653654EC0E}" type="presParOf" srcId="{1A5506AD-A243-2D41-8F70-DCD5EB38DA18}" destId="{2A2A1913-E03B-0A4C-8983-14D8E6854B04}" srcOrd="1" destOrd="0" presId="urn:microsoft.com/office/officeart/2005/8/layout/pyramid1"/>
    <dgm:cxn modelId="{A7B8A7AC-85EF-7C49-9A8A-6C32970BA091}" type="presParOf" srcId="{77FFA999-8B80-B141-B319-2DC5121D3529}" destId="{12D3D58B-540D-0B4D-A698-58C2B0292091}" srcOrd="1" destOrd="0" presId="urn:microsoft.com/office/officeart/2005/8/layout/pyramid1"/>
    <dgm:cxn modelId="{E8E52C85-EA2E-FD49-BF7B-CDEC6E40782D}" type="presParOf" srcId="{12D3D58B-540D-0B4D-A698-58C2B0292091}" destId="{F5C47C7C-F22E-5745-9FF3-8E8113C17EE8}" srcOrd="0" destOrd="0" presId="urn:microsoft.com/office/officeart/2005/8/layout/pyramid1"/>
    <dgm:cxn modelId="{7342B3D6-3DAA-8B41-9248-3F6C4D684758}" type="presParOf" srcId="{12D3D58B-540D-0B4D-A698-58C2B0292091}" destId="{471F034A-26A6-5C42-9AA1-EE3AF3C79E8E}" srcOrd="1" destOrd="0" presId="urn:microsoft.com/office/officeart/2005/8/layout/pyramid1"/>
    <dgm:cxn modelId="{2E535D23-7D22-8B42-B90B-345273B82981}" type="presParOf" srcId="{77FFA999-8B80-B141-B319-2DC5121D3529}" destId="{F7A3E1CF-2367-D348-9EA1-6831052B9446}" srcOrd="2" destOrd="0" presId="urn:microsoft.com/office/officeart/2005/8/layout/pyramid1"/>
    <dgm:cxn modelId="{9834AD15-4DBD-4645-BF62-F799C34D534B}" type="presParOf" srcId="{F7A3E1CF-2367-D348-9EA1-6831052B9446}" destId="{5E181FBA-F664-6B48-BDE0-BF8485876CD3}" srcOrd="0" destOrd="0" presId="urn:microsoft.com/office/officeart/2005/8/layout/pyramid1"/>
    <dgm:cxn modelId="{64152953-5225-E944-B41C-A8EB9D3AA7B4}" type="presParOf" srcId="{F7A3E1CF-2367-D348-9EA1-6831052B9446}" destId="{0D08230A-6AD0-2B41-BF87-AE86F274EEE3}" srcOrd="1" destOrd="0" presId="urn:microsoft.com/office/officeart/2005/8/layout/pyramid1"/>
    <dgm:cxn modelId="{A485ADCA-51F8-C449-B67F-583549E09FE8}" type="presParOf" srcId="{77FFA999-8B80-B141-B319-2DC5121D3529}" destId="{1F1A224B-50CC-B54B-908E-6118EBBD8076}" srcOrd="3" destOrd="0" presId="urn:microsoft.com/office/officeart/2005/8/layout/pyramid1"/>
    <dgm:cxn modelId="{628C4103-16A0-AA44-9AF3-1E4855D57033}" type="presParOf" srcId="{1F1A224B-50CC-B54B-908E-6118EBBD8076}" destId="{8F820B19-D61C-B247-A620-06225BB7DFA1}" srcOrd="0" destOrd="0" presId="urn:microsoft.com/office/officeart/2005/8/layout/pyramid1"/>
    <dgm:cxn modelId="{E4116BFF-301E-534F-A08D-0AAB335A6D1C}" type="presParOf" srcId="{1F1A224B-50CC-B54B-908E-6118EBBD8076}" destId="{567FA3C0-EAF2-8F47-9CFA-CE0A0C0DC33F}" srcOrd="1" destOrd="0" presId="urn:microsoft.com/office/officeart/2005/8/layout/pyramid1"/>
    <dgm:cxn modelId="{F7F442C9-31C6-0747-ACA5-2E6031BF7268}" type="presParOf" srcId="{77FFA999-8B80-B141-B319-2DC5121D3529}" destId="{34491244-7400-B043-9703-5F19EA661BED}" srcOrd="4" destOrd="0" presId="urn:microsoft.com/office/officeart/2005/8/layout/pyramid1"/>
    <dgm:cxn modelId="{E783E59E-C149-2D48-984A-EE5B86C386AE}" type="presParOf" srcId="{34491244-7400-B043-9703-5F19EA661BED}" destId="{7AE28275-8189-304B-BDE5-5E5C671D1A55}" srcOrd="0" destOrd="0" presId="urn:microsoft.com/office/officeart/2005/8/layout/pyramid1"/>
    <dgm:cxn modelId="{62F2693E-4AAE-874E-BAAD-2678AEFC18D2}" type="presParOf" srcId="{34491244-7400-B043-9703-5F19EA661BED}" destId="{06C17BD8-892F-BB41-87CF-5D922E430906}" srcOrd="1" destOrd="0" presId="urn:microsoft.com/office/officeart/2005/8/layout/pyramid1"/>
    <dgm:cxn modelId="{3BC87C26-50E7-E34B-9251-F6B0EF132DE7}" type="presParOf" srcId="{77FFA999-8B80-B141-B319-2DC5121D3529}" destId="{84EDB3D2-1944-0F46-9BB0-8285AE6DD0AA}" srcOrd="5" destOrd="0" presId="urn:microsoft.com/office/officeart/2005/8/layout/pyramid1"/>
    <dgm:cxn modelId="{566F3F4B-EC79-514F-9976-A1115B8BDE72}" type="presParOf" srcId="{84EDB3D2-1944-0F46-9BB0-8285AE6DD0AA}" destId="{2B843B4D-9D9C-0F40-8A45-031B67D433C2}" srcOrd="0" destOrd="0" presId="urn:microsoft.com/office/officeart/2005/8/layout/pyramid1"/>
    <dgm:cxn modelId="{412F086A-26AE-3D42-8C0F-8F1CDFB45BCF}" type="presParOf" srcId="{84EDB3D2-1944-0F46-9BB0-8285AE6DD0AA}" destId="{A43E12FA-7480-EB48-B3E5-17A52D8B888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23212-7B0E-1448-AA90-F64A0334A140}">
      <dsp:nvSpPr>
        <dsp:cNvPr id="0" name=""/>
        <dsp:cNvSpPr/>
      </dsp:nvSpPr>
      <dsp:spPr>
        <a:xfrm>
          <a:off x="1371599" y="0"/>
          <a:ext cx="914400" cy="1247576"/>
        </a:xfrm>
        <a:prstGeom prst="trapezoid">
          <a:avLst>
            <a:gd name="adj" fmla="val 50000"/>
          </a:avLst>
        </a:prstGeom>
        <a:gradFill rotWithShape="0">
          <a:gsLst>
            <a:gs pos="0">
              <a:srgbClr val="2C7D1D"/>
            </a:gs>
            <a:gs pos="100000">
              <a:srgbClr val="80D97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Dynamics</a:t>
          </a:r>
        </a:p>
      </dsp:txBody>
      <dsp:txXfrm>
        <a:off x="1371599" y="0"/>
        <a:ext cx="914400" cy="1247576"/>
      </dsp:txXfrm>
    </dsp:sp>
    <dsp:sp modelId="{030317B0-778D-0D46-B0DF-9DAEECBAC3A4}">
      <dsp:nvSpPr>
        <dsp:cNvPr id="0" name=""/>
        <dsp:cNvSpPr/>
      </dsp:nvSpPr>
      <dsp:spPr>
        <a:xfrm>
          <a:off x="914400" y="1247576"/>
          <a:ext cx="1828800" cy="1247576"/>
        </a:xfrm>
        <a:prstGeom prst="trapezoid">
          <a:avLst>
            <a:gd name="adj" fmla="val 36647"/>
          </a:avLst>
        </a:prstGeom>
        <a:gradFill rotWithShape="0">
          <a:gsLst>
            <a:gs pos="0">
              <a:srgbClr val="DC9700"/>
            </a:gs>
            <a:gs pos="100000">
              <a:srgbClr val="FFC10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Stability</a:t>
          </a:r>
        </a:p>
      </dsp:txBody>
      <dsp:txXfrm>
        <a:off x="1234439" y="1247576"/>
        <a:ext cx="1188720" cy="1247576"/>
      </dsp:txXfrm>
    </dsp:sp>
    <dsp:sp modelId="{74368792-5F3A-8A45-B6DD-4623675BE83C}">
      <dsp:nvSpPr>
        <dsp:cNvPr id="0" name=""/>
        <dsp:cNvSpPr/>
      </dsp:nvSpPr>
      <dsp:spPr>
        <a:xfrm>
          <a:off x="457200" y="2495153"/>
          <a:ext cx="2743199" cy="1247576"/>
        </a:xfrm>
        <a:prstGeom prst="trapezoid">
          <a:avLst>
            <a:gd name="adj" fmla="val 36647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Effectivity</a:t>
          </a:r>
          <a:endParaRPr lang="en-US" sz="1600" kern="1200" dirty="0"/>
        </a:p>
      </dsp:txBody>
      <dsp:txXfrm>
        <a:off x="937259" y="2495153"/>
        <a:ext cx="1783080" cy="1247576"/>
      </dsp:txXfrm>
    </dsp:sp>
    <dsp:sp modelId="{3E0E496B-F89A-2444-A096-0335E5ABBBCE}">
      <dsp:nvSpPr>
        <dsp:cNvPr id="0" name=""/>
        <dsp:cNvSpPr/>
      </dsp:nvSpPr>
      <dsp:spPr>
        <a:xfrm>
          <a:off x="0" y="3742729"/>
          <a:ext cx="3657600" cy="1247576"/>
        </a:xfrm>
        <a:prstGeom prst="trapezoid">
          <a:avLst>
            <a:gd name="adj" fmla="val 36647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Usefulness</a:t>
          </a:r>
        </a:p>
      </dsp:txBody>
      <dsp:txXfrm>
        <a:off x="640079" y="3742729"/>
        <a:ext cx="2377440" cy="1247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23E3-61B0-3B4D-AE75-C2F669A0B1E8}">
      <dsp:nvSpPr>
        <dsp:cNvPr id="0" name=""/>
        <dsp:cNvSpPr/>
      </dsp:nvSpPr>
      <dsp:spPr>
        <a:xfrm>
          <a:off x="1697754" y="0"/>
          <a:ext cx="679101" cy="831717"/>
        </a:xfrm>
        <a:prstGeom prst="trapezoid">
          <a:avLst>
            <a:gd name="adj" fmla="val 50000"/>
          </a:avLst>
        </a:prstGeom>
        <a:gradFill flip="none" rotWithShape="1">
          <a:gsLst>
            <a:gs pos="0">
              <a:srgbClr val="2C7D1D"/>
            </a:gs>
            <a:gs pos="100000">
              <a:srgbClr val="80D970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Integration</a:t>
          </a:r>
        </a:p>
      </dsp:txBody>
      <dsp:txXfrm>
        <a:off x="1697754" y="0"/>
        <a:ext cx="679101" cy="831717"/>
      </dsp:txXfrm>
    </dsp:sp>
    <dsp:sp modelId="{F5C47C7C-F22E-5745-9FF3-8E8113C17EE8}">
      <dsp:nvSpPr>
        <dsp:cNvPr id="0" name=""/>
        <dsp:cNvSpPr/>
      </dsp:nvSpPr>
      <dsp:spPr>
        <a:xfrm>
          <a:off x="1358203" y="831717"/>
          <a:ext cx="1358203" cy="831717"/>
        </a:xfrm>
        <a:prstGeom prst="trapezoid">
          <a:avLst>
            <a:gd name="adj" fmla="val 40825"/>
          </a:avLst>
        </a:prstGeom>
        <a:gradFill flip="none" rotWithShape="1">
          <a:gsLst>
            <a:gs pos="0">
              <a:srgbClr val="2C7D1D"/>
            </a:gs>
            <a:gs pos="100000">
              <a:srgbClr val="80D970"/>
            </a:gs>
          </a:gsLst>
          <a:lin ang="16200000" scaled="0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0" rIns="1778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Synergetization</a:t>
          </a:r>
          <a:endParaRPr lang="en-US" sz="1400" kern="1200" dirty="0"/>
        </a:p>
      </dsp:txBody>
      <dsp:txXfrm>
        <a:off x="1595889" y="831717"/>
        <a:ext cx="882832" cy="831717"/>
      </dsp:txXfrm>
    </dsp:sp>
    <dsp:sp modelId="{5E181FBA-F664-6B48-BDE0-BF8485876CD3}">
      <dsp:nvSpPr>
        <dsp:cNvPr id="0" name=""/>
        <dsp:cNvSpPr/>
      </dsp:nvSpPr>
      <dsp:spPr>
        <a:xfrm>
          <a:off x="1018652" y="1663435"/>
          <a:ext cx="2037305" cy="831717"/>
        </a:xfrm>
        <a:prstGeom prst="trapezoid">
          <a:avLst>
            <a:gd name="adj" fmla="val 40825"/>
          </a:avLst>
        </a:prstGeom>
        <a:gradFill flip="none" rotWithShape="1">
          <a:gsLst>
            <a:gs pos="0">
              <a:srgbClr val="2C7D1D"/>
            </a:gs>
            <a:gs pos="100000">
              <a:srgbClr val="80D970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Habilitation</a:t>
          </a:r>
        </a:p>
      </dsp:txBody>
      <dsp:txXfrm>
        <a:off x="1375181" y="1663435"/>
        <a:ext cx="1324248" cy="831717"/>
      </dsp:txXfrm>
    </dsp:sp>
    <dsp:sp modelId="{8F820B19-D61C-B247-A620-06225BB7DFA1}">
      <dsp:nvSpPr>
        <dsp:cNvPr id="0" name=""/>
        <dsp:cNvSpPr/>
      </dsp:nvSpPr>
      <dsp:spPr>
        <a:xfrm>
          <a:off x="679101" y="2495153"/>
          <a:ext cx="2716407" cy="831717"/>
        </a:xfrm>
        <a:prstGeom prst="trapezoid">
          <a:avLst>
            <a:gd name="adj" fmla="val 40825"/>
          </a:avLst>
        </a:prstGeom>
        <a:gradFill rotWithShape="0">
          <a:gsLst>
            <a:gs pos="1000">
              <a:srgbClr val="DC9700"/>
            </a:gs>
            <a:gs pos="100000">
              <a:srgbClr val="FFC10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Motivation</a:t>
          </a:r>
        </a:p>
      </dsp:txBody>
      <dsp:txXfrm>
        <a:off x="1154473" y="2495153"/>
        <a:ext cx="1765664" cy="831717"/>
      </dsp:txXfrm>
    </dsp:sp>
    <dsp:sp modelId="{7AE28275-8189-304B-BDE5-5E5C671D1A55}">
      <dsp:nvSpPr>
        <dsp:cNvPr id="0" name=""/>
        <dsp:cNvSpPr/>
      </dsp:nvSpPr>
      <dsp:spPr>
        <a:xfrm>
          <a:off x="339550" y="3326870"/>
          <a:ext cx="3395509" cy="831717"/>
        </a:xfrm>
        <a:prstGeom prst="trapezoid">
          <a:avLst>
            <a:gd name="adj" fmla="val 40825"/>
          </a:avLst>
        </a:prstGeom>
        <a:gradFill rotWithShape="0">
          <a:gsLst>
            <a:gs pos="1000">
              <a:srgbClr val="DC9700"/>
            </a:gs>
            <a:gs pos="100000">
              <a:srgbClr val="FFC10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Orientation</a:t>
          </a:r>
        </a:p>
      </dsp:txBody>
      <dsp:txXfrm>
        <a:off x="933765" y="3326870"/>
        <a:ext cx="2207080" cy="831717"/>
      </dsp:txXfrm>
    </dsp:sp>
    <dsp:sp modelId="{2B843B4D-9D9C-0F40-8A45-031B67D433C2}">
      <dsp:nvSpPr>
        <dsp:cNvPr id="0" name=""/>
        <dsp:cNvSpPr/>
      </dsp:nvSpPr>
      <dsp:spPr>
        <a:xfrm>
          <a:off x="0" y="4158588"/>
          <a:ext cx="4074611" cy="831717"/>
        </a:xfrm>
        <a:prstGeom prst="trapezoid">
          <a:avLst>
            <a:gd name="adj" fmla="val 40825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Definition</a:t>
          </a:r>
        </a:p>
      </dsp:txBody>
      <dsp:txXfrm>
        <a:off x="713056" y="4158588"/>
        <a:ext cx="2648497" cy="83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43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69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26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0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020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C564C-3650-4A62-B729-01BBA86AF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282BC8-DAE2-45ED-A90E-23612E54C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2089D0-EB57-4834-81E2-9F6E5A31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576C-7A02-4B42-AF06-31483A52C5CE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47BBC6-0036-4842-A53B-81ECEA4C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A5E2D9-77B8-4474-BAF6-350EBAC2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25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A00D-9BAD-426A-A369-F20E8058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53306-86B9-4FC2-AB51-81C1D9BC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D55317-363C-4606-8399-EFB863E8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576C-7A02-4B42-AF06-31483A52C5CE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45E11-C46A-4A09-BDBC-BF31D22C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EC83D4-ADF1-48FC-A978-A974A1BC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4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3CCFB1DB-5E13-4376-877A-96D85B8550C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1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59BA5-E387-472C-9F5D-4588AB883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4862"/>
          </a:xfrm>
        </p:spPr>
        <p:txBody>
          <a:bodyPr/>
          <a:lstStyle/>
          <a:p>
            <a:r>
              <a:rPr lang="cs-CZ" dirty="0" err="1"/>
              <a:t>Building</a:t>
            </a: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Pyramid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9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Theory of vitality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PV215 - 13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FD7-4EEE-804D-9BB9-2FE363F47D91}" type="slidenum">
              <a:rPr lang="cs-CZ" smtClean="0"/>
              <a:pPr/>
              <a:t>2</a:t>
            </a:fld>
            <a:endParaRPr lang="cs-CZ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765301" y="1417638"/>
          <a:ext cx="3657600" cy="499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301289" y="1417638"/>
          <a:ext cx="4074611" cy="499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ight Arrow 13"/>
          <p:cNvSpPr/>
          <p:nvPr/>
        </p:nvSpPr>
        <p:spPr>
          <a:xfrm rot="1911426">
            <a:off x="5127082" y="5014713"/>
            <a:ext cx="1342829" cy="75264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tasks</a:t>
            </a:r>
          </a:p>
        </p:txBody>
      </p:sp>
      <p:sp>
        <p:nvSpPr>
          <p:cNvPr id="16" name="Left Arrow 15"/>
          <p:cNvSpPr/>
          <p:nvPr/>
        </p:nvSpPr>
        <p:spPr>
          <a:xfrm rot="1578651">
            <a:off x="4333128" y="3479338"/>
            <a:ext cx="2680941" cy="800100"/>
          </a:xfrm>
          <a:prstGeom prst="leftArrow">
            <a:avLst/>
          </a:prstGeom>
          <a:gradFill>
            <a:gsLst>
              <a:gs pos="0">
                <a:srgbClr val="DC9700"/>
              </a:gs>
              <a:gs pos="100000">
                <a:srgbClr val="FFC105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acceptation</a:t>
            </a:r>
          </a:p>
        </p:txBody>
      </p:sp>
      <p:sp>
        <p:nvSpPr>
          <p:cNvPr id="17" name="Left Arrow 16"/>
          <p:cNvSpPr/>
          <p:nvPr/>
        </p:nvSpPr>
        <p:spPr>
          <a:xfrm rot="420952">
            <a:off x="4048708" y="1907858"/>
            <a:ext cx="3704109" cy="800100"/>
          </a:xfrm>
          <a:prstGeom prst="leftArrow">
            <a:avLst/>
          </a:prstGeom>
          <a:gradFill>
            <a:gsLst>
              <a:gs pos="0">
                <a:srgbClr val="2C7D1D"/>
              </a:gs>
              <a:gs pos="100000">
                <a:srgbClr val="A7FF88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58647" y="5244058"/>
            <a:ext cx="983040" cy="1043007"/>
            <a:chOff x="2834647" y="5244057"/>
            <a:chExt cx="983040" cy="1043007"/>
          </a:xfrm>
        </p:grpSpPr>
        <p:sp>
          <p:nvSpPr>
            <p:cNvPr id="18" name="TextBox 17"/>
            <p:cNvSpPr txBox="1"/>
            <p:nvPr/>
          </p:nvSpPr>
          <p:spPr>
            <a:xfrm>
              <a:off x="3110442" y="6010065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subjects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31267" y="5620711"/>
              <a:ext cx="56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needs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34647" y="5244057"/>
              <a:ext cx="7486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products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3208" y="4061426"/>
            <a:ext cx="1094025" cy="983397"/>
            <a:chOff x="2289207" y="4061425"/>
            <a:chExt cx="1094025" cy="983397"/>
          </a:xfrm>
        </p:grpSpPr>
        <p:sp>
          <p:nvSpPr>
            <p:cNvPr id="21" name="TextBox 20"/>
            <p:cNvSpPr txBox="1"/>
            <p:nvPr/>
          </p:nvSpPr>
          <p:spPr>
            <a:xfrm>
              <a:off x="2578460" y="4767823"/>
              <a:ext cx="804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FFFF"/>
                  </a:solidFill>
                </a:rPr>
                <a:t>processes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52257" y="4414624"/>
              <a:ext cx="796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FFFF"/>
                  </a:solidFill>
                </a:rPr>
                <a:t>resources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9207" y="4061425"/>
              <a:ext cx="8256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FFFF"/>
                  </a:solidFill>
                </a:rPr>
                <a:t>structures</a:t>
              </a:r>
            </a:p>
          </p:txBody>
        </p:sp>
      </p:grpSp>
      <p:pic>
        <p:nvPicPr>
          <p:cNvPr id="26" name="Picture 25" descr="fb_acc_y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5571" y="2705755"/>
            <a:ext cx="937060" cy="937060"/>
          </a:xfrm>
          <a:prstGeom prst="rect">
            <a:avLst/>
          </a:prstGeom>
        </p:spPr>
      </p:pic>
      <p:pic>
        <p:nvPicPr>
          <p:cNvPr id="27" name="Picture 26" descr="ff_ini_y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8468" y="1392239"/>
            <a:ext cx="911267" cy="911267"/>
          </a:xfrm>
          <a:prstGeom prst="rect">
            <a:avLst/>
          </a:prstGeom>
        </p:spPr>
      </p:pic>
      <p:pic>
        <p:nvPicPr>
          <p:cNvPr id="28" name="Picture 27" descr="req_pos_y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1449" y="5599368"/>
            <a:ext cx="1222993" cy="12229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58229" y="6573015"/>
            <a:ext cx="715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(C) J. </a:t>
            </a:r>
            <a:r>
              <a:rPr lang="en-US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Plamínek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091529" y="622284"/>
            <a:ext cx="1568812" cy="579222"/>
            <a:chOff x="7567529" y="622284"/>
            <a:chExt cx="1568812" cy="579222"/>
          </a:xfrm>
        </p:grpSpPr>
        <p:sp>
          <p:nvSpPr>
            <p:cNvPr id="30" name="Oval 29"/>
            <p:cNvSpPr/>
            <p:nvPr/>
          </p:nvSpPr>
          <p:spPr>
            <a:xfrm>
              <a:off x="7567529" y="622284"/>
              <a:ext cx="579222" cy="57922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8108651" y="689041"/>
              <a:ext cx="1027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crisis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91529" y="1374408"/>
            <a:ext cx="1578348" cy="579222"/>
            <a:chOff x="7567529" y="1374408"/>
            <a:chExt cx="1578348" cy="579222"/>
          </a:xfrm>
        </p:grpSpPr>
        <p:sp>
          <p:nvSpPr>
            <p:cNvPr id="31" name="Oval 30"/>
            <p:cNvSpPr/>
            <p:nvPr/>
          </p:nvSpPr>
          <p:spPr>
            <a:xfrm>
              <a:off x="7567529" y="1374408"/>
              <a:ext cx="579222" cy="579222"/>
            </a:xfrm>
            <a:prstGeom prst="ellipse">
              <a:avLst/>
            </a:prstGeom>
            <a:gradFill rotWithShape="0">
              <a:gsLst>
                <a:gs pos="0">
                  <a:srgbClr val="DC9700"/>
                </a:gs>
                <a:gs pos="50000">
                  <a:srgbClr val="F5A702"/>
                </a:gs>
                <a:gs pos="100000">
                  <a:srgbClr val="FFC105"/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8118187" y="1474569"/>
              <a:ext cx="1027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eqi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091530" y="2126533"/>
            <a:ext cx="1792371" cy="579222"/>
            <a:chOff x="7567529" y="2126533"/>
            <a:chExt cx="1792371" cy="579222"/>
          </a:xfrm>
        </p:grpSpPr>
        <p:sp>
          <p:nvSpPr>
            <p:cNvPr id="32" name="Oval 31"/>
            <p:cNvSpPr/>
            <p:nvPr/>
          </p:nvSpPr>
          <p:spPr>
            <a:xfrm>
              <a:off x="7567529" y="2126533"/>
              <a:ext cx="579222" cy="579222"/>
            </a:xfrm>
            <a:prstGeom prst="ellipse">
              <a:avLst/>
            </a:prstGeom>
            <a:gradFill rotWithShape="0">
              <a:gsLst>
                <a:gs pos="0">
                  <a:srgbClr val="2C7D1D"/>
                </a:gs>
                <a:gs pos="50000">
                  <a:srgbClr val="80D970"/>
                </a:gs>
                <a:gs pos="100000">
                  <a:srgbClr val="A7FF88"/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8109453" y="2240833"/>
              <a:ext cx="1250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stability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7055" y="4061426"/>
            <a:ext cx="1098253" cy="1595441"/>
            <a:chOff x="3713369" y="4885862"/>
            <a:chExt cx="1103323" cy="1602806"/>
          </a:xfrm>
        </p:grpSpPr>
        <p:sp>
          <p:nvSpPr>
            <p:cNvPr id="45" name="Isosceles Triangle 44"/>
            <p:cNvSpPr/>
            <p:nvPr/>
          </p:nvSpPr>
          <p:spPr>
            <a:xfrm>
              <a:off x="3713369" y="5276977"/>
              <a:ext cx="1103323" cy="12116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telefonista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25684" y="4885862"/>
              <a:ext cx="470908" cy="78223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598275" y="1684636"/>
            <a:ext cx="618918" cy="841223"/>
            <a:chOff x="8098937" y="4989051"/>
            <a:chExt cx="1103323" cy="1499617"/>
          </a:xfrm>
        </p:grpSpPr>
        <p:sp>
          <p:nvSpPr>
            <p:cNvPr id="48" name="Isosceles Triangle 47"/>
            <p:cNvSpPr/>
            <p:nvPr/>
          </p:nvSpPr>
          <p:spPr>
            <a:xfrm>
              <a:off x="8098937" y="5276977"/>
              <a:ext cx="1103323" cy="12116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flag-green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27043" y="4989051"/>
              <a:ext cx="505945" cy="50594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321292" y="2812558"/>
            <a:ext cx="640362" cy="920449"/>
            <a:chOff x="3879534" y="4012282"/>
            <a:chExt cx="1103323" cy="1585904"/>
          </a:xfrm>
        </p:grpSpPr>
        <p:sp>
          <p:nvSpPr>
            <p:cNvPr id="51" name="Isosceles Triangle 50"/>
            <p:cNvSpPr/>
            <p:nvPr/>
          </p:nvSpPr>
          <p:spPr>
            <a:xfrm>
              <a:off x="3879534" y="4386495"/>
              <a:ext cx="1103323" cy="12116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telefonista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01092" y="4012282"/>
              <a:ext cx="470908" cy="782230"/>
            </a:xfrm>
            <a:prstGeom prst="rect">
              <a:avLst/>
            </a:prstGeom>
          </p:spPr>
        </p:pic>
        <p:pic>
          <p:nvPicPr>
            <p:cNvPr id="53" name="Picture 52" descr="flag-green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3124701">
              <a:off x="4458825" y="4273335"/>
              <a:ext cx="505945" cy="5059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3EA116EC-7C7B-4F05-91D8-E5F123F05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6"/>
          <a:stretch/>
        </p:blipFill>
        <p:spPr>
          <a:xfrm>
            <a:off x="6446076" y="419103"/>
            <a:ext cx="4823653" cy="2999644"/>
          </a:xfrm>
          <a:prstGeom prst="rect">
            <a:avLst/>
          </a:prstGeom>
        </p:spPr>
      </p:pic>
      <p:pic>
        <p:nvPicPr>
          <p:cNvPr id="11" name="Obrázek 10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F2F89C08-79AB-458F-9F10-E9999E5D0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/>
          <a:stretch/>
        </p:blipFill>
        <p:spPr>
          <a:xfrm>
            <a:off x="1239452" y="343443"/>
            <a:ext cx="4506472" cy="3085553"/>
          </a:xfrm>
          <a:prstGeom prst="rect">
            <a:avLst/>
          </a:prstGeom>
        </p:spPr>
      </p:pic>
      <p:pic>
        <p:nvPicPr>
          <p:cNvPr id="7" name="Obrázek 6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AD3CFE9-888A-45C0-A5AB-5127B9CEB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8"/>
          <a:stretch/>
        </p:blipFill>
        <p:spPr>
          <a:xfrm>
            <a:off x="1228412" y="3671315"/>
            <a:ext cx="4528552" cy="3068219"/>
          </a:xfrm>
          <a:prstGeom prst="rect">
            <a:avLst/>
          </a:prstGeom>
        </p:spPr>
      </p:pic>
      <p:pic>
        <p:nvPicPr>
          <p:cNvPr id="5" name="Zástupný obsah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60878F46-2F5C-46FD-B61C-DEC63C33BF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>
          <a:xfrm>
            <a:off x="6435036" y="3671316"/>
            <a:ext cx="4528551" cy="32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994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SeSLab</Template>
  <TotalTime>12</TotalTime>
  <Words>44</Words>
  <Application>Microsoft Office PowerPoint</Application>
  <PresentationFormat>Širokoúhlá obrazovka</PresentationFormat>
  <Paragraphs>33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Tahoma</vt:lpstr>
      <vt:lpstr>Wingdings</vt:lpstr>
      <vt:lpstr>Presentation_Seslab</vt:lpstr>
      <vt:lpstr>Building   Pyramid of Culture</vt:lpstr>
      <vt:lpstr>Strategy: Theory of vitality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  Pyramid of Culture</dc:title>
  <dc:creator>Leonard Walletzky</dc:creator>
  <cp:lastModifiedBy>Leonard Walletzky</cp:lastModifiedBy>
  <cp:revision>1</cp:revision>
  <cp:lastPrinted>2022-05-02T07:54:26Z</cp:lastPrinted>
  <dcterms:created xsi:type="dcterms:W3CDTF">2022-05-02T07:45:45Z</dcterms:created>
  <dcterms:modified xsi:type="dcterms:W3CDTF">2022-05-02T07:58:29Z</dcterms:modified>
</cp:coreProperties>
</file>