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3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1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1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7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7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4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7D533-CF10-4F05-B942-4833F8F7B2F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6850-72B9-442E-BD34-E92482CB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6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pm@5.5.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984/_uti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nsole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7095" y="1211775"/>
            <a:ext cx="3088105" cy="52937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Check NPM version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npm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Check node version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node –v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Set NPM version to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/>
              <a:t>npm</a:t>
            </a:r>
            <a:r>
              <a:rPr lang="en-US" sz="1400" dirty="0" smtClean="0"/>
              <a:t> install </a:t>
            </a:r>
            <a:r>
              <a:rPr lang="en-US" sz="1400" dirty="0" smtClean="0">
                <a:hlinkClick r:id="rId2"/>
              </a:rPr>
              <a:t>npm@5.5.1</a:t>
            </a:r>
            <a:endParaRPr lang="en-US" sz="1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Install and use node version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/>
          </a:p>
          <a:p>
            <a:r>
              <a:rPr lang="en-US" sz="1400" dirty="0" err="1" smtClean="0"/>
              <a:t>nvm</a:t>
            </a:r>
            <a:r>
              <a:rPr lang="en-US" sz="1400" dirty="0" smtClean="0"/>
              <a:t> install 8.9.0</a:t>
            </a:r>
          </a:p>
          <a:p>
            <a:r>
              <a:rPr lang="en-US" sz="1400" dirty="0" err="1" smtClean="0"/>
              <a:t>nvm</a:t>
            </a:r>
            <a:r>
              <a:rPr lang="en-US" sz="1400" dirty="0" smtClean="0"/>
              <a:t> use 8.9.0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0168" y="1747496"/>
            <a:ext cx="496503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we need to downgrade or set the node and </a:t>
            </a:r>
            <a:r>
              <a:rPr lang="en-US" dirty="0" err="1" smtClean="0"/>
              <a:t>npm</a:t>
            </a:r>
            <a:r>
              <a:rPr lang="en-US" dirty="0" smtClean="0"/>
              <a:t> version to the one specified in the Prerequisites.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6448927" y="2530096"/>
            <a:ext cx="1243263" cy="5213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node 8.9.0</a:t>
            </a:r>
          </a:p>
          <a:p>
            <a:r>
              <a:rPr lang="en-US" dirty="0" err="1" smtClean="0"/>
              <a:t>npm</a:t>
            </a:r>
            <a:r>
              <a:rPr lang="en-US" dirty="0" smtClean="0"/>
              <a:t> 5.5.1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8967538" y="2530096"/>
            <a:ext cx="1612230" cy="5213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node 12.22.11</a:t>
            </a:r>
          </a:p>
          <a:p>
            <a:r>
              <a:rPr lang="en-US" dirty="0" err="1" smtClean="0"/>
              <a:t>npm</a:t>
            </a:r>
            <a:r>
              <a:rPr lang="en-US" dirty="0" smtClean="0"/>
              <a:t> 8.6.0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705728" y="216568"/>
            <a:ext cx="3986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Nodejs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Npm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874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1511242"/>
            <a:ext cx="488482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Install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CouchDB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sudo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apt update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sudo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apt install -y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couchdb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7285" y="417095"/>
            <a:ext cx="218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CouchDb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52399" y="3251720"/>
            <a:ext cx="546233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Verify the Installation</a:t>
            </a:r>
          </a:p>
          <a:p>
            <a:endParaRPr lang="en-US" b="1" dirty="0"/>
          </a:p>
          <a:p>
            <a:r>
              <a:rPr lang="en-US" sz="1400" b="1" dirty="0" smtClean="0"/>
              <a:t>Edit host file:</a:t>
            </a:r>
          </a:p>
          <a:p>
            <a:r>
              <a:rPr lang="en-US" b="1" dirty="0" err="1"/>
              <a:t>g</a:t>
            </a:r>
            <a:r>
              <a:rPr lang="en-US" b="1" dirty="0" err="1" smtClean="0"/>
              <a:t>edit</a:t>
            </a:r>
            <a:r>
              <a:rPr lang="en-US" b="1" dirty="0" smtClean="0"/>
              <a:t>/</a:t>
            </a:r>
            <a:r>
              <a:rPr lang="en-US" b="1" dirty="0" err="1" smtClean="0"/>
              <a:t>etc</a:t>
            </a:r>
            <a:r>
              <a:rPr lang="en-US" b="1" dirty="0" smtClean="0"/>
              <a:t>/hosts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473212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Log in to your </a:t>
            </a:r>
            <a:r>
              <a:rPr lang="en-US" dirty="0" err="1" smtClean="0"/>
              <a:t>Fauxton</a:t>
            </a:r>
            <a:r>
              <a:rPr lang="en-US" dirty="0" smtClean="0"/>
              <a:t> control panel at </a:t>
            </a:r>
            <a:r>
              <a:rPr lang="en-US" dirty="0" smtClean="0">
                <a:hlinkClick r:id="rId2"/>
              </a:rPr>
              <a:t>http://127.0.0.1:5984/_utils/</a:t>
            </a:r>
            <a:r>
              <a:rPr lang="en-US" dirty="0" smtClean="0"/>
              <a:t> with your user credentials and create a new database with </a:t>
            </a:r>
            <a:r>
              <a:rPr lang="en-US" dirty="0" err="1" smtClean="0"/>
              <a:t>CouchDB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914147" y="1395533"/>
            <a:ext cx="510941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sudo</a:t>
            </a:r>
            <a:r>
              <a:rPr lang="en-US" dirty="0" smtClean="0"/>
              <a:t> apt update &amp;&amp; upgrade</a:t>
            </a:r>
          </a:p>
          <a:p>
            <a:endParaRPr lang="en-US" dirty="0" smtClean="0"/>
          </a:p>
          <a:p>
            <a:r>
              <a:rPr lang="en-US" dirty="0" err="1" smtClean="0"/>
              <a:t>sudo</a:t>
            </a:r>
            <a:r>
              <a:rPr lang="en-US" dirty="0" smtClean="0"/>
              <a:t> apt-get install software-properties-common</a:t>
            </a:r>
          </a:p>
          <a:p>
            <a:endParaRPr lang="en-US" dirty="0"/>
          </a:p>
          <a:p>
            <a:r>
              <a:rPr lang="en-US" dirty="0" smtClean="0"/>
              <a:t>curl -L https://couchdb.apache.org/repo/bintray-pubkey.asc | </a:t>
            </a:r>
            <a:r>
              <a:rPr lang="en-US" dirty="0" err="1" smtClean="0"/>
              <a:t>sudo</a:t>
            </a:r>
            <a:r>
              <a:rPr lang="en-US" dirty="0" smtClean="0"/>
              <a:t> apt-key add</a:t>
            </a:r>
          </a:p>
          <a:p>
            <a:endParaRPr lang="en-US" dirty="0"/>
          </a:p>
          <a:p>
            <a:r>
              <a:rPr lang="en-US" dirty="0" err="1" smtClean="0"/>
              <a:t>sudo</a:t>
            </a:r>
            <a:r>
              <a:rPr lang="en-US" dirty="0" smtClean="0"/>
              <a:t> apt update</a:t>
            </a:r>
          </a:p>
          <a:p>
            <a:endParaRPr lang="en-US" dirty="0" smtClean="0"/>
          </a:p>
          <a:p>
            <a:r>
              <a:rPr lang="en-US" dirty="0" err="1" smtClean="0"/>
              <a:t>sudo</a:t>
            </a:r>
            <a:r>
              <a:rPr lang="en-US" dirty="0" smtClean="0"/>
              <a:t> apt install </a:t>
            </a:r>
            <a:r>
              <a:rPr lang="en-US" dirty="0" err="1" smtClean="0"/>
              <a:t>couchdb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1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778" y="1417130"/>
            <a:ext cx="8213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npm</a:t>
            </a:r>
            <a:r>
              <a:rPr lang="en-US" dirty="0" smtClean="0"/>
              <a:t> </a:t>
            </a:r>
            <a:r>
              <a:rPr lang="en-US" dirty="0" err="1" smtClean="0"/>
              <a:t>init</a:t>
            </a:r>
            <a:r>
              <a:rPr lang="en-US" dirty="0" smtClean="0"/>
              <a:t> -y </a:t>
            </a:r>
          </a:p>
          <a:p>
            <a:endParaRPr lang="en-US" dirty="0" smtClean="0"/>
          </a:p>
          <a:p>
            <a:r>
              <a:rPr lang="en-US" dirty="0" err="1" smtClean="0"/>
              <a:t>npm</a:t>
            </a:r>
            <a:r>
              <a:rPr lang="en-US" dirty="0" smtClean="0"/>
              <a:t> install --only=prod @</a:t>
            </a:r>
            <a:r>
              <a:rPr lang="en-US" dirty="0" err="1" smtClean="0"/>
              <a:t>hyperledger</a:t>
            </a:r>
            <a:r>
              <a:rPr lang="en-US" dirty="0" smtClean="0"/>
              <a:t>/caliper-cli@0.2.0 </a:t>
            </a:r>
          </a:p>
          <a:p>
            <a:endParaRPr lang="en-US" dirty="0" smtClean="0"/>
          </a:p>
          <a:p>
            <a:r>
              <a:rPr lang="en-US" dirty="0" err="1" smtClean="0"/>
              <a:t>npx</a:t>
            </a:r>
            <a:r>
              <a:rPr lang="en-US" dirty="0" smtClean="0"/>
              <a:t> caliper benchmark run --caliper-workspace ./ --caliper-</a:t>
            </a:r>
            <a:r>
              <a:rPr lang="en-US" dirty="0" err="1" smtClean="0"/>
              <a:t>benchconfig</a:t>
            </a:r>
            <a:r>
              <a:rPr lang="en-US" dirty="0" smtClean="0"/>
              <a:t> benchmarks/</a:t>
            </a:r>
            <a:r>
              <a:rPr lang="en-US" dirty="0" err="1" smtClean="0"/>
              <a:t>benchmark.yaml</a:t>
            </a:r>
            <a:r>
              <a:rPr lang="en-US" dirty="0" smtClean="0"/>
              <a:t> --caliper-</a:t>
            </a:r>
            <a:r>
              <a:rPr lang="en-US" dirty="0" err="1" smtClean="0"/>
              <a:t>networkconfig</a:t>
            </a:r>
            <a:r>
              <a:rPr lang="en-US" dirty="0" smtClean="0"/>
              <a:t> networks/</a:t>
            </a:r>
            <a:r>
              <a:rPr lang="en-US" dirty="0" err="1" smtClean="0"/>
              <a:t>networkConfig.yaml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2694" y="224589"/>
            <a:ext cx="3216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Hyperledger</a:t>
            </a:r>
            <a:r>
              <a:rPr lang="en-US" sz="2800" b="1" dirty="0" smtClean="0"/>
              <a:t> Caliper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891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8846" y="1817365"/>
            <a:ext cx="1097608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async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queryRecord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ctx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recordNumber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{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recordAsBytes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await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ctx.stub.getState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recordNumber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); // get the record from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chaincode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state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if (!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recordAsBytes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||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recordAsBytes.length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=== 0) {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    throw new Error(`${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recordNumber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} does not exist`);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}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console.log(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recordAsBytes.toString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());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return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recordAsBytes.toString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();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}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0999" y="428945"/>
            <a:ext cx="2084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latin typeface="Arial" panose="020B0604020202020204" pitchFamily="34" charset="0"/>
              </a:rPr>
              <a:t>queryRecord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08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7831" y="1495706"/>
            <a:ext cx="74355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latin typeface="Arial" panose="020B0604020202020204" pitchFamily="34" charset="0"/>
              </a:rPr>
              <a:t>async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createRecord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 err="1">
                <a:latin typeface="Arial" panose="020B0604020202020204" pitchFamily="34" charset="0"/>
              </a:rPr>
              <a:t>ctx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recordNumber</a:t>
            </a:r>
            <a:r>
              <a:rPr lang="en-US" altLang="en-US" dirty="0">
                <a:latin typeface="Arial" panose="020B0604020202020204" pitchFamily="34" charset="0"/>
              </a:rPr>
              <a:t>, name, description) {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</a:t>
            </a:r>
            <a:r>
              <a:rPr lang="en-US" altLang="en-US" dirty="0">
                <a:latin typeface="Arial" panose="020B0604020202020204" pitchFamily="34" charset="0"/>
                <a:hlinkClick r:id="rId2"/>
              </a:rPr>
              <a:t>console.info</a:t>
            </a:r>
            <a:r>
              <a:rPr lang="en-US" altLang="en-US" dirty="0">
                <a:latin typeface="Arial" panose="020B0604020202020204" pitchFamily="34" charset="0"/>
              </a:rPr>
              <a:t>('============= START : Create Record ===========');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</a:t>
            </a:r>
            <a:r>
              <a:rPr lang="en-US" altLang="en-US" dirty="0" err="1">
                <a:latin typeface="Arial" panose="020B0604020202020204" pitchFamily="34" charset="0"/>
              </a:rPr>
              <a:t>const</a:t>
            </a:r>
            <a:r>
              <a:rPr lang="en-US" altLang="en-US" dirty="0">
                <a:latin typeface="Arial" panose="020B0604020202020204" pitchFamily="34" charset="0"/>
              </a:rPr>
              <a:t> record = {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    </a:t>
            </a:r>
            <a:r>
              <a:rPr lang="en-US" altLang="en-US" dirty="0" err="1">
                <a:latin typeface="Arial" panose="020B0604020202020204" pitchFamily="34" charset="0"/>
              </a:rPr>
              <a:t>docType</a:t>
            </a:r>
            <a:r>
              <a:rPr lang="en-US" altLang="en-US" dirty="0">
                <a:latin typeface="Arial" panose="020B0604020202020204" pitchFamily="34" charset="0"/>
              </a:rPr>
              <a:t>: 'record',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    name,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    description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};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await </a:t>
            </a:r>
            <a:r>
              <a:rPr lang="en-US" altLang="en-US" dirty="0" err="1">
                <a:latin typeface="Arial" panose="020B0604020202020204" pitchFamily="34" charset="0"/>
              </a:rPr>
              <a:t>ctx.stub.putState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 err="1">
                <a:latin typeface="Arial" panose="020B0604020202020204" pitchFamily="34" charset="0"/>
              </a:rPr>
              <a:t>recordNumber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Buffer.from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 err="1">
                <a:latin typeface="Arial" panose="020B0604020202020204" pitchFamily="34" charset="0"/>
              </a:rPr>
              <a:t>JSON.stringify</a:t>
            </a:r>
            <a:r>
              <a:rPr lang="en-US" altLang="en-US" dirty="0">
                <a:latin typeface="Arial" panose="020B0604020202020204" pitchFamily="34" charset="0"/>
              </a:rPr>
              <a:t>(record)));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    </a:t>
            </a:r>
            <a:r>
              <a:rPr lang="en-US" altLang="en-US" dirty="0">
                <a:latin typeface="Arial" panose="020B0604020202020204" pitchFamily="34" charset="0"/>
                <a:hlinkClick r:id="rId2"/>
              </a:rPr>
              <a:t>console.info</a:t>
            </a:r>
            <a:r>
              <a:rPr lang="en-US" altLang="en-US" dirty="0">
                <a:latin typeface="Arial" panose="020B0604020202020204" pitchFamily="34" charset="0"/>
              </a:rPr>
              <a:t>('============= END : Create Record ===========');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   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08539" y="308629"/>
            <a:ext cx="2484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 smtClean="0">
                <a:latin typeface="Arial" panose="020B0604020202020204" pitchFamily="34" charset="0"/>
              </a:rPr>
              <a:t>createRecord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680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407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mbarek</dc:creator>
  <cp:lastModifiedBy>mbarek</cp:lastModifiedBy>
  <cp:revision>14</cp:revision>
  <dcterms:created xsi:type="dcterms:W3CDTF">2022-04-05T06:56:05Z</dcterms:created>
  <dcterms:modified xsi:type="dcterms:W3CDTF">2022-04-05T07:56:01Z</dcterms:modified>
</cp:coreProperties>
</file>