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4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3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1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7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9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0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4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19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3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1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17FB5-4FB0-495B-89E6-A34ABB46061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57B43-F0A3-4FE6-B161-A0B4BBA4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5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iweb.cz/louis-isadore-kahn" TargetMode="External"/><Relationship Id="rId2" Type="http://schemas.openxmlformats.org/officeDocument/2006/relationships/hyperlink" Target="https://www.archiweb.cz/eero-saarine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museum.cz/umelec.php?art_id=1502" TargetMode="External"/><Relationship Id="rId2" Type="http://schemas.openxmlformats.org/officeDocument/2006/relationships/hyperlink" Target="https://www.archiweb.cz/richard-buckminster-fulle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mall.tv/gebrian-prekvapive-stavby/narodni-muzeum-nova-budov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Architektura</a:t>
            </a:r>
            <a:r>
              <a:rPr lang="en-US" dirty="0" smtClean="0"/>
              <a:t> II.pol.20.stolet</a:t>
            </a:r>
            <a:r>
              <a:rPr lang="cs-CZ" dirty="0" smtClean="0"/>
              <a:t>í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64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Hotel </a:t>
            </a:r>
            <a:r>
              <a:rPr lang="cs-CZ" dirty="0" err="1" smtClean="0"/>
              <a:t>Thermal</a:t>
            </a:r>
            <a:r>
              <a:rPr lang="cs-CZ" dirty="0"/>
              <a:t>,</a:t>
            </a:r>
            <a:r>
              <a:rPr lang="cs-CZ" dirty="0" smtClean="0"/>
              <a:t> Karlovy Vary (Machoninová, </a:t>
            </a:r>
            <a:r>
              <a:rPr lang="cs-CZ" dirty="0" err="1" smtClean="0"/>
              <a:t>Machonin</a:t>
            </a:r>
            <a:r>
              <a:rPr lang="cs-CZ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279" y="1825625"/>
            <a:ext cx="51854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13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Nová scéna ND, Karel </a:t>
            </a:r>
            <a:r>
              <a:rPr lang="cs-CZ" dirty="0" err="1" smtClean="0"/>
              <a:t>Pragner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9420" y="1825625"/>
            <a:ext cx="64531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2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HiTECH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High-tech se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architektonický</a:t>
            </a:r>
            <a:r>
              <a:rPr lang="en-US" dirty="0" smtClean="0"/>
              <a:t> </a:t>
            </a:r>
            <a:r>
              <a:rPr lang="en-US" dirty="0" err="1" smtClean="0"/>
              <a:t>styl</a:t>
            </a:r>
            <a:r>
              <a:rPr lang="en-US" dirty="0" smtClean="0"/>
              <a:t> </a:t>
            </a:r>
            <a:r>
              <a:rPr lang="en-US" dirty="0" err="1" smtClean="0"/>
              <a:t>objevuje</a:t>
            </a:r>
            <a:r>
              <a:rPr lang="en-US" dirty="0" smtClean="0"/>
              <a:t> </a:t>
            </a:r>
            <a:r>
              <a:rPr lang="en-US" dirty="0" err="1" smtClean="0"/>
              <a:t>koncem</a:t>
            </a:r>
            <a:r>
              <a:rPr lang="en-US" dirty="0" smtClean="0"/>
              <a:t> 60. let 20. </a:t>
            </a:r>
            <a:r>
              <a:rPr lang="en-US" dirty="0" err="1" smtClean="0"/>
              <a:t>století</a:t>
            </a:r>
            <a:r>
              <a:rPr lang="en-US" dirty="0" smtClean="0"/>
              <a:t> a </a:t>
            </a:r>
            <a:r>
              <a:rPr lang="en-US" dirty="0" err="1" smtClean="0"/>
              <a:t>vychází</a:t>
            </a:r>
            <a:r>
              <a:rPr lang="en-US" dirty="0" smtClean="0"/>
              <a:t> z </a:t>
            </a:r>
            <a:r>
              <a:rPr lang="en-US" dirty="0" err="1" smtClean="0"/>
              <a:t>předválečného</a:t>
            </a:r>
            <a:r>
              <a:rPr lang="en-US" dirty="0" smtClean="0"/>
              <a:t> </a:t>
            </a:r>
            <a:r>
              <a:rPr lang="en-US" dirty="0" err="1" smtClean="0"/>
              <a:t>funkcionalismu</a:t>
            </a:r>
            <a:r>
              <a:rPr lang="en-US" dirty="0" smtClean="0"/>
              <a:t> a </a:t>
            </a:r>
            <a:r>
              <a:rPr lang="en-US" dirty="0" err="1" smtClean="0"/>
              <a:t>konstruktivismu</a:t>
            </a:r>
            <a:r>
              <a:rPr lang="en-US" dirty="0" smtClean="0"/>
              <a:t>. </a:t>
            </a:r>
            <a:r>
              <a:rPr lang="en-US" dirty="0" err="1" smtClean="0"/>
              <a:t>Někdy</a:t>
            </a:r>
            <a:r>
              <a:rPr lang="en-US" dirty="0" smtClean="0"/>
              <a:t> </a:t>
            </a:r>
            <a:r>
              <a:rPr lang="en-US" dirty="0" err="1" smtClean="0"/>
              <a:t>také</a:t>
            </a:r>
            <a:r>
              <a:rPr lang="en-US" dirty="0" smtClean="0"/>
              <a:t> </a:t>
            </a:r>
            <a:r>
              <a:rPr lang="en-US" dirty="0" err="1" smtClean="0"/>
              <a:t>bývá</a:t>
            </a:r>
            <a:r>
              <a:rPr lang="en-US" dirty="0" smtClean="0"/>
              <a:t> </a:t>
            </a:r>
            <a:r>
              <a:rPr lang="en-US" dirty="0" err="1" smtClean="0"/>
              <a:t>považován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mezistupeň</a:t>
            </a:r>
            <a:r>
              <a:rPr lang="en-US" dirty="0" smtClean="0"/>
              <a:t> </a:t>
            </a:r>
            <a:r>
              <a:rPr lang="en-US" dirty="0" err="1" smtClean="0"/>
              <a:t>moderny</a:t>
            </a:r>
            <a:r>
              <a:rPr lang="en-US" dirty="0" smtClean="0"/>
              <a:t> a </a:t>
            </a:r>
            <a:r>
              <a:rPr lang="en-US" dirty="0" err="1" smtClean="0"/>
              <a:t>postmoderny</a:t>
            </a:r>
            <a:r>
              <a:rPr lang="en-US" dirty="0" smtClean="0"/>
              <a:t>, se </a:t>
            </a:r>
            <a:r>
              <a:rPr lang="en-US" dirty="0" err="1" smtClean="0"/>
              <a:t>kterými</a:t>
            </a:r>
            <a:r>
              <a:rPr lang="en-US" dirty="0" smtClean="0"/>
              <a:t> se </a:t>
            </a:r>
            <a:r>
              <a:rPr lang="en-US" dirty="0" err="1" smtClean="0"/>
              <a:t>vzájemně</a:t>
            </a:r>
            <a:r>
              <a:rPr lang="en-US" dirty="0" smtClean="0"/>
              <a:t> </a:t>
            </a:r>
            <a:r>
              <a:rPr lang="en-US" dirty="0" err="1" smtClean="0"/>
              <a:t>prolíná</a:t>
            </a:r>
            <a:r>
              <a:rPr lang="en-US" dirty="0" smtClean="0"/>
              <a:t> a proto </a:t>
            </a:r>
            <a:r>
              <a:rPr lang="en-US" dirty="0" err="1" smtClean="0"/>
              <a:t>někdy</a:t>
            </a:r>
            <a:r>
              <a:rPr lang="en-US" dirty="0" smtClean="0"/>
              <a:t> </a:t>
            </a:r>
            <a:r>
              <a:rPr lang="en-US" dirty="0" err="1" smtClean="0"/>
              <a:t>bývá</a:t>
            </a:r>
            <a:r>
              <a:rPr lang="en-US" dirty="0" smtClean="0"/>
              <a:t> </a:t>
            </a:r>
            <a:r>
              <a:rPr lang="en-US" dirty="0" err="1" smtClean="0"/>
              <a:t>obtížné</a:t>
            </a:r>
            <a:r>
              <a:rPr lang="en-US" dirty="0" smtClean="0"/>
              <a:t> </a:t>
            </a:r>
            <a:r>
              <a:rPr lang="en-US" dirty="0" err="1" smtClean="0"/>
              <a:t>tyto</a:t>
            </a:r>
            <a:r>
              <a:rPr lang="en-US" dirty="0" smtClean="0"/>
              <a:t> </a:t>
            </a:r>
            <a:r>
              <a:rPr lang="en-US" dirty="0" err="1" smtClean="0"/>
              <a:t>styly</a:t>
            </a:r>
            <a:r>
              <a:rPr lang="en-US" dirty="0" smtClean="0"/>
              <a:t> </a:t>
            </a:r>
            <a:r>
              <a:rPr lang="en-US" dirty="0" err="1" smtClean="0"/>
              <a:t>rozlišit</a:t>
            </a:r>
            <a:r>
              <a:rPr lang="en-US" dirty="0" smtClean="0"/>
              <a:t>. Od </a:t>
            </a:r>
            <a:r>
              <a:rPr lang="en-US" dirty="0" err="1" smtClean="0"/>
              <a:t>svého</a:t>
            </a:r>
            <a:r>
              <a:rPr lang="en-US" dirty="0" smtClean="0"/>
              <a:t> </a:t>
            </a:r>
            <a:r>
              <a:rPr lang="en-US" dirty="0" err="1" smtClean="0"/>
              <a:t>zrodu</a:t>
            </a:r>
            <a:r>
              <a:rPr lang="en-US" dirty="0" smtClean="0"/>
              <a:t> </a:t>
            </a:r>
            <a:r>
              <a:rPr lang="en-US" dirty="0" err="1" smtClean="0"/>
              <a:t>prošel</a:t>
            </a:r>
            <a:r>
              <a:rPr lang="en-US" dirty="0" smtClean="0"/>
              <a:t> </a:t>
            </a:r>
            <a:r>
              <a:rPr lang="en-US" dirty="0" err="1" smtClean="0"/>
              <a:t>tento</a:t>
            </a:r>
            <a:r>
              <a:rPr lang="en-US" dirty="0" smtClean="0"/>
              <a:t> </a:t>
            </a:r>
            <a:r>
              <a:rPr lang="en-US" dirty="0" err="1" smtClean="0"/>
              <a:t>styl</a:t>
            </a:r>
            <a:r>
              <a:rPr lang="en-US" dirty="0" smtClean="0"/>
              <a:t> </a:t>
            </a:r>
            <a:r>
              <a:rPr lang="en-US" dirty="0" err="1" smtClean="0"/>
              <a:t>určitým</a:t>
            </a:r>
            <a:r>
              <a:rPr lang="en-US" dirty="0" smtClean="0"/>
              <a:t> </a:t>
            </a:r>
            <a:r>
              <a:rPr lang="en-US" dirty="0" err="1" smtClean="0"/>
              <a:t>vývojem</a:t>
            </a:r>
            <a:r>
              <a:rPr lang="en-US" dirty="0" smtClean="0"/>
              <a:t> a v </a:t>
            </a:r>
            <a:r>
              <a:rPr lang="en-US" dirty="0" err="1" smtClean="0"/>
              <a:t>současné</a:t>
            </a:r>
            <a:r>
              <a:rPr lang="en-US" dirty="0" smtClean="0"/>
              <a:t> </a:t>
            </a:r>
            <a:r>
              <a:rPr lang="en-US" dirty="0" err="1" smtClean="0"/>
              <a:t>době</a:t>
            </a:r>
            <a:r>
              <a:rPr lang="en-US" dirty="0" smtClean="0"/>
              <a:t> pod </a:t>
            </a:r>
            <a:r>
              <a:rPr lang="en-US" dirty="0" err="1" smtClean="0"/>
              <a:t>sebe</a:t>
            </a:r>
            <a:r>
              <a:rPr lang="en-US" dirty="0" smtClean="0"/>
              <a:t> </a:t>
            </a:r>
            <a:r>
              <a:rPr lang="en-US" dirty="0" err="1" smtClean="0"/>
              <a:t>zahrnuje</a:t>
            </a:r>
            <a:r>
              <a:rPr lang="en-US" dirty="0" smtClean="0"/>
              <a:t> </a:t>
            </a:r>
            <a:r>
              <a:rPr lang="en-US" dirty="0" err="1" smtClean="0"/>
              <a:t>například</a:t>
            </a:r>
            <a:r>
              <a:rPr lang="en-US" dirty="0" smtClean="0"/>
              <a:t> </a:t>
            </a:r>
            <a:r>
              <a:rPr lang="en-US" dirty="0" err="1" smtClean="0"/>
              <a:t>otázky</a:t>
            </a:r>
            <a:r>
              <a:rPr lang="en-US" dirty="0" smtClean="0"/>
              <a:t> </a:t>
            </a:r>
            <a:r>
              <a:rPr lang="en-US" dirty="0" err="1" smtClean="0"/>
              <a:t>ekologie</a:t>
            </a:r>
            <a:r>
              <a:rPr lang="en-US" dirty="0" smtClean="0"/>
              <a:t>, </a:t>
            </a:r>
            <a:r>
              <a:rPr lang="en-US" dirty="0" err="1" smtClean="0"/>
              <a:t>úspor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cs-CZ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41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Jan Kaplický, </a:t>
            </a:r>
            <a:r>
              <a:rPr lang="en-US" sz="3600" b="1" dirty="0" err="1"/>
              <a:t>Obchodní</a:t>
            </a:r>
            <a:r>
              <a:rPr lang="en-US" sz="3600" b="1" dirty="0"/>
              <a:t> </a:t>
            </a:r>
            <a:r>
              <a:rPr lang="en-US" sz="3600" b="1" dirty="0" err="1"/>
              <a:t>dům</a:t>
            </a:r>
            <a:r>
              <a:rPr lang="en-US" sz="3600" b="1" dirty="0"/>
              <a:t> </a:t>
            </a:r>
            <a:r>
              <a:rPr lang="en-US" sz="3600" b="1" dirty="0" smtClean="0"/>
              <a:t>Selfridge</a:t>
            </a:r>
            <a:r>
              <a:rPr lang="cs-CZ" sz="3600" b="1" dirty="0" smtClean="0"/>
              <a:t>d, Birmingham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8224" y="1825625"/>
            <a:ext cx="42955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32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Eva Jiřičná, Oranžerie v Královské zahradě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1435" y="1825625"/>
            <a:ext cx="67491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18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Renzo</a:t>
            </a:r>
            <a:r>
              <a:rPr lang="cs-CZ" dirty="0" smtClean="0"/>
              <a:t> Piano, střecha akademie, San Francisco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319" y="1825625"/>
            <a:ext cx="58673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9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Paul </a:t>
            </a:r>
            <a:r>
              <a:rPr lang="cs-CZ" dirty="0" err="1" smtClean="0"/>
              <a:t>Klee</a:t>
            </a:r>
            <a:r>
              <a:rPr lang="cs-CZ" dirty="0" smtClean="0"/>
              <a:t> </a:t>
            </a:r>
            <a:r>
              <a:rPr lang="cs-CZ" dirty="0" err="1" smtClean="0"/>
              <a:t>centrum,Bern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000" dirty="0" smtClean="0"/>
              <a:t>https://www.archiweb.cz/renzo-piano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125" y="2587925"/>
            <a:ext cx="10824671" cy="279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0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Návštěvnické</a:t>
            </a:r>
            <a:r>
              <a:rPr lang="en-US" b="1" dirty="0"/>
              <a:t> centrum </a:t>
            </a:r>
            <a:r>
              <a:rPr lang="en-US" b="1" dirty="0" err="1"/>
              <a:t>kaple</a:t>
            </a:r>
            <a:r>
              <a:rPr lang="en-US" b="1" dirty="0"/>
              <a:t> v </a:t>
            </a:r>
            <a:r>
              <a:rPr lang="en-US" b="1" dirty="0" err="1" smtClean="0"/>
              <a:t>Ronchamp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2399" y="1825625"/>
            <a:ext cx="78072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70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Postmoderní architektura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architektonický</a:t>
            </a:r>
            <a:r>
              <a:rPr lang="en-US" dirty="0" smtClean="0"/>
              <a:t> </a:t>
            </a:r>
            <a:r>
              <a:rPr lang="en-US" dirty="0" err="1" smtClean="0"/>
              <a:t>styl</a:t>
            </a:r>
            <a:r>
              <a:rPr lang="en-US" dirty="0" smtClean="0"/>
              <a:t> </a:t>
            </a:r>
            <a:r>
              <a:rPr lang="en-US" dirty="0" err="1" smtClean="0"/>
              <a:t>následující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období</a:t>
            </a:r>
            <a:r>
              <a:rPr lang="en-US" dirty="0" smtClean="0"/>
              <a:t> </a:t>
            </a:r>
            <a:r>
              <a:rPr lang="en-US" dirty="0" err="1" smtClean="0"/>
              <a:t>modernismu</a:t>
            </a:r>
            <a:r>
              <a:rPr lang="en-US" dirty="0" smtClean="0"/>
              <a:t>, </a:t>
            </a:r>
            <a:r>
              <a:rPr lang="en-US" dirty="0" err="1" smtClean="0"/>
              <a:t>tj</a:t>
            </a:r>
            <a:r>
              <a:rPr lang="en-US" dirty="0" smtClean="0"/>
              <a:t>. </a:t>
            </a:r>
            <a:r>
              <a:rPr lang="en-US" dirty="0" err="1" smtClean="0"/>
              <a:t>období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druhé</a:t>
            </a:r>
            <a:r>
              <a:rPr lang="en-US" dirty="0" smtClean="0"/>
              <a:t> </a:t>
            </a:r>
            <a:r>
              <a:rPr lang="en-US" dirty="0" err="1" smtClean="0"/>
              <a:t>světové</a:t>
            </a:r>
            <a:r>
              <a:rPr lang="en-US" dirty="0" smtClean="0"/>
              <a:t> </a:t>
            </a:r>
            <a:r>
              <a:rPr lang="en-US" dirty="0" err="1" smtClean="0"/>
              <a:t>válce</a:t>
            </a:r>
            <a:r>
              <a:rPr lang="en-US" dirty="0" smtClean="0"/>
              <a:t>, </a:t>
            </a:r>
            <a:r>
              <a:rPr lang="en-US" dirty="0" err="1" smtClean="0"/>
              <a:t>kdy</a:t>
            </a:r>
            <a:r>
              <a:rPr lang="en-US" dirty="0" smtClean="0"/>
              <a:t> se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světě</a:t>
            </a:r>
            <a:r>
              <a:rPr lang="en-US" dirty="0" smtClean="0"/>
              <a:t> a </a:t>
            </a:r>
            <a:r>
              <a:rPr lang="en-US" dirty="0" err="1" smtClean="0"/>
              <a:t>zejména</a:t>
            </a:r>
            <a:r>
              <a:rPr lang="en-US" dirty="0" smtClean="0"/>
              <a:t> v USA </a:t>
            </a:r>
            <a:r>
              <a:rPr lang="en-US" dirty="0" err="1" smtClean="0"/>
              <a:t>stavěly</a:t>
            </a:r>
            <a:r>
              <a:rPr lang="en-US" dirty="0" smtClean="0"/>
              <a:t> </a:t>
            </a:r>
            <a:r>
              <a:rPr lang="en-US" dirty="0" err="1" smtClean="0"/>
              <a:t>mohutné</a:t>
            </a:r>
            <a:r>
              <a:rPr lang="en-US" dirty="0" smtClean="0"/>
              <a:t> </a:t>
            </a:r>
            <a:r>
              <a:rPr lang="en-US" dirty="0" err="1" smtClean="0"/>
              <a:t>kancelářské</a:t>
            </a:r>
            <a:r>
              <a:rPr lang="en-US" dirty="0" smtClean="0"/>
              <a:t> </a:t>
            </a:r>
            <a:r>
              <a:rPr lang="en-US" dirty="0" err="1" smtClean="0"/>
              <a:t>budovy</a:t>
            </a:r>
            <a:r>
              <a:rPr lang="en-US" dirty="0" smtClean="0"/>
              <a:t> s </a:t>
            </a:r>
            <a:r>
              <a:rPr lang="en-US" dirty="0" err="1" smtClean="0"/>
              <a:t>uniformními</a:t>
            </a:r>
            <a:r>
              <a:rPr lang="en-US" dirty="0" smtClean="0"/>
              <a:t> </a:t>
            </a:r>
            <a:r>
              <a:rPr lang="en-US" dirty="0" err="1" smtClean="0"/>
              <a:t>prosklenými</a:t>
            </a:r>
            <a:r>
              <a:rPr lang="en-US" dirty="0" smtClean="0"/>
              <a:t> </a:t>
            </a:r>
            <a:r>
              <a:rPr lang="en-US" dirty="0" err="1" smtClean="0"/>
              <a:t>stěnami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dostávaly</a:t>
            </a:r>
            <a:r>
              <a:rPr lang="en-US" dirty="0" smtClean="0"/>
              <a:t> pro </a:t>
            </a:r>
            <a:r>
              <a:rPr lang="en-US" dirty="0" err="1" smtClean="0"/>
              <a:t>svou</a:t>
            </a:r>
            <a:r>
              <a:rPr lang="en-US" dirty="0" smtClean="0"/>
              <a:t> </a:t>
            </a:r>
            <a:r>
              <a:rPr lang="en-US" dirty="0" err="1" smtClean="0"/>
              <a:t>snadnou</a:t>
            </a:r>
            <a:r>
              <a:rPr lang="en-US" dirty="0" smtClean="0"/>
              <a:t> </a:t>
            </a:r>
            <a:r>
              <a:rPr lang="en-US" dirty="0" err="1" smtClean="0"/>
              <a:t>montáž</a:t>
            </a:r>
            <a:r>
              <a:rPr lang="en-US" dirty="0" smtClean="0"/>
              <a:t> </a:t>
            </a:r>
            <a:r>
              <a:rPr lang="en-US" dirty="0" err="1" smtClean="0"/>
              <a:t>přednost</a:t>
            </a:r>
            <a:r>
              <a:rPr lang="en-US" dirty="0" smtClean="0"/>
              <a:t>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jiným</a:t>
            </a:r>
            <a:r>
              <a:rPr lang="en-US" dirty="0" smtClean="0"/>
              <a:t> </a:t>
            </a:r>
            <a:r>
              <a:rPr lang="en-US" dirty="0" err="1" smtClean="0"/>
              <a:t>typem</a:t>
            </a:r>
            <a:r>
              <a:rPr lang="en-US" dirty="0" smtClean="0"/>
              <a:t> </a:t>
            </a:r>
            <a:r>
              <a:rPr lang="en-US" dirty="0" err="1" smtClean="0"/>
              <a:t>architektury</a:t>
            </a:r>
            <a:r>
              <a:rPr lang="en-US" dirty="0" smtClean="0"/>
              <a:t>.</a:t>
            </a:r>
            <a:endParaRPr lang="cs-CZ" dirty="0" smtClean="0"/>
          </a:p>
          <a:p>
            <a:r>
              <a:rPr lang="cs-CZ" dirty="0" smtClean="0"/>
              <a:t>Prvním postmoderním architektem je Robert </a:t>
            </a:r>
            <a:r>
              <a:rPr lang="cs-CZ" dirty="0" err="1" smtClean="0"/>
              <a:t>Venturi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28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Las </a:t>
            </a:r>
            <a:r>
              <a:rPr lang="cs-CZ" dirty="0"/>
              <a:t>V</a:t>
            </a:r>
            <a:r>
              <a:rPr lang="cs-CZ" dirty="0" smtClean="0"/>
              <a:t>egas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4564" y="1825625"/>
            <a:ext cx="72428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Datace  od 1950-současnosti</a:t>
            </a:r>
          </a:p>
          <a:p>
            <a:r>
              <a:rPr lang="cs-CZ" dirty="0" smtClean="0"/>
              <a:t>Politická situace: po II.sv. válce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rozdělení Evropy na východ a západ</a:t>
            </a:r>
          </a:p>
          <a:p>
            <a:pPr marL="0" indent="0">
              <a:buNone/>
            </a:pPr>
            <a:r>
              <a:rPr lang="cs-CZ" dirty="0" smtClean="0"/>
              <a:t>USA hospodářský růst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Expo 1958 (toto téma je i u předchozí otázky)</a:t>
            </a:r>
          </a:p>
          <a:p>
            <a:pPr marL="0" indent="0">
              <a:buNone/>
            </a:pPr>
            <a:r>
              <a:rPr lang="cs-CZ" dirty="0" smtClean="0"/>
              <a:t>Co je to UNESCO</a:t>
            </a:r>
          </a:p>
          <a:p>
            <a:pPr marL="0" indent="0">
              <a:buNone/>
            </a:pPr>
            <a:r>
              <a:rPr lang="cs-CZ" dirty="0" smtClean="0"/>
              <a:t>CIAM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63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Vanna</a:t>
            </a:r>
            <a:r>
              <a:rPr lang="en-US" dirty="0" smtClean="0"/>
              <a:t> </a:t>
            </a:r>
            <a:r>
              <a:rPr lang="en-US" dirty="0" err="1" smtClean="0"/>
              <a:t>Venturi</a:t>
            </a:r>
            <a:r>
              <a:rPr lang="en-US" dirty="0" smtClean="0"/>
              <a:t> House, Philadelphia, USA, 1964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4052" y="1825625"/>
            <a:ext cx="70838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72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Frank </a:t>
            </a:r>
            <a:r>
              <a:rPr lang="cs-CZ" dirty="0" err="1" smtClean="0"/>
              <a:t>Gehry,Guggenheimovo</a:t>
            </a:r>
            <a:r>
              <a:rPr lang="cs-CZ" dirty="0" smtClean="0"/>
              <a:t> muzeum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1243" y="1825625"/>
            <a:ext cx="61095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71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https://www.mall.tv/gebrian-prekvapive-stavby/jedna-z-nasich-nejvetsich-atrakci-na-prahu-pry-prilis-odvazny-dum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6324" y="1825625"/>
            <a:ext cx="32793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99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Gehry</a:t>
            </a:r>
            <a:r>
              <a:rPr lang="cs-CZ" dirty="0" smtClean="0"/>
              <a:t> Tower, Hannover</a:t>
            </a:r>
            <a:br>
              <a:rPr lang="cs-CZ" dirty="0" smtClean="0"/>
            </a:br>
            <a:r>
              <a:rPr lang="en-US" sz="4000" b="1" dirty="0" err="1" smtClean="0"/>
              <a:t>Muzeum</a:t>
            </a:r>
            <a:r>
              <a:rPr lang="en-US" sz="4000" b="1" dirty="0" smtClean="0"/>
              <a:t> </a:t>
            </a:r>
            <a:r>
              <a:rPr lang="en-US" sz="4000" b="1" dirty="0" err="1"/>
              <a:t>populární</a:t>
            </a:r>
            <a:r>
              <a:rPr lang="en-US" sz="4000" b="1" dirty="0"/>
              <a:t> </a:t>
            </a:r>
            <a:r>
              <a:rPr lang="en-US" sz="4000" b="1" dirty="0" err="1" smtClean="0"/>
              <a:t>kultury</a:t>
            </a:r>
            <a:r>
              <a:rPr lang="cs-CZ" sz="4000" b="1" dirty="0" smtClean="0"/>
              <a:t>,</a:t>
            </a:r>
            <a:r>
              <a:rPr lang="cs-CZ" sz="4000" b="1" dirty="0" err="1" smtClean="0"/>
              <a:t>Seatle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8756"/>
            <a:ext cx="3131973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56" y="1715698"/>
            <a:ext cx="6908247" cy="465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61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 další práce současnosti.....</a:t>
            </a:r>
          </a:p>
          <a:p>
            <a:r>
              <a:rPr lang="fr-FR" b="1" dirty="0" err="1" smtClean="0"/>
              <a:t>Nadace</a:t>
            </a:r>
            <a:r>
              <a:rPr lang="fr-FR" b="1" dirty="0" smtClean="0"/>
              <a:t> </a:t>
            </a:r>
            <a:r>
              <a:rPr lang="fr-FR" b="1" dirty="0"/>
              <a:t>Louis Vuitton v </a:t>
            </a:r>
            <a:r>
              <a:rPr lang="fr-FR" b="1" dirty="0" err="1" smtClean="0"/>
              <a:t>Paříži</a:t>
            </a:r>
            <a:r>
              <a:rPr lang="cs-CZ" b="1" dirty="0" smtClean="0"/>
              <a:t>   </a:t>
            </a:r>
            <a:r>
              <a:rPr lang="cs-CZ" sz="1400" b="1" dirty="0" smtClean="0"/>
              <a:t>https://www.mall.tv/gebrian-prekvapive-stavby/nadace-louis-vuitton-v-parizi-jak-se-na-pozoruhodne-stavbe-podileli-i-cesi</a:t>
            </a:r>
            <a:endParaRPr lang="fr-FR" sz="1400" b="1" dirty="0"/>
          </a:p>
          <a:p>
            <a:endParaRPr lang="cs-C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22" y="3117659"/>
            <a:ext cx="5538968" cy="33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6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Principy architekta </a:t>
            </a:r>
            <a:r>
              <a:rPr lang="cs-CZ" dirty="0" err="1" smtClean="0"/>
              <a:t>Le</a:t>
            </a:r>
            <a:r>
              <a:rPr lang="cs-CZ" dirty="0" smtClean="0"/>
              <a:t> </a:t>
            </a:r>
            <a:r>
              <a:rPr lang="cs-CZ" dirty="0" err="1" smtClean="0"/>
              <a:t>corbusiera</a:t>
            </a:r>
            <a:endParaRPr lang="cs-CZ" dirty="0" smtClean="0"/>
          </a:p>
          <a:p>
            <a:r>
              <a:rPr lang="cs-CZ" dirty="0" err="1" smtClean="0"/>
              <a:t>Raumplan</a:t>
            </a:r>
            <a:r>
              <a:rPr lang="cs-CZ" dirty="0" smtClean="0"/>
              <a:t> Adolfa </a:t>
            </a:r>
            <a:r>
              <a:rPr lang="cs-CZ" dirty="0" err="1" smtClean="0"/>
              <a:t>Loose</a:t>
            </a:r>
            <a:endParaRPr lang="cs-CZ" dirty="0" smtClean="0"/>
          </a:p>
          <a:p>
            <a:r>
              <a:rPr lang="cs-CZ" dirty="0" smtClean="0"/>
              <a:t>Práce </a:t>
            </a:r>
            <a:r>
              <a:rPr lang="cs-CZ" dirty="0" err="1" smtClean="0"/>
              <a:t>Mies</a:t>
            </a:r>
            <a:r>
              <a:rPr lang="cs-CZ" dirty="0" smtClean="0"/>
              <a:t> van der </a:t>
            </a:r>
            <a:r>
              <a:rPr lang="cs-CZ" dirty="0" err="1" smtClean="0"/>
              <a:t>Rohe</a:t>
            </a:r>
            <a:r>
              <a:rPr lang="cs-CZ" dirty="0" smtClean="0"/>
              <a:t> </a:t>
            </a:r>
          </a:p>
          <a:p>
            <a:r>
              <a:rPr lang="cs-CZ" dirty="0" smtClean="0"/>
              <a:t>Frank </a:t>
            </a:r>
            <a:r>
              <a:rPr lang="cs-CZ" dirty="0" err="1" smtClean="0"/>
              <a:t>Lloyd</a:t>
            </a:r>
            <a:r>
              <a:rPr lang="cs-CZ" dirty="0" smtClean="0"/>
              <a:t> </a:t>
            </a:r>
            <a:r>
              <a:rPr lang="cs-CZ" dirty="0" err="1" smtClean="0"/>
              <a:t>Wright</a:t>
            </a:r>
            <a:endParaRPr lang="cs-CZ" dirty="0" smtClean="0"/>
          </a:p>
          <a:p>
            <a:r>
              <a:rPr lang="cs-CZ" dirty="0" err="1" smtClean="0"/>
              <a:t>Alvar</a:t>
            </a:r>
            <a:r>
              <a:rPr lang="cs-CZ" dirty="0" smtClean="0"/>
              <a:t> </a:t>
            </a:r>
            <a:r>
              <a:rPr lang="cs-CZ" dirty="0" err="1" smtClean="0"/>
              <a:t>Alto</a:t>
            </a:r>
            <a:r>
              <a:rPr lang="cs-CZ" dirty="0" smtClean="0"/>
              <a:t> –organická architektura</a:t>
            </a:r>
          </a:p>
          <a:p>
            <a:r>
              <a:rPr lang="cs-CZ" dirty="0" err="1" smtClean="0"/>
              <a:t>Eero</a:t>
            </a:r>
            <a:r>
              <a:rPr lang="cs-CZ" dirty="0" smtClean="0"/>
              <a:t> </a:t>
            </a:r>
            <a:r>
              <a:rPr lang="cs-CZ" dirty="0" err="1" smtClean="0"/>
              <a:t>Saarinen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</a:t>
            </a:r>
            <a:r>
              <a:rPr lang="cs-CZ" dirty="0" smtClean="0">
                <a:hlinkClick r:id="rId2"/>
              </a:rPr>
              <a:t>https://www.archiweb.cz/eero-saarinen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Luis </a:t>
            </a:r>
            <a:r>
              <a:rPr lang="cs-CZ" dirty="0" err="1" smtClean="0"/>
              <a:t>Kahn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</a:t>
            </a:r>
            <a:r>
              <a:rPr lang="cs-CZ" dirty="0" smtClean="0">
                <a:hlinkClick r:id="rId3"/>
              </a:rPr>
              <a:t>https://www.archiweb.cz/louis-isadore-kahn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52533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Richard </a:t>
            </a:r>
            <a:r>
              <a:rPr lang="cs-CZ" dirty="0" err="1" smtClean="0"/>
              <a:t>Buckmister</a:t>
            </a:r>
            <a:r>
              <a:rPr lang="cs-CZ" dirty="0" smtClean="0"/>
              <a:t> </a:t>
            </a:r>
            <a:r>
              <a:rPr lang="cs-CZ" dirty="0" err="1" smtClean="0"/>
              <a:t>Fuller</a:t>
            </a:r>
            <a:endParaRPr lang="en-US" dirty="0" smtClean="0"/>
          </a:p>
          <a:p>
            <a:pPr marL="0" indent="0">
              <a:buNone/>
            </a:pPr>
            <a:r>
              <a:rPr lang="cs-CZ" dirty="0" smtClean="0"/>
              <a:t>  </a:t>
            </a:r>
            <a:r>
              <a:rPr lang="en-US" dirty="0" smtClean="0">
                <a:hlinkClick r:id="rId2"/>
              </a:rPr>
              <a:t>https://www.archiweb.cz/richard-buckminster-fuller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</a:t>
            </a:r>
            <a:r>
              <a:rPr lang="en-US" dirty="0" smtClean="0">
                <a:hlinkClick r:id="rId3"/>
              </a:rPr>
              <a:t>http://www.artmuseum.cz/umelec.php?art_id=1502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Socialistický realismus</a:t>
            </a:r>
          </a:p>
          <a:p>
            <a:pPr marL="0" indent="0">
              <a:buNone/>
            </a:pPr>
            <a:r>
              <a:rPr lang="cs-CZ" dirty="0" smtClean="0"/>
              <a:t>Mezinárodní styl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8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Brutalismus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Vrchol od poloviny do 70.let</a:t>
            </a:r>
          </a:p>
          <a:p>
            <a:r>
              <a:rPr lang="en-US" dirty="0" err="1" smtClean="0"/>
              <a:t>Brutalismus</a:t>
            </a:r>
            <a:r>
              <a:rPr lang="cs-CZ" dirty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en-US" dirty="0" err="1" smtClean="0"/>
              <a:t>architektonický</a:t>
            </a:r>
            <a:r>
              <a:rPr lang="en-US" dirty="0" smtClean="0"/>
              <a:t> </a:t>
            </a:r>
            <a:r>
              <a:rPr lang="en-US" dirty="0" err="1" smtClean="0"/>
              <a:t>styl</a:t>
            </a:r>
            <a:r>
              <a:rPr lang="en-US" dirty="0" smtClean="0"/>
              <a:t> </a:t>
            </a:r>
            <a:r>
              <a:rPr lang="en-US" dirty="0" err="1" smtClean="0"/>
              <a:t>bohatý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opakování</a:t>
            </a:r>
            <a:r>
              <a:rPr lang="en-US" dirty="0" smtClean="0"/>
              <a:t> a </a:t>
            </a:r>
            <a:r>
              <a:rPr lang="en-US" dirty="0" err="1" smtClean="0"/>
              <a:t>pravidelnost</a:t>
            </a:r>
            <a:r>
              <a:rPr lang="en-US" dirty="0" smtClean="0"/>
              <a:t>. </a:t>
            </a:r>
            <a:r>
              <a:rPr lang="en-US" dirty="0" err="1" smtClean="0"/>
              <a:t>Brutalismus</a:t>
            </a:r>
            <a:r>
              <a:rPr lang="en-US" dirty="0" smtClean="0"/>
              <a:t> </a:t>
            </a:r>
            <a:r>
              <a:rPr lang="en-US" dirty="0" err="1" smtClean="0"/>
              <a:t>ovšem</a:t>
            </a:r>
            <a:r>
              <a:rPr lang="en-US" dirty="0" smtClean="0"/>
              <a:t> </a:t>
            </a:r>
            <a:r>
              <a:rPr lang="en-US" dirty="0" err="1" smtClean="0"/>
              <a:t>tuto</a:t>
            </a:r>
            <a:r>
              <a:rPr lang="en-US" dirty="0" smtClean="0"/>
              <a:t> </a:t>
            </a:r>
            <a:r>
              <a:rPr lang="en-US" dirty="0" err="1" smtClean="0"/>
              <a:t>základní</a:t>
            </a:r>
            <a:r>
              <a:rPr lang="en-US" dirty="0" smtClean="0"/>
              <a:t> </a:t>
            </a:r>
            <a:r>
              <a:rPr lang="en-US" dirty="0" err="1" smtClean="0"/>
              <a:t>koncepci</a:t>
            </a:r>
            <a:r>
              <a:rPr lang="en-US" dirty="0" smtClean="0"/>
              <a:t> </a:t>
            </a:r>
            <a:r>
              <a:rPr lang="en-US" dirty="0" err="1" smtClean="0"/>
              <a:t>obohacuje</a:t>
            </a:r>
            <a:r>
              <a:rPr lang="en-US" dirty="0" smtClean="0"/>
              <a:t> </a:t>
            </a:r>
            <a:r>
              <a:rPr lang="en-US" dirty="0" err="1" smtClean="0"/>
              <a:t>autorskými</a:t>
            </a:r>
            <a:r>
              <a:rPr lang="en-US" dirty="0" smtClean="0"/>
              <a:t> </a:t>
            </a:r>
            <a:r>
              <a:rPr lang="en-US" dirty="0" err="1" smtClean="0"/>
              <a:t>prvky</a:t>
            </a:r>
            <a:r>
              <a:rPr lang="en-US" dirty="0" smtClean="0"/>
              <a:t>, </a:t>
            </a:r>
            <a:r>
              <a:rPr lang="en-US" dirty="0" err="1" smtClean="0"/>
              <a:t>zpravidla</a:t>
            </a:r>
            <a:r>
              <a:rPr lang="en-US" dirty="0" smtClean="0"/>
              <a:t> </a:t>
            </a:r>
            <a:r>
              <a:rPr lang="en-US" dirty="0" err="1" smtClean="0"/>
              <a:t>mohutně</a:t>
            </a:r>
            <a:r>
              <a:rPr lang="en-US" dirty="0" smtClean="0"/>
              <a:t> </a:t>
            </a:r>
            <a:r>
              <a:rPr lang="en-US" dirty="0" err="1" smtClean="0"/>
              <a:t>formovanými</a:t>
            </a:r>
            <a:r>
              <a:rPr lang="en-US" dirty="0" smtClean="0"/>
              <a:t> a </a:t>
            </a:r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také</a:t>
            </a:r>
            <a:r>
              <a:rPr lang="en-US" dirty="0" smtClean="0"/>
              <a:t> </a:t>
            </a:r>
            <a:r>
              <a:rPr lang="en-US" dirty="0" err="1" smtClean="0"/>
              <a:t>nepravidelnými</a:t>
            </a:r>
            <a:r>
              <a:rPr lang="en-US" dirty="0" smtClean="0"/>
              <a:t> </a:t>
            </a:r>
            <a:r>
              <a:rPr lang="en-US" dirty="0" err="1" smtClean="0"/>
              <a:t>betonovými</a:t>
            </a:r>
            <a:r>
              <a:rPr lang="en-US" dirty="0" smtClean="0"/>
              <a:t> </a:t>
            </a:r>
            <a:r>
              <a:rPr lang="en-US" dirty="0" err="1" smtClean="0"/>
              <a:t>plochami</a:t>
            </a:r>
            <a:r>
              <a:rPr lang="en-US" dirty="0" smtClean="0"/>
              <a:t>. </a:t>
            </a:r>
            <a:r>
              <a:rPr lang="en-US" dirty="0" err="1" smtClean="0"/>
              <a:t>Použitý</a:t>
            </a:r>
            <a:r>
              <a:rPr lang="en-US" dirty="0" smtClean="0"/>
              <a:t> </a:t>
            </a:r>
            <a:r>
              <a:rPr lang="en-US" dirty="0" err="1" smtClean="0"/>
              <a:t>beton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strukturu</a:t>
            </a:r>
            <a:r>
              <a:rPr lang="en-US" dirty="0" smtClean="0"/>
              <a:t> </a:t>
            </a:r>
            <a:r>
              <a:rPr lang="en-US" dirty="0" err="1" smtClean="0"/>
              <a:t>získanou</a:t>
            </a:r>
            <a:r>
              <a:rPr lang="en-US" dirty="0" smtClean="0"/>
              <a:t> </a:t>
            </a:r>
            <a:r>
              <a:rPr lang="en-US" dirty="0" err="1" smtClean="0"/>
              <a:t>odléváním</a:t>
            </a:r>
            <a:r>
              <a:rPr lang="en-US" dirty="0" smtClean="0"/>
              <a:t> do </a:t>
            </a:r>
            <a:r>
              <a:rPr lang="en-US" dirty="0" err="1" smtClean="0"/>
              <a:t>záměrně</a:t>
            </a:r>
            <a:r>
              <a:rPr lang="en-US" dirty="0" smtClean="0"/>
              <a:t> </a:t>
            </a:r>
            <a:r>
              <a:rPr lang="en-US" dirty="0" err="1" smtClean="0"/>
              <a:t>drsného</a:t>
            </a:r>
            <a:r>
              <a:rPr lang="en-US" dirty="0" smtClean="0"/>
              <a:t> a </a:t>
            </a:r>
            <a:r>
              <a:rPr lang="en-US" dirty="0" err="1" smtClean="0"/>
              <a:t>hrubého</a:t>
            </a:r>
            <a:r>
              <a:rPr lang="en-US" dirty="0" smtClean="0"/>
              <a:t> </a:t>
            </a:r>
            <a:r>
              <a:rPr lang="en-US" dirty="0" err="1" smtClean="0"/>
              <a:t>dřevěného</a:t>
            </a:r>
            <a:r>
              <a:rPr lang="en-US" dirty="0" smtClean="0"/>
              <a:t> </a:t>
            </a:r>
            <a:r>
              <a:rPr lang="en-US" dirty="0" err="1" smtClean="0"/>
              <a:t>bednění</a:t>
            </a:r>
            <a:r>
              <a:rPr lang="en-US" dirty="0" smtClean="0"/>
              <a:t> (</a:t>
            </a:r>
            <a:r>
              <a:rPr lang="en-US" dirty="0" err="1" smtClean="0"/>
              <a:t>tzv.pohledový</a:t>
            </a:r>
            <a:r>
              <a:rPr lang="en-US" dirty="0" smtClean="0"/>
              <a:t> </a:t>
            </a:r>
            <a:r>
              <a:rPr lang="en-US" dirty="0" err="1" smtClean="0"/>
              <a:t>beton</a:t>
            </a:r>
            <a:r>
              <a:rPr lang="en-US" dirty="0" smtClean="0"/>
              <a:t>).</a:t>
            </a:r>
          </a:p>
          <a:p>
            <a:r>
              <a:rPr lang="en-US" dirty="0" err="1" smtClean="0"/>
              <a:t>Častým</a:t>
            </a:r>
            <a:r>
              <a:rPr lang="en-US" dirty="0" smtClean="0"/>
              <a:t> </a:t>
            </a:r>
            <a:r>
              <a:rPr lang="en-US" dirty="0" err="1" smtClean="0"/>
              <a:t>brutalistickým</a:t>
            </a:r>
            <a:r>
              <a:rPr lang="en-US" dirty="0" smtClean="0"/>
              <a:t> </a:t>
            </a:r>
            <a:r>
              <a:rPr lang="en-US" dirty="0" err="1" smtClean="0"/>
              <a:t>prvkem</a:t>
            </a:r>
            <a:r>
              <a:rPr lang="en-US" dirty="0" smtClean="0"/>
              <a:t>, </a:t>
            </a:r>
            <a:r>
              <a:rPr lang="en-US" dirty="0" err="1" smtClean="0"/>
              <a:t>použitým</a:t>
            </a:r>
            <a:r>
              <a:rPr lang="en-US" dirty="0" smtClean="0"/>
              <a:t> </a:t>
            </a:r>
            <a:r>
              <a:rPr lang="en-US" dirty="0" err="1" smtClean="0"/>
              <a:t>mj</a:t>
            </a:r>
            <a:r>
              <a:rPr lang="en-US" dirty="0" smtClean="0"/>
              <a:t>.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Unité</a:t>
            </a:r>
            <a:r>
              <a:rPr lang="en-US" dirty="0" smtClean="0"/>
              <a:t> </a:t>
            </a:r>
            <a:r>
              <a:rPr lang="en-US" dirty="0" err="1" smtClean="0"/>
              <a:t>d'Habitation</a:t>
            </a:r>
            <a:r>
              <a:rPr lang="en-US" dirty="0" smtClean="0"/>
              <a:t>,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mohutné</a:t>
            </a:r>
            <a:r>
              <a:rPr lang="en-US" dirty="0" smtClean="0"/>
              <a:t> </a:t>
            </a:r>
            <a:r>
              <a:rPr lang="en-US" dirty="0" err="1" smtClean="0"/>
              <a:t>rozšiřující</a:t>
            </a:r>
            <a:r>
              <a:rPr lang="en-US" dirty="0" smtClean="0"/>
              <a:t> se </a:t>
            </a:r>
            <a:r>
              <a:rPr lang="en-US" dirty="0" err="1" smtClean="0"/>
              <a:t>betonové</a:t>
            </a:r>
            <a:r>
              <a:rPr lang="en-US" dirty="0" smtClean="0"/>
              <a:t> </a:t>
            </a:r>
            <a:r>
              <a:rPr lang="en-US" dirty="0" err="1" smtClean="0"/>
              <a:t>pilíře</a:t>
            </a:r>
            <a:r>
              <a:rPr lang="en-US" dirty="0" smtClean="0"/>
              <a:t>,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nichž</a:t>
            </a:r>
            <a:r>
              <a:rPr lang="en-US" dirty="0" smtClean="0"/>
              <a:t> </a:t>
            </a:r>
            <a:r>
              <a:rPr lang="en-US" dirty="0" err="1" smtClean="0"/>
              <a:t>celá</a:t>
            </a:r>
            <a:r>
              <a:rPr lang="en-US" dirty="0" smtClean="0"/>
              <a:t> </a:t>
            </a:r>
            <a:r>
              <a:rPr lang="en-US" dirty="0" err="1" smtClean="0"/>
              <a:t>budova</a:t>
            </a:r>
            <a:r>
              <a:rPr lang="en-US" dirty="0" smtClean="0"/>
              <a:t> </a:t>
            </a:r>
            <a:r>
              <a:rPr lang="en-US" dirty="0" err="1" smtClean="0"/>
              <a:t>stojí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 </a:t>
            </a:r>
            <a:r>
              <a:rPr lang="en-US" dirty="0" err="1" smtClean="0"/>
              <a:t>rozdíl</a:t>
            </a:r>
            <a:r>
              <a:rPr lang="en-US" dirty="0" smtClean="0"/>
              <a:t> od </a:t>
            </a:r>
            <a:r>
              <a:rPr lang="en-US" dirty="0" err="1" smtClean="0"/>
              <a:t>funkcionalismu</a:t>
            </a:r>
            <a:r>
              <a:rPr lang="en-US" dirty="0" smtClean="0"/>
              <a:t>,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který</a:t>
            </a:r>
            <a:r>
              <a:rPr lang="en-US" dirty="0" smtClean="0"/>
              <a:t> </a:t>
            </a:r>
            <a:r>
              <a:rPr lang="en-US" dirty="0" err="1" smtClean="0"/>
              <a:t>navazuje</a:t>
            </a:r>
            <a:r>
              <a:rPr lang="en-US" dirty="0" smtClean="0"/>
              <a:t>, </a:t>
            </a:r>
            <a:r>
              <a:rPr lang="en-US" dirty="0" err="1" smtClean="0"/>
              <a:t>není</a:t>
            </a:r>
            <a:r>
              <a:rPr lang="en-US" dirty="0" smtClean="0"/>
              <a:t> </a:t>
            </a:r>
            <a:r>
              <a:rPr lang="en-US" dirty="0" err="1" smtClean="0"/>
              <a:t>brutalismus</a:t>
            </a:r>
            <a:r>
              <a:rPr lang="en-US" dirty="0" smtClean="0"/>
              <a:t> </a:t>
            </a:r>
            <a:r>
              <a:rPr lang="en-US" dirty="0" err="1" smtClean="0"/>
              <a:t>mechanicky</a:t>
            </a:r>
            <a:r>
              <a:rPr lang="en-US" dirty="0" smtClean="0"/>
              <a:t> </a:t>
            </a:r>
            <a:r>
              <a:rPr lang="en-US" dirty="0" err="1" smtClean="0"/>
              <a:t>aplikovatelným</a:t>
            </a:r>
            <a:r>
              <a:rPr lang="en-US" dirty="0" smtClean="0"/>
              <a:t> </a:t>
            </a:r>
            <a:r>
              <a:rPr lang="en-US" dirty="0" err="1" smtClean="0"/>
              <a:t>systémem</a:t>
            </a:r>
            <a:r>
              <a:rPr lang="en-US" dirty="0" smtClean="0"/>
              <a:t> </a:t>
            </a:r>
            <a:r>
              <a:rPr lang="en-US" dirty="0" err="1" smtClean="0"/>
              <a:t>pravidel</a:t>
            </a:r>
            <a:r>
              <a:rPr lang="en-US" dirty="0" smtClean="0"/>
              <a:t>. </a:t>
            </a:r>
            <a:r>
              <a:rPr lang="en-US" dirty="0" err="1" smtClean="0"/>
              <a:t>Brutalistické</a:t>
            </a:r>
            <a:r>
              <a:rPr lang="en-US" dirty="0" smtClean="0"/>
              <a:t> </a:t>
            </a:r>
            <a:r>
              <a:rPr lang="en-US" dirty="0" err="1" smtClean="0"/>
              <a:t>stavby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naopak</a:t>
            </a:r>
            <a:r>
              <a:rPr lang="en-US" dirty="0" smtClean="0"/>
              <a:t> </a:t>
            </a:r>
            <a:r>
              <a:rPr lang="en-US" dirty="0" err="1" smtClean="0"/>
              <a:t>vždy</a:t>
            </a:r>
            <a:r>
              <a:rPr lang="en-US" dirty="0" smtClean="0"/>
              <a:t> </a:t>
            </a:r>
            <a:r>
              <a:rPr lang="en-US" dirty="0" err="1" smtClean="0"/>
              <a:t>výrazně</a:t>
            </a:r>
            <a:r>
              <a:rPr lang="en-US" dirty="0" smtClean="0"/>
              <a:t> </a:t>
            </a:r>
            <a:r>
              <a:rPr lang="en-US" dirty="0" err="1" smtClean="0"/>
              <a:t>autorským</a:t>
            </a:r>
            <a:r>
              <a:rPr lang="en-US" dirty="0" smtClean="0"/>
              <a:t>, </a:t>
            </a:r>
            <a:r>
              <a:rPr lang="en-US" dirty="0" err="1" smtClean="0"/>
              <a:t>tvůrčím</a:t>
            </a:r>
            <a:r>
              <a:rPr lang="en-US" dirty="0" smtClean="0"/>
              <a:t> </a:t>
            </a:r>
            <a:r>
              <a:rPr lang="en-US" dirty="0" err="1" smtClean="0"/>
              <a:t>počinem</a:t>
            </a:r>
            <a:r>
              <a:rPr lang="en-US" dirty="0" smtClean="0"/>
              <a:t>, a </a:t>
            </a:r>
            <a:r>
              <a:rPr lang="en-US" dirty="0" err="1" smtClean="0"/>
              <a:t>mají</a:t>
            </a:r>
            <a:r>
              <a:rPr lang="en-US" dirty="0" smtClean="0"/>
              <a:t> proto </a:t>
            </a:r>
            <a:r>
              <a:rPr lang="en-US" dirty="0" err="1" smtClean="0"/>
              <a:t>známky</a:t>
            </a:r>
            <a:r>
              <a:rPr lang="en-US" dirty="0" smtClean="0"/>
              <a:t> </a:t>
            </a:r>
            <a:r>
              <a:rPr lang="en-US" dirty="0" err="1" smtClean="0"/>
              <a:t>jistého</a:t>
            </a:r>
            <a:r>
              <a:rPr lang="en-US" dirty="0" smtClean="0"/>
              <a:t> </a:t>
            </a:r>
            <a:r>
              <a:rPr lang="en-US" dirty="0" err="1" smtClean="0"/>
              <a:t>exkluzivismu</a:t>
            </a:r>
            <a:r>
              <a:rPr lang="en-US" dirty="0" smtClean="0"/>
              <a:t>. </a:t>
            </a:r>
            <a:r>
              <a:rPr lang="en-US" dirty="0" err="1" smtClean="0"/>
              <a:t>Brutalismus</a:t>
            </a:r>
            <a:r>
              <a:rPr lang="en-US" dirty="0" smtClean="0"/>
              <a:t> </a:t>
            </a:r>
            <a:r>
              <a:rPr lang="en-US" dirty="0" err="1" smtClean="0"/>
              <a:t>nikdy</a:t>
            </a:r>
            <a:r>
              <a:rPr lang="en-US" dirty="0" smtClean="0"/>
              <a:t> </a:t>
            </a:r>
            <a:r>
              <a:rPr lang="en-US" dirty="0" err="1" smtClean="0"/>
              <a:t>nedosáhl</a:t>
            </a:r>
            <a:r>
              <a:rPr lang="en-US" dirty="0" smtClean="0"/>
              <a:t> </a:t>
            </a:r>
            <a:r>
              <a:rPr lang="en-US" dirty="0" err="1" smtClean="0"/>
              <a:t>takového</a:t>
            </a:r>
            <a:r>
              <a:rPr lang="en-US" dirty="0" smtClean="0"/>
              <a:t> </a:t>
            </a:r>
            <a:r>
              <a:rPr lang="en-US" dirty="0" err="1" smtClean="0"/>
              <a:t>rozšíření</a:t>
            </a:r>
            <a:r>
              <a:rPr lang="en-US" dirty="0" smtClean="0"/>
              <a:t>,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klasický</a:t>
            </a:r>
            <a:r>
              <a:rPr lang="en-US" dirty="0" smtClean="0"/>
              <a:t> </a:t>
            </a:r>
            <a:r>
              <a:rPr lang="en-US" dirty="0" err="1" smtClean="0"/>
              <a:t>funkcionalismus</a:t>
            </a:r>
            <a:r>
              <a:rPr lang="en-US" dirty="0" smtClean="0"/>
              <a:t> a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deriváty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Brutalismus</a:t>
            </a:r>
            <a:r>
              <a:rPr lang="en-US" dirty="0" smtClean="0"/>
              <a:t> je </a:t>
            </a:r>
            <a:r>
              <a:rPr lang="en-US" dirty="0" err="1" smtClean="0"/>
              <a:t>výrazně</a:t>
            </a:r>
            <a:r>
              <a:rPr lang="en-US" dirty="0" smtClean="0"/>
              <a:t> </a:t>
            </a:r>
            <a:r>
              <a:rPr lang="en-US" dirty="0" err="1" smtClean="0"/>
              <a:t>dominantní</a:t>
            </a:r>
            <a:r>
              <a:rPr lang="en-US" dirty="0" smtClean="0"/>
              <a:t> a </a:t>
            </a:r>
            <a:r>
              <a:rPr lang="en-US" dirty="0" err="1" smtClean="0"/>
              <a:t>záměrně</a:t>
            </a:r>
            <a:r>
              <a:rPr lang="en-US" dirty="0" smtClean="0"/>
              <a:t> </a:t>
            </a:r>
            <a:r>
              <a:rPr lang="en-US" dirty="0" err="1" smtClean="0"/>
              <a:t>působí</a:t>
            </a:r>
            <a:r>
              <a:rPr lang="en-US" dirty="0" smtClean="0"/>
              <a:t> </a:t>
            </a:r>
            <a:r>
              <a:rPr lang="en-US" dirty="0" err="1" smtClean="0"/>
              <a:t>ohromující</a:t>
            </a:r>
            <a:r>
              <a:rPr lang="en-US" dirty="0" smtClean="0"/>
              <a:t> </a:t>
            </a:r>
            <a:r>
              <a:rPr lang="en-US" dirty="0" err="1" smtClean="0"/>
              <a:t>jednoznačností</a:t>
            </a:r>
            <a:r>
              <a:rPr lang="en-US" dirty="0" smtClean="0"/>
              <a:t> a </a:t>
            </a:r>
            <a:r>
              <a:rPr lang="en-US" dirty="0" err="1" smtClean="0"/>
              <a:t>pádností</a:t>
            </a:r>
            <a:r>
              <a:rPr lang="en-US" dirty="0" smtClean="0"/>
              <a:t> </a:t>
            </a:r>
            <a:r>
              <a:rPr lang="en-US" dirty="0" err="1" smtClean="0"/>
              <a:t>svého</a:t>
            </a:r>
            <a:r>
              <a:rPr lang="en-US" dirty="0" smtClean="0"/>
              <a:t> </a:t>
            </a:r>
            <a:r>
              <a:rPr lang="en-US" dirty="0" err="1" smtClean="0"/>
              <a:t>projevu</a:t>
            </a:r>
            <a:r>
              <a:rPr lang="en-US" dirty="0" smtClean="0"/>
              <a:t>. </a:t>
            </a:r>
            <a:r>
              <a:rPr lang="en-US" dirty="0" err="1" smtClean="0"/>
              <a:t>Brutalistické</a:t>
            </a:r>
            <a:r>
              <a:rPr lang="en-US" dirty="0" smtClean="0"/>
              <a:t> </a:t>
            </a:r>
            <a:r>
              <a:rPr lang="en-US" dirty="0" err="1" smtClean="0"/>
              <a:t>stavby</a:t>
            </a:r>
            <a:r>
              <a:rPr lang="en-US" dirty="0" smtClean="0"/>
              <a:t> proto </a:t>
            </a:r>
            <a:r>
              <a:rPr lang="en-US" dirty="0" err="1" smtClean="0"/>
              <a:t>byly</a:t>
            </a:r>
            <a:r>
              <a:rPr lang="en-US" dirty="0" smtClean="0"/>
              <a:t> </a:t>
            </a:r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kritizovány</a:t>
            </a:r>
            <a:r>
              <a:rPr lang="en-US" dirty="0" smtClean="0"/>
              <a:t> pro </a:t>
            </a:r>
            <a:r>
              <a:rPr lang="en-US" dirty="0" err="1" smtClean="0"/>
              <a:t>ignorování</a:t>
            </a:r>
            <a:r>
              <a:rPr lang="en-US" dirty="0" smtClean="0"/>
              <a:t> </a:t>
            </a:r>
            <a:r>
              <a:rPr lang="en-US" dirty="0" err="1" smtClean="0"/>
              <a:t>architektonických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historických</a:t>
            </a:r>
            <a:r>
              <a:rPr lang="en-US" dirty="0" smtClean="0"/>
              <a:t> </a:t>
            </a:r>
            <a:r>
              <a:rPr lang="en-US" dirty="0" err="1" smtClean="0"/>
              <a:t>hodnot</a:t>
            </a:r>
            <a:r>
              <a:rPr lang="en-US" dirty="0" smtClean="0"/>
              <a:t> </a:t>
            </a:r>
            <a:r>
              <a:rPr lang="en-US" dirty="0" err="1" smtClean="0"/>
              <a:t>okolní</a:t>
            </a:r>
            <a:r>
              <a:rPr lang="en-US" dirty="0" smtClean="0"/>
              <a:t> </a:t>
            </a:r>
            <a:r>
              <a:rPr lang="en-US" dirty="0" err="1" smtClean="0"/>
              <a:t>zástavby</a:t>
            </a:r>
            <a:r>
              <a:rPr lang="en-US" dirty="0" smtClean="0"/>
              <a:t>. </a:t>
            </a:r>
            <a:r>
              <a:rPr lang="en-US" dirty="0" err="1" smtClean="0"/>
              <a:t>Zatímco</a:t>
            </a:r>
            <a:r>
              <a:rPr lang="en-US" dirty="0" smtClean="0"/>
              <a:t> </a:t>
            </a:r>
            <a:r>
              <a:rPr lang="en-US" dirty="0" err="1" smtClean="0"/>
              <a:t>architekti</a:t>
            </a:r>
            <a:r>
              <a:rPr lang="en-US" dirty="0" smtClean="0"/>
              <a:t> </a:t>
            </a:r>
            <a:r>
              <a:rPr lang="en-US" dirty="0" err="1" smtClean="0"/>
              <a:t>brutalistickými</a:t>
            </a:r>
            <a:r>
              <a:rPr lang="en-US" dirty="0" smtClean="0"/>
              <a:t> </a:t>
            </a:r>
            <a:r>
              <a:rPr lang="en-US" dirty="0" err="1" smtClean="0"/>
              <a:t>stavbami</a:t>
            </a:r>
            <a:r>
              <a:rPr lang="en-US" dirty="0" smtClean="0"/>
              <a:t> </a:t>
            </a:r>
            <a:r>
              <a:rPr lang="en-US" dirty="0" err="1" smtClean="0"/>
              <a:t>byli</a:t>
            </a:r>
            <a:r>
              <a:rPr lang="en-US" dirty="0" smtClean="0"/>
              <a:t> </a:t>
            </a:r>
            <a:r>
              <a:rPr lang="en-US" dirty="0" err="1" smtClean="0"/>
              <a:t>fascinováni</a:t>
            </a:r>
            <a:r>
              <a:rPr lang="en-US" dirty="0" smtClean="0"/>
              <a:t>, </a:t>
            </a:r>
            <a:r>
              <a:rPr lang="en-US" dirty="0" err="1" smtClean="0"/>
              <a:t>široká</a:t>
            </a:r>
            <a:r>
              <a:rPr lang="en-US" dirty="0" smtClean="0"/>
              <a:t> </a:t>
            </a:r>
            <a:r>
              <a:rPr lang="en-US" dirty="0" err="1" smtClean="0"/>
              <a:t>veřejnost</a:t>
            </a:r>
            <a:r>
              <a:rPr lang="en-US" dirty="0" smtClean="0"/>
              <a:t> je </a:t>
            </a:r>
            <a:r>
              <a:rPr lang="en-US" dirty="0" err="1" smtClean="0"/>
              <a:t>vždy</a:t>
            </a:r>
            <a:r>
              <a:rPr lang="en-US" dirty="0" smtClean="0"/>
              <a:t> </a:t>
            </a:r>
            <a:r>
              <a:rPr lang="en-US" dirty="0" err="1" smtClean="0"/>
              <a:t>spíše</a:t>
            </a:r>
            <a:r>
              <a:rPr lang="en-US" dirty="0" smtClean="0"/>
              <a:t> </a:t>
            </a:r>
            <a:r>
              <a:rPr lang="en-US" dirty="0" err="1" smtClean="0"/>
              <a:t>odmítala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0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Moše </a:t>
            </a:r>
            <a:r>
              <a:rPr lang="cs-CZ" dirty="0" err="1" smtClean="0"/>
              <a:t>Safdie</a:t>
            </a:r>
            <a:r>
              <a:rPr lang="cs-CZ" dirty="0" smtClean="0"/>
              <a:t> – </a:t>
            </a:r>
            <a:r>
              <a:rPr lang="cs-CZ" dirty="0" err="1" smtClean="0"/>
              <a:t>Habitant</a:t>
            </a:r>
            <a:r>
              <a:rPr lang="cs-CZ" dirty="0" smtClean="0"/>
              <a:t> 67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36172"/>
            <a:ext cx="10515600" cy="253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3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Divadlo v Londýně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587" y="1825625"/>
            <a:ext cx="58728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2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Kancelářská budova-dnes CUBE, Praha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3446" y="1825625"/>
            <a:ext cx="66051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86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https://www.mall.tv/gebrian-prekvapive-stavby/narodni-muzeum-nova-budova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Karel </a:t>
            </a:r>
            <a:r>
              <a:rPr lang="cs-CZ" dirty="0" err="1" smtClean="0"/>
              <a:t>Pragner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8687" y="2223214"/>
            <a:ext cx="5612921" cy="358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72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5B7E66A6439C468208E4BA1E6F915A" ma:contentTypeVersion="7" ma:contentTypeDescription="Vytvoří nový dokument" ma:contentTypeScope="" ma:versionID="0df706a18f22065de8ab5de0898d9017">
  <xsd:schema xmlns:xsd="http://www.w3.org/2001/XMLSchema" xmlns:xs="http://www.w3.org/2001/XMLSchema" xmlns:p="http://schemas.microsoft.com/office/2006/metadata/properties" xmlns:ns2="e5e1506e-0264-4920-a784-e3584664411a" targetNamespace="http://schemas.microsoft.com/office/2006/metadata/properties" ma:root="true" ma:fieldsID="47d9cf97f6b6067fe65021b9a427cd06" ns2:_="">
    <xsd:import namespace="e5e1506e-0264-4920-a784-e358466441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1506e-0264-4920-a784-e358466441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DD8124-5CF4-49A9-ABB2-22C7A42484C1}"/>
</file>

<file path=customXml/itemProps2.xml><?xml version="1.0" encoding="utf-8"?>
<ds:datastoreItem xmlns:ds="http://schemas.openxmlformats.org/officeDocument/2006/customXml" ds:itemID="{2FF262FB-3E5B-4937-A9F4-E0C0DB7012AA}"/>
</file>

<file path=customXml/itemProps3.xml><?xml version="1.0" encoding="utf-8"?>
<ds:datastoreItem xmlns:ds="http://schemas.openxmlformats.org/officeDocument/2006/customXml" ds:itemID="{3F3091C8-16CE-494D-8C33-B8CDFE833915}"/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471</Words>
  <Application>Microsoft Office PowerPoint</Application>
  <PresentationFormat>Widescreen</PresentationFormat>
  <Paragraphs>55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Architektura II.pol.20.století</vt:lpstr>
      <vt:lpstr>Osnova</vt:lpstr>
      <vt:lpstr>PowerPoint Presentation</vt:lpstr>
      <vt:lpstr>PowerPoint Presentation</vt:lpstr>
      <vt:lpstr>Brutalismus</vt:lpstr>
      <vt:lpstr>Moše Safdie – Habitant 67</vt:lpstr>
      <vt:lpstr>Divadlo v Londýně</vt:lpstr>
      <vt:lpstr>Kancelářská budova-dnes CUBE, Praha</vt:lpstr>
      <vt:lpstr>https://www.mall.tv/gebrian-prekvapive-stavby/narodni-muzeum-nova-budova Karel Pragner</vt:lpstr>
      <vt:lpstr>Hotel Thermal, Karlovy Vary (Machoninová, Machonin)</vt:lpstr>
      <vt:lpstr>Nová scéna ND, Karel Pragner</vt:lpstr>
      <vt:lpstr>HiTECH</vt:lpstr>
      <vt:lpstr>Jan Kaplický, Obchodní dům Selfridged, Birmingham</vt:lpstr>
      <vt:lpstr>Eva Jiřičná, Oranžerie v Královské zahradě</vt:lpstr>
      <vt:lpstr>Renzo Piano, střecha akademie, San Francisco</vt:lpstr>
      <vt:lpstr>Paul Klee centrum,Bern https://www.archiweb.cz/renzo-piano</vt:lpstr>
      <vt:lpstr>Návštěvnické centrum kaple v Ronchamp</vt:lpstr>
      <vt:lpstr>Postmoderní architektura</vt:lpstr>
      <vt:lpstr>Las Vegas</vt:lpstr>
      <vt:lpstr>Vanna Venturi House, Philadelphia, USA, 1964</vt:lpstr>
      <vt:lpstr>Frank Gehry,Guggenheimovo muzeum</vt:lpstr>
      <vt:lpstr>https://www.mall.tv/gebrian-prekvapive-stavby/jedna-z-nasich-nejvetsich-atrakci-na-prahu-pry-prilis-odvazny-dum</vt:lpstr>
      <vt:lpstr>Gehry Tower, Hannover Muzeum populární kultury,Seatle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Architektura II.pol.20.století</dc:title>
  <dc:creator>Jan JS. Suran</dc:creator>
  <cp:lastModifiedBy>Jan JS. Suran</cp:lastModifiedBy>
  <cp:revision>9</cp:revision>
  <dcterms:created xsi:type="dcterms:W3CDTF">2021-02-16T18:10:15Z</dcterms:created>
  <dcterms:modified xsi:type="dcterms:W3CDTF">2021-02-16T20:40:03Z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0x010100155B7E66A6439C468208E4BA1E6F915A</vt:lpwstr>
  </property>
</Properties>
</file>