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28A5D-3158-4398-9900-B135F59554DC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14C7C-D6B7-4FFB-BEFD-5DE245BDD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323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28A5D-3158-4398-9900-B135F59554DC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14C7C-D6B7-4FFB-BEFD-5DE245BDD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935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28A5D-3158-4398-9900-B135F59554DC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14C7C-D6B7-4FFB-BEFD-5DE245BDD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522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28A5D-3158-4398-9900-B135F59554DC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14C7C-D6B7-4FFB-BEFD-5DE245BDD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752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28A5D-3158-4398-9900-B135F59554DC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14C7C-D6B7-4FFB-BEFD-5DE245BDD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33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28A5D-3158-4398-9900-B135F59554DC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14C7C-D6B7-4FFB-BEFD-5DE245BDD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457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28A5D-3158-4398-9900-B135F59554DC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14C7C-D6B7-4FFB-BEFD-5DE245BDD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551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28A5D-3158-4398-9900-B135F59554DC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14C7C-D6B7-4FFB-BEFD-5DE245BDD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315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28A5D-3158-4398-9900-B135F59554DC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14C7C-D6B7-4FFB-BEFD-5DE245BDD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750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28A5D-3158-4398-9900-B135F59554DC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14C7C-D6B7-4FFB-BEFD-5DE245BDD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821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28A5D-3158-4398-9900-B135F59554DC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14C7C-D6B7-4FFB-BEFD-5DE245BDD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193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28A5D-3158-4398-9900-B135F59554DC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14C7C-D6B7-4FFB-BEFD-5DE245BDD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03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</a:t>
            </a:r>
            <a:r>
              <a:rPr lang="cs-CZ" dirty="0" err="1" smtClean="0"/>
              <a:t>rokní</a:t>
            </a:r>
            <a:r>
              <a:rPr lang="cs-CZ" dirty="0" smtClean="0"/>
              <a:t> malířství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399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Nicolas </a:t>
            </a:r>
            <a:r>
              <a:rPr lang="cs-CZ" dirty="0" err="1" smtClean="0"/>
              <a:t>Poussin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656" y="1503408"/>
            <a:ext cx="5676900" cy="3943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24872"/>
            <a:ext cx="5616240" cy="402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379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Claude </a:t>
            </a:r>
            <a:r>
              <a:rPr lang="cs-CZ" dirty="0" err="1" smtClean="0"/>
              <a:t>Lorrain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951" y="2007244"/>
            <a:ext cx="5671341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5262" y="303631"/>
            <a:ext cx="5457301" cy="476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47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Petr Pavel </a:t>
            </a:r>
            <a:r>
              <a:rPr lang="cs-CZ" dirty="0" err="1" smtClean="0"/>
              <a:t>Rubens</a:t>
            </a:r>
            <a:r>
              <a:rPr lang="cs-CZ" dirty="0" smtClean="0"/>
              <a:t>  </a:t>
            </a:r>
            <a:r>
              <a:rPr lang="cs-CZ" sz="1300" dirty="0" smtClean="0"/>
              <a:t>https://theculturetrip.com/europe/belgium/articles/10-artworks-by-rubens-you-should-know</a:t>
            </a:r>
            <a:r>
              <a:rPr lang="cs-CZ" sz="1200" dirty="0" smtClean="0"/>
              <a:t>/</a:t>
            </a:r>
            <a:endParaRPr lang="en-US" sz="1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9790" y="1903263"/>
            <a:ext cx="767273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200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37" y="71437"/>
            <a:ext cx="11363325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73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77711" y="542643"/>
            <a:ext cx="4476089" cy="5832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426" y="365125"/>
            <a:ext cx="4615407" cy="631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074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7476" y="1690688"/>
            <a:ext cx="3039975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8175" y="562608"/>
            <a:ext cx="7531998" cy="547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64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</a:t>
            </a:r>
            <a:r>
              <a:rPr lang="cs-CZ" dirty="0" smtClean="0"/>
              <a:t>h</a:t>
            </a:r>
            <a:r>
              <a:rPr lang="en-US" dirty="0" smtClean="0"/>
              <a:t>o</a:t>
            </a:r>
            <a:r>
              <a:rPr lang="cs-CZ" dirty="0" err="1" smtClean="0"/>
              <a:t>nis</a:t>
            </a:r>
            <a:r>
              <a:rPr lang="cs-CZ" dirty="0" smtClean="0"/>
              <a:t> van </a:t>
            </a:r>
            <a:r>
              <a:rPr lang="cs-CZ" dirty="0" err="1" smtClean="0"/>
              <a:t>Dyck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5207" y="1877383"/>
            <a:ext cx="3592982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9764" y="1027906"/>
            <a:ext cx="6850183" cy="555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702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Velazques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034" y="1963648"/>
            <a:ext cx="3228030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821" y="319292"/>
            <a:ext cx="5656232" cy="6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655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595223"/>
            <a:ext cx="5102749" cy="59267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974" y="284672"/>
            <a:ext cx="5046826" cy="634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6990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Franz </a:t>
            </a:r>
            <a:r>
              <a:rPr lang="cs-CZ" dirty="0" err="1" smtClean="0"/>
              <a:t>Hals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409351"/>
            <a:ext cx="4087483" cy="50867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3113" y="643940"/>
            <a:ext cx="5189687" cy="585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053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Manýrismus-</a:t>
            </a:r>
            <a:r>
              <a:rPr lang="cs-CZ" dirty="0" err="1" smtClean="0"/>
              <a:t>Tintoreto</a:t>
            </a:r>
            <a:r>
              <a:rPr lang="cs-CZ" dirty="0" smtClean="0"/>
              <a:t>-El </a:t>
            </a:r>
            <a:r>
              <a:rPr lang="cs-CZ" dirty="0" err="1" smtClean="0"/>
              <a:t>Ereco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11" y="2301904"/>
            <a:ext cx="5605732" cy="29738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933" y="1836078"/>
            <a:ext cx="5734050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995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Rembrant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5606" y="1556903"/>
            <a:ext cx="4044583" cy="49392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9379" y="875576"/>
            <a:ext cx="6621942" cy="508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784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1548" y="237407"/>
            <a:ext cx="7806905" cy="629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045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/>
              <a:t>Jan </a:t>
            </a:r>
            <a:r>
              <a:rPr lang="cs-CZ" sz="3600" dirty="0" err="1" smtClean="0"/>
              <a:t>Vermeer</a:t>
            </a:r>
            <a:r>
              <a:rPr lang="cs-CZ" sz="1400" dirty="0"/>
              <a:t>  https://cs.wikipedia.org/wiki/Jan_Vermeer</a:t>
            </a:r>
            <a:endParaRPr lang="en-US" sz="1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84085"/>
            <a:ext cx="3920621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004" y="158607"/>
            <a:ext cx="5378570" cy="648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2493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Giovanni </a:t>
            </a:r>
            <a:r>
              <a:rPr lang="cs-CZ" dirty="0" err="1" smtClean="0"/>
              <a:t>Battista</a:t>
            </a:r>
            <a:r>
              <a:rPr lang="cs-CZ" dirty="0" smtClean="0"/>
              <a:t> </a:t>
            </a:r>
            <a:r>
              <a:rPr lang="cs-CZ" dirty="0" err="1" smtClean="0"/>
              <a:t>Tiepolo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7743" y="1454164"/>
            <a:ext cx="3542113" cy="50678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746" y="1589538"/>
            <a:ext cx="6889397" cy="479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477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4449" y="546280"/>
            <a:ext cx="5895975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2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29806"/>
            <a:ext cx="5381625" cy="5867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328" y="610768"/>
            <a:ext cx="3667125" cy="57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58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Annibale</a:t>
            </a:r>
            <a:r>
              <a:rPr lang="cs-CZ" dirty="0" smtClean="0"/>
              <a:t> </a:t>
            </a:r>
            <a:r>
              <a:rPr lang="cs-CZ" dirty="0" err="1" smtClean="0"/>
              <a:t>Carracci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5607" y="2118923"/>
            <a:ext cx="4216467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7272" y="365125"/>
            <a:ext cx="41338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570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Caravaggio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9602" y="1690688"/>
            <a:ext cx="6053657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8640" y="365125"/>
            <a:ext cx="4038600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972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45" y="1690688"/>
            <a:ext cx="4221955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654" y="365125"/>
            <a:ext cx="6819900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095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Guido </a:t>
            </a:r>
            <a:r>
              <a:rPr lang="cs-CZ" dirty="0" err="1" smtClean="0"/>
              <a:t>Reni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2550" y="2120106"/>
            <a:ext cx="9486900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81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1263" y="1980901"/>
            <a:ext cx="3489773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7155" y="365125"/>
            <a:ext cx="4986674" cy="612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3250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39</Words>
  <Application>Microsoft Office PowerPoint</Application>
  <PresentationFormat>Widescreen</PresentationFormat>
  <Paragraphs>14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Barokní malířství</vt:lpstr>
      <vt:lpstr>Manýrismus-Tintoreto-El Ereco</vt:lpstr>
      <vt:lpstr>PowerPoint Presentation</vt:lpstr>
      <vt:lpstr>PowerPoint Presentation</vt:lpstr>
      <vt:lpstr>Annibale Carracci</vt:lpstr>
      <vt:lpstr>Caravaggio</vt:lpstr>
      <vt:lpstr>PowerPoint Presentation</vt:lpstr>
      <vt:lpstr>Guido Reni</vt:lpstr>
      <vt:lpstr>PowerPoint Presentation</vt:lpstr>
      <vt:lpstr>Nicolas Poussin</vt:lpstr>
      <vt:lpstr>Claude Lorrain</vt:lpstr>
      <vt:lpstr>Petr Pavel Rubens  https://theculturetrip.com/europe/belgium/articles/10-artworks-by-rubens-you-should-know/</vt:lpstr>
      <vt:lpstr>PowerPoint Presentation</vt:lpstr>
      <vt:lpstr>PowerPoint Presentation</vt:lpstr>
      <vt:lpstr>PowerPoint Presentation</vt:lpstr>
      <vt:lpstr>Anthonis van Dyck</vt:lpstr>
      <vt:lpstr>Velazques</vt:lpstr>
      <vt:lpstr>PowerPoint Presentation</vt:lpstr>
      <vt:lpstr>Franz Hals</vt:lpstr>
      <vt:lpstr>Rembrant</vt:lpstr>
      <vt:lpstr>PowerPoint Presentation</vt:lpstr>
      <vt:lpstr>Jan Vermeer  https://cs.wikipedia.org/wiki/Jan_Vermeer</vt:lpstr>
      <vt:lpstr>Giovanni Battista Tiepolo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Barokní malířství</dc:title>
  <dc:creator>Jan JS. Suran</dc:creator>
  <cp:lastModifiedBy>Jan JS. Suran</cp:lastModifiedBy>
  <cp:revision>9</cp:revision>
  <dcterms:created xsi:type="dcterms:W3CDTF">2021-04-11T07:59:18Z</dcterms:created>
  <dcterms:modified xsi:type="dcterms:W3CDTF">2021-04-11T15:39:25Z</dcterms:modified>
</cp:coreProperties>
</file>