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7BWcddlyVlOet4tb8dsRqo3Zh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d75467b0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d75467b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d75467b07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d75467b0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d75467b07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d75467b0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d75467b07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d75467b0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/>
              <a:t>Evening Drawing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Week 3: Half body poses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GB">
                <a:solidFill>
                  <a:srgbClr val="7F7F7F"/>
                </a:solidFill>
              </a:rPr>
              <a:t>Helena Lukášová, Hana Pokojná</a:t>
            </a:r>
            <a:endParaRPr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GB"/>
              <a:t>Upper body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413900"/>
            <a:ext cx="105156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Great for composition, sometimes the measurements are off for a full body- don’t be scared to draw just part of the body!</a:t>
            </a: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A sign of good artist is to draw the body: main part of the entire body, from all sides accurately</a:t>
            </a:r>
            <a:endParaRPr/>
          </a:p>
          <a:p>
            <a:pPr indent="-31718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Most prominent part in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fashion design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/>
              <a:t>Check out: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201"/>
              <a:buNone/>
            </a:pPr>
            <a:r>
              <a:rPr lang="en-GB" sz="1502"/>
              <a:t>https://www.martelnyc.com/figure-drawing/the-upper-body.html</a:t>
            </a:r>
            <a:endParaRPr b="1" sz="1502"/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100" y="2222275"/>
            <a:ext cx="67437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GB"/>
              <a:t>The body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838200" y="1550020"/>
            <a:ext cx="10515600" cy="4626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Don’t forget the anatomy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252975" y="5972625"/>
            <a:ext cx="37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Kniha Velká kniha anatomie pro výtvarníky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d75467b07_0_2"/>
          <p:cNvSpPr txBox="1"/>
          <p:nvPr>
            <p:ph type="title"/>
          </p:nvPr>
        </p:nvSpPr>
        <p:spPr>
          <a:xfrm>
            <a:off x="838200" y="154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Dynamics</a:t>
            </a:r>
            <a:endParaRPr/>
          </a:p>
        </p:txBody>
      </p:sp>
      <p:sp>
        <p:nvSpPr>
          <p:cNvPr id="106" name="Google Shape;106;gfd75467b07_0_2"/>
          <p:cNvSpPr txBox="1"/>
          <p:nvPr>
            <p:ph idx="1" type="body"/>
          </p:nvPr>
        </p:nvSpPr>
        <p:spPr>
          <a:xfrm>
            <a:off x="1850025" y="1339500"/>
            <a:ext cx="8956800" cy="234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You can show dynamic movement with just the body, even without depicting the appendages.</a:t>
            </a:r>
            <a:endParaRPr/>
          </a:p>
        </p:txBody>
      </p:sp>
      <p:pic>
        <p:nvPicPr>
          <p:cNvPr id="107" name="Google Shape;107;gfd75467b0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625" y="2511938"/>
            <a:ext cx="6267450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fd75467b07_0_2"/>
          <p:cNvSpPr txBox="1"/>
          <p:nvPr/>
        </p:nvSpPr>
        <p:spPr>
          <a:xfrm>
            <a:off x="3049550" y="6127225"/>
            <a:ext cx="91119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https://www.martelnyc.com/figure-drawing/the-upper-body.html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fd75467b07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fd75467b07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75467b07_0_22"/>
          <p:cNvSpPr txBox="1"/>
          <p:nvPr>
            <p:ph idx="1" type="body"/>
          </p:nvPr>
        </p:nvSpPr>
        <p:spPr>
          <a:xfrm>
            <a:off x="838200" y="1825625"/>
            <a:ext cx="6033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Think back to the </a:t>
            </a:r>
            <a:r>
              <a:rPr b="1" lang="en-GB"/>
              <a:t>line of action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Main focus is the spine (main body) and how the other body parts attach to it</a:t>
            </a:r>
            <a:endParaRPr/>
          </a:p>
        </p:txBody>
      </p:sp>
      <p:pic>
        <p:nvPicPr>
          <p:cNvPr id="120" name="Google Shape;120;gfd75467b07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d75467b07_0_16"/>
          <p:cNvSpPr txBox="1"/>
          <p:nvPr>
            <p:ph idx="1" type="body"/>
          </p:nvPr>
        </p:nvSpPr>
        <p:spPr>
          <a:xfrm>
            <a:off x="838200" y="1825625"/>
            <a:ext cx="60480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….. Or the lack of </a:t>
            </a:r>
            <a:r>
              <a:rPr lang="en-GB"/>
              <a:t>movement, but it has character without even showing the face!</a:t>
            </a:r>
            <a:endParaRPr/>
          </a:p>
        </p:txBody>
      </p:sp>
      <p:pic>
        <p:nvPicPr>
          <p:cNvPr id="126" name="Google Shape;126;gfd75467b07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2021-09-21T14:30:04Z</dcterms:created>
  <dc:creator>Hana Pokojná</dc:creator>
</cp:coreProperties>
</file>