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gnmDKXkMGvMGvOqHr7z3vtVqE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d7dc9e7ae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d7dc9e7a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d7dc9e7a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d7dc9e7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7dc9e7a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d7dc9e7a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d7dc9e7a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d7dc9e7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d7dc9e7a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d7dc9e7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d7dc9e7a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d7dc9e7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7dc9e7a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d7dc9e7a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d7dc9e7a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d7dc9e7a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Evening Drawing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Week 8:  Portraits, moods and character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>
                <a:solidFill>
                  <a:srgbClr val="7F7F7F"/>
                </a:solidFill>
              </a:rPr>
              <a:t>Helena Lukášová, Hana Pokojná</a:t>
            </a:r>
            <a:endParaRPr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d7dc9e7ae_0_41"/>
          <p:cNvSpPr txBox="1"/>
          <p:nvPr>
            <p:ph type="title"/>
          </p:nvPr>
        </p:nvSpPr>
        <p:spPr>
          <a:xfrm>
            <a:off x="838200" y="365125"/>
            <a:ext cx="4909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Angles and negative spaces</a:t>
            </a:r>
            <a:endParaRPr/>
          </a:p>
        </p:txBody>
      </p:sp>
      <p:sp>
        <p:nvSpPr>
          <p:cNvPr id="144" name="Google Shape;144;gfd7dc9e7ae_0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F Tichy self-portrait</a:t>
            </a:r>
            <a:endParaRPr/>
          </a:p>
        </p:txBody>
      </p:sp>
      <p:pic>
        <p:nvPicPr>
          <p:cNvPr id="145" name="Google Shape;145;gfd7dc9e7ae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283" y="0"/>
            <a:ext cx="45604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Not accurate but not a caricature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You can create a portrait to capture the </a:t>
            </a:r>
            <a:r>
              <a:rPr b="1" lang="en-GB"/>
              <a:t>character</a:t>
            </a:r>
            <a:r>
              <a:rPr lang="en-GB"/>
              <a:t> of the person, or the </a:t>
            </a:r>
            <a:r>
              <a:rPr b="1" lang="en-GB"/>
              <a:t>mood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Doesn’t need to be super anatomically accurate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Not a funny/ satirical caricature either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d7dc9e7ae_0_0"/>
          <p:cNvSpPr txBox="1"/>
          <p:nvPr>
            <p:ph type="title"/>
          </p:nvPr>
        </p:nvSpPr>
        <p:spPr>
          <a:xfrm>
            <a:off x="838200" y="365125"/>
            <a:ext cx="5736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Emphasis on the </a:t>
            </a:r>
            <a:r>
              <a:rPr lang="en-GB"/>
              <a:t>important</a:t>
            </a:r>
            <a:r>
              <a:rPr lang="en-GB"/>
              <a:t> parts</a:t>
            </a:r>
            <a:endParaRPr/>
          </a:p>
        </p:txBody>
      </p:sp>
      <p:sp>
        <p:nvSpPr>
          <p:cNvPr id="97" name="Google Shape;97;gfd7dc9e7a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Boris Jirku</a:t>
            </a:r>
            <a:endParaRPr/>
          </a:p>
        </p:txBody>
      </p:sp>
      <p:pic>
        <p:nvPicPr>
          <p:cNvPr id="98" name="Google Shape;98;gfd7dc9e7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128" y="0"/>
            <a:ext cx="45948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fd7dc9e7a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850" y="2426525"/>
            <a:ext cx="45910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7dc9e7ae_0_47"/>
          <p:cNvSpPr txBox="1"/>
          <p:nvPr>
            <p:ph idx="1" type="body"/>
          </p:nvPr>
        </p:nvSpPr>
        <p:spPr>
          <a:xfrm>
            <a:off x="838200" y="1825625"/>
            <a:ext cx="5132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Portrait of the father by J. Veskerna (1983( </a:t>
            </a:r>
            <a:endParaRPr/>
          </a:p>
        </p:txBody>
      </p:sp>
      <p:pic>
        <p:nvPicPr>
          <p:cNvPr id="105" name="Google Shape;105;gfd7dc9e7ae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835" y="0"/>
            <a:ext cx="49304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7dc9e7ae_0_6"/>
          <p:cNvSpPr txBox="1"/>
          <p:nvPr>
            <p:ph type="title"/>
          </p:nvPr>
        </p:nvSpPr>
        <p:spPr>
          <a:xfrm>
            <a:off x="838200" y="365125"/>
            <a:ext cx="4462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mental states</a:t>
            </a:r>
            <a:endParaRPr/>
          </a:p>
        </p:txBody>
      </p:sp>
      <p:sp>
        <p:nvSpPr>
          <p:cNvPr id="111" name="Google Shape;111;gfd7dc9e7ae_0_6"/>
          <p:cNvSpPr txBox="1"/>
          <p:nvPr>
            <p:ph idx="1" type="body"/>
          </p:nvPr>
        </p:nvSpPr>
        <p:spPr>
          <a:xfrm>
            <a:off x="465075" y="1851375"/>
            <a:ext cx="4587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Bryan Lewis drew a series of self-portraits on drugs </a:t>
            </a:r>
            <a:endParaRPr/>
          </a:p>
        </p:txBody>
      </p:sp>
      <p:pic>
        <p:nvPicPr>
          <p:cNvPr id="112" name="Google Shape;112;gfd7dc9e7a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047" y="0"/>
            <a:ext cx="676595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d7dc9e7ae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Jan Zrzavý (1965)</a:t>
            </a:r>
            <a:endParaRPr/>
          </a:p>
        </p:txBody>
      </p:sp>
      <p:pic>
        <p:nvPicPr>
          <p:cNvPr id="118" name="Google Shape;118;gfd7dc9e7a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725" y="0"/>
            <a:ext cx="51056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7dc9e7ae_0_20"/>
          <p:cNvSpPr txBox="1"/>
          <p:nvPr>
            <p:ph idx="1" type="body"/>
          </p:nvPr>
        </p:nvSpPr>
        <p:spPr>
          <a:xfrm>
            <a:off x="838200" y="1825625"/>
            <a:ext cx="4746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Albrech Durrer, portrait of mother</a:t>
            </a:r>
            <a:endParaRPr/>
          </a:p>
        </p:txBody>
      </p:sp>
      <p:pic>
        <p:nvPicPr>
          <p:cNvPr id="124" name="Google Shape;124;gfd7dc9e7a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802" y="29713"/>
            <a:ext cx="4883974" cy="67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d7dc9e7ae_0_26"/>
          <p:cNvSpPr txBox="1"/>
          <p:nvPr>
            <p:ph idx="1" type="body"/>
          </p:nvPr>
        </p:nvSpPr>
        <p:spPr>
          <a:xfrm>
            <a:off x="486875" y="440950"/>
            <a:ext cx="8451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Beckmann</a:t>
            </a:r>
            <a:endParaRPr/>
          </a:p>
        </p:txBody>
      </p:sp>
      <p:pic>
        <p:nvPicPr>
          <p:cNvPr id="130" name="Google Shape;130;gfd7dc9e7a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950" y="28575"/>
            <a:ext cx="5734050" cy="68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fd7dc9e7ae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236700"/>
            <a:ext cx="4077950" cy="5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7dc9e7ae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Simplicity</a:t>
            </a:r>
            <a:endParaRPr/>
          </a:p>
        </p:txBody>
      </p:sp>
      <p:sp>
        <p:nvSpPr>
          <p:cNvPr id="137" name="Google Shape;137;gfd7dc9e7ae_0_33"/>
          <p:cNvSpPr txBox="1"/>
          <p:nvPr>
            <p:ph idx="1" type="body"/>
          </p:nvPr>
        </p:nvSpPr>
        <p:spPr>
          <a:xfrm>
            <a:off x="838200" y="1825625"/>
            <a:ext cx="4769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Caricature portrait of F Tuchy by Rada</a:t>
            </a:r>
            <a:endParaRPr/>
          </a:p>
        </p:txBody>
      </p:sp>
      <p:pic>
        <p:nvPicPr>
          <p:cNvPr id="138" name="Google Shape;138;gfd7dc9e7ae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571" y="68100"/>
            <a:ext cx="493475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2021-09-21T14:30:04Z</dcterms:created>
  <dc:creator>Hana Pokojná</dc:creator>
</cp:coreProperties>
</file>