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1.pn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/>
              <a:t>Spring</a:t>
            </a:r>
            <a:r>
              <a:rPr lang="cs-CZ" altLang="cs-CZ" sz="4400" dirty="0" smtClean="0"/>
              <a:t> </a:t>
            </a:r>
            <a:r>
              <a:rPr lang="cs-CZ" altLang="cs-CZ" sz="4400" dirty="0" smtClean="0"/>
              <a:t>Term </a:t>
            </a:r>
            <a:r>
              <a:rPr lang="cs-CZ" altLang="cs-CZ" sz="4400" dirty="0" smtClean="0"/>
              <a:t>2023</a:t>
            </a:r>
            <a:endParaRPr lang="cs-CZ" alt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priorities</a:t>
            </a:r>
            <a:endParaRPr lang="en-GB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2" y="1600201"/>
            <a:ext cx="5321531" cy="4911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1.small talk – starting and finishing a conversation a conversation</a:t>
            </a:r>
          </a:p>
          <a:p>
            <a:pPr marL="0" indent="0">
              <a:buNone/>
            </a:pPr>
            <a:r>
              <a:rPr lang="en-GB" dirty="0" smtClean="0"/>
              <a:t>2. small talk – cultural differences</a:t>
            </a:r>
          </a:p>
          <a:p>
            <a:pPr marL="0" indent="0">
              <a:buNone/>
            </a:pPr>
            <a:r>
              <a:rPr lang="en-GB" dirty="0" smtClean="0"/>
              <a:t>3. small talk – turn taking</a:t>
            </a:r>
          </a:p>
          <a:p>
            <a:pPr marL="0" indent="0">
              <a:buNone/>
            </a:pPr>
            <a:r>
              <a:rPr lang="en-GB" dirty="0" smtClean="0"/>
              <a:t>4. academic talks</a:t>
            </a:r>
          </a:p>
          <a:p>
            <a:pPr marL="0" indent="0">
              <a:buNone/>
            </a:pPr>
            <a:r>
              <a:rPr lang="en-GB" dirty="0" smtClean="0"/>
              <a:t>5.after-presentation discussion</a:t>
            </a:r>
          </a:p>
          <a:p>
            <a:pPr marL="0" indent="0">
              <a:buNone/>
            </a:pPr>
            <a:r>
              <a:rPr lang="en-GB" dirty="0" smtClean="0"/>
              <a:t>6.conference presentation giving </a:t>
            </a:r>
          </a:p>
          <a:p>
            <a:pPr marL="0" indent="0">
              <a:buNone/>
            </a:pPr>
            <a:r>
              <a:rPr lang="en-GB" dirty="0" smtClean="0"/>
              <a:t>7.panel discussion – presentations</a:t>
            </a:r>
          </a:p>
          <a:p>
            <a:pPr marL="0" indent="0">
              <a:buNone/>
            </a:pPr>
            <a:r>
              <a:rPr lang="en-GB" dirty="0" smtClean="0"/>
              <a:t>8.panel discussion – chairing</a:t>
            </a:r>
          </a:p>
          <a:p>
            <a:pPr marL="0" indent="0">
              <a:buNone/>
            </a:pPr>
            <a:r>
              <a:rPr lang="en-GB" dirty="0" smtClean="0"/>
              <a:t>9.panel discussion – turn taking</a:t>
            </a:r>
          </a:p>
          <a:p>
            <a:pPr marL="0" indent="0">
              <a:buNone/>
            </a:pPr>
            <a:r>
              <a:rPr lang="en-GB" dirty="0" smtClean="0"/>
              <a:t>10.conference slot chairing</a:t>
            </a:r>
          </a:p>
          <a:p>
            <a:pPr marL="0" indent="0">
              <a:buNone/>
            </a:pPr>
            <a:r>
              <a:rPr lang="en-GB" dirty="0" smtClean="0"/>
              <a:t>11.toast giving</a:t>
            </a:r>
          </a:p>
          <a:p>
            <a:pPr marL="0" indent="0">
              <a:buNone/>
            </a:pPr>
            <a:r>
              <a:rPr lang="en-GB" dirty="0" smtClean="0"/>
              <a:t>12.</a:t>
            </a:r>
            <a:r>
              <a:rPr lang="cs-CZ" dirty="0" smtClean="0"/>
              <a:t>l</a:t>
            </a:r>
            <a:r>
              <a:rPr lang="en-GB" dirty="0" err="1" smtClean="0"/>
              <a:t>ecturing</a:t>
            </a:r>
            <a:r>
              <a:rPr lang="en-GB" dirty="0" smtClean="0"/>
              <a:t> </a:t>
            </a:r>
            <a:r>
              <a:rPr lang="en-GB" dirty="0" smtClean="0"/>
              <a:t>/ teaching</a:t>
            </a:r>
          </a:p>
          <a:p>
            <a:pPr marL="0" indent="0">
              <a:buNone/>
            </a:pPr>
            <a:r>
              <a:rPr lang="en-GB" dirty="0" smtClean="0"/>
              <a:t>13.interactive seminar giving	</a:t>
            </a:r>
          </a:p>
          <a:p>
            <a:pPr marL="0" indent="0">
              <a:buNone/>
            </a:pPr>
            <a:r>
              <a:rPr lang="en-GB" dirty="0" smtClean="0"/>
              <a:t>14. 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/>
            </a:r>
            <a:br>
              <a:rPr lang="en-GB" altLang="cs-CZ" sz="1800" dirty="0" smtClean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15.peer-to-peer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16. authoritative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17. “one of the crowd”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18. story-telling to present science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19. code switching and code mixing in multilingual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20. in-front-of-the-camera-communication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21.abstract writing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22.biography writing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23.academic writing style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24.emails/letters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25. interviews in intercultural setting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26. feedback giving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27. feedback accepting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28. other </a:t>
            </a:r>
            <a:r>
              <a:rPr lang="en-GB" dirty="0" smtClean="0"/>
              <a:t>preference</a:t>
            </a:r>
            <a:r>
              <a:rPr lang="cs-CZ" dirty="0" smtClean="0"/>
              <a:t>s</a:t>
            </a:r>
            <a:endParaRPr lang="cs-CZ" dirty="0"/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</a:t>
            </a:r>
            <a:r>
              <a:rPr lang="cs-CZ" altLang="cs-CZ" b="1" dirty="0" smtClean="0">
                <a:latin typeface="+mn-lt"/>
              </a:rPr>
              <a:t>2023</a:t>
            </a:r>
            <a:endParaRPr lang="cs-CZ" altLang="cs-CZ" b="1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</a:t>
            </a:r>
            <a:r>
              <a:rPr lang="cs-CZ" altLang="cs-CZ" sz="2400" dirty="0" smtClean="0"/>
              <a:t>2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en-GB" altLang="cs-CZ" sz="2400" dirty="0" smtClean="0"/>
              <a:t>Education: </a:t>
            </a:r>
            <a:endParaRPr lang="cs-CZ" altLang="cs-CZ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  <a:r>
              <a:rPr lang="cs-CZ" altLang="cs-CZ" sz="1600" dirty="0"/>
              <a:t>(MA in </a:t>
            </a:r>
            <a:r>
              <a:rPr lang="en-GB" altLang="cs-CZ" sz="1600" dirty="0"/>
              <a:t>History &amp; PhD in Political Science</a:t>
            </a:r>
            <a:r>
              <a:rPr lang="cs-CZ" altLang="cs-CZ" sz="1600" dirty="0" smtClean="0"/>
              <a:t>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GB" altLang="cs-CZ" sz="1600" dirty="0"/>
          </a:p>
          <a:p>
            <a:pPr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cs-CZ" altLang="cs-CZ" dirty="0" err="1"/>
              <a:t>Skills</a:t>
            </a:r>
            <a:r>
              <a:rPr lang="cs-CZ" altLang="cs-CZ" dirty="0"/>
              <a:t> in English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 err="1"/>
              <a:t>Academic</a:t>
            </a:r>
            <a:r>
              <a:rPr lang="cs-CZ" altLang="cs-CZ" dirty="0"/>
              <a:t> </a:t>
            </a:r>
            <a:r>
              <a:rPr lang="en-GB" altLang="cs-CZ" dirty="0"/>
              <a:t>Public Speaking</a:t>
            </a:r>
            <a:r>
              <a:rPr lang="cs-CZ" altLang="cs-CZ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Academic Writing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DACSE </a:t>
            </a:r>
            <a:r>
              <a:rPr lang="cs-CZ" altLang="cs-CZ" sz="2400" dirty="0"/>
              <a:t>- </a:t>
            </a:r>
            <a:r>
              <a:rPr lang="cs-CZ" altLang="cs-CZ" sz="2400" dirty="0" err="1"/>
              <a:t>since</a:t>
            </a:r>
            <a:r>
              <a:rPr lang="cs-CZ" altLang="cs-CZ" sz="2400" dirty="0"/>
              <a:t> 2009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dirty="0" smtClean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34" y="2590348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051" t="57775" r="63397" b="12007"/>
          <a:stretch/>
        </p:blipFill>
        <p:spPr>
          <a:xfrm>
            <a:off x="6747583" y="3419564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53638">
            <a:off x="5812377" y="4635472"/>
            <a:ext cx="1380252" cy="15022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/>
          <a:srcRect l="7335" t="23055" r="38163" b="20960"/>
          <a:stretch/>
        </p:blipFill>
        <p:spPr>
          <a:xfrm>
            <a:off x="8999815" y="2195515"/>
            <a:ext cx="2652597" cy="1532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14741" t="32063" r="51624" b="24973"/>
          <a:stretch/>
        </p:blipFill>
        <p:spPr>
          <a:xfrm>
            <a:off x="8129357" y="3419563"/>
            <a:ext cx="2381357" cy="17110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/>
          <a:srcRect l="2104" t="19664" r="29895" b="5062"/>
          <a:stretch/>
        </p:blipFill>
        <p:spPr>
          <a:xfrm>
            <a:off x="9449993" y="4512106"/>
            <a:ext cx="2237597" cy="13932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course organisation</a:t>
            </a:r>
            <a:endParaRPr lang="en-GB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4000" b="1" dirty="0" smtClean="0"/>
              <a:t>4 block sessions</a:t>
            </a:r>
            <a:endParaRPr lang="en-GB" altLang="cs-CZ" dirty="0" smtClean="0"/>
          </a:p>
          <a:p>
            <a:r>
              <a:rPr lang="en-GB" dirty="0" smtClean="0"/>
              <a:t>Monday </a:t>
            </a:r>
            <a:r>
              <a:rPr lang="en-GB" dirty="0" smtClean="0"/>
              <a:t>2</a:t>
            </a:r>
            <a:r>
              <a:rPr lang="cs-CZ" dirty="0" smtClean="0"/>
              <a:t>7</a:t>
            </a:r>
            <a:r>
              <a:rPr lang="en-GB" dirty="0" smtClean="0"/>
              <a:t> </a:t>
            </a:r>
            <a:r>
              <a:rPr lang="cs-CZ" dirty="0" err="1" smtClean="0"/>
              <a:t>February</a:t>
            </a:r>
            <a:r>
              <a:rPr lang="en-GB" dirty="0" smtClean="0"/>
              <a:t> </a:t>
            </a:r>
            <a:r>
              <a:rPr lang="en-GB" dirty="0" smtClean="0"/>
              <a:t>(9:30 - )</a:t>
            </a:r>
          </a:p>
          <a:p>
            <a:r>
              <a:rPr lang="en-GB" dirty="0" smtClean="0"/>
              <a:t>Tuesday </a:t>
            </a:r>
            <a:r>
              <a:rPr lang="en-GB" dirty="0" smtClean="0"/>
              <a:t>2</a:t>
            </a:r>
            <a:r>
              <a:rPr lang="cs-CZ" dirty="0" smtClean="0"/>
              <a:t>8</a:t>
            </a:r>
            <a:r>
              <a:rPr lang="en-GB" dirty="0" smtClean="0"/>
              <a:t> </a:t>
            </a:r>
            <a:r>
              <a:rPr lang="cs-CZ" dirty="0" err="1" smtClean="0"/>
              <a:t>February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Monday </a:t>
            </a:r>
            <a:r>
              <a:rPr lang="cs-CZ" dirty="0" smtClean="0"/>
              <a:t>13</a:t>
            </a:r>
            <a:r>
              <a:rPr lang="en-GB" dirty="0" smtClean="0"/>
              <a:t> </a:t>
            </a:r>
            <a:r>
              <a:rPr lang="cs-CZ" dirty="0" err="1"/>
              <a:t>March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GB" dirty="0" smtClean="0"/>
              <a:t>Tuesday </a:t>
            </a:r>
            <a:r>
              <a:rPr lang="cs-CZ" dirty="0" smtClean="0"/>
              <a:t>14</a:t>
            </a:r>
            <a:r>
              <a:rPr lang="en-GB" dirty="0" smtClean="0"/>
              <a:t> </a:t>
            </a:r>
            <a:r>
              <a:rPr lang="cs-CZ" dirty="0" err="1" smtClean="0"/>
              <a:t>March</a:t>
            </a:r>
            <a:endParaRPr lang="cs-CZ" dirty="0" smtClean="0"/>
          </a:p>
          <a:p>
            <a:endParaRPr lang="en-GB" altLang="cs-CZ" dirty="0"/>
          </a:p>
          <a:p>
            <a:pPr eaLnBrk="1" hangingPunct="1"/>
            <a:r>
              <a:rPr lang="en-GB" altLang="cs-CZ" dirty="0" smtClean="0"/>
              <a:t>theoretical input combined with diverse practical activities based on individual needs</a:t>
            </a:r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materials</a:t>
            </a:r>
            <a:endParaRPr lang="en-GB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 smtClean="0"/>
              <a:t>IS study materials </a:t>
            </a:r>
          </a:p>
          <a:p>
            <a:pPr eaLnBrk="1" hangingPunct="1"/>
            <a:r>
              <a:rPr lang="en-GB" altLang="cs-CZ" sz="3200" dirty="0" smtClean="0"/>
              <a:t>synchronous classes</a:t>
            </a:r>
          </a:p>
          <a:p>
            <a:pPr eaLnBrk="1" hangingPunct="1"/>
            <a:r>
              <a:rPr lang="en-GB" altLang="cs-CZ" sz="3200" dirty="0" smtClean="0"/>
              <a:t>IS (or other) discussion forum</a:t>
            </a:r>
          </a:p>
          <a:p>
            <a:pPr lvl="1" eaLnBrk="1" hangingPunct="1"/>
            <a:r>
              <a:rPr lang="en-GB" altLang="cs-CZ" sz="3200" dirty="0" smtClean="0"/>
              <a:t>collaborative activities</a:t>
            </a:r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 smtClean="0"/>
              <a:t>presentations / talks / teaching sessions giving</a:t>
            </a:r>
          </a:p>
          <a:p>
            <a:pPr lvl="1" eaLnBrk="1" hangingPunct="1"/>
            <a:r>
              <a:rPr lang="en-GB" altLang="cs-CZ" sz="3200" dirty="0" smtClean="0"/>
              <a:t>synchronous discussions</a:t>
            </a:r>
          </a:p>
          <a:p>
            <a:pPr lvl="1" eaLnBrk="1" hangingPunct="1"/>
            <a:r>
              <a:rPr lang="en-GB" altLang="cs-CZ" sz="3200" dirty="0" smtClean="0"/>
              <a:t>online asynchronous discussions</a:t>
            </a:r>
          </a:p>
          <a:p>
            <a:pPr lvl="1" eaLnBrk="1" hangingPunct="1"/>
            <a:r>
              <a:rPr lang="en-GB" altLang="cs-CZ" sz="3200" dirty="0" smtClean="0"/>
              <a:t>writing assignments</a:t>
            </a:r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en-GB" altLang="cs-CZ" dirty="0" smtClean="0"/>
              <a:t>peer2peer </a:t>
            </a:r>
            <a:r>
              <a:rPr lang="en-GB" altLang="cs-CZ" dirty="0" smtClean="0">
                <a:cs typeface="Arial" charset="0"/>
              </a:rPr>
              <a:t>→ class</a:t>
            </a: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327</Words>
  <Application>Microsoft Office PowerPoint</Application>
  <PresentationFormat>Širokoúhlá obrazovka</PresentationFormat>
  <Paragraphs>92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2023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133</cp:revision>
  <cp:lastPrinted>2018-09-18T13:06:08Z</cp:lastPrinted>
  <dcterms:created xsi:type="dcterms:W3CDTF">2018-07-16T08:35:08Z</dcterms:created>
  <dcterms:modified xsi:type="dcterms:W3CDTF">2023-02-23T17:05:50Z</dcterms:modified>
</cp:coreProperties>
</file>