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7"/>
  </p:notesMasterIdLst>
  <p:sldIdLst>
    <p:sldId id="257" r:id="rId3"/>
    <p:sldId id="327" r:id="rId4"/>
    <p:sldId id="328" r:id="rId5"/>
    <p:sldId id="343" r:id="rId6"/>
    <p:sldId id="297" r:id="rId7"/>
    <p:sldId id="329" r:id="rId8"/>
    <p:sldId id="258" r:id="rId9"/>
    <p:sldId id="259" r:id="rId10"/>
    <p:sldId id="261" r:id="rId11"/>
    <p:sldId id="262" r:id="rId12"/>
    <p:sldId id="263" r:id="rId13"/>
    <p:sldId id="260" r:id="rId14"/>
    <p:sldId id="264" r:id="rId15"/>
    <p:sldId id="265" r:id="rId16"/>
    <p:sldId id="266" r:id="rId17"/>
    <p:sldId id="268" r:id="rId18"/>
    <p:sldId id="340" r:id="rId19"/>
    <p:sldId id="279" r:id="rId20"/>
    <p:sldId id="345" r:id="rId21"/>
    <p:sldId id="269" r:id="rId22"/>
    <p:sldId id="270" r:id="rId23"/>
    <p:sldId id="344" r:id="rId24"/>
    <p:sldId id="281" r:id="rId25"/>
    <p:sldId id="342" r:id="rId2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51E3E3-F290-424E-B7F0-E457147D6C93}" v="9" dt="2023-02-21T08:07:16.6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11" d="100"/>
          <a:sy n="111" d="100"/>
        </p:scale>
        <p:origin x="47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ard" userId="5c6479d8-24c8-4ca4-a5c7-fde0682a328a" providerId="ADAL" clId="{58779E08-A45D-4EA3-B0E5-E2D937A18FA3}"/>
    <pc:docChg chg="custSel addSld delSld modSld modMainMaster">
      <pc:chgData name="Leonard" userId="5c6479d8-24c8-4ca4-a5c7-fde0682a328a" providerId="ADAL" clId="{58779E08-A45D-4EA3-B0E5-E2D937A18FA3}" dt="2021-03-01T09:25:55.531" v="550" actId="14100"/>
      <pc:docMkLst>
        <pc:docMk/>
      </pc:docMkLst>
      <pc:sldChg chg="addSp modSp mod modClrScheme chgLayout">
        <pc:chgData name="Leonard" userId="5c6479d8-24c8-4ca4-a5c7-fde0682a328a" providerId="ADAL" clId="{58779E08-A45D-4EA3-B0E5-E2D937A18FA3}" dt="2021-03-01T09:01:00.854" v="491" actId="20577"/>
        <pc:sldMkLst>
          <pc:docMk/>
          <pc:sldMk cId="0" sldId="257"/>
        </pc:sldMkLst>
        <pc:spChg chg="mod">
          <ac:chgData name="Leonard" userId="5c6479d8-24c8-4ca4-a5c7-fde0682a328a" providerId="ADAL" clId="{58779E08-A45D-4EA3-B0E5-E2D937A18FA3}" dt="2021-03-01T08:23:54.625" v="4" actId="26606"/>
          <ac:spMkLst>
            <pc:docMk/>
            <pc:sldMk cId="0" sldId="257"/>
            <ac:spMk id="2" creationId="{00000000-0000-0000-0000-000000000000}"/>
          </ac:spMkLst>
        </pc:spChg>
        <pc:spChg chg="add mod">
          <ac:chgData name="Leonard" userId="5c6479d8-24c8-4ca4-a5c7-fde0682a328a" providerId="ADAL" clId="{58779E08-A45D-4EA3-B0E5-E2D937A18FA3}" dt="2021-03-01T09:01:00.854" v="491" actId="20577"/>
          <ac:spMkLst>
            <pc:docMk/>
            <pc:sldMk cId="0" sldId="257"/>
            <ac:spMk id="7" creationId="{259B2244-EE06-4660-B0B9-7A451026AF37}"/>
          </ac:spMkLst>
        </pc:spChg>
        <pc:spChg chg="add mod">
          <ac:chgData name="Leonard" userId="5c6479d8-24c8-4ca4-a5c7-fde0682a328a" providerId="ADAL" clId="{58779E08-A45D-4EA3-B0E5-E2D937A18FA3}" dt="2021-03-01T08:23:54.625" v="4" actId="26606"/>
          <ac:spMkLst>
            <pc:docMk/>
            <pc:sldMk cId="0" sldId="257"/>
            <ac:spMk id="9" creationId="{F8FD502A-CCB5-44AB-AF13-A2408DA5867F}"/>
          </ac:spMkLst>
        </pc:spChg>
        <pc:spChg chg="add mod">
          <ac:chgData name="Leonard" userId="5c6479d8-24c8-4ca4-a5c7-fde0682a328a" providerId="ADAL" clId="{58779E08-A45D-4EA3-B0E5-E2D937A18FA3}" dt="2021-03-01T08:24:03.011" v="16" actId="20577"/>
          <ac:spMkLst>
            <pc:docMk/>
            <pc:sldMk cId="0" sldId="257"/>
            <ac:spMk id="11" creationId="{53579173-CA23-4A72-8536-F45531631E6F}"/>
          </ac:spMkLst>
        </pc:spChg>
      </pc:sldChg>
      <pc:sldChg chg="modSp">
        <pc:chgData name="Leonard" userId="5c6479d8-24c8-4ca4-a5c7-fde0682a328a" providerId="ADAL" clId="{58779E08-A45D-4EA3-B0E5-E2D937A18FA3}" dt="2021-03-01T09:01:41.002" v="497" actId="14100"/>
        <pc:sldMkLst>
          <pc:docMk/>
          <pc:sldMk cId="453361083" sldId="258"/>
        </pc:sldMkLst>
        <pc:spChg chg="mod">
          <ac:chgData name="Leonard" userId="5c6479d8-24c8-4ca4-a5c7-fde0682a328a" providerId="ADAL" clId="{58779E08-A45D-4EA3-B0E5-E2D937A18FA3}" dt="2021-03-01T08:23:48.452" v="1"/>
          <ac:spMkLst>
            <pc:docMk/>
            <pc:sldMk cId="453361083" sldId="258"/>
            <ac:spMk id="2" creationId="{CE71A3A1-A1AF-4E19-BCE5-5F4AB7B13F61}"/>
          </ac:spMkLst>
        </pc:spChg>
        <pc:graphicFrameChg chg="mod">
          <ac:chgData name="Leonard" userId="5c6479d8-24c8-4ca4-a5c7-fde0682a328a" providerId="ADAL" clId="{58779E08-A45D-4EA3-B0E5-E2D937A18FA3}" dt="2021-03-01T09:01:41.002" v="497" actId="14100"/>
          <ac:graphicFrameMkLst>
            <pc:docMk/>
            <pc:sldMk cId="453361083" sldId="258"/>
            <ac:graphicFrameMk id="4" creationId="{E63E59EA-6A7C-41F1-ACC3-A549E7AD2198}"/>
          </ac:graphicFrameMkLst>
        </pc:graphicFrameChg>
      </pc:sldChg>
      <pc:sldChg chg="modSp">
        <pc:chgData name="Leonard" userId="5c6479d8-24c8-4ca4-a5c7-fde0682a328a" providerId="ADAL" clId="{58779E08-A45D-4EA3-B0E5-E2D937A18FA3}" dt="2021-03-01T08:23:48.452" v="1"/>
        <pc:sldMkLst>
          <pc:docMk/>
          <pc:sldMk cId="1730028871" sldId="259"/>
        </pc:sldMkLst>
        <pc:spChg chg="mod">
          <ac:chgData name="Leonard" userId="5c6479d8-24c8-4ca4-a5c7-fde0682a328a" providerId="ADAL" clId="{58779E08-A45D-4EA3-B0E5-E2D937A18FA3}" dt="2021-03-01T08:23:48.452" v="1"/>
          <ac:spMkLst>
            <pc:docMk/>
            <pc:sldMk cId="1730028871" sldId="259"/>
            <ac:spMk id="2" creationId="{C3B8CE8E-E4AF-4A8C-8ABC-04C325A09A6E}"/>
          </ac:spMkLst>
        </pc:spChg>
      </pc:sldChg>
      <pc:sldChg chg="delSp modSp mod">
        <pc:chgData name="Leonard" userId="5c6479d8-24c8-4ca4-a5c7-fde0682a328a" providerId="ADAL" clId="{58779E08-A45D-4EA3-B0E5-E2D937A18FA3}" dt="2021-03-01T09:24:01.759" v="542"/>
        <pc:sldMkLst>
          <pc:docMk/>
          <pc:sldMk cId="1992433413" sldId="260"/>
        </pc:sldMkLst>
        <pc:spChg chg="mod">
          <ac:chgData name="Leonard" userId="5c6479d8-24c8-4ca4-a5c7-fde0682a328a" providerId="ADAL" clId="{58779E08-A45D-4EA3-B0E5-E2D937A18FA3}" dt="2021-03-01T09:23:55.156" v="539" actId="20577"/>
          <ac:spMkLst>
            <pc:docMk/>
            <pc:sldMk cId="1992433413" sldId="260"/>
            <ac:spMk id="2" creationId="{D004B805-7C63-4DB4-9BBC-58C34AB86B9D}"/>
          </ac:spMkLst>
        </pc:spChg>
        <pc:spChg chg="del mod">
          <ac:chgData name="Leonard" userId="5c6479d8-24c8-4ca4-a5c7-fde0682a328a" providerId="ADAL" clId="{58779E08-A45D-4EA3-B0E5-E2D937A18FA3}" dt="2021-03-01T09:24:01.759" v="542"/>
          <ac:spMkLst>
            <pc:docMk/>
            <pc:sldMk cId="1992433413" sldId="260"/>
            <ac:spMk id="5" creationId="{5E3481A1-06E2-45B4-87C0-5B191CDF1A11}"/>
          </ac:spMkLst>
        </pc:spChg>
        <pc:picChg chg="mod">
          <ac:chgData name="Leonard" userId="5c6479d8-24c8-4ca4-a5c7-fde0682a328a" providerId="ADAL" clId="{58779E08-A45D-4EA3-B0E5-E2D937A18FA3}" dt="2021-03-01T09:23:35.362" v="501" actId="14100"/>
          <ac:picMkLst>
            <pc:docMk/>
            <pc:sldMk cId="1992433413" sldId="260"/>
            <ac:picMk id="4" creationId="{A63D2E42-EFA5-4667-BD7A-514DB40ADB53}"/>
          </ac:picMkLst>
        </pc:picChg>
      </pc:sldChg>
      <pc:sldChg chg="modSp">
        <pc:chgData name="Leonard" userId="5c6479d8-24c8-4ca4-a5c7-fde0682a328a" providerId="ADAL" clId="{58779E08-A45D-4EA3-B0E5-E2D937A18FA3}" dt="2021-03-01T08:23:48.452" v="1"/>
        <pc:sldMkLst>
          <pc:docMk/>
          <pc:sldMk cId="426563240" sldId="261"/>
        </pc:sldMkLst>
        <pc:spChg chg="mod">
          <ac:chgData name="Leonard" userId="5c6479d8-24c8-4ca4-a5c7-fde0682a328a" providerId="ADAL" clId="{58779E08-A45D-4EA3-B0E5-E2D937A18FA3}" dt="2021-03-01T08:23:48.452" v="1"/>
          <ac:spMkLst>
            <pc:docMk/>
            <pc:sldMk cId="426563240" sldId="261"/>
            <ac:spMk id="2" creationId="{E823ED3D-0647-4846-866A-1AE62F018FC6}"/>
          </ac:spMkLst>
        </pc:spChg>
      </pc:sldChg>
      <pc:sldChg chg="modSp mod">
        <pc:chgData name="Leonard" userId="5c6479d8-24c8-4ca4-a5c7-fde0682a328a" providerId="ADAL" clId="{58779E08-A45D-4EA3-B0E5-E2D937A18FA3}" dt="2021-03-01T09:02:06.774" v="499" actId="14100"/>
        <pc:sldMkLst>
          <pc:docMk/>
          <pc:sldMk cId="2199712861" sldId="263"/>
        </pc:sldMkLst>
        <pc:spChg chg="mod">
          <ac:chgData name="Leonard" userId="5c6479d8-24c8-4ca4-a5c7-fde0682a328a" providerId="ADAL" clId="{58779E08-A45D-4EA3-B0E5-E2D937A18FA3}" dt="2021-03-01T09:02:06.774" v="499" actId="14100"/>
          <ac:spMkLst>
            <pc:docMk/>
            <pc:sldMk cId="2199712861" sldId="263"/>
            <ac:spMk id="3" creationId="{597BD894-041A-4583-93A7-9B2521745DA6}"/>
          </ac:spMkLst>
        </pc:spChg>
      </pc:sldChg>
      <pc:sldChg chg="modSp">
        <pc:chgData name="Leonard" userId="5c6479d8-24c8-4ca4-a5c7-fde0682a328a" providerId="ADAL" clId="{58779E08-A45D-4EA3-B0E5-E2D937A18FA3}" dt="2021-03-01T08:23:48.452" v="1"/>
        <pc:sldMkLst>
          <pc:docMk/>
          <pc:sldMk cId="2691371673" sldId="264"/>
        </pc:sldMkLst>
        <pc:spChg chg="mod">
          <ac:chgData name="Leonard" userId="5c6479d8-24c8-4ca4-a5c7-fde0682a328a" providerId="ADAL" clId="{58779E08-A45D-4EA3-B0E5-E2D937A18FA3}" dt="2021-03-01T08:23:48.452" v="1"/>
          <ac:spMkLst>
            <pc:docMk/>
            <pc:sldMk cId="2691371673" sldId="264"/>
            <ac:spMk id="2" creationId="{F511DAD2-8D72-4E54-92C0-A3B182758F6F}"/>
          </ac:spMkLst>
        </pc:spChg>
      </pc:sldChg>
      <pc:sldChg chg="modSp">
        <pc:chgData name="Leonard" userId="5c6479d8-24c8-4ca4-a5c7-fde0682a328a" providerId="ADAL" clId="{58779E08-A45D-4EA3-B0E5-E2D937A18FA3}" dt="2021-03-01T08:23:48.452" v="1"/>
        <pc:sldMkLst>
          <pc:docMk/>
          <pc:sldMk cId="3141684936" sldId="265"/>
        </pc:sldMkLst>
        <pc:spChg chg="mod">
          <ac:chgData name="Leonard" userId="5c6479d8-24c8-4ca4-a5c7-fde0682a328a" providerId="ADAL" clId="{58779E08-A45D-4EA3-B0E5-E2D937A18FA3}" dt="2021-03-01T08:23:48.452" v="1"/>
          <ac:spMkLst>
            <pc:docMk/>
            <pc:sldMk cId="3141684936" sldId="265"/>
            <ac:spMk id="2" creationId="{65DF4FD8-5087-4A34-B0CE-A78B9D3A0283}"/>
          </ac:spMkLst>
        </pc:spChg>
      </pc:sldChg>
      <pc:sldChg chg="modSp">
        <pc:chgData name="Leonard" userId="5c6479d8-24c8-4ca4-a5c7-fde0682a328a" providerId="ADAL" clId="{58779E08-A45D-4EA3-B0E5-E2D937A18FA3}" dt="2021-03-01T08:23:48.452" v="1"/>
        <pc:sldMkLst>
          <pc:docMk/>
          <pc:sldMk cId="1648950884" sldId="266"/>
        </pc:sldMkLst>
        <pc:spChg chg="mod">
          <ac:chgData name="Leonard" userId="5c6479d8-24c8-4ca4-a5c7-fde0682a328a" providerId="ADAL" clId="{58779E08-A45D-4EA3-B0E5-E2D937A18FA3}" dt="2021-03-01T08:23:48.452" v="1"/>
          <ac:spMkLst>
            <pc:docMk/>
            <pc:sldMk cId="1648950884" sldId="266"/>
            <ac:spMk id="2" creationId="{098B6080-02D1-448B-AD3C-CF3A42E7F18B}"/>
          </ac:spMkLst>
        </pc:spChg>
      </pc:sldChg>
      <pc:sldChg chg="modSp">
        <pc:chgData name="Leonard" userId="5c6479d8-24c8-4ca4-a5c7-fde0682a328a" providerId="ADAL" clId="{58779E08-A45D-4EA3-B0E5-E2D937A18FA3}" dt="2021-03-01T08:23:48.452" v="1"/>
        <pc:sldMkLst>
          <pc:docMk/>
          <pc:sldMk cId="1732548273" sldId="268"/>
        </pc:sldMkLst>
        <pc:spChg chg="mod">
          <ac:chgData name="Leonard" userId="5c6479d8-24c8-4ca4-a5c7-fde0682a328a" providerId="ADAL" clId="{58779E08-A45D-4EA3-B0E5-E2D937A18FA3}" dt="2021-03-01T08:23:48.452" v="1"/>
          <ac:spMkLst>
            <pc:docMk/>
            <pc:sldMk cId="1732548273" sldId="268"/>
            <ac:spMk id="2" creationId="{ED15BE13-254C-409A-8F38-96BFC6846C00}"/>
          </ac:spMkLst>
        </pc:spChg>
      </pc:sldChg>
      <pc:sldChg chg="modSp">
        <pc:chgData name="Leonard" userId="5c6479d8-24c8-4ca4-a5c7-fde0682a328a" providerId="ADAL" clId="{58779E08-A45D-4EA3-B0E5-E2D937A18FA3}" dt="2021-03-01T08:23:48.452" v="1"/>
        <pc:sldMkLst>
          <pc:docMk/>
          <pc:sldMk cId="3290741493" sldId="269"/>
        </pc:sldMkLst>
        <pc:spChg chg="mod">
          <ac:chgData name="Leonard" userId="5c6479d8-24c8-4ca4-a5c7-fde0682a328a" providerId="ADAL" clId="{58779E08-A45D-4EA3-B0E5-E2D937A18FA3}" dt="2021-03-01T08:23:48.452" v="1"/>
          <ac:spMkLst>
            <pc:docMk/>
            <pc:sldMk cId="3290741493" sldId="269"/>
            <ac:spMk id="2" creationId="{B66FE21C-7518-40CD-B652-9A701F63F628}"/>
          </ac:spMkLst>
        </pc:spChg>
      </pc:sldChg>
      <pc:sldChg chg="modSp mod">
        <pc:chgData name="Leonard" userId="5c6479d8-24c8-4ca4-a5c7-fde0682a328a" providerId="ADAL" clId="{58779E08-A45D-4EA3-B0E5-E2D937A18FA3}" dt="2021-03-01T09:25:55.531" v="550" actId="14100"/>
        <pc:sldMkLst>
          <pc:docMk/>
          <pc:sldMk cId="2458009786" sldId="270"/>
        </pc:sldMkLst>
        <pc:spChg chg="mod">
          <ac:chgData name="Leonard" userId="5c6479d8-24c8-4ca4-a5c7-fde0682a328a" providerId="ADAL" clId="{58779E08-A45D-4EA3-B0E5-E2D937A18FA3}" dt="2021-03-01T08:23:48.452" v="1"/>
          <ac:spMkLst>
            <pc:docMk/>
            <pc:sldMk cId="2458009786" sldId="270"/>
            <ac:spMk id="2" creationId="{37B8632D-B0FD-49C0-8AFB-CE05366C01E5}"/>
          </ac:spMkLst>
        </pc:spChg>
        <pc:picChg chg="mod">
          <ac:chgData name="Leonard" userId="5c6479d8-24c8-4ca4-a5c7-fde0682a328a" providerId="ADAL" clId="{58779E08-A45D-4EA3-B0E5-E2D937A18FA3}" dt="2021-03-01T09:25:55.531" v="550" actId="14100"/>
          <ac:picMkLst>
            <pc:docMk/>
            <pc:sldMk cId="2458009786" sldId="270"/>
            <ac:picMk id="4" creationId="{DFB17365-A46D-42BB-984C-71744BA2B84E}"/>
          </ac:picMkLst>
        </pc:picChg>
      </pc:sldChg>
      <pc:sldChg chg="delSp modSp mod">
        <pc:chgData name="Leonard" userId="5c6479d8-24c8-4ca4-a5c7-fde0682a328a" providerId="ADAL" clId="{58779E08-A45D-4EA3-B0E5-E2D937A18FA3}" dt="2021-03-01T09:00:41.679" v="469"/>
        <pc:sldMkLst>
          <pc:docMk/>
          <pc:sldMk cId="1546754902" sldId="327"/>
        </pc:sldMkLst>
        <pc:spChg chg="mod">
          <ac:chgData name="Leonard" userId="5c6479d8-24c8-4ca4-a5c7-fde0682a328a" providerId="ADAL" clId="{58779E08-A45D-4EA3-B0E5-E2D937A18FA3}" dt="2021-03-01T08:23:48.452" v="1"/>
          <ac:spMkLst>
            <pc:docMk/>
            <pc:sldMk cId="1546754902" sldId="327"/>
            <ac:spMk id="2" creationId="{00000000-0000-0000-0000-000000000000}"/>
          </ac:spMkLst>
        </pc:spChg>
        <pc:spChg chg="del mod">
          <ac:chgData name="Leonard" userId="5c6479d8-24c8-4ca4-a5c7-fde0682a328a" providerId="ADAL" clId="{58779E08-A45D-4EA3-B0E5-E2D937A18FA3}" dt="2021-03-01T08:58:57.551" v="460" actId="478"/>
          <ac:spMkLst>
            <pc:docMk/>
            <pc:sldMk cId="1546754902" sldId="327"/>
            <ac:spMk id="4" creationId="{00000000-0000-0000-0000-000000000000}"/>
          </ac:spMkLst>
        </pc:spChg>
        <pc:spChg chg="mod">
          <ac:chgData name="Leonard" userId="5c6479d8-24c8-4ca4-a5c7-fde0682a328a" providerId="ADAL" clId="{58779E08-A45D-4EA3-B0E5-E2D937A18FA3}" dt="2021-03-01T08:23:48.452" v="1"/>
          <ac:spMkLst>
            <pc:docMk/>
            <pc:sldMk cId="1546754902" sldId="327"/>
            <ac:spMk id="5" creationId="{00000000-0000-0000-0000-000000000000}"/>
          </ac:spMkLst>
        </pc:spChg>
        <pc:graphicFrameChg chg="mod">
          <ac:chgData name="Leonard" userId="5c6479d8-24c8-4ca4-a5c7-fde0682a328a" providerId="ADAL" clId="{58779E08-A45D-4EA3-B0E5-E2D937A18FA3}" dt="2021-03-01T09:00:41.679" v="469"/>
          <ac:graphicFrameMkLst>
            <pc:docMk/>
            <pc:sldMk cId="1546754902" sldId="327"/>
            <ac:graphicFrameMk id="10" creationId="{00000000-0000-0000-0000-000000000000}"/>
          </ac:graphicFrameMkLst>
        </pc:graphicFrameChg>
      </pc:sldChg>
      <pc:sldChg chg="delSp modSp mod modAnim">
        <pc:chgData name="Leonard" userId="5c6479d8-24c8-4ca4-a5c7-fde0682a328a" providerId="ADAL" clId="{58779E08-A45D-4EA3-B0E5-E2D937A18FA3}" dt="2021-03-01T08:33:49.417" v="182" actId="20577"/>
        <pc:sldMkLst>
          <pc:docMk/>
          <pc:sldMk cId="1835983727" sldId="328"/>
        </pc:sldMkLst>
        <pc:spChg chg="mod">
          <ac:chgData name="Leonard" userId="5c6479d8-24c8-4ca4-a5c7-fde0682a328a" providerId="ADAL" clId="{58779E08-A45D-4EA3-B0E5-E2D937A18FA3}" dt="2021-03-01T08:23:48.452" v="1"/>
          <ac:spMkLst>
            <pc:docMk/>
            <pc:sldMk cId="1835983727" sldId="328"/>
            <ac:spMk id="2" creationId="{00000000-0000-0000-0000-000000000000}"/>
          </ac:spMkLst>
        </pc:spChg>
        <pc:spChg chg="del mod">
          <ac:chgData name="Leonard" userId="5c6479d8-24c8-4ca4-a5c7-fde0682a328a" providerId="ADAL" clId="{58779E08-A45D-4EA3-B0E5-E2D937A18FA3}" dt="2021-03-01T08:32:40.309" v="162" actId="478"/>
          <ac:spMkLst>
            <pc:docMk/>
            <pc:sldMk cId="1835983727" sldId="328"/>
            <ac:spMk id="4" creationId="{00000000-0000-0000-0000-000000000000}"/>
          </ac:spMkLst>
        </pc:spChg>
        <pc:spChg chg="mod">
          <ac:chgData name="Leonard" userId="5c6479d8-24c8-4ca4-a5c7-fde0682a328a" providerId="ADAL" clId="{58779E08-A45D-4EA3-B0E5-E2D937A18FA3}" dt="2021-03-01T08:23:48.452" v="1"/>
          <ac:spMkLst>
            <pc:docMk/>
            <pc:sldMk cId="1835983727" sldId="328"/>
            <ac:spMk id="5" creationId="{00000000-0000-0000-0000-000000000000}"/>
          </ac:spMkLst>
        </pc:spChg>
        <pc:graphicFrameChg chg="mod">
          <ac:chgData name="Leonard" userId="5c6479d8-24c8-4ca4-a5c7-fde0682a328a" providerId="ADAL" clId="{58779E08-A45D-4EA3-B0E5-E2D937A18FA3}" dt="2021-03-01T08:33:49.417" v="182" actId="20577"/>
          <ac:graphicFrameMkLst>
            <pc:docMk/>
            <pc:sldMk cId="1835983727" sldId="328"/>
            <ac:graphicFrameMk id="6" creationId="{00000000-0000-0000-0000-000000000000}"/>
          </ac:graphicFrameMkLst>
        </pc:graphicFrameChg>
      </pc:sldChg>
      <pc:sldChg chg="modSp mod">
        <pc:chgData name="Leonard" userId="5c6479d8-24c8-4ca4-a5c7-fde0682a328a" providerId="ADAL" clId="{58779E08-A45D-4EA3-B0E5-E2D937A18FA3}" dt="2021-03-01T09:01:32.027" v="495" actId="27636"/>
        <pc:sldMkLst>
          <pc:docMk/>
          <pc:sldMk cId="673550417" sldId="329"/>
        </pc:sldMkLst>
        <pc:spChg chg="mod">
          <ac:chgData name="Leonard" userId="5c6479d8-24c8-4ca4-a5c7-fde0682a328a" providerId="ADAL" clId="{58779E08-A45D-4EA3-B0E5-E2D937A18FA3}" dt="2021-03-01T08:23:48.609" v="3" actId="27636"/>
          <ac:spMkLst>
            <pc:docMk/>
            <pc:sldMk cId="673550417" sldId="329"/>
            <ac:spMk id="2" creationId="{74193085-E997-4077-BE9B-CED6F903E696}"/>
          </ac:spMkLst>
        </pc:spChg>
        <pc:spChg chg="mod">
          <ac:chgData name="Leonard" userId="5c6479d8-24c8-4ca4-a5c7-fde0682a328a" providerId="ADAL" clId="{58779E08-A45D-4EA3-B0E5-E2D937A18FA3}" dt="2021-03-01T09:01:32.027" v="495" actId="27636"/>
          <ac:spMkLst>
            <pc:docMk/>
            <pc:sldMk cId="673550417" sldId="329"/>
            <ac:spMk id="9" creationId="{AAFE695D-515C-4717-9CBF-50F7EFE044BF}"/>
          </ac:spMkLst>
        </pc:spChg>
      </pc:sldChg>
      <pc:sldChg chg="modSp">
        <pc:chgData name="Leonard" userId="5c6479d8-24c8-4ca4-a5c7-fde0682a328a" providerId="ADAL" clId="{58779E08-A45D-4EA3-B0E5-E2D937A18FA3}" dt="2021-03-01T08:23:48.452" v="1"/>
        <pc:sldMkLst>
          <pc:docMk/>
          <pc:sldMk cId="4115290870" sldId="340"/>
        </pc:sldMkLst>
        <pc:spChg chg="mod">
          <ac:chgData name="Leonard" userId="5c6479d8-24c8-4ca4-a5c7-fde0682a328a" providerId="ADAL" clId="{58779E08-A45D-4EA3-B0E5-E2D937A18FA3}" dt="2021-03-01T08:23:48.452" v="1"/>
          <ac:spMkLst>
            <pc:docMk/>
            <pc:sldMk cId="4115290870" sldId="340"/>
            <ac:spMk id="2" creationId="{35FEEEEF-BB27-4292-9903-427F436F3909}"/>
          </ac:spMkLst>
        </pc:spChg>
      </pc:sldChg>
      <pc:sldChg chg="modSp del mod">
        <pc:chgData name="Leonard" userId="5c6479d8-24c8-4ca4-a5c7-fde0682a328a" providerId="ADAL" clId="{58779E08-A45D-4EA3-B0E5-E2D937A18FA3}" dt="2021-03-01T09:25:29.868" v="549" actId="47"/>
        <pc:sldMkLst>
          <pc:docMk/>
          <pc:sldMk cId="168723638" sldId="341"/>
        </pc:sldMkLst>
        <pc:spChg chg="mod">
          <ac:chgData name="Leonard" userId="5c6479d8-24c8-4ca4-a5c7-fde0682a328a" providerId="ADAL" clId="{58779E08-A45D-4EA3-B0E5-E2D937A18FA3}" dt="2021-03-01T09:24:44.106" v="545" actId="6549"/>
          <ac:spMkLst>
            <pc:docMk/>
            <pc:sldMk cId="168723638" sldId="341"/>
            <ac:spMk id="2" creationId="{2C888BF3-7E8D-46B7-A6B6-BBA98CEF8818}"/>
          </ac:spMkLst>
        </pc:spChg>
        <pc:picChg chg="mod">
          <ac:chgData name="Leonard" userId="5c6479d8-24c8-4ca4-a5c7-fde0682a328a" providerId="ADAL" clId="{58779E08-A45D-4EA3-B0E5-E2D937A18FA3}" dt="2021-03-01T09:24:48.078" v="547" actId="1076"/>
          <ac:picMkLst>
            <pc:docMk/>
            <pc:sldMk cId="168723638" sldId="341"/>
            <ac:picMk id="1026" creationId="{2DA1AF07-2F19-49D1-83EB-1BE860EE20C9}"/>
          </ac:picMkLst>
        </pc:picChg>
      </pc:sldChg>
      <pc:sldChg chg="delSp modSp mod">
        <pc:chgData name="Leonard" userId="5c6479d8-24c8-4ca4-a5c7-fde0682a328a" providerId="ADAL" clId="{58779E08-A45D-4EA3-B0E5-E2D937A18FA3}" dt="2021-03-01T09:24:24.548" v="543" actId="478"/>
        <pc:sldMkLst>
          <pc:docMk/>
          <pc:sldMk cId="196213879" sldId="342"/>
        </pc:sldMkLst>
        <pc:spChg chg="del mod">
          <ac:chgData name="Leonard" userId="5c6479d8-24c8-4ca4-a5c7-fde0682a328a" providerId="ADAL" clId="{58779E08-A45D-4EA3-B0E5-E2D937A18FA3}" dt="2021-03-01T09:24:24.548" v="543" actId="478"/>
          <ac:spMkLst>
            <pc:docMk/>
            <pc:sldMk cId="196213879" sldId="342"/>
            <ac:spMk id="4" creationId="{268EC68A-B2B4-473F-A839-DC324E16037D}"/>
          </ac:spMkLst>
        </pc:spChg>
        <pc:spChg chg="mod">
          <ac:chgData name="Leonard" userId="5c6479d8-24c8-4ca4-a5c7-fde0682a328a" providerId="ADAL" clId="{58779E08-A45D-4EA3-B0E5-E2D937A18FA3}" dt="2021-03-01T08:23:48.452" v="1"/>
          <ac:spMkLst>
            <pc:docMk/>
            <pc:sldMk cId="196213879" sldId="342"/>
            <ac:spMk id="5" creationId="{51E7E5EC-43A7-4BF5-8384-7A4E545003AC}"/>
          </ac:spMkLst>
        </pc:spChg>
        <pc:spChg chg="mod">
          <ac:chgData name="Leonard" userId="5c6479d8-24c8-4ca4-a5c7-fde0682a328a" providerId="ADAL" clId="{58779E08-A45D-4EA3-B0E5-E2D937A18FA3}" dt="2021-03-01T08:23:48.452" v="1"/>
          <ac:spMkLst>
            <pc:docMk/>
            <pc:sldMk cId="196213879" sldId="342"/>
            <ac:spMk id="6" creationId="{AD00DB3F-4F4C-48D3-B208-96B45BBCE071}"/>
          </ac:spMkLst>
        </pc:spChg>
      </pc:sldChg>
      <pc:sldChg chg="addSp delSp modSp new mod">
        <pc:chgData name="Leonard" userId="5c6479d8-24c8-4ca4-a5c7-fde0682a328a" providerId="ADAL" clId="{58779E08-A45D-4EA3-B0E5-E2D937A18FA3}" dt="2021-03-01T09:01:22.715" v="493" actId="1076"/>
        <pc:sldMkLst>
          <pc:docMk/>
          <pc:sldMk cId="4169997459" sldId="343"/>
        </pc:sldMkLst>
        <pc:spChg chg="mod">
          <ac:chgData name="Leonard" userId="5c6479d8-24c8-4ca4-a5c7-fde0682a328a" providerId="ADAL" clId="{58779E08-A45D-4EA3-B0E5-E2D937A18FA3}" dt="2021-03-01T09:01:22.715" v="493" actId="1076"/>
          <ac:spMkLst>
            <pc:docMk/>
            <pc:sldMk cId="4169997459" sldId="343"/>
            <ac:spMk id="3" creationId="{D2CA7380-FFF3-4B94-8E5D-2E150039DE66}"/>
          </ac:spMkLst>
        </pc:spChg>
        <pc:spChg chg="del mod">
          <ac:chgData name="Leonard" userId="5c6479d8-24c8-4ca4-a5c7-fde0682a328a" providerId="ADAL" clId="{58779E08-A45D-4EA3-B0E5-E2D937A18FA3}" dt="2021-03-01T09:01:21.219" v="492" actId="12084"/>
          <ac:spMkLst>
            <pc:docMk/>
            <pc:sldMk cId="4169997459" sldId="343"/>
            <ac:spMk id="4" creationId="{9FA4C586-74CC-4384-9122-2B24C3F103CD}"/>
          </ac:spMkLst>
        </pc:spChg>
        <pc:graphicFrameChg chg="add mod">
          <ac:chgData name="Leonard" userId="5c6479d8-24c8-4ca4-a5c7-fde0682a328a" providerId="ADAL" clId="{58779E08-A45D-4EA3-B0E5-E2D937A18FA3}" dt="2021-03-01T09:01:21.219" v="492" actId="12084"/>
          <ac:graphicFrameMkLst>
            <pc:docMk/>
            <pc:sldMk cId="4169997459" sldId="343"/>
            <ac:graphicFrameMk id="5" creationId="{EA7F774A-94CF-4F46-B3E1-759BA6FB1C75}"/>
          </ac:graphicFrameMkLst>
        </pc:graphicFrameChg>
      </pc:sldChg>
      <pc:sldChg chg="add">
        <pc:chgData name="Leonard" userId="5c6479d8-24c8-4ca4-a5c7-fde0682a328a" providerId="ADAL" clId="{58779E08-A45D-4EA3-B0E5-E2D937A18FA3}" dt="2021-03-01T09:25:27.814" v="548"/>
        <pc:sldMkLst>
          <pc:docMk/>
          <pc:sldMk cId="927171870" sldId="344"/>
        </pc:sldMkLst>
      </pc:sldChg>
      <pc:sldMasterChg chg="modSldLayout">
        <pc:chgData name="Leonard" userId="5c6479d8-24c8-4ca4-a5c7-fde0682a328a" providerId="ADAL" clId="{58779E08-A45D-4EA3-B0E5-E2D937A18FA3}" dt="2021-03-01T08:29:45.300" v="17" actId="1076"/>
        <pc:sldMasterMkLst>
          <pc:docMk/>
          <pc:sldMasterMk cId="2177857970" sldId="2147483673"/>
        </pc:sldMasterMkLst>
        <pc:sldLayoutChg chg="modSp mod">
          <pc:chgData name="Leonard" userId="5c6479d8-24c8-4ca4-a5c7-fde0682a328a" providerId="ADAL" clId="{58779E08-A45D-4EA3-B0E5-E2D937A18FA3}" dt="2021-03-01T08:29:45.300" v="17" actId="1076"/>
          <pc:sldLayoutMkLst>
            <pc:docMk/>
            <pc:sldMasterMk cId="2177857970" sldId="2147483673"/>
            <pc:sldLayoutMk cId="4164325619" sldId="2147483674"/>
          </pc:sldLayoutMkLst>
          <pc:picChg chg="mod">
            <ac:chgData name="Leonard" userId="5c6479d8-24c8-4ca4-a5c7-fde0682a328a" providerId="ADAL" clId="{58779E08-A45D-4EA3-B0E5-E2D937A18FA3}" dt="2021-03-01T08:29:45.300" v="17" actId="1076"/>
            <ac:picMkLst>
              <pc:docMk/>
              <pc:sldMasterMk cId="2177857970" sldId="2147483673"/>
              <pc:sldLayoutMk cId="4164325619" sldId="2147483674"/>
              <ac:picMk id="5" creationId="{B33A5A13-C6F6-48B4-A116-EE692018C699}"/>
            </ac:picMkLst>
          </pc:picChg>
        </pc:sldLayoutChg>
        <pc:sldLayoutChg chg="delSp">
          <pc:chgData name="Leonard" userId="5c6479d8-24c8-4ca4-a5c7-fde0682a328a" providerId="ADAL" clId="{58779E08-A45D-4EA3-B0E5-E2D937A18FA3}" dt="2021-03-01T08:23:48.452" v="1"/>
          <pc:sldLayoutMkLst>
            <pc:docMk/>
            <pc:sldMasterMk cId="2177857970" sldId="2147483673"/>
            <pc:sldLayoutMk cId="1110589288" sldId="2147483690"/>
          </pc:sldLayoutMkLst>
          <pc:spChg chg="del">
            <ac:chgData name="Leonard" userId="5c6479d8-24c8-4ca4-a5c7-fde0682a328a" providerId="ADAL" clId="{58779E08-A45D-4EA3-B0E5-E2D937A18FA3}" dt="2021-03-01T08:23:48.452" v="1"/>
            <ac:spMkLst>
              <pc:docMk/>
              <pc:sldMasterMk cId="2177857970" sldId="2147483673"/>
              <pc:sldLayoutMk cId="1110589288" sldId="2147483690"/>
              <ac:spMk id="5" creationId="{00000000-0000-0000-0000-000000000000}"/>
            </ac:spMkLst>
          </pc:spChg>
          <pc:picChg chg="del">
            <ac:chgData name="Leonard" userId="5c6479d8-24c8-4ca4-a5c7-fde0682a328a" providerId="ADAL" clId="{58779E08-A45D-4EA3-B0E5-E2D937A18FA3}" dt="2021-03-01T08:23:48.452" v="1"/>
            <ac:picMkLst>
              <pc:docMk/>
              <pc:sldMasterMk cId="2177857970" sldId="2147483673"/>
              <pc:sldLayoutMk cId="1110589288" sldId="2147483690"/>
              <ac:picMk id="3" creationId="{00000000-0000-0000-0000-000000000000}"/>
            </ac:picMkLst>
          </pc:picChg>
          <pc:picChg chg="del">
            <ac:chgData name="Leonard" userId="5c6479d8-24c8-4ca4-a5c7-fde0682a328a" providerId="ADAL" clId="{58779E08-A45D-4EA3-B0E5-E2D937A18FA3}" dt="2021-03-01T08:23:48.452" v="1"/>
            <ac:picMkLst>
              <pc:docMk/>
              <pc:sldMasterMk cId="2177857970" sldId="2147483673"/>
              <pc:sldLayoutMk cId="1110589288" sldId="2147483690"/>
              <ac:picMk id="4" creationId="{00000000-0000-0000-0000-000000000000}"/>
            </ac:picMkLst>
          </pc:picChg>
        </pc:sldLayoutChg>
      </pc:sldMasterChg>
    </pc:docChg>
  </pc:docChgLst>
  <pc:docChgLst>
    <pc:chgData name="Leonard Walletzký" userId="5c6479d8-24c8-4ca4-a5c7-fde0682a328a" providerId="ADAL" clId="{5A75DBEA-4AC6-4D1E-BBE3-38BA0EA84571}"/>
    <pc:docChg chg="modSld">
      <pc:chgData name="Leonard Walletzký" userId="5c6479d8-24c8-4ca4-a5c7-fde0682a328a" providerId="ADAL" clId="{5A75DBEA-4AC6-4D1E-BBE3-38BA0EA84571}" dt="2022-02-15T08:37:16.513" v="20" actId="18653"/>
      <pc:docMkLst>
        <pc:docMk/>
      </pc:docMkLst>
      <pc:sldChg chg="modSp">
        <pc:chgData name="Leonard Walletzký" userId="5c6479d8-24c8-4ca4-a5c7-fde0682a328a" providerId="ADAL" clId="{5A75DBEA-4AC6-4D1E-BBE3-38BA0EA84571}" dt="2022-02-15T08:37:16.513" v="20" actId="18653"/>
        <pc:sldMkLst>
          <pc:docMk/>
          <pc:sldMk cId="1546754902" sldId="327"/>
        </pc:sldMkLst>
        <pc:graphicFrameChg chg="mod">
          <ac:chgData name="Leonard Walletzký" userId="5c6479d8-24c8-4ca4-a5c7-fde0682a328a" providerId="ADAL" clId="{5A75DBEA-4AC6-4D1E-BBE3-38BA0EA84571}" dt="2022-02-15T08:37:16.513" v="20" actId="18653"/>
          <ac:graphicFrameMkLst>
            <pc:docMk/>
            <pc:sldMk cId="1546754902" sldId="327"/>
            <ac:graphicFrameMk id="10" creationId="{00000000-0000-0000-0000-000000000000}"/>
          </ac:graphicFrameMkLst>
        </pc:graphicFrameChg>
      </pc:sldChg>
    </pc:docChg>
  </pc:docChgLst>
  <pc:docChgLst>
    <pc:chgData name="Leonard Walletzký" userId="5c6479d8-24c8-4ca4-a5c7-fde0682a328a" providerId="ADAL" clId="{FE51E3E3-F290-424E-B7F0-E457147D6C93}"/>
    <pc:docChg chg="addSld modSld sldOrd">
      <pc:chgData name="Leonard Walletzký" userId="5c6479d8-24c8-4ca4-a5c7-fde0682a328a" providerId="ADAL" clId="{FE51E3E3-F290-424E-B7F0-E457147D6C93}" dt="2023-02-21T08:07:16.627" v="10"/>
      <pc:docMkLst>
        <pc:docMk/>
      </pc:docMkLst>
      <pc:sldChg chg="add ord">
        <pc:chgData name="Leonard Walletzký" userId="5c6479d8-24c8-4ca4-a5c7-fde0682a328a" providerId="ADAL" clId="{FE51E3E3-F290-424E-B7F0-E457147D6C93}" dt="2023-02-21T08:02:33.287" v="9"/>
        <pc:sldMkLst>
          <pc:docMk/>
          <pc:sldMk cId="4088576045" sldId="279"/>
        </pc:sldMkLst>
      </pc:sldChg>
      <pc:sldChg chg="add">
        <pc:chgData name="Leonard Walletzký" userId="5c6479d8-24c8-4ca4-a5c7-fde0682a328a" providerId="ADAL" clId="{FE51E3E3-F290-424E-B7F0-E457147D6C93}" dt="2023-02-21T08:07:16.627" v="10"/>
        <pc:sldMkLst>
          <pc:docMk/>
          <pc:sldMk cId="3381978716" sldId="281"/>
        </pc:sldMkLst>
      </pc:sldChg>
      <pc:sldChg chg="modSp">
        <pc:chgData name="Leonard Walletzký" userId="5c6479d8-24c8-4ca4-a5c7-fde0682a328a" providerId="ADAL" clId="{FE51E3E3-F290-424E-B7F0-E457147D6C93}" dt="2023-02-21T08:00:10.051" v="6" actId="20577"/>
        <pc:sldMkLst>
          <pc:docMk/>
          <pc:sldMk cId="4169997459" sldId="343"/>
        </pc:sldMkLst>
        <pc:graphicFrameChg chg="mod">
          <ac:chgData name="Leonard Walletzký" userId="5c6479d8-24c8-4ca4-a5c7-fde0682a328a" providerId="ADAL" clId="{FE51E3E3-F290-424E-B7F0-E457147D6C93}" dt="2023-02-21T08:00:10.051" v="6" actId="20577"/>
          <ac:graphicFrameMkLst>
            <pc:docMk/>
            <pc:sldMk cId="4169997459" sldId="343"/>
            <ac:graphicFrameMk id="5" creationId="{EA7F774A-94CF-4F46-B3E1-759BA6FB1C75}"/>
          </ac:graphicFrameMkLst>
        </pc:graphicFrameChg>
      </pc:sldChg>
      <pc:sldChg chg="add ord">
        <pc:chgData name="Leonard Walletzký" userId="5c6479d8-24c8-4ca4-a5c7-fde0682a328a" providerId="ADAL" clId="{FE51E3E3-F290-424E-B7F0-E457147D6C93}" dt="2023-02-21T08:02:33.287" v="9"/>
        <pc:sldMkLst>
          <pc:docMk/>
          <pc:sldMk cId="574486093" sldId="345"/>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diagrams/_rels/data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3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diagrams/_rels/drawing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E8B7A9-0242-431F-875A-1D6D2EFC0C6C}"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cs-CZ"/>
        </a:p>
      </dgm:t>
    </dgm:pt>
    <dgm:pt modelId="{DF2FDB82-A8D7-4B4D-BA57-730631D48AE5}">
      <dgm:prSet phldrT="[Text]"/>
      <dgm:spPr/>
      <dgm:t>
        <a:bodyPr/>
        <a:lstStyle/>
        <a:p>
          <a:r>
            <a:rPr lang="en-US" dirty="0"/>
            <a:t>Leonard </a:t>
          </a:r>
          <a:r>
            <a:rPr lang="en-US" dirty="0" err="1"/>
            <a:t>Walletzký</a:t>
          </a:r>
          <a:endParaRPr lang="en-US" dirty="0"/>
        </a:p>
      </dgm:t>
    </dgm:pt>
    <dgm:pt modelId="{22D58D4B-CA20-42CE-9817-7D75D75E7483}" type="parTrans" cxnId="{7A8A2A54-A22A-4803-8CB1-1C9C9C7D96B4}">
      <dgm:prSet/>
      <dgm:spPr/>
      <dgm:t>
        <a:bodyPr/>
        <a:lstStyle/>
        <a:p>
          <a:endParaRPr lang="cs-CZ"/>
        </a:p>
      </dgm:t>
    </dgm:pt>
    <dgm:pt modelId="{127C2779-5F2E-4987-ABE4-1BF5EEBA15BC}" type="sibTrans" cxnId="{7A8A2A54-A22A-4803-8CB1-1C9C9C7D96B4}">
      <dgm:prSet/>
      <dgm:spPr/>
      <dgm:t>
        <a:bodyPr/>
        <a:lstStyle/>
        <a:p>
          <a:endParaRPr lang="cs-CZ"/>
        </a:p>
      </dgm:t>
    </dgm:pt>
    <dgm:pt modelId="{710D71E8-3C25-4576-9671-D62E859F9C09}">
      <dgm:prSet phldrT="[Text]"/>
      <dgm:spPr/>
      <dgm:t>
        <a:bodyPr/>
        <a:lstStyle/>
        <a:p>
          <a:r>
            <a:rPr lang="cs-CZ" dirty="0"/>
            <a:t>Josef Spurný</a:t>
          </a:r>
          <a:endParaRPr lang="en-US" dirty="0"/>
        </a:p>
      </dgm:t>
    </dgm:pt>
    <dgm:pt modelId="{14C7DB53-A557-4AF0-9C99-4F7B760AD2E3}" type="parTrans" cxnId="{B31D53C4-A295-455E-BCEA-8EF208248A68}">
      <dgm:prSet/>
      <dgm:spPr/>
      <dgm:t>
        <a:bodyPr/>
        <a:lstStyle/>
        <a:p>
          <a:endParaRPr lang="cs-CZ"/>
        </a:p>
      </dgm:t>
    </dgm:pt>
    <dgm:pt modelId="{57CDB60F-1A44-482D-9DF1-D221EFF52161}" type="sibTrans" cxnId="{B31D53C4-A295-455E-BCEA-8EF208248A68}">
      <dgm:prSet/>
      <dgm:spPr/>
      <dgm:t>
        <a:bodyPr/>
        <a:lstStyle/>
        <a:p>
          <a:endParaRPr lang="cs-CZ"/>
        </a:p>
      </dgm:t>
    </dgm:pt>
    <dgm:pt modelId="{B5E18EB6-69B6-4842-94AC-7E9AA8260EBB}">
      <dgm:prSet phldrT="[Text]"/>
      <dgm:spPr/>
      <dgm:t>
        <a:bodyPr/>
        <a:lstStyle/>
        <a:p>
          <a:r>
            <a:rPr lang="cs-CZ" dirty="0"/>
            <a:t>Zuzana Schwarzová</a:t>
          </a:r>
          <a:endParaRPr lang="en-US" dirty="0"/>
        </a:p>
      </dgm:t>
    </dgm:pt>
    <dgm:pt modelId="{886C13F4-1C8E-47A2-9818-DD141268E5A8}" type="parTrans" cxnId="{683F6406-9739-41C5-B0E7-6AA0A7577E92}">
      <dgm:prSet/>
      <dgm:spPr/>
      <dgm:t>
        <a:bodyPr/>
        <a:lstStyle/>
        <a:p>
          <a:endParaRPr lang="cs-CZ"/>
        </a:p>
      </dgm:t>
    </dgm:pt>
    <dgm:pt modelId="{ED887BA9-AEDD-49BD-AE27-BFBA8D6ECEB6}" type="sibTrans" cxnId="{683F6406-9739-41C5-B0E7-6AA0A7577E92}">
      <dgm:prSet/>
      <dgm:spPr/>
      <dgm:t>
        <a:bodyPr/>
        <a:lstStyle/>
        <a:p>
          <a:endParaRPr lang="cs-CZ"/>
        </a:p>
      </dgm:t>
    </dgm:pt>
    <dgm:pt modelId="{4D97AF6F-8DC8-4F32-8F79-5890674C8499}">
      <dgm:prSet phldrT="[Text]"/>
      <dgm:spPr/>
      <dgm:t>
        <a:bodyPr/>
        <a:lstStyle/>
        <a:p>
          <a:r>
            <a:rPr lang="cs-CZ" dirty="0" err="1"/>
            <a:t>Lectures</a:t>
          </a:r>
          <a:endParaRPr lang="en-US" dirty="0"/>
        </a:p>
      </dgm:t>
    </dgm:pt>
    <dgm:pt modelId="{008688B8-DB90-431A-9D9A-E4D892728993}" type="parTrans" cxnId="{5F2E175C-67F7-4B65-9E5A-0E4507D46D67}">
      <dgm:prSet/>
      <dgm:spPr/>
      <dgm:t>
        <a:bodyPr/>
        <a:lstStyle/>
        <a:p>
          <a:endParaRPr lang="cs-CZ"/>
        </a:p>
      </dgm:t>
    </dgm:pt>
    <dgm:pt modelId="{0736526F-5B3F-415B-86B6-F936A7312C53}" type="sibTrans" cxnId="{5F2E175C-67F7-4B65-9E5A-0E4507D46D67}">
      <dgm:prSet/>
      <dgm:spPr/>
      <dgm:t>
        <a:bodyPr/>
        <a:lstStyle/>
        <a:p>
          <a:endParaRPr lang="cs-CZ"/>
        </a:p>
      </dgm:t>
    </dgm:pt>
    <dgm:pt modelId="{07FE6E96-B0E5-484B-8FF4-58DB948E1A7C}">
      <dgm:prSet phldrT="[Text]"/>
      <dgm:spPr/>
      <dgm:t>
        <a:bodyPr/>
        <a:lstStyle/>
        <a:p>
          <a:r>
            <a:rPr lang="cs-CZ" dirty="0" err="1"/>
            <a:t>Lectures</a:t>
          </a:r>
          <a:endParaRPr lang="en-US" dirty="0"/>
        </a:p>
      </dgm:t>
    </dgm:pt>
    <dgm:pt modelId="{A9B4D1A7-3886-4D0D-A3FB-CBCAE5A02402}" type="parTrans" cxnId="{3DF920DF-8EFC-4A2F-927B-F70D51503045}">
      <dgm:prSet/>
      <dgm:spPr/>
      <dgm:t>
        <a:bodyPr/>
        <a:lstStyle/>
        <a:p>
          <a:endParaRPr lang="cs-CZ"/>
        </a:p>
      </dgm:t>
    </dgm:pt>
    <dgm:pt modelId="{03D65794-89A2-4AA4-8A9B-9726AE1B76B0}" type="sibTrans" cxnId="{3DF920DF-8EFC-4A2F-927B-F70D51503045}">
      <dgm:prSet/>
      <dgm:spPr/>
      <dgm:t>
        <a:bodyPr/>
        <a:lstStyle/>
        <a:p>
          <a:endParaRPr lang="cs-CZ"/>
        </a:p>
      </dgm:t>
    </dgm:pt>
    <dgm:pt modelId="{91BF7D6C-6565-423F-886A-102D558A50C7}">
      <dgm:prSet phldrT="[Text]"/>
      <dgm:spPr/>
      <dgm:t>
        <a:bodyPr/>
        <a:lstStyle/>
        <a:p>
          <a:r>
            <a:rPr lang="cs-CZ" dirty="0" err="1"/>
            <a:t>Administration</a:t>
          </a:r>
          <a:endParaRPr lang="en-US" dirty="0"/>
        </a:p>
      </dgm:t>
    </dgm:pt>
    <dgm:pt modelId="{64E5615E-F9F0-43DE-BE89-4182DAD94658}" type="parTrans" cxnId="{5B358A1A-026B-419C-BD01-AC8876FC12AF}">
      <dgm:prSet/>
      <dgm:spPr/>
      <dgm:t>
        <a:bodyPr/>
        <a:lstStyle/>
        <a:p>
          <a:endParaRPr lang="cs-CZ"/>
        </a:p>
      </dgm:t>
    </dgm:pt>
    <dgm:pt modelId="{6E1AFD09-64F2-468E-A9C8-C0D23E813166}" type="sibTrans" cxnId="{5B358A1A-026B-419C-BD01-AC8876FC12AF}">
      <dgm:prSet/>
      <dgm:spPr/>
      <dgm:t>
        <a:bodyPr/>
        <a:lstStyle/>
        <a:p>
          <a:endParaRPr lang="cs-CZ"/>
        </a:p>
      </dgm:t>
    </dgm:pt>
    <dgm:pt modelId="{943942E5-145F-47FD-BC6C-DF59FD454436}">
      <dgm:prSet phldrT="[Text]"/>
      <dgm:spPr/>
      <dgm:t>
        <a:bodyPr/>
        <a:lstStyle/>
        <a:p>
          <a:r>
            <a:rPr lang="cs-CZ" dirty="0" err="1"/>
            <a:t>Organization</a:t>
          </a:r>
          <a:r>
            <a:rPr lang="cs-CZ" dirty="0"/>
            <a:t> </a:t>
          </a:r>
          <a:r>
            <a:rPr lang="cs-CZ" dirty="0" err="1"/>
            <a:t>of</a:t>
          </a:r>
          <a:r>
            <a:rPr lang="cs-CZ" dirty="0"/>
            <a:t> </a:t>
          </a:r>
          <a:r>
            <a:rPr lang="cs-CZ" dirty="0" err="1"/>
            <a:t>the</a:t>
          </a:r>
          <a:r>
            <a:rPr lang="cs-CZ" dirty="0"/>
            <a:t> </a:t>
          </a:r>
          <a:r>
            <a:rPr lang="cs-CZ" dirty="0" err="1"/>
            <a:t>projests</a:t>
          </a:r>
          <a:endParaRPr lang="en-US" dirty="0"/>
        </a:p>
      </dgm:t>
    </dgm:pt>
    <dgm:pt modelId="{3D8FE847-4957-4EB2-80F9-42D6BF970BE6}" type="parTrans" cxnId="{3BDB1C09-EF8D-4494-B75C-EE8D303937C3}">
      <dgm:prSet/>
      <dgm:spPr/>
      <dgm:t>
        <a:bodyPr/>
        <a:lstStyle/>
        <a:p>
          <a:endParaRPr lang="cs-CZ"/>
        </a:p>
      </dgm:t>
    </dgm:pt>
    <dgm:pt modelId="{D0FE5CF2-9F9C-49E4-BF06-3B1D91E3A31D}" type="sibTrans" cxnId="{3BDB1C09-EF8D-4494-B75C-EE8D303937C3}">
      <dgm:prSet/>
      <dgm:spPr/>
      <dgm:t>
        <a:bodyPr/>
        <a:lstStyle/>
        <a:p>
          <a:endParaRPr lang="cs-CZ"/>
        </a:p>
      </dgm:t>
    </dgm:pt>
    <dgm:pt modelId="{47E264E4-F8EE-41B1-AD9D-A4B659875A08}">
      <dgm:prSet phldrT="[Text]"/>
      <dgm:spPr/>
      <dgm:t>
        <a:bodyPr/>
        <a:lstStyle/>
        <a:p>
          <a:r>
            <a:rPr lang="cs-CZ" dirty="0"/>
            <a:t>IBM </a:t>
          </a:r>
          <a:r>
            <a:rPr lang="cs-CZ" dirty="0" err="1"/>
            <a:t>cooperation</a:t>
          </a:r>
          <a:endParaRPr lang="en-US" dirty="0"/>
        </a:p>
      </dgm:t>
    </dgm:pt>
    <dgm:pt modelId="{481A3168-7677-4240-84E8-701236000200}" type="parTrans" cxnId="{F0EB4944-2C61-4B15-9618-B7D6158DA5E7}">
      <dgm:prSet/>
      <dgm:spPr/>
      <dgm:t>
        <a:bodyPr/>
        <a:lstStyle/>
        <a:p>
          <a:endParaRPr lang="cs-CZ"/>
        </a:p>
      </dgm:t>
    </dgm:pt>
    <dgm:pt modelId="{D112D220-A631-43F2-99BA-0290E27A4AD8}" type="sibTrans" cxnId="{F0EB4944-2C61-4B15-9618-B7D6158DA5E7}">
      <dgm:prSet/>
      <dgm:spPr/>
      <dgm:t>
        <a:bodyPr/>
        <a:lstStyle/>
        <a:p>
          <a:endParaRPr lang="cs-CZ"/>
        </a:p>
      </dgm:t>
    </dgm:pt>
    <dgm:pt modelId="{42804C16-54D5-4B7E-BDA1-6A1F7173444C}" type="pres">
      <dgm:prSet presAssocID="{86E8B7A9-0242-431F-875A-1D6D2EFC0C6C}" presName="linear" presStyleCnt="0">
        <dgm:presLayoutVars>
          <dgm:dir/>
          <dgm:resizeHandles val="exact"/>
        </dgm:presLayoutVars>
      </dgm:prSet>
      <dgm:spPr/>
    </dgm:pt>
    <dgm:pt modelId="{39BD6E41-D244-43A3-BF7E-7A0884687310}" type="pres">
      <dgm:prSet presAssocID="{DF2FDB82-A8D7-4B4D-BA57-730631D48AE5}" presName="comp" presStyleCnt="0"/>
      <dgm:spPr/>
    </dgm:pt>
    <dgm:pt modelId="{7F5B0EA5-444D-4419-B50C-BC4DCE5EFA9A}" type="pres">
      <dgm:prSet presAssocID="{DF2FDB82-A8D7-4B4D-BA57-730631D48AE5}" presName="box" presStyleLbl="node1" presStyleIdx="0" presStyleCnt="3"/>
      <dgm:spPr/>
    </dgm:pt>
    <dgm:pt modelId="{159BEC03-A6B0-4B6E-A713-0B8F5BDB6D2D}" type="pres">
      <dgm:prSet presAssocID="{DF2FDB82-A8D7-4B4D-BA57-730631D48AE5}" presName="img" presStyleLbl="fgImgPlace1" presStyleIdx="0" presStyleCnt="3"/>
      <dgm:spPr>
        <a:blipFill dpi="0" rotWithShape="1">
          <a:blip xmlns:r="http://schemas.openxmlformats.org/officeDocument/2006/relationships" r:embed="rId1"/>
          <a:srcRect/>
          <a:stretch>
            <a:fillRect l="20180" r="20180"/>
          </a:stretch>
        </a:blipFill>
      </dgm:spPr>
    </dgm:pt>
    <dgm:pt modelId="{C4C6EF74-63AD-4926-A5B3-E66586CC1D7B}" type="pres">
      <dgm:prSet presAssocID="{DF2FDB82-A8D7-4B4D-BA57-730631D48AE5}" presName="text" presStyleLbl="node1" presStyleIdx="0" presStyleCnt="3">
        <dgm:presLayoutVars>
          <dgm:bulletEnabled val="1"/>
        </dgm:presLayoutVars>
      </dgm:prSet>
      <dgm:spPr/>
    </dgm:pt>
    <dgm:pt modelId="{A2AFA544-BBAF-4928-A9CF-364D526E29FB}" type="pres">
      <dgm:prSet presAssocID="{127C2779-5F2E-4987-ABE4-1BF5EEBA15BC}" presName="spacer" presStyleCnt="0"/>
      <dgm:spPr/>
    </dgm:pt>
    <dgm:pt modelId="{C63BCD9B-8D2A-4EDE-81EA-88F96AC973D7}" type="pres">
      <dgm:prSet presAssocID="{710D71E8-3C25-4576-9671-D62E859F9C09}" presName="comp" presStyleCnt="0"/>
      <dgm:spPr/>
    </dgm:pt>
    <dgm:pt modelId="{DF5EEAEA-1014-4D02-A101-2A9F48FDC73F}" type="pres">
      <dgm:prSet presAssocID="{710D71E8-3C25-4576-9671-D62E859F9C09}" presName="box" presStyleLbl="node1" presStyleIdx="1" presStyleCnt="3"/>
      <dgm:spPr/>
    </dgm:pt>
    <dgm:pt modelId="{1FDCF435-054B-4410-B735-50D913DF5C22}" type="pres">
      <dgm:prSet presAssocID="{710D71E8-3C25-4576-9671-D62E859F9C09}" presName="img" presStyleLbl="fgImgPlace1" presStyleIdx="1" presStyleCnt="3"/>
      <dgm:spPr>
        <a:blipFill dpi="0" rotWithShape="1">
          <a:blip xmlns:r="http://schemas.openxmlformats.org/officeDocument/2006/relationships" r:embed="rId2"/>
          <a:srcRect/>
          <a:stretch>
            <a:fillRect l="20180" r="20180"/>
          </a:stretch>
        </a:blipFill>
      </dgm:spPr>
    </dgm:pt>
    <dgm:pt modelId="{7C48E142-06FC-4529-B6C2-CE1114EC8187}" type="pres">
      <dgm:prSet presAssocID="{710D71E8-3C25-4576-9671-D62E859F9C09}" presName="text" presStyleLbl="node1" presStyleIdx="1" presStyleCnt="3">
        <dgm:presLayoutVars>
          <dgm:bulletEnabled val="1"/>
        </dgm:presLayoutVars>
      </dgm:prSet>
      <dgm:spPr/>
    </dgm:pt>
    <dgm:pt modelId="{3DBC5916-FD29-4E89-8546-BBA12BC87E78}" type="pres">
      <dgm:prSet presAssocID="{57CDB60F-1A44-482D-9DF1-D221EFF52161}" presName="spacer" presStyleCnt="0"/>
      <dgm:spPr/>
    </dgm:pt>
    <dgm:pt modelId="{F1F32669-8E4F-422B-A058-8403778AB8CD}" type="pres">
      <dgm:prSet presAssocID="{B5E18EB6-69B6-4842-94AC-7E9AA8260EBB}" presName="comp" presStyleCnt="0"/>
      <dgm:spPr/>
    </dgm:pt>
    <dgm:pt modelId="{82AB4DFF-6314-466E-960D-D0EEBDF0DC54}" type="pres">
      <dgm:prSet presAssocID="{B5E18EB6-69B6-4842-94AC-7E9AA8260EBB}" presName="box" presStyleLbl="node1" presStyleIdx="2" presStyleCnt="3"/>
      <dgm:spPr/>
    </dgm:pt>
    <dgm:pt modelId="{0549430C-4177-4EAC-814C-951534D708AB}" type="pres">
      <dgm:prSet presAssocID="{B5E18EB6-69B6-4842-94AC-7E9AA8260EBB}" presName="img" presStyleLbl="fgImgPlace1" presStyleIdx="2" presStyleCnt="3" custLinFactNeighborX="1082" custLinFactNeighborY="2242"/>
      <dgm:spPr>
        <a:blipFill dpi="0" rotWithShape="1">
          <a:blip xmlns:r="http://schemas.openxmlformats.org/officeDocument/2006/relationships" r:embed="rId3"/>
          <a:srcRect/>
          <a:stretch>
            <a:fillRect l="20180" r="20180"/>
          </a:stretch>
        </a:blipFill>
      </dgm:spPr>
    </dgm:pt>
    <dgm:pt modelId="{372AAD76-3EBC-4680-A3AB-8B8FC43D83FC}" type="pres">
      <dgm:prSet presAssocID="{B5E18EB6-69B6-4842-94AC-7E9AA8260EBB}" presName="text" presStyleLbl="node1" presStyleIdx="2" presStyleCnt="3">
        <dgm:presLayoutVars>
          <dgm:bulletEnabled val="1"/>
        </dgm:presLayoutVars>
      </dgm:prSet>
      <dgm:spPr/>
    </dgm:pt>
  </dgm:ptLst>
  <dgm:cxnLst>
    <dgm:cxn modelId="{683F6406-9739-41C5-B0E7-6AA0A7577E92}" srcId="{86E8B7A9-0242-431F-875A-1D6D2EFC0C6C}" destId="{B5E18EB6-69B6-4842-94AC-7E9AA8260EBB}" srcOrd="2" destOrd="0" parTransId="{886C13F4-1C8E-47A2-9818-DD141268E5A8}" sibTransId="{ED887BA9-AEDD-49BD-AE27-BFBA8D6ECEB6}"/>
    <dgm:cxn modelId="{3BDB1C09-EF8D-4494-B75C-EE8D303937C3}" srcId="{B5E18EB6-69B6-4842-94AC-7E9AA8260EBB}" destId="{943942E5-145F-47FD-BC6C-DF59FD454436}" srcOrd="1" destOrd="0" parTransId="{3D8FE847-4957-4EB2-80F9-42D6BF970BE6}" sibTransId="{D0FE5CF2-9F9C-49E4-BF06-3B1D91E3A31D}"/>
    <dgm:cxn modelId="{18628009-F955-4CDB-A115-3036DE2372B1}" type="presOf" srcId="{710D71E8-3C25-4576-9671-D62E859F9C09}" destId="{7C48E142-06FC-4529-B6C2-CE1114EC8187}" srcOrd="1" destOrd="0" presId="urn:microsoft.com/office/officeart/2005/8/layout/vList4"/>
    <dgm:cxn modelId="{C6ADCF0E-5D43-44EE-8FBF-9581A8DF02FA}" type="presOf" srcId="{47E264E4-F8EE-41B1-AD9D-A4B659875A08}" destId="{7F5B0EA5-444D-4419-B50C-BC4DCE5EFA9A}" srcOrd="0" destOrd="2" presId="urn:microsoft.com/office/officeart/2005/8/layout/vList4"/>
    <dgm:cxn modelId="{4F827916-CD38-4718-AAE3-FE19C3742601}" type="presOf" srcId="{91BF7D6C-6565-423F-886A-102D558A50C7}" destId="{372AAD76-3EBC-4680-A3AB-8B8FC43D83FC}" srcOrd="1" destOrd="1" presId="urn:microsoft.com/office/officeart/2005/8/layout/vList4"/>
    <dgm:cxn modelId="{5B358A1A-026B-419C-BD01-AC8876FC12AF}" srcId="{B5E18EB6-69B6-4842-94AC-7E9AA8260EBB}" destId="{91BF7D6C-6565-423F-886A-102D558A50C7}" srcOrd="0" destOrd="0" parTransId="{64E5615E-F9F0-43DE-BE89-4182DAD94658}" sibTransId="{6E1AFD09-64F2-468E-A9C8-C0D23E813166}"/>
    <dgm:cxn modelId="{D036BC34-A27D-45DB-9636-32C740878C3A}" type="presOf" srcId="{B5E18EB6-69B6-4842-94AC-7E9AA8260EBB}" destId="{372AAD76-3EBC-4680-A3AB-8B8FC43D83FC}" srcOrd="1" destOrd="0" presId="urn:microsoft.com/office/officeart/2005/8/layout/vList4"/>
    <dgm:cxn modelId="{45AFCA3E-53D4-44F2-B777-709547EA0681}" type="presOf" srcId="{86E8B7A9-0242-431F-875A-1D6D2EFC0C6C}" destId="{42804C16-54D5-4B7E-BDA1-6A1F7173444C}" srcOrd="0" destOrd="0" presId="urn:microsoft.com/office/officeart/2005/8/layout/vList4"/>
    <dgm:cxn modelId="{D8C1263F-6ED5-4D7E-912E-5FA7FD5B8E6B}" type="presOf" srcId="{4D97AF6F-8DC8-4F32-8F79-5890674C8499}" destId="{C4C6EF74-63AD-4926-A5B3-E66586CC1D7B}" srcOrd="1" destOrd="1" presId="urn:microsoft.com/office/officeart/2005/8/layout/vList4"/>
    <dgm:cxn modelId="{5F2E175C-67F7-4B65-9E5A-0E4507D46D67}" srcId="{DF2FDB82-A8D7-4B4D-BA57-730631D48AE5}" destId="{4D97AF6F-8DC8-4F32-8F79-5890674C8499}" srcOrd="0" destOrd="0" parTransId="{008688B8-DB90-431A-9D9A-E4D892728993}" sibTransId="{0736526F-5B3F-415B-86B6-F936A7312C53}"/>
    <dgm:cxn modelId="{F0EB4944-2C61-4B15-9618-B7D6158DA5E7}" srcId="{DF2FDB82-A8D7-4B4D-BA57-730631D48AE5}" destId="{47E264E4-F8EE-41B1-AD9D-A4B659875A08}" srcOrd="1" destOrd="0" parTransId="{481A3168-7677-4240-84E8-701236000200}" sibTransId="{D112D220-A631-43F2-99BA-0290E27A4AD8}"/>
    <dgm:cxn modelId="{6487D167-57C7-406D-9411-BBC415E7376A}" type="presOf" srcId="{DF2FDB82-A8D7-4B4D-BA57-730631D48AE5}" destId="{7F5B0EA5-444D-4419-B50C-BC4DCE5EFA9A}" srcOrd="0" destOrd="0" presId="urn:microsoft.com/office/officeart/2005/8/layout/vList4"/>
    <dgm:cxn modelId="{9EF5F84E-217C-4B29-BF23-4CAFDE12503D}" type="presOf" srcId="{943942E5-145F-47FD-BC6C-DF59FD454436}" destId="{82AB4DFF-6314-466E-960D-D0EEBDF0DC54}" srcOrd="0" destOrd="2" presId="urn:microsoft.com/office/officeart/2005/8/layout/vList4"/>
    <dgm:cxn modelId="{7A8A2A54-A22A-4803-8CB1-1C9C9C7D96B4}" srcId="{86E8B7A9-0242-431F-875A-1D6D2EFC0C6C}" destId="{DF2FDB82-A8D7-4B4D-BA57-730631D48AE5}" srcOrd="0" destOrd="0" parTransId="{22D58D4B-CA20-42CE-9817-7D75D75E7483}" sibTransId="{127C2779-5F2E-4987-ABE4-1BF5EEBA15BC}"/>
    <dgm:cxn modelId="{F665C15A-2D44-43F2-BA5D-6F5BAD2FB7A7}" type="presOf" srcId="{4D97AF6F-8DC8-4F32-8F79-5890674C8499}" destId="{7F5B0EA5-444D-4419-B50C-BC4DCE5EFA9A}" srcOrd="0" destOrd="1" presId="urn:microsoft.com/office/officeart/2005/8/layout/vList4"/>
    <dgm:cxn modelId="{F6511288-79ED-4DE5-A382-4F7906A1AD95}" type="presOf" srcId="{47E264E4-F8EE-41B1-AD9D-A4B659875A08}" destId="{C4C6EF74-63AD-4926-A5B3-E66586CC1D7B}" srcOrd="1" destOrd="2" presId="urn:microsoft.com/office/officeart/2005/8/layout/vList4"/>
    <dgm:cxn modelId="{1AFC648D-289A-4DFF-92D2-E6A363D48E61}" type="presOf" srcId="{943942E5-145F-47FD-BC6C-DF59FD454436}" destId="{372AAD76-3EBC-4680-A3AB-8B8FC43D83FC}" srcOrd="1" destOrd="2" presId="urn:microsoft.com/office/officeart/2005/8/layout/vList4"/>
    <dgm:cxn modelId="{452C5D91-1B44-4064-9DA9-C81FE032D821}" type="presOf" srcId="{07FE6E96-B0E5-484B-8FF4-58DB948E1A7C}" destId="{DF5EEAEA-1014-4D02-A101-2A9F48FDC73F}" srcOrd="0" destOrd="1" presId="urn:microsoft.com/office/officeart/2005/8/layout/vList4"/>
    <dgm:cxn modelId="{8BBA8D9D-C92D-4AB3-B143-5DA248506680}" type="presOf" srcId="{DF2FDB82-A8D7-4B4D-BA57-730631D48AE5}" destId="{C4C6EF74-63AD-4926-A5B3-E66586CC1D7B}" srcOrd="1" destOrd="0" presId="urn:microsoft.com/office/officeart/2005/8/layout/vList4"/>
    <dgm:cxn modelId="{B31D53C4-A295-455E-BCEA-8EF208248A68}" srcId="{86E8B7A9-0242-431F-875A-1D6D2EFC0C6C}" destId="{710D71E8-3C25-4576-9671-D62E859F9C09}" srcOrd="1" destOrd="0" parTransId="{14C7DB53-A557-4AF0-9C99-4F7B760AD2E3}" sibTransId="{57CDB60F-1A44-482D-9DF1-D221EFF52161}"/>
    <dgm:cxn modelId="{4FF709C7-166E-4CBF-A783-6A38640E756B}" type="presOf" srcId="{07FE6E96-B0E5-484B-8FF4-58DB948E1A7C}" destId="{7C48E142-06FC-4529-B6C2-CE1114EC8187}" srcOrd="1" destOrd="1" presId="urn:microsoft.com/office/officeart/2005/8/layout/vList4"/>
    <dgm:cxn modelId="{3DF920DF-8EFC-4A2F-927B-F70D51503045}" srcId="{710D71E8-3C25-4576-9671-D62E859F9C09}" destId="{07FE6E96-B0E5-484B-8FF4-58DB948E1A7C}" srcOrd="0" destOrd="0" parTransId="{A9B4D1A7-3886-4D0D-A3FB-CBCAE5A02402}" sibTransId="{03D65794-89A2-4AA4-8A9B-9726AE1B76B0}"/>
    <dgm:cxn modelId="{497CBDED-8CF5-4279-A79E-EEF2CF329DA4}" type="presOf" srcId="{B5E18EB6-69B6-4842-94AC-7E9AA8260EBB}" destId="{82AB4DFF-6314-466E-960D-D0EEBDF0DC54}" srcOrd="0" destOrd="0" presId="urn:microsoft.com/office/officeart/2005/8/layout/vList4"/>
    <dgm:cxn modelId="{34D2E8EE-B4FC-459A-854C-E8D874A10730}" type="presOf" srcId="{91BF7D6C-6565-423F-886A-102D558A50C7}" destId="{82AB4DFF-6314-466E-960D-D0EEBDF0DC54}" srcOrd="0" destOrd="1" presId="urn:microsoft.com/office/officeart/2005/8/layout/vList4"/>
    <dgm:cxn modelId="{190C81F4-B3BA-46F9-B7E1-091F48DAA56F}" type="presOf" srcId="{710D71E8-3C25-4576-9671-D62E859F9C09}" destId="{DF5EEAEA-1014-4D02-A101-2A9F48FDC73F}" srcOrd="0" destOrd="0" presId="urn:microsoft.com/office/officeart/2005/8/layout/vList4"/>
    <dgm:cxn modelId="{4E57436F-C984-4614-838A-4DBE9AE97927}" type="presParOf" srcId="{42804C16-54D5-4B7E-BDA1-6A1F7173444C}" destId="{39BD6E41-D244-43A3-BF7E-7A0884687310}" srcOrd="0" destOrd="0" presId="urn:microsoft.com/office/officeart/2005/8/layout/vList4"/>
    <dgm:cxn modelId="{98316543-0AA6-4539-AA1C-B4E47CB0129B}" type="presParOf" srcId="{39BD6E41-D244-43A3-BF7E-7A0884687310}" destId="{7F5B0EA5-444D-4419-B50C-BC4DCE5EFA9A}" srcOrd="0" destOrd="0" presId="urn:microsoft.com/office/officeart/2005/8/layout/vList4"/>
    <dgm:cxn modelId="{C7DD8D3A-B0EC-44C6-ACBA-2B9A064DEB52}" type="presParOf" srcId="{39BD6E41-D244-43A3-BF7E-7A0884687310}" destId="{159BEC03-A6B0-4B6E-A713-0B8F5BDB6D2D}" srcOrd="1" destOrd="0" presId="urn:microsoft.com/office/officeart/2005/8/layout/vList4"/>
    <dgm:cxn modelId="{7CC76292-7904-4A2A-8E5B-F3A7FD16F58D}" type="presParOf" srcId="{39BD6E41-D244-43A3-BF7E-7A0884687310}" destId="{C4C6EF74-63AD-4926-A5B3-E66586CC1D7B}" srcOrd="2" destOrd="0" presId="urn:microsoft.com/office/officeart/2005/8/layout/vList4"/>
    <dgm:cxn modelId="{C46D4F88-B5BA-414E-BB21-D67EFA0C9B00}" type="presParOf" srcId="{42804C16-54D5-4B7E-BDA1-6A1F7173444C}" destId="{A2AFA544-BBAF-4928-A9CF-364D526E29FB}" srcOrd="1" destOrd="0" presId="urn:microsoft.com/office/officeart/2005/8/layout/vList4"/>
    <dgm:cxn modelId="{003CE0F2-BCB7-48AE-B76D-058BF6BA3DDF}" type="presParOf" srcId="{42804C16-54D5-4B7E-BDA1-6A1F7173444C}" destId="{C63BCD9B-8D2A-4EDE-81EA-88F96AC973D7}" srcOrd="2" destOrd="0" presId="urn:microsoft.com/office/officeart/2005/8/layout/vList4"/>
    <dgm:cxn modelId="{3F96A0BE-7FDF-44A0-830B-AE024CDD6885}" type="presParOf" srcId="{C63BCD9B-8D2A-4EDE-81EA-88F96AC973D7}" destId="{DF5EEAEA-1014-4D02-A101-2A9F48FDC73F}" srcOrd="0" destOrd="0" presId="urn:microsoft.com/office/officeart/2005/8/layout/vList4"/>
    <dgm:cxn modelId="{BA94C26B-80A4-491C-A8BE-6632932D02F1}" type="presParOf" srcId="{C63BCD9B-8D2A-4EDE-81EA-88F96AC973D7}" destId="{1FDCF435-054B-4410-B735-50D913DF5C22}" srcOrd="1" destOrd="0" presId="urn:microsoft.com/office/officeart/2005/8/layout/vList4"/>
    <dgm:cxn modelId="{284BE60B-FDDC-40B6-BCB0-2FBC766C464F}" type="presParOf" srcId="{C63BCD9B-8D2A-4EDE-81EA-88F96AC973D7}" destId="{7C48E142-06FC-4529-B6C2-CE1114EC8187}" srcOrd="2" destOrd="0" presId="urn:microsoft.com/office/officeart/2005/8/layout/vList4"/>
    <dgm:cxn modelId="{2FF58FB5-2355-4D8E-AE61-72198EFB8ECB}" type="presParOf" srcId="{42804C16-54D5-4B7E-BDA1-6A1F7173444C}" destId="{3DBC5916-FD29-4E89-8546-BBA12BC87E78}" srcOrd="3" destOrd="0" presId="urn:microsoft.com/office/officeart/2005/8/layout/vList4"/>
    <dgm:cxn modelId="{EB43EB06-21D3-479A-8D7D-25614F969444}" type="presParOf" srcId="{42804C16-54D5-4B7E-BDA1-6A1F7173444C}" destId="{F1F32669-8E4F-422B-A058-8403778AB8CD}" srcOrd="4" destOrd="0" presId="urn:microsoft.com/office/officeart/2005/8/layout/vList4"/>
    <dgm:cxn modelId="{0F18C102-AF96-49EE-B3D5-05972FA0F2B1}" type="presParOf" srcId="{F1F32669-8E4F-422B-A058-8403778AB8CD}" destId="{82AB4DFF-6314-466E-960D-D0EEBDF0DC54}" srcOrd="0" destOrd="0" presId="urn:microsoft.com/office/officeart/2005/8/layout/vList4"/>
    <dgm:cxn modelId="{B89D222F-4FDC-40BE-AEB0-61EF05DA1D01}" type="presParOf" srcId="{F1F32669-8E4F-422B-A058-8403778AB8CD}" destId="{0549430C-4177-4EAC-814C-951534D708AB}" srcOrd="1" destOrd="0" presId="urn:microsoft.com/office/officeart/2005/8/layout/vList4"/>
    <dgm:cxn modelId="{94336168-3262-4ABE-9630-2074C3EF5F3B}" type="presParOf" srcId="{F1F32669-8E4F-422B-A058-8403778AB8CD}" destId="{372AAD76-3EBC-4680-A3AB-8B8FC43D83FC}"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A14298C-6711-444E-832D-5FFDF6C2AF3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3D44FBCE-850F-48EF-8844-7FB415459711}">
      <dgm:prSet/>
      <dgm:spPr/>
      <dgm:t>
        <a:bodyPr/>
        <a:lstStyle/>
        <a:p>
          <a:r>
            <a:rPr lang="en-US" dirty="0"/>
            <a:t>Correct definition of Smart City</a:t>
          </a:r>
        </a:p>
      </dgm:t>
    </dgm:pt>
    <dgm:pt modelId="{632BF4A5-AAD8-4AFA-9640-62ECD83F2AAC}" type="parTrans" cxnId="{649C16B8-A9CE-4DCB-89F1-8F552F79AD40}">
      <dgm:prSet/>
      <dgm:spPr/>
      <dgm:t>
        <a:bodyPr/>
        <a:lstStyle/>
        <a:p>
          <a:endParaRPr lang="cs-CZ"/>
        </a:p>
      </dgm:t>
    </dgm:pt>
    <dgm:pt modelId="{9BF53624-436E-4464-8A8D-9517D2633CAD}" type="sibTrans" cxnId="{649C16B8-A9CE-4DCB-89F1-8F552F79AD40}">
      <dgm:prSet/>
      <dgm:spPr/>
      <dgm:t>
        <a:bodyPr/>
        <a:lstStyle/>
        <a:p>
          <a:endParaRPr lang="cs-CZ"/>
        </a:p>
      </dgm:t>
    </dgm:pt>
    <dgm:pt modelId="{02E56D59-21A3-4BD7-A091-25AE8B6E5021}">
      <dgm:prSet/>
      <dgm:spPr/>
      <dgm:t>
        <a:bodyPr/>
        <a:lstStyle/>
        <a:p>
          <a:r>
            <a:rPr lang="en-US" dirty="0"/>
            <a:t>Role of ICT in Smart City Structure</a:t>
          </a:r>
        </a:p>
      </dgm:t>
    </dgm:pt>
    <dgm:pt modelId="{993DD056-68B6-4EED-8904-4D7D81BF8BDA}" type="parTrans" cxnId="{699B6819-A490-4499-B636-0D632124916B}">
      <dgm:prSet/>
      <dgm:spPr/>
      <dgm:t>
        <a:bodyPr/>
        <a:lstStyle/>
        <a:p>
          <a:endParaRPr lang="cs-CZ"/>
        </a:p>
      </dgm:t>
    </dgm:pt>
    <dgm:pt modelId="{B3B6CAB8-5250-4756-BD03-CD2944D1C8E5}" type="sibTrans" cxnId="{699B6819-A490-4499-B636-0D632124916B}">
      <dgm:prSet/>
      <dgm:spPr/>
      <dgm:t>
        <a:bodyPr/>
        <a:lstStyle/>
        <a:p>
          <a:endParaRPr lang="cs-CZ"/>
        </a:p>
      </dgm:t>
    </dgm:pt>
    <dgm:pt modelId="{255B6BA1-666D-4140-8728-EE1B84E13DD7}">
      <dgm:prSet/>
      <dgm:spPr/>
      <dgm:t>
        <a:bodyPr/>
        <a:lstStyle/>
        <a:p>
          <a:r>
            <a:rPr lang="en-US" dirty="0"/>
            <a:t>Role and design of Services within the Smart City</a:t>
          </a:r>
        </a:p>
      </dgm:t>
    </dgm:pt>
    <dgm:pt modelId="{1B19076A-FAD1-43CD-BBA0-08E29D7B704F}" type="parTrans" cxnId="{E1762A6D-6DC2-4FF3-A97B-C4DBB243164C}">
      <dgm:prSet/>
      <dgm:spPr/>
      <dgm:t>
        <a:bodyPr/>
        <a:lstStyle/>
        <a:p>
          <a:endParaRPr lang="cs-CZ"/>
        </a:p>
      </dgm:t>
    </dgm:pt>
    <dgm:pt modelId="{80D4BCFD-0757-46DD-9E24-5E18BDE3F881}" type="sibTrans" cxnId="{E1762A6D-6DC2-4FF3-A97B-C4DBB243164C}">
      <dgm:prSet/>
      <dgm:spPr/>
      <dgm:t>
        <a:bodyPr/>
        <a:lstStyle/>
        <a:p>
          <a:endParaRPr lang="cs-CZ"/>
        </a:p>
      </dgm:t>
    </dgm:pt>
    <dgm:pt modelId="{970377D4-319E-42ED-B937-5958895DE54D}" type="pres">
      <dgm:prSet presAssocID="{9A14298C-6711-444E-832D-5FFDF6C2AF30}" presName="linear" presStyleCnt="0">
        <dgm:presLayoutVars>
          <dgm:animLvl val="lvl"/>
          <dgm:resizeHandles val="exact"/>
        </dgm:presLayoutVars>
      </dgm:prSet>
      <dgm:spPr/>
    </dgm:pt>
    <dgm:pt modelId="{F70DF8CD-565C-4FB7-9531-B659A1BC0731}" type="pres">
      <dgm:prSet presAssocID="{3D44FBCE-850F-48EF-8844-7FB415459711}" presName="parentText" presStyleLbl="node1" presStyleIdx="0" presStyleCnt="3">
        <dgm:presLayoutVars>
          <dgm:chMax val="0"/>
          <dgm:bulletEnabled val="1"/>
        </dgm:presLayoutVars>
      </dgm:prSet>
      <dgm:spPr/>
    </dgm:pt>
    <dgm:pt modelId="{4259700D-76BF-4A56-8E22-D3BB9F991BD7}" type="pres">
      <dgm:prSet presAssocID="{9BF53624-436E-4464-8A8D-9517D2633CAD}" presName="spacer" presStyleCnt="0"/>
      <dgm:spPr/>
    </dgm:pt>
    <dgm:pt modelId="{DA618E60-24AE-4049-8643-D197D64D689A}" type="pres">
      <dgm:prSet presAssocID="{02E56D59-21A3-4BD7-A091-25AE8B6E5021}" presName="parentText" presStyleLbl="node1" presStyleIdx="1" presStyleCnt="3">
        <dgm:presLayoutVars>
          <dgm:chMax val="0"/>
          <dgm:bulletEnabled val="1"/>
        </dgm:presLayoutVars>
      </dgm:prSet>
      <dgm:spPr/>
    </dgm:pt>
    <dgm:pt modelId="{5AAFB8F8-66C2-452F-80CD-0677E61FB49A}" type="pres">
      <dgm:prSet presAssocID="{B3B6CAB8-5250-4756-BD03-CD2944D1C8E5}" presName="spacer" presStyleCnt="0"/>
      <dgm:spPr/>
    </dgm:pt>
    <dgm:pt modelId="{53BE1699-A523-4ED3-B354-E31EBF2757F6}" type="pres">
      <dgm:prSet presAssocID="{255B6BA1-666D-4140-8728-EE1B84E13DD7}" presName="parentText" presStyleLbl="node1" presStyleIdx="2" presStyleCnt="3">
        <dgm:presLayoutVars>
          <dgm:chMax val="0"/>
          <dgm:bulletEnabled val="1"/>
        </dgm:presLayoutVars>
      </dgm:prSet>
      <dgm:spPr/>
    </dgm:pt>
  </dgm:ptLst>
  <dgm:cxnLst>
    <dgm:cxn modelId="{699B6819-A490-4499-B636-0D632124916B}" srcId="{9A14298C-6711-444E-832D-5FFDF6C2AF30}" destId="{02E56D59-21A3-4BD7-A091-25AE8B6E5021}" srcOrd="1" destOrd="0" parTransId="{993DD056-68B6-4EED-8904-4D7D81BF8BDA}" sibTransId="{B3B6CAB8-5250-4756-BD03-CD2944D1C8E5}"/>
    <dgm:cxn modelId="{E1762A6D-6DC2-4FF3-A97B-C4DBB243164C}" srcId="{9A14298C-6711-444E-832D-5FFDF6C2AF30}" destId="{255B6BA1-666D-4140-8728-EE1B84E13DD7}" srcOrd="2" destOrd="0" parTransId="{1B19076A-FAD1-43CD-BBA0-08E29D7B704F}" sibTransId="{80D4BCFD-0757-46DD-9E24-5E18BDE3F881}"/>
    <dgm:cxn modelId="{1B94B672-AF01-46C1-A68A-7BCF62C442EE}" type="presOf" srcId="{255B6BA1-666D-4140-8728-EE1B84E13DD7}" destId="{53BE1699-A523-4ED3-B354-E31EBF2757F6}" srcOrd="0" destOrd="0" presId="urn:microsoft.com/office/officeart/2005/8/layout/vList2"/>
    <dgm:cxn modelId="{649C16B8-A9CE-4DCB-89F1-8F552F79AD40}" srcId="{9A14298C-6711-444E-832D-5FFDF6C2AF30}" destId="{3D44FBCE-850F-48EF-8844-7FB415459711}" srcOrd="0" destOrd="0" parTransId="{632BF4A5-AAD8-4AFA-9640-62ECD83F2AAC}" sibTransId="{9BF53624-436E-4464-8A8D-9517D2633CAD}"/>
    <dgm:cxn modelId="{8CF8B8CC-E564-495B-919F-50855D172B00}" type="presOf" srcId="{3D44FBCE-850F-48EF-8844-7FB415459711}" destId="{F70DF8CD-565C-4FB7-9531-B659A1BC0731}" srcOrd="0" destOrd="0" presId="urn:microsoft.com/office/officeart/2005/8/layout/vList2"/>
    <dgm:cxn modelId="{7CC5F0D1-DDBF-44AA-B6A6-CC32456E3F05}" type="presOf" srcId="{02E56D59-21A3-4BD7-A091-25AE8B6E5021}" destId="{DA618E60-24AE-4049-8643-D197D64D689A}" srcOrd="0" destOrd="0" presId="urn:microsoft.com/office/officeart/2005/8/layout/vList2"/>
    <dgm:cxn modelId="{F3D3BED8-7DA3-4F46-BF25-840478411D32}" type="presOf" srcId="{9A14298C-6711-444E-832D-5FFDF6C2AF30}" destId="{970377D4-319E-42ED-B937-5958895DE54D}" srcOrd="0" destOrd="0" presId="urn:microsoft.com/office/officeart/2005/8/layout/vList2"/>
    <dgm:cxn modelId="{C90A8DF9-81E4-4D10-95E1-1429FAAD5140}" type="presParOf" srcId="{970377D4-319E-42ED-B937-5958895DE54D}" destId="{F70DF8CD-565C-4FB7-9531-B659A1BC0731}" srcOrd="0" destOrd="0" presId="urn:microsoft.com/office/officeart/2005/8/layout/vList2"/>
    <dgm:cxn modelId="{297D7732-49C6-4B2A-899D-11D2D1ED5730}" type="presParOf" srcId="{970377D4-319E-42ED-B937-5958895DE54D}" destId="{4259700D-76BF-4A56-8E22-D3BB9F991BD7}" srcOrd="1" destOrd="0" presId="urn:microsoft.com/office/officeart/2005/8/layout/vList2"/>
    <dgm:cxn modelId="{1FE16097-91E6-4776-881E-AB28E11CCEE9}" type="presParOf" srcId="{970377D4-319E-42ED-B937-5958895DE54D}" destId="{DA618E60-24AE-4049-8643-D197D64D689A}" srcOrd="2" destOrd="0" presId="urn:microsoft.com/office/officeart/2005/8/layout/vList2"/>
    <dgm:cxn modelId="{613D9091-6A90-4109-B318-345D8B2C779F}" type="presParOf" srcId="{970377D4-319E-42ED-B937-5958895DE54D}" destId="{5AAFB8F8-66C2-452F-80CD-0677E61FB49A}" srcOrd="3" destOrd="0" presId="urn:microsoft.com/office/officeart/2005/8/layout/vList2"/>
    <dgm:cxn modelId="{131CF1D4-7E5F-4CEF-B406-2E94937B788A}" type="presParOf" srcId="{970377D4-319E-42ED-B937-5958895DE54D}" destId="{53BE1699-A523-4ED3-B354-E31EBF2757F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7E123E5-30FB-4513-ACF2-41424C5B020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EAECEBB6-6C5D-49E8-ABD6-D0C9C42969E4}">
      <dgm:prSet/>
      <dgm:spPr/>
      <dgm:t>
        <a:bodyPr/>
        <a:lstStyle/>
        <a:p>
          <a:r>
            <a:rPr lang="en-US" dirty="0"/>
            <a:t>Why do we need „correct“ definition of Smart City?</a:t>
          </a:r>
        </a:p>
      </dgm:t>
    </dgm:pt>
    <dgm:pt modelId="{EED32BB3-8F9E-4D6B-9728-1AF56FE93169}" type="parTrans" cxnId="{92017567-318F-49D9-A83E-ACFACAEADBB3}">
      <dgm:prSet/>
      <dgm:spPr/>
      <dgm:t>
        <a:bodyPr/>
        <a:lstStyle/>
        <a:p>
          <a:endParaRPr lang="cs-CZ"/>
        </a:p>
      </dgm:t>
    </dgm:pt>
    <dgm:pt modelId="{5AF47074-DE53-4CC4-926D-54C3B8C0724F}" type="sibTrans" cxnId="{92017567-318F-49D9-A83E-ACFACAEADBB3}">
      <dgm:prSet/>
      <dgm:spPr/>
      <dgm:t>
        <a:bodyPr/>
        <a:lstStyle/>
        <a:p>
          <a:endParaRPr lang="cs-CZ"/>
        </a:p>
      </dgm:t>
    </dgm:pt>
    <dgm:pt modelId="{D5A4D28D-69FB-415E-8993-B692A6E494A8}">
      <dgm:prSet/>
      <dgm:spPr/>
      <dgm:t>
        <a:bodyPr/>
        <a:lstStyle/>
        <a:p>
          <a:r>
            <a:rPr lang="en-US" dirty="0"/>
            <a:t>Many cities claim to be smart</a:t>
          </a:r>
        </a:p>
      </dgm:t>
    </dgm:pt>
    <dgm:pt modelId="{47572CEF-6C51-46B2-8941-E53B02DF2943}" type="parTrans" cxnId="{9FD2D383-7B3B-4EDB-9DE0-9A2AF0CAAFFB}">
      <dgm:prSet/>
      <dgm:spPr/>
      <dgm:t>
        <a:bodyPr/>
        <a:lstStyle/>
        <a:p>
          <a:endParaRPr lang="cs-CZ"/>
        </a:p>
      </dgm:t>
    </dgm:pt>
    <dgm:pt modelId="{C7318447-9D1D-4DF0-B978-DA5980811CB9}" type="sibTrans" cxnId="{9FD2D383-7B3B-4EDB-9DE0-9A2AF0CAAFFB}">
      <dgm:prSet/>
      <dgm:spPr/>
      <dgm:t>
        <a:bodyPr/>
        <a:lstStyle/>
        <a:p>
          <a:endParaRPr lang="cs-CZ"/>
        </a:p>
      </dgm:t>
    </dgm:pt>
    <dgm:pt modelId="{E412E50C-0C28-4165-BEC4-5E177BD6B916}">
      <dgm:prSet/>
      <dgm:spPr/>
      <dgm:t>
        <a:bodyPr/>
        <a:lstStyle/>
        <a:p>
          <a:r>
            <a:rPr lang="en-US" dirty="0"/>
            <a:t>Obviously, the implementation of ICT plays key role in city „smartness“</a:t>
          </a:r>
        </a:p>
      </dgm:t>
    </dgm:pt>
    <dgm:pt modelId="{B67FDA06-F180-4F43-B7F6-8FA06AB47528}" type="parTrans" cxnId="{4EE39B9D-9804-4E5E-91AC-BFDF0CCEABB4}">
      <dgm:prSet/>
      <dgm:spPr/>
      <dgm:t>
        <a:bodyPr/>
        <a:lstStyle/>
        <a:p>
          <a:endParaRPr lang="cs-CZ"/>
        </a:p>
      </dgm:t>
    </dgm:pt>
    <dgm:pt modelId="{61BC1E09-03B8-4B62-AACD-B05E6468ACC2}" type="sibTrans" cxnId="{4EE39B9D-9804-4E5E-91AC-BFDF0CCEABB4}">
      <dgm:prSet/>
      <dgm:spPr/>
      <dgm:t>
        <a:bodyPr/>
        <a:lstStyle/>
        <a:p>
          <a:endParaRPr lang="cs-CZ"/>
        </a:p>
      </dgm:t>
    </dgm:pt>
    <dgm:pt modelId="{57DB7EB0-283B-4D34-AAAB-9D8711EF77AF}">
      <dgm:prSet/>
      <dgm:spPr/>
      <dgm:t>
        <a:bodyPr/>
        <a:lstStyle/>
        <a:p>
          <a:r>
            <a:rPr lang="en-US" dirty="0"/>
            <a:t>Smart City Council definition:</a:t>
          </a:r>
        </a:p>
      </dgm:t>
    </dgm:pt>
    <dgm:pt modelId="{B80B9456-B0D8-421C-B6A2-AC41EF5A53E7}" type="parTrans" cxnId="{0A500CC8-84E6-4694-AE19-70D5D72727E5}">
      <dgm:prSet/>
      <dgm:spPr/>
      <dgm:t>
        <a:bodyPr/>
        <a:lstStyle/>
        <a:p>
          <a:endParaRPr lang="cs-CZ"/>
        </a:p>
      </dgm:t>
    </dgm:pt>
    <dgm:pt modelId="{45B495C3-CFBE-4447-9114-7656E9D0C430}" type="sibTrans" cxnId="{0A500CC8-84E6-4694-AE19-70D5D72727E5}">
      <dgm:prSet/>
      <dgm:spPr/>
      <dgm:t>
        <a:bodyPr/>
        <a:lstStyle/>
        <a:p>
          <a:endParaRPr lang="cs-CZ"/>
        </a:p>
      </dgm:t>
    </dgm:pt>
    <dgm:pt modelId="{E79C2C62-CD94-431D-847E-B27D75D609C5}">
      <dgm:prSet/>
      <dgm:spPr/>
      <dgm:t>
        <a:bodyPr/>
        <a:lstStyle/>
        <a:p>
          <a:r>
            <a:rPr lang="en-US" dirty="0"/>
            <a:t>A smart city is one that has digital technology embedded across all city functions</a:t>
          </a:r>
        </a:p>
      </dgm:t>
    </dgm:pt>
    <dgm:pt modelId="{F3B90492-70C4-4899-AAC7-AF37327AE665}" type="parTrans" cxnId="{078B0A61-8535-4EA1-B3B3-90ADBFE8C417}">
      <dgm:prSet/>
      <dgm:spPr/>
      <dgm:t>
        <a:bodyPr/>
        <a:lstStyle/>
        <a:p>
          <a:endParaRPr lang="cs-CZ"/>
        </a:p>
      </dgm:t>
    </dgm:pt>
    <dgm:pt modelId="{87D1A1AE-F102-4CDA-A7AF-19BE4E8936EE}" type="sibTrans" cxnId="{078B0A61-8535-4EA1-B3B3-90ADBFE8C417}">
      <dgm:prSet/>
      <dgm:spPr/>
      <dgm:t>
        <a:bodyPr/>
        <a:lstStyle/>
        <a:p>
          <a:endParaRPr lang="cs-CZ"/>
        </a:p>
      </dgm:t>
    </dgm:pt>
    <dgm:pt modelId="{4578B875-27EB-4884-8F63-9F52FD283A29}">
      <dgm:prSet/>
      <dgm:spPr/>
      <dgm:t>
        <a:bodyPr/>
        <a:lstStyle/>
        <a:p>
          <a:r>
            <a:rPr lang="en-US" dirty="0"/>
            <a:t>But just usage of ICT does not mean the city is smart</a:t>
          </a:r>
        </a:p>
      </dgm:t>
    </dgm:pt>
    <dgm:pt modelId="{8D517A04-7099-4355-A2E6-2DB2E112A2A0}" type="parTrans" cxnId="{A3154C3D-66A2-4338-8775-902611DE4D7A}">
      <dgm:prSet/>
      <dgm:spPr/>
      <dgm:t>
        <a:bodyPr/>
        <a:lstStyle/>
        <a:p>
          <a:endParaRPr lang="cs-CZ"/>
        </a:p>
      </dgm:t>
    </dgm:pt>
    <dgm:pt modelId="{291187EB-6912-4717-A02A-6E773D63090C}" type="sibTrans" cxnId="{A3154C3D-66A2-4338-8775-902611DE4D7A}">
      <dgm:prSet/>
      <dgm:spPr/>
      <dgm:t>
        <a:bodyPr/>
        <a:lstStyle/>
        <a:p>
          <a:endParaRPr lang="cs-CZ"/>
        </a:p>
      </dgm:t>
    </dgm:pt>
    <dgm:pt modelId="{3494225B-CCF5-48FA-934E-4BCAF70F0EDC}">
      <dgm:prSet/>
      <dgm:spPr/>
      <dgm:t>
        <a:bodyPr/>
        <a:lstStyle/>
        <a:p>
          <a:r>
            <a:rPr lang="en-US" dirty="0"/>
            <a:t>The usage of ICT should have been used in a way to improve city efficiency, usability and sustainability</a:t>
          </a:r>
        </a:p>
      </dgm:t>
    </dgm:pt>
    <dgm:pt modelId="{AD3FA205-1C71-4AEF-A5F2-2D248C8A2537}" type="parTrans" cxnId="{12F323AF-A74C-4F36-8CC1-8FE683E0DD56}">
      <dgm:prSet/>
      <dgm:spPr/>
      <dgm:t>
        <a:bodyPr/>
        <a:lstStyle/>
        <a:p>
          <a:endParaRPr lang="cs-CZ"/>
        </a:p>
      </dgm:t>
    </dgm:pt>
    <dgm:pt modelId="{355FB7F0-C418-4959-8C10-BB354E944E61}" type="sibTrans" cxnId="{12F323AF-A74C-4F36-8CC1-8FE683E0DD56}">
      <dgm:prSet/>
      <dgm:spPr/>
      <dgm:t>
        <a:bodyPr/>
        <a:lstStyle/>
        <a:p>
          <a:endParaRPr lang="cs-CZ"/>
        </a:p>
      </dgm:t>
    </dgm:pt>
    <dgm:pt modelId="{DCA7C0F0-DBC6-4504-B37C-364F156DEDEF}" type="pres">
      <dgm:prSet presAssocID="{67E123E5-30FB-4513-ACF2-41424C5B020D}" presName="linear" presStyleCnt="0">
        <dgm:presLayoutVars>
          <dgm:animLvl val="lvl"/>
          <dgm:resizeHandles val="exact"/>
        </dgm:presLayoutVars>
      </dgm:prSet>
      <dgm:spPr/>
    </dgm:pt>
    <dgm:pt modelId="{C1863F12-967A-42E0-BA5E-38FF0D27975E}" type="pres">
      <dgm:prSet presAssocID="{EAECEBB6-6C5D-49E8-ABD6-D0C9C42969E4}" presName="parentText" presStyleLbl="node1" presStyleIdx="0" presStyleCnt="6">
        <dgm:presLayoutVars>
          <dgm:chMax val="0"/>
          <dgm:bulletEnabled val="1"/>
        </dgm:presLayoutVars>
      </dgm:prSet>
      <dgm:spPr/>
    </dgm:pt>
    <dgm:pt modelId="{7C3E0AD2-9CF9-468E-B3B3-F2A12118D5E6}" type="pres">
      <dgm:prSet presAssocID="{5AF47074-DE53-4CC4-926D-54C3B8C0724F}" presName="spacer" presStyleCnt="0"/>
      <dgm:spPr/>
    </dgm:pt>
    <dgm:pt modelId="{C169671D-9ADD-4A74-B470-E0306780591A}" type="pres">
      <dgm:prSet presAssocID="{D5A4D28D-69FB-415E-8993-B692A6E494A8}" presName="parentText" presStyleLbl="node1" presStyleIdx="1" presStyleCnt="6">
        <dgm:presLayoutVars>
          <dgm:chMax val="0"/>
          <dgm:bulletEnabled val="1"/>
        </dgm:presLayoutVars>
      </dgm:prSet>
      <dgm:spPr/>
    </dgm:pt>
    <dgm:pt modelId="{7870A4C8-C799-4DCC-A6F2-34BBDB912671}" type="pres">
      <dgm:prSet presAssocID="{C7318447-9D1D-4DF0-B978-DA5980811CB9}" presName="spacer" presStyleCnt="0"/>
      <dgm:spPr/>
    </dgm:pt>
    <dgm:pt modelId="{88FD4F6E-28A0-4D27-BB3E-6099E4B5BE55}" type="pres">
      <dgm:prSet presAssocID="{E412E50C-0C28-4165-BEC4-5E177BD6B916}" presName="parentText" presStyleLbl="node1" presStyleIdx="2" presStyleCnt="6">
        <dgm:presLayoutVars>
          <dgm:chMax val="0"/>
          <dgm:bulletEnabled val="1"/>
        </dgm:presLayoutVars>
      </dgm:prSet>
      <dgm:spPr/>
    </dgm:pt>
    <dgm:pt modelId="{11956033-94F5-41C6-975E-82524AA81EDF}" type="pres">
      <dgm:prSet presAssocID="{61BC1E09-03B8-4B62-AACD-B05E6468ACC2}" presName="spacer" presStyleCnt="0"/>
      <dgm:spPr/>
    </dgm:pt>
    <dgm:pt modelId="{C1C54673-27E0-49BB-821B-7D5B15ACF3C1}" type="pres">
      <dgm:prSet presAssocID="{57DB7EB0-283B-4D34-AAAB-9D8711EF77AF}" presName="parentText" presStyleLbl="node1" presStyleIdx="3" presStyleCnt="6">
        <dgm:presLayoutVars>
          <dgm:chMax val="0"/>
          <dgm:bulletEnabled val="1"/>
        </dgm:presLayoutVars>
      </dgm:prSet>
      <dgm:spPr/>
    </dgm:pt>
    <dgm:pt modelId="{46DE2DF0-126F-4BB1-8BA4-E9FBB53D38BA}" type="pres">
      <dgm:prSet presAssocID="{57DB7EB0-283B-4D34-AAAB-9D8711EF77AF}" presName="childText" presStyleLbl="revTx" presStyleIdx="0" presStyleCnt="1">
        <dgm:presLayoutVars>
          <dgm:bulletEnabled val="1"/>
        </dgm:presLayoutVars>
      </dgm:prSet>
      <dgm:spPr/>
    </dgm:pt>
    <dgm:pt modelId="{91142BD0-C999-477C-B41C-EC317C9C7A03}" type="pres">
      <dgm:prSet presAssocID="{4578B875-27EB-4884-8F63-9F52FD283A29}" presName="parentText" presStyleLbl="node1" presStyleIdx="4" presStyleCnt="6">
        <dgm:presLayoutVars>
          <dgm:chMax val="0"/>
          <dgm:bulletEnabled val="1"/>
        </dgm:presLayoutVars>
      </dgm:prSet>
      <dgm:spPr/>
    </dgm:pt>
    <dgm:pt modelId="{756C74D5-2110-4C6E-B838-99A815D98698}" type="pres">
      <dgm:prSet presAssocID="{291187EB-6912-4717-A02A-6E773D63090C}" presName="spacer" presStyleCnt="0"/>
      <dgm:spPr/>
    </dgm:pt>
    <dgm:pt modelId="{3ACB7F7E-5BAD-4CB4-9772-814F0C5464BE}" type="pres">
      <dgm:prSet presAssocID="{3494225B-CCF5-48FA-934E-4BCAF70F0EDC}" presName="parentText" presStyleLbl="node1" presStyleIdx="5" presStyleCnt="6">
        <dgm:presLayoutVars>
          <dgm:chMax val="0"/>
          <dgm:bulletEnabled val="1"/>
        </dgm:presLayoutVars>
      </dgm:prSet>
      <dgm:spPr/>
    </dgm:pt>
  </dgm:ptLst>
  <dgm:cxnLst>
    <dgm:cxn modelId="{9AB02D06-016F-4FFC-9813-8F05AD2BD4FC}" type="presOf" srcId="{4578B875-27EB-4884-8F63-9F52FD283A29}" destId="{91142BD0-C999-477C-B41C-EC317C9C7A03}" srcOrd="0" destOrd="0" presId="urn:microsoft.com/office/officeart/2005/8/layout/vList2"/>
    <dgm:cxn modelId="{8620FF0C-3468-4782-9923-38FAFFAF40FE}" type="presOf" srcId="{3494225B-CCF5-48FA-934E-4BCAF70F0EDC}" destId="{3ACB7F7E-5BAD-4CB4-9772-814F0C5464BE}" srcOrd="0" destOrd="0" presId="urn:microsoft.com/office/officeart/2005/8/layout/vList2"/>
    <dgm:cxn modelId="{FB4AD817-F70C-46B0-A5E8-F0A2F34088D8}" type="presOf" srcId="{57DB7EB0-283B-4D34-AAAB-9D8711EF77AF}" destId="{C1C54673-27E0-49BB-821B-7D5B15ACF3C1}" srcOrd="0" destOrd="0" presId="urn:microsoft.com/office/officeart/2005/8/layout/vList2"/>
    <dgm:cxn modelId="{A3154C3D-66A2-4338-8775-902611DE4D7A}" srcId="{67E123E5-30FB-4513-ACF2-41424C5B020D}" destId="{4578B875-27EB-4884-8F63-9F52FD283A29}" srcOrd="4" destOrd="0" parTransId="{8D517A04-7099-4355-A2E6-2DB2E112A2A0}" sibTransId="{291187EB-6912-4717-A02A-6E773D63090C}"/>
    <dgm:cxn modelId="{078B0A61-8535-4EA1-B3B3-90ADBFE8C417}" srcId="{57DB7EB0-283B-4D34-AAAB-9D8711EF77AF}" destId="{E79C2C62-CD94-431D-847E-B27D75D609C5}" srcOrd="0" destOrd="0" parTransId="{F3B90492-70C4-4899-AAC7-AF37327AE665}" sibTransId="{87D1A1AE-F102-4CDA-A7AF-19BE4E8936EE}"/>
    <dgm:cxn modelId="{92017567-318F-49D9-A83E-ACFACAEADBB3}" srcId="{67E123E5-30FB-4513-ACF2-41424C5B020D}" destId="{EAECEBB6-6C5D-49E8-ABD6-D0C9C42969E4}" srcOrd="0" destOrd="0" parTransId="{EED32BB3-8F9E-4D6B-9728-1AF56FE93169}" sibTransId="{5AF47074-DE53-4CC4-926D-54C3B8C0724F}"/>
    <dgm:cxn modelId="{B331AD6E-3024-4FC4-80B7-5051149D53A3}" type="presOf" srcId="{D5A4D28D-69FB-415E-8993-B692A6E494A8}" destId="{C169671D-9ADD-4A74-B470-E0306780591A}" srcOrd="0" destOrd="0" presId="urn:microsoft.com/office/officeart/2005/8/layout/vList2"/>
    <dgm:cxn modelId="{C5358B7B-F44A-4C64-B26B-B42DBF09216A}" type="presOf" srcId="{E79C2C62-CD94-431D-847E-B27D75D609C5}" destId="{46DE2DF0-126F-4BB1-8BA4-E9FBB53D38BA}" srcOrd="0" destOrd="0" presId="urn:microsoft.com/office/officeart/2005/8/layout/vList2"/>
    <dgm:cxn modelId="{9FD2D383-7B3B-4EDB-9DE0-9A2AF0CAAFFB}" srcId="{67E123E5-30FB-4513-ACF2-41424C5B020D}" destId="{D5A4D28D-69FB-415E-8993-B692A6E494A8}" srcOrd="1" destOrd="0" parTransId="{47572CEF-6C51-46B2-8941-E53B02DF2943}" sibTransId="{C7318447-9D1D-4DF0-B978-DA5980811CB9}"/>
    <dgm:cxn modelId="{08279F91-95C8-4C32-9241-76AE89ADC799}" type="presOf" srcId="{67E123E5-30FB-4513-ACF2-41424C5B020D}" destId="{DCA7C0F0-DBC6-4504-B37C-364F156DEDEF}" srcOrd="0" destOrd="0" presId="urn:microsoft.com/office/officeart/2005/8/layout/vList2"/>
    <dgm:cxn modelId="{4EE39B9D-9804-4E5E-91AC-BFDF0CCEABB4}" srcId="{67E123E5-30FB-4513-ACF2-41424C5B020D}" destId="{E412E50C-0C28-4165-BEC4-5E177BD6B916}" srcOrd="2" destOrd="0" parTransId="{B67FDA06-F180-4F43-B7F6-8FA06AB47528}" sibTransId="{61BC1E09-03B8-4B62-AACD-B05E6468ACC2}"/>
    <dgm:cxn modelId="{4A7425AE-5812-45F2-B6EE-0E870AA716D5}" type="presOf" srcId="{E412E50C-0C28-4165-BEC4-5E177BD6B916}" destId="{88FD4F6E-28A0-4D27-BB3E-6099E4B5BE55}" srcOrd="0" destOrd="0" presId="urn:microsoft.com/office/officeart/2005/8/layout/vList2"/>
    <dgm:cxn modelId="{12F323AF-A74C-4F36-8CC1-8FE683E0DD56}" srcId="{67E123E5-30FB-4513-ACF2-41424C5B020D}" destId="{3494225B-CCF5-48FA-934E-4BCAF70F0EDC}" srcOrd="5" destOrd="0" parTransId="{AD3FA205-1C71-4AEF-A5F2-2D248C8A2537}" sibTransId="{355FB7F0-C418-4959-8C10-BB354E944E61}"/>
    <dgm:cxn modelId="{0A500CC8-84E6-4694-AE19-70D5D72727E5}" srcId="{67E123E5-30FB-4513-ACF2-41424C5B020D}" destId="{57DB7EB0-283B-4D34-AAAB-9D8711EF77AF}" srcOrd="3" destOrd="0" parTransId="{B80B9456-B0D8-421C-B6A2-AC41EF5A53E7}" sibTransId="{45B495C3-CFBE-4447-9114-7656E9D0C430}"/>
    <dgm:cxn modelId="{A36E01D7-06AC-4117-901C-143C71C69856}" type="presOf" srcId="{EAECEBB6-6C5D-49E8-ABD6-D0C9C42969E4}" destId="{C1863F12-967A-42E0-BA5E-38FF0D27975E}" srcOrd="0" destOrd="0" presId="urn:microsoft.com/office/officeart/2005/8/layout/vList2"/>
    <dgm:cxn modelId="{24A3B094-C6CE-4338-9FD4-86F984F7A22C}" type="presParOf" srcId="{DCA7C0F0-DBC6-4504-B37C-364F156DEDEF}" destId="{C1863F12-967A-42E0-BA5E-38FF0D27975E}" srcOrd="0" destOrd="0" presId="urn:microsoft.com/office/officeart/2005/8/layout/vList2"/>
    <dgm:cxn modelId="{AB17EA8B-52ED-419C-9669-688F0FD6A9B3}" type="presParOf" srcId="{DCA7C0F0-DBC6-4504-B37C-364F156DEDEF}" destId="{7C3E0AD2-9CF9-468E-B3B3-F2A12118D5E6}" srcOrd="1" destOrd="0" presId="urn:microsoft.com/office/officeart/2005/8/layout/vList2"/>
    <dgm:cxn modelId="{C37DF548-52E6-4D1B-B430-34FDDA2C12A4}" type="presParOf" srcId="{DCA7C0F0-DBC6-4504-B37C-364F156DEDEF}" destId="{C169671D-9ADD-4A74-B470-E0306780591A}" srcOrd="2" destOrd="0" presId="urn:microsoft.com/office/officeart/2005/8/layout/vList2"/>
    <dgm:cxn modelId="{9815D1D5-5C21-489D-9A36-7DC2EEE9807D}" type="presParOf" srcId="{DCA7C0F0-DBC6-4504-B37C-364F156DEDEF}" destId="{7870A4C8-C799-4DCC-A6F2-34BBDB912671}" srcOrd="3" destOrd="0" presId="urn:microsoft.com/office/officeart/2005/8/layout/vList2"/>
    <dgm:cxn modelId="{87A9496A-5319-47EB-9919-B884049D1030}" type="presParOf" srcId="{DCA7C0F0-DBC6-4504-B37C-364F156DEDEF}" destId="{88FD4F6E-28A0-4D27-BB3E-6099E4B5BE55}" srcOrd="4" destOrd="0" presId="urn:microsoft.com/office/officeart/2005/8/layout/vList2"/>
    <dgm:cxn modelId="{DF411C2E-C7A8-43EB-AF42-891A32DEB8DD}" type="presParOf" srcId="{DCA7C0F0-DBC6-4504-B37C-364F156DEDEF}" destId="{11956033-94F5-41C6-975E-82524AA81EDF}" srcOrd="5" destOrd="0" presId="urn:microsoft.com/office/officeart/2005/8/layout/vList2"/>
    <dgm:cxn modelId="{544542E4-2D51-4B15-8A03-856EB1FDF680}" type="presParOf" srcId="{DCA7C0F0-DBC6-4504-B37C-364F156DEDEF}" destId="{C1C54673-27E0-49BB-821B-7D5B15ACF3C1}" srcOrd="6" destOrd="0" presId="urn:microsoft.com/office/officeart/2005/8/layout/vList2"/>
    <dgm:cxn modelId="{D31FA3F2-E405-4792-A1D8-D24B32C7BE27}" type="presParOf" srcId="{DCA7C0F0-DBC6-4504-B37C-364F156DEDEF}" destId="{46DE2DF0-126F-4BB1-8BA4-E9FBB53D38BA}" srcOrd="7" destOrd="0" presId="urn:microsoft.com/office/officeart/2005/8/layout/vList2"/>
    <dgm:cxn modelId="{C4EB9EE8-2BD6-4CC9-8F3F-DC457BE4E561}" type="presParOf" srcId="{DCA7C0F0-DBC6-4504-B37C-364F156DEDEF}" destId="{91142BD0-C999-477C-B41C-EC317C9C7A03}" srcOrd="8" destOrd="0" presId="urn:microsoft.com/office/officeart/2005/8/layout/vList2"/>
    <dgm:cxn modelId="{0EDFC62A-48AB-4474-BCEA-6ADB6E9F102E}" type="presParOf" srcId="{DCA7C0F0-DBC6-4504-B37C-364F156DEDEF}" destId="{756C74D5-2110-4C6E-B838-99A815D98698}" srcOrd="9" destOrd="0" presId="urn:microsoft.com/office/officeart/2005/8/layout/vList2"/>
    <dgm:cxn modelId="{33EC479C-0E42-4B7B-982F-1B572EE83FEE}" type="presParOf" srcId="{DCA7C0F0-DBC6-4504-B37C-364F156DEDEF}" destId="{3ACB7F7E-5BAD-4CB4-9772-814F0C5464BE}"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72F295F-6E69-4907-BFC3-D78C8F6822D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D4446061-F12B-4914-89EC-089693EDE7BD}">
      <dgm:prSet/>
      <dgm:spPr/>
      <dgm:t>
        <a:bodyPr/>
        <a:lstStyle/>
        <a:p>
          <a:r>
            <a:rPr lang="en-US" dirty="0"/>
            <a:t>The use of smart computing technologies to make the critical infrastructure components and services of a city – which includes city administration, education, healthcare, public safety, real estate, transportation and utilities – more intelligent, interconnected and efficient</a:t>
          </a:r>
        </a:p>
      </dgm:t>
    </dgm:pt>
    <dgm:pt modelId="{972B4274-2474-409E-A664-FBE101B55416}" type="parTrans" cxnId="{FFD1CB69-8A1B-4E1F-8491-74C678BFB38B}">
      <dgm:prSet/>
      <dgm:spPr/>
      <dgm:t>
        <a:bodyPr/>
        <a:lstStyle/>
        <a:p>
          <a:endParaRPr lang="cs-CZ"/>
        </a:p>
      </dgm:t>
    </dgm:pt>
    <dgm:pt modelId="{354AF641-92E5-4442-9DC7-3876C4E0F7D4}" type="sibTrans" cxnId="{FFD1CB69-8A1B-4E1F-8491-74C678BFB38B}">
      <dgm:prSet/>
      <dgm:spPr/>
      <dgm:t>
        <a:bodyPr/>
        <a:lstStyle/>
        <a:p>
          <a:endParaRPr lang="cs-CZ"/>
        </a:p>
      </dgm:t>
    </dgm:pt>
    <dgm:pt modelId="{D33BB768-22FC-4360-AF64-43436CCD1D6A}">
      <dgm:prSet/>
      <dgm:spPr/>
      <dgm:t>
        <a:bodyPr/>
        <a:lstStyle/>
        <a:p>
          <a:r>
            <a:rPr lang="en-US" dirty="0"/>
            <a:t>Where Smart Computing means:</a:t>
          </a:r>
          <a:br>
            <a:rPr lang="en-US" dirty="0"/>
          </a:br>
          <a:r>
            <a:rPr lang="en-US" dirty="0"/>
            <a:t>A new generation of integrated hardware, software, and network technologies that provide IT systems with real-time awareness of the real world and advanced analytics to help people make more intelligent decisions about alternatives and actions that will optimize business processes and business balance sheet results</a:t>
          </a:r>
        </a:p>
      </dgm:t>
    </dgm:pt>
    <dgm:pt modelId="{7BACAC4C-42E5-4A41-972D-1673ACA038CB}" type="parTrans" cxnId="{A68B42A5-66E8-4AFB-A6D8-19AAB78980E0}">
      <dgm:prSet/>
      <dgm:spPr/>
      <dgm:t>
        <a:bodyPr/>
        <a:lstStyle/>
        <a:p>
          <a:endParaRPr lang="cs-CZ"/>
        </a:p>
      </dgm:t>
    </dgm:pt>
    <dgm:pt modelId="{57E9333C-81C8-4D98-BA77-5790B394E5B8}" type="sibTrans" cxnId="{A68B42A5-66E8-4AFB-A6D8-19AAB78980E0}">
      <dgm:prSet/>
      <dgm:spPr/>
      <dgm:t>
        <a:bodyPr/>
        <a:lstStyle/>
        <a:p>
          <a:endParaRPr lang="cs-CZ"/>
        </a:p>
      </dgm:t>
    </dgm:pt>
    <dgm:pt modelId="{470A2B21-D432-4EE9-9D2E-197DAA74F5BA}">
      <dgm:prSet/>
      <dgm:spPr/>
      <dgm:t>
        <a:bodyPr/>
        <a:lstStyle/>
        <a:p>
          <a:r>
            <a:rPr lang="en-US" dirty="0"/>
            <a:t>Smart City is the set of services, using ICT in non-trivial way that enables city management and whole society to meet the challenges of city development with the aim to improve its efficiency, habitation and sustainability, to bring its citizens the highest value possible, formulated in understandable value proposition. </a:t>
          </a:r>
        </a:p>
      </dgm:t>
    </dgm:pt>
    <dgm:pt modelId="{09B7560D-18A0-4127-BCEA-95A530A6C3CD}" type="parTrans" cxnId="{D0419416-12E5-4991-8407-8A5D1E55CA90}">
      <dgm:prSet/>
      <dgm:spPr/>
      <dgm:t>
        <a:bodyPr/>
        <a:lstStyle/>
        <a:p>
          <a:endParaRPr lang="cs-CZ"/>
        </a:p>
      </dgm:t>
    </dgm:pt>
    <dgm:pt modelId="{DCBBC653-A484-4A6B-A648-C16041348AE9}" type="sibTrans" cxnId="{D0419416-12E5-4991-8407-8A5D1E55CA90}">
      <dgm:prSet/>
      <dgm:spPr/>
      <dgm:t>
        <a:bodyPr/>
        <a:lstStyle/>
        <a:p>
          <a:endParaRPr lang="cs-CZ"/>
        </a:p>
      </dgm:t>
    </dgm:pt>
    <dgm:pt modelId="{9D5F49B6-06D2-47B0-A63B-BE44589E3EBC}">
      <dgm:prSet/>
      <dgm:spPr/>
      <dgm:t>
        <a:bodyPr/>
        <a:lstStyle/>
        <a:p>
          <a:pPr>
            <a:buNone/>
          </a:pPr>
          <a:r>
            <a:rPr lang="en-US" dirty="0"/>
            <a:t>WASHBURN, Doug; SINDHU, Usman; BALAOURAS, Stephanie; DINES, Rachel A; HAYES, Nicholas M; NELSON, Lauren E. Helping CIOs Understand "Smart City" Initiatives. 2010.</a:t>
          </a:r>
        </a:p>
      </dgm:t>
    </dgm:pt>
    <dgm:pt modelId="{F099009F-2019-4EC6-B4F7-A5BC1540A0A7}" type="parTrans" cxnId="{6BED59E8-7450-436B-952A-BBC385C25DBD}">
      <dgm:prSet/>
      <dgm:spPr/>
      <dgm:t>
        <a:bodyPr/>
        <a:lstStyle/>
        <a:p>
          <a:endParaRPr lang="cs-CZ"/>
        </a:p>
      </dgm:t>
    </dgm:pt>
    <dgm:pt modelId="{B44656D5-67F8-4E38-A247-708549A7D4DF}" type="sibTrans" cxnId="{6BED59E8-7450-436B-952A-BBC385C25DBD}">
      <dgm:prSet/>
      <dgm:spPr/>
      <dgm:t>
        <a:bodyPr/>
        <a:lstStyle/>
        <a:p>
          <a:endParaRPr lang="cs-CZ"/>
        </a:p>
      </dgm:t>
    </dgm:pt>
    <dgm:pt modelId="{3031FEE5-FA23-4ED0-ADE2-EFC7529B6980}" type="pres">
      <dgm:prSet presAssocID="{E72F295F-6E69-4907-BFC3-D78C8F6822DA}" presName="linear" presStyleCnt="0">
        <dgm:presLayoutVars>
          <dgm:animLvl val="lvl"/>
          <dgm:resizeHandles val="exact"/>
        </dgm:presLayoutVars>
      </dgm:prSet>
      <dgm:spPr/>
    </dgm:pt>
    <dgm:pt modelId="{15FC56C0-BA50-497C-8D5D-43F7CF4495EF}" type="pres">
      <dgm:prSet presAssocID="{D4446061-F12B-4914-89EC-089693EDE7BD}" presName="parentText" presStyleLbl="node1" presStyleIdx="0" presStyleCnt="2">
        <dgm:presLayoutVars>
          <dgm:chMax val="0"/>
          <dgm:bulletEnabled val="1"/>
        </dgm:presLayoutVars>
      </dgm:prSet>
      <dgm:spPr/>
    </dgm:pt>
    <dgm:pt modelId="{0FFFBC49-EE4A-4041-B562-63645AED6372}" type="pres">
      <dgm:prSet presAssocID="{D4446061-F12B-4914-89EC-089693EDE7BD}" presName="childText" presStyleLbl="revTx" presStyleIdx="0" presStyleCnt="1">
        <dgm:presLayoutVars>
          <dgm:bulletEnabled val="1"/>
        </dgm:presLayoutVars>
      </dgm:prSet>
      <dgm:spPr/>
    </dgm:pt>
    <dgm:pt modelId="{1A1B3FB7-CA18-49A4-B028-A57A5E1E6CFE}" type="pres">
      <dgm:prSet presAssocID="{470A2B21-D432-4EE9-9D2E-197DAA74F5BA}" presName="parentText" presStyleLbl="node1" presStyleIdx="1" presStyleCnt="2">
        <dgm:presLayoutVars>
          <dgm:chMax val="0"/>
          <dgm:bulletEnabled val="1"/>
        </dgm:presLayoutVars>
      </dgm:prSet>
      <dgm:spPr/>
    </dgm:pt>
  </dgm:ptLst>
  <dgm:cxnLst>
    <dgm:cxn modelId="{494EEB0B-CF74-4038-9213-7E0830EFBDAA}" type="presOf" srcId="{9D5F49B6-06D2-47B0-A63B-BE44589E3EBC}" destId="{0FFFBC49-EE4A-4041-B562-63645AED6372}" srcOrd="0" destOrd="1" presId="urn:microsoft.com/office/officeart/2005/8/layout/vList2"/>
    <dgm:cxn modelId="{D0419416-12E5-4991-8407-8A5D1E55CA90}" srcId="{E72F295F-6E69-4907-BFC3-D78C8F6822DA}" destId="{470A2B21-D432-4EE9-9D2E-197DAA74F5BA}" srcOrd="1" destOrd="0" parTransId="{09B7560D-18A0-4127-BCEA-95A530A6C3CD}" sibTransId="{DCBBC653-A484-4A6B-A648-C16041348AE9}"/>
    <dgm:cxn modelId="{FFD1CB69-8A1B-4E1F-8491-74C678BFB38B}" srcId="{E72F295F-6E69-4907-BFC3-D78C8F6822DA}" destId="{D4446061-F12B-4914-89EC-089693EDE7BD}" srcOrd="0" destOrd="0" parTransId="{972B4274-2474-409E-A664-FBE101B55416}" sibTransId="{354AF641-92E5-4442-9DC7-3876C4E0F7D4}"/>
    <dgm:cxn modelId="{91EF024B-5D4A-421F-8067-1AF529A6A982}" type="presOf" srcId="{D4446061-F12B-4914-89EC-089693EDE7BD}" destId="{15FC56C0-BA50-497C-8D5D-43F7CF4495EF}" srcOrd="0" destOrd="0" presId="urn:microsoft.com/office/officeart/2005/8/layout/vList2"/>
    <dgm:cxn modelId="{C13D044F-12DE-4685-98DA-2670A39D0D7A}" type="presOf" srcId="{470A2B21-D432-4EE9-9D2E-197DAA74F5BA}" destId="{1A1B3FB7-CA18-49A4-B028-A57A5E1E6CFE}" srcOrd="0" destOrd="0" presId="urn:microsoft.com/office/officeart/2005/8/layout/vList2"/>
    <dgm:cxn modelId="{A68B42A5-66E8-4AFB-A6D8-19AAB78980E0}" srcId="{D4446061-F12B-4914-89EC-089693EDE7BD}" destId="{D33BB768-22FC-4360-AF64-43436CCD1D6A}" srcOrd="0" destOrd="0" parTransId="{7BACAC4C-42E5-4A41-972D-1673ACA038CB}" sibTransId="{57E9333C-81C8-4D98-BA77-5790B394E5B8}"/>
    <dgm:cxn modelId="{2442ACB1-E27B-43D4-8100-68C02267B9B4}" type="presOf" srcId="{D33BB768-22FC-4360-AF64-43436CCD1D6A}" destId="{0FFFBC49-EE4A-4041-B562-63645AED6372}" srcOrd="0" destOrd="0" presId="urn:microsoft.com/office/officeart/2005/8/layout/vList2"/>
    <dgm:cxn modelId="{6BED59E8-7450-436B-952A-BBC385C25DBD}" srcId="{D4446061-F12B-4914-89EC-089693EDE7BD}" destId="{9D5F49B6-06D2-47B0-A63B-BE44589E3EBC}" srcOrd="1" destOrd="0" parTransId="{F099009F-2019-4EC6-B4F7-A5BC1540A0A7}" sibTransId="{B44656D5-67F8-4E38-A247-708549A7D4DF}"/>
    <dgm:cxn modelId="{25ECC2EC-9E3C-42D0-BFD4-6C0A54605A2E}" type="presOf" srcId="{E72F295F-6E69-4907-BFC3-D78C8F6822DA}" destId="{3031FEE5-FA23-4ED0-ADE2-EFC7529B6980}" srcOrd="0" destOrd="0" presId="urn:microsoft.com/office/officeart/2005/8/layout/vList2"/>
    <dgm:cxn modelId="{BE7C94CC-7497-41ED-B225-5BA7B2EAB51D}" type="presParOf" srcId="{3031FEE5-FA23-4ED0-ADE2-EFC7529B6980}" destId="{15FC56C0-BA50-497C-8D5D-43F7CF4495EF}" srcOrd="0" destOrd="0" presId="urn:microsoft.com/office/officeart/2005/8/layout/vList2"/>
    <dgm:cxn modelId="{C37685EA-83B3-4436-941B-76D797D3E4A1}" type="presParOf" srcId="{3031FEE5-FA23-4ED0-ADE2-EFC7529B6980}" destId="{0FFFBC49-EE4A-4041-B562-63645AED6372}" srcOrd="1" destOrd="0" presId="urn:microsoft.com/office/officeart/2005/8/layout/vList2"/>
    <dgm:cxn modelId="{223C01AA-772C-4589-AD42-81C5A6F6C20A}" type="presParOf" srcId="{3031FEE5-FA23-4ED0-ADE2-EFC7529B6980}" destId="{1A1B3FB7-CA18-49A4-B028-A57A5E1E6CF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F273B38-C164-4ECB-BB92-B96EFBFF60D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52655A00-97AD-4C48-8725-267AAC701079}">
      <dgm:prSet/>
      <dgm:spPr/>
      <dgm:t>
        <a:bodyPr/>
        <a:lstStyle/>
        <a:p>
          <a:r>
            <a:rPr lang="en-US" dirty="0"/>
            <a:t>Do the Smart City Services have any structure?</a:t>
          </a:r>
        </a:p>
      </dgm:t>
    </dgm:pt>
    <dgm:pt modelId="{EBDD6D0E-5E49-4D7A-8764-E2B3722A30E6}" type="parTrans" cxnId="{722FDF89-6185-4A11-9ABA-295D119CF46A}">
      <dgm:prSet/>
      <dgm:spPr/>
      <dgm:t>
        <a:bodyPr/>
        <a:lstStyle/>
        <a:p>
          <a:endParaRPr lang="cs-CZ"/>
        </a:p>
      </dgm:t>
    </dgm:pt>
    <dgm:pt modelId="{BFC521D8-FCD7-472D-8ECD-C72AD7006003}" type="sibTrans" cxnId="{722FDF89-6185-4A11-9ABA-295D119CF46A}">
      <dgm:prSet/>
      <dgm:spPr/>
      <dgm:t>
        <a:bodyPr/>
        <a:lstStyle/>
        <a:p>
          <a:endParaRPr lang="cs-CZ"/>
        </a:p>
      </dgm:t>
    </dgm:pt>
    <dgm:pt modelId="{C09D6F20-60E8-4D4F-ADAF-D0C7DC2595DE}">
      <dgm:prSet/>
      <dgm:spPr/>
      <dgm:t>
        <a:bodyPr/>
        <a:lstStyle/>
        <a:p>
          <a:r>
            <a:rPr lang="en-US" dirty="0"/>
            <a:t>How to design and realize Smart City services in the most efficient and complex way?</a:t>
          </a:r>
        </a:p>
      </dgm:t>
    </dgm:pt>
    <dgm:pt modelId="{F7B48C14-22AD-4073-8DC8-AB955084EB7F}" type="parTrans" cxnId="{759F62AB-EA04-48F9-9E70-C96303EA7203}">
      <dgm:prSet/>
      <dgm:spPr/>
      <dgm:t>
        <a:bodyPr/>
        <a:lstStyle/>
        <a:p>
          <a:endParaRPr lang="cs-CZ"/>
        </a:p>
      </dgm:t>
    </dgm:pt>
    <dgm:pt modelId="{5C5BE56C-4139-4D1E-8A69-B34F99D91FDF}" type="sibTrans" cxnId="{759F62AB-EA04-48F9-9E70-C96303EA7203}">
      <dgm:prSet/>
      <dgm:spPr/>
      <dgm:t>
        <a:bodyPr/>
        <a:lstStyle/>
        <a:p>
          <a:endParaRPr lang="cs-CZ"/>
        </a:p>
      </dgm:t>
    </dgm:pt>
    <dgm:pt modelId="{7BFF1930-86D1-488B-B579-CB4D9E44CDEC}">
      <dgm:prSet/>
      <dgm:spPr/>
      <dgm:t>
        <a:bodyPr/>
        <a:lstStyle/>
        <a:p>
          <a:r>
            <a:rPr lang="en-US" dirty="0"/>
            <a:t>What competencies and knowledge are necessary to understand complexity of services? </a:t>
          </a:r>
        </a:p>
      </dgm:t>
    </dgm:pt>
    <dgm:pt modelId="{00840924-54AD-458A-8DF4-9ED7D9AD87C6}" type="parTrans" cxnId="{AF97D170-5062-4754-BB34-08EDCE7EB911}">
      <dgm:prSet/>
      <dgm:spPr/>
      <dgm:t>
        <a:bodyPr/>
        <a:lstStyle/>
        <a:p>
          <a:endParaRPr lang="cs-CZ"/>
        </a:p>
      </dgm:t>
    </dgm:pt>
    <dgm:pt modelId="{44A4D6FA-29E6-4072-AEF3-BF2507E144C6}" type="sibTrans" cxnId="{AF97D170-5062-4754-BB34-08EDCE7EB911}">
      <dgm:prSet/>
      <dgm:spPr/>
      <dgm:t>
        <a:bodyPr/>
        <a:lstStyle/>
        <a:p>
          <a:endParaRPr lang="cs-CZ"/>
        </a:p>
      </dgm:t>
    </dgm:pt>
    <dgm:pt modelId="{F508E5A1-0E13-489A-9667-426459462145}">
      <dgm:prSet/>
      <dgm:spPr/>
      <dgm:t>
        <a:bodyPr/>
        <a:lstStyle/>
        <a:p>
          <a:r>
            <a:rPr lang="en-US" dirty="0"/>
            <a:t>What are necessary inputs, implementation processes, limits, forms of financing and other constrains to create valuable structure of services within Smart City?</a:t>
          </a:r>
        </a:p>
      </dgm:t>
    </dgm:pt>
    <dgm:pt modelId="{C1E1E598-80F7-450B-971A-7ECD8CE40351}" type="parTrans" cxnId="{95165684-960A-4DCE-962A-117AC62D42C7}">
      <dgm:prSet/>
      <dgm:spPr/>
      <dgm:t>
        <a:bodyPr/>
        <a:lstStyle/>
        <a:p>
          <a:endParaRPr lang="cs-CZ"/>
        </a:p>
      </dgm:t>
    </dgm:pt>
    <dgm:pt modelId="{FE122A08-A81F-40D6-954D-E1D4E90E73FD}" type="sibTrans" cxnId="{95165684-960A-4DCE-962A-117AC62D42C7}">
      <dgm:prSet/>
      <dgm:spPr/>
      <dgm:t>
        <a:bodyPr/>
        <a:lstStyle/>
        <a:p>
          <a:endParaRPr lang="cs-CZ"/>
        </a:p>
      </dgm:t>
    </dgm:pt>
    <dgm:pt modelId="{056E5745-F80C-48C9-BB40-2BF3641A75DD}">
      <dgm:prSet/>
      <dgm:spPr/>
      <dgm:t>
        <a:bodyPr/>
        <a:lstStyle/>
        <a:p>
          <a:r>
            <a:rPr lang="en-US" dirty="0"/>
            <a:t>How to formulate the rules to create effective, flexible and complex Smart City, fulfilling the requests of administration, citizens and other related stakeholders?</a:t>
          </a:r>
        </a:p>
      </dgm:t>
    </dgm:pt>
    <dgm:pt modelId="{E5F4A287-34F3-4823-A492-40631799B0B1}" type="parTrans" cxnId="{49C9673E-B9F3-4FE3-8912-078C59AF2697}">
      <dgm:prSet/>
      <dgm:spPr/>
      <dgm:t>
        <a:bodyPr/>
        <a:lstStyle/>
        <a:p>
          <a:endParaRPr lang="cs-CZ"/>
        </a:p>
      </dgm:t>
    </dgm:pt>
    <dgm:pt modelId="{D6138776-7B54-4E7E-AE07-5FA3C8A1B964}" type="sibTrans" cxnId="{49C9673E-B9F3-4FE3-8912-078C59AF2697}">
      <dgm:prSet/>
      <dgm:spPr/>
      <dgm:t>
        <a:bodyPr/>
        <a:lstStyle/>
        <a:p>
          <a:endParaRPr lang="cs-CZ"/>
        </a:p>
      </dgm:t>
    </dgm:pt>
    <dgm:pt modelId="{3DF0E69F-241C-4A69-A44B-8FF8CFD19ACB}" type="pres">
      <dgm:prSet presAssocID="{3F273B38-C164-4ECB-BB92-B96EFBFF60DC}" presName="linear" presStyleCnt="0">
        <dgm:presLayoutVars>
          <dgm:animLvl val="lvl"/>
          <dgm:resizeHandles val="exact"/>
        </dgm:presLayoutVars>
      </dgm:prSet>
      <dgm:spPr/>
    </dgm:pt>
    <dgm:pt modelId="{163E4931-3EC3-4D9E-A687-71F0B93AC45B}" type="pres">
      <dgm:prSet presAssocID="{52655A00-97AD-4C48-8725-267AAC701079}" presName="parentText" presStyleLbl="node1" presStyleIdx="0" presStyleCnt="5">
        <dgm:presLayoutVars>
          <dgm:chMax val="0"/>
          <dgm:bulletEnabled val="1"/>
        </dgm:presLayoutVars>
      </dgm:prSet>
      <dgm:spPr/>
    </dgm:pt>
    <dgm:pt modelId="{3080ADE4-486F-4DA9-AF2C-875A14268CA3}" type="pres">
      <dgm:prSet presAssocID="{BFC521D8-FCD7-472D-8ECD-C72AD7006003}" presName="spacer" presStyleCnt="0"/>
      <dgm:spPr/>
    </dgm:pt>
    <dgm:pt modelId="{11809259-0A3E-47C0-AC3B-8D8DD7C6CAC2}" type="pres">
      <dgm:prSet presAssocID="{C09D6F20-60E8-4D4F-ADAF-D0C7DC2595DE}" presName="parentText" presStyleLbl="node1" presStyleIdx="1" presStyleCnt="5">
        <dgm:presLayoutVars>
          <dgm:chMax val="0"/>
          <dgm:bulletEnabled val="1"/>
        </dgm:presLayoutVars>
      </dgm:prSet>
      <dgm:spPr/>
    </dgm:pt>
    <dgm:pt modelId="{0958F3DA-9D1A-4DF3-B9E6-B09BD01A7234}" type="pres">
      <dgm:prSet presAssocID="{5C5BE56C-4139-4D1E-8A69-B34F99D91FDF}" presName="spacer" presStyleCnt="0"/>
      <dgm:spPr/>
    </dgm:pt>
    <dgm:pt modelId="{EF169B7B-7459-406A-8569-8E449BAB4CFD}" type="pres">
      <dgm:prSet presAssocID="{7BFF1930-86D1-488B-B579-CB4D9E44CDEC}" presName="parentText" presStyleLbl="node1" presStyleIdx="2" presStyleCnt="5">
        <dgm:presLayoutVars>
          <dgm:chMax val="0"/>
          <dgm:bulletEnabled val="1"/>
        </dgm:presLayoutVars>
      </dgm:prSet>
      <dgm:spPr/>
    </dgm:pt>
    <dgm:pt modelId="{94785BF3-7EA4-4E83-9D71-B1229B98A5B2}" type="pres">
      <dgm:prSet presAssocID="{44A4D6FA-29E6-4072-AEF3-BF2507E144C6}" presName="spacer" presStyleCnt="0"/>
      <dgm:spPr/>
    </dgm:pt>
    <dgm:pt modelId="{95E8578A-8A39-4135-B8E7-57CC86406FC7}" type="pres">
      <dgm:prSet presAssocID="{F508E5A1-0E13-489A-9667-426459462145}" presName="parentText" presStyleLbl="node1" presStyleIdx="3" presStyleCnt="5">
        <dgm:presLayoutVars>
          <dgm:chMax val="0"/>
          <dgm:bulletEnabled val="1"/>
        </dgm:presLayoutVars>
      </dgm:prSet>
      <dgm:spPr/>
    </dgm:pt>
    <dgm:pt modelId="{8BCC50CC-DB22-4163-ACCE-0D1F3626812E}" type="pres">
      <dgm:prSet presAssocID="{FE122A08-A81F-40D6-954D-E1D4E90E73FD}" presName="spacer" presStyleCnt="0"/>
      <dgm:spPr/>
    </dgm:pt>
    <dgm:pt modelId="{A3DE6CD2-F62D-4870-8DF6-8BBD392E1D8A}" type="pres">
      <dgm:prSet presAssocID="{056E5745-F80C-48C9-BB40-2BF3641A75DD}" presName="parentText" presStyleLbl="node1" presStyleIdx="4" presStyleCnt="5">
        <dgm:presLayoutVars>
          <dgm:chMax val="0"/>
          <dgm:bulletEnabled val="1"/>
        </dgm:presLayoutVars>
      </dgm:prSet>
      <dgm:spPr/>
    </dgm:pt>
  </dgm:ptLst>
  <dgm:cxnLst>
    <dgm:cxn modelId="{EAE2A63B-CFE3-412C-9247-5B48B98EC9FF}" type="presOf" srcId="{3F273B38-C164-4ECB-BB92-B96EFBFF60DC}" destId="{3DF0E69F-241C-4A69-A44B-8FF8CFD19ACB}" srcOrd="0" destOrd="0" presId="urn:microsoft.com/office/officeart/2005/8/layout/vList2"/>
    <dgm:cxn modelId="{49C9673E-B9F3-4FE3-8912-078C59AF2697}" srcId="{3F273B38-C164-4ECB-BB92-B96EFBFF60DC}" destId="{056E5745-F80C-48C9-BB40-2BF3641A75DD}" srcOrd="4" destOrd="0" parTransId="{E5F4A287-34F3-4823-A492-40631799B0B1}" sibTransId="{D6138776-7B54-4E7E-AE07-5FA3C8A1B964}"/>
    <dgm:cxn modelId="{AF97D170-5062-4754-BB34-08EDCE7EB911}" srcId="{3F273B38-C164-4ECB-BB92-B96EFBFF60DC}" destId="{7BFF1930-86D1-488B-B579-CB4D9E44CDEC}" srcOrd="2" destOrd="0" parTransId="{00840924-54AD-458A-8DF4-9ED7D9AD87C6}" sibTransId="{44A4D6FA-29E6-4072-AEF3-BF2507E144C6}"/>
    <dgm:cxn modelId="{74359B58-1D04-400B-B09E-BA8AA966E661}" type="presOf" srcId="{056E5745-F80C-48C9-BB40-2BF3641A75DD}" destId="{A3DE6CD2-F62D-4870-8DF6-8BBD392E1D8A}" srcOrd="0" destOrd="0" presId="urn:microsoft.com/office/officeart/2005/8/layout/vList2"/>
    <dgm:cxn modelId="{95165684-960A-4DCE-962A-117AC62D42C7}" srcId="{3F273B38-C164-4ECB-BB92-B96EFBFF60DC}" destId="{F508E5A1-0E13-489A-9667-426459462145}" srcOrd="3" destOrd="0" parTransId="{C1E1E598-80F7-450B-971A-7ECD8CE40351}" sibTransId="{FE122A08-A81F-40D6-954D-E1D4E90E73FD}"/>
    <dgm:cxn modelId="{722FDF89-6185-4A11-9ABA-295D119CF46A}" srcId="{3F273B38-C164-4ECB-BB92-B96EFBFF60DC}" destId="{52655A00-97AD-4C48-8725-267AAC701079}" srcOrd="0" destOrd="0" parTransId="{EBDD6D0E-5E49-4D7A-8764-E2B3722A30E6}" sibTransId="{BFC521D8-FCD7-472D-8ECD-C72AD7006003}"/>
    <dgm:cxn modelId="{080BCFA1-D24D-4897-B132-984B8FBE398C}" type="presOf" srcId="{C09D6F20-60E8-4D4F-ADAF-D0C7DC2595DE}" destId="{11809259-0A3E-47C0-AC3B-8D8DD7C6CAC2}" srcOrd="0" destOrd="0" presId="urn:microsoft.com/office/officeart/2005/8/layout/vList2"/>
    <dgm:cxn modelId="{D60B1DA7-A69F-4029-A8F4-61425A601774}" type="presOf" srcId="{7BFF1930-86D1-488B-B579-CB4D9E44CDEC}" destId="{EF169B7B-7459-406A-8569-8E449BAB4CFD}" srcOrd="0" destOrd="0" presId="urn:microsoft.com/office/officeart/2005/8/layout/vList2"/>
    <dgm:cxn modelId="{759F62AB-EA04-48F9-9E70-C96303EA7203}" srcId="{3F273B38-C164-4ECB-BB92-B96EFBFF60DC}" destId="{C09D6F20-60E8-4D4F-ADAF-D0C7DC2595DE}" srcOrd="1" destOrd="0" parTransId="{F7B48C14-22AD-4073-8DC8-AB955084EB7F}" sibTransId="{5C5BE56C-4139-4D1E-8A69-B34F99D91FDF}"/>
    <dgm:cxn modelId="{1ACF34F1-8F08-47E7-AB0A-CCC4987FECBB}" type="presOf" srcId="{52655A00-97AD-4C48-8725-267AAC701079}" destId="{163E4931-3EC3-4D9E-A687-71F0B93AC45B}" srcOrd="0" destOrd="0" presId="urn:microsoft.com/office/officeart/2005/8/layout/vList2"/>
    <dgm:cxn modelId="{371E0EF7-F2FF-466E-91D6-3F490563B5C4}" type="presOf" srcId="{F508E5A1-0E13-489A-9667-426459462145}" destId="{95E8578A-8A39-4135-B8E7-57CC86406FC7}" srcOrd="0" destOrd="0" presId="urn:microsoft.com/office/officeart/2005/8/layout/vList2"/>
    <dgm:cxn modelId="{013C5F4A-8497-42C1-9992-5FD45F507AB9}" type="presParOf" srcId="{3DF0E69F-241C-4A69-A44B-8FF8CFD19ACB}" destId="{163E4931-3EC3-4D9E-A687-71F0B93AC45B}" srcOrd="0" destOrd="0" presId="urn:microsoft.com/office/officeart/2005/8/layout/vList2"/>
    <dgm:cxn modelId="{0026B742-CF14-453E-BCAE-071CD8EB3C65}" type="presParOf" srcId="{3DF0E69F-241C-4A69-A44B-8FF8CFD19ACB}" destId="{3080ADE4-486F-4DA9-AF2C-875A14268CA3}" srcOrd="1" destOrd="0" presId="urn:microsoft.com/office/officeart/2005/8/layout/vList2"/>
    <dgm:cxn modelId="{59BB860F-9CB2-4FDA-815F-74AC58F1B2B3}" type="presParOf" srcId="{3DF0E69F-241C-4A69-A44B-8FF8CFD19ACB}" destId="{11809259-0A3E-47C0-AC3B-8D8DD7C6CAC2}" srcOrd="2" destOrd="0" presId="urn:microsoft.com/office/officeart/2005/8/layout/vList2"/>
    <dgm:cxn modelId="{C8048C9D-F85F-49CE-A858-4B29689A8110}" type="presParOf" srcId="{3DF0E69F-241C-4A69-A44B-8FF8CFD19ACB}" destId="{0958F3DA-9D1A-4DF3-B9E6-B09BD01A7234}" srcOrd="3" destOrd="0" presId="urn:microsoft.com/office/officeart/2005/8/layout/vList2"/>
    <dgm:cxn modelId="{71B3E4F8-B9DF-4345-9811-722A41104C37}" type="presParOf" srcId="{3DF0E69F-241C-4A69-A44B-8FF8CFD19ACB}" destId="{EF169B7B-7459-406A-8569-8E449BAB4CFD}" srcOrd="4" destOrd="0" presId="urn:microsoft.com/office/officeart/2005/8/layout/vList2"/>
    <dgm:cxn modelId="{2AFA63B1-D072-4A2A-A5BB-E37EC33AD275}" type="presParOf" srcId="{3DF0E69F-241C-4A69-A44B-8FF8CFD19ACB}" destId="{94785BF3-7EA4-4E83-9D71-B1229B98A5B2}" srcOrd="5" destOrd="0" presId="urn:microsoft.com/office/officeart/2005/8/layout/vList2"/>
    <dgm:cxn modelId="{8DEEB3DB-0C98-4AA0-9BFD-08FA25E62D21}" type="presParOf" srcId="{3DF0E69F-241C-4A69-A44B-8FF8CFD19ACB}" destId="{95E8578A-8A39-4135-B8E7-57CC86406FC7}" srcOrd="6" destOrd="0" presId="urn:microsoft.com/office/officeart/2005/8/layout/vList2"/>
    <dgm:cxn modelId="{66AAE7C1-C38B-494C-9EBF-C9D7751CD4D4}" type="presParOf" srcId="{3DF0E69F-241C-4A69-A44B-8FF8CFD19ACB}" destId="{8BCC50CC-DB22-4163-ACCE-0D1F3626812E}" srcOrd="7" destOrd="0" presId="urn:microsoft.com/office/officeart/2005/8/layout/vList2"/>
    <dgm:cxn modelId="{63E6D7EC-DE89-484C-9DDB-5CC861403180}" type="presParOf" srcId="{3DF0E69F-241C-4A69-A44B-8FF8CFD19ACB}" destId="{A3DE6CD2-F62D-4870-8DF6-8BBD392E1D8A}"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03EADD5-83E3-4C6C-855A-80736BF4F0F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750A4220-E192-4855-8584-DA090405E707}">
      <dgm:prSet/>
      <dgm:spPr/>
      <dgm:t>
        <a:bodyPr/>
        <a:lstStyle/>
        <a:p>
          <a:r>
            <a:rPr lang="en-US" dirty="0"/>
            <a:t>There are many different services, used in Smart City, with different role and customers</a:t>
          </a:r>
        </a:p>
      </dgm:t>
    </dgm:pt>
    <dgm:pt modelId="{4B419368-B1C9-414F-8B4A-C80E0E8F074B}" type="parTrans" cxnId="{4E779B6F-F010-49BB-A870-C83CED73FEE6}">
      <dgm:prSet/>
      <dgm:spPr/>
      <dgm:t>
        <a:bodyPr/>
        <a:lstStyle/>
        <a:p>
          <a:endParaRPr lang="cs-CZ"/>
        </a:p>
      </dgm:t>
    </dgm:pt>
    <dgm:pt modelId="{792B6A5B-35BF-4C92-AD31-10DAC1B0D523}" type="sibTrans" cxnId="{4E779B6F-F010-49BB-A870-C83CED73FEE6}">
      <dgm:prSet/>
      <dgm:spPr/>
      <dgm:t>
        <a:bodyPr/>
        <a:lstStyle/>
        <a:p>
          <a:endParaRPr lang="cs-CZ"/>
        </a:p>
      </dgm:t>
    </dgm:pt>
    <dgm:pt modelId="{DF43F67B-C818-4B0A-A010-A9272CF1794D}">
      <dgm:prSet/>
      <dgm:spPr/>
      <dgm:t>
        <a:bodyPr/>
        <a:lstStyle/>
        <a:p>
          <a:r>
            <a:rPr lang="en-US" dirty="0"/>
            <a:t>Traffic control</a:t>
          </a:r>
        </a:p>
      </dgm:t>
    </dgm:pt>
    <dgm:pt modelId="{DFFFFD2A-91FF-42C6-AFAD-347D20E3E5FB}" type="parTrans" cxnId="{1CC6AC60-BB68-4658-B65D-551CD2FF3A97}">
      <dgm:prSet/>
      <dgm:spPr/>
      <dgm:t>
        <a:bodyPr/>
        <a:lstStyle/>
        <a:p>
          <a:endParaRPr lang="cs-CZ"/>
        </a:p>
      </dgm:t>
    </dgm:pt>
    <dgm:pt modelId="{9E492B8E-371F-4227-9422-2C0626023591}" type="sibTrans" cxnId="{1CC6AC60-BB68-4658-B65D-551CD2FF3A97}">
      <dgm:prSet/>
      <dgm:spPr/>
      <dgm:t>
        <a:bodyPr/>
        <a:lstStyle/>
        <a:p>
          <a:endParaRPr lang="cs-CZ"/>
        </a:p>
      </dgm:t>
    </dgm:pt>
    <dgm:pt modelId="{D510D292-0E93-49CB-AC5F-FB6AB1F7F69E}">
      <dgm:prSet/>
      <dgm:spPr/>
      <dgm:t>
        <a:bodyPr/>
        <a:lstStyle/>
        <a:p>
          <a:r>
            <a:rPr lang="en-US" dirty="0"/>
            <a:t>Route optimization</a:t>
          </a:r>
        </a:p>
      </dgm:t>
    </dgm:pt>
    <dgm:pt modelId="{4F4E1891-E275-47B0-9053-B1264FDC7516}" type="parTrans" cxnId="{A77C05CF-6E46-45E2-B919-AE8BF08881F1}">
      <dgm:prSet/>
      <dgm:spPr/>
      <dgm:t>
        <a:bodyPr/>
        <a:lstStyle/>
        <a:p>
          <a:endParaRPr lang="cs-CZ"/>
        </a:p>
      </dgm:t>
    </dgm:pt>
    <dgm:pt modelId="{731A43C3-FF45-4D53-8794-E8D90478FDE5}" type="sibTrans" cxnId="{A77C05CF-6E46-45E2-B919-AE8BF08881F1}">
      <dgm:prSet/>
      <dgm:spPr/>
      <dgm:t>
        <a:bodyPr/>
        <a:lstStyle/>
        <a:p>
          <a:endParaRPr lang="cs-CZ"/>
        </a:p>
      </dgm:t>
    </dgm:pt>
    <dgm:pt modelId="{14912622-E38F-4F5B-B090-282E87399759}">
      <dgm:prSet/>
      <dgm:spPr/>
      <dgm:t>
        <a:bodyPr/>
        <a:lstStyle/>
        <a:p>
          <a:r>
            <a:rPr lang="en-US" dirty="0"/>
            <a:t>Waste services</a:t>
          </a:r>
        </a:p>
      </dgm:t>
    </dgm:pt>
    <dgm:pt modelId="{E2E1BE4A-3484-427A-958B-9EDD2677F5A2}" type="parTrans" cxnId="{4B48AE3C-2A6B-4EDF-AA9A-3F678387A540}">
      <dgm:prSet/>
      <dgm:spPr/>
      <dgm:t>
        <a:bodyPr/>
        <a:lstStyle/>
        <a:p>
          <a:endParaRPr lang="cs-CZ"/>
        </a:p>
      </dgm:t>
    </dgm:pt>
    <dgm:pt modelId="{91409104-77FE-4A73-8946-8D4836A55BCF}" type="sibTrans" cxnId="{4B48AE3C-2A6B-4EDF-AA9A-3F678387A540}">
      <dgm:prSet/>
      <dgm:spPr/>
      <dgm:t>
        <a:bodyPr/>
        <a:lstStyle/>
        <a:p>
          <a:endParaRPr lang="cs-CZ"/>
        </a:p>
      </dgm:t>
    </dgm:pt>
    <dgm:pt modelId="{F9701CE1-741E-440A-A013-4F4130BCDF7B}">
      <dgm:prSet/>
      <dgm:spPr/>
      <dgm:t>
        <a:bodyPr/>
        <a:lstStyle/>
        <a:p>
          <a:r>
            <a:rPr lang="en-US" dirty="0"/>
            <a:t>We can find there many IT services, but in the basic level, we can recognize two main elements</a:t>
          </a:r>
        </a:p>
      </dgm:t>
    </dgm:pt>
    <dgm:pt modelId="{88A3E667-5C2F-48EE-9EB3-10F9D446A863}" type="parTrans" cxnId="{60B6E38A-247A-4984-ABF7-F25C070A3F5F}">
      <dgm:prSet/>
      <dgm:spPr/>
      <dgm:t>
        <a:bodyPr/>
        <a:lstStyle/>
        <a:p>
          <a:endParaRPr lang="cs-CZ"/>
        </a:p>
      </dgm:t>
    </dgm:pt>
    <dgm:pt modelId="{F9B0E53A-8206-4654-9F13-FB237D81209A}" type="sibTrans" cxnId="{60B6E38A-247A-4984-ABF7-F25C070A3F5F}">
      <dgm:prSet/>
      <dgm:spPr/>
      <dgm:t>
        <a:bodyPr/>
        <a:lstStyle/>
        <a:p>
          <a:endParaRPr lang="cs-CZ"/>
        </a:p>
      </dgm:t>
    </dgm:pt>
    <dgm:pt modelId="{E7FF928C-E5B1-4F16-A4F6-967FA32EE005}">
      <dgm:prSet/>
      <dgm:spPr/>
      <dgm:t>
        <a:bodyPr/>
        <a:lstStyle/>
        <a:p>
          <a:r>
            <a:rPr lang="en-US" dirty="0"/>
            <a:t>Software</a:t>
          </a:r>
        </a:p>
      </dgm:t>
    </dgm:pt>
    <dgm:pt modelId="{9D409F0F-DFF9-44C9-A3C8-0874EAE6F0AD}" type="parTrans" cxnId="{7FEAE713-9664-4A61-8FB1-3139DFF593E9}">
      <dgm:prSet/>
      <dgm:spPr/>
      <dgm:t>
        <a:bodyPr/>
        <a:lstStyle/>
        <a:p>
          <a:endParaRPr lang="cs-CZ"/>
        </a:p>
      </dgm:t>
    </dgm:pt>
    <dgm:pt modelId="{CC01FB48-8871-42F5-86F0-3E1B7EC56A44}" type="sibTrans" cxnId="{7FEAE713-9664-4A61-8FB1-3139DFF593E9}">
      <dgm:prSet/>
      <dgm:spPr/>
      <dgm:t>
        <a:bodyPr/>
        <a:lstStyle/>
        <a:p>
          <a:endParaRPr lang="cs-CZ"/>
        </a:p>
      </dgm:t>
    </dgm:pt>
    <dgm:pt modelId="{3B5A9AFE-84C4-4E44-839C-F58946D4D232}">
      <dgm:prSet/>
      <dgm:spPr/>
      <dgm:t>
        <a:bodyPr/>
        <a:lstStyle/>
        <a:p>
          <a:r>
            <a:rPr lang="en-US" dirty="0"/>
            <a:t>Hardware</a:t>
          </a:r>
        </a:p>
      </dgm:t>
    </dgm:pt>
    <dgm:pt modelId="{87C2BDD0-B478-41BE-8A09-C445A947851C}" type="parTrans" cxnId="{18BAFD13-4FC6-4675-A624-90871BC858F1}">
      <dgm:prSet/>
      <dgm:spPr/>
      <dgm:t>
        <a:bodyPr/>
        <a:lstStyle/>
        <a:p>
          <a:endParaRPr lang="cs-CZ"/>
        </a:p>
      </dgm:t>
    </dgm:pt>
    <dgm:pt modelId="{7A7974C5-C6A6-4BB9-BB93-EE2C32807145}" type="sibTrans" cxnId="{18BAFD13-4FC6-4675-A624-90871BC858F1}">
      <dgm:prSet/>
      <dgm:spPr/>
      <dgm:t>
        <a:bodyPr/>
        <a:lstStyle/>
        <a:p>
          <a:endParaRPr lang="cs-CZ"/>
        </a:p>
      </dgm:t>
    </dgm:pt>
    <dgm:pt modelId="{A4D1E71B-DE1D-4E29-AAC6-1939303AE85D}">
      <dgm:prSet/>
      <dgm:spPr/>
      <dgm:t>
        <a:bodyPr/>
        <a:lstStyle/>
        <a:p>
          <a:r>
            <a:rPr lang="en-US" dirty="0"/>
            <a:t>How they are related or connected? What tasks do they really fulfill?</a:t>
          </a:r>
        </a:p>
      </dgm:t>
    </dgm:pt>
    <dgm:pt modelId="{9F155A98-0318-4D95-9BE0-3AD53BAF4252}" type="parTrans" cxnId="{2B2017C7-460E-4B5A-8169-CBE715543F85}">
      <dgm:prSet/>
      <dgm:spPr/>
      <dgm:t>
        <a:bodyPr/>
        <a:lstStyle/>
        <a:p>
          <a:endParaRPr lang="cs-CZ"/>
        </a:p>
      </dgm:t>
    </dgm:pt>
    <dgm:pt modelId="{97194B98-EC27-4363-9DF0-C657A27D0C45}" type="sibTrans" cxnId="{2B2017C7-460E-4B5A-8169-CBE715543F85}">
      <dgm:prSet/>
      <dgm:spPr/>
      <dgm:t>
        <a:bodyPr/>
        <a:lstStyle/>
        <a:p>
          <a:endParaRPr lang="cs-CZ"/>
        </a:p>
      </dgm:t>
    </dgm:pt>
    <dgm:pt modelId="{F4DDDBF4-3283-4371-A05E-2D1BFA158509}">
      <dgm:prSet/>
      <dgm:spPr/>
      <dgm:t>
        <a:bodyPr/>
        <a:lstStyle/>
        <a:p>
          <a:r>
            <a:rPr lang="en-US" dirty="0"/>
            <a:t>Is there any methodology we can use?</a:t>
          </a:r>
        </a:p>
      </dgm:t>
    </dgm:pt>
    <dgm:pt modelId="{ECCD94A8-9A10-435A-830E-EA6CC968502E}" type="parTrans" cxnId="{070A9DCA-D7FA-4B95-BBC5-45BF5D2D6BE4}">
      <dgm:prSet/>
      <dgm:spPr/>
      <dgm:t>
        <a:bodyPr/>
        <a:lstStyle/>
        <a:p>
          <a:endParaRPr lang="cs-CZ"/>
        </a:p>
      </dgm:t>
    </dgm:pt>
    <dgm:pt modelId="{8FDDFD87-ACA3-4F87-88D3-4041995C9A71}" type="sibTrans" cxnId="{070A9DCA-D7FA-4B95-BBC5-45BF5D2D6BE4}">
      <dgm:prSet/>
      <dgm:spPr/>
      <dgm:t>
        <a:bodyPr/>
        <a:lstStyle/>
        <a:p>
          <a:endParaRPr lang="cs-CZ"/>
        </a:p>
      </dgm:t>
    </dgm:pt>
    <dgm:pt modelId="{9918FD03-8D56-4035-BECD-469B382A596C}" type="pres">
      <dgm:prSet presAssocID="{B03EADD5-83E3-4C6C-855A-80736BF4F0F8}" presName="linear" presStyleCnt="0">
        <dgm:presLayoutVars>
          <dgm:animLvl val="lvl"/>
          <dgm:resizeHandles val="exact"/>
        </dgm:presLayoutVars>
      </dgm:prSet>
      <dgm:spPr/>
    </dgm:pt>
    <dgm:pt modelId="{C018F8AE-83C6-4C39-B5D8-3A6E5D4AC9C8}" type="pres">
      <dgm:prSet presAssocID="{750A4220-E192-4855-8584-DA090405E707}" presName="parentText" presStyleLbl="node1" presStyleIdx="0" presStyleCnt="4">
        <dgm:presLayoutVars>
          <dgm:chMax val="0"/>
          <dgm:bulletEnabled val="1"/>
        </dgm:presLayoutVars>
      </dgm:prSet>
      <dgm:spPr/>
    </dgm:pt>
    <dgm:pt modelId="{1076F5E2-E1F6-4AD6-AE08-B84E1C3C2829}" type="pres">
      <dgm:prSet presAssocID="{750A4220-E192-4855-8584-DA090405E707}" presName="childText" presStyleLbl="revTx" presStyleIdx="0" presStyleCnt="2">
        <dgm:presLayoutVars>
          <dgm:bulletEnabled val="1"/>
        </dgm:presLayoutVars>
      </dgm:prSet>
      <dgm:spPr/>
    </dgm:pt>
    <dgm:pt modelId="{FB26B3DE-A745-40DC-BE28-26D3DBAB58F3}" type="pres">
      <dgm:prSet presAssocID="{F9701CE1-741E-440A-A013-4F4130BCDF7B}" presName="parentText" presStyleLbl="node1" presStyleIdx="1" presStyleCnt="4">
        <dgm:presLayoutVars>
          <dgm:chMax val="0"/>
          <dgm:bulletEnabled val="1"/>
        </dgm:presLayoutVars>
      </dgm:prSet>
      <dgm:spPr/>
    </dgm:pt>
    <dgm:pt modelId="{D5F01304-8DE5-4865-AA43-F514DFF32658}" type="pres">
      <dgm:prSet presAssocID="{F9701CE1-741E-440A-A013-4F4130BCDF7B}" presName="childText" presStyleLbl="revTx" presStyleIdx="1" presStyleCnt="2">
        <dgm:presLayoutVars>
          <dgm:bulletEnabled val="1"/>
        </dgm:presLayoutVars>
      </dgm:prSet>
      <dgm:spPr/>
    </dgm:pt>
    <dgm:pt modelId="{BE511EAB-7D9A-4668-AC00-11391BC25DEA}" type="pres">
      <dgm:prSet presAssocID="{A4D1E71B-DE1D-4E29-AAC6-1939303AE85D}" presName="parentText" presStyleLbl="node1" presStyleIdx="2" presStyleCnt="4">
        <dgm:presLayoutVars>
          <dgm:chMax val="0"/>
          <dgm:bulletEnabled val="1"/>
        </dgm:presLayoutVars>
      </dgm:prSet>
      <dgm:spPr/>
    </dgm:pt>
    <dgm:pt modelId="{BE35EC45-E77F-4A16-9E6D-07B0AE5D1FFE}" type="pres">
      <dgm:prSet presAssocID="{97194B98-EC27-4363-9DF0-C657A27D0C45}" presName="spacer" presStyleCnt="0"/>
      <dgm:spPr/>
    </dgm:pt>
    <dgm:pt modelId="{350F7761-6449-4DAD-BBBF-60B63CB41127}" type="pres">
      <dgm:prSet presAssocID="{F4DDDBF4-3283-4371-A05E-2D1BFA158509}" presName="parentText" presStyleLbl="node1" presStyleIdx="3" presStyleCnt="4">
        <dgm:presLayoutVars>
          <dgm:chMax val="0"/>
          <dgm:bulletEnabled val="1"/>
        </dgm:presLayoutVars>
      </dgm:prSet>
      <dgm:spPr/>
    </dgm:pt>
  </dgm:ptLst>
  <dgm:cxnLst>
    <dgm:cxn modelId="{7FEAE713-9664-4A61-8FB1-3139DFF593E9}" srcId="{F9701CE1-741E-440A-A013-4F4130BCDF7B}" destId="{E7FF928C-E5B1-4F16-A4F6-967FA32EE005}" srcOrd="0" destOrd="0" parTransId="{9D409F0F-DFF9-44C9-A3C8-0874EAE6F0AD}" sibTransId="{CC01FB48-8871-42F5-86F0-3E1B7EC56A44}"/>
    <dgm:cxn modelId="{18BAFD13-4FC6-4675-A624-90871BC858F1}" srcId="{F9701CE1-741E-440A-A013-4F4130BCDF7B}" destId="{3B5A9AFE-84C4-4E44-839C-F58946D4D232}" srcOrd="1" destOrd="0" parTransId="{87C2BDD0-B478-41BE-8A09-C445A947851C}" sibTransId="{7A7974C5-C6A6-4BB9-BB93-EE2C32807145}"/>
    <dgm:cxn modelId="{4B48AE3C-2A6B-4EDF-AA9A-3F678387A540}" srcId="{750A4220-E192-4855-8584-DA090405E707}" destId="{14912622-E38F-4F5B-B090-282E87399759}" srcOrd="2" destOrd="0" parTransId="{E2E1BE4A-3484-427A-958B-9EDD2677F5A2}" sibTransId="{91409104-77FE-4A73-8946-8D4836A55BCF}"/>
    <dgm:cxn modelId="{1CC6AC60-BB68-4658-B65D-551CD2FF3A97}" srcId="{750A4220-E192-4855-8584-DA090405E707}" destId="{DF43F67B-C818-4B0A-A010-A9272CF1794D}" srcOrd="0" destOrd="0" parTransId="{DFFFFD2A-91FF-42C6-AFAD-347D20E3E5FB}" sibTransId="{9E492B8E-371F-4227-9422-2C0626023591}"/>
    <dgm:cxn modelId="{F248C760-44C1-43F2-87F9-BA456C777401}" type="presOf" srcId="{F9701CE1-741E-440A-A013-4F4130BCDF7B}" destId="{FB26B3DE-A745-40DC-BE28-26D3DBAB58F3}" srcOrd="0" destOrd="0" presId="urn:microsoft.com/office/officeart/2005/8/layout/vList2"/>
    <dgm:cxn modelId="{4E779B6F-F010-49BB-A870-C83CED73FEE6}" srcId="{B03EADD5-83E3-4C6C-855A-80736BF4F0F8}" destId="{750A4220-E192-4855-8584-DA090405E707}" srcOrd="0" destOrd="0" parTransId="{4B419368-B1C9-414F-8B4A-C80E0E8F074B}" sibTransId="{792B6A5B-35BF-4C92-AD31-10DAC1B0D523}"/>
    <dgm:cxn modelId="{DDDBF77A-BF2F-4628-B5A1-5519DF9F4833}" type="presOf" srcId="{D510D292-0E93-49CB-AC5F-FB6AB1F7F69E}" destId="{1076F5E2-E1F6-4AD6-AE08-B84E1C3C2829}" srcOrd="0" destOrd="1" presId="urn:microsoft.com/office/officeart/2005/8/layout/vList2"/>
    <dgm:cxn modelId="{60B6E38A-247A-4984-ABF7-F25C070A3F5F}" srcId="{B03EADD5-83E3-4C6C-855A-80736BF4F0F8}" destId="{F9701CE1-741E-440A-A013-4F4130BCDF7B}" srcOrd="1" destOrd="0" parTransId="{88A3E667-5C2F-48EE-9EB3-10F9D446A863}" sibTransId="{F9B0E53A-8206-4654-9F13-FB237D81209A}"/>
    <dgm:cxn modelId="{99129B8B-FE9F-4C43-8E17-3AB56650DBAD}" type="presOf" srcId="{B03EADD5-83E3-4C6C-855A-80736BF4F0F8}" destId="{9918FD03-8D56-4035-BECD-469B382A596C}" srcOrd="0" destOrd="0" presId="urn:microsoft.com/office/officeart/2005/8/layout/vList2"/>
    <dgm:cxn modelId="{23E85FAD-EEFC-45FD-80B5-AA4386D0FA1A}" type="presOf" srcId="{F4DDDBF4-3283-4371-A05E-2D1BFA158509}" destId="{350F7761-6449-4DAD-BBBF-60B63CB41127}" srcOrd="0" destOrd="0" presId="urn:microsoft.com/office/officeart/2005/8/layout/vList2"/>
    <dgm:cxn modelId="{DAAFE1B0-1AB4-4C9D-9192-DD017D385D75}" type="presOf" srcId="{A4D1E71B-DE1D-4E29-AAC6-1939303AE85D}" destId="{BE511EAB-7D9A-4668-AC00-11391BC25DEA}" srcOrd="0" destOrd="0" presId="urn:microsoft.com/office/officeart/2005/8/layout/vList2"/>
    <dgm:cxn modelId="{92AC62B8-648F-4F06-99C2-37FF7A84F8BF}" type="presOf" srcId="{14912622-E38F-4F5B-B090-282E87399759}" destId="{1076F5E2-E1F6-4AD6-AE08-B84E1C3C2829}" srcOrd="0" destOrd="2" presId="urn:microsoft.com/office/officeart/2005/8/layout/vList2"/>
    <dgm:cxn modelId="{F49313BE-8DAB-4F98-82CB-D6D5FB1C66BE}" type="presOf" srcId="{DF43F67B-C818-4B0A-A010-A9272CF1794D}" destId="{1076F5E2-E1F6-4AD6-AE08-B84E1C3C2829}" srcOrd="0" destOrd="0" presId="urn:microsoft.com/office/officeart/2005/8/layout/vList2"/>
    <dgm:cxn modelId="{2B2017C7-460E-4B5A-8169-CBE715543F85}" srcId="{B03EADD5-83E3-4C6C-855A-80736BF4F0F8}" destId="{A4D1E71B-DE1D-4E29-AAC6-1939303AE85D}" srcOrd="2" destOrd="0" parTransId="{9F155A98-0318-4D95-9BE0-3AD53BAF4252}" sibTransId="{97194B98-EC27-4363-9DF0-C657A27D0C45}"/>
    <dgm:cxn modelId="{070A9DCA-D7FA-4B95-BBC5-45BF5D2D6BE4}" srcId="{B03EADD5-83E3-4C6C-855A-80736BF4F0F8}" destId="{F4DDDBF4-3283-4371-A05E-2D1BFA158509}" srcOrd="3" destOrd="0" parTransId="{ECCD94A8-9A10-435A-830E-EA6CC968502E}" sibTransId="{8FDDFD87-ACA3-4F87-88D3-4041995C9A71}"/>
    <dgm:cxn modelId="{A77C05CF-6E46-45E2-B919-AE8BF08881F1}" srcId="{750A4220-E192-4855-8584-DA090405E707}" destId="{D510D292-0E93-49CB-AC5F-FB6AB1F7F69E}" srcOrd="1" destOrd="0" parTransId="{4F4E1891-E275-47B0-9053-B1264FDC7516}" sibTransId="{731A43C3-FF45-4D53-8794-E8D90478FDE5}"/>
    <dgm:cxn modelId="{D17DDFF4-7FA8-4607-B567-AE1691B1BACB}" type="presOf" srcId="{750A4220-E192-4855-8584-DA090405E707}" destId="{C018F8AE-83C6-4C39-B5D8-3A6E5D4AC9C8}" srcOrd="0" destOrd="0" presId="urn:microsoft.com/office/officeart/2005/8/layout/vList2"/>
    <dgm:cxn modelId="{C5EE70FA-870C-4B0F-8E46-00F17C672389}" type="presOf" srcId="{3B5A9AFE-84C4-4E44-839C-F58946D4D232}" destId="{D5F01304-8DE5-4865-AA43-F514DFF32658}" srcOrd="0" destOrd="1" presId="urn:microsoft.com/office/officeart/2005/8/layout/vList2"/>
    <dgm:cxn modelId="{45821AFF-3BD0-4DCC-BE81-F1FBDC0DDEEF}" type="presOf" srcId="{E7FF928C-E5B1-4F16-A4F6-967FA32EE005}" destId="{D5F01304-8DE5-4865-AA43-F514DFF32658}" srcOrd="0" destOrd="0" presId="urn:microsoft.com/office/officeart/2005/8/layout/vList2"/>
    <dgm:cxn modelId="{9F5ED667-6E87-486B-8A0E-953C96B48F55}" type="presParOf" srcId="{9918FD03-8D56-4035-BECD-469B382A596C}" destId="{C018F8AE-83C6-4C39-B5D8-3A6E5D4AC9C8}" srcOrd="0" destOrd="0" presId="urn:microsoft.com/office/officeart/2005/8/layout/vList2"/>
    <dgm:cxn modelId="{AE162141-DDDC-473D-91EE-3F07D3FA7760}" type="presParOf" srcId="{9918FD03-8D56-4035-BECD-469B382A596C}" destId="{1076F5E2-E1F6-4AD6-AE08-B84E1C3C2829}" srcOrd="1" destOrd="0" presId="urn:microsoft.com/office/officeart/2005/8/layout/vList2"/>
    <dgm:cxn modelId="{DE1875F1-F14D-40AF-9163-AAE16B9B57E5}" type="presParOf" srcId="{9918FD03-8D56-4035-BECD-469B382A596C}" destId="{FB26B3DE-A745-40DC-BE28-26D3DBAB58F3}" srcOrd="2" destOrd="0" presId="urn:microsoft.com/office/officeart/2005/8/layout/vList2"/>
    <dgm:cxn modelId="{4BF066B8-2CEB-4A93-838C-85FC0A2FD04F}" type="presParOf" srcId="{9918FD03-8D56-4035-BECD-469B382A596C}" destId="{D5F01304-8DE5-4865-AA43-F514DFF32658}" srcOrd="3" destOrd="0" presId="urn:microsoft.com/office/officeart/2005/8/layout/vList2"/>
    <dgm:cxn modelId="{68F7DC94-6003-41E3-9EB4-547A89C33A7C}" type="presParOf" srcId="{9918FD03-8D56-4035-BECD-469B382A596C}" destId="{BE511EAB-7D9A-4668-AC00-11391BC25DEA}" srcOrd="4" destOrd="0" presId="urn:microsoft.com/office/officeart/2005/8/layout/vList2"/>
    <dgm:cxn modelId="{83457938-F528-43C1-85E6-958D8930BD3B}" type="presParOf" srcId="{9918FD03-8D56-4035-BECD-469B382A596C}" destId="{BE35EC45-E77F-4A16-9E6D-07B0AE5D1FFE}" srcOrd="5" destOrd="0" presId="urn:microsoft.com/office/officeart/2005/8/layout/vList2"/>
    <dgm:cxn modelId="{DD84D890-4734-4E02-9B96-87982D47FF6A}" type="presParOf" srcId="{9918FD03-8D56-4035-BECD-469B382A596C}" destId="{350F7761-6449-4DAD-BBBF-60B63CB4112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13EAC88-D4A9-4768-9B94-3379A049B7E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C306D31C-05F8-4E2A-89E3-306280CE0B6B}">
      <dgm:prSet/>
      <dgm:spPr/>
      <dgm:t>
        <a:bodyPr/>
        <a:lstStyle/>
        <a:p>
          <a:r>
            <a:rPr lang="en-US" dirty="0"/>
            <a:t>The key element of all services is:</a:t>
          </a:r>
        </a:p>
      </dgm:t>
    </dgm:pt>
    <dgm:pt modelId="{8E519C1A-4CB3-4BF9-BE80-07E66520A4BE}" type="parTrans" cxnId="{BD12A129-9F6C-482B-A898-A79C67B39A76}">
      <dgm:prSet/>
      <dgm:spPr/>
      <dgm:t>
        <a:bodyPr/>
        <a:lstStyle/>
        <a:p>
          <a:endParaRPr lang="cs-CZ"/>
        </a:p>
      </dgm:t>
    </dgm:pt>
    <dgm:pt modelId="{C491EA3B-05B6-4293-AF22-5FBC08377BE9}" type="sibTrans" cxnId="{BD12A129-9F6C-482B-A898-A79C67B39A76}">
      <dgm:prSet/>
      <dgm:spPr/>
      <dgm:t>
        <a:bodyPr/>
        <a:lstStyle/>
        <a:p>
          <a:endParaRPr lang="cs-CZ"/>
        </a:p>
      </dgm:t>
    </dgm:pt>
    <dgm:pt modelId="{DA41D5C0-812C-47F3-940A-565D5AF6B493}">
      <dgm:prSet/>
      <dgm:spPr/>
      <dgm:t>
        <a:bodyPr/>
        <a:lstStyle/>
        <a:p>
          <a:r>
            <a:rPr lang="en-US" dirty="0"/>
            <a:t>Value – usefulness or utility for the receiver of the service</a:t>
          </a:r>
        </a:p>
      </dgm:t>
    </dgm:pt>
    <dgm:pt modelId="{3212DEFF-2BFD-4B02-A98F-AE8411C8208D}" type="parTrans" cxnId="{7BABA4CC-F8E7-4EB9-953A-3356FC4F51FD}">
      <dgm:prSet/>
      <dgm:spPr/>
      <dgm:t>
        <a:bodyPr/>
        <a:lstStyle/>
        <a:p>
          <a:endParaRPr lang="cs-CZ"/>
        </a:p>
      </dgm:t>
    </dgm:pt>
    <dgm:pt modelId="{488CCBB5-EAA4-443D-9ACC-3C9627578819}" type="sibTrans" cxnId="{7BABA4CC-F8E7-4EB9-953A-3356FC4F51FD}">
      <dgm:prSet/>
      <dgm:spPr/>
      <dgm:t>
        <a:bodyPr/>
        <a:lstStyle/>
        <a:p>
          <a:endParaRPr lang="cs-CZ"/>
        </a:p>
      </dgm:t>
    </dgm:pt>
    <dgm:pt modelId="{689D43D1-0C3F-4DDC-9E81-BB856C723D94}">
      <dgm:prSet/>
      <dgm:spPr/>
      <dgm:t>
        <a:bodyPr/>
        <a:lstStyle/>
        <a:p>
          <a:r>
            <a:rPr lang="en-US" dirty="0"/>
            <a:t>Value proposition – description of the value in the language of receiver</a:t>
          </a:r>
        </a:p>
      </dgm:t>
    </dgm:pt>
    <dgm:pt modelId="{D1606475-9E56-4092-A3F4-A071A628DCBE}" type="parTrans" cxnId="{8BCA6E62-F295-400C-BEC7-F971E4B05246}">
      <dgm:prSet/>
      <dgm:spPr/>
      <dgm:t>
        <a:bodyPr/>
        <a:lstStyle/>
        <a:p>
          <a:endParaRPr lang="cs-CZ"/>
        </a:p>
      </dgm:t>
    </dgm:pt>
    <dgm:pt modelId="{7E58BD7A-D624-4516-8493-800792717FEA}" type="sibTrans" cxnId="{8BCA6E62-F295-400C-BEC7-F971E4B05246}">
      <dgm:prSet/>
      <dgm:spPr/>
      <dgm:t>
        <a:bodyPr/>
        <a:lstStyle/>
        <a:p>
          <a:endParaRPr lang="cs-CZ"/>
        </a:p>
      </dgm:t>
    </dgm:pt>
    <dgm:pt modelId="{6EA6395D-DB37-4DF6-945A-A072131DFE9F}">
      <dgm:prSet/>
      <dgm:spPr/>
      <dgm:t>
        <a:bodyPr/>
        <a:lstStyle/>
        <a:p>
          <a:r>
            <a:rPr lang="en-US" dirty="0"/>
            <a:t>Based on this we divided the Smart City services to the layers depending on their value proposition. </a:t>
          </a:r>
        </a:p>
      </dgm:t>
    </dgm:pt>
    <dgm:pt modelId="{C0C91B1C-1E72-4D1B-BF57-5DA63D3AFF01}" type="parTrans" cxnId="{452E2C1E-A7E6-4EB8-9B98-12F340186DD6}">
      <dgm:prSet/>
      <dgm:spPr/>
      <dgm:t>
        <a:bodyPr/>
        <a:lstStyle/>
        <a:p>
          <a:endParaRPr lang="cs-CZ"/>
        </a:p>
      </dgm:t>
    </dgm:pt>
    <dgm:pt modelId="{FD7548D5-59B0-4435-8A3C-689471DA2705}" type="sibTrans" cxnId="{452E2C1E-A7E6-4EB8-9B98-12F340186DD6}">
      <dgm:prSet/>
      <dgm:spPr/>
      <dgm:t>
        <a:bodyPr/>
        <a:lstStyle/>
        <a:p>
          <a:endParaRPr lang="cs-CZ"/>
        </a:p>
      </dgm:t>
    </dgm:pt>
    <dgm:pt modelId="{1E836971-6F1D-4509-955E-04369C022A09}">
      <dgm:prSet/>
      <dgm:spPr/>
      <dgm:t>
        <a:bodyPr/>
        <a:lstStyle/>
        <a:p>
          <a:r>
            <a:rPr lang="en-US" dirty="0"/>
            <a:t>Do they serve for final user (citizen, administration) or are they just „inputs“ for other services?</a:t>
          </a:r>
        </a:p>
      </dgm:t>
    </dgm:pt>
    <dgm:pt modelId="{B710342C-F443-4BFE-BC43-2AF446CB7617}" type="parTrans" cxnId="{5EF9A8AB-EB7B-4109-93CB-A179113A4583}">
      <dgm:prSet/>
      <dgm:spPr/>
      <dgm:t>
        <a:bodyPr/>
        <a:lstStyle/>
        <a:p>
          <a:endParaRPr lang="cs-CZ"/>
        </a:p>
      </dgm:t>
    </dgm:pt>
    <dgm:pt modelId="{E3C2A70E-4437-450A-9D10-799DBD02263B}" type="sibTrans" cxnId="{5EF9A8AB-EB7B-4109-93CB-A179113A4583}">
      <dgm:prSet/>
      <dgm:spPr/>
      <dgm:t>
        <a:bodyPr/>
        <a:lstStyle/>
        <a:p>
          <a:endParaRPr lang="cs-CZ"/>
        </a:p>
      </dgm:t>
    </dgm:pt>
    <dgm:pt modelId="{5D9B32E8-00A1-442B-8979-4BF9893E037F}" type="pres">
      <dgm:prSet presAssocID="{F13EAC88-D4A9-4768-9B94-3379A049B7E0}" presName="linear" presStyleCnt="0">
        <dgm:presLayoutVars>
          <dgm:animLvl val="lvl"/>
          <dgm:resizeHandles val="exact"/>
        </dgm:presLayoutVars>
      </dgm:prSet>
      <dgm:spPr/>
    </dgm:pt>
    <dgm:pt modelId="{680E6C59-47C6-4765-94EF-54160360951C}" type="pres">
      <dgm:prSet presAssocID="{C306D31C-05F8-4E2A-89E3-306280CE0B6B}" presName="parentText" presStyleLbl="node1" presStyleIdx="0" presStyleCnt="2">
        <dgm:presLayoutVars>
          <dgm:chMax val="0"/>
          <dgm:bulletEnabled val="1"/>
        </dgm:presLayoutVars>
      </dgm:prSet>
      <dgm:spPr/>
    </dgm:pt>
    <dgm:pt modelId="{B39D908D-EED3-47BD-9B85-D00D091125FC}" type="pres">
      <dgm:prSet presAssocID="{C306D31C-05F8-4E2A-89E3-306280CE0B6B}" presName="childText" presStyleLbl="revTx" presStyleIdx="0" presStyleCnt="2">
        <dgm:presLayoutVars>
          <dgm:bulletEnabled val="1"/>
        </dgm:presLayoutVars>
      </dgm:prSet>
      <dgm:spPr/>
    </dgm:pt>
    <dgm:pt modelId="{630A5C94-968A-4B5B-89E8-9E99349DBDB3}" type="pres">
      <dgm:prSet presAssocID="{6EA6395D-DB37-4DF6-945A-A072131DFE9F}" presName="parentText" presStyleLbl="node1" presStyleIdx="1" presStyleCnt="2">
        <dgm:presLayoutVars>
          <dgm:chMax val="0"/>
          <dgm:bulletEnabled val="1"/>
        </dgm:presLayoutVars>
      </dgm:prSet>
      <dgm:spPr/>
    </dgm:pt>
    <dgm:pt modelId="{87D3FF29-5FCD-4E04-8D22-AAB5AA77C271}" type="pres">
      <dgm:prSet presAssocID="{6EA6395D-DB37-4DF6-945A-A072131DFE9F}" presName="childText" presStyleLbl="revTx" presStyleIdx="1" presStyleCnt="2">
        <dgm:presLayoutVars>
          <dgm:bulletEnabled val="1"/>
        </dgm:presLayoutVars>
      </dgm:prSet>
      <dgm:spPr/>
    </dgm:pt>
  </dgm:ptLst>
  <dgm:cxnLst>
    <dgm:cxn modelId="{3B029D07-AEDA-4BC0-BCB6-B84A5EAD8828}" type="presOf" srcId="{6EA6395D-DB37-4DF6-945A-A072131DFE9F}" destId="{630A5C94-968A-4B5B-89E8-9E99349DBDB3}" srcOrd="0" destOrd="0" presId="urn:microsoft.com/office/officeart/2005/8/layout/vList2"/>
    <dgm:cxn modelId="{28F0D519-5DDD-43ED-A8F2-5A64908F2A9B}" type="presOf" srcId="{1E836971-6F1D-4509-955E-04369C022A09}" destId="{87D3FF29-5FCD-4E04-8D22-AAB5AA77C271}" srcOrd="0" destOrd="0" presId="urn:microsoft.com/office/officeart/2005/8/layout/vList2"/>
    <dgm:cxn modelId="{452E2C1E-A7E6-4EB8-9B98-12F340186DD6}" srcId="{F13EAC88-D4A9-4768-9B94-3379A049B7E0}" destId="{6EA6395D-DB37-4DF6-945A-A072131DFE9F}" srcOrd="1" destOrd="0" parTransId="{C0C91B1C-1E72-4D1B-BF57-5DA63D3AFF01}" sibTransId="{FD7548D5-59B0-4435-8A3C-689471DA2705}"/>
    <dgm:cxn modelId="{BD12A129-9F6C-482B-A898-A79C67B39A76}" srcId="{F13EAC88-D4A9-4768-9B94-3379A049B7E0}" destId="{C306D31C-05F8-4E2A-89E3-306280CE0B6B}" srcOrd="0" destOrd="0" parTransId="{8E519C1A-4CB3-4BF9-BE80-07E66520A4BE}" sibTransId="{C491EA3B-05B6-4293-AF22-5FBC08377BE9}"/>
    <dgm:cxn modelId="{F0E02433-82AE-4FFC-85D3-F465682F75EC}" type="presOf" srcId="{689D43D1-0C3F-4DDC-9E81-BB856C723D94}" destId="{B39D908D-EED3-47BD-9B85-D00D091125FC}" srcOrd="0" destOrd="1" presId="urn:microsoft.com/office/officeart/2005/8/layout/vList2"/>
    <dgm:cxn modelId="{8BCA6E62-F295-400C-BEC7-F971E4B05246}" srcId="{C306D31C-05F8-4E2A-89E3-306280CE0B6B}" destId="{689D43D1-0C3F-4DDC-9E81-BB856C723D94}" srcOrd="1" destOrd="0" parTransId="{D1606475-9E56-4092-A3F4-A071A628DCBE}" sibTransId="{7E58BD7A-D624-4516-8493-800792717FEA}"/>
    <dgm:cxn modelId="{809FEDA6-AFFA-4B0A-864E-CED210483725}" type="presOf" srcId="{DA41D5C0-812C-47F3-940A-565D5AF6B493}" destId="{B39D908D-EED3-47BD-9B85-D00D091125FC}" srcOrd="0" destOrd="0" presId="urn:microsoft.com/office/officeart/2005/8/layout/vList2"/>
    <dgm:cxn modelId="{5EF9A8AB-EB7B-4109-93CB-A179113A4583}" srcId="{6EA6395D-DB37-4DF6-945A-A072131DFE9F}" destId="{1E836971-6F1D-4509-955E-04369C022A09}" srcOrd="0" destOrd="0" parTransId="{B710342C-F443-4BFE-BC43-2AF446CB7617}" sibTransId="{E3C2A70E-4437-450A-9D10-799DBD02263B}"/>
    <dgm:cxn modelId="{FA9B5AC8-9D71-4A22-A568-5579B56754F7}" type="presOf" srcId="{F13EAC88-D4A9-4768-9B94-3379A049B7E0}" destId="{5D9B32E8-00A1-442B-8979-4BF9893E037F}" srcOrd="0" destOrd="0" presId="urn:microsoft.com/office/officeart/2005/8/layout/vList2"/>
    <dgm:cxn modelId="{7BABA4CC-F8E7-4EB9-953A-3356FC4F51FD}" srcId="{C306D31C-05F8-4E2A-89E3-306280CE0B6B}" destId="{DA41D5C0-812C-47F3-940A-565D5AF6B493}" srcOrd="0" destOrd="0" parTransId="{3212DEFF-2BFD-4B02-A98F-AE8411C8208D}" sibTransId="{488CCBB5-EAA4-443D-9ACC-3C9627578819}"/>
    <dgm:cxn modelId="{DD1848DD-99B6-4499-9C43-AA676A667A01}" type="presOf" srcId="{C306D31C-05F8-4E2A-89E3-306280CE0B6B}" destId="{680E6C59-47C6-4765-94EF-54160360951C}" srcOrd="0" destOrd="0" presId="urn:microsoft.com/office/officeart/2005/8/layout/vList2"/>
    <dgm:cxn modelId="{C82FCC53-AA30-4AB4-AB5F-1FA97F482C7F}" type="presParOf" srcId="{5D9B32E8-00A1-442B-8979-4BF9893E037F}" destId="{680E6C59-47C6-4765-94EF-54160360951C}" srcOrd="0" destOrd="0" presId="urn:microsoft.com/office/officeart/2005/8/layout/vList2"/>
    <dgm:cxn modelId="{64EB3031-B69E-4B3A-AFF3-1432247120F3}" type="presParOf" srcId="{5D9B32E8-00A1-442B-8979-4BF9893E037F}" destId="{B39D908D-EED3-47BD-9B85-D00D091125FC}" srcOrd="1" destOrd="0" presId="urn:microsoft.com/office/officeart/2005/8/layout/vList2"/>
    <dgm:cxn modelId="{41169764-CAD4-4423-A5DF-D3787E32B555}" type="presParOf" srcId="{5D9B32E8-00A1-442B-8979-4BF9893E037F}" destId="{630A5C94-968A-4B5B-89E8-9E99349DBDB3}" srcOrd="2" destOrd="0" presId="urn:microsoft.com/office/officeart/2005/8/layout/vList2"/>
    <dgm:cxn modelId="{B629CF03-C7B7-4C21-B93D-62511810D827}" type="presParOf" srcId="{5D9B32E8-00A1-442B-8979-4BF9893E037F}" destId="{87D3FF29-5FCD-4E04-8D22-AAB5AA77C27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10DCD53-666B-4856-84C4-FDC6792E8D90}"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cs-CZ"/>
        </a:p>
      </dgm:t>
    </dgm:pt>
    <dgm:pt modelId="{AB11ADCE-249A-49E5-A1C9-FE04D47C3A88}">
      <dgm:prSet/>
      <dgm:spPr/>
      <dgm:t>
        <a:bodyPr/>
        <a:lstStyle/>
        <a:p>
          <a:r>
            <a:rPr lang="en-US" dirty="0"/>
            <a:t>IT services</a:t>
          </a:r>
        </a:p>
      </dgm:t>
    </dgm:pt>
    <dgm:pt modelId="{723B8DE2-A32A-4C23-9A8B-C6BC1B57E0ED}" type="parTrans" cxnId="{4971FC4A-8627-4775-8354-4AC7BFE709A3}">
      <dgm:prSet/>
      <dgm:spPr/>
      <dgm:t>
        <a:bodyPr/>
        <a:lstStyle/>
        <a:p>
          <a:endParaRPr lang="cs-CZ"/>
        </a:p>
      </dgm:t>
    </dgm:pt>
    <dgm:pt modelId="{2AC668BB-548D-4A5A-8FDB-40657CAA4E15}" type="sibTrans" cxnId="{4971FC4A-8627-4775-8354-4AC7BFE709A3}">
      <dgm:prSet/>
      <dgm:spPr/>
      <dgm:t>
        <a:bodyPr/>
        <a:lstStyle/>
        <a:p>
          <a:endParaRPr lang="cs-CZ"/>
        </a:p>
      </dgm:t>
    </dgm:pt>
    <dgm:pt modelId="{C7669821-C5FD-4286-91D0-1B8FF1C931F1}">
      <dgm:prSet/>
      <dgm:spPr/>
      <dgm:t>
        <a:bodyPr/>
        <a:lstStyle/>
        <a:p>
          <a:r>
            <a:rPr lang="en-US" dirty="0"/>
            <a:t>Supporting services</a:t>
          </a:r>
        </a:p>
      </dgm:t>
    </dgm:pt>
    <dgm:pt modelId="{8BAFF976-A87E-4054-A2BE-1A0A359FB145}" type="parTrans" cxnId="{B8BEB100-1C92-4018-B4D8-DA5DCFAF99C7}">
      <dgm:prSet/>
      <dgm:spPr/>
      <dgm:t>
        <a:bodyPr/>
        <a:lstStyle/>
        <a:p>
          <a:endParaRPr lang="cs-CZ"/>
        </a:p>
      </dgm:t>
    </dgm:pt>
    <dgm:pt modelId="{25BA1DA1-89CB-4FA1-913D-23B0ED7EBECF}" type="sibTrans" cxnId="{B8BEB100-1C92-4018-B4D8-DA5DCFAF99C7}">
      <dgm:prSet/>
      <dgm:spPr/>
      <dgm:t>
        <a:bodyPr/>
        <a:lstStyle/>
        <a:p>
          <a:endParaRPr lang="cs-CZ"/>
        </a:p>
      </dgm:t>
    </dgm:pt>
    <dgm:pt modelId="{E2A1F20C-CE7A-42D6-A8D8-9C421D6C4ED7}">
      <dgm:prSet/>
      <dgm:spPr/>
      <dgm:t>
        <a:bodyPr/>
        <a:lstStyle/>
        <a:p>
          <a:r>
            <a:rPr lang="en-US" dirty="0"/>
            <a:t>Smart services</a:t>
          </a:r>
        </a:p>
      </dgm:t>
    </dgm:pt>
    <dgm:pt modelId="{43F31EA4-D244-4840-A9A8-A06993AF0A7F}" type="parTrans" cxnId="{ECCC35AE-53D4-4CE6-ABC6-ACDA693F1EA7}">
      <dgm:prSet/>
      <dgm:spPr/>
      <dgm:t>
        <a:bodyPr/>
        <a:lstStyle/>
        <a:p>
          <a:endParaRPr lang="cs-CZ"/>
        </a:p>
      </dgm:t>
    </dgm:pt>
    <dgm:pt modelId="{0AE93234-D4D6-4EC9-839C-F92329157DAB}" type="sibTrans" cxnId="{ECCC35AE-53D4-4CE6-ABC6-ACDA693F1EA7}">
      <dgm:prSet/>
      <dgm:spPr/>
      <dgm:t>
        <a:bodyPr/>
        <a:lstStyle/>
        <a:p>
          <a:endParaRPr lang="cs-CZ"/>
        </a:p>
      </dgm:t>
    </dgm:pt>
    <dgm:pt modelId="{060711C7-BA43-4613-8EC5-2F263376B5EA}">
      <dgm:prSet/>
      <dgm:spPr/>
      <dgm:t>
        <a:bodyPr/>
        <a:lstStyle/>
        <a:p>
          <a:r>
            <a:rPr lang="en-US" dirty="0"/>
            <a:t>Smart features</a:t>
          </a:r>
        </a:p>
      </dgm:t>
    </dgm:pt>
    <dgm:pt modelId="{9F458D82-DD06-471F-A94D-9F92706AA75E}" type="parTrans" cxnId="{36817400-9020-4CB2-9538-5D9FD1276D94}">
      <dgm:prSet/>
      <dgm:spPr/>
      <dgm:t>
        <a:bodyPr/>
        <a:lstStyle/>
        <a:p>
          <a:endParaRPr lang="cs-CZ"/>
        </a:p>
      </dgm:t>
    </dgm:pt>
    <dgm:pt modelId="{14D450D2-A05B-4822-BD46-7CAA8592A20C}" type="sibTrans" cxnId="{36817400-9020-4CB2-9538-5D9FD1276D94}">
      <dgm:prSet/>
      <dgm:spPr/>
      <dgm:t>
        <a:bodyPr/>
        <a:lstStyle/>
        <a:p>
          <a:endParaRPr lang="cs-CZ"/>
        </a:p>
      </dgm:t>
    </dgm:pt>
    <dgm:pt modelId="{C900645C-340D-4C12-AF84-BFFDCF447D3A}" type="pres">
      <dgm:prSet presAssocID="{510DCD53-666B-4856-84C4-FDC6792E8D90}" presName="Name0" presStyleCnt="0">
        <dgm:presLayoutVars>
          <dgm:dir/>
          <dgm:animLvl val="lvl"/>
          <dgm:resizeHandles val="exact"/>
        </dgm:presLayoutVars>
      </dgm:prSet>
      <dgm:spPr/>
    </dgm:pt>
    <dgm:pt modelId="{491830EE-5F6E-42D6-B30B-7C5C9CBE6D7B}" type="pres">
      <dgm:prSet presAssocID="{AB11ADCE-249A-49E5-A1C9-FE04D47C3A88}" presName="linNode" presStyleCnt="0"/>
      <dgm:spPr/>
    </dgm:pt>
    <dgm:pt modelId="{F2146D4D-7D09-4903-B7B1-1B54333332F0}" type="pres">
      <dgm:prSet presAssocID="{AB11ADCE-249A-49E5-A1C9-FE04D47C3A88}" presName="parentText" presStyleLbl="node1" presStyleIdx="0" presStyleCnt="4">
        <dgm:presLayoutVars>
          <dgm:chMax val="1"/>
          <dgm:bulletEnabled val="1"/>
        </dgm:presLayoutVars>
      </dgm:prSet>
      <dgm:spPr/>
    </dgm:pt>
    <dgm:pt modelId="{8D8254FA-1DC7-4FD3-858C-7D1F8EF90A10}" type="pres">
      <dgm:prSet presAssocID="{2AC668BB-548D-4A5A-8FDB-40657CAA4E15}" presName="sp" presStyleCnt="0"/>
      <dgm:spPr/>
    </dgm:pt>
    <dgm:pt modelId="{49D4BD27-28C3-4D49-B109-A90EFCF0682C}" type="pres">
      <dgm:prSet presAssocID="{C7669821-C5FD-4286-91D0-1B8FF1C931F1}" presName="linNode" presStyleCnt="0"/>
      <dgm:spPr/>
    </dgm:pt>
    <dgm:pt modelId="{2489A125-8512-4103-8753-1B758E15F30F}" type="pres">
      <dgm:prSet presAssocID="{C7669821-C5FD-4286-91D0-1B8FF1C931F1}" presName="parentText" presStyleLbl="node1" presStyleIdx="1" presStyleCnt="4">
        <dgm:presLayoutVars>
          <dgm:chMax val="1"/>
          <dgm:bulletEnabled val="1"/>
        </dgm:presLayoutVars>
      </dgm:prSet>
      <dgm:spPr/>
    </dgm:pt>
    <dgm:pt modelId="{2A77C9F0-6C6B-42F0-BFE3-3FBEAA40DD13}" type="pres">
      <dgm:prSet presAssocID="{25BA1DA1-89CB-4FA1-913D-23B0ED7EBECF}" presName="sp" presStyleCnt="0"/>
      <dgm:spPr/>
    </dgm:pt>
    <dgm:pt modelId="{9340604D-2FFA-4A19-AB10-4603C1A11F64}" type="pres">
      <dgm:prSet presAssocID="{E2A1F20C-CE7A-42D6-A8D8-9C421D6C4ED7}" presName="linNode" presStyleCnt="0"/>
      <dgm:spPr/>
    </dgm:pt>
    <dgm:pt modelId="{F2AFF163-A50E-4BE9-8E77-1222FD43BBFA}" type="pres">
      <dgm:prSet presAssocID="{E2A1F20C-CE7A-42D6-A8D8-9C421D6C4ED7}" presName="parentText" presStyleLbl="node1" presStyleIdx="2" presStyleCnt="4">
        <dgm:presLayoutVars>
          <dgm:chMax val="1"/>
          <dgm:bulletEnabled val="1"/>
        </dgm:presLayoutVars>
      </dgm:prSet>
      <dgm:spPr/>
    </dgm:pt>
    <dgm:pt modelId="{D4F0ED58-EB1C-464F-B903-2C8C7055BE25}" type="pres">
      <dgm:prSet presAssocID="{0AE93234-D4D6-4EC9-839C-F92329157DAB}" presName="sp" presStyleCnt="0"/>
      <dgm:spPr/>
    </dgm:pt>
    <dgm:pt modelId="{B8A47409-AFD5-480F-B0E6-179434324BBC}" type="pres">
      <dgm:prSet presAssocID="{060711C7-BA43-4613-8EC5-2F263376B5EA}" presName="linNode" presStyleCnt="0"/>
      <dgm:spPr/>
    </dgm:pt>
    <dgm:pt modelId="{76674FFD-A22E-4B1E-889E-A5F28F2D1FD3}" type="pres">
      <dgm:prSet presAssocID="{060711C7-BA43-4613-8EC5-2F263376B5EA}" presName="parentText" presStyleLbl="node1" presStyleIdx="3" presStyleCnt="4">
        <dgm:presLayoutVars>
          <dgm:chMax val="1"/>
          <dgm:bulletEnabled val="1"/>
        </dgm:presLayoutVars>
      </dgm:prSet>
      <dgm:spPr/>
    </dgm:pt>
  </dgm:ptLst>
  <dgm:cxnLst>
    <dgm:cxn modelId="{36817400-9020-4CB2-9538-5D9FD1276D94}" srcId="{510DCD53-666B-4856-84C4-FDC6792E8D90}" destId="{060711C7-BA43-4613-8EC5-2F263376B5EA}" srcOrd="3" destOrd="0" parTransId="{9F458D82-DD06-471F-A94D-9F92706AA75E}" sibTransId="{14D450D2-A05B-4822-BD46-7CAA8592A20C}"/>
    <dgm:cxn modelId="{B8BEB100-1C92-4018-B4D8-DA5DCFAF99C7}" srcId="{510DCD53-666B-4856-84C4-FDC6792E8D90}" destId="{C7669821-C5FD-4286-91D0-1B8FF1C931F1}" srcOrd="1" destOrd="0" parTransId="{8BAFF976-A87E-4054-A2BE-1A0A359FB145}" sibTransId="{25BA1DA1-89CB-4FA1-913D-23B0ED7EBECF}"/>
    <dgm:cxn modelId="{50419D09-7AF3-496A-88CA-B45D049CDB45}" type="presOf" srcId="{510DCD53-666B-4856-84C4-FDC6792E8D90}" destId="{C900645C-340D-4C12-AF84-BFFDCF447D3A}" srcOrd="0" destOrd="0" presId="urn:microsoft.com/office/officeart/2005/8/layout/vList5"/>
    <dgm:cxn modelId="{1649DA1F-25C4-4FDE-8A7E-5AB84FD5B506}" type="presOf" srcId="{E2A1F20C-CE7A-42D6-A8D8-9C421D6C4ED7}" destId="{F2AFF163-A50E-4BE9-8E77-1222FD43BBFA}" srcOrd="0" destOrd="0" presId="urn:microsoft.com/office/officeart/2005/8/layout/vList5"/>
    <dgm:cxn modelId="{4971FC4A-8627-4775-8354-4AC7BFE709A3}" srcId="{510DCD53-666B-4856-84C4-FDC6792E8D90}" destId="{AB11ADCE-249A-49E5-A1C9-FE04D47C3A88}" srcOrd="0" destOrd="0" parTransId="{723B8DE2-A32A-4C23-9A8B-C6BC1B57E0ED}" sibTransId="{2AC668BB-548D-4A5A-8FDB-40657CAA4E15}"/>
    <dgm:cxn modelId="{CBC5DC5A-3A41-4D1A-BF30-B9C2ED52A2F3}" type="presOf" srcId="{060711C7-BA43-4613-8EC5-2F263376B5EA}" destId="{76674FFD-A22E-4B1E-889E-A5F28F2D1FD3}" srcOrd="0" destOrd="0" presId="urn:microsoft.com/office/officeart/2005/8/layout/vList5"/>
    <dgm:cxn modelId="{ECCC35AE-53D4-4CE6-ABC6-ACDA693F1EA7}" srcId="{510DCD53-666B-4856-84C4-FDC6792E8D90}" destId="{E2A1F20C-CE7A-42D6-A8D8-9C421D6C4ED7}" srcOrd="2" destOrd="0" parTransId="{43F31EA4-D244-4840-A9A8-A06993AF0A7F}" sibTransId="{0AE93234-D4D6-4EC9-839C-F92329157DAB}"/>
    <dgm:cxn modelId="{A0482EE7-A6C1-4559-AC51-FF1CEA7037A7}" type="presOf" srcId="{AB11ADCE-249A-49E5-A1C9-FE04D47C3A88}" destId="{F2146D4D-7D09-4903-B7B1-1B54333332F0}" srcOrd="0" destOrd="0" presId="urn:microsoft.com/office/officeart/2005/8/layout/vList5"/>
    <dgm:cxn modelId="{82AC1AF6-2D95-44E4-A01B-241E57DF3F3E}" type="presOf" srcId="{C7669821-C5FD-4286-91D0-1B8FF1C931F1}" destId="{2489A125-8512-4103-8753-1B758E15F30F}" srcOrd="0" destOrd="0" presId="urn:microsoft.com/office/officeart/2005/8/layout/vList5"/>
    <dgm:cxn modelId="{BA3690B3-277F-42B4-A4CF-926DBE46B865}" type="presParOf" srcId="{C900645C-340D-4C12-AF84-BFFDCF447D3A}" destId="{491830EE-5F6E-42D6-B30B-7C5C9CBE6D7B}" srcOrd="0" destOrd="0" presId="urn:microsoft.com/office/officeart/2005/8/layout/vList5"/>
    <dgm:cxn modelId="{CF70FBFC-2E4F-4275-945B-2D6541A1474A}" type="presParOf" srcId="{491830EE-5F6E-42D6-B30B-7C5C9CBE6D7B}" destId="{F2146D4D-7D09-4903-B7B1-1B54333332F0}" srcOrd="0" destOrd="0" presId="urn:microsoft.com/office/officeart/2005/8/layout/vList5"/>
    <dgm:cxn modelId="{B700C97E-642F-4568-98CB-B1BB84011DBD}" type="presParOf" srcId="{C900645C-340D-4C12-AF84-BFFDCF447D3A}" destId="{8D8254FA-1DC7-4FD3-858C-7D1F8EF90A10}" srcOrd="1" destOrd="0" presId="urn:microsoft.com/office/officeart/2005/8/layout/vList5"/>
    <dgm:cxn modelId="{61FCBDD4-0E9B-40DA-8D38-F8299AF52660}" type="presParOf" srcId="{C900645C-340D-4C12-AF84-BFFDCF447D3A}" destId="{49D4BD27-28C3-4D49-B109-A90EFCF0682C}" srcOrd="2" destOrd="0" presId="urn:microsoft.com/office/officeart/2005/8/layout/vList5"/>
    <dgm:cxn modelId="{675708FB-1764-490B-BB8E-2FB87429D5B6}" type="presParOf" srcId="{49D4BD27-28C3-4D49-B109-A90EFCF0682C}" destId="{2489A125-8512-4103-8753-1B758E15F30F}" srcOrd="0" destOrd="0" presId="urn:microsoft.com/office/officeart/2005/8/layout/vList5"/>
    <dgm:cxn modelId="{4D51187A-6E0D-4A26-A497-2E4DA48A49F5}" type="presParOf" srcId="{C900645C-340D-4C12-AF84-BFFDCF447D3A}" destId="{2A77C9F0-6C6B-42F0-BFE3-3FBEAA40DD13}" srcOrd="3" destOrd="0" presId="urn:microsoft.com/office/officeart/2005/8/layout/vList5"/>
    <dgm:cxn modelId="{BE2B36BA-35DF-4927-B28C-4762B317E496}" type="presParOf" srcId="{C900645C-340D-4C12-AF84-BFFDCF447D3A}" destId="{9340604D-2FFA-4A19-AB10-4603C1A11F64}" srcOrd="4" destOrd="0" presId="urn:microsoft.com/office/officeart/2005/8/layout/vList5"/>
    <dgm:cxn modelId="{8D055E56-BEB9-4BB4-96FD-240789251F09}" type="presParOf" srcId="{9340604D-2FFA-4A19-AB10-4603C1A11F64}" destId="{F2AFF163-A50E-4BE9-8E77-1222FD43BBFA}" srcOrd="0" destOrd="0" presId="urn:microsoft.com/office/officeart/2005/8/layout/vList5"/>
    <dgm:cxn modelId="{C3B784F7-832B-4CB3-AAAE-35B1F4384F43}" type="presParOf" srcId="{C900645C-340D-4C12-AF84-BFFDCF447D3A}" destId="{D4F0ED58-EB1C-464F-B903-2C8C7055BE25}" srcOrd="5" destOrd="0" presId="urn:microsoft.com/office/officeart/2005/8/layout/vList5"/>
    <dgm:cxn modelId="{C12F31A3-A825-483B-A178-3805EF542D39}" type="presParOf" srcId="{C900645C-340D-4C12-AF84-BFFDCF447D3A}" destId="{B8A47409-AFD5-480F-B0E6-179434324BBC}" srcOrd="6" destOrd="0" presId="urn:microsoft.com/office/officeart/2005/8/layout/vList5"/>
    <dgm:cxn modelId="{D66AA0E6-D50B-4849-96DA-C0CA171505D6}" type="presParOf" srcId="{B8A47409-AFD5-480F-B0E6-179434324BBC}" destId="{76674FFD-A22E-4B1E-889E-A5F28F2D1FD3}"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A0F3430-B5B4-44C9-8E82-CA45E138637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4859163C-36C5-4348-8B80-42B92FBC98F1}">
      <dgm:prSet/>
      <dgm:spPr/>
      <dgm:t>
        <a:bodyPr/>
        <a:lstStyle/>
        <a:p>
          <a:r>
            <a:rPr lang="en-US" b="0" dirty="0"/>
            <a:t>All models are trying to model multicontextual environment as one context</a:t>
          </a:r>
          <a:endParaRPr lang="en-US" dirty="0"/>
        </a:p>
      </dgm:t>
    </dgm:pt>
    <dgm:pt modelId="{CE0C2000-36F7-41C5-AC19-D53220865A7E}" type="parTrans" cxnId="{26E14E5A-2A36-4693-8874-D015B60C06A8}">
      <dgm:prSet/>
      <dgm:spPr/>
      <dgm:t>
        <a:bodyPr/>
        <a:lstStyle/>
        <a:p>
          <a:endParaRPr lang="cs-CZ"/>
        </a:p>
      </dgm:t>
    </dgm:pt>
    <dgm:pt modelId="{F689C368-094A-4CA0-A406-B8881A09A638}" type="sibTrans" cxnId="{26E14E5A-2A36-4693-8874-D015B60C06A8}">
      <dgm:prSet/>
      <dgm:spPr/>
      <dgm:t>
        <a:bodyPr/>
        <a:lstStyle/>
        <a:p>
          <a:endParaRPr lang="cs-CZ"/>
        </a:p>
      </dgm:t>
    </dgm:pt>
    <dgm:pt modelId="{200E4A58-A369-46D5-9DFA-BD68DB1048EE}">
      <dgm:prSet/>
      <dgm:spPr/>
      <dgm:t>
        <a:bodyPr/>
        <a:lstStyle/>
        <a:p>
          <a:r>
            <a:rPr lang="en-US" b="0" dirty="0"/>
            <a:t>Context is the facets of a situation, fictional or non-fictional, that inspire feelings, thoughts and beliefs of groups and individuals. It is the background information that allows people to make informed decisions. (https://www.studiobinder.com/blog/what-is-context-definition/)	</a:t>
          </a:r>
          <a:endParaRPr lang="en-US" dirty="0"/>
        </a:p>
      </dgm:t>
    </dgm:pt>
    <dgm:pt modelId="{5DD4193E-6478-4812-8B98-ED8F54B69E2D}" type="parTrans" cxnId="{E27DAB14-9F60-4618-9E14-43DC7CCD1B85}">
      <dgm:prSet/>
      <dgm:spPr/>
      <dgm:t>
        <a:bodyPr/>
        <a:lstStyle/>
        <a:p>
          <a:endParaRPr lang="cs-CZ"/>
        </a:p>
      </dgm:t>
    </dgm:pt>
    <dgm:pt modelId="{6CD67F39-C0FB-406C-84DA-A2588458FA62}" type="sibTrans" cxnId="{E27DAB14-9F60-4618-9E14-43DC7CCD1B85}">
      <dgm:prSet/>
      <dgm:spPr/>
      <dgm:t>
        <a:bodyPr/>
        <a:lstStyle/>
        <a:p>
          <a:endParaRPr lang="cs-CZ"/>
        </a:p>
      </dgm:t>
    </dgm:pt>
    <dgm:pt modelId="{60F70969-8644-413A-B292-EB715ED0AF3E}">
      <dgm:prSet/>
      <dgm:spPr/>
      <dgm:t>
        <a:bodyPr/>
        <a:lstStyle/>
        <a:p>
          <a:r>
            <a:rPr lang="en-US" b="0" dirty="0"/>
            <a:t>Any change, modification or enlargement means redefinition of the model</a:t>
          </a:r>
          <a:endParaRPr lang="en-US" dirty="0"/>
        </a:p>
      </dgm:t>
    </dgm:pt>
    <dgm:pt modelId="{B1E0ABE7-B5B8-40A2-8351-6DA6C33A7663}" type="parTrans" cxnId="{25EB36CA-476F-45D1-AEF5-AD8E3F0C4C30}">
      <dgm:prSet/>
      <dgm:spPr/>
      <dgm:t>
        <a:bodyPr/>
        <a:lstStyle/>
        <a:p>
          <a:endParaRPr lang="cs-CZ"/>
        </a:p>
      </dgm:t>
    </dgm:pt>
    <dgm:pt modelId="{CD2FB259-EEB8-413E-848C-A80240357F67}" type="sibTrans" cxnId="{25EB36CA-476F-45D1-AEF5-AD8E3F0C4C30}">
      <dgm:prSet/>
      <dgm:spPr/>
      <dgm:t>
        <a:bodyPr/>
        <a:lstStyle/>
        <a:p>
          <a:endParaRPr lang="cs-CZ"/>
        </a:p>
      </dgm:t>
    </dgm:pt>
    <dgm:pt modelId="{8EB1E30E-7672-4317-9636-5B198538D25C}">
      <dgm:prSet/>
      <dgm:spPr/>
      <dgm:t>
        <a:bodyPr/>
        <a:lstStyle/>
        <a:p>
          <a:r>
            <a:rPr lang="en-US" b="0" dirty="0"/>
            <a:t>We need to find a way how context can be part of the model</a:t>
          </a:r>
          <a:endParaRPr lang="en-US" dirty="0"/>
        </a:p>
      </dgm:t>
    </dgm:pt>
    <dgm:pt modelId="{87E20EAC-1060-4CD9-AC2F-7D5881320B68}" type="parTrans" cxnId="{E4B48613-2DBA-4509-9630-1BAF75393FB5}">
      <dgm:prSet/>
      <dgm:spPr/>
      <dgm:t>
        <a:bodyPr/>
        <a:lstStyle/>
        <a:p>
          <a:endParaRPr lang="cs-CZ"/>
        </a:p>
      </dgm:t>
    </dgm:pt>
    <dgm:pt modelId="{1853DBCB-6A65-427C-889E-7B90819E403C}" type="sibTrans" cxnId="{E4B48613-2DBA-4509-9630-1BAF75393FB5}">
      <dgm:prSet/>
      <dgm:spPr/>
      <dgm:t>
        <a:bodyPr/>
        <a:lstStyle/>
        <a:p>
          <a:endParaRPr lang="cs-CZ"/>
        </a:p>
      </dgm:t>
    </dgm:pt>
    <dgm:pt modelId="{DDF4CDB2-9682-4F2D-BC06-0753E491C372}" type="pres">
      <dgm:prSet presAssocID="{2A0F3430-B5B4-44C9-8E82-CA45E1386378}" presName="linear" presStyleCnt="0">
        <dgm:presLayoutVars>
          <dgm:animLvl val="lvl"/>
          <dgm:resizeHandles val="exact"/>
        </dgm:presLayoutVars>
      </dgm:prSet>
      <dgm:spPr/>
    </dgm:pt>
    <dgm:pt modelId="{13F21EF4-EAC9-412D-865B-AE90754FE8C4}" type="pres">
      <dgm:prSet presAssocID="{4859163C-36C5-4348-8B80-42B92FBC98F1}" presName="parentText" presStyleLbl="node1" presStyleIdx="0" presStyleCnt="3">
        <dgm:presLayoutVars>
          <dgm:chMax val="0"/>
          <dgm:bulletEnabled val="1"/>
        </dgm:presLayoutVars>
      </dgm:prSet>
      <dgm:spPr/>
    </dgm:pt>
    <dgm:pt modelId="{9441F6CD-5145-4AA5-B4AF-A9C8EE09EB51}" type="pres">
      <dgm:prSet presAssocID="{4859163C-36C5-4348-8B80-42B92FBC98F1}" presName="childText" presStyleLbl="revTx" presStyleIdx="0" presStyleCnt="1">
        <dgm:presLayoutVars>
          <dgm:bulletEnabled val="1"/>
        </dgm:presLayoutVars>
      </dgm:prSet>
      <dgm:spPr/>
    </dgm:pt>
    <dgm:pt modelId="{9128C109-5D02-44BF-B851-22C1F6FEB67C}" type="pres">
      <dgm:prSet presAssocID="{60F70969-8644-413A-B292-EB715ED0AF3E}" presName="parentText" presStyleLbl="node1" presStyleIdx="1" presStyleCnt="3">
        <dgm:presLayoutVars>
          <dgm:chMax val="0"/>
          <dgm:bulletEnabled val="1"/>
        </dgm:presLayoutVars>
      </dgm:prSet>
      <dgm:spPr/>
    </dgm:pt>
    <dgm:pt modelId="{C2B8A76E-FBB5-4B59-9D7A-2D2AD77A9276}" type="pres">
      <dgm:prSet presAssocID="{CD2FB259-EEB8-413E-848C-A80240357F67}" presName="spacer" presStyleCnt="0"/>
      <dgm:spPr/>
    </dgm:pt>
    <dgm:pt modelId="{CC436248-D324-425F-9C2B-AD93B3FEC689}" type="pres">
      <dgm:prSet presAssocID="{8EB1E30E-7672-4317-9636-5B198538D25C}" presName="parentText" presStyleLbl="node1" presStyleIdx="2" presStyleCnt="3">
        <dgm:presLayoutVars>
          <dgm:chMax val="0"/>
          <dgm:bulletEnabled val="1"/>
        </dgm:presLayoutVars>
      </dgm:prSet>
      <dgm:spPr/>
    </dgm:pt>
  </dgm:ptLst>
  <dgm:cxnLst>
    <dgm:cxn modelId="{E4B48613-2DBA-4509-9630-1BAF75393FB5}" srcId="{2A0F3430-B5B4-44C9-8E82-CA45E1386378}" destId="{8EB1E30E-7672-4317-9636-5B198538D25C}" srcOrd="2" destOrd="0" parTransId="{87E20EAC-1060-4CD9-AC2F-7D5881320B68}" sibTransId="{1853DBCB-6A65-427C-889E-7B90819E403C}"/>
    <dgm:cxn modelId="{E27DAB14-9F60-4618-9E14-43DC7CCD1B85}" srcId="{4859163C-36C5-4348-8B80-42B92FBC98F1}" destId="{200E4A58-A369-46D5-9DFA-BD68DB1048EE}" srcOrd="0" destOrd="0" parTransId="{5DD4193E-6478-4812-8B98-ED8F54B69E2D}" sibTransId="{6CD67F39-C0FB-406C-84DA-A2588458FA62}"/>
    <dgm:cxn modelId="{F134FE59-F646-4B5E-BD8B-78692E592917}" type="presOf" srcId="{8EB1E30E-7672-4317-9636-5B198538D25C}" destId="{CC436248-D324-425F-9C2B-AD93B3FEC689}" srcOrd="0" destOrd="0" presId="urn:microsoft.com/office/officeart/2005/8/layout/vList2"/>
    <dgm:cxn modelId="{26E14E5A-2A36-4693-8874-D015B60C06A8}" srcId="{2A0F3430-B5B4-44C9-8E82-CA45E1386378}" destId="{4859163C-36C5-4348-8B80-42B92FBC98F1}" srcOrd="0" destOrd="0" parTransId="{CE0C2000-36F7-41C5-AC19-D53220865A7E}" sibTransId="{F689C368-094A-4CA0-A406-B8881A09A638}"/>
    <dgm:cxn modelId="{A964BF9D-0A70-4341-9724-C6B6A4488B81}" type="presOf" srcId="{200E4A58-A369-46D5-9DFA-BD68DB1048EE}" destId="{9441F6CD-5145-4AA5-B4AF-A9C8EE09EB51}" srcOrd="0" destOrd="0" presId="urn:microsoft.com/office/officeart/2005/8/layout/vList2"/>
    <dgm:cxn modelId="{950478BF-2394-4E79-A572-110C72DE152A}" type="presOf" srcId="{2A0F3430-B5B4-44C9-8E82-CA45E1386378}" destId="{DDF4CDB2-9682-4F2D-BC06-0753E491C372}" srcOrd="0" destOrd="0" presId="urn:microsoft.com/office/officeart/2005/8/layout/vList2"/>
    <dgm:cxn modelId="{25EB36CA-476F-45D1-AEF5-AD8E3F0C4C30}" srcId="{2A0F3430-B5B4-44C9-8E82-CA45E1386378}" destId="{60F70969-8644-413A-B292-EB715ED0AF3E}" srcOrd="1" destOrd="0" parTransId="{B1E0ABE7-B5B8-40A2-8351-6DA6C33A7663}" sibTransId="{CD2FB259-EEB8-413E-848C-A80240357F67}"/>
    <dgm:cxn modelId="{86694ED8-626D-483E-AA19-813E656D77D2}" type="presOf" srcId="{60F70969-8644-413A-B292-EB715ED0AF3E}" destId="{9128C109-5D02-44BF-B851-22C1F6FEB67C}" srcOrd="0" destOrd="0" presId="urn:microsoft.com/office/officeart/2005/8/layout/vList2"/>
    <dgm:cxn modelId="{A3DCC4E1-CB9E-4F61-A55E-3B03168808F6}" type="presOf" srcId="{4859163C-36C5-4348-8B80-42B92FBC98F1}" destId="{13F21EF4-EAC9-412D-865B-AE90754FE8C4}" srcOrd="0" destOrd="0" presId="urn:microsoft.com/office/officeart/2005/8/layout/vList2"/>
    <dgm:cxn modelId="{0832EBAB-D9CB-4858-A7DA-0252B5EC6A43}" type="presParOf" srcId="{DDF4CDB2-9682-4F2D-BC06-0753E491C372}" destId="{13F21EF4-EAC9-412D-865B-AE90754FE8C4}" srcOrd="0" destOrd="0" presId="urn:microsoft.com/office/officeart/2005/8/layout/vList2"/>
    <dgm:cxn modelId="{7BF39C43-9FF6-4FF5-8314-D5A5891A0380}" type="presParOf" srcId="{DDF4CDB2-9682-4F2D-BC06-0753E491C372}" destId="{9441F6CD-5145-4AA5-B4AF-A9C8EE09EB51}" srcOrd="1" destOrd="0" presId="urn:microsoft.com/office/officeart/2005/8/layout/vList2"/>
    <dgm:cxn modelId="{87E163C4-C984-4AD8-BA60-D3A570FF8C6D}" type="presParOf" srcId="{DDF4CDB2-9682-4F2D-BC06-0753E491C372}" destId="{9128C109-5D02-44BF-B851-22C1F6FEB67C}" srcOrd="2" destOrd="0" presId="urn:microsoft.com/office/officeart/2005/8/layout/vList2"/>
    <dgm:cxn modelId="{6D6D2220-FF77-4AF5-B243-56F89CF97254}" type="presParOf" srcId="{DDF4CDB2-9682-4F2D-BC06-0753E491C372}" destId="{C2B8A76E-FBB5-4B59-9D7A-2D2AD77A9276}" srcOrd="3" destOrd="0" presId="urn:microsoft.com/office/officeart/2005/8/layout/vList2"/>
    <dgm:cxn modelId="{D6327845-6291-4976-AE17-E9AE28EB181A}" type="presParOf" srcId="{DDF4CDB2-9682-4F2D-BC06-0753E491C372}" destId="{CC436248-D324-425F-9C2B-AD93B3FEC68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14BEE8-360F-465E-9718-4784C6A6BBE2}"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cs-CZ"/>
        </a:p>
      </dgm:t>
    </dgm:pt>
    <dgm:pt modelId="{B8BE5398-C55F-432C-8B64-BDED50BA01EC}">
      <dgm:prSet phldrT="[Text]"/>
      <dgm:spPr/>
      <dgm:t>
        <a:bodyPr/>
        <a:lstStyle/>
        <a:p>
          <a:r>
            <a:rPr lang="en-US" noProof="0" dirty="0"/>
            <a:t>Theoretical background</a:t>
          </a:r>
        </a:p>
      </dgm:t>
    </dgm:pt>
    <dgm:pt modelId="{30E220C9-D1FA-41EF-917C-7DB7CA6E90C2}" type="parTrans" cxnId="{6481B127-886F-48F1-9BDE-6836719B50ED}">
      <dgm:prSet/>
      <dgm:spPr/>
      <dgm:t>
        <a:bodyPr/>
        <a:lstStyle/>
        <a:p>
          <a:endParaRPr lang="cs-CZ"/>
        </a:p>
      </dgm:t>
    </dgm:pt>
    <dgm:pt modelId="{B65396E4-B256-44FC-A0B9-96767AA58396}" type="sibTrans" cxnId="{6481B127-886F-48F1-9BDE-6836719B50ED}">
      <dgm:prSet/>
      <dgm:spPr/>
      <dgm:t>
        <a:bodyPr/>
        <a:lstStyle/>
        <a:p>
          <a:endParaRPr lang="cs-CZ"/>
        </a:p>
      </dgm:t>
    </dgm:pt>
    <dgm:pt modelId="{873F86E9-F311-4B33-B7CA-6473C550EBB2}">
      <dgm:prSet phldrT="[Text]"/>
      <dgm:spPr/>
      <dgm:t>
        <a:bodyPr/>
        <a:lstStyle/>
        <a:p>
          <a:r>
            <a:rPr lang="en-US" noProof="0" dirty="0"/>
            <a:t>4 diamond model</a:t>
          </a:r>
        </a:p>
      </dgm:t>
    </dgm:pt>
    <dgm:pt modelId="{D0923193-0414-485D-A9E6-AC1E59CCA055}" type="parTrans" cxnId="{2AE19837-A280-4573-B224-45A95965A1A5}">
      <dgm:prSet/>
      <dgm:spPr/>
      <dgm:t>
        <a:bodyPr/>
        <a:lstStyle/>
        <a:p>
          <a:endParaRPr lang="cs-CZ"/>
        </a:p>
      </dgm:t>
    </dgm:pt>
    <dgm:pt modelId="{5F76FBB5-2C2C-47F1-8C2C-1404EA0D8B93}" type="sibTrans" cxnId="{2AE19837-A280-4573-B224-45A95965A1A5}">
      <dgm:prSet/>
      <dgm:spPr/>
      <dgm:t>
        <a:bodyPr/>
        <a:lstStyle/>
        <a:p>
          <a:endParaRPr lang="cs-CZ"/>
        </a:p>
      </dgm:t>
    </dgm:pt>
    <dgm:pt modelId="{AA7152BD-20A3-4346-9587-FC63BADAD482}">
      <dgm:prSet phldrT="[Text]"/>
      <dgm:spPr/>
      <dgm:t>
        <a:bodyPr/>
        <a:lstStyle/>
        <a:p>
          <a:r>
            <a:rPr lang="en-US" noProof="0" dirty="0"/>
            <a:t>Quality of services</a:t>
          </a:r>
        </a:p>
      </dgm:t>
    </dgm:pt>
    <dgm:pt modelId="{8B136BB5-AE3B-40B8-ACBE-1B244BD89257}" type="parTrans" cxnId="{1361E5AB-CA84-4E22-8C1D-267B5F11ADE4}">
      <dgm:prSet/>
      <dgm:spPr/>
      <dgm:t>
        <a:bodyPr/>
        <a:lstStyle/>
        <a:p>
          <a:endParaRPr lang="cs-CZ"/>
        </a:p>
      </dgm:t>
    </dgm:pt>
    <dgm:pt modelId="{F0F89F76-738E-43EC-AFDF-863E3E38099F}" type="sibTrans" cxnId="{1361E5AB-CA84-4E22-8C1D-267B5F11ADE4}">
      <dgm:prSet/>
      <dgm:spPr/>
      <dgm:t>
        <a:bodyPr/>
        <a:lstStyle/>
        <a:p>
          <a:endParaRPr lang="cs-CZ"/>
        </a:p>
      </dgm:t>
    </dgm:pt>
    <dgm:pt modelId="{92D74860-6E34-414B-A379-0254567B20F0}">
      <dgm:prSet phldrT="[Text]"/>
      <dgm:spPr/>
      <dgm:t>
        <a:bodyPr/>
        <a:lstStyle/>
        <a:p>
          <a:r>
            <a:rPr lang="en-US" noProof="0" dirty="0"/>
            <a:t>IBM Bluemix</a:t>
          </a:r>
        </a:p>
      </dgm:t>
    </dgm:pt>
    <dgm:pt modelId="{F4B60117-F60A-4BFC-8250-9F422D454830}" type="parTrans" cxnId="{453FEF18-390C-4090-9500-4018D38F1B6D}">
      <dgm:prSet/>
      <dgm:spPr/>
      <dgm:t>
        <a:bodyPr/>
        <a:lstStyle/>
        <a:p>
          <a:endParaRPr lang="cs-CZ"/>
        </a:p>
      </dgm:t>
    </dgm:pt>
    <dgm:pt modelId="{73CCE17F-2B49-4145-8451-BD7251DBA1FC}" type="sibTrans" cxnId="{453FEF18-390C-4090-9500-4018D38F1B6D}">
      <dgm:prSet/>
      <dgm:spPr/>
      <dgm:t>
        <a:bodyPr/>
        <a:lstStyle/>
        <a:p>
          <a:endParaRPr lang="cs-CZ"/>
        </a:p>
      </dgm:t>
    </dgm:pt>
    <dgm:pt modelId="{D1EE0BD9-2404-46EA-9E9B-128A0006DF7F}">
      <dgm:prSet phldrT="[Text]"/>
      <dgm:spPr/>
      <dgm:t>
        <a:bodyPr/>
        <a:lstStyle/>
        <a:p>
          <a:r>
            <a:rPr lang="en-US" noProof="0" dirty="0"/>
            <a:t>Framework introduction</a:t>
          </a:r>
        </a:p>
      </dgm:t>
    </dgm:pt>
    <dgm:pt modelId="{99B9CA57-FE48-4D58-BD9E-F081BF7B668A}" type="parTrans" cxnId="{9F8CF7E2-7D3F-49E8-93E9-FC2144BFD6EF}">
      <dgm:prSet/>
      <dgm:spPr/>
      <dgm:t>
        <a:bodyPr/>
        <a:lstStyle/>
        <a:p>
          <a:endParaRPr lang="cs-CZ"/>
        </a:p>
      </dgm:t>
    </dgm:pt>
    <dgm:pt modelId="{B5214D4A-08E4-42A1-BFB7-F1702A4EDD9B}" type="sibTrans" cxnId="{9F8CF7E2-7D3F-49E8-93E9-FC2144BFD6EF}">
      <dgm:prSet/>
      <dgm:spPr/>
      <dgm:t>
        <a:bodyPr/>
        <a:lstStyle/>
        <a:p>
          <a:endParaRPr lang="cs-CZ"/>
        </a:p>
      </dgm:t>
    </dgm:pt>
    <dgm:pt modelId="{7D0D44A9-7B60-4708-A693-A3EC0C323033}">
      <dgm:prSet phldrT="[Text]"/>
      <dgm:spPr/>
      <dgm:t>
        <a:bodyPr/>
        <a:lstStyle/>
        <a:p>
          <a:r>
            <a:rPr lang="en-US" noProof="0" dirty="0"/>
            <a:t>Business model</a:t>
          </a:r>
        </a:p>
      </dgm:t>
    </dgm:pt>
    <dgm:pt modelId="{3E991494-5E9C-4DEA-8E55-8481CC95B1D6}" type="parTrans" cxnId="{C339FD55-B217-4A37-ABFA-8125D352DF7C}">
      <dgm:prSet/>
      <dgm:spPr/>
      <dgm:t>
        <a:bodyPr/>
        <a:lstStyle/>
        <a:p>
          <a:endParaRPr lang="cs-CZ"/>
        </a:p>
      </dgm:t>
    </dgm:pt>
    <dgm:pt modelId="{16BC1EB0-EE3E-4E71-A794-9A41380C91F8}" type="sibTrans" cxnId="{C339FD55-B217-4A37-ABFA-8125D352DF7C}">
      <dgm:prSet/>
      <dgm:spPr/>
      <dgm:t>
        <a:bodyPr/>
        <a:lstStyle/>
        <a:p>
          <a:endParaRPr lang="cs-CZ"/>
        </a:p>
      </dgm:t>
    </dgm:pt>
    <dgm:pt modelId="{8151BCE9-8FC8-434E-BCB3-8B717A0B57DC}">
      <dgm:prSet phldrT="[Text]"/>
      <dgm:spPr/>
      <dgm:t>
        <a:bodyPr/>
        <a:lstStyle/>
        <a:p>
          <a:r>
            <a:rPr lang="en-US" noProof="0" dirty="0"/>
            <a:t>Service model and execution</a:t>
          </a:r>
        </a:p>
      </dgm:t>
    </dgm:pt>
    <dgm:pt modelId="{CA8ECA71-0E71-4188-AAEB-107AC02EFC62}" type="parTrans" cxnId="{A775C95D-10C3-4210-BD83-279F8BA5011D}">
      <dgm:prSet/>
      <dgm:spPr/>
      <dgm:t>
        <a:bodyPr/>
        <a:lstStyle/>
        <a:p>
          <a:endParaRPr lang="cs-CZ"/>
        </a:p>
      </dgm:t>
    </dgm:pt>
    <dgm:pt modelId="{9DCC9DC9-26D8-4803-AF7E-FE438BC3D82E}" type="sibTrans" cxnId="{A775C95D-10C3-4210-BD83-279F8BA5011D}">
      <dgm:prSet/>
      <dgm:spPr/>
      <dgm:t>
        <a:bodyPr/>
        <a:lstStyle/>
        <a:p>
          <a:endParaRPr lang="cs-CZ"/>
        </a:p>
      </dgm:t>
    </dgm:pt>
    <dgm:pt modelId="{B4B4F4C4-2606-4C0E-AE12-F3A016967980}">
      <dgm:prSet phldrT="[Text]"/>
      <dgm:spPr/>
      <dgm:t>
        <a:bodyPr/>
        <a:lstStyle/>
        <a:p>
          <a:r>
            <a:rPr lang="en-US" noProof="0" dirty="0"/>
            <a:t>Case studies and examples</a:t>
          </a:r>
        </a:p>
      </dgm:t>
    </dgm:pt>
    <dgm:pt modelId="{D0194B15-4ACD-49F0-8CB4-95DAF11733D8}" type="parTrans" cxnId="{FAB0BB46-A577-42D4-8590-49EE1CBCD069}">
      <dgm:prSet/>
      <dgm:spPr/>
      <dgm:t>
        <a:bodyPr/>
        <a:lstStyle/>
        <a:p>
          <a:endParaRPr lang="cs-CZ"/>
        </a:p>
      </dgm:t>
    </dgm:pt>
    <dgm:pt modelId="{2562816F-2641-4961-84B5-59CFB9A33615}" type="sibTrans" cxnId="{FAB0BB46-A577-42D4-8590-49EE1CBCD069}">
      <dgm:prSet/>
      <dgm:spPr/>
      <dgm:t>
        <a:bodyPr/>
        <a:lstStyle/>
        <a:p>
          <a:endParaRPr lang="cs-CZ"/>
        </a:p>
      </dgm:t>
    </dgm:pt>
    <dgm:pt modelId="{40C1A72B-CC59-4393-BCDA-1485CCCF9FC6}">
      <dgm:prSet phldrT="[Text]"/>
      <dgm:spPr/>
      <dgm:t>
        <a:bodyPr/>
        <a:lstStyle/>
        <a:p>
          <a:r>
            <a:rPr lang="en-US" noProof="0" dirty="0"/>
            <a:t>Canvas</a:t>
          </a:r>
        </a:p>
      </dgm:t>
    </dgm:pt>
    <dgm:pt modelId="{E069D0F8-07CA-4FC7-B2E7-431BC47CEABD}" type="parTrans" cxnId="{37462AB0-32BA-4A4B-9370-721A575F985A}">
      <dgm:prSet/>
      <dgm:spPr/>
      <dgm:t>
        <a:bodyPr/>
        <a:lstStyle/>
        <a:p>
          <a:endParaRPr lang="cs-CZ"/>
        </a:p>
      </dgm:t>
    </dgm:pt>
    <dgm:pt modelId="{039A997D-783E-40FB-8941-28CEEBABA246}" type="sibTrans" cxnId="{37462AB0-32BA-4A4B-9370-721A575F985A}">
      <dgm:prSet/>
      <dgm:spPr/>
      <dgm:t>
        <a:bodyPr/>
        <a:lstStyle/>
        <a:p>
          <a:endParaRPr lang="cs-CZ"/>
        </a:p>
      </dgm:t>
    </dgm:pt>
    <dgm:pt modelId="{CDC8D253-61C9-4CFF-8040-A7FC2927CCB4}">
      <dgm:prSet phldrT="[Text]"/>
      <dgm:spPr/>
      <dgm:t>
        <a:bodyPr/>
        <a:lstStyle/>
        <a:p>
          <a:r>
            <a:rPr lang="en-US" noProof="0" dirty="0"/>
            <a:t>Lean canvas</a:t>
          </a:r>
        </a:p>
      </dgm:t>
    </dgm:pt>
    <dgm:pt modelId="{DFC768D5-2064-4CBE-843A-4FD3DB43C12A}" type="parTrans" cxnId="{6D86622A-6DA0-4958-91BD-DBCAC26878ED}">
      <dgm:prSet/>
      <dgm:spPr/>
      <dgm:t>
        <a:bodyPr/>
        <a:lstStyle/>
        <a:p>
          <a:endParaRPr lang="cs-CZ"/>
        </a:p>
      </dgm:t>
    </dgm:pt>
    <dgm:pt modelId="{30F2A533-09F3-4A26-9D81-97AFD948B75A}" type="sibTrans" cxnId="{6D86622A-6DA0-4958-91BD-DBCAC26878ED}">
      <dgm:prSet/>
      <dgm:spPr/>
      <dgm:t>
        <a:bodyPr/>
        <a:lstStyle/>
        <a:p>
          <a:endParaRPr lang="cs-CZ"/>
        </a:p>
      </dgm:t>
    </dgm:pt>
    <dgm:pt modelId="{8D760B2B-2332-45AF-B9B9-F706BCEF51F8}">
      <dgm:prSet phldrT="[Text]"/>
      <dgm:spPr/>
      <dgm:t>
        <a:bodyPr/>
        <a:lstStyle/>
        <a:p>
          <a:r>
            <a:rPr lang="en-US" noProof="0" dirty="0"/>
            <a:t>Smart Services</a:t>
          </a:r>
        </a:p>
      </dgm:t>
    </dgm:pt>
    <dgm:pt modelId="{6DF1E142-1A8A-4979-972F-252579C03BC0}" type="parTrans" cxnId="{6DAFBD8A-C105-4F77-BAC3-B938A323556E}">
      <dgm:prSet/>
      <dgm:spPr/>
      <dgm:t>
        <a:bodyPr/>
        <a:lstStyle/>
        <a:p>
          <a:endParaRPr lang="cs-CZ"/>
        </a:p>
      </dgm:t>
    </dgm:pt>
    <dgm:pt modelId="{F7EBF743-164C-446B-B3FF-8D423E0ACC20}" type="sibTrans" cxnId="{6DAFBD8A-C105-4F77-BAC3-B938A323556E}">
      <dgm:prSet/>
      <dgm:spPr/>
      <dgm:t>
        <a:bodyPr/>
        <a:lstStyle/>
        <a:p>
          <a:endParaRPr lang="cs-CZ"/>
        </a:p>
      </dgm:t>
    </dgm:pt>
    <dgm:pt modelId="{92AB4494-D27B-4A9B-9E42-CB681750E7AB}">
      <dgm:prSet phldrT="[Text]"/>
      <dgm:spPr/>
      <dgm:t>
        <a:bodyPr/>
        <a:lstStyle/>
        <a:p>
          <a:r>
            <a:rPr lang="en-US" noProof="0" dirty="0"/>
            <a:t>Service complexity</a:t>
          </a:r>
        </a:p>
      </dgm:t>
    </dgm:pt>
    <dgm:pt modelId="{5C027AB6-1D24-4459-A2CF-ADC9296589CD}" type="parTrans" cxnId="{DA35AD39-EB7C-4529-B0E2-67E7F833AA54}">
      <dgm:prSet/>
      <dgm:spPr/>
      <dgm:t>
        <a:bodyPr/>
        <a:lstStyle/>
        <a:p>
          <a:endParaRPr lang="cs-CZ"/>
        </a:p>
      </dgm:t>
    </dgm:pt>
    <dgm:pt modelId="{74CE3F45-973D-4167-B7FE-76D9A28306BA}" type="sibTrans" cxnId="{DA35AD39-EB7C-4529-B0E2-67E7F833AA54}">
      <dgm:prSet/>
      <dgm:spPr/>
      <dgm:t>
        <a:bodyPr/>
        <a:lstStyle/>
        <a:p>
          <a:endParaRPr lang="cs-CZ"/>
        </a:p>
      </dgm:t>
    </dgm:pt>
    <dgm:pt modelId="{A780557F-6456-402F-90AC-D47176B7106D}">
      <dgm:prSet phldrT="[Text]"/>
      <dgm:spPr/>
      <dgm:t>
        <a:bodyPr/>
        <a:lstStyle/>
        <a:p>
          <a:r>
            <a:rPr lang="cs-CZ" noProof="0" dirty="0" err="1"/>
            <a:t>Social</a:t>
          </a:r>
          <a:r>
            <a:rPr lang="cs-CZ" noProof="0" dirty="0"/>
            <a:t> </a:t>
          </a:r>
          <a:r>
            <a:rPr lang="cs-CZ" noProof="0" dirty="0" err="1"/>
            <a:t>informatics</a:t>
          </a:r>
          <a:endParaRPr lang="en-US" noProof="0" dirty="0"/>
        </a:p>
      </dgm:t>
    </dgm:pt>
    <dgm:pt modelId="{9066113F-567B-4CA1-9950-58D12FE1E71B}" type="parTrans" cxnId="{6DA818D8-D05D-4E0E-8AD4-CC2F3173DCB1}">
      <dgm:prSet/>
      <dgm:spPr/>
    </dgm:pt>
    <dgm:pt modelId="{DD5EF7CC-101D-4D7E-8A73-B5F7B259BCF8}" type="sibTrans" cxnId="{6DA818D8-D05D-4E0E-8AD4-CC2F3173DCB1}">
      <dgm:prSet/>
      <dgm:spPr/>
    </dgm:pt>
    <dgm:pt modelId="{0F865F23-61B7-450D-9EAF-EE521256829E}" type="pres">
      <dgm:prSet presAssocID="{8F14BEE8-360F-465E-9718-4784C6A6BBE2}" presName="layout" presStyleCnt="0">
        <dgm:presLayoutVars>
          <dgm:chMax/>
          <dgm:chPref/>
          <dgm:dir/>
          <dgm:resizeHandles/>
        </dgm:presLayoutVars>
      </dgm:prSet>
      <dgm:spPr/>
    </dgm:pt>
    <dgm:pt modelId="{176B87E1-6239-4243-9F0D-D100338DCFDC}" type="pres">
      <dgm:prSet presAssocID="{B8BE5398-C55F-432C-8B64-BDED50BA01EC}" presName="root" presStyleCnt="0">
        <dgm:presLayoutVars>
          <dgm:chMax/>
          <dgm:chPref/>
        </dgm:presLayoutVars>
      </dgm:prSet>
      <dgm:spPr/>
    </dgm:pt>
    <dgm:pt modelId="{4F8E26F8-7A8F-46BF-B88C-A6B68FA8D4E2}" type="pres">
      <dgm:prSet presAssocID="{B8BE5398-C55F-432C-8B64-BDED50BA01EC}" presName="rootComposite" presStyleCnt="0">
        <dgm:presLayoutVars/>
      </dgm:prSet>
      <dgm:spPr/>
    </dgm:pt>
    <dgm:pt modelId="{B90A2498-9B56-4A5E-9706-221A1A358522}" type="pres">
      <dgm:prSet presAssocID="{B8BE5398-C55F-432C-8B64-BDED50BA01EC}" presName="ParentAccent" presStyleLbl="alignNode1" presStyleIdx="0" presStyleCnt="3"/>
      <dgm:spPr/>
    </dgm:pt>
    <dgm:pt modelId="{FCEBBC23-09F9-48BE-B1F0-216800E4721B}" type="pres">
      <dgm:prSet presAssocID="{B8BE5398-C55F-432C-8B64-BDED50BA01EC}" presName="ParentSmallAccent" presStyleLbl="fgAcc1" presStyleIdx="0" presStyleCnt="3"/>
      <dgm:spPr/>
    </dgm:pt>
    <dgm:pt modelId="{01DBC471-EE73-4C51-B9DE-35DB8E9081AB}" type="pres">
      <dgm:prSet presAssocID="{B8BE5398-C55F-432C-8B64-BDED50BA01EC}" presName="Parent" presStyleLbl="revTx" presStyleIdx="0" presStyleCnt="13">
        <dgm:presLayoutVars>
          <dgm:chMax/>
          <dgm:chPref val="4"/>
          <dgm:bulletEnabled val="1"/>
        </dgm:presLayoutVars>
      </dgm:prSet>
      <dgm:spPr/>
    </dgm:pt>
    <dgm:pt modelId="{815271A3-B200-4011-B33A-F1DE48BF2773}" type="pres">
      <dgm:prSet presAssocID="{B8BE5398-C55F-432C-8B64-BDED50BA01EC}" presName="childShape" presStyleCnt="0">
        <dgm:presLayoutVars>
          <dgm:chMax val="0"/>
          <dgm:chPref val="0"/>
        </dgm:presLayoutVars>
      </dgm:prSet>
      <dgm:spPr/>
    </dgm:pt>
    <dgm:pt modelId="{56A20998-FBEB-4361-9513-CC24FCCA6D1F}" type="pres">
      <dgm:prSet presAssocID="{92AB4494-D27B-4A9B-9E42-CB681750E7AB}" presName="childComposite" presStyleCnt="0">
        <dgm:presLayoutVars>
          <dgm:chMax val="0"/>
          <dgm:chPref val="0"/>
        </dgm:presLayoutVars>
      </dgm:prSet>
      <dgm:spPr/>
    </dgm:pt>
    <dgm:pt modelId="{46136BDD-8DD2-46D1-B1C2-2F102162AADA}" type="pres">
      <dgm:prSet presAssocID="{92AB4494-D27B-4A9B-9E42-CB681750E7AB}" presName="ChildAccent" presStyleLbl="solidFgAcc1" presStyleIdx="0" presStyleCnt="10"/>
      <dgm:spPr/>
    </dgm:pt>
    <dgm:pt modelId="{BA182552-2B0C-4936-814E-AF1A5E047C10}" type="pres">
      <dgm:prSet presAssocID="{92AB4494-D27B-4A9B-9E42-CB681750E7AB}" presName="Child" presStyleLbl="revTx" presStyleIdx="1" presStyleCnt="13">
        <dgm:presLayoutVars>
          <dgm:chMax val="0"/>
          <dgm:chPref val="0"/>
          <dgm:bulletEnabled val="1"/>
        </dgm:presLayoutVars>
      </dgm:prSet>
      <dgm:spPr/>
    </dgm:pt>
    <dgm:pt modelId="{41C69679-683E-44E3-A40D-6A81AF5AEDB0}" type="pres">
      <dgm:prSet presAssocID="{873F86E9-F311-4B33-B7CA-6473C550EBB2}" presName="childComposite" presStyleCnt="0">
        <dgm:presLayoutVars>
          <dgm:chMax val="0"/>
          <dgm:chPref val="0"/>
        </dgm:presLayoutVars>
      </dgm:prSet>
      <dgm:spPr/>
    </dgm:pt>
    <dgm:pt modelId="{A7A91728-1401-42C7-A696-F9A1FA55FACB}" type="pres">
      <dgm:prSet presAssocID="{873F86E9-F311-4B33-B7CA-6473C550EBB2}" presName="ChildAccent" presStyleLbl="solidFgAcc1" presStyleIdx="1" presStyleCnt="10"/>
      <dgm:spPr/>
    </dgm:pt>
    <dgm:pt modelId="{0FE888C1-2B7F-43F4-B837-0892F60BDAD7}" type="pres">
      <dgm:prSet presAssocID="{873F86E9-F311-4B33-B7CA-6473C550EBB2}" presName="Child" presStyleLbl="revTx" presStyleIdx="2" presStyleCnt="13">
        <dgm:presLayoutVars>
          <dgm:chMax val="0"/>
          <dgm:chPref val="0"/>
          <dgm:bulletEnabled val="1"/>
        </dgm:presLayoutVars>
      </dgm:prSet>
      <dgm:spPr/>
    </dgm:pt>
    <dgm:pt modelId="{04E04491-FBF4-42EA-824E-F46E5A8EF509}" type="pres">
      <dgm:prSet presAssocID="{AA7152BD-20A3-4346-9587-FC63BADAD482}" presName="childComposite" presStyleCnt="0">
        <dgm:presLayoutVars>
          <dgm:chMax val="0"/>
          <dgm:chPref val="0"/>
        </dgm:presLayoutVars>
      </dgm:prSet>
      <dgm:spPr/>
    </dgm:pt>
    <dgm:pt modelId="{F4EB4630-1BD6-4AD0-93EE-A40373001AFB}" type="pres">
      <dgm:prSet presAssocID="{AA7152BD-20A3-4346-9587-FC63BADAD482}" presName="ChildAccent" presStyleLbl="solidFgAcc1" presStyleIdx="2" presStyleCnt="10"/>
      <dgm:spPr/>
    </dgm:pt>
    <dgm:pt modelId="{C9AAF95F-01FD-46E2-9D38-8015CFAC4922}" type="pres">
      <dgm:prSet presAssocID="{AA7152BD-20A3-4346-9587-FC63BADAD482}" presName="Child" presStyleLbl="revTx" presStyleIdx="3" presStyleCnt="13">
        <dgm:presLayoutVars>
          <dgm:chMax val="0"/>
          <dgm:chPref val="0"/>
          <dgm:bulletEnabled val="1"/>
        </dgm:presLayoutVars>
      </dgm:prSet>
      <dgm:spPr/>
    </dgm:pt>
    <dgm:pt modelId="{33D77BF7-1CFE-49D0-91B4-8C6D51859ED7}" type="pres">
      <dgm:prSet presAssocID="{A780557F-6456-402F-90AC-D47176B7106D}" presName="childComposite" presStyleCnt="0">
        <dgm:presLayoutVars>
          <dgm:chMax val="0"/>
          <dgm:chPref val="0"/>
        </dgm:presLayoutVars>
      </dgm:prSet>
      <dgm:spPr/>
    </dgm:pt>
    <dgm:pt modelId="{A5A812C6-B9BE-4151-B13D-43A1CB76A27A}" type="pres">
      <dgm:prSet presAssocID="{A780557F-6456-402F-90AC-D47176B7106D}" presName="ChildAccent" presStyleLbl="solidFgAcc1" presStyleIdx="3" presStyleCnt="10"/>
      <dgm:spPr/>
    </dgm:pt>
    <dgm:pt modelId="{BCB9D5EE-E07B-4D0F-BCA7-80CCB23D13C4}" type="pres">
      <dgm:prSet presAssocID="{A780557F-6456-402F-90AC-D47176B7106D}" presName="Child" presStyleLbl="revTx" presStyleIdx="4" presStyleCnt="13">
        <dgm:presLayoutVars>
          <dgm:chMax val="0"/>
          <dgm:chPref val="0"/>
          <dgm:bulletEnabled val="1"/>
        </dgm:presLayoutVars>
      </dgm:prSet>
      <dgm:spPr/>
    </dgm:pt>
    <dgm:pt modelId="{5428EE18-6DF8-460D-88DF-BEF6AAE33C2C}" type="pres">
      <dgm:prSet presAssocID="{92D74860-6E34-414B-A379-0254567B20F0}" presName="root" presStyleCnt="0">
        <dgm:presLayoutVars>
          <dgm:chMax/>
          <dgm:chPref/>
        </dgm:presLayoutVars>
      </dgm:prSet>
      <dgm:spPr/>
    </dgm:pt>
    <dgm:pt modelId="{1DD1AC22-AFE4-4570-B382-972763F38533}" type="pres">
      <dgm:prSet presAssocID="{92D74860-6E34-414B-A379-0254567B20F0}" presName="rootComposite" presStyleCnt="0">
        <dgm:presLayoutVars/>
      </dgm:prSet>
      <dgm:spPr/>
    </dgm:pt>
    <dgm:pt modelId="{CFD66155-0CD3-4B4B-AD9B-51928B1B5965}" type="pres">
      <dgm:prSet presAssocID="{92D74860-6E34-414B-A379-0254567B20F0}" presName="ParentAccent" presStyleLbl="alignNode1" presStyleIdx="1" presStyleCnt="3"/>
      <dgm:spPr/>
    </dgm:pt>
    <dgm:pt modelId="{3F2332D7-6EEE-4A16-9430-FD6FBF6B2EFD}" type="pres">
      <dgm:prSet presAssocID="{92D74860-6E34-414B-A379-0254567B20F0}" presName="ParentSmallAccent" presStyleLbl="fgAcc1" presStyleIdx="1" presStyleCnt="3"/>
      <dgm:spPr/>
    </dgm:pt>
    <dgm:pt modelId="{645CB2B7-B6F4-4CA2-9D1B-34FE567D30C2}" type="pres">
      <dgm:prSet presAssocID="{92D74860-6E34-414B-A379-0254567B20F0}" presName="Parent" presStyleLbl="revTx" presStyleIdx="5" presStyleCnt="13">
        <dgm:presLayoutVars>
          <dgm:chMax/>
          <dgm:chPref val="4"/>
          <dgm:bulletEnabled val="1"/>
        </dgm:presLayoutVars>
      </dgm:prSet>
      <dgm:spPr/>
    </dgm:pt>
    <dgm:pt modelId="{B2C56EE3-8408-4666-8858-952E02E76EBE}" type="pres">
      <dgm:prSet presAssocID="{92D74860-6E34-414B-A379-0254567B20F0}" presName="childShape" presStyleCnt="0">
        <dgm:presLayoutVars>
          <dgm:chMax val="0"/>
          <dgm:chPref val="0"/>
        </dgm:presLayoutVars>
      </dgm:prSet>
      <dgm:spPr/>
    </dgm:pt>
    <dgm:pt modelId="{574C27BF-A61B-4F18-81D2-B51488DA5C63}" type="pres">
      <dgm:prSet presAssocID="{D1EE0BD9-2404-46EA-9E9B-128A0006DF7F}" presName="childComposite" presStyleCnt="0">
        <dgm:presLayoutVars>
          <dgm:chMax val="0"/>
          <dgm:chPref val="0"/>
        </dgm:presLayoutVars>
      </dgm:prSet>
      <dgm:spPr/>
    </dgm:pt>
    <dgm:pt modelId="{806D640F-A4DC-451E-A941-1CD3A8318F68}" type="pres">
      <dgm:prSet presAssocID="{D1EE0BD9-2404-46EA-9E9B-128A0006DF7F}" presName="ChildAccent" presStyleLbl="solidFgAcc1" presStyleIdx="4" presStyleCnt="10"/>
      <dgm:spPr/>
    </dgm:pt>
    <dgm:pt modelId="{E0DDAFB0-89E7-40BE-B93E-712B003B5F61}" type="pres">
      <dgm:prSet presAssocID="{D1EE0BD9-2404-46EA-9E9B-128A0006DF7F}" presName="Child" presStyleLbl="revTx" presStyleIdx="6" presStyleCnt="13">
        <dgm:presLayoutVars>
          <dgm:chMax val="0"/>
          <dgm:chPref val="0"/>
          <dgm:bulletEnabled val="1"/>
        </dgm:presLayoutVars>
      </dgm:prSet>
      <dgm:spPr/>
    </dgm:pt>
    <dgm:pt modelId="{92420A9C-485E-49AC-A1DE-5A314E177889}" type="pres">
      <dgm:prSet presAssocID="{8151BCE9-8FC8-434E-BCB3-8B717A0B57DC}" presName="childComposite" presStyleCnt="0">
        <dgm:presLayoutVars>
          <dgm:chMax val="0"/>
          <dgm:chPref val="0"/>
        </dgm:presLayoutVars>
      </dgm:prSet>
      <dgm:spPr/>
    </dgm:pt>
    <dgm:pt modelId="{0A0E154E-F66C-4DB7-840F-671D87C4A48F}" type="pres">
      <dgm:prSet presAssocID="{8151BCE9-8FC8-434E-BCB3-8B717A0B57DC}" presName="ChildAccent" presStyleLbl="solidFgAcc1" presStyleIdx="5" presStyleCnt="10"/>
      <dgm:spPr/>
    </dgm:pt>
    <dgm:pt modelId="{9473A4FF-CB68-4057-872B-0F44285EC87C}" type="pres">
      <dgm:prSet presAssocID="{8151BCE9-8FC8-434E-BCB3-8B717A0B57DC}" presName="Child" presStyleLbl="revTx" presStyleIdx="7" presStyleCnt="13">
        <dgm:presLayoutVars>
          <dgm:chMax val="0"/>
          <dgm:chPref val="0"/>
          <dgm:bulletEnabled val="1"/>
        </dgm:presLayoutVars>
      </dgm:prSet>
      <dgm:spPr/>
    </dgm:pt>
    <dgm:pt modelId="{DF8210DA-CC0E-4D96-8733-A8BEDAFAA877}" type="pres">
      <dgm:prSet presAssocID="{B4B4F4C4-2606-4C0E-AE12-F3A016967980}" presName="childComposite" presStyleCnt="0">
        <dgm:presLayoutVars>
          <dgm:chMax val="0"/>
          <dgm:chPref val="0"/>
        </dgm:presLayoutVars>
      </dgm:prSet>
      <dgm:spPr/>
    </dgm:pt>
    <dgm:pt modelId="{7C80213A-723B-49AA-A3DD-6C54B5C78F0C}" type="pres">
      <dgm:prSet presAssocID="{B4B4F4C4-2606-4C0E-AE12-F3A016967980}" presName="ChildAccent" presStyleLbl="solidFgAcc1" presStyleIdx="6" presStyleCnt="10"/>
      <dgm:spPr/>
    </dgm:pt>
    <dgm:pt modelId="{12D44363-30B7-493A-8830-50112CCDB447}" type="pres">
      <dgm:prSet presAssocID="{B4B4F4C4-2606-4C0E-AE12-F3A016967980}" presName="Child" presStyleLbl="revTx" presStyleIdx="8" presStyleCnt="13">
        <dgm:presLayoutVars>
          <dgm:chMax val="0"/>
          <dgm:chPref val="0"/>
          <dgm:bulletEnabled val="1"/>
        </dgm:presLayoutVars>
      </dgm:prSet>
      <dgm:spPr/>
    </dgm:pt>
    <dgm:pt modelId="{529BA24F-1A73-4F4E-9EF0-4E1BD9A6054A}" type="pres">
      <dgm:prSet presAssocID="{7D0D44A9-7B60-4708-A693-A3EC0C323033}" presName="root" presStyleCnt="0">
        <dgm:presLayoutVars>
          <dgm:chMax/>
          <dgm:chPref/>
        </dgm:presLayoutVars>
      </dgm:prSet>
      <dgm:spPr/>
    </dgm:pt>
    <dgm:pt modelId="{C5576E6E-4716-4C94-BB86-0E2D930C3BF0}" type="pres">
      <dgm:prSet presAssocID="{7D0D44A9-7B60-4708-A693-A3EC0C323033}" presName="rootComposite" presStyleCnt="0">
        <dgm:presLayoutVars/>
      </dgm:prSet>
      <dgm:spPr/>
    </dgm:pt>
    <dgm:pt modelId="{B73F4D4A-42F1-43BC-B172-4705FF43DAF0}" type="pres">
      <dgm:prSet presAssocID="{7D0D44A9-7B60-4708-A693-A3EC0C323033}" presName="ParentAccent" presStyleLbl="alignNode1" presStyleIdx="2" presStyleCnt="3"/>
      <dgm:spPr/>
    </dgm:pt>
    <dgm:pt modelId="{CB93880D-50EE-4AE2-81C0-ACB04B6E4F9A}" type="pres">
      <dgm:prSet presAssocID="{7D0D44A9-7B60-4708-A693-A3EC0C323033}" presName="ParentSmallAccent" presStyleLbl="fgAcc1" presStyleIdx="2" presStyleCnt="3"/>
      <dgm:spPr/>
    </dgm:pt>
    <dgm:pt modelId="{B557C55C-F194-458B-B60D-A66B6B74837C}" type="pres">
      <dgm:prSet presAssocID="{7D0D44A9-7B60-4708-A693-A3EC0C323033}" presName="Parent" presStyleLbl="revTx" presStyleIdx="9" presStyleCnt="13">
        <dgm:presLayoutVars>
          <dgm:chMax/>
          <dgm:chPref val="4"/>
          <dgm:bulletEnabled val="1"/>
        </dgm:presLayoutVars>
      </dgm:prSet>
      <dgm:spPr/>
    </dgm:pt>
    <dgm:pt modelId="{90E317C7-3EC6-40C1-B999-D9B49C3ECCCA}" type="pres">
      <dgm:prSet presAssocID="{7D0D44A9-7B60-4708-A693-A3EC0C323033}" presName="childShape" presStyleCnt="0">
        <dgm:presLayoutVars>
          <dgm:chMax val="0"/>
          <dgm:chPref val="0"/>
        </dgm:presLayoutVars>
      </dgm:prSet>
      <dgm:spPr/>
    </dgm:pt>
    <dgm:pt modelId="{29C7A368-AC20-4FB6-AE85-1F5A1BB03BA0}" type="pres">
      <dgm:prSet presAssocID="{40C1A72B-CC59-4393-BCDA-1485CCCF9FC6}" presName="childComposite" presStyleCnt="0">
        <dgm:presLayoutVars>
          <dgm:chMax val="0"/>
          <dgm:chPref val="0"/>
        </dgm:presLayoutVars>
      </dgm:prSet>
      <dgm:spPr/>
    </dgm:pt>
    <dgm:pt modelId="{212EA65F-9C1C-48FA-996F-9F7A0A3E3C7A}" type="pres">
      <dgm:prSet presAssocID="{40C1A72B-CC59-4393-BCDA-1485CCCF9FC6}" presName="ChildAccent" presStyleLbl="solidFgAcc1" presStyleIdx="7" presStyleCnt="10"/>
      <dgm:spPr/>
    </dgm:pt>
    <dgm:pt modelId="{F1CD70FB-A0BC-4CA8-9DFA-A40DE836ACCD}" type="pres">
      <dgm:prSet presAssocID="{40C1A72B-CC59-4393-BCDA-1485CCCF9FC6}" presName="Child" presStyleLbl="revTx" presStyleIdx="10" presStyleCnt="13">
        <dgm:presLayoutVars>
          <dgm:chMax val="0"/>
          <dgm:chPref val="0"/>
          <dgm:bulletEnabled val="1"/>
        </dgm:presLayoutVars>
      </dgm:prSet>
      <dgm:spPr/>
    </dgm:pt>
    <dgm:pt modelId="{99624172-1948-4B88-A94C-8F2037243BCA}" type="pres">
      <dgm:prSet presAssocID="{CDC8D253-61C9-4CFF-8040-A7FC2927CCB4}" presName="childComposite" presStyleCnt="0">
        <dgm:presLayoutVars>
          <dgm:chMax val="0"/>
          <dgm:chPref val="0"/>
        </dgm:presLayoutVars>
      </dgm:prSet>
      <dgm:spPr/>
    </dgm:pt>
    <dgm:pt modelId="{7974A01D-C340-4246-B84E-D9838BDC22A2}" type="pres">
      <dgm:prSet presAssocID="{CDC8D253-61C9-4CFF-8040-A7FC2927CCB4}" presName="ChildAccent" presStyleLbl="solidFgAcc1" presStyleIdx="8" presStyleCnt="10"/>
      <dgm:spPr/>
    </dgm:pt>
    <dgm:pt modelId="{08BF2A3C-F50A-43C4-913C-033D650D9557}" type="pres">
      <dgm:prSet presAssocID="{CDC8D253-61C9-4CFF-8040-A7FC2927CCB4}" presName="Child" presStyleLbl="revTx" presStyleIdx="11" presStyleCnt="13">
        <dgm:presLayoutVars>
          <dgm:chMax val="0"/>
          <dgm:chPref val="0"/>
          <dgm:bulletEnabled val="1"/>
        </dgm:presLayoutVars>
      </dgm:prSet>
      <dgm:spPr/>
    </dgm:pt>
    <dgm:pt modelId="{FA9BC7B1-411F-4E22-B7E1-A7149A787E2F}" type="pres">
      <dgm:prSet presAssocID="{8D760B2B-2332-45AF-B9B9-F706BCEF51F8}" presName="childComposite" presStyleCnt="0">
        <dgm:presLayoutVars>
          <dgm:chMax val="0"/>
          <dgm:chPref val="0"/>
        </dgm:presLayoutVars>
      </dgm:prSet>
      <dgm:spPr/>
    </dgm:pt>
    <dgm:pt modelId="{07C55ACB-3C82-41CA-9FD5-2AC7D6D7480D}" type="pres">
      <dgm:prSet presAssocID="{8D760B2B-2332-45AF-B9B9-F706BCEF51F8}" presName="ChildAccent" presStyleLbl="solidFgAcc1" presStyleIdx="9" presStyleCnt="10"/>
      <dgm:spPr/>
    </dgm:pt>
    <dgm:pt modelId="{0A9B71E8-4873-4B30-9971-F2CE39DF8FD0}" type="pres">
      <dgm:prSet presAssocID="{8D760B2B-2332-45AF-B9B9-F706BCEF51F8}" presName="Child" presStyleLbl="revTx" presStyleIdx="12" presStyleCnt="13">
        <dgm:presLayoutVars>
          <dgm:chMax val="0"/>
          <dgm:chPref val="0"/>
          <dgm:bulletEnabled val="1"/>
        </dgm:presLayoutVars>
      </dgm:prSet>
      <dgm:spPr/>
    </dgm:pt>
  </dgm:ptLst>
  <dgm:cxnLst>
    <dgm:cxn modelId="{453FEF18-390C-4090-9500-4018D38F1B6D}" srcId="{8F14BEE8-360F-465E-9718-4784C6A6BBE2}" destId="{92D74860-6E34-414B-A379-0254567B20F0}" srcOrd="1" destOrd="0" parTransId="{F4B60117-F60A-4BFC-8250-9F422D454830}" sibTransId="{73CCE17F-2B49-4145-8451-BD7251DBA1FC}"/>
    <dgm:cxn modelId="{6481B127-886F-48F1-9BDE-6836719B50ED}" srcId="{8F14BEE8-360F-465E-9718-4784C6A6BBE2}" destId="{B8BE5398-C55F-432C-8B64-BDED50BA01EC}" srcOrd="0" destOrd="0" parTransId="{30E220C9-D1FA-41EF-917C-7DB7CA6E90C2}" sibTransId="{B65396E4-B256-44FC-A0B9-96767AA58396}"/>
    <dgm:cxn modelId="{6D86622A-6DA0-4958-91BD-DBCAC26878ED}" srcId="{7D0D44A9-7B60-4708-A693-A3EC0C323033}" destId="{CDC8D253-61C9-4CFF-8040-A7FC2927CCB4}" srcOrd="1" destOrd="0" parTransId="{DFC768D5-2064-4CBE-843A-4FD3DB43C12A}" sibTransId="{30F2A533-09F3-4A26-9D81-97AFD948B75A}"/>
    <dgm:cxn modelId="{C007BD2E-6C61-47C5-8F9F-A5BDF9F9CADD}" type="presOf" srcId="{873F86E9-F311-4B33-B7CA-6473C550EBB2}" destId="{0FE888C1-2B7F-43F4-B837-0892F60BDAD7}" srcOrd="0" destOrd="0" presId="urn:microsoft.com/office/officeart/2008/layout/SquareAccentList"/>
    <dgm:cxn modelId="{3699BF33-2A44-4EB8-A0E4-4224DC27843D}" type="presOf" srcId="{8D760B2B-2332-45AF-B9B9-F706BCEF51F8}" destId="{0A9B71E8-4873-4B30-9971-F2CE39DF8FD0}" srcOrd="0" destOrd="0" presId="urn:microsoft.com/office/officeart/2008/layout/SquareAccentList"/>
    <dgm:cxn modelId="{2AE19837-A280-4573-B224-45A95965A1A5}" srcId="{B8BE5398-C55F-432C-8B64-BDED50BA01EC}" destId="{873F86E9-F311-4B33-B7CA-6473C550EBB2}" srcOrd="1" destOrd="0" parTransId="{D0923193-0414-485D-A9E6-AC1E59CCA055}" sibTransId="{5F76FBB5-2C2C-47F1-8C2C-1404EA0D8B93}"/>
    <dgm:cxn modelId="{DA35AD39-EB7C-4529-B0E2-67E7F833AA54}" srcId="{B8BE5398-C55F-432C-8B64-BDED50BA01EC}" destId="{92AB4494-D27B-4A9B-9E42-CB681750E7AB}" srcOrd="0" destOrd="0" parTransId="{5C027AB6-1D24-4459-A2CF-ADC9296589CD}" sibTransId="{74CE3F45-973D-4167-B7FE-76D9A28306BA}"/>
    <dgm:cxn modelId="{A775C95D-10C3-4210-BD83-279F8BA5011D}" srcId="{92D74860-6E34-414B-A379-0254567B20F0}" destId="{8151BCE9-8FC8-434E-BCB3-8B717A0B57DC}" srcOrd="1" destOrd="0" parTransId="{CA8ECA71-0E71-4188-AAEB-107AC02EFC62}" sibTransId="{9DCC9DC9-26D8-4803-AF7E-FE438BC3D82E}"/>
    <dgm:cxn modelId="{ED77055E-D210-4F30-9195-6F225CF33DA5}" type="presOf" srcId="{CDC8D253-61C9-4CFF-8040-A7FC2927CCB4}" destId="{08BF2A3C-F50A-43C4-913C-033D650D9557}" srcOrd="0" destOrd="0" presId="urn:microsoft.com/office/officeart/2008/layout/SquareAccentList"/>
    <dgm:cxn modelId="{41234344-AA4E-4732-A20A-CD300355CA49}" type="presOf" srcId="{AA7152BD-20A3-4346-9587-FC63BADAD482}" destId="{C9AAF95F-01FD-46E2-9D38-8015CFAC4922}" srcOrd="0" destOrd="0" presId="urn:microsoft.com/office/officeart/2008/layout/SquareAccentList"/>
    <dgm:cxn modelId="{FAB0BB46-A577-42D4-8590-49EE1CBCD069}" srcId="{92D74860-6E34-414B-A379-0254567B20F0}" destId="{B4B4F4C4-2606-4C0E-AE12-F3A016967980}" srcOrd="2" destOrd="0" parTransId="{D0194B15-4ACD-49F0-8CB4-95DAF11733D8}" sibTransId="{2562816F-2641-4961-84B5-59CFB9A33615}"/>
    <dgm:cxn modelId="{A8716851-7067-41F5-B53C-85A3CDD88A5A}" type="presOf" srcId="{B4B4F4C4-2606-4C0E-AE12-F3A016967980}" destId="{12D44363-30B7-493A-8830-50112CCDB447}" srcOrd="0" destOrd="0" presId="urn:microsoft.com/office/officeart/2008/layout/SquareAccentList"/>
    <dgm:cxn modelId="{C339FD55-B217-4A37-ABFA-8125D352DF7C}" srcId="{8F14BEE8-360F-465E-9718-4784C6A6BBE2}" destId="{7D0D44A9-7B60-4708-A693-A3EC0C323033}" srcOrd="2" destOrd="0" parTransId="{3E991494-5E9C-4DEA-8E55-8481CC95B1D6}" sibTransId="{16BC1EB0-EE3E-4E71-A794-9A41380C91F8}"/>
    <dgm:cxn modelId="{F9ABD156-89F2-4EF5-ADE4-3E27E35C789C}" type="presOf" srcId="{7D0D44A9-7B60-4708-A693-A3EC0C323033}" destId="{B557C55C-F194-458B-B60D-A66B6B74837C}" srcOrd="0" destOrd="0" presId="urn:microsoft.com/office/officeart/2008/layout/SquareAccentList"/>
    <dgm:cxn modelId="{F42C917E-120F-4A3A-BB99-691208EDDF81}" type="presOf" srcId="{92D74860-6E34-414B-A379-0254567B20F0}" destId="{645CB2B7-B6F4-4CA2-9D1B-34FE567D30C2}" srcOrd="0" destOrd="0" presId="urn:microsoft.com/office/officeart/2008/layout/SquareAccentList"/>
    <dgm:cxn modelId="{47242388-D0A4-45CA-9401-92AB1057E055}" type="presOf" srcId="{92AB4494-D27B-4A9B-9E42-CB681750E7AB}" destId="{BA182552-2B0C-4936-814E-AF1A5E047C10}" srcOrd="0" destOrd="0" presId="urn:microsoft.com/office/officeart/2008/layout/SquareAccentList"/>
    <dgm:cxn modelId="{6DAFBD8A-C105-4F77-BAC3-B938A323556E}" srcId="{7D0D44A9-7B60-4708-A693-A3EC0C323033}" destId="{8D760B2B-2332-45AF-B9B9-F706BCEF51F8}" srcOrd="2" destOrd="0" parTransId="{6DF1E142-1A8A-4979-972F-252579C03BC0}" sibTransId="{F7EBF743-164C-446B-B3FF-8D423E0ACC20}"/>
    <dgm:cxn modelId="{1361E5AB-CA84-4E22-8C1D-267B5F11ADE4}" srcId="{B8BE5398-C55F-432C-8B64-BDED50BA01EC}" destId="{AA7152BD-20A3-4346-9587-FC63BADAD482}" srcOrd="2" destOrd="0" parTransId="{8B136BB5-AE3B-40B8-ACBE-1B244BD89257}" sibTransId="{F0F89F76-738E-43EC-AFDF-863E3E38099F}"/>
    <dgm:cxn modelId="{16527AAC-21B6-4E0E-9B05-CC665AE98911}" type="presOf" srcId="{A780557F-6456-402F-90AC-D47176B7106D}" destId="{BCB9D5EE-E07B-4D0F-BCA7-80CCB23D13C4}" srcOrd="0" destOrd="0" presId="urn:microsoft.com/office/officeart/2008/layout/SquareAccentList"/>
    <dgm:cxn modelId="{37462AB0-32BA-4A4B-9370-721A575F985A}" srcId="{7D0D44A9-7B60-4708-A693-A3EC0C323033}" destId="{40C1A72B-CC59-4393-BCDA-1485CCCF9FC6}" srcOrd="0" destOrd="0" parTransId="{E069D0F8-07CA-4FC7-B2E7-431BC47CEABD}" sibTransId="{039A997D-783E-40FB-8941-28CEEBABA246}"/>
    <dgm:cxn modelId="{46DF9BB5-8D67-40B1-9938-FD76D21AB9AF}" type="presOf" srcId="{D1EE0BD9-2404-46EA-9E9B-128A0006DF7F}" destId="{E0DDAFB0-89E7-40BE-B93E-712B003B5F61}" srcOrd="0" destOrd="0" presId="urn:microsoft.com/office/officeart/2008/layout/SquareAccentList"/>
    <dgm:cxn modelId="{53518CBF-80DB-49BA-A200-1597A8CEC49F}" type="presOf" srcId="{40C1A72B-CC59-4393-BCDA-1485CCCF9FC6}" destId="{F1CD70FB-A0BC-4CA8-9DFA-A40DE836ACCD}" srcOrd="0" destOrd="0" presId="urn:microsoft.com/office/officeart/2008/layout/SquareAccentList"/>
    <dgm:cxn modelId="{E38606C8-B56F-49EA-9A4D-279B1CC19304}" type="presOf" srcId="{8F14BEE8-360F-465E-9718-4784C6A6BBE2}" destId="{0F865F23-61B7-450D-9EAF-EE521256829E}" srcOrd="0" destOrd="0" presId="urn:microsoft.com/office/officeart/2008/layout/SquareAccentList"/>
    <dgm:cxn modelId="{5F653FD7-3E25-4D89-A06A-7B1AC54705A1}" type="presOf" srcId="{8151BCE9-8FC8-434E-BCB3-8B717A0B57DC}" destId="{9473A4FF-CB68-4057-872B-0F44285EC87C}" srcOrd="0" destOrd="0" presId="urn:microsoft.com/office/officeart/2008/layout/SquareAccentList"/>
    <dgm:cxn modelId="{6DA818D8-D05D-4E0E-8AD4-CC2F3173DCB1}" srcId="{B8BE5398-C55F-432C-8B64-BDED50BA01EC}" destId="{A780557F-6456-402F-90AC-D47176B7106D}" srcOrd="3" destOrd="0" parTransId="{9066113F-567B-4CA1-9950-58D12FE1E71B}" sibTransId="{DD5EF7CC-101D-4D7E-8A73-B5F7B259BCF8}"/>
    <dgm:cxn modelId="{9F8CF7E2-7D3F-49E8-93E9-FC2144BFD6EF}" srcId="{92D74860-6E34-414B-A379-0254567B20F0}" destId="{D1EE0BD9-2404-46EA-9E9B-128A0006DF7F}" srcOrd="0" destOrd="0" parTransId="{99B9CA57-FE48-4D58-BD9E-F081BF7B668A}" sibTransId="{B5214D4A-08E4-42A1-BFB7-F1702A4EDD9B}"/>
    <dgm:cxn modelId="{55F0B7E3-AEA0-4497-9699-4B61B783D1FC}" type="presOf" srcId="{B8BE5398-C55F-432C-8B64-BDED50BA01EC}" destId="{01DBC471-EE73-4C51-B9DE-35DB8E9081AB}" srcOrd="0" destOrd="0" presId="urn:microsoft.com/office/officeart/2008/layout/SquareAccentList"/>
    <dgm:cxn modelId="{0890AA2F-2FDF-48BD-8D72-F8FD06774C67}" type="presParOf" srcId="{0F865F23-61B7-450D-9EAF-EE521256829E}" destId="{176B87E1-6239-4243-9F0D-D100338DCFDC}" srcOrd="0" destOrd="0" presId="urn:microsoft.com/office/officeart/2008/layout/SquareAccentList"/>
    <dgm:cxn modelId="{A6F78D71-1648-4485-BEB3-627F22D90023}" type="presParOf" srcId="{176B87E1-6239-4243-9F0D-D100338DCFDC}" destId="{4F8E26F8-7A8F-46BF-B88C-A6B68FA8D4E2}" srcOrd="0" destOrd="0" presId="urn:microsoft.com/office/officeart/2008/layout/SquareAccentList"/>
    <dgm:cxn modelId="{26C845EA-B76E-43F3-8D91-1273E8A450AB}" type="presParOf" srcId="{4F8E26F8-7A8F-46BF-B88C-A6B68FA8D4E2}" destId="{B90A2498-9B56-4A5E-9706-221A1A358522}" srcOrd="0" destOrd="0" presId="urn:microsoft.com/office/officeart/2008/layout/SquareAccentList"/>
    <dgm:cxn modelId="{E0771C3E-CC85-4F3A-89E6-02017A16AAC2}" type="presParOf" srcId="{4F8E26F8-7A8F-46BF-B88C-A6B68FA8D4E2}" destId="{FCEBBC23-09F9-48BE-B1F0-216800E4721B}" srcOrd="1" destOrd="0" presId="urn:microsoft.com/office/officeart/2008/layout/SquareAccentList"/>
    <dgm:cxn modelId="{60C401A3-6D79-4DD2-A13D-1ABDF61FB5ED}" type="presParOf" srcId="{4F8E26F8-7A8F-46BF-B88C-A6B68FA8D4E2}" destId="{01DBC471-EE73-4C51-B9DE-35DB8E9081AB}" srcOrd="2" destOrd="0" presId="urn:microsoft.com/office/officeart/2008/layout/SquareAccentList"/>
    <dgm:cxn modelId="{450C4FBB-FF52-4AB8-A315-BFEEA275BE91}" type="presParOf" srcId="{176B87E1-6239-4243-9F0D-D100338DCFDC}" destId="{815271A3-B200-4011-B33A-F1DE48BF2773}" srcOrd="1" destOrd="0" presId="urn:microsoft.com/office/officeart/2008/layout/SquareAccentList"/>
    <dgm:cxn modelId="{D38DBE93-C2E9-47D6-A2ED-8CE39AFE9535}" type="presParOf" srcId="{815271A3-B200-4011-B33A-F1DE48BF2773}" destId="{56A20998-FBEB-4361-9513-CC24FCCA6D1F}" srcOrd="0" destOrd="0" presId="urn:microsoft.com/office/officeart/2008/layout/SquareAccentList"/>
    <dgm:cxn modelId="{230445A0-FFAB-41A3-AF47-B04B7E6BB954}" type="presParOf" srcId="{56A20998-FBEB-4361-9513-CC24FCCA6D1F}" destId="{46136BDD-8DD2-46D1-B1C2-2F102162AADA}" srcOrd="0" destOrd="0" presId="urn:microsoft.com/office/officeart/2008/layout/SquareAccentList"/>
    <dgm:cxn modelId="{E2443107-B292-4E9E-818B-B0D30C8DF5B3}" type="presParOf" srcId="{56A20998-FBEB-4361-9513-CC24FCCA6D1F}" destId="{BA182552-2B0C-4936-814E-AF1A5E047C10}" srcOrd="1" destOrd="0" presId="urn:microsoft.com/office/officeart/2008/layout/SquareAccentList"/>
    <dgm:cxn modelId="{A89EC342-3C29-448D-9518-39D11BD06C86}" type="presParOf" srcId="{815271A3-B200-4011-B33A-F1DE48BF2773}" destId="{41C69679-683E-44E3-A40D-6A81AF5AEDB0}" srcOrd="1" destOrd="0" presId="urn:microsoft.com/office/officeart/2008/layout/SquareAccentList"/>
    <dgm:cxn modelId="{300C9B08-370E-425A-A8C4-5CC1BBC4D88E}" type="presParOf" srcId="{41C69679-683E-44E3-A40D-6A81AF5AEDB0}" destId="{A7A91728-1401-42C7-A696-F9A1FA55FACB}" srcOrd="0" destOrd="0" presId="urn:microsoft.com/office/officeart/2008/layout/SquareAccentList"/>
    <dgm:cxn modelId="{1619BF91-B953-44BF-B1C5-80450C68FF14}" type="presParOf" srcId="{41C69679-683E-44E3-A40D-6A81AF5AEDB0}" destId="{0FE888C1-2B7F-43F4-B837-0892F60BDAD7}" srcOrd="1" destOrd="0" presId="urn:microsoft.com/office/officeart/2008/layout/SquareAccentList"/>
    <dgm:cxn modelId="{838BB669-05C6-4EC5-A0AF-E1709D801A35}" type="presParOf" srcId="{815271A3-B200-4011-B33A-F1DE48BF2773}" destId="{04E04491-FBF4-42EA-824E-F46E5A8EF509}" srcOrd="2" destOrd="0" presId="urn:microsoft.com/office/officeart/2008/layout/SquareAccentList"/>
    <dgm:cxn modelId="{C6701DCD-862D-4AD9-9CD8-B2D1D788DBB8}" type="presParOf" srcId="{04E04491-FBF4-42EA-824E-F46E5A8EF509}" destId="{F4EB4630-1BD6-4AD0-93EE-A40373001AFB}" srcOrd="0" destOrd="0" presId="urn:microsoft.com/office/officeart/2008/layout/SquareAccentList"/>
    <dgm:cxn modelId="{EFB85477-21C7-4833-8E02-C76F6867A752}" type="presParOf" srcId="{04E04491-FBF4-42EA-824E-F46E5A8EF509}" destId="{C9AAF95F-01FD-46E2-9D38-8015CFAC4922}" srcOrd="1" destOrd="0" presId="urn:microsoft.com/office/officeart/2008/layout/SquareAccentList"/>
    <dgm:cxn modelId="{96C613EB-B0A2-4F4E-B52C-48EF27867445}" type="presParOf" srcId="{815271A3-B200-4011-B33A-F1DE48BF2773}" destId="{33D77BF7-1CFE-49D0-91B4-8C6D51859ED7}" srcOrd="3" destOrd="0" presId="urn:microsoft.com/office/officeart/2008/layout/SquareAccentList"/>
    <dgm:cxn modelId="{8ED368BC-8841-471E-8A2C-79EADA2B5D1D}" type="presParOf" srcId="{33D77BF7-1CFE-49D0-91B4-8C6D51859ED7}" destId="{A5A812C6-B9BE-4151-B13D-43A1CB76A27A}" srcOrd="0" destOrd="0" presId="urn:microsoft.com/office/officeart/2008/layout/SquareAccentList"/>
    <dgm:cxn modelId="{CBC2FF22-B53F-43EC-A8CE-D0427ABC01BF}" type="presParOf" srcId="{33D77BF7-1CFE-49D0-91B4-8C6D51859ED7}" destId="{BCB9D5EE-E07B-4D0F-BCA7-80CCB23D13C4}" srcOrd="1" destOrd="0" presId="urn:microsoft.com/office/officeart/2008/layout/SquareAccentList"/>
    <dgm:cxn modelId="{85C671D8-3CC8-433E-BC8E-20EC7238E5DA}" type="presParOf" srcId="{0F865F23-61B7-450D-9EAF-EE521256829E}" destId="{5428EE18-6DF8-460D-88DF-BEF6AAE33C2C}" srcOrd="1" destOrd="0" presId="urn:microsoft.com/office/officeart/2008/layout/SquareAccentList"/>
    <dgm:cxn modelId="{CC1B6958-5AE5-4471-B042-FC5D7E5BC1A2}" type="presParOf" srcId="{5428EE18-6DF8-460D-88DF-BEF6AAE33C2C}" destId="{1DD1AC22-AFE4-4570-B382-972763F38533}" srcOrd="0" destOrd="0" presId="urn:microsoft.com/office/officeart/2008/layout/SquareAccentList"/>
    <dgm:cxn modelId="{7E54BAF6-B18F-4AEC-A7D5-47F49822C940}" type="presParOf" srcId="{1DD1AC22-AFE4-4570-B382-972763F38533}" destId="{CFD66155-0CD3-4B4B-AD9B-51928B1B5965}" srcOrd="0" destOrd="0" presId="urn:microsoft.com/office/officeart/2008/layout/SquareAccentList"/>
    <dgm:cxn modelId="{0D2AC1BB-861A-4AFF-83F9-4B978691EA62}" type="presParOf" srcId="{1DD1AC22-AFE4-4570-B382-972763F38533}" destId="{3F2332D7-6EEE-4A16-9430-FD6FBF6B2EFD}" srcOrd="1" destOrd="0" presId="urn:microsoft.com/office/officeart/2008/layout/SquareAccentList"/>
    <dgm:cxn modelId="{48473211-6786-404F-9116-B755E1F3E12B}" type="presParOf" srcId="{1DD1AC22-AFE4-4570-B382-972763F38533}" destId="{645CB2B7-B6F4-4CA2-9D1B-34FE567D30C2}" srcOrd="2" destOrd="0" presId="urn:microsoft.com/office/officeart/2008/layout/SquareAccentList"/>
    <dgm:cxn modelId="{13CF9272-C8E8-42C0-8E0E-9DD887B823CB}" type="presParOf" srcId="{5428EE18-6DF8-460D-88DF-BEF6AAE33C2C}" destId="{B2C56EE3-8408-4666-8858-952E02E76EBE}" srcOrd="1" destOrd="0" presId="urn:microsoft.com/office/officeart/2008/layout/SquareAccentList"/>
    <dgm:cxn modelId="{735B5C1E-0B47-4B6D-A4B8-A0AA81335B95}" type="presParOf" srcId="{B2C56EE3-8408-4666-8858-952E02E76EBE}" destId="{574C27BF-A61B-4F18-81D2-B51488DA5C63}" srcOrd="0" destOrd="0" presId="urn:microsoft.com/office/officeart/2008/layout/SquareAccentList"/>
    <dgm:cxn modelId="{5F9F29C3-50A7-40B4-A789-8F7A2569291E}" type="presParOf" srcId="{574C27BF-A61B-4F18-81D2-B51488DA5C63}" destId="{806D640F-A4DC-451E-A941-1CD3A8318F68}" srcOrd="0" destOrd="0" presId="urn:microsoft.com/office/officeart/2008/layout/SquareAccentList"/>
    <dgm:cxn modelId="{F863B814-6B9B-436B-AE37-A6E91F4215DA}" type="presParOf" srcId="{574C27BF-A61B-4F18-81D2-B51488DA5C63}" destId="{E0DDAFB0-89E7-40BE-B93E-712B003B5F61}" srcOrd="1" destOrd="0" presId="urn:microsoft.com/office/officeart/2008/layout/SquareAccentList"/>
    <dgm:cxn modelId="{BE29AD83-CF83-49A0-8B54-967409C70318}" type="presParOf" srcId="{B2C56EE3-8408-4666-8858-952E02E76EBE}" destId="{92420A9C-485E-49AC-A1DE-5A314E177889}" srcOrd="1" destOrd="0" presId="urn:microsoft.com/office/officeart/2008/layout/SquareAccentList"/>
    <dgm:cxn modelId="{7CCDD3D3-4FD6-4741-B35B-7F7A37DF23C8}" type="presParOf" srcId="{92420A9C-485E-49AC-A1DE-5A314E177889}" destId="{0A0E154E-F66C-4DB7-840F-671D87C4A48F}" srcOrd="0" destOrd="0" presId="urn:microsoft.com/office/officeart/2008/layout/SquareAccentList"/>
    <dgm:cxn modelId="{4FF33DE8-A81A-4A9B-9862-263D786500BA}" type="presParOf" srcId="{92420A9C-485E-49AC-A1DE-5A314E177889}" destId="{9473A4FF-CB68-4057-872B-0F44285EC87C}" srcOrd="1" destOrd="0" presId="urn:microsoft.com/office/officeart/2008/layout/SquareAccentList"/>
    <dgm:cxn modelId="{DFD9B1D2-76A4-4C8B-8832-80160B8479A8}" type="presParOf" srcId="{B2C56EE3-8408-4666-8858-952E02E76EBE}" destId="{DF8210DA-CC0E-4D96-8733-A8BEDAFAA877}" srcOrd="2" destOrd="0" presId="urn:microsoft.com/office/officeart/2008/layout/SquareAccentList"/>
    <dgm:cxn modelId="{BBD5A13C-9DC8-4E88-9FF1-3629AEBCD50B}" type="presParOf" srcId="{DF8210DA-CC0E-4D96-8733-A8BEDAFAA877}" destId="{7C80213A-723B-49AA-A3DD-6C54B5C78F0C}" srcOrd="0" destOrd="0" presId="urn:microsoft.com/office/officeart/2008/layout/SquareAccentList"/>
    <dgm:cxn modelId="{6CB25C9B-F629-44C0-B828-0D99F5B85B01}" type="presParOf" srcId="{DF8210DA-CC0E-4D96-8733-A8BEDAFAA877}" destId="{12D44363-30B7-493A-8830-50112CCDB447}" srcOrd="1" destOrd="0" presId="urn:microsoft.com/office/officeart/2008/layout/SquareAccentList"/>
    <dgm:cxn modelId="{8525E0C6-5DDA-40F4-9E71-31A8B9FE5A95}" type="presParOf" srcId="{0F865F23-61B7-450D-9EAF-EE521256829E}" destId="{529BA24F-1A73-4F4E-9EF0-4E1BD9A6054A}" srcOrd="2" destOrd="0" presId="urn:microsoft.com/office/officeart/2008/layout/SquareAccentList"/>
    <dgm:cxn modelId="{4AE6CAA5-E418-49AF-BA44-2C52D5DCBC00}" type="presParOf" srcId="{529BA24F-1A73-4F4E-9EF0-4E1BD9A6054A}" destId="{C5576E6E-4716-4C94-BB86-0E2D930C3BF0}" srcOrd="0" destOrd="0" presId="urn:microsoft.com/office/officeart/2008/layout/SquareAccentList"/>
    <dgm:cxn modelId="{1B52717F-0145-4CBD-B298-6A21049FE0A1}" type="presParOf" srcId="{C5576E6E-4716-4C94-BB86-0E2D930C3BF0}" destId="{B73F4D4A-42F1-43BC-B172-4705FF43DAF0}" srcOrd="0" destOrd="0" presId="urn:microsoft.com/office/officeart/2008/layout/SquareAccentList"/>
    <dgm:cxn modelId="{B2003558-DBD8-4F4B-A646-209B9EEE636B}" type="presParOf" srcId="{C5576E6E-4716-4C94-BB86-0E2D930C3BF0}" destId="{CB93880D-50EE-4AE2-81C0-ACB04B6E4F9A}" srcOrd="1" destOrd="0" presId="urn:microsoft.com/office/officeart/2008/layout/SquareAccentList"/>
    <dgm:cxn modelId="{9E331BD0-77DC-42F2-8B58-C6D9A6A93454}" type="presParOf" srcId="{C5576E6E-4716-4C94-BB86-0E2D930C3BF0}" destId="{B557C55C-F194-458B-B60D-A66B6B74837C}" srcOrd="2" destOrd="0" presId="urn:microsoft.com/office/officeart/2008/layout/SquareAccentList"/>
    <dgm:cxn modelId="{18C8A7E1-FE58-446A-BA85-02733DACB74B}" type="presParOf" srcId="{529BA24F-1A73-4F4E-9EF0-4E1BD9A6054A}" destId="{90E317C7-3EC6-40C1-B999-D9B49C3ECCCA}" srcOrd="1" destOrd="0" presId="urn:microsoft.com/office/officeart/2008/layout/SquareAccentList"/>
    <dgm:cxn modelId="{5673ABBB-A191-420A-93C2-176B671A8FCD}" type="presParOf" srcId="{90E317C7-3EC6-40C1-B999-D9B49C3ECCCA}" destId="{29C7A368-AC20-4FB6-AE85-1F5A1BB03BA0}" srcOrd="0" destOrd="0" presId="urn:microsoft.com/office/officeart/2008/layout/SquareAccentList"/>
    <dgm:cxn modelId="{6041ABEF-3D75-4DF1-97D9-C0D01338E494}" type="presParOf" srcId="{29C7A368-AC20-4FB6-AE85-1F5A1BB03BA0}" destId="{212EA65F-9C1C-48FA-996F-9F7A0A3E3C7A}" srcOrd="0" destOrd="0" presId="urn:microsoft.com/office/officeart/2008/layout/SquareAccentList"/>
    <dgm:cxn modelId="{5379278B-DD17-41D4-9D6A-247D91E285AF}" type="presParOf" srcId="{29C7A368-AC20-4FB6-AE85-1F5A1BB03BA0}" destId="{F1CD70FB-A0BC-4CA8-9DFA-A40DE836ACCD}" srcOrd="1" destOrd="0" presId="urn:microsoft.com/office/officeart/2008/layout/SquareAccentList"/>
    <dgm:cxn modelId="{DD3E397A-BE9A-4339-84BA-8CA2366E307A}" type="presParOf" srcId="{90E317C7-3EC6-40C1-B999-D9B49C3ECCCA}" destId="{99624172-1948-4B88-A94C-8F2037243BCA}" srcOrd="1" destOrd="0" presId="urn:microsoft.com/office/officeart/2008/layout/SquareAccentList"/>
    <dgm:cxn modelId="{83F88139-5E07-4D23-AF70-91DBA1A01A7D}" type="presParOf" srcId="{99624172-1948-4B88-A94C-8F2037243BCA}" destId="{7974A01D-C340-4246-B84E-D9838BDC22A2}" srcOrd="0" destOrd="0" presId="urn:microsoft.com/office/officeart/2008/layout/SquareAccentList"/>
    <dgm:cxn modelId="{B445F201-E93F-4EE4-A3C5-9AD3C40D28BA}" type="presParOf" srcId="{99624172-1948-4B88-A94C-8F2037243BCA}" destId="{08BF2A3C-F50A-43C4-913C-033D650D9557}" srcOrd="1" destOrd="0" presId="urn:microsoft.com/office/officeart/2008/layout/SquareAccentList"/>
    <dgm:cxn modelId="{24F23AEE-08FB-4328-A284-305897EFFEF9}" type="presParOf" srcId="{90E317C7-3EC6-40C1-B999-D9B49C3ECCCA}" destId="{FA9BC7B1-411F-4E22-B7E1-A7149A787E2F}" srcOrd="2" destOrd="0" presId="urn:microsoft.com/office/officeart/2008/layout/SquareAccentList"/>
    <dgm:cxn modelId="{1D9D6BC0-9C97-4F01-8A5F-0294DA57822F}" type="presParOf" srcId="{FA9BC7B1-411F-4E22-B7E1-A7149A787E2F}" destId="{07C55ACB-3C82-41CA-9FD5-2AC7D6D7480D}" srcOrd="0" destOrd="0" presId="urn:microsoft.com/office/officeart/2008/layout/SquareAccentList"/>
    <dgm:cxn modelId="{EB74711F-20DC-49FD-B8DA-1B39976CC1C8}" type="presParOf" srcId="{FA9BC7B1-411F-4E22-B7E1-A7149A787E2F}" destId="{0A9B71E8-4873-4B30-9971-F2CE39DF8FD0}"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7B634C-78AC-4974-AF92-D765F379728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E05C8EF0-B94B-4550-97AD-220EEE7A4A03}">
      <dgm:prSet/>
      <dgm:spPr/>
      <dgm:t>
        <a:bodyPr/>
        <a:lstStyle/>
        <a:p>
          <a:r>
            <a:rPr lang="cs-CZ" b="0"/>
            <a:t>Group project of 2 – 3 students</a:t>
          </a:r>
          <a:endParaRPr lang="cs-CZ"/>
        </a:p>
      </dgm:t>
    </dgm:pt>
    <dgm:pt modelId="{A6690A16-3C53-485B-A4D6-093D66BBC16F}" type="parTrans" cxnId="{7B43013D-C3D7-4AB9-80F0-2BC6261B6101}">
      <dgm:prSet/>
      <dgm:spPr/>
      <dgm:t>
        <a:bodyPr/>
        <a:lstStyle/>
        <a:p>
          <a:endParaRPr lang="cs-CZ"/>
        </a:p>
      </dgm:t>
    </dgm:pt>
    <dgm:pt modelId="{83A6DCB2-12F2-4EC6-8A9D-1DC11CB146FF}" type="sibTrans" cxnId="{7B43013D-C3D7-4AB9-80F0-2BC6261B6101}">
      <dgm:prSet/>
      <dgm:spPr/>
      <dgm:t>
        <a:bodyPr/>
        <a:lstStyle/>
        <a:p>
          <a:endParaRPr lang="cs-CZ"/>
        </a:p>
      </dgm:t>
    </dgm:pt>
    <dgm:pt modelId="{DF5334CA-E5E7-45D1-A2DC-5A9C6323096E}">
      <dgm:prSet/>
      <dgm:spPr/>
      <dgm:t>
        <a:bodyPr/>
        <a:lstStyle/>
        <a:p>
          <a:r>
            <a:rPr lang="cs-CZ" b="0"/>
            <a:t>Assigment will be specified in the middle of semmester </a:t>
          </a:r>
          <a:endParaRPr lang="cs-CZ"/>
        </a:p>
      </dgm:t>
    </dgm:pt>
    <dgm:pt modelId="{EDC76BCF-CD18-491B-9E2E-A66613E2FD9C}" type="parTrans" cxnId="{91FF4EE1-E16A-4AA3-93EA-B9ED6BC30A64}">
      <dgm:prSet/>
      <dgm:spPr/>
      <dgm:t>
        <a:bodyPr/>
        <a:lstStyle/>
        <a:p>
          <a:endParaRPr lang="cs-CZ"/>
        </a:p>
      </dgm:t>
    </dgm:pt>
    <dgm:pt modelId="{5A1C4F40-21FD-4868-AAF4-6086BF86C546}" type="sibTrans" cxnId="{91FF4EE1-E16A-4AA3-93EA-B9ED6BC30A64}">
      <dgm:prSet/>
      <dgm:spPr/>
      <dgm:t>
        <a:bodyPr/>
        <a:lstStyle/>
        <a:p>
          <a:endParaRPr lang="cs-CZ"/>
        </a:p>
      </dgm:t>
    </dgm:pt>
    <dgm:pt modelId="{CEBE44F6-CA84-4F09-BA56-633D58572E40}">
      <dgm:prSet/>
      <dgm:spPr/>
      <dgm:t>
        <a:bodyPr/>
        <a:lstStyle/>
        <a:p>
          <a:r>
            <a:rPr lang="cs-CZ" b="0" dirty="0" err="1"/>
            <a:t>After</a:t>
          </a:r>
          <a:r>
            <a:rPr lang="cs-CZ" b="0" dirty="0"/>
            <a:t> </a:t>
          </a:r>
          <a:r>
            <a:rPr lang="cs-CZ" b="0" dirty="0" err="1"/>
            <a:t>introduction</a:t>
          </a:r>
          <a:r>
            <a:rPr lang="cs-CZ" b="0" dirty="0"/>
            <a:t> to </a:t>
          </a:r>
          <a:r>
            <a:rPr lang="cs-CZ" b="0" dirty="0" err="1"/>
            <a:t>theory</a:t>
          </a:r>
          <a:r>
            <a:rPr lang="cs-CZ" b="0" dirty="0"/>
            <a:t> and IBM cloud</a:t>
          </a:r>
          <a:endParaRPr lang="cs-CZ" dirty="0"/>
        </a:p>
      </dgm:t>
    </dgm:pt>
    <dgm:pt modelId="{DEAC4F94-D7E9-4C29-8CE3-1185870CB5BA}" type="parTrans" cxnId="{8AF6BE9D-C3CA-423C-A8DA-EC1ABC1D85C0}">
      <dgm:prSet/>
      <dgm:spPr/>
      <dgm:t>
        <a:bodyPr/>
        <a:lstStyle/>
        <a:p>
          <a:endParaRPr lang="cs-CZ"/>
        </a:p>
      </dgm:t>
    </dgm:pt>
    <dgm:pt modelId="{B4F7C003-2FDA-446A-9467-FBF98028DB0E}" type="sibTrans" cxnId="{8AF6BE9D-C3CA-423C-A8DA-EC1ABC1D85C0}">
      <dgm:prSet/>
      <dgm:spPr/>
      <dgm:t>
        <a:bodyPr/>
        <a:lstStyle/>
        <a:p>
          <a:endParaRPr lang="cs-CZ"/>
        </a:p>
      </dgm:t>
    </dgm:pt>
    <dgm:pt modelId="{66245438-29AE-4DE5-B00E-B8D199A9814E}">
      <dgm:prSet/>
      <dgm:spPr/>
      <dgm:t>
        <a:bodyPr/>
        <a:lstStyle/>
        <a:p>
          <a:r>
            <a:rPr lang="cs-CZ" b="0" dirty="0"/>
            <a:t>The </a:t>
          </a:r>
          <a:r>
            <a:rPr lang="cs-CZ" b="0" dirty="0" err="1"/>
            <a:t>presentation</a:t>
          </a:r>
          <a:r>
            <a:rPr lang="cs-CZ" b="0" dirty="0"/>
            <a:t> </a:t>
          </a:r>
          <a:r>
            <a:rPr lang="cs-CZ" b="0" dirty="0" err="1"/>
            <a:t>of</a:t>
          </a:r>
          <a:r>
            <a:rPr lang="cs-CZ" b="0" dirty="0"/>
            <a:t> </a:t>
          </a:r>
          <a:r>
            <a:rPr lang="cs-CZ" b="0" dirty="0" err="1"/>
            <a:t>the</a:t>
          </a:r>
          <a:r>
            <a:rPr lang="cs-CZ" b="0" dirty="0"/>
            <a:t> </a:t>
          </a:r>
          <a:r>
            <a:rPr lang="cs-CZ" b="0" dirty="0" err="1"/>
            <a:t>project</a:t>
          </a:r>
          <a:r>
            <a:rPr lang="cs-CZ" b="0" dirty="0"/>
            <a:t> </a:t>
          </a:r>
          <a:r>
            <a:rPr lang="cs-CZ" b="0" dirty="0" err="1"/>
            <a:t>during</a:t>
          </a:r>
          <a:r>
            <a:rPr lang="cs-CZ" b="0" dirty="0"/>
            <a:t> </a:t>
          </a:r>
          <a:r>
            <a:rPr lang="cs-CZ" b="0" dirty="0" err="1"/>
            <a:t>examination</a:t>
          </a:r>
          <a:r>
            <a:rPr lang="cs-CZ" b="0" dirty="0"/>
            <a:t> period</a:t>
          </a:r>
          <a:endParaRPr lang="cs-CZ" dirty="0"/>
        </a:p>
      </dgm:t>
    </dgm:pt>
    <dgm:pt modelId="{27EAF9E2-8EF5-47CC-BC50-078D8CACE505}" type="parTrans" cxnId="{64C80B92-1F73-42BC-94D1-468C8D994DE5}">
      <dgm:prSet/>
      <dgm:spPr/>
      <dgm:t>
        <a:bodyPr/>
        <a:lstStyle/>
        <a:p>
          <a:endParaRPr lang="cs-CZ"/>
        </a:p>
      </dgm:t>
    </dgm:pt>
    <dgm:pt modelId="{C1A09D30-3B11-4889-87E5-DA335C9A82D0}" type="sibTrans" cxnId="{64C80B92-1F73-42BC-94D1-468C8D994DE5}">
      <dgm:prSet/>
      <dgm:spPr/>
      <dgm:t>
        <a:bodyPr/>
        <a:lstStyle/>
        <a:p>
          <a:endParaRPr lang="cs-CZ"/>
        </a:p>
      </dgm:t>
    </dgm:pt>
    <dgm:pt modelId="{9423C05E-B6C9-4A90-BC55-4DFB99BA69DE}">
      <dgm:prSet/>
      <dgm:spPr/>
      <dgm:t>
        <a:bodyPr/>
        <a:lstStyle/>
        <a:p>
          <a:r>
            <a:rPr lang="cs-CZ" b="0" dirty="0"/>
            <a:t>The </a:t>
          </a:r>
          <a:r>
            <a:rPr lang="cs-CZ" b="0" dirty="0" err="1"/>
            <a:t>best</a:t>
          </a:r>
          <a:r>
            <a:rPr lang="cs-CZ" b="0" dirty="0"/>
            <a:t> 5 </a:t>
          </a:r>
          <a:r>
            <a:rPr lang="cs-CZ" b="0" dirty="0" err="1"/>
            <a:t>projects</a:t>
          </a:r>
          <a:r>
            <a:rPr lang="cs-CZ" b="0" dirty="0"/>
            <a:t> </a:t>
          </a:r>
          <a:r>
            <a:rPr lang="cs-CZ" b="0" dirty="0" err="1"/>
            <a:t>will</a:t>
          </a:r>
          <a:r>
            <a:rPr lang="cs-CZ" b="0" dirty="0"/>
            <a:t> </a:t>
          </a:r>
          <a:r>
            <a:rPr lang="cs-CZ" b="0" dirty="0" err="1"/>
            <a:t>be</a:t>
          </a:r>
          <a:r>
            <a:rPr lang="cs-CZ" b="0" dirty="0"/>
            <a:t> </a:t>
          </a:r>
          <a:r>
            <a:rPr lang="cs-CZ" b="0" dirty="0" err="1"/>
            <a:t>awarded</a:t>
          </a:r>
          <a:r>
            <a:rPr lang="cs-CZ" b="0" dirty="0"/>
            <a:t> by </a:t>
          </a:r>
          <a:r>
            <a:rPr lang="cs-CZ" b="0" dirty="0" err="1"/>
            <a:t>Kyndryl</a:t>
          </a:r>
          <a:endParaRPr lang="cs-CZ" dirty="0"/>
        </a:p>
      </dgm:t>
    </dgm:pt>
    <dgm:pt modelId="{711D6A0F-AB1A-4F58-875B-E84BA867BC8A}" type="parTrans" cxnId="{A284DC86-A64C-4089-8BC5-6892BA97C969}">
      <dgm:prSet/>
      <dgm:spPr/>
      <dgm:t>
        <a:bodyPr/>
        <a:lstStyle/>
        <a:p>
          <a:endParaRPr lang="cs-CZ"/>
        </a:p>
      </dgm:t>
    </dgm:pt>
    <dgm:pt modelId="{1AEAD6C6-9FAD-497D-AB2C-4E173B45DE8A}" type="sibTrans" cxnId="{A284DC86-A64C-4089-8BC5-6892BA97C969}">
      <dgm:prSet/>
      <dgm:spPr/>
      <dgm:t>
        <a:bodyPr/>
        <a:lstStyle/>
        <a:p>
          <a:endParaRPr lang="cs-CZ"/>
        </a:p>
      </dgm:t>
    </dgm:pt>
    <dgm:pt modelId="{8ECF4CAC-66DA-4B87-9E20-D3037EDFA941}" type="pres">
      <dgm:prSet presAssocID="{217B634C-78AC-4974-AF92-D765F379728A}" presName="linear" presStyleCnt="0">
        <dgm:presLayoutVars>
          <dgm:animLvl val="lvl"/>
          <dgm:resizeHandles val="exact"/>
        </dgm:presLayoutVars>
      </dgm:prSet>
      <dgm:spPr/>
    </dgm:pt>
    <dgm:pt modelId="{DC52C686-E7B8-40CE-BD82-04B81F3693D3}" type="pres">
      <dgm:prSet presAssocID="{E05C8EF0-B94B-4550-97AD-220EEE7A4A03}" presName="parentText" presStyleLbl="node1" presStyleIdx="0" presStyleCnt="4">
        <dgm:presLayoutVars>
          <dgm:chMax val="0"/>
          <dgm:bulletEnabled val="1"/>
        </dgm:presLayoutVars>
      </dgm:prSet>
      <dgm:spPr/>
    </dgm:pt>
    <dgm:pt modelId="{78BB0664-0F19-4D60-9172-E26495068E1A}" type="pres">
      <dgm:prSet presAssocID="{83A6DCB2-12F2-4EC6-8A9D-1DC11CB146FF}" presName="spacer" presStyleCnt="0"/>
      <dgm:spPr/>
    </dgm:pt>
    <dgm:pt modelId="{3F60F8F9-3904-4245-AEB0-B6866C819A5C}" type="pres">
      <dgm:prSet presAssocID="{DF5334CA-E5E7-45D1-A2DC-5A9C6323096E}" presName="parentText" presStyleLbl="node1" presStyleIdx="1" presStyleCnt="4">
        <dgm:presLayoutVars>
          <dgm:chMax val="0"/>
          <dgm:bulletEnabled val="1"/>
        </dgm:presLayoutVars>
      </dgm:prSet>
      <dgm:spPr/>
    </dgm:pt>
    <dgm:pt modelId="{64560798-6C3C-4949-9693-509BA2D7068C}" type="pres">
      <dgm:prSet presAssocID="{DF5334CA-E5E7-45D1-A2DC-5A9C6323096E}" presName="childText" presStyleLbl="revTx" presStyleIdx="0" presStyleCnt="1">
        <dgm:presLayoutVars>
          <dgm:bulletEnabled val="1"/>
        </dgm:presLayoutVars>
      </dgm:prSet>
      <dgm:spPr/>
    </dgm:pt>
    <dgm:pt modelId="{170314E6-997C-4090-ADA1-7F62F1E1BD3B}" type="pres">
      <dgm:prSet presAssocID="{66245438-29AE-4DE5-B00E-B8D199A9814E}" presName="parentText" presStyleLbl="node1" presStyleIdx="2" presStyleCnt="4">
        <dgm:presLayoutVars>
          <dgm:chMax val="0"/>
          <dgm:bulletEnabled val="1"/>
        </dgm:presLayoutVars>
      </dgm:prSet>
      <dgm:spPr/>
    </dgm:pt>
    <dgm:pt modelId="{5A332197-8115-4500-83E4-3BA0B6AC294E}" type="pres">
      <dgm:prSet presAssocID="{C1A09D30-3B11-4889-87E5-DA335C9A82D0}" presName="spacer" presStyleCnt="0"/>
      <dgm:spPr/>
    </dgm:pt>
    <dgm:pt modelId="{8CEAEA3D-A686-48AF-BB63-354EACE186D4}" type="pres">
      <dgm:prSet presAssocID="{9423C05E-B6C9-4A90-BC55-4DFB99BA69DE}" presName="parentText" presStyleLbl="node1" presStyleIdx="3" presStyleCnt="4">
        <dgm:presLayoutVars>
          <dgm:chMax val="0"/>
          <dgm:bulletEnabled val="1"/>
        </dgm:presLayoutVars>
      </dgm:prSet>
      <dgm:spPr/>
    </dgm:pt>
  </dgm:ptLst>
  <dgm:cxnLst>
    <dgm:cxn modelId="{983A0E18-A359-4883-88D8-DE569551D5DC}" type="presOf" srcId="{66245438-29AE-4DE5-B00E-B8D199A9814E}" destId="{170314E6-997C-4090-ADA1-7F62F1E1BD3B}" srcOrd="0" destOrd="0" presId="urn:microsoft.com/office/officeart/2005/8/layout/vList2"/>
    <dgm:cxn modelId="{AC869027-D9B9-4A05-881A-FDC9A3CE4720}" type="presOf" srcId="{9423C05E-B6C9-4A90-BC55-4DFB99BA69DE}" destId="{8CEAEA3D-A686-48AF-BB63-354EACE186D4}" srcOrd="0" destOrd="0" presId="urn:microsoft.com/office/officeart/2005/8/layout/vList2"/>
    <dgm:cxn modelId="{4FC01631-3B56-41C3-BE76-4A51ACE48BA5}" type="presOf" srcId="{CEBE44F6-CA84-4F09-BA56-633D58572E40}" destId="{64560798-6C3C-4949-9693-509BA2D7068C}" srcOrd="0" destOrd="0" presId="urn:microsoft.com/office/officeart/2005/8/layout/vList2"/>
    <dgm:cxn modelId="{7B43013D-C3D7-4AB9-80F0-2BC6261B6101}" srcId="{217B634C-78AC-4974-AF92-D765F379728A}" destId="{E05C8EF0-B94B-4550-97AD-220EEE7A4A03}" srcOrd="0" destOrd="0" parTransId="{A6690A16-3C53-485B-A4D6-093D66BBC16F}" sibTransId="{83A6DCB2-12F2-4EC6-8A9D-1DC11CB146FF}"/>
    <dgm:cxn modelId="{5EE53F78-466A-4046-80AF-000B4D39F796}" type="presOf" srcId="{DF5334CA-E5E7-45D1-A2DC-5A9C6323096E}" destId="{3F60F8F9-3904-4245-AEB0-B6866C819A5C}" srcOrd="0" destOrd="0" presId="urn:microsoft.com/office/officeart/2005/8/layout/vList2"/>
    <dgm:cxn modelId="{75A5227F-FACF-4EC5-99C7-551523A505CA}" type="presOf" srcId="{217B634C-78AC-4974-AF92-D765F379728A}" destId="{8ECF4CAC-66DA-4B87-9E20-D3037EDFA941}" srcOrd="0" destOrd="0" presId="urn:microsoft.com/office/officeart/2005/8/layout/vList2"/>
    <dgm:cxn modelId="{A284DC86-A64C-4089-8BC5-6892BA97C969}" srcId="{217B634C-78AC-4974-AF92-D765F379728A}" destId="{9423C05E-B6C9-4A90-BC55-4DFB99BA69DE}" srcOrd="3" destOrd="0" parTransId="{711D6A0F-AB1A-4F58-875B-E84BA867BC8A}" sibTransId="{1AEAD6C6-9FAD-497D-AB2C-4E173B45DE8A}"/>
    <dgm:cxn modelId="{64C80B92-1F73-42BC-94D1-468C8D994DE5}" srcId="{217B634C-78AC-4974-AF92-D765F379728A}" destId="{66245438-29AE-4DE5-B00E-B8D199A9814E}" srcOrd="2" destOrd="0" parTransId="{27EAF9E2-8EF5-47CC-BC50-078D8CACE505}" sibTransId="{C1A09D30-3B11-4889-87E5-DA335C9A82D0}"/>
    <dgm:cxn modelId="{8AF6BE9D-C3CA-423C-A8DA-EC1ABC1D85C0}" srcId="{DF5334CA-E5E7-45D1-A2DC-5A9C6323096E}" destId="{CEBE44F6-CA84-4F09-BA56-633D58572E40}" srcOrd="0" destOrd="0" parTransId="{DEAC4F94-D7E9-4C29-8CE3-1185870CB5BA}" sibTransId="{B4F7C003-2FDA-446A-9467-FBF98028DB0E}"/>
    <dgm:cxn modelId="{3C2A70A9-E4AA-43E1-9BF0-0F53FECB28E9}" type="presOf" srcId="{E05C8EF0-B94B-4550-97AD-220EEE7A4A03}" destId="{DC52C686-E7B8-40CE-BD82-04B81F3693D3}" srcOrd="0" destOrd="0" presId="urn:microsoft.com/office/officeart/2005/8/layout/vList2"/>
    <dgm:cxn modelId="{91FF4EE1-E16A-4AA3-93EA-B9ED6BC30A64}" srcId="{217B634C-78AC-4974-AF92-D765F379728A}" destId="{DF5334CA-E5E7-45D1-A2DC-5A9C6323096E}" srcOrd="1" destOrd="0" parTransId="{EDC76BCF-CD18-491B-9E2E-A66613E2FD9C}" sibTransId="{5A1C4F40-21FD-4868-AAF4-6086BF86C546}"/>
    <dgm:cxn modelId="{0A215771-2CA7-4C55-9876-311A4AA4A097}" type="presParOf" srcId="{8ECF4CAC-66DA-4B87-9E20-D3037EDFA941}" destId="{DC52C686-E7B8-40CE-BD82-04B81F3693D3}" srcOrd="0" destOrd="0" presId="urn:microsoft.com/office/officeart/2005/8/layout/vList2"/>
    <dgm:cxn modelId="{C063C5AC-7411-4686-902A-60F3981CFC95}" type="presParOf" srcId="{8ECF4CAC-66DA-4B87-9E20-D3037EDFA941}" destId="{78BB0664-0F19-4D60-9172-E26495068E1A}" srcOrd="1" destOrd="0" presId="urn:microsoft.com/office/officeart/2005/8/layout/vList2"/>
    <dgm:cxn modelId="{0BF7E045-837A-405E-B09F-60891E342409}" type="presParOf" srcId="{8ECF4CAC-66DA-4B87-9E20-D3037EDFA941}" destId="{3F60F8F9-3904-4245-AEB0-B6866C819A5C}" srcOrd="2" destOrd="0" presId="urn:microsoft.com/office/officeart/2005/8/layout/vList2"/>
    <dgm:cxn modelId="{598A3F00-67CF-4DC2-81EB-C4F4332F37C0}" type="presParOf" srcId="{8ECF4CAC-66DA-4B87-9E20-D3037EDFA941}" destId="{64560798-6C3C-4949-9693-509BA2D7068C}" srcOrd="3" destOrd="0" presId="urn:microsoft.com/office/officeart/2005/8/layout/vList2"/>
    <dgm:cxn modelId="{20F3FBD9-3670-4A8C-AE93-22D0DCD5BBF1}" type="presParOf" srcId="{8ECF4CAC-66DA-4B87-9E20-D3037EDFA941}" destId="{170314E6-997C-4090-ADA1-7F62F1E1BD3B}" srcOrd="4" destOrd="0" presId="urn:microsoft.com/office/officeart/2005/8/layout/vList2"/>
    <dgm:cxn modelId="{3519AD08-1329-4146-B16C-F6ABDF79DEC9}" type="presParOf" srcId="{8ECF4CAC-66DA-4B87-9E20-D3037EDFA941}" destId="{5A332197-8115-4500-83E4-3BA0B6AC294E}" srcOrd="5" destOrd="0" presId="urn:microsoft.com/office/officeart/2005/8/layout/vList2"/>
    <dgm:cxn modelId="{2B47743F-7FFF-4191-88DD-9F43A2C589B8}" type="presParOf" srcId="{8ECF4CAC-66DA-4B87-9E20-D3037EDFA941}" destId="{8CEAEA3D-A686-48AF-BB63-354EACE186D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B22581-0062-4FEE-9C03-5E3DE00D40B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A8B98FBA-D573-41F2-B4CE-D88FBA793E3F}">
      <dgm:prSet phldrT="[Text]"/>
      <dgm:spPr/>
      <dgm:t>
        <a:bodyPr/>
        <a:lstStyle/>
        <a:p>
          <a:r>
            <a:rPr lang="en-US" dirty="0"/>
            <a:t>services are processes, performances, or experiences that one person or organization does for the benefit of another</a:t>
          </a:r>
        </a:p>
      </dgm:t>
    </dgm:pt>
    <dgm:pt modelId="{61CF85BC-6BA0-432F-8D82-67909F594B94}" type="parTrans" cxnId="{B3708057-099C-4A24-A55F-B348FA8FD1C0}">
      <dgm:prSet/>
      <dgm:spPr/>
      <dgm:t>
        <a:bodyPr/>
        <a:lstStyle/>
        <a:p>
          <a:endParaRPr lang="cs-CZ"/>
        </a:p>
      </dgm:t>
    </dgm:pt>
    <dgm:pt modelId="{B7754B2A-271B-4576-8F10-C84741530583}" type="sibTrans" cxnId="{B3708057-099C-4A24-A55F-B348FA8FD1C0}">
      <dgm:prSet/>
      <dgm:spPr/>
      <dgm:t>
        <a:bodyPr/>
        <a:lstStyle/>
        <a:p>
          <a:endParaRPr lang="cs-CZ"/>
        </a:p>
      </dgm:t>
    </dgm:pt>
    <dgm:pt modelId="{AEE8A73F-730F-4BF2-95F9-6F271815FA17}">
      <dgm:prSet phldrT="[Text]"/>
      <dgm:spPr/>
      <dgm:t>
        <a:bodyPr/>
        <a:lstStyle/>
        <a:p>
          <a:r>
            <a:rPr lang="en-US" dirty="0"/>
            <a:t>In all cases, service involves deployment of knowledge, skills, and competences that one person or organization has for the benefit of another, often done as a single, customized job</a:t>
          </a:r>
        </a:p>
      </dgm:t>
    </dgm:pt>
    <dgm:pt modelId="{E7002C02-0C5E-4B07-9930-25033909D3B1}" type="parTrans" cxnId="{677C0AA2-39C1-491A-8544-12A5D93040ED}">
      <dgm:prSet/>
      <dgm:spPr/>
      <dgm:t>
        <a:bodyPr/>
        <a:lstStyle/>
        <a:p>
          <a:endParaRPr lang="cs-CZ"/>
        </a:p>
      </dgm:t>
    </dgm:pt>
    <dgm:pt modelId="{10794539-C37C-4320-8947-6FB99CC4FB64}" type="sibTrans" cxnId="{677C0AA2-39C1-491A-8544-12A5D93040ED}">
      <dgm:prSet/>
      <dgm:spPr/>
      <dgm:t>
        <a:bodyPr/>
        <a:lstStyle/>
        <a:p>
          <a:endParaRPr lang="cs-CZ"/>
        </a:p>
      </dgm:t>
    </dgm:pt>
    <dgm:pt modelId="{97963C42-85E2-4B88-AB86-746CA04F2B87}">
      <dgm:prSet phldrT="[Text]"/>
      <dgm:spPr/>
      <dgm:t>
        <a:bodyPr/>
        <a:lstStyle/>
        <a:p>
          <a:r>
            <a:rPr lang="en-US" dirty="0" err="1"/>
            <a:t>Lusch</a:t>
          </a:r>
          <a:r>
            <a:rPr lang="en-US" dirty="0"/>
            <a:t> &amp; Vargo</a:t>
          </a:r>
        </a:p>
      </dgm:t>
    </dgm:pt>
    <dgm:pt modelId="{A138BF82-D499-45FA-BBE7-8A3B009F3623}" type="parTrans" cxnId="{357EEBAA-84A7-4764-85F0-7ACE9FE7F442}">
      <dgm:prSet/>
      <dgm:spPr/>
      <dgm:t>
        <a:bodyPr/>
        <a:lstStyle/>
        <a:p>
          <a:endParaRPr lang="cs-CZ"/>
        </a:p>
      </dgm:t>
    </dgm:pt>
    <dgm:pt modelId="{FE9AB812-6916-45D6-95EC-51EF62642921}" type="sibTrans" cxnId="{357EEBAA-84A7-4764-85F0-7ACE9FE7F442}">
      <dgm:prSet/>
      <dgm:spPr/>
      <dgm:t>
        <a:bodyPr/>
        <a:lstStyle/>
        <a:p>
          <a:endParaRPr lang="cs-CZ"/>
        </a:p>
      </dgm:t>
    </dgm:pt>
    <dgm:pt modelId="{9CA0DDD5-83AF-495B-A95A-EB690440B8D0}" type="pres">
      <dgm:prSet presAssocID="{7CB22581-0062-4FEE-9C03-5E3DE00D40BF}" presName="linear" presStyleCnt="0">
        <dgm:presLayoutVars>
          <dgm:animLvl val="lvl"/>
          <dgm:resizeHandles val="exact"/>
        </dgm:presLayoutVars>
      </dgm:prSet>
      <dgm:spPr/>
    </dgm:pt>
    <dgm:pt modelId="{E04C5E55-811B-4BEC-B543-857964F1925B}" type="pres">
      <dgm:prSet presAssocID="{A8B98FBA-D573-41F2-B4CE-D88FBA793E3F}" presName="parentText" presStyleLbl="node1" presStyleIdx="0" presStyleCnt="2">
        <dgm:presLayoutVars>
          <dgm:chMax val="0"/>
          <dgm:bulletEnabled val="1"/>
        </dgm:presLayoutVars>
      </dgm:prSet>
      <dgm:spPr/>
    </dgm:pt>
    <dgm:pt modelId="{4FDDFF9B-7A8E-4F1D-91D7-8A6CFDFC9E26}" type="pres">
      <dgm:prSet presAssocID="{B7754B2A-271B-4576-8F10-C84741530583}" presName="spacer" presStyleCnt="0"/>
      <dgm:spPr/>
    </dgm:pt>
    <dgm:pt modelId="{2BB6545C-0B28-47B9-9CE0-76C433739C67}" type="pres">
      <dgm:prSet presAssocID="{AEE8A73F-730F-4BF2-95F9-6F271815FA17}" presName="parentText" presStyleLbl="node1" presStyleIdx="1" presStyleCnt="2">
        <dgm:presLayoutVars>
          <dgm:chMax val="0"/>
          <dgm:bulletEnabled val="1"/>
        </dgm:presLayoutVars>
      </dgm:prSet>
      <dgm:spPr/>
    </dgm:pt>
    <dgm:pt modelId="{346ACA14-F29D-4785-9AC4-9AC6CA5DC46E}" type="pres">
      <dgm:prSet presAssocID="{AEE8A73F-730F-4BF2-95F9-6F271815FA17}" presName="childText" presStyleLbl="revTx" presStyleIdx="0" presStyleCnt="1">
        <dgm:presLayoutVars>
          <dgm:bulletEnabled val="1"/>
        </dgm:presLayoutVars>
      </dgm:prSet>
      <dgm:spPr/>
    </dgm:pt>
  </dgm:ptLst>
  <dgm:cxnLst>
    <dgm:cxn modelId="{C526AA1C-BBC0-48C3-9BA5-8E05E72C8F98}" type="presOf" srcId="{AEE8A73F-730F-4BF2-95F9-6F271815FA17}" destId="{2BB6545C-0B28-47B9-9CE0-76C433739C67}" srcOrd="0" destOrd="0" presId="urn:microsoft.com/office/officeart/2005/8/layout/vList2"/>
    <dgm:cxn modelId="{B3708057-099C-4A24-A55F-B348FA8FD1C0}" srcId="{7CB22581-0062-4FEE-9C03-5E3DE00D40BF}" destId="{A8B98FBA-D573-41F2-B4CE-D88FBA793E3F}" srcOrd="0" destOrd="0" parTransId="{61CF85BC-6BA0-432F-8D82-67909F594B94}" sibTransId="{B7754B2A-271B-4576-8F10-C84741530583}"/>
    <dgm:cxn modelId="{B40CFC7E-8811-4815-9B6E-8727CFF016C3}" type="presOf" srcId="{7CB22581-0062-4FEE-9C03-5E3DE00D40BF}" destId="{9CA0DDD5-83AF-495B-A95A-EB690440B8D0}" srcOrd="0" destOrd="0" presId="urn:microsoft.com/office/officeart/2005/8/layout/vList2"/>
    <dgm:cxn modelId="{81107484-BCF0-4903-986F-B6A87394CE2B}" type="presOf" srcId="{97963C42-85E2-4B88-AB86-746CA04F2B87}" destId="{346ACA14-F29D-4785-9AC4-9AC6CA5DC46E}" srcOrd="0" destOrd="0" presId="urn:microsoft.com/office/officeart/2005/8/layout/vList2"/>
    <dgm:cxn modelId="{677C0AA2-39C1-491A-8544-12A5D93040ED}" srcId="{7CB22581-0062-4FEE-9C03-5E3DE00D40BF}" destId="{AEE8A73F-730F-4BF2-95F9-6F271815FA17}" srcOrd="1" destOrd="0" parTransId="{E7002C02-0C5E-4B07-9930-25033909D3B1}" sibTransId="{10794539-C37C-4320-8947-6FB99CC4FB64}"/>
    <dgm:cxn modelId="{357EEBAA-84A7-4764-85F0-7ACE9FE7F442}" srcId="{AEE8A73F-730F-4BF2-95F9-6F271815FA17}" destId="{97963C42-85E2-4B88-AB86-746CA04F2B87}" srcOrd="0" destOrd="0" parTransId="{A138BF82-D499-45FA-BBE7-8A3B009F3623}" sibTransId="{FE9AB812-6916-45D6-95EC-51EF62642921}"/>
    <dgm:cxn modelId="{1CC865BF-A890-46B9-A403-78649FCA331A}" type="presOf" srcId="{A8B98FBA-D573-41F2-B4CE-D88FBA793E3F}" destId="{E04C5E55-811B-4BEC-B543-857964F1925B}" srcOrd="0" destOrd="0" presId="urn:microsoft.com/office/officeart/2005/8/layout/vList2"/>
    <dgm:cxn modelId="{C7591AC4-6A39-4E8B-82E9-330803315C35}" type="presParOf" srcId="{9CA0DDD5-83AF-495B-A95A-EB690440B8D0}" destId="{E04C5E55-811B-4BEC-B543-857964F1925B}" srcOrd="0" destOrd="0" presId="urn:microsoft.com/office/officeart/2005/8/layout/vList2"/>
    <dgm:cxn modelId="{875D0EC7-2756-4A20-8366-F9F9CDE9E065}" type="presParOf" srcId="{9CA0DDD5-83AF-495B-A95A-EB690440B8D0}" destId="{4FDDFF9B-7A8E-4F1D-91D7-8A6CFDFC9E26}" srcOrd="1" destOrd="0" presId="urn:microsoft.com/office/officeart/2005/8/layout/vList2"/>
    <dgm:cxn modelId="{102BBE48-4FD3-4C14-A763-7EBE742231B6}" type="presParOf" srcId="{9CA0DDD5-83AF-495B-A95A-EB690440B8D0}" destId="{2BB6545C-0B28-47B9-9CE0-76C433739C67}" srcOrd="2" destOrd="0" presId="urn:microsoft.com/office/officeart/2005/8/layout/vList2"/>
    <dgm:cxn modelId="{AE8ADA8D-1024-4BAB-8C4A-D35BC7C55C04}" type="presParOf" srcId="{9CA0DDD5-83AF-495B-A95A-EB690440B8D0}" destId="{346ACA14-F29D-4785-9AC4-9AC6CA5DC46E}"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4AAF79-EEF3-4CB1-92BB-7799BF0860C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3EFB4749-172A-4992-AFB5-1C83631B14B3}">
      <dgm:prSet/>
      <dgm:spPr/>
      <dgm:t>
        <a:bodyPr/>
        <a:lstStyle/>
        <a:p>
          <a:r>
            <a:rPr lang="en-US" dirty="0"/>
            <a:t>Services acting in complex environment</a:t>
          </a:r>
        </a:p>
      </dgm:t>
    </dgm:pt>
    <dgm:pt modelId="{1DE84214-EC7F-466F-BC7C-8D40BF565581}" type="parTrans" cxnId="{0783E43C-E218-436E-8A16-0D6919CC18B6}">
      <dgm:prSet/>
      <dgm:spPr/>
      <dgm:t>
        <a:bodyPr/>
        <a:lstStyle/>
        <a:p>
          <a:endParaRPr lang="cs-CZ"/>
        </a:p>
      </dgm:t>
    </dgm:pt>
    <dgm:pt modelId="{899D9AE5-AD10-4E0D-B57A-4241ACAE5775}" type="sibTrans" cxnId="{0783E43C-E218-436E-8A16-0D6919CC18B6}">
      <dgm:prSet/>
      <dgm:spPr/>
      <dgm:t>
        <a:bodyPr/>
        <a:lstStyle/>
        <a:p>
          <a:endParaRPr lang="cs-CZ"/>
        </a:p>
      </dgm:t>
    </dgm:pt>
    <dgm:pt modelId="{106137B2-653C-4CF9-A3CA-3EF8A01E845D}">
      <dgm:prSet/>
      <dgm:spPr/>
      <dgm:t>
        <a:bodyPr/>
        <a:lstStyle/>
        <a:p>
          <a:r>
            <a:rPr lang="en-US" dirty="0"/>
            <a:t>There is not clear way how to define the process of service provision</a:t>
          </a:r>
        </a:p>
      </dgm:t>
    </dgm:pt>
    <dgm:pt modelId="{AAE3D048-6918-41A5-8D32-E3F410560EA7}" type="parTrans" cxnId="{BA98E267-9F23-4B36-BC38-2B7A19F6A5E1}">
      <dgm:prSet/>
      <dgm:spPr/>
      <dgm:t>
        <a:bodyPr/>
        <a:lstStyle/>
        <a:p>
          <a:endParaRPr lang="cs-CZ"/>
        </a:p>
      </dgm:t>
    </dgm:pt>
    <dgm:pt modelId="{640347ED-219A-4953-9682-6B0AEB579C1B}" type="sibTrans" cxnId="{BA98E267-9F23-4B36-BC38-2B7A19F6A5E1}">
      <dgm:prSet/>
      <dgm:spPr/>
      <dgm:t>
        <a:bodyPr/>
        <a:lstStyle/>
        <a:p>
          <a:endParaRPr lang="cs-CZ"/>
        </a:p>
      </dgm:t>
    </dgm:pt>
    <dgm:pt modelId="{E2343EDD-8145-473D-ACEC-8396877BBEB6}">
      <dgm:prSet/>
      <dgm:spPr/>
      <dgm:t>
        <a:bodyPr/>
        <a:lstStyle/>
        <a:p>
          <a:r>
            <a:rPr lang="en-US" dirty="0"/>
            <a:t>The final value depends on</a:t>
          </a:r>
        </a:p>
      </dgm:t>
    </dgm:pt>
    <dgm:pt modelId="{9FE49A0F-4987-40B3-B52F-85CD4CDC7F53}" type="parTrans" cxnId="{CDB7C895-9437-4531-AEC9-B543B74718CB}">
      <dgm:prSet/>
      <dgm:spPr/>
      <dgm:t>
        <a:bodyPr/>
        <a:lstStyle/>
        <a:p>
          <a:endParaRPr lang="cs-CZ"/>
        </a:p>
      </dgm:t>
    </dgm:pt>
    <dgm:pt modelId="{0F38C976-EAFC-4AB7-9720-B879EDCF8A23}" type="sibTrans" cxnId="{CDB7C895-9437-4531-AEC9-B543B74718CB}">
      <dgm:prSet/>
      <dgm:spPr/>
      <dgm:t>
        <a:bodyPr/>
        <a:lstStyle/>
        <a:p>
          <a:endParaRPr lang="cs-CZ"/>
        </a:p>
      </dgm:t>
    </dgm:pt>
    <dgm:pt modelId="{F6D1AD80-FD00-40FB-8966-FD2A5645EEF8}">
      <dgm:prSet/>
      <dgm:spPr/>
      <dgm:t>
        <a:bodyPr/>
        <a:lstStyle/>
        <a:p>
          <a:r>
            <a:rPr lang="en-US" dirty="0"/>
            <a:t>Response of customer</a:t>
          </a:r>
        </a:p>
      </dgm:t>
    </dgm:pt>
    <dgm:pt modelId="{248EAE12-98BD-49B5-AB19-98D526C76737}" type="parTrans" cxnId="{4FD240DC-9083-4D4A-B773-959531D32777}">
      <dgm:prSet/>
      <dgm:spPr/>
      <dgm:t>
        <a:bodyPr/>
        <a:lstStyle/>
        <a:p>
          <a:endParaRPr lang="cs-CZ"/>
        </a:p>
      </dgm:t>
    </dgm:pt>
    <dgm:pt modelId="{F82B3668-7F24-49D3-8569-78651E44628B}" type="sibTrans" cxnId="{4FD240DC-9083-4D4A-B773-959531D32777}">
      <dgm:prSet/>
      <dgm:spPr/>
      <dgm:t>
        <a:bodyPr/>
        <a:lstStyle/>
        <a:p>
          <a:endParaRPr lang="cs-CZ"/>
        </a:p>
      </dgm:t>
    </dgm:pt>
    <dgm:pt modelId="{05694515-0B12-4CAC-AAD8-0F51F499699A}">
      <dgm:prSet/>
      <dgm:spPr/>
      <dgm:t>
        <a:bodyPr/>
        <a:lstStyle/>
        <a:p>
          <a:r>
            <a:rPr lang="en-US" dirty="0"/>
            <a:t>The resources currently used</a:t>
          </a:r>
        </a:p>
      </dgm:t>
    </dgm:pt>
    <dgm:pt modelId="{A11B0712-36E6-4819-B45C-A6B6536158D7}" type="parTrans" cxnId="{4B551171-D6DE-40AA-B127-B9958BD14DD3}">
      <dgm:prSet/>
      <dgm:spPr/>
      <dgm:t>
        <a:bodyPr/>
        <a:lstStyle/>
        <a:p>
          <a:endParaRPr lang="cs-CZ"/>
        </a:p>
      </dgm:t>
    </dgm:pt>
    <dgm:pt modelId="{214265FC-EEA5-4358-B658-FBACFAD63BA6}" type="sibTrans" cxnId="{4B551171-D6DE-40AA-B127-B9958BD14DD3}">
      <dgm:prSet/>
      <dgm:spPr/>
      <dgm:t>
        <a:bodyPr/>
        <a:lstStyle/>
        <a:p>
          <a:endParaRPr lang="cs-CZ"/>
        </a:p>
      </dgm:t>
    </dgm:pt>
    <dgm:pt modelId="{168B9C02-10CB-4B23-A88B-484BFFEDF843}">
      <dgm:prSet/>
      <dgm:spPr/>
      <dgm:t>
        <a:bodyPr/>
        <a:lstStyle/>
        <a:p>
          <a:r>
            <a:rPr lang="en-US" dirty="0"/>
            <a:t>Interaction with other entities in the environment</a:t>
          </a:r>
        </a:p>
      </dgm:t>
    </dgm:pt>
    <dgm:pt modelId="{8E14657D-77FD-442E-8D9A-4CCBE7D011EC}" type="parTrans" cxnId="{FBBA321E-4765-4C0C-BE3F-ECC0A26B67BE}">
      <dgm:prSet/>
      <dgm:spPr/>
      <dgm:t>
        <a:bodyPr/>
        <a:lstStyle/>
        <a:p>
          <a:endParaRPr lang="cs-CZ"/>
        </a:p>
      </dgm:t>
    </dgm:pt>
    <dgm:pt modelId="{AF256B54-7C4F-48F7-A353-FCC76E2CB01F}" type="sibTrans" cxnId="{FBBA321E-4765-4C0C-BE3F-ECC0A26B67BE}">
      <dgm:prSet/>
      <dgm:spPr/>
      <dgm:t>
        <a:bodyPr/>
        <a:lstStyle/>
        <a:p>
          <a:endParaRPr lang="cs-CZ"/>
        </a:p>
      </dgm:t>
    </dgm:pt>
    <dgm:pt modelId="{00074966-B015-43B9-ABDE-DCAA49D8B336}">
      <dgm:prSet/>
      <dgm:spPr/>
      <dgm:t>
        <a:bodyPr/>
        <a:lstStyle/>
        <a:p>
          <a:r>
            <a:rPr lang="en-US" dirty="0"/>
            <a:t>All services became more complex</a:t>
          </a:r>
        </a:p>
      </dgm:t>
    </dgm:pt>
    <dgm:pt modelId="{105E0F9B-E6B3-49C4-989E-D6D22F932EB1}" type="parTrans" cxnId="{3935BC13-DDC7-4733-9C42-32F15AAFFAB0}">
      <dgm:prSet/>
      <dgm:spPr/>
      <dgm:t>
        <a:bodyPr/>
        <a:lstStyle/>
        <a:p>
          <a:endParaRPr lang="cs-CZ"/>
        </a:p>
      </dgm:t>
    </dgm:pt>
    <dgm:pt modelId="{9E94BA49-7291-4F94-9F3A-2529DDB9F620}" type="sibTrans" cxnId="{3935BC13-DDC7-4733-9C42-32F15AAFFAB0}">
      <dgm:prSet/>
      <dgm:spPr/>
      <dgm:t>
        <a:bodyPr/>
        <a:lstStyle/>
        <a:p>
          <a:endParaRPr lang="cs-CZ"/>
        </a:p>
      </dgm:t>
    </dgm:pt>
    <dgm:pt modelId="{8B9169FC-AF85-4F54-A970-DC327C7985BA}" type="pres">
      <dgm:prSet presAssocID="{E14AAF79-EEF3-4CB1-92BB-7799BF0860CA}" presName="linear" presStyleCnt="0">
        <dgm:presLayoutVars>
          <dgm:animLvl val="lvl"/>
          <dgm:resizeHandles val="exact"/>
        </dgm:presLayoutVars>
      </dgm:prSet>
      <dgm:spPr/>
    </dgm:pt>
    <dgm:pt modelId="{FDAACDDF-432F-4FD9-9624-25B7B41CF7BD}" type="pres">
      <dgm:prSet presAssocID="{3EFB4749-172A-4992-AFB5-1C83631B14B3}" presName="parentText" presStyleLbl="node1" presStyleIdx="0" presStyleCnt="4" custLinFactNeighborX="11" custLinFactNeighborY="62438">
        <dgm:presLayoutVars>
          <dgm:chMax val="0"/>
          <dgm:bulletEnabled val="1"/>
        </dgm:presLayoutVars>
      </dgm:prSet>
      <dgm:spPr/>
    </dgm:pt>
    <dgm:pt modelId="{E913E317-8C2D-43DB-8076-C2175FFB7C76}" type="pres">
      <dgm:prSet presAssocID="{899D9AE5-AD10-4E0D-B57A-4241ACAE5775}" presName="spacer" presStyleCnt="0"/>
      <dgm:spPr/>
    </dgm:pt>
    <dgm:pt modelId="{83E3D1C8-E819-4C4A-9E44-B74BE5CD5338}" type="pres">
      <dgm:prSet presAssocID="{106137B2-653C-4CF9-A3CA-3EF8A01E845D}" presName="parentText" presStyleLbl="node1" presStyleIdx="1" presStyleCnt="4">
        <dgm:presLayoutVars>
          <dgm:chMax val="0"/>
          <dgm:bulletEnabled val="1"/>
        </dgm:presLayoutVars>
      </dgm:prSet>
      <dgm:spPr/>
    </dgm:pt>
    <dgm:pt modelId="{6CDA0389-C7D6-4CC0-90DE-A8CC694F4A4C}" type="pres">
      <dgm:prSet presAssocID="{640347ED-219A-4953-9682-6B0AEB579C1B}" presName="spacer" presStyleCnt="0"/>
      <dgm:spPr/>
    </dgm:pt>
    <dgm:pt modelId="{88D0761D-CB4F-41FD-A8E8-B43855CADCC5}" type="pres">
      <dgm:prSet presAssocID="{E2343EDD-8145-473D-ACEC-8396877BBEB6}" presName="parentText" presStyleLbl="node1" presStyleIdx="2" presStyleCnt="4">
        <dgm:presLayoutVars>
          <dgm:chMax val="0"/>
          <dgm:bulletEnabled val="1"/>
        </dgm:presLayoutVars>
      </dgm:prSet>
      <dgm:spPr/>
    </dgm:pt>
    <dgm:pt modelId="{D506A44A-E0FF-4611-8110-9E62A185B6C3}" type="pres">
      <dgm:prSet presAssocID="{E2343EDD-8145-473D-ACEC-8396877BBEB6}" presName="childText" presStyleLbl="revTx" presStyleIdx="0" presStyleCnt="1">
        <dgm:presLayoutVars>
          <dgm:bulletEnabled val="1"/>
        </dgm:presLayoutVars>
      </dgm:prSet>
      <dgm:spPr/>
    </dgm:pt>
    <dgm:pt modelId="{C699439B-31EE-4DC6-9563-0FB3EB009C1A}" type="pres">
      <dgm:prSet presAssocID="{00074966-B015-43B9-ABDE-DCAA49D8B336}" presName="parentText" presStyleLbl="node1" presStyleIdx="3" presStyleCnt="4">
        <dgm:presLayoutVars>
          <dgm:chMax val="0"/>
          <dgm:bulletEnabled val="1"/>
        </dgm:presLayoutVars>
      </dgm:prSet>
      <dgm:spPr/>
    </dgm:pt>
  </dgm:ptLst>
  <dgm:cxnLst>
    <dgm:cxn modelId="{70C6B207-96DC-400D-91C3-C9F0FE6CF7D2}" type="presOf" srcId="{106137B2-653C-4CF9-A3CA-3EF8A01E845D}" destId="{83E3D1C8-E819-4C4A-9E44-B74BE5CD5338}" srcOrd="0" destOrd="0" presId="urn:microsoft.com/office/officeart/2005/8/layout/vList2"/>
    <dgm:cxn modelId="{3935BC13-DDC7-4733-9C42-32F15AAFFAB0}" srcId="{E14AAF79-EEF3-4CB1-92BB-7799BF0860CA}" destId="{00074966-B015-43B9-ABDE-DCAA49D8B336}" srcOrd="3" destOrd="0" parTransId="{105E0F9B-E6B3-49C4-989E-D6D22F932EB1}" sibTransId="{9E94BA49-7291-4F94-9F3A-2529DDB9F620}"/>
    <dgm:cxn modelId="{FBBA321E-4765-4C0C-BE3F-ECC0A26B67BE}" srcId="{E2343EDD-8145-473D-ACEC-8396877BBEB6}" destId="{168B9C02-10CB-4B23-A88B-484BFFEDF843}" srcOrd="2" destOrd="0" parTransId="{8E14657D-77FD-442E-8D9A-4CCBE7D011EC}" sibTransId="{AF256B54-7C4F-48F7-A353-FCC76E2CB01F}"/>
    <dgm:cxn modelId="{0783E43C-E218-436E-8A16-0D6919CC18B6}" srcId="{E14AAF79-EEF3-4CB1-92BB-7799BF0860CA}" destId="{3EFB4749-172A-4992-AFB5-1C83631B14B3}" srcOrd="0" destOrd="0" parTransId="{1DE84214-EC7F-466F-BC7C-8D40BF565581}" sibTransId="{899D9AE5-AD10-4E0D-B57A-4241ACAE5775}"/>
    <dgm:cxn modelId="{BA98E267-9F23-4B36-BC38-2B7A19F6A5E1}" srcId="{E14AAF79-EEF3-4CB1-92BB-7799BF0860CA}" destId="{106137B2-653C-4CF9-A3CA-3EF8A01E845D}" srcOrd="1" destOrd="0" parTransId="{AAE3D048-6918-41A5-8D32-E3F410560EA7}" sibTransId="{640347ED-219A-4953-9682-6B0AEB579C1B}"/>
    <dgm:cxn modelId="{6CDAC950-479F-4D88-BBE2-1B90320F46F5}" type="presOf" srcId="{3EFB4749-172A-4992-AFB5-1C83631B14B3}" destId="{FDAACDDF-432F-4FD9-9624-25B7B41CF7BD}" srcOrd="0" destOrd="0" presId="urn:microsoft.com/office/officeart/2005/8/layout/vList2"/>
    <dgm:cxn modelId="{4B551171-D6DE-40AA-B127-B9958BD14DD3}" srcId="{E2343EDD-8145-473D-ACEC-8396877BBEB6}" destId="{05694515-0B12-4CAC-AAD8-0F51F499699A}" srcOrd="1" destOrd="0" parTransId="{A11B0712-36E6-4819-B45C-A6B6536158D7}" sibTransId="{214265FC-EEA5-4358-B658-FBACFAD63BA6}"/>
    <dgm:cxn modelId="{F52C745A-2099-45E2-8DDA-D43F899FD830}" type="presOf" srcId="{00074966-B015-43B9-ABDE-DCAA49D8B336}" destId="{C699439B-31EE-4DC6-9563-0FB3EB009C1A}" srcOrd="0" destOrd="0" presId="urn:microsoft.com/office/officeart/2005/8/layout/vList2"/>
    <dgm:cxn modelId="{564B617B-A23B-492F-893D-263573972892}" type="presOf" srcId="{E2343EDD-8145-473D-ACEC-8396877BBEB6}" destId="{88D0761D-CB4F-41FD-A8E8-B43855CADCC5}" srcOrd="0" destOrd="0" presId="urn:microsoft.com/office/officeart/2005/8/layout/vList2"/>
    <dgm:cxn modelId="{CDB7C895-9437-4531-AEC9-B543B74718CB}" srcId="{E14AAF79-EEF3-4CB1-92BB-7799BF0860CA}" destId="{E2343EDD-8145-473D-ACEC-8396877BBEB6}" srcOrd="2" destOrd="0" parTransId="{9FE49A0F-4987-40B3-B52F-85CD4CDC7F53}" sibTransId="{0F38C976-EAFC-4AB7-9720-B879EDCF8A23}"/>
    <dgm:cxn modelId="{3184BFA5-AB23-4813-BAF2-86FB49CCEBFA}" type="presOf" srcId="{05694515-0B12-4CAC-AAD8-0F51F499699A}" destId="{D506A44A-E0FF-4611-8110-9E62A185B6C3}" srcOrd="0" destOrd="1" presId="urn:microsoft.com/office/officeart/2005/8/layout/vList2"/>
    <dgm:cxn modelId="{A92713A6-A4C7-4C67-A0BA-DE8F6B705136}" type="presOf" srcId="{168B9C02-10CB-4B23-A88B-484BFFEDF843}" destId="{D506A44A-E0FF-4611-8110-9E62A185B6C3}" srcOrd="0" destOrd="2" presId="urn:microsoft.com/office/officeart/2005/8/layout/vList2"/>
    <dgm:cxn modelId="{EDE3EDC8-31DF-4C7D-BB0D-25EB8D1819E3}" type="presOf" srcId="{F6D1AD80-FD00-40FB-8966-FD2A5645EEF8}" destId="{D506A44A-E0FF-4611-8110-9E62A185B6C3}" srcOrd="0" destOrd="0" presId="urn:microsoft.com/office/officeart/2005/8/layout/vList2"/>
    <dgm:cxn modelId="{2FC49CDB-4DCD-46A2-8711-625346C4062E}" type="presOf" srcId="{E14AAF79-EEF3-4CB1-92BB-7799BF0860CA}" destId="{8B9169FC-AF85-4F54-A970-DC327C7985BA}" srcOrd="0" destOrd="0" presId="urn:microsoft.com/office/officeart/2005/8/layout/vList2"/>
    <dgm:cxn modelId="{4FD240DC-9083-4D4A-B773-959531D32777}" srcId="{E2343EDD-8145-473D-ACEC-8396877BBEB6}" destId="{F6D1AD80-FD00-40FB-8966-FD2A5645EEF8}" srcOrd="0" destOrd="0" parTransId="{248EAE12-98BD-49B5-AB19-98D526C76737}" sibTransId="{F82B3668-7F24-49D3-8569-78651E44628B}"/>
    <dgm:cxn modelId="{46BCBA74-BABE-44A7-9920-7F1C238647DD}" type="presParOf" srcId="{8B9169FC-AF85-4F54-A970-DC327C7985BA}" destId="{FDAACDDF-432F-4FD9-9624-25B7B41CF7BD}" srcOrd="0" destOrd="0" presId="urn:microsoft.com/office/officeart/2005/8/layout/vList2"/>
    <dgm:cxn modelId="{C3E6CAD5-08FD-4530-8B74-981EE2093171}" type="presParOf" srcId="{8B9169FC-AF85-4F54-A970-DC327C7985BA}" destId="{E913E317-8C2D-43DB-8076-C2175FFB7C76}" srcOrd="1" destOrd="0" presId="urn:microsoft.com/office/officeart/2005/8/layout/vList2"/>
    <dgm:cxn modelId="{B51F01B6-38D6-4245-A0DD-5A9E2D2C3172}" type="presParOf" srcId="{8B9169FC-AF85-4F54-A970-DC327C7985BA}" destId="{83E3D1C8-E819-4C4A-9E44-B74BE5CD5338}" srcOrd="2" destOrd="0" presId="urn:microsoft.com/office/officeart/2005/8/layout/vList2"/>
    <dgm:cxn modelId="{09978FD7-60F8-4EC9-9824-9A41C49CBDA7}" type="presParOf" srcId="{8B9169FC-AF85-4F54-A970-DC327C7985BA}" destId="{6CDA0389-C7D6-4CC0-90DE-A8CC694F4A4C}" srcOrd="3" destOrd="0" presId="urn:microsoft.com/office/officeart/2005/8/layout/vList2"/>
    <dgm:cxn modelId="{3B3E88E6-638F-47EF-8FB3-FE4475943677}" type="presParOf" srcId="{8B9169FC-AF85-4F54-A970-DC327C7985BA}" destId="{88D0761D-CB4F-41FD-A8E8-B43855CADCC5}" srcOrd="4" destOrd="0" presId="urn:microsoft.com/office/officeart/2005/8/layout/vList2"/>
    <dgm:cxn modelId="{B90CABAB-52F2-489C-A3DE-8365484C7897}" type="presParOf" srcId="{8B9169FC-AF85-4F54-A970-DC327C7985BA}" destId="{D506A44A-E0FF-4611-8110-9E62A185B6C3}" srcOrd="5" destOrd="0" presId="urn:microsoft.com/office/officeart/2005/8/layout/vList2"/>
    <dgm:cxn modelId="{9D162E72-1723-4E4D-BE0B-4653830C32D4}" type="presParOf" srcId="{8B9169FC-AF85-4F54-A970-DC327C7985BA}" destId="{C699439B-31EE-4DC6-9563-0FB3EB009C1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55AB7F-D194-491D-9E25-9D53049AC67A}" type="doc">
      <dgm:prSet loTypeId="urn:microsoft.com/office/officeart/2008/layout/TitledPictureBlocks" loCatId="picture" qsTypeId="urn:microsoft.com/office/officeart/2005/8/quickstyle/simple1" qsCatId="simple" csTypeId="urn:microsoft.com/office/officeart/2005/8/colors/accent1_2" csCatId="accent1" phldr="1"/>
      <dgm:spPr/>
      <dgm:t>
        <a:bodyPr/>
        <a:lstStyle/>
        <a:p>
          <a:endParaRPr lang="cs-CZ"/>
        </a:p>
      </dgm:t>
    </dgm:pt>
    <dgm:pt modelId="{A94B8FA0-423A-4753-965F-BA205D6A5481}">
      <dgm:prSet phldrT="[Text]"/>
      <dgm:spPr/>
      <dgm:t>
        <a:bodyPr/>
        <a:lstStyle/>
        <a:p>
          <a:r>
            <a:rPr lang="en-US" dirty="0"/>
            <a:t>1960</a:t>
          </a:r>
        </a:p>
      </dgm:t>
    </dgm:pt>
    <dgm:pt modelId="{3389C7A6-2016-47A6-A6BB-69192240A3E1}" type="parTrans" cxnId="{47A42D2C-9890-47EB-A113-E61E2AFD4EE2}">
      <dgm:prSet/>
      <dgm:spPr/>
      <dgm:t>
        <a:bodyPr/>
        <a:lstStyle/>
        <a:p>
          <a:endParaRPr lang="cs-CZ"/>
        </a:p>
      </dgm:t>
    </dgm:pt>
    <dgm:pt modelId="{E9D11EEB-C051-4000-B6B4-A5FAB8CDF6F9}" type="sibTrans" cxnId="{47A42D2C-9890-47EB-A113-E61E2AFD4EE2}">
      <dgm:prSet/>
      <dgm:spPr/>
      <dgm:t>
        <a:bodyPr/>
        <a:lstStyle/>
        <a:p>
          <a:endParaRPr lang="cs-CZ"/>
        </a:p>
      </dgm:t>
    </dgm:pt>
    <dgm:pt modelId="{932A015D-B2C3-45D7-91C2-402B70CE3FF0}">
      <dgm:prSet phldrT="[Text]"/>
      <dgm:spPr/>
      <dgm:t>
        <a:bodyPr/>
        <a:lstStyle/>
        <a:p>
          <a:pPr>
            <a:buFont typeface="Symbol" panose="05050102010706020507" pitchFamily="18" charset="2"/>
            <a:buChar char=""/>
          </a:pPr>
          <a:r>
            <a:rPr lang="en-US" dirty="0"/>
            <a:t>How to use scissors and other cutting staff</a:t>
          </a:r>
        </a:p>
      </dgm:t>
    </dgm:pt>
    <dgm:pt modelId="{8C63CE00-8B03-4049-8885-8E95BA905991}" type="parTrans" cxnId="{4601A950-DBF9-4230-9905-DF5FBF889B86}">
      <dgm:prSet/>
      <dgm:spPr/>
      <dgm:t>
        <a:bodyPr/>
        <a:lstStyle/>
        <a:p>
          <a:endParaRPr lang="cs-CZ"/>
        </a:p>
      </dgm:t>
    </dgm:pt>
    <dgm:pt modelId="{978EACB5-D4E3-4D6B-A144-4948008FA86F}" type="sibTrans" cxnId="{4601A950-DBF9-4230-9905-DF5FBF889B86}">
      <dgm:prSet/>
      <dgm:spPr/>
      <dgm:t>
        <a:bodyPr/>
        <a:lstStyle/>
        <a:p>
          <a:endParaRPr lang="cs-CZ"/>
        </a:p>
      </dgm:t>
    </dgm:pt>
    <dgm:pt modelId="{7C11CBFD-36F2-4B2C-AD84-91BAB12ACC99}">
      <dgm:prSet phldrT="[Text]"/>
      <dgm:spPr/>
      <dgm:t>
        <a:bodyPr/>
        <a:lstStyle/>
        <a:p>
          <a:r>
            <a:rPr lang="en-US" dirty="0"/>
            <a:t>2018</a:t>
          </a:r>
        </a:p>
      </dgm:t>
    </dgm:pt>
    <dgm:pt modelId="{69329DCC-C2E9-47F9-BDD7-B946EC00BB62}" type="parTrans" cxnId="{0C7DE495-A93E-44BA-A228-D562AC63A3EE}">
      <dgm:prSet/>
      <dgm:spPr/>
      <dgm:t>
        <a:bodyPr/>
        <a:lstStyle/>
        <a:p>
          <a:endParaRPr lang="cs-CZ"/>
        </a:p>
      </dgm:t>
    </dgm:pt>
    <dgm:pt modelId="{2B75D25A-C0FA-4F98-BADC-687092B43006}" type="sibTrans" cxnId="{0C7DE495-A93E-44BA-A228-D562AC63A3EE}">
      <dgm:prSet/>
      <dgm:spPr/>
      <dgm:t>
        <a:bodyPr/>
        <a:lstStyle/>
        <a:p>
          <a:endParaRPr lang="cs-CZ"/>
        </a:p>
      </dgm:t>
    </dgm:pt>
    <dgm:pt modelId="{DFBD6576-03BB-4CE1-A194-A1D4AD30D675}">
      <dgm:prSet/>
      <dgm:spPr/>
      <dgm:t>
        <a:bodyPr/>
        <a:lstStyle/>
        <a:p>
          <a:pPr>
            <a:buFont typeface="Symbol" panose="05050102010706020507" pitchFamily="18" charset="2"/>
            <a:buChar char=""/>
          </a:pPr>
          <a:r>
            <a:rPr lang="en-US" dirty="0"/>
            <a:t>he basic trends in haircutting</a:t>
          </a:r>
        </a:p>
      </dgm:t>
    </dgm:pt>
    <dgm:pt modelId="{4F8B6F4D-DEAA-4023-BF94-8D10B9C8928E}" type="parTrans" cxnId="{CF266ADA-EC2D-455D-9817-C613BB9C3F90}">
      <dgm:prSet/>
      <dgm:spPr/>
      <dgm:t>
        <a:bodyPr/>
        <a:lstStyle/>
        <a:p>
          <a:endParaRPr lang="cs-CZ"/>
        </a:p>
      </dgm:t>
    </dgm:pt>
    <dgm:pt modelId="{2A41F177-4D3E-4EC8-87E9-84404BBBAD9C}" type="sibTrans" cxnId="{CF266ADA-EC2D-455D-9817-C613BB9C3F90}">
      <dgm:prSet/>
      <dgm:spPr/>
      <dgm:t>
        <a:bodyPr/>
        <a:lstStyle/>
        <a:p>
          <a:endParaRPr lang="cs-CZ"/>
        </a:p>
      </dgm:t>
    </dgm:pt>
    <dgm:pt modelId="{F60B781E-DCEA-4292-A78C-B1C342DB1845}">
      <dgm:prSet/>
      <dgm:spPr/>
      <dgm:t>
        <a:bodyPr/>
        <a:lstStyle/>
        <a:p>
          <a:pPr>
            <a:buFont typeface="Symbol" panose="05050102010706020507" pitchFamily="18" charset="2"/>
            <a:buChar char=""/>
          </a:pPr>
          <a:r>
            <a:rPr lang="en-US" dirty="0"/>
            <a:t>Know the basic of marketing (how to impress the new customers and keep the present ones)</a:t>
          </a:r>
        </a:p>
      </dgm:t>
    </dgm:pt>
    <dgm:pt modelId="{E64B09A0-D32B-4BB9-BCA7-E7D3662E25E0}" type="parTrans" cxnId="{4A0A0FF8-1112-437B-9729-08D0EF31B8F8}">
      <dgm:prSet/>
      <dgm:spPr/>
      <dgm:t>
        <a:bodyPr/>
        <a:lstStyle/>
        <a:p>
          <a:endParaRPr lang="cs-CZ"/>
        </a:p>
      </dgm:t>
    </dgm:pt>
    <dgm:pt modelId="{83B94774-C47E-4B0F-806E-8A453FF1A882}" type="sibTrans" cxnId="{4A0A0FF8-1112-437B-9729-08D0EF31B8F8}">
      <dgm:prSet/>
      <dgm:spPr/>
      <dgm:t>
        <a:bodyPr/>
        <a:lstStyle/>
        <a:p>
          <a:endParaRPr lang="cs-CZ"/>
        </a:p>
      </dgm:t>
    </dgm:pt>
    <dgm:pt modelId="{3E65350C-6FC2-4C99-AC82-F5036F65AF53}">
      <dgm:prSet/>
      <dgm:spPr/>
      <dgm:t>
        <a:bodyPr/>
        <a:lstStyle/>
        <a:p>
          <a:pPr>
            <a:buFont typeface="Symbol" panose="05050102010706020507" pitchFamily="18" charset="2"/>
            <a:buChar char=""/>
          </a:pPr>
          <a:r>
            <a:rPr lang="en-US" dirty="0"/>
            <a:t>Know the basic of taxation and bookkeeping</a:t>
          </a:r>
        </a:p>
      </dgm:t>
    </dgm:pt>
    <dgm:pt modelId="{9CC33AB6-5B08-4C77-918F-2A99CC1152B2}" type="parTrans" cxnId="{9695D054-966D-46C9-AB32-281B17B9C1DD}">
      <dgm:prSet/>
      <dgm:spPr/>
      <dgm:t>
        <a:bodyPr/>
        <a:lstStyle/>
        <a:p>
          <a:endParaRPr lang="cs-CZ"/>
        </a:p>
      </dgm:t>
    </dgm:pt>
    <dgm:pt modelId="{05C3BBBC-9FCD-4A96-8B56-D772681F3F75}" type="sibTrans" cxnId="{9695D054-966D-46C9-AB32-281B17B9C1DD}">
      <dgm:prSet/>
      <dgm:spPr/>
      <dgm:t>
        <a:bodyPr/>
        <a:lstStyle/>
        <a:p>
          <a:endParaRPr lang="cs-CZ"/>
        </a:p>
      </dgm:t>
    </dgm:pt>
    <dgm:pt modelId="{CFA29689-8329-4DD7-BDBD-0E9409F95927}">
      <dgm:prSet phldrT="[Text]"/>
      <dgm:spPr/>
      <dgm:t>
        <a:bodyPr/>
        <a:lstStyle/>
        <a:p>
          <a:pPr>
            <a:buFont typeface="Symbol" panose="05050102010706020507" pitchFamily="18" charset="2"/>
            <a:buChar char=""/>
          </a:pPr>
          <a:r>
            <a:rPr lang="en-US" dirty="0"/>
            <a:t>How to get online actual data of newest trends</a:t>
          </a:r>
        </a:p>
      </dgm:t>
    </dgm:pt>
    <dgm:pt modelId="{1F280075-311F-440C-8CA4-925653B881E8}" type="parTrans" cxnId="{7D9448D9-685C-45B6-A707-4381B605B789}">
      <dgm:prSet/>
      <dgm:spPr/>
      <dgm:t>
        <a:bodyPr/>
        <a:lstStyle/>
        <a:p>
          <a:endParaRPr lang="cs-CZ"/>
        </a:p>
      </dgm:t>
    </dgm:pt>
    <dgm:pt modelId="{5F58B6EA-C33E-4C52-97C5-DD5811CFDF32}" type="sibTrans" cxnId="{7D9448D9-685C-45B6-A707-4381B605B789}">
      <dgm:prSet/>
      <dgm:spPr/>
      <dgm:t>
        <a:bodyPr/>
        <a:lstStyle/>
        <a:p>
          <a:endParaRPr lang="cs-CZ"/>
        </a:p>
      </dgm:t>
    </dgm:pt>
    <dgm:pt modelId="{710CF785-BDD7-418C-81E8-0D5F86B76F22}">
      <dgm:prSet/>
      <dgm:spPr/>
      <dgm:t>
        <a:bodyPr/>
        <a:lstStyle/>
        <a:p>
          <a:pPr>
            <a:buFont typeface="Symbol" panose="05050102010706020507" pitchFamily="18" charset="2"/>
            <a:buChar char=""/>
          </a:pPr>
          <a:r>
            <a:rPr lang="en-US" dirty="0"/>
            <a:t>How to work with sophisticated software to simulate examples of the hair cutting </a:t>
          </a:r>
        </a:p>
      </dgm:t>
    </dgm:pt>
    <dgm:pt modelId="{F880F008-FB96-4EC7-9121-910F45CD094E}" type="parTrans" cxnId="{401BE3C3-E9C7-4E33-841E-1FAC346444BA}">
      <dgm:prSet/>
      <dgm:spPr/>
      <dgm:t>
        <a:bodyPr/>
        <a:lstStyle/>
        <a:p>
          <a:endParaRPr lang="cs-CZ"/>
        </a:p>
      </dgm:t>
    </dgm:pt>
    <dgm:pt modelId="{CDBE62B8-252E-4557-9AE7-2C70CE89C96D}" type="sibTrans" cxnId="{401BE3C3-E9C7-4E33-841E-1FAC346444BA}">
      <dgm:prSet/>
      <dgm:spPr/>
      <dgm:t>
        <a:bodyPr/>
        <a:lstStyle/>
        <a:p>
          <a:endParaRPr lang="cs-CZ"/>
        </a:p>
      </dgm:t>
    </dgm:pt>
    <dgm:pt modelId="{D8F0772C-FE9D-47C2-905F-D5FF4EB9ABC5}">
      <dgm:prSet/>
      <dgm:spPr/>
      <dgm:t>
        <a:bodyPr/>
        <a:lstStyle/>
        <a:p>
          <a:pPr>
            <a:buFont typeface="Symbol" panose="05050102010706020507" pitchFamily="18" charset="2"/>
            <a:buChar char=""/>
          </a:pPr>
          <a:r>
            <a:rPr lang="en-US" dirty="0"/>
            <a:t>How to work with on-line banking to pay the bills and get the payment for services</a:t>
          </a:r>
        </a:p>
      </dgm:t>
    </dgm:pt>
    <dgm:pt modelId="{BE42389A-EA52-4F82-8FC7-D74C47551512}" type="parTrans" cxnId="{586F77D4-8A90-4735-8E6A-D48244D9A2DE}">
      <dgm:prSet/>
      <dgm:spPr/>
      <dgm:t>
        <a:bodyPr/>
        <a:lstStyle/>
        <a:p>
          <a:endParaRPr lang="cs-CZ"/>
        </a:p>
      </dgm:t>
    </dgm:pt>
    <dgm:pt modelId="{D948BB1C-D43D-4732-872F-BC0B64A9A207}" type="sibTrans" cxnId="{586F77D4-8A90-4735-8E6A-D48244D9A2DE}">
      <dgm:prSet/>
      <dgm:spPr/>
      <dgm:t>
        <a:bodyPr/>
        <a:lstStyle/>
        <a:p>
          <a:endParaRPr lang="cs-CZ"/>
        </a:p>
      </dgm:t>
    </dgm:pt>
    <dgm:pt modelId="{79CAD15F-0937-47B4-854F-D38C0B269904}" type="pres">
      <dgm:prSet presAssocID="{E655AB7F-D194-491D-9E25-9D53049AC67A}" presName="rootNode" presStyleCnt="0">
        <dgm:presLayoutVars>
          <dgm:chMax/>
          <dgm:chPref/>
          <dgm:dir/>
          <dgm:animLvl val="lvl"/>
        </dgm:presLayoutVars>
      </dgm:prSet>
      <dgm:spPr/>
    </dgm:pt>
    <dgm:pt modelId="{80B1F718-E00B-48D7-99A4-4C7AFD766DF3}" type="pres">
      <dgm:prSet presAssocID="{A94B8FA0-423A-4753-965F-BA205D6A5481}" presName="composite" presStyleCnt="0"/>
      <dgm:spPr/>
    </dgm:pt>
    <dgm:pt modelId="{37AB9D34-2147-4CC4-96F9-7C7ADB0A1989}" type="pres">
      <dgm:prSet presAssocID="{A94B8FA0-423A-4753-965F-BA205D6A5481}" presName="ParentText" presStyleLbl="node1" presStyleIdx="0" presStyleCnt="2">
        <dgm:presLayoutVars>
          <dgm:chMax val="1"/>
          <dgm:chPref val="1"/>
          <dgm:bulletEnabled val="1"/>
        </dgm:presLayoutVars>
      </dgm:prSet>
      <dgm:spPr/>
    </dgm:pt>
    <dgm:pt modelId="{5A1F5127-DE90-4432-9AA6-54E877D55F0D}" type="pres">
      <dgm:prSet presAssocID="{A94B8FA0-423A-4753-965F-BA205D6A5481}" presName="Image" presStyleLbl="bgImgPlace1" presStyleIdx="0" presStyleCnt="2"/>
      <dgm:spPr>
        <a:blipFill rotWithShape="1">
          <a:blip xmlns:r="http://schemas.openxmlformats.org/officeDocument/2006/relationships" r:embed="rId1"/>
          <a:srcRect/>
          <a:stretch>
            <a:fillRect l="-15000" r="-15000"/>
          </a:stretch>
        </a:blipFill>
      </dgm:spPr>
    </dgm:pt>
    <dgm:pt modelId="{EE049055-680D-4E46-8696-C4141FA41551}" type="pres">
      <dgm:prSet presAssocID="{A94B8FA0-423A-4753-965F-BA205D6A5481}" presName="ChildText" presStyleLbl="fgAcc1" presStyleIdx="0" presStyleCnt="2" custScaleX="237768" custScaleY="215365" custLinFactNeighborX="25118" custLinFactNeighborY="-4568">
        <dgm:presLayoutVars>
          <dgm:chMax val="0"/>
          <dgm:chPref val="0"/>
          <dgm:bulletEnabled val="1"/>
        </dgm:presLayoutVars>
      </dgm:prSet>
      <dgm:spPr/>
    </dgm:pt>
    <dgm:pt modelId="{2348B6B1-9DC5-481A-8891-20F561CDFD5E}" type="pres">
      <dgm:prSet presAssocID="{E9D11EEB-C051-4000-B6B4-A5FAB8CDF6F9}" presName="sibTrans" presStyleCnt="0"/>
      <dgm:spPr/>
    </dgm:pt>
    <dgm:pt modelId="{8DA2B147-C41B-46FB-BA77-DDAFA8A60255}" type="pres">
      <dgm:prSet presAssocID="{7C11CBFD-36F2-4B2C-AD84-91BAB12ACC99}" presName="composite" presStyleCnt="0"/>
      <dgm:spPr/>
    </dgm:pt>
    <dgm:pt modelId="{F592C7CF-25F4-44EA-A898-F6DF52590120}" type="pres">
      <dgm:prSet presAssocID="{7C11CBFD-36F2-4B2C-AD84-91BAB12ACC99}" presName="ParentText" presStyleLbl="node1" presStyleIdx="1" presStyleCnt="2">
        <dgm:presLayoutVars>
          <dgm:chMax val="1"/>
          <dgm:chPref val="1"/>
          <dgm:bulletEnabled val="1"/>
        </dgm:presLayoutVars>
      </dgm:prSet>
      <dgm:spPr/>
    </dgm:pt>
    <dgm:pt modelId="{0F2BFE82-1EFF-4E65-8F47-70AEA90EECA7}" type="pres">
      <dgm:prSet presAssocID="{7C11CBFD-36F2-4B2C-AD84-91BAB12ACC99}" presName="Image" presStyleLbl="bgImgPlace1" presStyleIdx="1" presStyleCnt="2"/>
      <dgm:spPr>
        <a:blipFill rotWithShape="1">
          <a:blip xmlns:r="http://schemas.openxmlformats.org/officeDocument/2006/relationships" r:embed="rId2"/>
          <a:srcRect/>
          <a:stretch>
            <a:fillRect l="-14000" r="-14000"/>
          </a:stretch>
        </a:blipFill>
      </dgm:spPr>
    </dgm:pt>
    <dgm:pt modelId="{28324A72-F0DC-46D1-8464-B90B3718D251}" type="pres">
      <dgm:prSet presAssocID="{7C11CBFD-36F2-4B2C-AD84-91BAB12ACC99}" presName="ChildText" presStyleLbl="fgAcc1" presStyleIdx="1" presStyleCnt="2" custScaleX="150758" custScaleY="113072" custLinFactNeighborX="255" custLinFactNeighborY="84737">
        <dgm:presLayoutVars>
          <dgm:chMax val="0"/>
          <dgm:chPref val="0"/>
          <dgm:bulletEnabled val="1"/>
        </dgm:presLayoutVars>
      </dgm:prSet>
      <dgm:spPr/>
    </dgm:pt>
  </dgm:ptLst>
  <dgm:cxnLst>
    <dgm:cxn modelId="{47A42D2C-9890-47EB-A113-E61E2AFD4EE2}" srcId="{E655AB7F-D194-491D-9E25-9D53049AC67A}" destId="{A94B8FA0-423A-4753-965F-BA205D6A5481}" srcOrd="0" destOrd="0" parTransId="{3389C7A6-2016-47A6-A6BB-69192240A3E1}" sibTransId="{E9D11EEB-C051-4000-B6B4-A5FAB8CDF6F9}"/>
    <dgm:cxn modelId="{1D0D2736-5102-4336-AC17-A9ED45C366AF}" type="presOf" srcId="{3E65350C-6FC2-4C99-AC82-F5036F65AF53}" destId="{EE049055-680D-4E46-8696-C4141FA41551}" srcOrd="0" destOrd="3" presId="urn:microsoft.com/office/officeart/2008/layout/TitledPictureBlocks"/>
    <dgm:cxn modelId="{AB8BDB6F-911D-4875-966D-5C3509CF9458}" type="presOf" srcId="{A94B8FA0-423A-4753-965F-BA205D6A5481}" destId="{37AB9D34-2147-4CC4-96F9-7C7ADB0A1989}" srcOrd="0" destOrd="0" presId="urn:microsoft.com/office/officeart/2008/layout/TitledPictureBlocks"/>
    <dgm:cxn modelId="{4601A950-DBF9-4230-9905-DF5FBF889B86}" srcId="{A94B8FA0-423A-4753-965F-BA205D6A5481}" destId="{932A015D-B2C3-45D7-91C2-402B70CE3FF0}" srcOrd="0" destOrd="0" parTransId="{8C63CE00-8B03-4049-8885-8E95BA905991}" sibTransId="{978EACB5-D4E3-4D6B-A144-4948008FA86F}"/>
    <dgm:cxn modelId="{9695D054-966D-46C9-AB32-281B17B9C1DD}" srcId="{A94B8FA0-423A-4753-965F-BA205D6A5481}" destId="{3E65350C-6FC2-4C99-AC82-F5036F65AF53}" srcOrd="3" destOrd="0" parTransId="{9CC33AB6-5B08-4C77-918F-2A99CC1152B2}" sibTransId="{05C3BBBC-9FCD-4A96-8B56-D772681F3F75}"/>
    <dgm:cxn modelId="{B054D781-D8EB-4712-941C-4B44771DF2C7}" type="presOf" srcId="{932A015D-B2C3-45D7-91C2-402B70CE3FF0}" destId="{EE049055-680D-4E46-8696-C4141FA41551}" srcOrd="0" destOrd="0" presId="urn:microsoft.com/office/officeart/2008/layout/TitledPictureBlocks"/>
    <dgm:cxn modelId="{0C7DE495-A93E-44BA-A228-D562AC63A3EE}" srcId="{E655AB7F-D194-491D-9E25-9D53049AC67A}" destId="{7C11CBFD-36F2-4B2C-AD84-91BAB12ACC99}" srcOrd="1" destOrd="0" parTransId="{69329DCC-C2E9-47F9-BDD7-B946EC00BB62}" sibTransId="{2B75D25A-C0FA-4F98-BADC-687092B43006}"/>
    <dgm:cxn modelId="{F79D799D-8A78-4B67-BB93-335EA8818F82}" type="presOf" srcId="{CFA29689-8329-4DD7-BDBD-0E9409F95927}" destId="{28324A72-F0DC-46D1-8464-B90B3718D251}" srcOrd="0" destOrd="0" presId="urn:microsoft.com/office/officeart/2008/layout/TitledPictureBlocks"/>
    <dgm:cxn modelId="{BA8DF59E-6DD6-418F-B631-7204D464B3C3}" type="presOf" srcId="{DFBD6576-03BB-4CE1-A194-A1D4AD30D675}" destId="{EE049055-680D-4E46-8696-C4141FA41551}" srcOrd="0" destOrd="1" presId="urn:microsoft.com/office/officeart/2008/layout/TitledPictureBlocks"/>
    <dgm:cxn modelId="{A40B78AF-3864-4C3D-8F31-726888AB2BB4}" type="presOf" srcId="{7C11CBFD-36F2-4B2C-AD84-91BAB12ACC99}" destId="{F592C7CF-25F4-44EA-A898-F6DF52590120}" srcOrd="0" destOrd="0" presId="urn:microsoft.com/office/officeart/2008/layout/TitledPictureBlocks"/>
    <dgm:cxn modelId="{401BE3C3-E9C7-4E33-841E-1FAC346444BA}" srcId="{7C11CBFD-36F2-4B2C-AD84-91BAB12ACC99}" destId="{710CF785-BDD7-418C-81E8-0D5F86B76F22}" srcOrd="1" destOrd="0" parTransId="{F880F008-FB96-4EC7-9121-910F45CD094E}" sibTransId="{CDBE62B8-252E-4557-9AE7-2C70CE89C96D}"/>
    <dgm:cxn modelId="{DB4DF6C3-E911-4231-9EC0-50EAC1DE512B}" type="presOf" srcId="{D8F0772C-FE9D-47C2-905F-D5FF4EB9ABC5}" destId="{28324A72-F0DC-46D1-8464-B90B3718D251}" srcOrd="0" destOrd="2" presId="urn:microsoft.com/office/officeart/2008/layout/TitledPictureBlocks"/>
    <dgm:cxn modelId="{E0C977C7-0ED6-48EC-9713-917C8A0FE9DF}" type="presOf" srcId="{E655AB7F-D194-491D-9E25-9D53049AC67A}" destId="{79CAD15F-0937-47B4-854F-D38C0B269904}" srcOrd="0" destOrd="0" presId="urn:microsoft.com/office/officeart/2008/layout/TitledPictureBlocks"/>
    <dgm:cxn modelId="{586F77D4-8A90-4735-8E6A-D48244D9A2DE}" srcId="{7C11CBFD-36F2-4B2C-AD84-91BAB12ACC99}" destId="{D8F0772C-FE9D-47C2-905F-D5FF4EB9ABC5}" srcOrd="2" destOrd="0" parTransId="{BE42389A-EA52-4F82-8FC7-D74C47551512}" sibTransId="{D948BB1C-D43D-4732-872F-BC0B64A9A207}"/>
    <dgm:cxn modelId="{7D9448D9-685C-45B6-A707-4381B605B789}" srcId="{7C11CBFD-36F2-4B2C-AD84-91BAB12ACC99}" destId="{CFA29689-8329-4DD7-BDBD-0E9409F95927}" srcOrd="0" destOrd="0" parTransId="{1F280075-311F-440C-8CA4-925653B881E8}" sibTransId="{5F58B6EA-C33E-4C52-97C5-DD5811CFDF32}"/>
    <dgm:cxn modelId="{CF266ADA-EC2D-455D-9817-C613BB9C3F90}" srcId="{A94B8FA0-423A-4753-965F-BA205D6A5481}" destId="{DFBD6576-03BB-4CE1-A194-A1D4AD30D675}" srcOrd="1" destOrd="0" parTransId="{4F8B6F4D-DEAA-4023-BF94-8D10B9C8928E}" sibTransId="{2A41F177-4D3E-4EC8-87E9-84404BBBAD9C}"/>
    <dgm:cxn modelId="{4D1A70F0-98A4-4B31-9FC5-358BFB5575FF}" type="presOf" srcId="{710CF785-BDD7-418C-81E8-0D5F86B76F22}" destId="{28324A72-F0DC-46D1-8464-B90B3718D251}" srcOrd="0" destOrd="1" presId="urn:microsoft.com/office/officeart/2008/layout/TitledPictureBlocks"/>
    <dgm:cxn modelId="{4C3E90F4-CDD0-4F36-8407-C5EA77605DD6}" type="presOf" srcId="{F60B781E-DCEA-4292-A78C-B1C342DB1845}" destId="{EE049055-680D-4E46-8696-C4141FA41551}" srcOrd="0" destOrd="2" presId="urn:microsoft.com/office/officeart/2008/layout/TitledPictureBlocks"/>
    <dgm:cxn modelId="{4A0A0FF8-1112-437B-9729-08D0EF31B8F8}" srcId="{A94B8FA0-423A-4753-965F-BA205D6A5481}" destId="{F60B781E-DCEA-4292-A78C-B1C342DB1845}" srcOrd="2" destOrd="0" parTransId="{E64B09A0-D32B-4BB9-BCA7-E7D3662E25E0}" sibTransId="{83B94774-C47E-4B0F-806E-8A453FF1A882}"/>
    <dgm:cxn modelId="{8870D56E-3E24-4140-8F2F-24BA6699BD20}" type="presParOf" srcId="{79CAD15F-0937-47B4-854F-D38C0B269904}" destId="{80B1F718-E00B-48D7-99A4-4C7AFD766DF3}" srcOrd="0" destOrd="0" presId="urn:microsoft.com/office/officeart/2008/layout/TitledPictureBlocks"/>
    <dgm:cxn modelId="{A561E203-35F1-41D5-9C1D-774D982DD338}" type="presParOf" srcId="{80B1F718-E00B-48D7-99A4-4C7AFD766DF3}" destId="{37AB9D34-2147-4CC4-96F9-7C7ADB0A1989}" srcOrd="0" destOrd="0" presId="urn:microsoft.com/office/officeart/2008/layout/TitledPictureBlocks"/>
    <dgm:cxn modelId="{556E44B7-40AE-46C0-B9DD-98B3F01A914A}" type="presParOf" srcId="{80B1F718-E00B-48D7-99A4-4C7AFD766DF3}" destId="{5A1F5127-DE90-4432-9AA6-54E877D55F0D}" srcOrd="1" destOrd="0" presId="urn:microsoft.com/office/officeart/2008/layout/TitledPictureBlocks"/>
    <dgm:cxn modelId="{709963CD-3D37-4494-BF2F-CF57312910CD}" type="presParOf" srcId="{80B1F718-E00B-48D7-99A4-4C7AFD766DF3}" destId="{EE049055-680D-4E46-8696-C4141FA41551}" srcOrd="2" destOrd="0" presId="urn:microsoft.com/office/officeart/2008/layout/TitledPictureBlocks"/>
    <dgm:cxn modelId="{49EA509E-EB21-4DE1-A9FD-86973005AF20}" type="presParOf" srcId="{79CAD15F-0937-47B4-854F-D38C0B269904}" destId="{2348B6B1-9DC5-481A-8891-20F561CDFD5E}" srcOrd="1" destOrd="0" presId="urn:microsoft.com/office/officeart/2008/layout/TitledPictureBlocks"/>
    <dgm:cxn modelId="{FD4E36A7-F138-4315-A46D-560864D20EC3}" type="presParOf" srcId="{79CAD15F-0937-47B4-854F-D38C0B269904}" destId="{8DA2B147-C41B-46FB-BA77-DDAFA8A60255}" srcOrd="2" destOrd="0" presId="urn:microsoft.com/office/officeart/2008/layout/TitledPictureBlocks"/>
    <dgm:cxn modelId="{23961FA3-587A-4756-A1DA-79F889B45F95}" type="presParOf" srcId="{8DA2B147-C41B-46FB-BA77-DDAFA8A60255}" destId="{F592C7CF-25F4-44EA-A898-F6DF52590120}" srcOrd="0" destOrd="0" presId="urn:microsoft.com/office/officeart/2008/layout/TitledPictureBlocks"/>
    <dgm:cxn modelId="{88E0AFC1-2185-4C4F-B206-410ACA9C29C1}" type="presParOf" srcId="{8DA2B147-C41B-46FB-BA77-DDAFA8A60255}" destId="{0F2BFE82-1EFF-4E65-8F47-70AEA90EECA7}" srcOrd="1" destOrd="0" presId="urn:microsoft.com/office/officeart/2008/layout/TitledPictureBlocks"/>
    <dgm:cxn modelId="{F0581752-0FCB-4CA7-9ABD-296D31660F31}" type="presParOf" srcId="{8DA2B147-C41B-46FB-BA77-DDAFA8A60255}" destId="{28324A72-F0DC-46D1-8464-B90B3718D251}" srcOrd="2" destOrd="0" presId="urn:microsoft.com/office/officeart/2008/layout/Titled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FCC240-85B2-4F29-B12E-5BABE2FC0722}"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cs-CZ"/>
        </a:p>
      </dgm:t>
    </dgm:pt>
    <dgm:pt modelId="{C8419CA1-BA3B-4D07-A430-E166D5B4D8DC}">
      <dgm:prSet phldrT="[Text]"/>
      <dgm:spPr/>
      <dgm:t>
        <a:bodyPr/>
        <a:lstStyle/>
        <a:p>
          <a:r>
            <a:rPr lang="en-US" dirty="0"/>
            <a:t>New curriculum</a:t>
          </a:r>
        </a:p>
      </dgm:t>
    </dgm:pt>
    <dgm:pt modelId="{1A6BA20D-E4B2-4DA1-A5B9-28CD3FB6AB4B}" type="parTrans" cxnId="{54B8E170-2BB5-4E0A-95C8-A90D687E6831}">
      <dgm:prSet/>
      <dgm:spPr/>
      <dgm:t>
        <a:bodyPr/>
        <a:lstStyle/>
        <a:p>
          <a:endParaRPr lang="cs-CZ"/>
        </a:p>
      </dgm:t>
    </dgm:pt>
    <dgm:pt modelId="{F4E78B5A-09AE-4D45-9A14-1C8C4F1DEF7F}" type="sibTrans" cxnId="{54B8E170-2BB5-4E0A-95C8-A90D687E6831}">
      <dgm:prSet/>
      <dgm:spPr/>
      <dgm:t>
        <a:bodyPr/>
        <a:lstStyle/>
        <a:p>
          <a:endParaRPr lang="cs-CZ"/>
        </a:p>
      </dgm:t>
    </dgm:pt>
    <dgm:pt modelId="{F565681E-67CC-4B4C-ACBF-6F2403BA23A9}">
      <dgm:prSet phldrT="[Text]"/>
      <dgm:spPr/>
      <dgm:t>
        <a:bodyPr/>
        <a:lstStyle/>
        <a:p>
          <a:r>
            <a:rPr lang="en-US" dirty="0"/>
            <a:t>How to turn proposal into application</a:t>
          </a:r>
        </a:p>
      </dgm:t>
    </dgm:pt>
    <dgm:pt modelId="{D720A86E-8E16-45C4-8FB9-295D3214637E}" type="parTrans" cxnId="{E13E1226-DECA-4ABD-AC9B-736DB77A6D05}">
      <dgm:prSet/>
      <dgm:spPr/>
      <dgm:t>
        <a:bodyPr/>
        <a:lstStyle/>
        <a:p>
          <a:endParaRPr lang="cs-CZ"/>
        </a:p>
      </dgm:t>
    </dgm:pt>
    <dgm:pt modelId="{E5AA498B-799B-4BCF-86F6-6742E6D85A5F}" type="sibTrans" cxnId="{E13E1226-DECA-4ABD-AC9B-736DB77A6D05}">
      <dgm:prSet/>
      <dgm:spPr/>
      <dgm:t>
        <a:bodyPr/>
        <a:lstStyle/>
        <a:p>
          <a:endParaRPr lang="cs-CZ"/>
        </a:p>
      </dgm:t>
    </dgm:pt>
    <dgm:pt modelId="{4B2EE56F-8D16-49B3-835F-9A765C309558}">
      <dgm:prSet phldrT="[Text]"/>
      <dgm:spPr/>
      <dgm:t>
        <a:bodyPr/>
        <a:lstStyle/>
        <a:p>
          <a:r>
            <a:rPr lang="en-US" dirty="0"/>
            <a:t>Less theory, more practice</a:t>
          </a:r>
        </a:p>
      </dgm:t>
    </dgm:pt>
    <dgm:pt modelId="{8C1CDA28-11C9-4350-9D15-B0325881AB75}" type="parTrans" cxnId="{89A8FFAC-3B21-4352-8F09-C7C27E37C8AF}">
      <dgm:prSet/>
      <dgm:spPr/>
      <dgm:t>
        <a:bodyPr/>
        <a:lstStyle/>
        <a:p>
          <a:endParaRPr lang="cs-CZ"/>
        </a:p>
      </dgm:t>
    </dgm:pt>
    <dgm:pt modelId="{AED95070-6F17-419D-9083-7E1BD65E0300}" type="sibTrans" cxnId="{89A8FFAC-3B21-4352-8F09-C7C27E37C8AF}">
      <dgm:prSet/>
      <dgm:spPr/>
      <dgm:t>
        <a:bodyPr/>
        <a:lstStyle/>
        <a:p>
          <a:endParaRPr lang="cs-CZ"/>
        </a:p>
      </dgm:t>
    </dgm:pt>
    <dgm:pt modelId="{12958CB1-CD5D-49C2-A49A-739DE165153D}">
      <dgm:prSet phldrT="[Text]"/>
      <dgm:spPr/>
      <dgm:t>
        <a:bodyPr/>
        <a:lstStyle/>
        <a:p>
          <a:r>
            <a:rPr lang="en-US" dirty="0"/>
            <a:t>Focus to other skills</a:t>
          </a:r>
        </a:p>
      </dgm:t>
    </dgm:pt>
    <dgm:pt modelId="{F62FC34D-307C-4DFE-A720-E9A0B26CC348}" type="parTrans" cxnId="{358260DE-61E0-4E3A-A993-18C3F7404E10}">
      <dgm:prSet/>
      <dgm:spPr/>
      <dgm:t>
        <a:bodyPr/>
        <a:lstStyle/>
        <a:p>
          <a:endParaRPr lang="cs-CZ"/>
        </a:p>
      </dgm:t>
    </dgm:pt>
    <dgm:pt modelId="{E36D9C3D-1C25-4882-BE85-02E76E799C06}" type="sibTrans" cxnId="{358260DE-61E0-4E3A-A993-18C3F7404E10}">
      <dgm:prSet/>
      <dgm:spPr/>
      <dgm:t>
        <a:bodyPr/>
        <a:lstStyle/>
        <a:p>
          <a:endParaRPr lang="cs-CZ"/>
        </a:p>
      </dgm:t>
    </dgm:pt>
    <dgm:pt modelId="{E4461AC2-CA4D-410C-BC67-53EA9348085D}">
      <dgm:prSet phldrT="[Text]"/>
      <dgm:spPr/>
      <dgm:t>
        <a:bodyPr/>
        <a:lstStyle/>
        <a:p>
          <a:r>
            <a:rPr lang="en-US" dirty="0"/>
            <a:t>Multidisciplinarity</a:t>
          </a:r>
        </a:p>
      </dgm:t>
    </dgm:pt>
    <dgm:pt modelId="{F63F1DC9-E2EB-49C2-BCEE-F7C39AE17761}" type="parTrans" cxnId="{1C1B2616-872F-426C-9E73-027514832A59}">
      <dgm:prSet/>
      <dgm:spPr/>
      <dgm:t>
        <a:bodyPr/>
        <a:lstStyle/>
        <a:p>
          <a:endParaRPr lang="cs-CZ"/>
        </a:p>
      </dgm:t>
    </dgm:pt>
    <dgm:pt modelId="{388F67E3-1E18-4863-BA99-FBDDF2695D3C}" type="sibTrans" cxnId="{1C1B2616-872F-426C-9E73-027514832A59}">
      <dgm:prSet/>
      <dgm:spPr/>
      <dgm:t>
        <a:bodyPr/>
        <a:lstStyle/>
        <a:p>
          <a:endParaRPr lang="cs-CZ"/>
        </a:p>
      </dgm:t>
    </dgm:pt>
    <dgm:pt modelId="{875B9544-7FF4-4AF0-A17F-EF83C3BB62A2}">
      <dgm:prSet phldrT="[Text]"/>
      <dgm:spPr/>
      <dgm:t>
        <a:bodyPr/>
        <a:lstStyle/>
        <a:p>
          <a:r>
            <a:rPr lang="en-US" dirty="0"/>
            <a:t>To understand marketing, management etc.</a:t>
          </a:r>
        </a:p>
      </dgm:t>
    </dgm:pt>
    <dgm:pt modelId="{F2AC416E-B914-4AB0-89E5-1BB3E62B7A47}" type="parTrans" cxnId="{9D667687-F2FE-4FF5-B17F-B817352D82B2}">
      <dgm:prSet/>
      <dgm:spPr/>
      <dgm:t>
        <a:bodyPr/>
        <a:lstStyle/>
        <a:p>
          <a:endParaRPr lang="cs-CZ"/>
        </a:p>
      </dgm:t>
    </dgm:pt>
    <dgm:pt modelId="{FAEAD961-EA8D-475E-BFA4-ACE67E7630A0}" type="sibTrans" cxnId="{9D667687-F2FE-4FF5-B17F-B817352D82B2}">
      <dgm:prSet/>
      <dgm:spPr/>
      <dgm:t>
        <a:bodyPr/>
        <a:lstStyle/>
        <a:p>
          <a:endParaRPr lang="cs-CZ"/>
        </a:p>
      </dgm:t>
    </dgm:pt>
    <dgm:pt modelId="{1D9C7A19-453E-480E-B1F9-E2EB69573722}">
      <dgm:prSet phldrT="[Text]"/>
      <dgm:spPr/>
      <dgm:t>
        <a:bodyPr/>
        <a:lstStyle/>
        <a:p>
          <a:r>
            <a:rPr lang="en-US" dirty="0"/>
            <a:t>Social skills</a:t>
          </a:r>
        </a:p>
      </dgm:t>
    </dgm:pt>
    <dgm:pt modelId="{D1B8EF2E-13D5-4B1C-B2D7-C654140CBB0C}" type="parTrans" cxnId="{DD3C47F4-950F-4A19-8BCA-CD5CE5857347}">
      <dgm:prSet/>
      <dgm:spPr/>
      <dgm:t>
        <a:bodyPr/>
        <a:lstStyle/>
        <a:p>
          <a:endParaRPr lang="cs-CZ"/>
        </a:p>
      </dgm:t>
    </dgm:pt>
    <dgm:pt modelId="{E25956C4-2BF3-45AE-815C-8DBFE126CBBE}" type="sibTrans" cxnId="{DD3C47F4-950F-4A19-8BCA-CD5CE5857347}">
      <dgm:prSet/>
      <dgm:spPr/>
      <dgm:t>
        <a:bodyPr/>
        <a:lstStyle/>
        <a:p>
          <a:endParaRPr lang="cs-CZ"/>
        </a:p>
      </dgm:t>
    </dgm:pt>
    <dgm:pt modelId="{C6E0A260-A49C-4CB6-BB8C-52C6AA839949}">
      <dgm:prSet phldrT="[Text]"/>
      <dgm:spPr/>
      <dgm:t>
        <a:bodyPr/>
        <a:lstStyle/>
        <a:p>
          <a:r>
            <a:rPr lang="en-US" dirty="0"/>
            <a:t>To present and communicate</a:t>
          </a:r>
        </a:p>
      </dgm:t>
    </dgm:pt>
    <dgm:pt modelId="{890E563C-254E-41E6-91B3-44A70D63E727}" type="parTrans" cxnId="{BF8FB3AF-6496-4717-A459-6135EAED24AB}">
      <dgm:prSet/>
      <dgm:spPr/>
      <dgm:t>
        <a:bodyPr/>
        <a:lstStyle/>
        <a:p>
          <a:endParaRPr lang="cs-CZ"/>
        </a:p>
      </dgm:t>
    </dgm:pt>
    <dgm:pt modelId="{210CBE85-D0A8-4A27-95B0-1577070EC100}" type="sibTrans" cxnId="{BF8FB3AF-6496-4717-A459-6135EAED24AB}">
      <dgm:prSet/>
      <dgm:spPr/>
      <dgm:t>
        <a:bodyPr/>
        <a:lstStyle/>
        <a:p>
          <a:endParaRPr lang="cs-CZ"/>
        </a:p>
      </dgm:t>
    </dgm:pt>
    <dgm:pt modelId="{0468A0E3-ECDF-47C8-8ADE-9166993D6BA1}">
      <dgm:prSet phldrT="[Text]"/>
      <dgm:spPr/>
      <dgm:t>
        <a:bodyPr/>
        <a:lstStyle/>
        <a:p>
          <a:r>
            <a:rPr lang="en-US" dirty="0"/>
            <a:t>To understand people from other domains</a:t>
          </a:r>
        </a:p>
      </dgm:t>
    </dgm:pt>
    <dgm:pt modelId="{B8323FBC-92B9-4B47-97D5-65A617297DF8}" type="parTrans" cxnId="{4552DE3A-2DF5-412E-9819-5A46A477FAAA}">
      <dgm:prSet/>
      <dgm:spPr/>
      <dgm:t>
        <a:bodyPr/>
        <a:lstStyle/>
        <a:p>
          <a:endParaRPr lang="cs-CZ"/>
        </a:p>
      </dgm:t>
    </dgm:pt>
    <dgm:pt modelId="{6BE21F37-02FD-479C-955E-DD6F06C6334F}" type="sibTrans" cxnId="{4552DE3A-2DF5-412E-9819-5A46A477FAAA}">
      <dgm:prSet/>
      <dgm:spPr/>
      <dgm:t>
        <a:bodyPr/>
        <a:lstStyle/>
        <a:p>
          <a:endParaRPr lang="cs-CZ"/>
        </a:p>
      </dgm:t>
    </dgm:pt>
    <dgm:pt modelId="{964B95C9-7AFE-471B-B3ED-C55AAE594EFB}" type="pres">
      <dgm:prSet presAssocID="{FFFCC240-85B2-4F29-B12E-5BABE2FC0722}" presName="Name0" presStyleCnt="0">
        <dgm:presLayoutVars>
          <dgm:chMax val="7"/>
          <dgm:dir/>
          <dgm:animLvl val="lvl"/>
          <dgm:resizeHandles val="exact"/>
        </dgm:presLayoutVars>
      </dgm:prSet>
      <dgm:spPr/>
    </dgm:pt>
    <dgm:pt modelId="{AA3CCC8C-7520-4626-93E9-DBE285565B61}" type="pres">
      <dgm:prSet presAssocID="{C8419CA1-BA3B-4D07-A430-E166D5B4D8DC}" presName="circle1" presStyleLbl="node1" presStyleIdx="0" presStyleCnt="3"/>
      <dgm:spPr/>
    </dgm:pt>
    <dgm:pt modelId="{6769E3E3-6DBA-48F8-9F22-E55018C4C35C}" type="pres">
      <dgm:prSet presAssocID="{C8419CA1-BA3B-4D07-A430-E166D5B4D8DC}" presName="space" presStyleCnt="0"/>
      <dgm:spPr/>
    </dgm:pt>
    <dgm:pt modelId="{ED7DD927-C7A5-4A09-9AAB-F7FBD6859C61}" type="pres">
      <dgm:prSet presAssocID="{C8419CA1-BA3B-4D07-A430-E166D5B4D8DC}" presName="rect1" presStyleLbl="alignAcc1" presStyleIdx="0" presStyleCnt="3"/>
      <dgm:spPr/>
    </dgm:pt>
    <dgm:pt modelId="{D5C6D993-32E3-49C3-98A2-D8C98B8718B2}" type="pres">
      <dgm:prSet presAssocID="{12958CB1-CD5D-49C2-A49A-739DE165153D}" presName="vertSpace2" presStyleLbl="node1" presStyleIdx="0" presStyleCnt="3"/>
      <dgm:spPr/>
    </dgm:pt>
    <dgm:pt modelId="{8E8D978A-E4BC-4BEA-AC36-7BC92837D5E7}" type="pres">
      <dgm:prSet presAssocID="{12958CB1-CD5D-49C2-A49A-739DE165153D}" presName="circle2" presStyleLbl="node1" presStyleIdx="1" presStyleCnt="3"/>
      <dgm:spPr/>
    </dgm:pt>
    <dgm:pt modelId="{5CB6A0D2-D380-4A93-BD2A-7B66685152C0}" type="pres">
      <dgm:prSet presAssocID="{12958CB1-CD5D-49C2-A49A-739DE165153D}" presName="rect2" presStyleLbl="alignAcc1" presStyleIdx="1" presStyleCnt="3"/>
      <dgm:spPr/>
    </dgm:pt>
    <dgm:pt modelId="{FAFEF8A9-5288-496C-89F8-7826DEFC728A}" type="pres">
      <dgm:prSet presAssocID="{1D9C7A19-453E-480E-B1F9-E2EB69573722}" presName="vertSpace3" presStyleLbl="node1" presStyleIdx="1" presStyleCnt="3"/>
      <dgm:spPr/>
    </dgm:pt>
    <dgm:pt modelId="{A3EB4F27-80BE-4907-8B5E-61B8C0824E7C}" type="pres">
      <dgm:prSet presAssocID="{1D9C7A19-453E-480E-B1F9-E2EB69573722}" presName="circle3" presStyleLbl="node1" presStyleIdx="2" presStyleCnt="3"/>
      <dgm:spPr/>
    </dgm:pt>
    <dgm:pt modelId="{9AF06974-1CFD-4E00-9EB6-A59696CED9A1}" type="pres">
      <dgm:prSet presAssocID="{1D9C7A19-453E-480E-B1F9-E2EB69573722}" presName="rect3" presStyleLbl="alignAcc1" presStyleIdx="2" presStyleCnt="3"/>
      <dgm:spPr/>
    </dgm:pt>
    <dgm:pt modelId="{D40F066F-C36C-4C9F-9224-26541AF0D480}" type="pres">
      <dgm:prSet presAssocID="{C8419CA1-BA3B-4D07-A430-E166D5B4D8DC}" presName="rect1ParTx" presStyleLbl="alignAcc1" presStyleIdx="2" presStyleCnt="3">
        <dgm:presLayoutVars>
          <dgm:chMax val="1"/>
          <dgm:bulletEnabled val="1"/>
        </dgm:presLayoutVars>
      </dgm:prSet>
      <dgm:spPr/>
    </dgm:pt>
    <dgm:pt modelId="{591C9614-27C1-4370-A850-6C576D35BA8D}" type="pres">
      <dgm:prSet presAssocID="{C8419CA1-BA3B-4D07-A430-E166D5B4D8DC}" presName="rect1ChTx" presStyleLbl="alignAcc1" presStyleIdx="2" presStyleCnt="3">
        <dgm:presLayoutVars>
          <dgm:bulletEnabled val="1"/>
        </dgm:presLayoutVars>
      </dgm:prSet>
      <dgm:spPr/>
    </dgm:pt>
    <dgm:pt modelId="{42E5C701-BC20-4BBF-9DFA-15943A534999}" type="pres">
      <dgm:prSet presAssocID="{12958CB1-CD5D-49C2-A49A-739DE165153D}" presName="rect2ParTx" presStyleLbl="alignAcc1" presStyleIdx="2" presStyleCnt="3">
        <dgm:presLayoutVars>
          <dgm:chMax val="1"/>
          <dgm:bulletEnabled val="1"/>
        </dgm:presLayoutVars>
      </dgm:prSet>
      <dgm:spPr/>
    </dgm:pt>
    <dgm:pt modelId="{2A22D8D5-5A44-47C2-84E1-30461DE78FCF}" type="pres">
      <dgm:prSet presAssocID="{12958CB1-CD5D-49C2-A49A-739DE165153D}" presName="rect2ChTx" presStyleLbl="alignAcc1" presStyleIdx="2" presStyleCnt="3">
        <dgm:presLayoutVars>
          <dgm:bulletEnabled val="1"/>
        </dgm:presLayoutVars>
      </dgm:prSet>
      <dgm:spPr/>
    </dgm:pt>
    <dgm:pt modelId="{12BFB67C-775F-43FD-9368-3FACF332F66C}" type="pres">
      <dgm:prSet presAssocID="{1D9C7A19-453E-480E-B1F9-E2EB69573722}" presName="rect3ParTx" presStyleLbl="alignAcc1" presStyleIdx="2" presStyleCnt="3">
        <dgm:presLayoutVars>
          <dgm:chMax val="1"/>
          <dgm:bulletEnabled val="1"/>
        </dgm:presLayoutVars>
      </dgm:prSet>
      <dgm:spPr/>
    </dgm:pt>
    <dgm:pt modelId="{63873824-5860-41CB-938A-E40E9D3293E3}" type="pres">
      <dgm:prSet presAssocID="{1D9C7A19-453E-480E-B1F9-E2EB69573722}" presName="rect3ChTx" presStyleLbl="alignAcc1" presStyleIdx="2" presStyleCnt="3">
        <dgm:presLayoutVars>
          <dgm:bulletEnabled val="1"/>
        </dgm:presLayoutVars>
      </dgm:prSet>
      <dgm:spPr/>
    </dgm:pt>
  </dgm:ptLst>
  <dgm:cxnLst>
    <dgm:cxn modelId="{4316BA07-8AF7-4F72-BF4E-79D4CF9DD69D}" type="presOf" srcId="{F565681E-67CC-4B4C-ACBF-6F2403BA23A9}" destId="{591C9614-27C1-4370-A850-6C576D35BA8D}" srcOrd="0" destOrd="0" presId="urn:microsoft.com/office/officeart/2005/8/layout/target3"/>
    <dgm:cxn modelId="{1C1B2616-872F-426C-9E73-027514832A59}" srcId="{12958CB1-CD5D-49C2-A49A-739DE165153D}" destId="{E4461AC2-CA4D-410C-BC67-53EA9348085D}" srcOrd="0" destOrd="0" parTransId="{F63F1DC9-E2EB-49C2-BCEE-F7C39AE17761}" sibTransId="{388F67E3-1E18-4863-BA99-FBDDF2695D3C}"/>
    <dgm:cxn modelId="{E13E1226-DECA-4ABD-AC9B-736DB77A6D05}" srcId="{C8419CA1-BA3B-4D07-A430-E166D5B4D8DC}" destId="{F565681E-67CC-4B4C-ACBF-6F2403BA23A9}" srcOrd="0" destOrd="0" parTransId="{D720A86E-8E16-45C4-8FB9-295D3214637E}" sibTransId="{E5AA498B-799B-4BCF-86F6-6742E6D85A5F}"/>
    <dgm:cxn modelId="{46889F2A-D82F-4CB6-8425-955FEB87A487}" type="presOf" srcId="{E4461AC2-CA4D-410C-BC67-53EA9348085D}" destId="{2A22D8D5-5A44-47C2-84E1-30461DE78FCF}" srcOrd="0" destOrd="0" presId="urn:microsoft.com/office/officeart/2005/8/layout/target3"/>
    <dgm:cxn modelId="{4552DE3A-2DF5-412E-9819-5A46A477FAAA}" srcId="{1D9C7A19-453E-480E-B1F9-E2EB69573722}" destId="{0468A0E3-ECDF-47C8-8ADE-9166993D6BA1}" srcOrd="1" destOrd="0" parTransId="{B8323FBC-92B9-4B47-97D5-65A617297DF8}" sibTransId="{6BE21F37-02FD-479C-955E-DD6F06C6334F}"/>
    <dgm:cxn modelId="{0E755A44-79B5-4B1A-BE05-EDE4C70FAE25}" type="presOf" srcId="{12958CB1-CD5D-49C2-A49A-739DE165153D}" destId="{42E5C701-BC20-4BBF-9DFA-15943A534999}" srcOrd="1" destOrd="0" presId="urn:microsoft.com/office/officeart/2005/8/layout/target3"/>
    <dgm:cxn modelId="{426DB766-F634-406C-A182-B31B03BC0BA9}" type="presOf" srcId="{C6E0A260-A49C-4CB6-BB8C-52C6AA839949}" destId="{63873824-5860-41CB-938A-E40E9D3293E3}" srcOrd="0" destOrd="0" presId="urn:microsoft.com/office/officeart/2005/8/layout/target3"/>
    <dgm:cxn modelId="{683CA747-8496-457E-B895-14CA1A8901CD}" type="presOf" srcId="{4B2EE56F-8D16-49B3-835F-9A765C309558}" destId="{591C9614-27C1-4370-A850-6C576D35BA8D}" srcOrd="0" destOrd="1" presId="urn:microsoft.com/office/officeart/2005/8/layout/target3"/>
    <dgm:cxn modelId="{BDB4D949-760E-4453-8C74-2CD3B1FFE3EC}" type="presOf" srcId="{875B9544-7FF4-4AF0-A17F-EF83C3BB62A2}" destId="{2A22D8D5-5A44-47C2-84E1-30461DE78FCF}" srcOrd="0" destOrd="1" presId="urn:microsoft.com/office/officeart/2005/8/layout/target3"/>
    <dgm:cxn modelId="{9A40804E-5DFE-4AAD-9881-06A3F2784337}" type="presOf" srcId="{0468A0E3-ECDF-47C8-8ADE-9166993D6BA1}" destId="{63873824-5860-41CB-938A-E40E9D3293E3}" srcOrd="0" destOrd="1" presId="urn:microsoft.com/office/officeart/2005/8/layout/target3"/>
    <dgm:cxn modelId="{54B8E170-2BB5-4E0A-95C8-A90D687E6831}" srcId="{FFFCC240-85B2-4F29-B12E-5BABE2FC0722}" destId="{C8419CA1-BA3B-4D07-A430-E166D5B4D8DC}" srcOrd="0" destOrd="0" parTransId="{1A6BA20D-E4B2-4DA1-A5B9-28CD3FB6AB4B}" sibTransId="{F4E78B5A-09AE-4D45-9A14-1C8C4F1DEF7F}"/>
    <dgm:cxn modelId="{C7259652-BEAB-4340-A633-C3BD01CEC18C}" type="presOf" srcId="{12958CB1-CD5D-49C2-A49A-739DE165153D}" destId="{5CB6A0D2-D380-4A93-BD2A-7B66685152C0}" srcOrd="0" destOrd="0" presId="urn:microsoft.com/office/officeart/2005/8/layout/target3"/>
    <dgm:cxn modelId="{9D667687-F2FE-4FF5-B17F-B817352D82B2}" srcId="{12958CB1-CD5D-49C2-A49A-739DE165153D}" destId="{875B9544-7FF4-4AF0-A17F-EF83C3BB62A2}" srcOrd="1" destOrd="0" parTransId="{F2AC416E-B914-4AB0-89E5-1BB3E62B7A47}" sibTransId="{FAEAD961-EA8D-475E-BFA4-ACE67E7630A0}"/>
    <dgm:cxn modelId="{03D14597-3AA0-4564-90AF-BD017E6A11C7}" type="presOf" srcId="{1D9C7A19-453E-480E-B1F9-E2EB69573722}" destId="{9AF06974-1CFD-4E00-9EB6-A59696CED9A1}" srcOrd="0" destOrd="0" presId="urn:microsoft.com/office/officeart/2005/8/layout/target3"/>
    <dgm:cxn modelId="{00C03299-C5F9-4389-9974-71FC5CE756DA}" type="presOf" srcId="{C8419CA1-BA3B-4D07-A430-E166D5B4D8DC}" destId="{D40F066F-C36C-4C9F-9224-26541AF0D480}" srcOrd="1" destOrd="0" presId="urn:microsoft.com/office/officeart/2005/8/layout/target3"/>
    <dgm:cxn modelId="{89A8FFAC-3B21-4352-8F09-C7C27E37C8AF}" srcId="{C8419CA1-BA3B-4D07-A430-E166D5B4D8DC}" destId="{4B2EE56F-8D16-49B3-835F-9A765C309558}" srcOrd="1" destOrd="0" parTransId="{8C1CDA28-11C9-4350-9D15-B0325881AB75}" sibTransId="{AED95070-6F17-419D-9083-7E1BD65E0300}"/>
    <dgm:cxn modelId="{BF8FB3AF-6496-4717-A459-6135EAED24AB}" srcId="{1D9C7A19-453E-480E-B1F9-E2EB69573722}" destId="{C6E0A260-A49C-4CB6-BB8C-52C6AA839949}" srcOrd="0" destOrd="0" parTransId="{890E563C-254E-41E6-91B3-44A70D63E727}" sibTransId="{210CBE85-D0A8-4A27-95B0-1577070EC100}"/>
    <dgm:cxn modelId="{0A2FC5B0-014B-48B7-95BB-5275F594B81A}" type="presOf" srcId="{1D9C7A19-453E-480E-B1F9-E2EB69573722}" destId="{12BFB67C-775F-43FD-9368-3FACF332F66C}" srcOrd="1" destOrd="0" presId="urn:microsoft.com/office/officeart/2005/8/layout/target3"/>
    <dgm:cxn modelId="{D28E69B2-C012-4B3B-A1BB-182AC5CCF2FD}" type="presOf" srcId="{FFFCC240-85B2-4F29-B12E-5BABE2FC0722}" destId="{964B95C9-7AFE-471B-B3ED-C55AAE594EFB}" srcOrd="0" destOrd="0" presId="urn:microsoft.com/office/officeart/2005/8/layout/target3"/>
    <dgm:cxn modelId="{2FD816CB-BE95-42E5-B6E3-6A2DE28B07CB}" type="presOf" srcId="{C8419CA1-BA3B-4D07-A430-E166D5B4D8DC}" destId="{ED7DD927-C7A5-4A09-9AAB-F7FBD6859C61}" srcOrd="0" destOrd="0" presId="urn:microsoft.com/office/officeart/2005/8/layout/target3"/>
    <dgm:cxn modelId="{358260DE-61E0-4E3A-A993-18C3F7404E10}" srcId="{FFFCC240-85B2-4F29-B12E-5BABE2FC0722}" destId="{12958CB1-CD5D-49C2-A49A-739DE165153D}" srcOrd="1" destOrd="0" parTransId="{F62FC34D-307C-4DFE-A720-E9A0B26CC348}" sibTransId="{E36D9C3D-1C25-4882-BE85-02E76E799C06}"/>
    <dgm:cxn modelId="{DD3C47F4-950F-4A19-8BCA-CD5CE5857347}" srcId="{FFFCC240-85B2-4F29-B12E-5BABE2FC0722}" destId="{1D9C7A19-453E-480E-B1F9-E2EB69573722}" srcOrd="2" destOrd="0" parTransId="{D1B8EF2E-13D5-4B1C-B2D7-C654140CBB0C}" sibTransId="{E25956C4-2BF3-45AE-815C-8DBFE126CBBE}"/>
    <dgm:cxn modelId="{E393AB44-11BC-4FED-AB21-7D05A0956287}" type="presParOf" srcId="{964B95C9-7AFE-471B-B3ED-C55AAE594EFB}" destId="{AA3CCC8C-7520-4626-93E9-DBE285565B61}" srcOrd="0" destOrd="0" presId="urn:microsoft.com/office/officeart/2005/8/layout/target3"/>
    <dgm:cxn modelId="{E7D65BB5-BA7C-43EE-A8CC-13E898A358D2}" type="presParOf" srcId="{964B95C9-7AFE-471B-B3ED-C55AAE594EFB}" destId="{6769E3E3-6DBA-48F8-9F22-E55018C4C35C}" srcOrd="1" destOrd="0" presId="urn:microsoft.com/office/officeart/2005/8/layout/target3"/>
    <dgm:cxn modelId="{FDF37218-A306-42D5-99C5-D2F81F77E9A1}" type="presParOf" srcId="{964B95C9-7AFE-471B-B3ED-C55AAE594EFB}" destId="{ED7DD927-C7A5-4A09-9AAB-F7FBD6859C61}" srcOrd="2" destOrd="0" presId="urn:microsoft.com/office/officeart/2005/8/layout/target3"/>
    <dgm:cxn modelId="{CD57A8DD-9B65-43E0-9BF2-775B6D9A5803}" type="presParOf" srcId="{964B95C9-7AFE-471B-B3ED-C55AAE594EFB}" destId="{D5C6D993-32E3-49C3-98A2-D8C98B8718B2}" srcOrd="3" destOrd="0" presId="urn:microsoft.com/office/officeart/2005/8/layout/target3"/>
    <dgm:cxn modelId="{BD026686-8A00-46BB-BA55-78F5A0ED91A6}" type="presParOf" srcId="{964B95C9-7AFE-471B-B3ED-C55AAE594EFB}" destId="{8E8D978A-E4BC-4BEA-AC36-7BC92837D5E7}" srcOrd="4" destOrd="0" presId="urn:microsoft.com/office/officeart/2005/8/layout/target3"/>
    <dgm:cxn modelId="{27E66F22-9942-4F65-B351-09C4D9203773}" type="presParOf" srcId="{964B95C9-7AFE-471B-B3ED-C55AAE594EFB}" destId="{5CB6A0D2-D380-4A93-BD2A-7B66685152C0}" srcOrd="5" destOrd="0" presId="urn:microsoft.com/office/officeart/2005/8/layout/target3"/>
    <dgm:cxn modelId="{963CC54F-9744-4654-AC3D-4C3DCF8629F7}" type="presParOf" srcId="{964B95C9-7AFE-471B-B3ED-C55AAE594EFB}" destId="{FAFEF8A9-5288-496C-89F8-7826DEFC728A}" srcOrd="6" destOrd="0" presId="urn:microsoft.com/office/officeart/2005/8/layout/target3"/>
    <dgm:cxn modelId="{ED548DA2-9304-4722-A8FD-4E508DE233A6}" type="presParOf" srcId="{964B95C9-7AFE-471B-B3ED-C55AAE594EFB}" destId="{A3EB4F27-80BE-4907-8B5E-61B8C0824E7C}" srcOrd="7" destOrd="0" presId="urn:microsoft.com/office/officeart/2005/8/layout/target3"/>
    <dgm:cxn modelId="{C4E37FD9-8455-4624-98C9-6752B591A470}" type="presParOf" srcId="{964B95C9-7AFE-471B-B3ED-C55AAE594EFB}" destId="{9AF06974-1CFD-4E00-9EB6-A59696CED9A1}" srcOrd="8" destOrd="0" presId="urn:microsoft.com/office/officeart/2005/8/layout/target3"/>
    <dgm:cxn modelId="{15132562-F2F3-4421-B836-4D784F2222EC}" type="presParOf" srcId="{964B95C9-7AFE-471B-B3ED-C55AAE594EFB}" destId="{D40F066F-C36C-4C9F-9224-26541AF0D480}" srcOrd="9" destOrd="0" presId="urn:microsoft.com/office/officeart/2005/8/layout/target3"/>
    <dgm:cxn modelId="{62F2C50C-434E-4F54-B11A-8CE5F655D341}" type="presParOf" srcId="{964B95C9-7AFE-471B-B3ED-C55AAE594EFB}" destId="{591C9614-27C1-4370-A850-6C576D35BA8D}" srcOrd="10" destOrd="0" presId="urn:microsoft.com/office/officeart/2005/8/layout/target3"/>
    <dgm:cxn modelId="{BDB48FAA-D302-42A1-922C-B23954DABECC}" type="presParOf" srcId="{964B95C9-7AFE-471B-B3ED-C55AAE594EFB}" destId="{42E5C701-BC20-4BBF-9DFA-15943A534999}" srcOrd="11" destOrd="0" presId="urn:microsoft.com/office/officeart/2005/8/layout/target3"/>
    <dgm:cxn modelId="{6FBDE0B2-A6F6-45C5-8F00-F61F2D1AD543}" type="presParOf" srcId="{964B95C9-7AFE-471B-B3ED-C55AAE594EFB}" destId="{2A22D8D5-5A44-47C2-84E1-30461DE78FCF}" srcOrd="12" destOrd="0" presId="urn:microsoft.com/office/officeart/2005/8/layout/target3"/>
    <dgm:cxn modelId="{AF158C85-BA77-4A60-B816-3475C53251B9}" type="presParOf" srcId="{964B95C9-7AFE-471B-B3ED-C55AAE594EFB}" destId="{12BFB67C-775F-43FD-9368-3FACF332F66C}" srcOrd="13" destOrd="0" presId="urn:microsoft.com/office/officeart/2005/8/layout/target3"/>
    <dgm:cxn modelId="{701C8D07-C55C-465A-A9E8-E4739A73D27F}" type="presParOf" srcId="{964B95C9-7AFE-471B-B3ED-C55AAE594EFB}" destId="{63873824-5860-41CB-938A-E40E9D3293E3}"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D199770-B652-4103-A144-8072CAB7C4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BA66B0B8-FA07-4572-916E-3E40C93C850A}">
      <dgm:prSet/>
      <dgm:spPr/>
      <dgm:t>
        <a:bodyPr/>
        <a:lstStyle/>
        <a:p>
          <a:r>
            <a:rPr lang="en-US" dirty="0"/>
            <a:t>To understand people from other domains is the main factor of success in multidisciplinary teams</a:t>
          </a:r>
        </a:p>
      </dgm:t>
    </dgm:pt>
    <dgm:pt modelId="{D9FC6CB2-97A3-4436-8884-EE3763229D5E}" type="parTrans" cxnId="{ABC012AF-149C-4B16-B68B-870771DB1A93}">
      <dgm:prSet/>
      <dgm:spPr/>
      <dgm:t>
        <a:bodyPr/>
        <a:lstStyle/>
        <a:p>
          <a:endParaRPr lang="cs-CZ"/>
        </a:p>
      </dgm:t>
    </dgm:pt>
    <dgm:pt modelId="{BE66B136-A0A7-4AA8-9D19-C266A800B649}" type="sibTrans" cxnId="{ABC012AF-149C-4B16-B68B-870771DB1A93}">
      <dgm:prSet/>
      <dgm:spPr/>
      <dgm:t>
        <a:bodyPr/>
        <a:lstStyle/>
        <a:p>
          <a:endParaRPr lang="cs-CZ"/>
        </a:p>
      </dgm:t>
    </dgm:pt>
    <dgm:pt modelId="{574074E1-73E3-45BA-B689-C87D123C58C0}">
      <dgm:prSet phldrT="[Text]"/>
      <dgm:spPr/>
      <dgm:t>
        <a:bodyPr/>
        <a:lstStyle/>
        <a:p>
          <a:r>
            <a:rPr lang="en-US" dirty="0"/>
            <a:t>One word or phrase can have more, mostly different meaning</a:t>
          </a:r>
        </a:p>
      </dgm:t>
    </dgm:pt>
    <dgm:pt modelId="{852F9695-281B-4824-A060-C70030CCA1DF}" type="parTrans" cxnId="{BF63435E-626C-48D0-9FD9-FECF7A9D70E7}">
      <dgm:prSet/>
      <dgm:spPr/>
      <dgm:t>
        <a:bodyPr/>
        <a:lstStyle/>
        <a:p>
          <a:endParaRPr lang="cs-CZ"/>
        </a:p>
      </dgm:t>
    </dgm:pt>
    <dgm:pt modelId="{5D7172CA-A1B2-44A2-BE43-9D432E122FC8}" type="sibTrans" cxnId="{BF63435E-626C-48D0-9FD9-FECF7A9D70E7}">
      <dgm:prSet/>
      <dgm:spPr/>
      <dgm:t>
        <a:bodyPr/>
        <a:lstStyle/>
        <a:p>
          <a:endParaRPr lang="cs-CZ"/>
        </a:p>
      </dgm:t>
    </dgm:pt>
    <dgm:pt modelId="{8D90D1A3-4732-4B11-8279-77505D730205}" type="pres">
      <dgm:prSet presAssocID="{FD199770-B652-4103-A144-8072CAB7C42D}" presName="linear" presStyleCnt="0">
        <dgm:presLayoutVars>
          <dgm:animLvl val="lvl"/>
          <dgm:resizeHandles val="exact"/>
        </dgm:presLayoutVars>
      </dgm:prSet>
      <dgm:spPr/>
    </dgm:pt>
    <dgm:pt modelId="{8D841F11-94C9-4ACE-A2B4-0C07CD587A34}" type="pres">
      <dgm:prSet presAssocID="{BA66B0B8-FA07-4572-916E-3E40C93C850A}" presName="parentText" presStyleLbl="node1" presStyleIdx="0" presStyleCnt="2">
        <dgm:presLayoutVars>
          <dgm:chMax val="0"/>
          <dgm:bulletEnabled val="1"/>
        </dgm:presLayoutVars>
      </dgm:prSet>
      <dgm:spPr/>
    </dgm:pt>
    <dgm:pt modelId="{D0CDC822-54F7-4A20-8ECC-7344A58A4B3A}" type="pres">
      <dgm:prSet presAssocID="{BE66B136-A0A7-4AA8-9D19-C266A800B649}" presName="spacer" presStyleCnt="0"/>
      <dgm:spPr/>
    </dgm:pt>
    <dgm:pt modelId="{F1CD9E9B-6D70-4C5D-8B1A-379CF8F941CC}" type="pres">
      <dgm:prSet presAssocID="{574074E1-73E3-45BA-B689-C87D123C58C0}" presName="parentText" presStyleLbl="node1" presStyleIdx="1" presStyleCnt="2">
        <dgm:presLayoutVars>
          <dgm:chMax val="0"/>
          <dgm:bulletEnabled val="1"/>
        </dgm:presLayoutVars>
      </dgm:prSet>
      <dgm:spPr/>
    </dgm:pt>
  </dgm:ptLst>
  <dgm:cxnLst>
    <dgm:cxn modelId="{54BBFF25-EF2E-4721-ACAC-3BAC1BDC315C}" type="presOf" srcId="{BA66B0B8-FA07-4572-916E-3E40C93C850A}" destId="{8D841F11-94C9-4ACE-A2B4-0C07CD587A34}" srcOrd="0" destOrd="0" presId="urn:microsoft.com/office/officeart/2005/8/layout/vList2"/>
    <dgm:cxn modelId="{BF63435E-626C-48D0-9FD9-FECF7A9D70E7}" srcId="{FD199770-B652-4103-A144-8072CAB7C42D}" destId="{574074E1-73E3-45BA-B689-C87D123C58C0}" srcOrd="1" destOrd="0" parTransId="{852F9695-281B-4824-A060-C70030CCA1DF}" sibTransId="{5D7172CA-A1B2-44A2-BE43-9D432E122FC8}"/>
    <dgm:cxn modelId="{ABC012AF-149C-4B16-B68B-870771DB1A93}" srcId="{FD199770-B652-4103-A144-8072CAB7C42D}" destId="{BA66B0B8-FA07-4572-916E-3E40C93C850A}" srcOrd="0" destOrd="0" parTransId="{D9FC6CB2-97A3-4436-8884-EE3763229D5E}" sibTransId="{BE66B136-A0A7-4AA8-9D19-C266A800B649}"/>
    <dgm:cxn modelId="{1405BCF5-8A03-4950-92EE-E3D4377E5CD6}" type="presOf" srcId="{FD199770-B652-4103-A144-8072CAB7C42D}" destId="{8D90D1A3-4732-4B11-8279-77505D730205}" srcOrd="0" destOrd="0" presId="urn:microsoft.com/office/officeart/2005/8/layout/vList2"/>
    <dgm:cxn modelId="{235B90F9-FE0D-4AD2-BE04-24998B677F39}" type="presOf" srcId="{574074E1-73E3-45BA-B689-C87D123C58C0}" destId="{F1CD9E9B-6D70-4C5D-8B1A-379CF8F941CC}" srcOrd="0" destOrd="0" presId="urn:microsoft.com/office/officeart/2005/8/layout/vList2"/>
    <dgm:cxn modelId="{B49051F0-0325-4043-82EA-C8419E92070D}" type="presParOf" srcId="{8D90D1A3-4732-4B11-8279-77505D730205}" destId="{8D841F11-94C9-4ACE-A2B4-0C07CD587A34}" srcOrd="0" destOrd="0" presId="urn:microsoft.com/office/officeart/2005/8/layout/vList2"/>
    <dgm:cxn modelId="{C6D4DFCB-400B-4537-BF26-71D498876669}" type="presParOf" srcId="{8D90D1A3-4732-4B11-8279-77505D730205}" destId="{D0CDC822-54F7-4A20-8ECC-7344A58A4B3A}" srcOrd="1" destOrd="0" presId="urn:microsoft.com/office/officeart/2005/8/layout/vList2"/>
    <dgm:cxn modelId="{9B600DC0-3D45-4BB8-AC7B-20B6CD445217}" type="presParOf" srcId="{8D90D1A3-4732-4B11-8279-77505D730205}" destId="{F1CD9E9B-6D70-4C5D-8B1A-379CF8F941C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58715E5-05F2-4BE7-8E67-0357B60DA24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cs-CZ"/>
        </a:p>
      </dgm:t>
    </dgm:pt>
    <dgm:pt modelId="{FD29C4DE-99DD-4B5D-BF65-BDFD3459D940}">
      <dgm:prSet phldrT="[Text]"/>
      <dgm:spPr/>
      <dgm:t>
        <a:bodyPr/>
        <a:lstStyle/>
        <a:p>
          <a:r>
            <a:rPr lang="en-US" dirty="0"/>
            <a:t>IT</a:t>
          </a:r>
        </a:p>
      </dgm:t>
    </dgm:pt>
    <dgm:pt modelId="{9924AFFD-9DB4-456E-BAD8-56E5B32A9D90}" type="parTrans" cxnId="{7F57F09D-F00B-4DED-8887-1A9EF7C1342C}">
      <dgm:prSet/>
      <dgm:spPr/>
      <dgm:t>
        <a:bodyPr/>
        <a:lstStyle/>
        <a:p>
          <a:endParaRPr lang="cs-CZ"/>
        </a:p>
      </dgm:t>
    </dgm:pt>
    <dgm:pt modelId="{FA2840E8-F15E-4589-94B2-5FC8E11E1361}" type="sibTrans" cxnId="{7F57F09D-F00B-4DED-8887-1A9EF7C1342C}">
      <dgm:prSet/>
      <dgm:spPr/>
      <dgm:t>
        <a:bodyPr/>
        <a:lstStyle/>
        <a:p>
          <a:endParaRPr lang="cs-CZ"/>
        </a:p>
      </dgm:t>
    </dgm:pt>
    <dgm:pt modelId="{EAF2EA60-A3AF-4C33-860E-07CD89E9E735}">
      <dgm:prSet phldrT="[Text]"/>
      <dgm:spPr/>
      <dgm:t>
        <a:bodyPr/>
        <a:lstStyle/>
        <a:p>
          <a:r>
            <a:rPr lang="en-US" dirty="0"/>
            <a:t>Set of data</a:t>
          </a:r>
        </a:p>
      </dgm:t>
    </dgm:pt>
    <dgm:pt modelId="{C3D08824-173B-4A5F-A0A8-1D20971949B7}" type="parTrans" cxnId="{5C511A08-6FB1-4F10-8518-3AE3647C6C5D}">
      <dgm:prSet/>
      <dgm:spPr/>
      <dgm:t>
        <a:bodyPr/>
        <a:lstStyle/>
        <a:p>
          <a:endParaRPr lang="cs-CZ"/>
        </a:p>
      </dgm:t>
    </dgm:pt>
    <dgm:pt modelId="{9C8697AB-1F87-42FD-8088-72B10DB4EFFD}" type="sibTrans" cxnId="{5C511A08-6FB1-4F10-8518-3AE3647C6C5D}">
      <dgm:prSet/>
      <dgm:spPr/>
      <dgm:t>
        <a:bodyPr/>
        <a:lstStyle/>
        <a:p>
          <a:endParaRPr lang="cs-CZ"/>
        </a:p>
      </dgm:t>
    </dgm:pt>
    <dgm:pt modelId="{354E81CC-D6EA-4B54-90BF-82F055F9A6FC}">
      <dgm:prSet phldrT="[Text]"/>
      <dgm:spPr/>
      <dgm:t>
        <a:bodyPr/>
        <a:lstStyle/>
        <a:p>
          <a:r>
            <a:rPr lang="en-US" dirty="0"/>
            <a:t>File stored in cloud</a:t>
          </a:r>
        </a:p>
      </dgm:t>
    </dgm:pt>
    <dgm:pt modelId="{BF0C7DEC-D362-437F-B026-A2B2DD642F0E}" type="parTrans" cxnId="{A2F15164-4964-4097-947D-31F83D96D005}">
      <dgm:prSet/>
      <dgm:spPr/>
      <dgm:t>
        <a:bodyPr/>
        <a:lstStyle/>
        <a:p>
          <a:endParaRPr lang="cs-CZ"/>
        </a:p>
      </dgm:t>
    </dgm:pt>
    <dgm:pt modelId="{571B5693-55BD-4FDF-9B42-00C5225CAF49}" type="sibTrans" cxnId="{A2F15164-4964-4097-947D-31F83D96D005}">
      <dgm:prSet/>
      <dgm:spPr/>
      <dgm:t>
        <a:bodyPr/>
        <a:lstStyle/>
        <a:p>
          <a:endParaRPr lang="cs-CZ"/>
        </a:p>
      </dgm:t>
    </dgm:pt>
    <dgm:pt modelId="{73B94974-69AB-4F72-8E2D-A9DA523CDB4E}">
      <dgm:prSet phldrT="[Text]"/>
      <dgm:spPr/>
      <dgm:t>
        <a:bodyPr/>
        <a:lstStyle/>
        <a:p>
          <a:r>
            <a:rPr lang="en-US" dirty="0"/>
            <a:t>Law</a:t>
          </a:r>
        </a:p>
      </dgm:t>
    </dgm:pt>
    <dgm:pt modelId="{DF74C9B7-F3F7-4D32-82CF-B171F9B8BD65}" type="parTrans" cxnId="{E367AFFC-8BC3-4ECE-8599-1E13E9461737}">
      <dgm:prSet/>
      <dgm:spPr/>
      <dgm:t>
        <a:bodyPr/>
        <a:lstStyle/>
        <a:p>
          <a:endParaRPr lang="cs-CZ"/>
        </a:p>
      </dgm:t>
    </dgm:pt>
    <dgm:pt modelId="{A7FB5D0C-6B53-4324-913E-64615DA0EA53}" type="sibTrans" cxnId="{E367AFFC-8BC3-4ECE-8599-1E13E9461737}">
      <dgm:prSet/>
      <dgm:spPr/>
      <dgm:t>
        <a:bodyPr/>
        <a:lstStyle/>
        <a:p>
          <a:endParaRPr lang="cs-CZ"/>
        </a:p>
      </dgm:t>
    </dgm:pt>
    <dgm:pt modelId="{E177FB94-F8FD-4099-A497-91F6231F0513}">
      <dgm:prSet phldrT="[Text]"/>
      <dgm:spPr/>
      <dgm:t>
        <a:bodyPr/>
        <a:lstStyle/>
        <a:p>
          <a:r>
            <a:rPr lang="en-US" dirty="0"/>
            <a:t>Legal manuscript</a:t>
          </a:r>
        </a:p>
      </dgm:t>
    </dgm:pt>
    <dgm:pt modelId="{6D8EA522-B341-4F64-9CCF-CC9F4B16DF81}" type="parTrans" cxnId="{E22E95ED-A45B-4D39-ADCB-4272396B9496}">
      <dgm:prSet/>
      <dgm:spPr/>
      <dgm:t>
        <a:bodyPr/>
        <a:lstStyle/>
        <a:p>
          <a:endParaRPr lang="cs-CZ"/>
        </a:p>
      </dgm:t>
    </dgm:pt>
    <dgm:pt modelId="{E97CF3FF-83DD-4181-A577-6B43CB4A9A01}" type="sibTrans" cxnId="{E22E95ED-A45B-4D39-ADCB-4272396B9496}">
      <dgm:prSet/>
      <dgm:spPr/>
      <dgm:t>
        <a:bodyPr/>
        <a:lstStyle/>
        <a:p>
          <a:endParaRPr lang="cs-CZ"/>
        </a:p>
      </dgm:t>
    </dgm:pt>
    <dgm:pt modelId="{AC7824EB-5315-49A2-9111-DDE8832FEA22}">
      <dgm:prSet phldrT="[Text]"/>
      <dgm:spPr/>
      <dgm:t>
        <a:bodyPr/>
        <a:lstStyle/>
        <a:p>
          <a:r>
            <a:rPr lang="en-US" dirty="0"/>
            <a:t>Legal consequences</a:t>
          </a:r>
        </a:p>
      </dgm:t>
    </dgm:pt>
    <dgm:pt modelId="{F80201EB-6323-4BBA-8D45-B8A5D170826C}" type="parTrans" cxnId="{8DBAD920-E3C4-4A21-BD41-0058DD4016DE}">
      <dgm:prSet/>
      <dgm:spPr/>
      <dgm:t>
        <a:bodyPr/>
        <a:lstStyle/>
        <a:p>
          <a:endParaRPr lang="cs-CZ"/>
        </a:p>
      </dgm:t>
    </dgm:pt>
    <dgm:pt modelId="{EE59D013-157A-46E7-BE84-22D4E0D422A1}" type="sibTrans" cxnId="{8DBAD920-E3C4-4A21-BD41-0058DD4016DE}">
      <dgm:prSet/>
      <dgm:spPr/>
      <dgm:t>
        <a:bodyPr/>
        <a:lstStyle/>
        <a:p>
          <a:endParaRPr lang="cs-CZ"/>
        </a:p>
      </dgm:t>
    </dgm:pt>
    <dgm:pt modelId="{2DE701E5-ACE3-4F5E-AA3E-C15F3CA7F6C5}">
      <dgm:prSet phldrT="[Text]"/>
      <dgm:spPr/>
      <dgm:t>
        <a:bodyPr/>
        <a:lstStyle/>
        <a:p>
          <a:r>
            <a:rPr lang="en-US" dirty="0"/>
            <a:t>Doctor</a:t>
          </a:r>
        </a:p>
      </dgm:t>
    </dgm:pt>
    <dgm:pt modelId="{E7B60E51-D18E-49BD-9DB2-61DA0AFDC706}" type="parTrans" cxnId="{037F2C37-4861-418B-B148-B69BA9B3A259}">
      <dgm:prSet/>
      <dgm:spPr/>
      <dgm:t>
        <a:bodyPr/>
        <a:lstStyle/>
        <a:p>
          <a:endParaRPr lang="cs-CZ"/>
        </a:p>
      </dgm:t>
    </dgm:pt>
    <dgm:pt modelId="{859CEAB7-C053-4F8F-806C-7A7CAE8C54E5}" type="sibTrans" cxnId="{037F2C37-4861-418B-B148-B69BA9B3A259}">
      <dgm:prSet/>
      <dgm:spPr/>
      <dgm:t>
        <a:bodyPr/>
        <a:lstStyle/>
        <a:p>
          <a:endParaRPr lang="cs-CZ"/>
        </a:p>
      </dgm:t>
    </dgm:pt>
    <dgm:pt modelId="{B79D90CE-5AC4-4FCC-A76E-265D41659AA2}">
      <dgm:prSet phldrT="[Text]"/>
      <dgm:spPr/>
      <dgm:t>
        <a:bodyPr/>
        <a:lstStyle/>
        <a:p>
          <a:r>
            <a:rPr lang="en-US" dirty="0"/>
            <a:t>Medical content</a:t>
          </a:r>
        </a:p>
      </dgm:t>
    </dgm:pt>
    <dgm:pt modelId="{72EC8464-81E7-43CD-8B32-2DDD61EF55D5}" type="parTrans" cxnId="{DA16FF82-B939-4E0D-99ED-6E8733F239E9}">
      <dgm:prSet/>
      <dgm:spPr/>
      <dgm:t>
        <a:bodyPr/>
        <a:lstStyle/>
        <a:p>
          <a:endParaRPr lang="cs-CZ"/>
        </a:p>
      </dgm:t>
    </dgm:pt>
    <dgm:pt modelId="{522B20FB-A205-4F20-8860-37FC3F263D20}" type="sibTrans" cxnId="{DA16FF82-B939-4E0D-99ED-6E8733F239E9}">
      <dgm:prSet/>
      <dgm:spPr/>
      <dgm:t>
        <a:bodyPr/>
        <a:lstStyle/>
        <a:p>
          <a:endParaRPr lang="cs-CZ"/>
        </a:p>
      </dgm:t>
    </dgm:pt>
    <dgm:pt modelId="{85812CA3-3C9A-48E2-ADE1-0563E84D551A}">
      <dgm:prSet phldrT="[Text]"/>
      <dgm:spPr/>
      <dgm:t>
        <a:bodyPr/>
        <a:lstStyle/>
        <a:p>
          <a:r>
            <a:rPr lang="en-US" dirty="0"/>
            <a:t>Treatment, medicine, pills</a:t>
          </a:r>
        </a:p>
      </dgm:t>
    </dgm:pt>
    <dgm:pt modelId="{92D50C0A-FE11-4A62-9D95-ABC40852C0E7}" type="parTrans" cxnId="{3250123B-69B3-4668-83F5-E948667EC1B8}">
      <dgm:prSet/>
      <dgm:spPr/>
      <dgm:t>
        <a:bodyPr/>
        <a:lstStyle/>
        <a:p>
          <a:endParaRPr lang="cs-CZ"/>
        </a:p>
      </dgm:t>
    </dgm:pt>
    <dgm:pt modelId="{1C5C4CEA-8AC2-4CD1-9861-1EC61CEC3DA2}" type="sibTrans" cxnId="{3250123B-69B3-4668-83F5-E948667EC1B8}">
      <dgm:prSet/>
      <dgm:spPr/>
      <dgm:t>
        <a:bodyPr/>
        <a:lstStyle/>
        <a:p>
          <a:endParaRPr lang="cs-CZ"/>
        </a:p>
      </dgm:t>
    </dgm:pt>
    <dgm:pt modelId="{A1FB2FD3-922C-421E-B523-5CF22744BE4E}">
      <dgm:prSet phldrT="[Text]"/>
      <dgm:spPr/>
      <dgm:t>
        <a:bodyPr/>
        <a:lstStyle/>
        <a:p>
          <a:r>
            <a:rPr lang="en-US" dirty="0"/>
            <a:t>Size, type</a:t>
          </a:r>
        </a:p>
      </dgm:t>
    </dgm:pt>
    <dgm:pt modelId="{BE0CE4BC-D0A4-4440-ACDA-6610986CF8A4}" type="parTrans" cxnId="{8B331652-8007-4BEC-B4DA-4E3BA93A4828}">
      <dgm:prSet/>
      <dgm:spPr/>
      <dgm:t>
        <a:bodyPr/>
        <a:lstStyle/>
        <a:p>
          <a:endParaRPr lang="cs-CZ"/>
        </a:p>
      </dgm:t>
    </dgm:pt>
    <dgm:pt modelId="{96F7BF64-DA89-41A2-B9CB-F1B6B581DE09}" type="sibTrans" cxnId="{8B331652-8007-4BEC-B4DA-4E3BA93A4828}">
      <dgm:prSet/>
      <dgm:spPr/>
      <dgm:t>
        <a:bodyPr/>
        <a:lstStyle/>
        <a:p>
          <a:endParaRPr lang="cs-CZ"/>
        </a:p>
      </dgm:t>
    </dgm:pt>
    <dgm:pt modelId="{7814F5FE-2B71-47CF-A7FC-29BC62BD10AB}">
      <dgm:prSet phldrT="[Text]"/>
      <dgm:spPr/>
      <dgm:t>
        <a:bodyPr/>
        <a:lstStyle/>
        <a:p>
          <a:r>
            <a:rPr lang="en-US" dirty="0"/>
            <a:t>Laws, paragraphs</a:t>
          </a:r>
        </a:p>
      </dgm:t>
    </dgm:pt>
    <dgm:pt modelId="{44D4E24C-1DE7-45AA-A789-75EAD2A287B4}" type="parTrans" cxnId="{E1660E4B-91D4-4B82-808F-56917D49C1ED}">
      <dgm:prSet/>
      <dgm:spPr/>
      <dgm:t>
        <a:bodyPr/>
        <a:lstStyle/>
        <a:p>
          <a:endParaRPr lang="cs-CZ"/>
        </a:p>
      </dgm:t>
    </dgm:pt>
    <dgm:pt modelId="{3031B771-63FE-4CE5-8B3E-3ACA55573B4E}" type="sibTrans" cxnId="{E1660E4B-91D4-4B82-808F-56917D49C1ED}">
      <dgm:prSet/>
      <dgm:spPr/>
      <dgm:t>
        <a:bodyPr/>
        <a:lstStyle/>
        <a:p>
          <a:endParaRPr lang="cs-CZ"/>
        </a:p>
      </dgm:t>
    </dgm:pt>
    <dgm:pt modelId="{1B010C43-DA14-4C56-ABE1-CDDFB891110E}" type="pres">
      <dgm:prSet presAssocID="{D58715E5-05F2-4BE7-8E67-0357B60DA246}" presName="Name0" presStyleCnt="0">
        <dgm:presLayoutVars>
          <dgm:dir/>
          <dgm:animLvl val="lvl"/>
          <dgm:resizeHandles val="exact"/>
        </dgm:presLayoutVars>
      </dgm:prSet>
      <dgm:spPr/>
    </dgm:pt>
    <dgm:pt modelId="{1EE229C7-AD3D-4666-B145-B663458B2157}" type="pres">
      <dgm:prSet presAssocID="{FD29C4DE-99DD-4B5D-BF65-BDFD3459D940}" presName="composite" presStyleCnt="0"/>
      <dgm:spPr/>
    </dgm:pt>
    <dgm:pt modelId="{6A205B94-ED77-489D-BA9C-160657C7E1A6}" type="pres">
      <dgm:prSet presAssocID="{FD29C4DE-99DD-4B5D-BF65-BDFD3459D940}" presName="parTx" presStyleLbl="alignNode1" presStyleIdx="0" presStyleCnt="3">
        <dgm:presLayoutVars>
          <dgm:chMax val="0"/>
          <dgm:chPref val="0"/>
          <dgm:bulletEnabled val="1"/>
        </dgm:presLayoutVars>
      </dgm:prSet>
      <dgm:spPr/>
    </dgm:pt>
    <dgm:pt modelId="{E2529FF6-DA84-4C58-AEF2-DCBE3C537C9A}" type="pres">
      <dgm:prSet presAssocID="{FD29C4DE-99DD-4B5D-BF65-BDFD3459D940}" presName="desTx" presStyleLbl="alignAccFollowNode1" presStyleIdx="0" presStyleCnt="3">
        <dgm:presLayoutVars>
          <dgm:bulletEnabled val="1"/>
        </dgm:presLayoutVars>
      </dgm:prSet>
      <dgm:spPr/>
    </dgm:pt>
    <dgm:pt modelId="{F6437B99-F3A1-4DF9-9E9F-126EAACBD39F}" type="pres">
      <dgm:prSet presAssocID="{FA2840E8-F15E-4589-94B2-5FC8E11E1361}" presName="space" presStyleCnt="0"/>
      <dgm:spPr/>
    </dgm:pt>
    <dgm:pt modelId="{A0E21872-30B9-4142-9731-914BC6BB8BA9}" type="pres">
      <dgm:prSet presAssocID="{73B94974-69AB-4F72-8E2D-A9DA523CDB4E}" presName="composite" presStyleCnt="0"/>
      <dgm:spPr/>
    </dgm:pt>
    <dgm:pt modelId="{BF6B4890-6BEC-4389-A8D3-D7B8112CA4B3}" type="pres">
      <dgm:prSet presAssocID="{73B94974-69AB-4F72-8E2D-A9DA523CDB4E}" presName="parTx" presStyleLbl="alignNode1" presStyleIdx="1" presStyleCnt="3">
        <dgm:presLayoutVars>
          <dgm:chMax val="0"/>
          <dgm:chPref val="0"/>
          <dgm:bulletEnabled val="1"/>
        </dgm:presLayoutVars>
      </dgm:prSet>
      <dgm:spPr/>
    </dgm:pt>
    <dgm:pt modelId="{A8CA3408-13E3-4859-AEFB-64E30B5509A0}" type="pres">
      <dgm:prSet presAssocID="{73B94974-69AB-4F72-8E2D-A9DA523CDB4E}" presName="desTx" presStyleLbl="alignAccFollowNode1" presStyleIdx="1" presStyleCnt="3">
        <dgm:presLayoutVars>
          <dgm:bulletEnabled val="1"/>
        </dgm:presLayoutVars>
      </dgm:prSet>
      <dgm:spPr/>
    </dgm:pt>
    <dgm:pt modelId="{B8EBA64F-7197-4DEE-884D-66E30E8B3A9B}" type="pres">
      <dgm:prSet presAssocID="{A7FB5D0C-6B53-4324-913E-64615DA0EA53}" presName="space" presStyleCnt="0"/>
      <dgm:spPr/>
    </dgm:pt>
    <dgm:pt modelId="{4DF2E77B-5621-4023-AA81-934EF3494D25}" type="pres">
      <dgm:prSet presAssocID="{2DE701E5-ACE3-4F5E-AA3E-C15F3CA7F6C5}" presName="composite" presStyleCnt="0"/>
      <dgm:spPr/>
    </dgm:pt>
    <dgm:pt modelId="{C7105393-EC8D-4D46-9725-142FE6C54B7A}" type="pres">
      <dgm:prSet presAssocID="{2DE701E5-ACE3-4F5E-AA3E-C15F3CA7F6C5}" presName="parTx" presStyleLbl="alignNode1" presStyleIdx="2" presStyleCnt="3">
        <dgm:presLayoutVars>
          <dgm:chMax val="0"/>
          <dgm:chPref val="0"/>
          <dgm:bulletEnabled val="1"/>
        </dgm:presLayoutVars>
      </dgm:prSet>
      <dgm:spPr/>
    </dgm:pt>
    <dgm:pt modelId="{B7BF47E7-6822-4830-A256-5A4A0F90533E}" type="pres">
      <dgm:prSet presAssocID="{2DE701E5-ACE3-4F5E-AA3E-C15F3CA7F6C5}" presName="desTx" presStyleLbl="alignAccFollowNode1" presStyleIdx="2" presStyleCnt="3">
        <dgm:presLayoutVars>
          <dgm:bulletEnabled val="1"/>
        </dgm:presLayoutVars>
      </dgm:prSet>
      <dgm:spPr/>
    </dgm:pt>
  </dgm:ptLst>
  <dgm:cxnLst>
    <dgm:cxn modelId="{5C511A08-6FB1-4F10-8518-3AE3647C6C5D}" srcId="{FD29C4DE-99DD-4B5D-BF65-BDFD3459D940}" destId="{EAF2EA60-A3AF-4C33-860E-07CD89E9E735}" srcOrd="0" destOrd="0" parTransId="{C3D08824-173B-4A5F-A0A8-1D20971949B7}" sibTransId="{9C8697AB-1F87-42FD-8088-72B10DB4EFFD}"/>
    <dgm:cxn modelId="{035D6813-C749-490D-9148-DE5E44E477AB}" type="presOf" srcId="{E177FB94-F8FD-4099-A497-91F6231F0513}" destId="{A8CA3408-13E3-4859-AEFB-64E30B5509A0}" srcOrd="0" destOrd="0" presId="urn:microsoft.com/office/officeart/2005/8/layout/hList1"/>
    <dgm:cxn modelId="{CD9ABE13-2E62-4AEC-9635-259DCB75EFA7}" type="presOf" srcId="{7814F5FE-2B71-47CF-A7FC-29BC62BD10AB}" destId="{A8CA3408-13E3-4859-AEFB-64E30B5509A0}" srcOrd="0" destOrd="2" presId="urn:microsoft.com/office/officeart/2005/8/layout/hList1"/>
    <dgm:cxn modelId="{B8385E15-9C1C-465D-AD97-E02AD20CAD64}" type="presOf" srcId="{A1FB2FD3-922C-421E-B523-5CF22744BE4E}" destId="{E2529FF6-DA84-4C58-AEF2-DCBE3C537C9A}" srcOrd="0" destOrd="2" presId="urn:microsoft.com/office/officeart/2005/8/layout/hList1"/>
    <dgm:cxn modelId="{8DBAD920-E3C4-4A21-BD41-0058DD4016DE}" srcId="{73B94974-69AB-4F72-8E2D-A9DA523CDB4E}" destId="{AC7824EB-5315-49A2-9111-DDE8832FEA22}" srcOrd="1" destOrd="0" parTransId="{F80201EB-6323-4BBA-8D45-B8A5D170826C}" sibTransId="{EE59D013-157A-46E7-BE84-22D4E0D422A1}"/>
    <dgm:cxn modelId="{283B372D-39FF-4B83-A75B-73AB4D4A3792}" type="presOf" srcId="{354E81CC-D6EA-4B54-90BF-82F055F9A6FC}" destId="{E2529FF6-DA84-4C58-AEF2-DCBE3C537C9A}" srcOrd="0" destOrd="1" presId="urn:microsoft.com/office/officeart/2005/8/layout/hList1"/>
    <dgm:cxn modelId="{037F2C37-4861-418B-B148-B69BA9B3A259}" srcId="{D58715E5-05F2-4BE7-8E67-0357B60DA246}" destId="{2DE701E5-ACE3-4F5E-AA3E-C15F3CA7F6C5}" srcOrd="2" destOrd="0" parTransId="{E7B60E51-D18E-49BD-9DB2-61DA0AFDC706}" sibTransId="{859CEAB7-C053-4F8F-806C-7A7CAE8C54E5}"/>
    <dgm:cxn modelId="{3250123B-69B3-4668-83F5-E948667EC1B8}" srcId="{2DE701E5-ACE3-4F5E-AA3E-C15F3CA7F6C5}" destId="{85812CA3-3C9A-48E2-ADE1-0563E84D551A}" srcOrd="1" destOrd="0" parTransId="{92D50C0A-FE11-4A62-9D95-ABC40852C0E7}" sibTransId="{1C5C4CEA-8AC2-4CD1-9861-1EC61CEC3DA2}"/>
    <dgm:cxn modelId="{A2F15164-4964-4097-947D-31F83D96D005}" srcId="{FD29C4DE-99DD-4B5D-BF65-BDFD3459D940}" destId="{354E81CC-D6EA-4B54-90BF-82F055F9A6FC}" srcOrd="1" destOrd="0" parTransId="{BF0C7DEC-D362-437F-B026-A2B2DD642F0E}" sibTransId="{571B5693-55BD-4FDF-9B42-00C5225CAF49}"/>
    <dgm:cxn modelId="{61CF1C48-BA41-478A-A8CC-AFBBE7EBCBBE}" type="presOf" srcId="{85812CA3-3C9A-48E2-ADE1-0563E84D551A}" destId="{B7BF47E7-6822-4830-A256-5A4A0F90533E}" srcOrd="0" destOrd="1" presId="urn:microsoft.com/office/officeart/2005/8/layout/hList1"/>
    <dgm:cxn modelId="{E1660E4B-91D4-4B82-808F-56917D49C1ED}" srcId="{73B94974-69AB-4F72-8E2D-A9DA523CDB4E}" destId="{7814F5FE-2B71-47CF-A7FC-29BC62BD10AB}" srcOrd="2" destOrd="0" parTransId="{44D4E24C-1DE7-45AA-A789-75EAD2A287B4}" sibTransId="{3031B771-63FE-4CE5-8B3E-3ACA55573B4E}"/>
    <dgm:cxn modelId="{8B331652-8007-4BEC-B4DA-4E3BA93A4828}" srcId="{FD29C4DE-99DD-4B5D-BF65-BDFD3459D940}" destId="{A1FB2FD3-922C-421E-B523-5CF22744BE4E}" srcOrd="2" destOrd="0" parTransId="{BE0CE4BC-D0A4-4440-ACDA-6610986CF8A4}" sibTransId="{96F7BF64-DA89-41A2-B9CB-F1B6B581DE09}"/>
    <dgm:cxn modelId="{74B08354-B668-45B5-A048-154A92533ABA}" type="presOf" srcId="{FD29C4DE-99DD-4B5D-BF65-BDFD3459D940}" destId="{6A205B94-ED77-489D-BA9C-160657C7E1A6}" srcOrd="0" destOrd="0" presId="urn:microsoft.com/office/officeart/2005/8/layout/hList1"/>
    <dgm:cxn modelId="{DA16FF82-B939-4E0D-99ED-6E8733F239E9}" srcId="{2DE701E5-ACE3-4F5E-AA3E-C15F3CA7F6C5}" destId="{B79D90CE-5AC4-4FCC-A76E-265D41659AA2}" srcOrd="0" destOrd="0" parTransId="{72EC8464-81E7-43CD-8B32-2DDD61EF55D5}" sibTransId="{522B20FB-A205-4F20-8860-37FC3F263D20}"/>
    <dgm:cxn modelId="{16FD909C-47F9-4421-A41F-648F2AFCCC15}" type="presOf" srcId="{EAF2EA60-A3AF-4C33-860E-07CD89E9E735}" destId="{E2529FF6-DA84-4C58-AEF2-DCBE3C537C9A}" srcOrd="0" destOrd="0" presId="urn:microsoft.com/office/officeart/2005/8/layout/hList1"/>
    <dgm:cxn modelId="{7F57F09D-F00B-4DED-8887-1A9EF7C1342C}" srcId="{D58715E5-05F2-4BE7-8E67-0357B60DA246}" destId="{FD29C4DE-99DD-4B5D-BF65-BDFD3459D940}" srcOrd="0" destOrd="0" parTransId="{9924AFFD-9DB4-456E-BAD8-56E5B32A9D90}" sibTransId="{FA2840E8-F15E-4589-94B2-5FC8E11E1361}"/>
    <dgm:cxn modelId="{24ADB49E-140C-4F86-A297-3DBA150E647F}" type="presOf" srcId="{AC7824EB-5315-49A2-9111-DDE8832FEA22}" destId="{A8CA3408-13E3-4859-AEFB-64E30B5509A0}" srcOrd="0" destOrd="1" presId="urn:microsoft.com/office/officeart/2005/8/layout/hList1"/>
    <dgm:cxn modelId="{1E8932AC-DE43-4567-8800-9BC2C126A097}" type="presOf" srcId="{D58715E5-05F2-4BE7-8E67-0357B60DA246}" destId="{1B010C43-DA14-4C56-ABE1-CDDFB891110E}" srcOrd="0" destOrd="0" presId="urn:microsoft.com/office/officeart/2005/8/layout/hList1"/>
    <dgm:cxn modelId="{B0AD23C5-F0DD-4C33-AFAD-746835637CE6}" type="presOf" srcId="{B79D90CE-5AC4-4FCC-A76E-265D41659AA2}" destId="{B7BF47E7-6822-4830-A256-5A4A0F90533E}" srcOrd="0" destOrd="0" presId="urn:microsoft.com/office/officeart/2005/8/layout/hList1"/>
    <dgm:cxn modelId="{4F5A57DF-C867-41CD-ACBA-890910F20A42}" type="presOf" srcId="{73B94974-69AB-4F72-8E2D-A9DA523CDB4E}" destId="{BF6B4890-6BEC-4389-A8D3-D7B8112CA4B3}" srcOrd="0" destOrd="0" presId="urn:microsoft.com/office/officeart/2005/8/layout/hList1"/>
    <dgm:cxn modelId="{E22E95ED-A45B-4D39-ADCB-4272396B9496}" srcId="{73B94974-69AB-4F72-8E2D-A9DA523CDB4E}" destId="{E177FB94-F8FD-4099-A497-91F6231F0513}" srcOrd="0" destOrd="0" parTransId="{6D8EA522-B341-4F64-9CCF-CC9F4B16DF81}" sibTransId="{E97CF3FF-83DD-4181-A577-6B43CB4A9A01}"/>
    <dgm:cxn modelId="{7109ADF1-CCC0-4A53-9A47-C293C041D163}" type="presOf" srcId="{2DE701E5-ACE3-4F5E-AA3E-C15F3CA7F6C5}" destId="{C7105393-EC8D-4D46-9725-142FE6C54B7A}" srcOrd="0" destOrd="0" presId="urn:microsoft.com/office/officeart/2005/8/layout/hList1"/>
    <dgm:cxn modelId="{E367AFFC-8BC3-4ECE-8599-1E13E9461737}" srcId="{D58715E5-05F2-4BE7-8E67-0357B60DA246}" destId="{73B94974-69AB-4F72-8E2D-A9DA523CDB4E}" srcOrd="1" destOrd="0" parTransId="{DF74C9B7-F3F7-4D32-82CF-B171F9B8BD65}" sibTransId="{A7FB5D0C-6B53-4324-913E-64615DA0EA53}"/>
    <dgm:cxn modelId="{82DD8259-0F9C-4352-848C-1A941221120E}" type="presParOf" srcId="{1B010C43-DA14-4C56-ABE1-CDDFB891110E}" destId="{1EE229C7-AD3D-4666-B145-B663458B2157}" srcOrd="0" destOrd="0" presId="urn:microsoft.com/office/officeart/2005/8/layout/hList1"/>
    <dgm:cxn modelId="{E35F162A-1FC2-40ED-9DE4-CE6AF75441D6}" type="presParOf" srcId="{1EE229C7-AD3D-4666-B145-B663458B2157}" destId="{6A205B94-ED77-489D-BA9C-160657C7E1A6}" srcOrd="0" destOrd="0" presId="urn:microsoft.com/office/officeart/2005/8/layout/hList1"/>
    <dgm:cxn modelId="{3D610C06-B17B-45A9-9455-82D38397C876}" type="presParOf" srcId="{1EE229C7-AD3D-4666-B145-B663458B2157}" destId="{E2529FF6-DA84-4C58-AEF2-DCBE3C537C9A}" srcOrd="1" destOrd="0" presId="urn:microsoft.com/office/officeart/2005/8/layout/hList1"/>
    <dgm:cxn modelId="{0222F1D4-3E44-4C7C-9CAF-981D516E9994}" type="presParOf" srcId="{1B010C43-DA14-4C56-ABE1-CDDFB891110E}" destId="{F6437B99-F3A1-4DF9-9E9F-126EAACBD39F}" srcOrd="1" destOrd="0" presId="urn:microsoft.com/office/officeart/2005/8/layout/hList1"/>
    <dgm:cxn modelId="{D7BBA496-669B-46E9-93C8-9ED092561209}" type="presParOf" srcId="{1B010C43-DA14-4C56-ABE1-CDDFB891110E}" destId="{A0E21872-30B9-4142-9731-914BC6BB8BA9}" srcOrd="2" destOrd="0" presId="urn:microsoft.com/office/officeart/2005/8/layout/hList1"/>
    <dgm:cxn modelId="{888DD9A2-2077-4A07-ACE1-F07CC50A7A24}" type="presParOf" srcId="{A0E21872-30B9-4142-9731-914BC6BB8BA9}" destId="{BF6B4890-6BEC-4389-A8D3-D7B8112CA4B3}" srcOrd="0" destOrd="0" presId="urn:microsoft.com/office/officeart/2005/8/layout/hList1"/>
    <dgm:cxn modelId="{E1F4D3BD-8B26-4B3B-BEDE-BB3D36EAC7D2}" type="presParOf" srcId="{A0E21872-30B9-4142-9731-914BC6BB8BA9}" destId="{A8CA3408-13E3-4859-AEFB-64E30B5509A0}" srcOrd="1" destOrd="0" presId="urn:microsoft.com/office/officeart/2005/8/layout/hList1"/>
    <dgm:cxn modelId="{7C5ED639-E45C-49C7-A6A5-F32F74199B9C}" type="presParOf" srcId="{1B010C43-DA14-4C56-ABE1-CDDFB891110E}" destId="{B8EBA64F-7197-4DEE-884D-66E30E8B3A9B}" srcOrd="3" destOrd="0" presId="urn:microsoft.com/office/officeart/2005/8/layout/hList1"/>
    <dgm:cxn modelId="{E86C0ED9-2C7F-4653-B907-132CAC2CFF9B}" type="presParOf" srcId="{1B010C43-DA14-4C56-ABE1-CDDFB891110E}" destId="{4DF2E77B-5621-4023-AA81-934EF3494D25}" srcOrd="4" destOrd="0" presId="urn:microsoft.com/office/officeart/2005/8/layout/hList1"/>
    <dgm:cxn modelId="{11197206-3148-4F11-9D5D-8D58C891B779}" type="presParOf" srcId="{4DF2E77B-5621-4023-AA81-934EF3494D25}" destId="{C7105393-EC8D-4D46-9725-142FE6C54B7A}" srcOrd="0" destOrd="0" presId="urn:microsoft.com/office/officeart/2005/8/layout/hList1"/>
    <dgm:cxn modelId="{360EAB3C-D402-489A-BD20-346E901B6601}" type="presParOf" srcId="{4DF2E77B-5621-4023-AA81-934EF3494D25}" destId="{B7BF47E7-6822-4830-A256-5A4A0F90533E}"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B0EA5-444D-4419-B50C-BC4DCE5EFA9A}">
      <dsp:nvSpPr>
        <dsp:cNvPr id="0" name=""/>
        <dsp:cNvSpPr/>
      </dsp:nvSpPr>
      <dsp:spPr>
        <a:xfrm>
          <a:off x="0" y="0"/>
          <a:ext cx="7479432" cy="13536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Leonard </a:t>
          </a:r>
          <a:r>
            <a:rPr lang="en-US" sz="2800" kern="1200" dirty="0" err="1"/>
            <a:t>Walletzký</a:t>
          </a:r>
          <a:endParaRPr lang="en-US" sz="2800" kern="1200" dirty="0"/>
        </a:p>
        <a:p>
          <a:pPr marL="228600" lvl="1" indent="-228600" algn="l" defTabSz="977900">
            <a:lnSpc>
              <a:spcPct val="90000"/>
            </a:lnSpc>
            <a:spcBef>
              <a:spcPct val="0"/>
            </a:spcBef>
            <a:spcAft>
              <a:spcPct val="15000"/>
            </a:spcAft>
            <a:buChar char="•"/>
          </a:pPr>
          <a:r>
            <a:rPr lang="cs-CZ" sz="2200" kern="1200" dirty="0" err="1"/>
            <a:t>Lectures</a:t>
          </a:r>
          <a:endParaRPr lang="en-US" sz="2200" kern="1200" dirty="0"/>
        </a:p>
        <a:p>
          <a:pPr marL="228600" lvl="1" indent="-228600" algn="l" defTabSz="977900">
            <a:lnSpc>
              <a:spcPct val="90000"/>
            </a:lnSpc>
            <a:spcBef>
              <a:spcPct val="0"/>
            </a:spcBef>
            <a:spcAft>
              <a:spcPct val="15000"/>
            </a:spcAft>
            <a:buChar char="•"/>
          </a:pPr>
          <a:r>
            <a:rPr lang="cs-CZ" sz="2200" kern="1200" dirty="0"/>
            <a:t>IBM </a:t>
          </a:r>
          <a:r>
            <a:rPr lang="cs-CZ" sz="2200" kern="1200" dirty="0" err="1"/>
            <a:t>cooperation</a:t>
          </a:r>
          <a:endParaRPr lang="en-US" sz="2200" kern="1200" dirty="0"/>
        </a:p>
      </dsp:txBody>
      <dsp:txXfrm>
        <a:off x="1631251" y="0"/>
        <a:ext cx="5848180" cy="1353654"/>
      </dsp:txXfrm>
    </dsp:sp>
    <dsp:sp modelId="{159BEC03-A6B0-4B6E-A713-0B8F5BDB6D2D}">
      <dsp:nvSpPr>
        <dsp:cNvPr id="0" name=""/>
        <dsp:cNvSpPr/>
      </dsp:nvSpPr>
      <dsp:spPr>
        <a:xfrm>
          <a:off x="135365" y="135365"/>
          <a:ext cx="1495886" cy="1082923"/>
        </a:xfrm>
        <a:prstGeom prst="roundRect">
          <a:avLst>
            <a:gd name="adj" fmla="val 10000"/>
          </a:avLst>
        </a:prstGeom>
        <a:blipFill dpi="0" rotWithShape="1">
          <a:blip xmlns:r="http://schemas.openxmlformats.org/officeDocument/2006/relationships" r:embed="rId1"/>
          <a:srcRect/>
          <a:stretch>
            <a:fillRect l="20180" r="2018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5EEAEA-1014-4D02-A101-2A9F48FDC73F}">
      <dsp:nvSpPr>
        <dsp:cNvPr id="0" name=""/>
        <dsp:cNvSpPr/>
      </dsp:nvSpPr>
      <dsp:spPr>
        <a:xfrm>
          <a:off x="0" y="1489019"/>
          <a:ext cx="7479432" cy="13536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cs-CZ" sz="2800" kern="1200" dirty="0"/>
            <a:t>Josef Spurný</a:t>
          </a:r>
          <a:endParaRPr lang="en-US" sz="2800" kern="1200" dirty="0"/>
        </a:p>
        <a:p>
          <a:pPr marL="228600" lvl="1" indent="-228600" algn="l" defTabSz="977900">
            <a:lnSpc>
              <a:spcPct val="90000"/>
            </a:lnSpc>
            <a:spcBef>
              <a:spcPct val="0"/>
            </a:spcBef>
            <a:spcAft>
              <a:spcPct val="15000"/>
            </a:spcAft>
            <a:buChar char="•"/>
          </a:pPr>
          <a:r>
            <a:rPr lang="cs-CZ" sz="2200" kern="1200" dirty="0" err="1"/>
            <a:t>Lectures</a:t>
          </a:r>
          <a:endParaRPr lang="en-US" sz="2200" kern="1200" dirty="0"/>
        </a:p>
      </dsp:txBody>
      <dsp:txXfrm>
        <a:off x="1631251" y="1489019"/>
        <a:ext cx="5848180" cy="1353654"/>
      </dsp:txXfrm>
    </dsp:sp>
    <dsp:sp modelId="{1FDCF435-054B-4410-B735-50D913DF5C22}">
      <dsp:nvSpPr>
        <dsp:cNvPr id="0" name=""/>
        <dsp:cNvSpPr/>
      </dsp:nvSpPr>
      <dsp:spPr>
        <a:xfrm>
          <a:off x="135365" y="1624384"/>
          <a:ext cx="1495886" cy="1082923"/>
        </a:xfrm>
        <a:prstGeom prst="roundRect">
          <a:avLst>
            <a:gd name="adj" fmla="val 10000"/>
          </a:avLst>
        </a:prstGeom>
        <a:blipFill dpi="0" rotWithShape="1">
          <a:blip xmlns:r="http://schemas.openxmlformats.org/officeDocument/2006/relationships" r:embed="rId2"/>
          <a:srcRect/>
          <a:stretch>
            <a:fillRect l="20180" r="2018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AB4DFF-6314-466E-960D-D0EEBDF0DC54}">
      <dsp:nvSpPr>
        <dsp:cNvPr id="0" name=""/>
        <dsp:cNvSpPr/>
      </dsp:nvSpPr>
      <dsp:spPr>
        <a:xfrm>
          <a:off x="0" y="2978038"/>
          <a:ext cx="7479432" cy="13536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cs-CZ" sz="2800" kern="1200" dirty="0"/>
            <a:t>Zuzana Schwarzová</a:t>
          </a:r>
          <a:endParaRPr lang="en-US" sz="2800" kern="1200" dirty="0"/>
        </a:p>
        <a:p>
          <a:pPr marL="228600" lvl="1" indent="-228600" algn="l" defTabSz="977900">
            <a:lnSpc>
              <a:spcPct val="90000"/>
            </a:lnSpc>
            <a:spcBef>
              <a:spcPct val="0"/>
            </a:spcBef>
            <a:spcAft>
              <a:spcPct val="15000"/>
            </a:spcAft>
            <a:buChar char="•"/>
          </a:pPr>
          <a:r>
            <a:rPr lang="cs-CZ" sz="2200" kern="1200" dirty="0" err="1"/>
            <a:t>Administration</a:t>
          </a:r>
          <a:endParaRPr lang="en-US" sz="2200" kern="1200" dirty="0"/>
        </a:p>
        <a:p>
          <a:pPr marL="228600" lvl="1" indent="-228600" algn="l" defTabSz="977900">
            <a:lnSpc>
              <a:spcPct val="90000"/>
            </a:lnSpc>
            <a:spcBef>
              <a:spcPct val="0"/>
            </a:spcBef>
            <a:spcAft>
              <a:spcPct val="15000"/>
            </a:spcAft>
            <a:buChar char="•"/>
          </a:pPr>
          <a:r>
            <a:rPr lang="cs-CZ" sz="2200" kern="1200" dirty="0" err="1"/>
            <a:t>Organization</a:t>
          </a:r>
          <a:r>
            <a:rPr lang="cs-CZ" sz="2200" kern="1200" dirty="0"/>
            <a:t> </a:t>
          </a:r>
          <a:r>
            <a:rPr lang="cs-CZ" sz="2200" kern="1200" dirty="0" err="1"/>
            <a:t>of</a:t>
          </a:r>
          <a:r>
            <a:rPr lang="cs-CZ" sz="2200" kern="1200" dirty="0"/>
            <a:t> </a:t>
          </a:r>
          <a:r>
            <a:rPr lang="cs-CZ" sz="2200" kern="1200" dirty="0" err="1"/>
            <a:t>the</a:t>
          </a:r>
          <a:r>
            <a:rPr lang="cs-CZ" sz="2200" kern="1200" dirty="0"/>
            <a:t> </a:t>
          </a:r>
          <a:r>
            <a:rPr lang="cs-CZ" sz="2200" kern="1200" dirty="0" err="1"/>
            <a:t>projests</a:t>
          </a:r>
          <a:endParaRPr lang="en-US" sz="2200" kern="1200" dirty="0"/>
        </a:p>
      </dsp:txBody>
      <dsp:txXfrm>
        <a:off x="1631251" y="2978038"/>
        <a:ext cx="5848180" cy="1353654"/>
      </dsp:txXfrm>
    </dsp:sp>
    <dsp:sp modelId="{0549430C-4177-4EAC-814C-951534D708AB}">
      <dsp:nvSpPr>
        <dsp:cNvPr id="0" name=""/>
        <dsp:cNvSpPr/>
      </dsp:nvSpPr>
      <dsp:spPr>
        <a:xfrm>
          <a:off x="151550" y="3137683"/>
          <a:ext cx="1495886" cy="1082923"/>
        </a:xfrm>
        <a:prstGeom prst="roundRect">
          <a:avLst>
            <a:gd name="adj" fmla="val 10000"/>
          </a:avLst>
        </a:prstGeom>
        <a:blipFill dpi="0" rotWithShape="1">
          <a:blip xmlns:r="http://schemas.openxmlformats.org/officeDocument/2006/relationships" r:embed="rId3"/>
          <a:srcRect/>
          <a:stretch>
            <a:fillRect l="20180" r="2018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0DF8CD-565C-4FB7-9531-B659A1BC0731}">
      <dsp:nvSpPr>
        <dsp:cNvPr id="0" name=""/>
        <dsp:cNvSpPr/>
      </dsp:nvSpPr>
      <dsp:spPr>
        <a:xfrm>
          <a:off x="0" y="606291"/>
          <a:ext cx="7886700" cy="631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Correct definition of Smart City</a:t>
          </a:r>
        </a:p>
      </dsp:txBody>
      <dsp:txXfrm>
        <a:off x="30842" y="637133"/>
        <a:ext cx="7825016" cy="570116"/>
      </dsp:txXfrm>
    </dsp:sp>
    <dsp:sp modelId="{DA618E60-24AE-4049-8643-D197D64D689A}">
      <dsp:nvSpPr>
        <dsp:cNvPr id="0" name=""/>
        <dsp:cNvSpPr/>
      </dsp:nvSpPr>
      <dsp:spPr>
        <a:xfrm>
          <a:off x="0" y="1315852"/>
          <a:ext cx="7886700" cy="631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Role of ICT in Smart City Structure</a:t>
          </a:r>
        </a:p>
      </dsp:txBody>
      <dsp:txXfrm>
        <a:off x="30842" y="1346694"/>
        <a:ext cx="7825016" cy="570116"/>
      </dsp:txXfrm>
    </dsp:sp>
    <dsp:sp modelId="{53BE1699-A523-4ED3-B354-E31EBF2757F6}">
      <dsp:nvSpPr>
        <dsp:cNvPr id="0" name=""/>
        <dsp:cNvSpPr/>
      </dsp:nvSpPr>
      <dsp:spPr>
        <a:xfrm>
          <a:off x="0" y="2025412"/>
          <a:ext cx="7886700" cy="631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Role and design of Services within the Smart City</a:t>
          </a:r>
        </a:p>
      </dsp:txBody>
      <dsp:txXfrm>
        <a:off x="30842" y="2056254"/>
        <a:ext cx="7825016" cy="57011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63F12-967A-42E0-BA5E-38FF0D27975E}">
      <dsp:nvSpPr>
        <dsp:cNvPr id="0" name=""/>
        <dsp:cNvSpPr/>
      </dsp:nvSpPr>
      <dsp:spPr>
        <a:xfrm>
          <a:off x="0" y="64757"/>
          <a:ext cx="8047806" cy="5323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Why do we need „correct“ definition of Smart City?</a:t>
          </a:r>
        </a:p>
      </dsp:txBody>
      <dsp:txXfrm>
        <a:off x="25987" y="90744"/>
        <a:ext cx="7995832" cy="480376"/>
      </dsp:txXfrm>
    </dsp:sp>
    <dsp:sp modelId="{C169671D-9ADD-4A74-B470-E0306780591A}">
      <dsp:nvSpPr>
        <dsp:cNvPr id="0" name=""/>
        <dsp:cNvSpPr/>
      </dsp:nvSpPr>
      <dsp:spPr>
        <a:xfrm>
          <a:off x="0" y="637427"/>
          <a:ext cx="8047806" cy="5323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Many cities claim to be smart</a:t>
          </a:r>
        </a:p>
      </dsp:txBody>
      <dsp:txXfrm>
        <a:off x="25987" y="663414"/>
        <a:ext cx="7995832" cy="480376"/>
      </dsp:txXfrm>
    </dsp:sp>
    <dsp:sp modelId="{88FD4F6E-28A0-4D27-BB3E-6099E4B5BE55}">
      <dsp:nvSpPr>
        <dsp:cNvPr id="0" name=""/>
        <dsp:cNvSpPr/>
      </dsp:nvSpPr>
      <dsp:spPr>
        <a:xfrm>
          <a:off x="0" y="1210097"/>
          <a:ext cx="8047806" cy="5323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Obviously, the implementation of ICT plays key role in city „smartness“</a:t>
          </a:r>
        </a:p>
      </dsp:txBody>
      <dsp:txXfrm>
        <a:off x="25987" y="1236084"/>
        <a:ext cx="7995832" cy="480376"/>
      </dsp:txXfrm>
    </dsp:sp>
    <dsp:sp modelId="{C1C54673-27E0-49BB-821B-7D5B15ACF3C1}">
      <dsp:nvSpPr>
        <dsp:cNvPr id="0" name=""/>
        <dsp:cNvSpPr/>
      </dsp:nvSpPr>
      <dsp:spPr>
        <a:xfrm>
          <a:off x="0" y="1782767"/>
          <a:ext cx="8047806" cy="5323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Smart City Council definition:</a:t>
          </a:r>
        </a:p>
      </dsp:txBody>
      <dsp:txXfrm>
        <a:off x="25987" y="1808754"/>
        <a:ext cx="7995832" cy="480376"/>
      </dsp:txXfrm>
    </dsp:sp>
    <dsp:sp modelId="{46DE2DF0-126F-4BB1-8BA4-E9FBB53D38BA}">
      <dsp:nvSpPr>
        <dsp:cNvPr id="0" name=""/>
        <dsp:cNvSpPr/>
      </dsp:nvSpPr>
      <dsp:spPr>
        <a:xfrm>
          <a:off x="0" y="2315117"/>
          <a:ext cx="8047806" cy="23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5518"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kern="1200" dirty="0"/>
            <a:t>A smart city is one that has digital technology embedded across all city functions</a:t>
          </a:r>
        </a:p>
      </dsp:txBody>
      <dsp:txXfrm>
        <a:off x="0" y="2315117"/>
        <a:ext cx="8047806" cy="231840"/>
      </dsp:txXfrm>
    </dsp:sp>
    <dsp:sp modelId="{91142BD0-C999-477C-B41C-EC317C9C7A03}">
      <dsp:nvSpPr>
        <dsp:cNvPr id="0" name=""/>
        <dsp:cNvSpPr/>
      </dsp:nvSpPr>
      <dsp:spPr>
        <a:xfrm>
          <a:off x="0" y="2546957"/>
          <a:ext cx="8047806" cy="5323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But just usage of ICT does not mean the city is smart</a:t>
          </a:r>
        </a:p>
      </dsp:txBody>
      <dsp:txXfrm>
        <a:off x="25987" y="2572944"/>
        <a:ext cx="7995832" cy="480376"/>
      </dsp:txXfrm>
    </dsp:sp>
    <dsp:sp modelId="{3ACB7F7E-5BAD-4CB4-9772-814F0C5464BE}">
      <dsp:nvSpPr>
        <dsp:cNvPr id="0" name=""/>
        <dsp:cNvSpPr/>
      </dsp:nvSpPr>
      <dsp:spPr>
        <a:xfrm>
          <a:off x="0" y="3119627"/>
          <a:ext cx="8047806" cy="5323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The usage of ICT should have been used in a way to improve city efficiency, usability and sustainability</a:t>
          </a:r>
        </a:p>
      </dsp:txBody>
      <dsp:txXfrm>
        <a:off x="25987" y="3145614"/>
        <a:ext cx="7995832" cy="48037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FC56C0-BA50-497C-8D5D-43F7CF4495EF}">
      <dsp:nvSpPr>
        <dsp:cNvPr id="0" name=""/>
        <dsp:cNvSpPr/>
      </dsp:nvSpPr>
      <dsp:spPr>
        <a:xfrm>
          <a:off x="0" y="2489"/>
          <a:ext cx="8341664" cy="11536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The use of smart computing technologies to make the critical infrastructure components and services of a city – which includes city administration, education, healthcare, public safety, real estate, transportation and utilities – more intelligent, interconnected and efficient</a:t>
          </a:r>
        </a:p>
      </dsp:txBody>
      <dsp:txXfrm>
        <a:off x="56315" y="58804"/>
        <a:ext cx="8229034" cy="1040990"/>
      </dsp:txXfrm>
    </dsp:sp>
    <dsp:sp modelId="{0FFFBC49-EE4A-4041-B562-63645AED6372}">
      <dsp:nvSpPr>
        <dsp:cNvPr id="0" name=""/>
        <dsp:cNvSpPr/>
      </dsp:nvSpPr>
      <dsp:spPr>
        <a:xfrm>
          <a:off x="0" y="1156109"/>
          <a:ext cx="8341664" cy="1302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4848"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a:t>Where Smart Computing means:</a:t>
          </a:r>
          <a:br>
            <a:rPr lang="en-US" sz="1300" kern="1200" dirty="0"/>
          </a:br>
          <a:r>
            <a:rPr lang="en-US" sz="1300" kern="1200" dirty="0"/>
            <a:t>A new generation of integrated hardware, software, and network technologies that provide IT systems with real-time awareness of the real world and advanced analytics to help people make more intelligent decisions about alternatives and actions that will optimize business processes and business balance sheet results</a:t>
          </a:r>
        </a:p>
        <a:p>
          <a:pPr marL="114300" lvl="1" indent="-114300" algn="l" defTabSz="577850">
            <a:lnSpc>
              <a:spcPct val="90000"/>
            </a:lnSpc>
            <a:spcBef>
              <a:spcPct val="0"/>
            </a:spcBef>
            <a:spcAft>
              <a:spcPct val="20000"/>
            </a:spcAft>
            <a:buNone/>
          </a:pPr>
          <a:r>
            <a:rPr lang="en-US" sz="1300" kern="1200" dirty="0"/>
            <a:t>WASHBURN, Doug; SINDHU, Usman; BALAOURAS, Stephanie; DINES, Rachel A; HAYES, Nicholas M; NELSON, Lauren E. Helping CIOs Understand "Smart City" Initiatives. 2010.</a:t>
          </a:r>
        </a:p>
      </dsp:txBody>
      <dsp:txXfrm>
        <a:off x="0" y="1156109"/>
        <a:ext cx="8341664" cy="1302029"/>
      </dsp:txXfrm>
    </dsp:sp>
    <dsp:sp modelId="{1A1B3FB7-CA18-49A4-B028-A57A5E1E6CFE}">
      <dsp:nvSpPr>
        <dsp:cNvPr id="0" name=""/>
        <dsp:cNvSpPr/>
      </dsp:nvSpPr>
      <dsp:spPr>
        <a:xfrm>
          <a:off x="0" y="2458140"/>
          <a:ext cx="8341664" cy="11536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Smart City is the set of services, using ICT in non-trivial way that enables city management and whole society to meet the challenges of city development with the aim to improve its efficiency, habitation and sustainability, to bring its citizens the highest value possible, formulated in understandable value proposition. </a:t>
          </a:r>
        </a:p>
      </dsp:txBody>
      <dsp:txXfrm>
        <a:off x="56315" y="2514455"/>
        <a:ext cx="8229034" cy="104099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E4931-3EC3-4D9E-A687-71F0B93AC45B}">
      <dsp:nvSpPr>
        <dsp:cNvPr id="0" name=""/>
        <dsp:cNvSpPr/>
      </dsp:nvSpPr>
      <dsp:spPr>
        <a:xfrm>
          <a:off x="0" y="18591"/>
          <a:ext cx="7886700" cy="60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Do the Smart City Services have any structure?</a:t>
          </a:r>
        </a:p>
      </dsp:txBody>
      <dsp:txXfrm>
        <a:off x="29700" y="48291"/>
        <a:ext cx="7827300" cy="549000"/>
      </dsp:txXfrm>
    </dsp:sp>
    <dsp:sp modelId="{11809259-0A3E-47C0-AC3B-8D8DD7C6CAC2}">
      <dsp:nvSpPr>
        <dsp:cNvPr id="0" name=""/>
        <dsp:cNvSpPr/>
      </dsp:nvSpPr>
      <dsp:spPr>
        <a:xfrm>
          <a:off x="0" y="673071"/>
          <a:ext cx="7886700" cy="60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How to design and realize Smart City services in the most efficient and complex way?</a:t>
          </a:r>
        </a:p>
      </dsp:txBody>
      <dsp:txXfrm>
        <a:off x="29700" y="702771"/>
        <a:ext cx="7827300" cy="549000"/>
      </dsp:txXfrm>
    </dsp:sp>
    <dsp:sp modelId="{EF169B7B-7459-406A-8569-8E449BAB4CFD}">
      <dsp:nvSpPr>
        <dsp:cNvPr id="0" name=""/>
        <dsp:cNvSpPr/>
      </dsp:nvSpPr>
      <dsp:spPr>
        <a:xfrm>
          <a:off x="0" y="1327552"/>
          <a:ext cx="7886700" cy="60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What competencies and knowledge are necessary to understand complexity of services? </a:t>
          </a:r>
        </a:p>
      </dsp:txBody>
      <dsp:txXfrm>
        <a:off x="29700" y="1357252"/>
        <a:ext cx="7827300" cy="549000"/>
      </dsp:txXfrm>
    </dsp:sp>
    <dsp:sp modelId="{95E8578A-8A39-4135-B8E7-57CC86406FC7}">
      <dsp:nvSpPr>
        <dsp:cNvPr id="0" name=""/>
        <dsp:cNvSpPr/>
      </dsp:nvSpPr>
      <dsp:spPr>
        <a:xfrm>
          <a:off x="0" y="1982032"/>
          <a:ext cx="7886700" cy="60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What are necessary inputs, implementation processes, limits, forms of financing and other constrains to create valuable structure of services within Smart City?</a:t>
          </a:r>
        </a:p>
      </dsp:txBody>
      <dsp:txXfrm>
        <a:off x="29700" y="2011732"/>
        <a:ext cx="7827300" cy="549000"/>
      </dsp:txXfrm>
    </dsp:sp>
    <dsp:sp modelId="{A3DE6CD2-F62D-4870-8DF6-8BBD392E1D8A}">
      <dsp:nvSpPr>
        <dsp:cNvPr id="0" name=""/>
        <dsp:cNvSpPr/>
      </dsp:nvSpPr>
      <dsp:spPr>
        <a:xfrm>
          <a:off x="0" y="2636512"/>
          <a:ext cx="7886700" cy="60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How to formulate the rules to create effective, flexible and complex Smart City, fulfilling the requests of administration, citizens and other related stakeholders?</a:t>
          </a:r>
        </a:p>
      </dsp:txBody>
      <dsp:txXfrm>
        <a:off x="29700" y="2666212"/>
        <a:ext cx="7827300" cy="5490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8F8AE-83C6-4C39-B5D8-3A6E5D4AC9C8}">
      <dsp:nvSpPr>
        <dsp:cNvPr id="0" name=""/>
        <dsp:cNvSpPr/>
      </dsp:nvSpPr>
      <dsp:spPr>
        <a:xfrm>
          <a:off x="0" y="85934"/>
          <a:ext cx="8047806" cy="60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There are many different services, used in Smart City, with different role and customers</a:t>
          </a:r>
        </a:p>
      </dsp:txBody>
      <dsp:txXfrm>
        <a:off x="29700" y="115634"/>
        <a:ext cx="7988406" cy="549000"/>
      </dsp:txXfrm>
    </dsp:sp>
    <dsp:sp modelId="{1076F5E2-E1F6-4AD6-AE08-B84E1C3C2829}">
      <dsp:nvSpPr>
        <dsp:cNvPr id="0" name=""/>
        <dsp:cNvSpPr/>
      </dsp:nvSpPr>
      <dsp:spPr>
        <a:xfrm>
          <a:off x="0" y="694334"/>
          <a:ext cx="8047806"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5518"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Traffic control</a:t>
          </a:r>
        </a:p>
        <a:p>
          <a:pPr marL="114300" lvl="1" indent="-114300" algn="l" defTabSz="533400">
            <a:lnSpc>
              <a:spcPct val="90000"/>
            </a:lnSpc>
            <a:spcBef>
              <a:spcPct val="0"/>
            </a:spcBef>
            <a:spcAft>
              <a:spcPct val="20000"/>
            </a:spcAft>
            <a:buChar char="•"/>
          </a:pPr>
          <a:r>
            <a:rPr lang="en-US" sz="1200" kern="1200" dirty="0"/>
            <a:t>Route optimization</a:t>
          </a:r>
        </a:p>
        <a:p>
          <a:pPr marL="114300" lvl="1" indent="-114300" algn="l" defTabSz="533400">
            <a:lnSpc>
              <a:spcPct val="90000"/>
            </a:lnSpc>
            <a:spcBef>
              <a:spcPct val="0"/>
            </a:spcBef>
            <a:spcAft>
              <a:spcPct val="20000"/>
            </a:spcAft>
            <a:buChar char="•"/>
          </a:pPr>
          <a:r>
            <a:rPr lang="en-US" sz="1200" kern="1200" dirty="0"/>
            <a:t>Waste services</a:t>
          </a:r>
        </a:p>
      </dsp:txBody>
      <dsp:txXfrm>
        <a:off x="0" y="694334"/>
        <a:ext cx="8047806" cy="596160"/>
      </dsp:txXfrm>
    </dsp:sp>
    <dsp:sp modelId="{FB26B3DE-A745-40DC-BE28-26D3DBAB58F3}">
      <dsp:nvSpPr>
        <dsp:cNvPr id="0" name=""/>
        <dsp:cNvSpPr/>
      </dsp:nvSpPr>
      <dsp:spPr>
        <a:xfrm>
          <a:off x="0" y="1290494"/>
          <a:ext cx="8047806" cy="60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We can find there many IT services, but in the basic level, we can recognize two main elements</a:t>
          </a:r>
        </a:p>
      </dsp:txBody>
      <dsp:txXfrm>
        <a:off x="29700" y="1320194"/>
        <a:ext cx="7988406" cy="549000"/>
      </dsp:txXfrm>
    </dsp:sp>
    <dsp:sp modelId="{D5F01304-8DE5-4865-AA43-F514DFF32658}">
      <dsp:nvSpPr>
        <dsp:cNvPr id="0" name=""/>
        <dsp:cNvSpPr/>
      </dsp:nvSpPr>
      <dsp:spPr>
        <a:xfrm>
          <a:off x="0" y="1898894"/>
          <a:ext cx="8047806"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5518"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Software</a:t>
          </a:r>
        </a:p>
        <a:p>
          <a:pPr marL="114300" lvl="1" indent="-114300" algn="l" defTabSz="533400">
            <a:lnSpc>
              <a:spcPct val="90000"/>
            </a:lnSpc>
            <a:spcBef>
              <a:spcPct val="0"/>
            </a:spcBef>
            <a:spcAft>
              <a:spcPct val="20000"/>
            </a:spcAft>
            <a:buChar char="•"/>
          </a:pPr>
          <a:r>
            <a:rPr lang="en-US" sz="1200" kern="1200" dirty="0"/>
            <a:t>Hardware</a:t>
          </a:r>
        </a:p>
      </dsp:txBody>
      <dsp:txXfrm>
        <a:off x="0" y="1898894"/>
        <a:ext cx="8047806" cy="397440"/>
      </dsp:txXfrm>
    </dsp:sp>
    <dsp:sp modelId="{BE511EAB-7D9A-4668-AC00-11391BC25DEA}">
      <dsp:nvSpPr>
        <dsp:cNvPr id="0" name=""/>
        <dsp:cNvSpPr/>
      </dsp:nvSpPr>
      <dsp:spPr>
        <a:xfrm>
          <a:off x="0" y="2296334"/>
          <a:ext cx="8047806" cy="60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How they are related or connected? What tasks do they really fulfill?</a:t>
          </a:r>
        </a:p>
      </dsp:txBody>
      <dsp:txXfrm>
        <a:off x="29700" y="2326034"/>
        <a:ext cx="7988406" cy="549000"/>
      </dsp:txXfrm>
    </dsp:sp>
    <dsp:sp modelId="{350F7761-6449-4DAD-BBBF-60B63CB41127}">
      <dsp:nvSpPr>
        <dsp:cNvPr id="0" name=""/>
        <dsp:cNvSpPr/>
      </dsp:nvSpPr>
      <dsp:spPr>
        <a:xfrm>
          <a:off x="0" y="2950814"/>
          <a:ext cx="8047806" cy="60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Is there any methodology we can use?</a:t>
          </a:r>
        </a:p>
      </dsp:txBody>
      <dsp:txXfrm>
        <a:off x="29700" y="2980514"/>
        <a:ext cx="7988406" cy="5490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0E6C59-47C6-4765-94EF-54160360951C}">
      <dsp:nvSpPr>
        <dsp:cNvPr id="0" name=""/>
        <dsp:cNvSpPr/>
      </dsp:nvSpPr>
      <dsp:spPr>
        <a:xfrm>
          <a:off x="0" y="206819"/>
          <a:ext cx="4713292" cy="60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The key element of all services is:</a:t>
          </a:r>
        </a:p>
      </dsp:txBody>
      <dsp:txXfrm>
        <a:off x="29700" y="236519"/>
        <a:ext cx="4653892" cy="549000"/>
      </dsp:txXfrm>
    </dsp:sp>
    <dsp:sp modelId="{B39D908D-EED3-47BD-9B85-D00D091125FC}">
      <dsp:nvSpPr>
        <dsp:cNvPr id="0" name=""/>
        <dsp:cNvSpPr/>
      </dsp:nvSpPr>
      <dsp:spPr>
        <a:xfrm>
          <a:off x="0" y="815219"/>
          <a:ext cx="4713292" cy="5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647"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Value – usefulness or utility for the receiver of the service</a:t>
          </a:r>
        </a:p>
        <a:p>
          <a:pPr marL="114300" lvl="1" indent="-114300" algn="l" defTabSz="533400">
            <a:lnSpc>
              <a:spcPct val="90000"/>
            </a:lnSpc>
            <a:spcBef>
              <a:spcPct val="0"/>
            </a:spcBef>
            <a:spcAft>
              <a:spcPct val="20000"/>
            </a:spcAft>
            <a:buChar char="•"/>
          </a:pPr>
          <a:r>
            <a:rPr lang="en-US" sz="1200" kern="1200" dirty="0"/>
            <a:t>Value proposition – description of the value in the language of receiver</a:t>
          </a:r>
        </a:p>
      </dsp:txBody>
      <dsp:txXfrm>
        <a:off x="0" y="815219"/>
        <a:ext cx="4713292" cy="563040"/>
      </dsp:txXfrm>
    </dsp:sp>
    <dsp:sp modelId="{630A5C94-968A-4B5B-89E8-9E99349DBDB3}">
      <dsp:nvSpPr>
        <dsp:cNvPr id="0" name=""/>
        <dsp:cNvSpPr/>
      </dsp:nvSpPr>
      <dsp:spPr>
        <a:xfrm>
          <a:off x="0" y="1378259"/>
          <a:ext cx="4713292" cy="60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Based on this we divided the Smart City services to the layers depending on their value proposition. </a:t>
          </a:r>
        </a:p>
      </dsp:txBody>
      <dsp:txXfrm>
        <a:off x="29700" y="1407959"/>
        <a:ext cx="4653892" cy="549000"/>
      </dsp:txXfrm>
    </dsp:sp>
    <dsp:sp modelId="{87D3FF29-5FCD-4E04-8D22-AAB5AA77C271}">
      <dsp:nvSpPr>
        <dsp:cNvPr id="0" name=""/>
        <dsp:cNvSpPr/>
      </dsp:nvSpPr>
      <dsp:spPr>
        <a:xfrm>
          <a:off x="0" y="1986660"/>
          <a:ext cx="4713292"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647"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Do they serve for final user (citizen, administration) or are they just „inputs“ for other services?</a:t>
          </a:r>
        </a:p>
      </dsp:txBody>
      <dsp:txXfrm>
        <a:off x="0" y="1986660"/>
        <a:ext cx="4713292" cy="36432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46D4D-7D09-4903-B7B1-1B54333332F0}">
      <dsp:nvSpPr>
        <dsp:cNvPr id="0" name=""/>
        <dsp:cNvSpPr/>
      </dsp:nvSpPr>
      <dsp:spPr>
        <a:xfrm>
          <a:off x="1463040" y="1339"/>
          <a:ext cx="1645920" cy="6444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IT services</a:t>
          </a:r>
        </a:p>
      </dsp:txBody>
      <dsp:txXfrm>
        <a:off x="1494500" y="32799"/>
        <a:ext cx="1583000" cy="581551"/>
      </dsp:txXfrm>
    </dsp:sp>
    <dsp:sp modelId="{2489A125-8512-4103-8753-1B758E15F30F}">
      <dsp:nvSpPr>
        <dsp:cNvPr id="0" name=""/>
        <dsp:cNvSpPr/>
      </dsp:nvSpPr>
      <dsp:spPr>
        <a:xfrm>
          <a:off x="1463040" y="678035"/>
          <a:ext cx="1645920" cy="6444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Supporting services</a:t>
          </a:r>
        </a:p>
      </dsp:txBody>
      <dsp:txXfrm>
        <a:off x="1494500" y="709495"/>
        <a:ext cx="1583000" cy="581551"/>
      </dsp:txXfrm>
    </dsp:sp>
    <dsp:sp modelId="{F2AFF163-A50E-4BE9-8E77-1222FD43BBFA}">
      <dsp:nvSpPr>
        <dsp:cNvPr id="0" name=""/>
        <dsp:cNvSpPr/>
      </dsp:nvSpPr>
      <dsp:spPr>
        <a:xfrm>
          <a:off x="1463040" y="1354730"/>
          <a:ext cx="1645920" cy="6444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Smart services</a:t>
          </a:r>
        </a:p>
      </dsp:txBody>
      <dsp:txXfrm>
        <a:off x="1494500" y="1386190"/>
        <a:ext cx="1583000" cy="581551"/>
      </dsp:txXfrm>
    </dsp:sp>
    <dsp:sp modelId="{76674FFD-A22E-4B1E-889E-A5F28F2D1FD3}">
      <dsp:nvSpPr>
        <dsp:cNvPr id="0" name=""/>
        <dsp:cNvSpPr/>
      </dsp:nvSpPr>
      <dsp:spPr>
        <a:xfrm>
          <a:off x="1463040" y="2031426"/>
          <a:ext cx="1645920" cy="6444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Smart features</a:t>
          </a:r>
        </a:p>
      </dsp:txBody>
      <dsp:txXfrm>
        <a:off x="1494500" y="2062886"/>
        <a:ext cx="1583000" cy="58155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F21EF4-EAC9-412D-865B-AE90754FE8C4}">
      <dsp:nvSpPr>
        <dsp:cNvPr id="0" name=""/>
        <dsp:cNvSpPr/>
      </dsp:nvSpPr>
      <dsp:spPr>
        <a:xfrm>
          <a:off x="0" y="587350"/>
          <a:ext cx="10752138" cy="585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kern="1200" dirty="0"/>
            <a:t>All models are trying to model multicontextual environment as one context</a:t>
          </a:r>
          <a:endParaRPr lang="en-US" sz="2500" kern="1200" dirty="0"/>
        </a:p>
      </dsp:txBody>
      <dsp:txXfrm>
        <a:off x="28557" y="615907"/>
        <a:ext cx="10695024" cy="527886"/>
      </dsp:txXfrm>
    </dsp:sp>
    <dsp:sp modelId="{9441F6CD-5145-4AA5-B4AF-A9C8EE09EB51}">
      <dsp:nvSpPr>
        <dsp:cNvPr id="0" name=""/>
        <dsp:cNvSpPr/>
      </dsp:nvSpPr>
      <dsp:spPr>
        <a:xfrm>
          <a:off x="0" y="1172350"/>
          <a:ext cx="10752138" cy="113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80"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b="0" kern="1200" dirty="0"/>
            <a:t>Context is the facets of a situation, fictional or non-fictional, that inspire feelings, thoughts and beliefs of groups and individuals. It is the background information that allows people to make informed decisions. (https://www.studiobinder.com/blog/what-is-context-definition/)	</a:t>
          </a:r>
          <a:endParaRPr lang="en-US" sz="2000" kern="1200" dirty="0"/>
        </a:p>
      </dsp:txBody>
      <dsp:txXfrm>
        <a:off x="0" y="1172350"/>
        <a:ext cx="10752138" cy="1138500"/>
      </dsp:txXfrm>
    </dsp:sp>
    <dsp:sp modelId="{9128C109-5D02-44BF-B851-22C1F6FEB67C}">
      <dsp:nvSpPr>
        <dsp:cNvPr id="0" name=""/>
        <dsp:cNvSpPr/>
      </dsp:nvSpPr>
      <dsp:spPr>
        <a:xfrm>
          <a:off x="0" y="2310850"/>
          <a:ext cx="10752138" cy="585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kern="1200" dirty="0"/>
            <a:t>Any change, modification or enlargement means redefinition of the model</a:t>
          </a:r>
          <a:endParaRPr lang="en-US" sz="2500" kern="1200" dirty="0"/>
        </a:p>
      </dsp:txBody>
      <dsp:txXfrm>
        <a:off x="28557" y="2339407"/>
        <a:ext cx="10695024" cy="527886"/>
      </dsp:txXfrm>
    </dsp:sp>
    <dsp:sp modelId="{CC436248-D324-425F-9C2B-AD93B3FEC689}">
      <dsp:nvSpPr>
        <dsp:cNvPr id="0" name=""/>
        <dsp:cNvSpPr/>
      </dsp:nvSpPr>
      <dsp:spPr>
        <a:xfrm>
          <a:off x="0" y="2967850"/>
          <a:ext cx="10752138" cy="585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kern="1200" dirty="0"/>
            <a:t>We need to find a way how context can be part of the model</a:t>
          </a:r>
          <a:endParaRPr lang="en-US" sz="2500" kern="1200" dirty="0"/>
        </a:p>
      </dsp:txBody>
      <dsp:txXfrm>
        <a:off x="28557" y="2996407"/>
        <a:ext cx="10695024" cy="5278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A2498-9B56-4A5E-9706-221A1A358522}">
      <dsp:nvSpPr>
        <dsp:cNvPr id="0" name=""/>
        <dsp:cNvSpPr/>
      </dsp:nvSpPr>
      <dsp:spPr>
        <a:xfrm>
          <a:off x="1933" y="561117"/>
          <a:ext cx="2654998" cy="31235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EBBC23-09F9-48BE-B1F0-216800E4721B}">
      <dsp:nvSpPr>
        <dsp:cNvPr id="0" name=""/>
        <dsp:cNvSpPr/>
      </dsp:nvSpPr>
      <dsp:spPr>
        <a:xfrm>
          <a:off x="1933" y="678424"/>
          <a:ext cx="195045" cy="19504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DBC471-EE73-4C51-B9DE-35DB8E9081AB}">
      <dsp:nvSpPr>
        <dsp:cNvPr id="0" name=""/>
        <dsp:cNvSpPr/>
      </dsp:nvSpPr>
      <dsp:spPr>
        <a:xfrm>
          <a:off x="1933" y="0"/>
          <a:ext cx="2654998" cy="561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l" defTabSz="844550">
            <a:lnSpc>
              <a:spcPct val="90000"/>
            </a:lnSpc>
            <a:spcBef>
              <a:spcPct val="0"/>
            </a:spcBef>
            <a:spcAft>
              <a:spcPct val="35000"/>
            </a:spcAft>
            <a:buNone/>
          </a:pPr>
          <a:r>
            <a:rPr lang="en-US" sz="1900" kern="1200" noProof="0" dirty="0"/>
            <a:t>Theoretical background</a:t>
          </a:r>
        </a:p>
      </dsp:txBody>
      <dsp:txXfrm>
        <a:off x="1933" y="0"/>
        <a:ext cx="2654998" cy="561117"/>
      </dsp:txXfrm>
    </dsp:sp>
    <dsp:sp modelId="{46136BDD-8DD2-46D1-B1C2-2F102162AADA}">
      <dsp:nvSpPr>
        <dsp:cNvPr id="0" name=""/>
        <dsp:cNvSpPr/>
      </dsp:nvSpPr>
      <dsp:spPr>
        <a:xfrm>
          <a:off x="1933" y="1133069"/>
          <a:ext cx="195041" cy="19504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182552-2B0C-4936-814E-AF1A5E047C10}">
      <dsp:nvSpPr>
        <dsp:cNvPr id="0" name=""/>
        <dsp:cNvSpPr/>
      </dsp:nvSpPr>
      <dsp:spPr>
        <a:xfrm>
          <a:off x="187783" y="1003269"/>
          <a:ext cx="2469148" cy="454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noProof="0" dirty="0"/>
            <a:t>Service complexity</a:t>
          </a:r>
        </a:p>
      </dsp:txBody>
      <dsp:txXfrm>
        <a:off x="187783" y="1003269"/>
        <a:ext cx="2469148" cy="454641"/>
      </dsp:txXfrm>
    </dsp:sp>
    <dsp:sp modelId="{A7A91728-1401-42C7-A696-F9A1FA55FACB}">
      <dsp:nvSpPr>
        <dsp:cNvPr id="0" name=""/>
        <dsp:cNvSpPr/>
      </dsp:nvSpPr>
      <dsp:spPr>
        <a:xfrm>
          <a:off x="1933" y="1587710"/>
          <a:ext cx="195041" cy="19504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E888C1-2B7F-43F4-B837-0892F60BDAD7}">
      <dsp:nvSpPr>
        <dsp:cNvPr id="0" name=""/>
        <dsp:cNvSpPr/>
      </dsp:nvSpPr>
      <dsp:spPr>
        <a:xfrm>
          <a:off x="187783" y="1457910"/>
          <a:ext cx="2469148" cy="454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noProof="0" dirty="0"/>
            <a:t>4 diamond model</a:t>
          </a:r>
        </a:p>
      </dsp:txBody>
      <dsp:txXfrm>
        <a:off x="187783" y="1457910"/>
        <a:ext cx="2469148" cy="454641"/>
      </dsp:txXfrm>
    </dsp:sp>
    <dsp:sp modelId="{F4EB4630-1BD6-4AD0-93EE-A40373001AFB}">
      <dsp:nvSpPr>
        <dsp:cNvPr id="0" name=""/>
        <dsp:cNvSpPr/>
      </dsp:nvSpPr>
      <dsp:spPr>
        <a:xfrm>
          <a:off x="1933" y="2042351"/>
          <a:ext cx="195041" cy="19504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AAF95F-01FD-46E2-9D38-8015CFAC4922}">
      <dsp:nvSpPr>
        <dsp:cNvPr id="0" name=""/>
        <dsp:cNvSpPr/>
      </dsp:nvSpPr>
      <dsp:spPr>
        <a:xfrm>
          <a:off x="187783" y="1912551"/>
          <a:ext cx="2469148" cy="454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noProof="0" dirty="0"/>
            <a:t>Quality of services</a:t>
          </a:r>
        </a:p>
      </dsp:txBody>
      <dsp:txXfrm>
        <a:off x="187783" y="1912551"/>
        <a:ext cx="2469148" cy="454641"/>
      </dsp:txXfrm>
    </dsp:sp>
    <dsp:sp modelId="{A5A812C6-B9BE-4151-B13D-43A1CB76A27A}">
      <dsp:nvSpPr>
        <dsp:cNvPr id="0" name=""/>
        <dsp:cNvSpPr/>
      </dsp:nvSpPr>
      <dsp:spPr>
        <a:xfrm>
          <a:off x="1933" y="2496992"/>
          <a:ext cx="195041" cy="19504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B9D5EE-E07B-4D0F-BCA7-80CCB23D13C4}">
      <dsp:nvSpPr>
        <dsp:cNvPr id="0" name=""/>
        <dsp:cNvSpPr/>
      </dsp:nvSpPr>
      <dsp:spPr>
        <a:xfrm>
          <a:off x="187783" y="2367192"/>
          <a:ext cx="2469148" cy="454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cs-CZ" sz="1300" kern="1200" noProof="0" dirty="0" err="1"/>
            <a:t>Social</a:t>
          </a:r>
          <a:r>
            <a:rPr lang="cs-CZ" sz="1300" kern="1200" noProof="0" dirty="0"/>
            <a:t> </a:t>
          </a:r>
          <a:r>
            <a:rPr lang="cs-CZ" sz="1300" kern="1200" noProof="0" dirty="0" err="1"/>
            <a:t>informatics</a:t>
          </a:r>
          <a:endParaRPr lang="en-US" sz="1300" kern="1200" noProof="0" dirty="0"/>
        </a:p>
      </dsp:txBody>
      <dsp:txXfrm>
        <a:off x="187783" y="2367192"/>
        <a:ext cx="2469148" cy="454641"/>
      </dsp:txXfrm>
    </dsp:sp>
    <dsp:sp modelId="{CFD66155-0CD3-4B4B-AD9B-51928B1B5965}">
      <dsp:nvSpPr>
        <dsp:cNvPr id="0" name=""/>
        <dsp:cNvSpPr/>
      </dsp:nvSpPr>
      <dsp:spPr>
        <a:xfrm>
          <a:off x="2789682" y="561117"/>
          <a:ext cx="2654998" cy="31235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2332D7-6EEE-4A16-9430-FD6FBF6B2EFD}">
      <dsp:nvSpPr>
        <dsp:cNvPr id="0" name=""/>
        <dsp:cNvSpPr/>
      </dsp:nvSpPr>
      <dsp:spPr>
        <a:xfrm>
          <a:off x="2789682" y="678424"/>
          <a:ext cx="195045" cy="19504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5CB2B7-B6F4-4CA2-9D1B-34FE567D30C2}">
      <dsp:nvSpPr>
        <dsp:cNvPr id="0" name=""/>
        <dsp:cNvSpPr/>
      </dsp:nvSpPr>
      <dsp:spPr>
        <a:xfrm>
          <a:off x="2789682" y="0"/>
          <a:ext cx="2654998" cy="561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l" defTabSz="844550">
            <a:lnSpc>
              <a:spcPct val="90000"/>
            </a:lnSpc>
            <a:spcBef>
              <a:spcPct val="0"/>
            </a:spcBef>
            <a:spcAft>
              <a:spcPct val="35000"/>
            </a:spcAft>
            <a:buNone/>
          </a:pPr>
          <a:r>
            <a:rPr lang="en-US" sz="1900" kern="1200" noProof="0" dirty="0"/>
            <a:t>IBM Bluemix</a:t>
          </a:r>
        </a:p>
      </dsp:txBody>
      <dsp:txXfrm>
        <a:off x="2789682" y="0"/>
        <a:ext cx="2654998" cy="561117"/>
      </dsp:txXfrm>
    </dsp:sp>
    <dsp:sp modelId="{806D640F-A4DC-451E-A941-1CD3A8318F68}">
      <dsp:nvSpPr>
        <dsp:cNvPr id="0" name=""/>
        <dsp:cNvSpPr/>
      </dsp:nvSpPr>
      <dsp:spPr>
        <a:xfrm>
          <a:off x="2789682" y="1133069"/>
          <a:ext cx="195041" cy="19504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DDAFB0-89E7-40BE-B93E-712B003B5F61}">
      <dsp:nvSpPr>
        <dsp:cNvPr id="0" name=""/>
        <dsp:cNvSpPr/>
      </dsp:nvSpPr>
      <dsp:spPr>
        <a:xfrm>
          <a:off x="2975531" y="1003269"/>
          <a:ext cx="2469148" cy="454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noProof="0" dirty="0"/>
            <a:t>Framework introduction</a:t>
          </a:r>
        </a:p>
      </dsp:txBody>
      <dsp:txXfrm>
        <a:off x="2975531" y="1003269"/>
        <a:ext cx="2469148" cy="454641"/>
      </dsp:txXfrm>
    </dsp:sp>
    <dsp:sp modelId="{0A0E154E-F66C-4DB7-840F-671D87C4A48F}">
      <dsp:nvSpPr>
        <dsp:cNvPr id="0" name=""/>
        <dsp:cNvSpPr/>
      </dsp:nvSpPr>
      <dsp:spPr>
        <a:xfrm>
          <a:off x="2789682" y="1587710"/>
          <a:ext cx="195041" cy="19504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73A4FF-CB68-4057-872B-0F44285EC87C}">
      <dsp:nvSpPr>
        <dsp:cNvPr id="0" name=""/>
        <dsp:cNvSpPr/>
      </dsp:nvSpPr>
      <dsp:spPr>
        <a:xfrm>
          <a:off x="2975531" y="1457910"/>
          <a:ext cx="2469148" cy="454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noProof="0" dirty="0"/>
            <a:t>Service model and execution</a:t>
          </a:r>
        </a:p>
      </dsp:txBody>
      <dsp:txXfrm>
        <a:off x="2975531" y="1457910"/>
        <a:ext cx="2469148" cy="454641"/>
      </dsp:txXfrm>
    </dsp:sp>
    <dsp:sp modelId="{7C80213A-723B-49AA-A3DD-6C54B5C78F0C}">
      <dsp:nvSpPr>
        <dsp:cNvPr id="0" name=""/>
        <dsp:cNvSpPr/>
      </dsp:nvSpPr>
      <dsp:spPr>
        <a:xfrm>
          <a:off x="2789682" y="2042351"/>
          <a:ext cx="195041" cy="19504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D44363-30B7-493A-8830-50112CCDB447}">
      <dsp:nvSpPr>
        <dsp:cNvPr id="0" name=""/>
        <dsp:cNvSpPr/>
      </dsp:nvSpPr>
      <dsp:spPr>
        <a:xfrm>
          <a:off x="2975531" y="1912551"/>
          <a:ext cx="2469148" cy="454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noProof="0" dirty="0"/>
            <a:t>Case studies and examples</a:t>
          </a:r>
        </a:p>
      </dsp:txBody>
      <dsp:txXfrm>
        <a:off x="2975531" y="1912551"/>
        <a:ext cx="2469148" cy="454641"/>
      </dsp:txXfrm>
    </dsp:sp>
    <dsp:sp modelId="{B73F4D4A-42F1-43BC-B172-4705FF43DAF0}">
      <dsp:nvSpPr>
        <dsp:cNvPr id="0" name=""/>
        <dsp:cNvSpPr/>
      </dsp:nvSpPr>
      <dsp:spPr>
        <a:xfrm>
          <a:off x="5577430" y="561117"/>
          <a:ext cx="2654998" cy="31235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93880D-50EE-4AE2-81C0-ACB04B6E4F9A}">
      <dsp:nvSpPr>
        <dsp:cNvPr id="0" name=""/>
        <dsp:cNvSpPr/>
      </dsp:nvSpPr>
      <dsp:spPr>
        <a:xfrm>
          <a:off x="5577430" y="678424"/>
          <a:ext cx="195045" cy="19504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57C55C-F194-458B-B60D-A66B6B74837C}">
      <dsp:nvSpPr>
        <dsp:cNvPr id="0" name=""/>
        <dsp:cNvSpPr/>
      </dsp:nvSpPr>
      <dsp:spPr>
        <a:xfrm>
          <a:off x="5577430" y="0"/>
          <a:ext cx="2654998" cy="561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l" defTabSz="844550">
            <a:lnSpc>
              <a:spcPct val="90000"/>
            </a:lnSpc>
            <a:spcBef>
              <a:spcPct val="0"/>
            </a:spcBef>
            <a:spcAft>
              <a:spcPct val="35000"/>
            </a:spcAft>
            <a:buNone/>
          </a:pPr>
          <a:r>
            <a:rPr lang="en-US" sz="1900" kern="1200" noProof="0" dirty="0"/>
            <a:t>Business model</a:t>
          </a:r>
        </a:p>
      </dsp:txBody>
      <dsp:txXfrm>
        <a:off x="5577430" y="0"/>
        <a:ext cx="2654998" cy="561117"/>
      </dsp:txXfrm>
    </dsp:sp>
    <dsp:sp modelId="{212EA65F-9C1C-48FA-996F-9F7A0A3E3C7A}">
      <dsp:nvSpPr>
        <dsp:cNvPr id="0" name=""/>
        <dsp:cNvSpPr/>
      </dsp:nvSpPr>
      <dsp:spPr>
        <a:xfrm>
          <a:off x="5577430" y="1133069"/>
          <a:ext cx="195041" cy="19504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CD70FB-A0BC-4CA8-9DFA-A40DE836ACCD}">
      <dsp:nvSpPr>
        <dsp:cNvPr id="0" name=""/>
        <dsp:cNvSpPr/>
      </dsp:nvSpPr>
      <dsp:spPr>
        <a:xfrm>
          <a:off x="5763280" y="1003269"/>
          <a:ext cx="2469148" cy="454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noProof="0" dirty="0"/>
            <a:t>Canvas</a:t>
          </a:r>
        </a:p>
      </dsp:txBody>
      <dsp:txXfrm>
        <a:off x="5763280" y="1003269"/>
        <a:ext cx="2469148" cy="454641"/>
      </dsp:txXfrm>
    </dsp:sp>
    <dsp:sp modelId="{7974A01D-C340-4246-B84E-D9838BDC22A2}">
      <dsp:nvSpPr>
        <dsp:cNvPr id="0" name=""/>
        <dsp:cNvSpPr/>
      </dsp:nvSpPr>
      <dsp:spPr>
        <a:xfrm>
          <a:off x="5577430" y="1587710"/>
          <a:ext cx="195041" cy="19504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BF2A3C-F50A-43C4-913C-033D650D9557}">
      <dsp:nvSpPr>
        <dsp:cNvPr id="0" name=""/>
        <dsp:cNvSpPr/>
      </dsp:nvSpPr>
      <dsp:spPr>
        <a:xfrm>
          <a:off x="5763280" y="1457910"/>
          <a:ext cx="2469148" cy="454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noProof="0" dirty="0"/>
            <a:t>Lean canvas</a:t>
          </a:r>
        </a:p>
      </dsp:txBody>
      <dsp:txXfrm>
        <a:off x="5763280" y="1457910"/>
        <a:ext cx="2469148" cy="454641"/>
      </dsp:txXfrm>
    </dsp:sp>
    <dsp:sp modelId="{07C55ACB-3C82-41CA-9FD5-2AC7D6D7480D}">
      <dsp:nvSpPr>
        <dsp:cNvPr id="0" name=""/>
        <dsp:cNvSpPr/>
      </dsp:nvSpPr>
      <dsp:spPr>
        <a:xfrm>
          <a:off x="5577430" y="2042351"/>
          <a:ext cx="195041" cy="19504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9B71E8-4873-4B30-9971-F2CE39DF8FD0}">
      <dsp:nvSpPr>
        <dsp:cNvPr id="0" name=""/>
        <dsp:cNvSpPr/>
      </dsp:nvSpPr>
      <dsp:spPr>
        <a:xfrm>
          <a:off x="5763280" y="1912551"/>
          <a:ext cx="2469148" cy="454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noProof="0" dirty="0"/>
            <a:t>Smart Services</a:t>
          </a:r>
        </a:p>
      </dsp:txBody>
      <dsp:txXfrm>
        <a:off x="5763280" y="1912551"/>
        <a:ext cx="2469148" cy="4546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2C686-E7B8-40CE-BD82-04B81F3693D3}">
      <dsp:nvSpPr>
        <dsp:cNvPr id="0" name=""/>
        <dsp:cNvSpPr/>
      </dsp:nvSpPr>
      <dsp:spPr>
        <a:xfrm>
          <a:off x="0" y="215279"/>
          <a:ext cx="10753200" cy="748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cs-CZ" sz="3200" b="0" kern="1200"/>
            <a:t>Group project of 2 – 3 students</a:t>
          </a:r>
          <a:endParaRPr lang="cs-CZ" sz="3200" kern="1200"/>
        </a:p>
      </dsp:txBody>
      <dsp:txXfrm>
        <a:off x="36553" y="251832"/>
        <a:ext cx="10680094" cy="675694"/>
      </dsp:txXfrm>
    </dsp:sp>
    <dsp:sp modelId="{3F60F8F9-3904-4245-AEB0-B6866C819A5C}">
      <dsp:nvSpPr>
        <dsp:cNvPr id="0" name=""/>
        <dsp:cNvSpPr/>
      </dsp:nvSpPr>
      <dsp:spPr>
        <a:xfrm>
          <a:off x="0" y="1056239"/>
          <a:ext cx="10753200" cy="748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cs-CZ" sz="3200" b="0" kern="1200"/>
            <a:t>Assigment will be specified in the middle of semmester </a:t>
          </a:r>
          <a:endParaRPr lang="cs-CZ" sz="3200" kern="1200"/>
        </a:p>
      </dsp:txBody>
      <dsp:txXfrm>
        <a:off x="36553" y="1092792"/>
        <a:ext cx="10680094" cy="675694"/>
      </dsp:txXfrm>
    </dsp:sp>
    <dsp:sp modelId="{64560798-6C3C-4949-9693-509BA2D7068C}">
      <dsp:nvSpPr>
        <dsp:cNvPr id="0" name=""/>
        <dsp:cNvSpPr/>
      </dsp:nvSpPr>
      <dsp:spPr>
        <a:xfrm>
          <a:off x="0" y="1805039"/>
          <a:ext cx="10753200"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414"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cs-CZ" sz="2500" b="0" kern="1200" dirty="0" err="1"/>
            <a:t>After</a:t>
          </a:r>
          <a:r>
            <a:rPr lang="cs-CZ" sz="2500" b="0" kern="1200" dirty="0"/>
            <a:t> </a:t>
          </a:r>
          <a:r>
            <a:rPr lang="cs-CZ" sz="2500" b="0" kern="1200" dirty="0" err="1"/>
            <a:t>introduction</a:t>
          </a:r>
          <a:r>
            <a:rPr lang="cs-CZ" sz="2500" b="0" kern="1200" dirty="0"/>
            <a:t> to </a:t>
          </a:r>
          <a:r>
            <a:rPr lang="cs-CZ" sz="2500" b="0" kern="1200" dirty="0" err="1"/>
            <a:t>theory</a:t>
          </a:r>
          <a:r>
            <a:rPr lang="cs-CZ" sz="2500" b="0" kern="1200" dirty="0"/>
            <a:t> and IBM cloud</a:t>
          </a:r>
          <a:endParaRPr lang="cs-CZ" sz="2500" kern="1200" dirty="0"/>
        </a:p>
      </dsp:txBody>
      <dsp:txXfrm>
        <a:off x="0" y="1805039"/>
        <a:ext cx="10753200" cy="529920"/>
      </dsp:txXfrm>
    </dsp:sp>
    <dsp:sp modelId="{170314E6-997C-4090-ADA1-7F62F1E1BD3B}">
      <dsp:nvSpPr>
        <dsp:cNvPr id="0" name=""/>
        <dsp:cNvSpPr/>
      </dsp:nvSpPr>
      <dsp:spPr>
        <a:xfrm>
          <a:off x="0" y="2334958"/>
          <a:ext cx="10753200" cy="748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cs-CZ" sz="3200" b="0" kern="1200" dirty="0"/>
            <a:t>The </a:t>
          </a:r>
          <a:r>
            <a:rPr lang="cs-CZ" sz="3200" b="0" kern="1200" dirty="0" err="1"/>
            <a:t>presentation</a:t>
          </a:r>
          <a:r>
            <a:rPr lang="cs-CZ" sz="3200" b="0" kern="1200" dirty="0"/>
            <a:t> </a:t>
          </a:r>
          <a:r>
            <a:rPr lang="cs-CZ" sz="3200" b="0" kern="1200" dirty="0" err="1"/>
            <a:t>of</a:t>
          </a:r>
          <a:r>
            <a:rPr lang="cs-CZ" sz="3200" b="0" kern="1200" dirty="0"/>
            <a:t> </a:t>
          </a:r>
          <a:r>
            <a:rPr lang="cs-CZ" sz="3200" b="0" kern="1200" dirty="0" err="1"/>
            <a:t>the</a:t>
          </a:r>
          <a:r>
            <a:rPr lang="cs-CZ" sz="3200" b="0" kern="1200" dirty="0"/>
            <a:t> </a:t>
          </a:r>
          <a:r>
            <a:rPr lang="cs-CZ" sz="3200" b="0" kern="1200" dirty="0" err="1"/>
            <a:t>project</a:t>
          </a:r>
          <a:r>
            <a:rPr lang="cs-CZ" sz="3200" b="0" kern="1200" dirty="0"/>
            <a:t> </a:t>
          </a:r>
          <a:r>
            <a:rPr lang="cs-CZ" sz="3200" b="0" kern="1200" dirty="0" err="1"/>
            <a:t>during</a:t>
          </a:r>
          <a:r>
            <a:rPr lang="cs-CZ" sz="3200" b="0" kern="1200" dirty="0"/>
            <a:t> </a:t>
          </a:r>
          <a:r>
            <a:rPr lang="cs-CZ" sz="3200" b="0" kern="1200" dirty="0" err="1"/>
            <a:t>examination</a:t>
          </a:r>
          <a:r>
            <a:rPr lang="cs-CZ" sz="3200" b="0" kern="1200" dirty="0"/>
            <a:t> period</a:t>
          </a:r>
          <a:endParaRPr lang="cs-CZ" sz="3200" kern="1200" dirty="0"/>
        </a:p>
      </dsp:txBody>
      <dsp:txXfrm>
        <a:off x="36553" y="2371511"/>
        <a:ext cx="10680094" cy="675694"/>
      </dsp:txXfrm>
    </dsp:sp>
    <dsp:sp modelId="{8CEAEA3D-A686-48AF-BB63-354EACE186D4}">
      <dsp:nvSpPr>
        <dsp:cNvPr id="0" name=""/>
        <dsp:cNvSpPr/>
      </dsp:nvSpPr>
      <dsp:spPr>
        <a:xfrm>
          <a:off x="0" y="3175919"/>
          <a:ext cx="10753200" cy="748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cs-CZ" sz="3200" b="0" kern="1200" dirty="0"/>
            <a:t>The </a:t>
          </a:r>
          <a:r>
            <a:rPr lang="cs-CZ" sz="3200" b="0" kern="1200" dirty="0" err="1"/>
            <a:t>best</a:t>
          </a:r>
          <a:r>
            <a:rPr lang="cs-CZ" sz="3200" b="0" kern="1200" dirty="0"/>
            <a:t> 5 </a:t>
          </a:r>
          <a:r>
            <a:rPr lang="cs-CZ" sz="3200" b="0" kern="1200" dirty="0" err="1"/>
            <a:t>projects</a:t>
          </a:r>
          <a:r>
            <a:rPr lang="cs-CZ" sz="3200" b="0" kern="1200" dirty="0"/>
            <a:t> </a:t>
          </a:r>
          <a:r>
            <a:rPr lang="cs-CZ" sz="3200" b="0" kern="1200" dirty="0" err="1"/>
            <a:t>will</a:t>
          </a:r>
          <a:r>
            <a:rPr lang="cs-CZ" sz="3200" b="0" kern="1200" dirty="0"/>
            <a:t> </a:t>
          </a:r>
          <a:r>
            <a:rPr lang="cs-CZ" sz="3200" b="0" kern="1200" dirty="0" err="1"/>
            <a:t>be</a:t>
          </a:r>
          <a:r>
            <a:rPr lang="cs-CZ" sz="3200" b="0" kern="1200" dirty="0"/>
            <a:t> </a:t>
          </a:r>
          <a:r>
            <a:rPr lang="cs-CZ" sz="3200" b="0" kern="1200" dirty="0" err="1"/>
            <a:t>awarded</a:t>
          </a:r>
          <a:r>
            <a:rPr lang="cs-CZ" sz="3200" b="0" kern="1200" dirty="0"/>
            <a:t> by </a:t>
          </a:r>
          <a:r>
            <a:rPr lang="cs-CZ" sz="3200" b="0" kern="1200" dirty="0" err="1"/>
            <a:t>Kyndryl</a:t>
          </a:r>
          <a:endParaRPr lang="cs-CZ" sz="3200" kern="1200" dirty="0"/>
        </a:p>
      </dsp:txBody>
      <dsp:txXfrm>
        <a:off x="36553" y="3212472"/>
        <a:ext cx="10680094" cy="6756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4C5E55-811B-4BEC-B543-857964F1925B}">
      <dsp:nvSpPr>
        <dsp:cNvPr id="0" name=""/>
        <dsp:cNvSpPr/>
      </dsp:nvSpPr>
      <dsp:spPr>
        <a:xfrm>
          <a:off x="0" y="50774"/>
          <a:ext cx="8234363" cy="16864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services are processes, performances, or experiences that one person or organization does for the benefit of another</a:t>
          </a:r>
        </a:p>
      </dsp:txBody>
      <dsp:txXfrm>
        <a:off x="82325" y="133099"/>
        <a:ext cx="8069713" cy="1521795"/>
      </dsp:txXfrm>
    </dsp:sp>
    <dsp:sp modelId="{2BB6545C-0B28-47B9-9CE0-76C433739C67}">
      <dsp:nvSpPr>
        <dsp:cNvPr id="0" name=""/>
        <dsp:cNvSpPr/>
      </dsp:nvSpPr>
      <dsp:spPr>
        <a:xfrm>
          <a:off x="0" y="1809220"/>
          <a:ext cx="8234363" cy="16864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In all cases, service involves deployment of knowledge, skills, and competences that one person or organization has for the benefit of another, often done as a single, customized job</a:t>
          </a:r>
        </a:p>
      </dsp:txBody>
      <dsp:txXfrm>
        <a:off x="82325" y="1891545"/>
        <a:ext cx="8069713" cy="1521795"/>
      </dsp:txXfrm>
    </dsp:sp>
    <dsp:sp modelId="{346ACA14-F29D-4785-9AC4-9AC6CA5DC46E}">
      <dsp:nvSpPr>
        <dsp:cNvPr id="0" name=""/>
        <dsp:cNvSpPr/>
      </dsp:nvSpPr>
      <dsp:spPr>
        <a:xfrm>
          <a:off x="0" y="3495665"/>
          <a:ext cx="8234363"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441"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err="1"/>
            <a:t>Lusch</a:t>
          </a:r>
          <a:r>
            <a:rPr lang="en-US" sz="2000" kern="1200" dirty="0"/>
            <a:t> &amp; Vargo</a:t>
          </a:r>
        </a:p>
      </dsp:txBody>
      <dsp:txXfrm>
        <a:off x="0" y="3495665"/>
        <a:ext cx="8234363" cy="414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ACDDF-432F-4FD9-9624-25B7B41CF7BD}">
      <dsp:nvSpPr>
        <dsp:cNvPr id="0" name=""/>
        <dsp:cNvSpPr/>
      </dsp:nvSpPr>
      <dsp:spPr>
        <a:xfrm>
          <a:off x="0" y="392553"/>
          <a:ext cx="8323867" cy="4913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Services acting in complex environment</a:t>
          </a:r>
        </a:p>
      </dsp:txBody>
      <dsp:txXfrm>
        <a:off x="23988" y="416541"/>
        <a:ext cx="8275891" cy="443423"/>
      </dsp:txXfrm>
    </dsp:sp>
    <dsp:sp modelId="{83E3D1C8-E819-4C4A-9E44-B74BE5CD5338}">
      <dsp:nvSpPr>
        <dsp:cNvPr id="0" name=""/>
        <dsp:cNvSpPr/>
      </dsp:nvSpPr>
      <dsp:spPr>
        <a:xfrm>
          <a:off x="0" y="906671"/>
          <a:ext cx="8323867" cy="4913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There is not clear way how to define the process of service provision</a:t>
          </a:r>
        </a:p>
      </dsp:txBody>
      <dsp:txXfrm>
        <a:off x="23988" y="930659"/>
        <a:ext cx="8275891" cy="443423"/>
      </dsp:txXfrm>
    </dsp:sp>
    <dsp:sp modelId="{88D0761D-CB4F-41FD-A8E8-B43855CADCC5}">
      <dsp:nvSpPr>
        <dsp:cNvPr id="0" name=""/>
        <dsp:cNvSpPr/>
      </dsp:nvSpPr>
      <dsp:spPr>
        <a:xfrm>
          <a:off x="0" y="1458551"/>
          <a:ext cx="8323867" cy="4913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The final value depends on</a:t>
          </a:r>
        </a:p>
      </dsp:txBody>
      <dsp:txXfrm>
        <a:off x="23988" y="1482539"/>
        <a:ext cx="8275891" cy="443423"/>
      </dsp:txXfrm>
    </dsp:sp>
    <dsp:sp modelId="{D506A44A-E0FF-4611-8110-9E62A185B6C3}">
      <dsp:nvSpPr>
        <dsp:cNvPr id="0" name=""/>
        <dsp:cNvSpPr/>
      </dsp:nvSpPr>
      <dsp:spPr>
        <a:xfrm>
          <a:off x="0" y="1949951"/>
          <a:ext cx="8323867" cy="782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428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Response of customer</a:t>
          </a:r>
        </a:p>
        <a:p>
          <a:pPr marL="171450" lvl="1" indent="-171450" algn="l" defTabSz="711200">
            <a:lnSpc>
              <a:spcPct val="90000"/>
            </a:lnSpc>
            <a:spcBef>
              <a:spcPct val="0"/>
            </a:spcBef>
            <a:spcAft>
              <a:spcPct val="20000"/>
            </a:spcAft>
            <a:buChar char="•"/>
          </a:pPr>
          <a:r>
            <a:rPr lang="en-US" sz="1600" kern="1200" dirty="0"/>
            <a:t>The resources currently used</a:t>
          </a:r>
        </a:p>
        <a:p>
          <a:pPr marL="171450" lvl="1" indent="-171450" algn="l" defTabSz="711200">
            <a:lnSpc>
              <a:spcPct val="90000"/>
            </a:lnSpc>
            <a:spcBef>
              <a:spcPct val="0"/>
            </a:spcBef>
            <a:spcAft>
              <a:spcPct val="20000"/>
            </a:spcAft>
            <a:buChar char="•"/>
          </a:pPr>
          <a:r>
            <a:rPr lang="en-US" sz="1600" kern="1200" dirty="0"/>
            <a:t>Interaction with other entities in the environment</a:t>
          </a:r>
        </a:p>
      </dsp:txBody>
      <dsp:txXfrm>
        <a:off x="0" y="1949951"/>
        <a:ext cx="8323867" cy="782460"/>
      </dsp:txXfrm>
    </dsp:sp>
    <dsp:sp modelId="{C699439B-31EE-4DC6-9563-0FB3EB009C1A}">
      <dsp:nvSpPr>
        <dsp:cNvPr id="0" name=""/>
        <dsp:cNvSpPr/>
      </dsp:nvSpPr>
      <dsp:spPr>
        <a:xfrm>
          <a:off x="0" y="2732410"/>
          <a:ext cx="8323867" cy="4913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All services became more complex</a:t>
          </a:r>
        </a:p>
      </dsp:txBody>
      <dsp:txXfrm>
        <a:off x="23988" y="2756398"/>
        <a:ext cx="8275891" cy="4434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F5127-DE90-4432-9AA6-54E877D55F0D}">
      <dsp:nvSpPr>
        <dsp:cNvPr id="0" name=""/>
        <dsp:cNvSpPr/>
      </dsp:nvSpPr>
      <dsp:spPr>
        <a:xfrm>
          <a:off x="881" y="780934"/>
          <a:ext cx="2179930" cy="1847041"/>
        </a:xfrm>
        <a:prstGeom prst="rect">
          <a:avLst/>
        </a:prstGeom>
        <a:blipFill rotWithShape="1">
          <a:blip xmlns:r="http://schemas.openxmlformats.org/officeDocument/2006/relationships" r:embed="rId1"/>
          <a:srcRect/>
          <a:stretch>
            <a:fillRect l="-15000" r="-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049055-680D-4E46-8696-C4141FA41551}">
      <dsp:nvSpPr>
        <dsp:cNvPr id="0" name=""/>
        <dsp:cNvSpPr/>
      </dsp:nvSpPr>
      <dsp:spPr>
        <a:xfrm>
          <a:off x="1438119" y="369672"/>
          <a:ext cx="2457786" cy="231704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355600">
            <a:lnSpc>
              <a:spcPct val="90000"/>
            </a:lnSpc>
            <a:spcBef>
              <a:spcPct val="0"/>
            </a:spcBef>
            <a:spcAft>
              <a:spcPct val="15000"/>
            </a:spcAft>
            <a:buFont typeface="Symbol" panose="05050102010706020507" pitchFamily="18" charset="2"/>
            <a:buChar char=""/>
          </a:pPr>
          <a:r>
            <a:rPr lang="en-US" sz="800" kern="1200" dirty="0"/>
            <a:t>How to use scissors and other cutting staff</a:t>
          </a:r>
        </a:p>
        <a:p>
          <a:pPr marL="57150" lvl="1" indent="-57150" algn="l" defTabSz="355600">
            <a:lnSpc>
              <a:spcPct val="90000"/>
            </a:lnSpc>
            <a:spcBef>
              <a:spcPct val="0"/>
            </a:spcBef>
            <a:spcAft>
              <a:spcPct val="15000"/>
            </a:spcAft>
            <a:buFont typeface="Symbol" panose="05050102010706020507" pitchFamily="18" charset="2"/>
            <a:buChar char=""/>
          </a:pPr>
          <a:r>
            <a:rPr lang="en-US" sz="800" kern="1200" dirty="0"/>
            <a:t>he basic trends in haircutting</a:t>
          </a:r>
        </a:p>
        <a:p>
          <a:pPr marL="57150" lvl="1" indent="-57150" algn="l" defTabSz="355600">
            <a:lnSpc>
              <a:spcPct val="90000"/>
            </a:lnSpc>
            <a:spcBef>
              <a:spcPct val="0"/>
            </a:spcBef>
            <a:spcAft>
              <a:spcPct val="15000"/>
            </a:spcAft>
            <a:buFont typeface="Symbol" panose="05050102010706020507" pitchFamily="18" charset="2"/>
            <a:buChar char=""/>
          </a:pPr>
          <a:r>
            <a:rPr lang="en-US" sz="800" kern="1200" dirty="0"/>
            <a:t>Know the basic of marketing (how to impress the new customers and keep the present ones)</a:t>
          </a:r>
        </a:p>
        <a:p>
          <a:pPr marL="57150" lvl="1" indent="-57150" algn="l" defTabSz="355600">
            <a:lnSpc>
              <a:spcPct val="90000"/>
            </a:lnSpc>
            <a:spcBef>
              <a:spcPct val="0"/>
            </a:spcBef>
            <a:spcAft>
              <a:spcPct val="15000"/>
            </a:spcAft>
            <a:buFont typeface="Symbol" panose="05050102010706020507" pitchFamily="18" charset="2"/>
            <a:buChar char=""/>
          </a:pPr>
          <a:r>
            <a:rPr lang="en-US" sz="800" kern="1200" dirty="0"/>
            <a:t>Know the basic of taxation and bookkeeping</a:t>
          </a:r>
        </a:p>
      </dsp:txBody>
      <dsp:txXfrm>
        <a:off x="1505983" y="437536"/>
        <a:ext cx="2322058" cy="2181315"/>
      </dsp:txXfrm>
    </dsp:sp>
    <dsp:sp modelId="{37AB9D34-2147-4CC4-96F9-7C7ADB0A1989}">
      <dsp:nvSpPr>
        <dsp:cNvPr id="0" name=""/>
        <dsp:cNvSpPr/>
      </dsp:nvSpPr>
      <dsp:spPr>
        <a:xfrm>
          <a:off x="881" y="428743"/>
          <a:ext cx="2179930" cy="3180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1960</a:t>
          </a:r>
        </a:p>
      </dsp:txBody>
      <dsp:txXfrm>
        <a:off x="881" y="428743"/>
        <a:ext cx="2179930" cy="318053"/>
      </dsp:txXfrm>
    </dsp:sp>
    <dsp:sp modelId="{0F2BFE82-1EFF-4E65-8F47-70AEA90EECA7}">
      <dsp:nvSpPr>
        <dsp:cNvPr id="0" name=""/>
        <dsp:cNvSpPr/>
      </dsp:nvSpPr>
      <dsp:spPr>
        <a:xfrm>
          <a:off x="4151503" y="829914"/>
          <a:ext cx="2179930" cy="1847041"/>
        </a:xfrm>
        <a:prstGeom prst="rect">
          <a:avLst/>
        </a:prstGeom>
        <a:blipFill rotWithShape="1">
          <a:blip xmlns:r="http://schemas.openxmlformats.org/officeDocument/2006/relationships" r:embed="rId2"/>
          <a:srcRect/>
          <a:stretch>
            <a:fillRect l="-14000" r="-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324A72-F0DC-46D1-8464-B90B3718D251}">
      <dsp:nvSpPr>
        <dsp:cNvPr id="0" name=""/>
        <dsp:cNvSpPr/>
      </dsp:nvSpPr>
      <dsp:spPr>
        <a:xfrm>
          <a:off x="5779688" y="1929725"/>
          <a:ext cx="1558371" cy="12165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Font typeface="Symbol" panose="05050102010706020507" pitchFamily="18" charset="2"/>
            <a:buChar char=""/>
          </a:pPr>
          <a:r>
            <a:rPr lang="en-US" sz="700" kern="1200" dirty="0"/>
            <a:t>How to get online actual data of newest trends</a:t>
          </a:r>
        </a:p>
        <a:p>
          <a:pPr marL="57150" lvl="1" indent="-57150" algn="l" defTabSz="311150">
            <a:lnSpc>
              <a:spcPct val="90000"/>
            </a:lnSpc>
            <a:spcBef>
              <a:spcPct val="0"/>
            </a:spcBef>
            <a:spcAft>
              <a:spcPct val="15000"/>
            </a:spcAft>
            <a:buFont typeface="Symbol" panose="05050102010706020507" pitchFamily="18" charset="2"/>
            <a:buChar char=""/>
          </a:pPr>
          <a:r>
            <a:rPr lang="en-US" sz="700" kern="1200" dirty="0"/>
            <a:t>How to work with sophisticated software to simulate examples of the hair cutting </a:t>
          </a:r>
        </a:p>
        <a:p>
          <a:pPr marL="57150" lvl="1" indent="-57150" algn="l" defTabSz="311150">
            <a:lnSpc>
              <a:spcPct val="90000"/>
            </a:lnSpc>
            <a:spcBef>
              <a:spcPct val="0"/>
            </a:spcBef>
            <a:spcAft>
              <a:spcPct val="15000"/>
            </a:spcAft>
            <a:buFont typeface="Symbol" panose="05050102010706020507" pitchFamily="18" charset="2"/>
            <a:buChar char=""/>
          </a:pPr>
          <a:r>
            <a:rPr lang="en-US" sz="700" kern="1200" dirty="0"/>
            <a:t>How to work with on-line banking to pay the bills and get the payment for services</a:t>
          </a:r>
        </a:p>
      </dsp:txBody>
      <dsp:txXfrm>
        <a:off x="5815318" y="1965355"/>
        <a:ext cx="1487111" cy="1145245"/>
      </dsp:txXfrm>
    </dsp:sp>
    <dsp:sp modelId="{F592C7CF-25F4-44EA-A898-F6DF52590120}">
      <dsp:nvSpPr>
        <dsp:cNvPr id="0" name=""/>
        <dsp:cNvSpPr/>
      </dsp:nvSpPr>
      <dsp:spPr>
        <a:xfrm>
          <a:off x="4151503" y="477723"/>
          <a:ext cx="2179930" cy="3180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2018</a:t>
          </a:r>
        </a:p>
      </dsp:txBody>
      <dsp:txXfrm>
        <a:off x="4151503" y="477723"/>
        <a:ext cx="2179930" cy="31805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3CCC8C-7520-4626-93E9-DBE285565B61}">
      <dsp:nvSpPr>
        <dsp:cNvPr id="0" name=""/>
        <dsp:cNvSpPr/>
      </dsp:nvSpPr>
      <dsp:spPr>
        <a:xfrm>
          <a:off x="0" y="0"/>
          <a:ext cx="3154680" cy="315468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7DD927-C7A5-4A09-9AAB-F7FBD6859C61}">
      <dsp:nvSpPr>
        <dsp:cNvPr id="0" name=""/>
        <dsp:cNvSpPr/>
      </dsp:nvSpPr>
      <dsp:spPr>
        <a:xfrm>
          <a:off x="1577340" y="0"/>
          <a:ext cx="5760719" cy="315468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New curriculum</a:t>
          </a:r>
        </a:p>
      </dsp:txBody>
      <dsp:txXfrm>
        <a:off x="1577340" y="0"/>
        <a:ext cx="2880359" cy="946406"/>
      </dsp:txXfrm>
    </dsp:sp>
    <dsp:sp modelId="{8E8D978A-E4BC-4BEA-AC36-7BC92837D5E7}">
      <dsp:nvSpPr>
        <dsp:cNvPr id="0" name=""/>
        <dsp:cNvSpPr/>
      </dsp:nvSpPr>
      <dsp:spPr>
        <a:xfrm>
          <a:off x="552070" y="946406"/>
          <a:ext cx="2050539" cy="205053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B6A0D2-D380-4A93-BD2A-7B66685152C0}">
      <dsp:nvSpPr>
        <dsp:cNvPr id="0" name=""/>
        <dsp:cNvSpPr/>
      </dsp:nvSpPr>
      <dsp:spPr>
        <a:xfrm>
          <a:off x="1577340" y="946406"/>
          <a:ext cx="5760719" cy="205053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Focus to other skills</a:t>
          </a:r>
        </a:p>
      </dsp:txBody>
      <dsp:txXfrm>
        <a:off x="1577340" y="946406"/>
        <a:ext cx="2880359" cy="946402"/>
      </dsp:txXfrm>
    </dsp:sp>
    <dsp:sp modelId="{A3EB4F27-80BE-4907-8B5E-61B8C0824E7C}">
      <dsp:nvSpPr>
        <dsp:cNvPr id="0" name=""/>
        <dsp:cNvSpPr/>
      </dsp:nvSpPr>
      <dsp:spPr>
        <a:xfrm>
          <a:off x="1104138" y="1892808"/>
          <a:ext cx="946403" cy="94640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F06974-1CFD-4E00-9EB6-A59696CED9A1}">
      <dsp:nvSpPr>
        <dsp:cNvPr id="0" name=""/>
        <dsp:cNvSpPr/>
      </dsp:nvSpPr>
      <dsp:spPr>
        <a:xfrm>
          <a:off x="1577340" y="1892808"/>
          <a:ext cx="5760719" cy="94640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Social skills</a:t>
          </a:r>
        </a:p>
      </dsp:txBody>
      <dsp:txXfrm>
        <a:off x="1577340" y="1892808"/>
        <a:ext cx="2880359" cy="946403"/>
      </dsp:txXfrm>
    </dsp:sp>
    <dsp:sp modelId="{591C9614-27C1-4370-A850-6C576D35BA8D}">
      <dsp:nvSpPr>
        <dsp:cNvPr id="0" name=""/>
        <dsp:cNvSpPr/>
      </dsp:nvSpPr>
      <dsp:spPr>
        <a:xfrm>
          <a:off x="4457699" y="0"/>
          <a:ext cx="2880359" cy="94640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How to turn proposal into application</a:t>
          </a:r>
        </a:p>
        <a:p>
          <a:pPr marL="114300" lvl="1" indent="-114300" algn="l" defTabSz="666750">
            <a:lnSpc>
              <a:spcPct val="90000"/>
            </a:lnSpc>
            <a:spcBef>
              <a:spcPct val="0"/>
            </a:spcBef>
            <a:spcAft>
              <a:spcPct val="15000"/>
            </a:spcAft>
            <a:buChar char="•"/>
          </a:pPr>
          <a:r>
            <a:rPr lang="en-US" sz="1500" kern="1200" dirty="0"/>
            <a:t>Less theory, more practice</a:t>
          </a:r>
        </a:p>
      </dsp:txBody>
      <dsp:txXfrm>
        <a:off x="4457699" y="0"/>
        <a:ext cx="2880359" cy="946406"/>
      </dsp:txXfrm>
    </dsp:sp>
    <dsp:sp modelId="{2A22D8D5-5A44-47C2-84E1-30461DE78FCF}">
      <dsp:nvSpPr>
        <dsp:cNvPr id="0" name=""/>
        <dsp:cNvSpPr/>
      </dsp:nvSpPr>
      <dsp:spPr>
        <a:xfrm>
          <a:off x="4457699" y="946406"/>
          <a:ext cx="2880359" cy="94640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Multidisciplinarity</a:t>
          </a:r>
        </a:p>
        <a:p>
          <a:pPr marL="114300" lvl="1" indent="-114300" algn="l" defTabSz="666750">
            <a:lnSpc>
              <a:spcPct val="90000"/>
            </a:lnSpc>
            <a:spcBef>
              <a:spcPct val="0"/>
            </a:spcBef>
            <a:spcAft>
              <a:spcPct val="15000"/>
            </a:spcAft>
            <a:buChar char="•"/>
          </a:pPr>
          <a:r>
            <a:rPr lang="en-US" sz="1500" kern="1200" dirty="0"/>
            <a:t>To understand marketing, management etc.</a:t>
          </a:r>
        </a:p>
      </dsp:txBody>
      <dsp:txXfrm>
        <a:off x="4457699" y="946406"/>
        <a:ext cx="2880359" cy="946402"/>
      </dsp:txXfrm>
    </dsp:sp>
    <dsp:sp modelId="{63873824-5860-41CB-938A-E40E9D3293E3}">
      <dsp:nvSpPr>
        <dsp:cNvPr id="0" name=""/>
        <dsp:cNvSpPr/>
      </dsp:nvSpPr>
      <dsp:spPr>
        <a:xfrm>
          <a:off x="4457699" y="1892808"/>
          <a:ext cx="2880359" cy="94640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To present and communicate</a:t>
          </a:r>
        </a:p>
        <a:p>
          <a:pPr marL="114300" lvl="1" indent="-114300" algn="l" defTabSz="666750">
            <a:lnSpc>
              <a:spcPct val="90000"/>
            </a:lnSpc>
            <a:spcBef>
              <a:spcPct val="0"/>
            </a:spcBef>
            <a:spcAft>
              <a:spcPct val="15000"/>
            </a:spcAft>
            <a:buChar char="•"/>
          </a:pPr>
          <a:r>
            <a:rPr lang="en-US" sz="1500" kern="1200" dirty="0"/>
            <a:t>To understand people from other domains</a:t>
          </a:r>
        </a:p>
      </dsp:txBody>
      <dsp:txXfrm>
        <a:off x="4457699" y="1892808"/>
        <a:ext cx="2880359" cy="94640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841F11-94C9-4ACE-A2B4-0C07CD587A34}">
      <dsp:nvSpPr>
        <dsp:cNvPr id="0" name=""/>
        <dsp:cNvSpPr/>
      </dsp:nvSpPr>
      <dsp:spPr>
        <a:xfrm>
          <a:off x="0" y="32549"/>
          <a:ext cx="7338060" cy="6563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To understand people from other domains is the main factor of success in multidisciplinary teams</a:t>
          </a:r>
        </a:p>
      </dsp:txBody>
      <dsp:txXfrm>
        <a:off x="32041" y="64590"/>
        <a:ext cx="7273978" cy="592288"/>
      </dsp:txXfrm>
    </dsp:sp>
    <dsp:sp modelId="{F1CD9E9B-6D70-4C5D-8B1A-379CF8F941CC}">
      <dsp:nvSpPr>
        <dsp:cNvPr id="0" name=""/>
        <dsp:cNvSpPr/>
      </dsp:nvSpPr>
      <dsp:spPr>
        <a:xfrm>
          <a:off x="0" y="737879"/>
          <a:ext cx="7338060" cy="6563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One word or phrase can have more, mostly different meaning</a:t>
          </a:r>
        </a:p>
      </dsp:txBody>
      <dsp:txXfrm>
        <a:off x="32041" y="769920"/>
        <a:ext cx="7273978" cy="5922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205B94-ED77-489D-BA9C-160657C7E1A6}">
      <dsp:nvSpPr>
        <dsp:cNvPr id="0" name=""/>
        <dsp:cNvSpPr/>
      </dsp:nvSpPr>
      <dsp:spPr>
        <a:xfrm>
          <a:off x="1905" y="953063"/>
          <a:ext cx="1857374" cy="489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dirty="0"/>
            <a:t>IT</a:t>
          </a:r>
        </a:p>
      </dsp:txBody>
      <dsp:txXfrm>
        <a:off x="1905" y="953063"/>
        <a:ext cx="1857374" cy="489600"/>
      </dsp:txXfrm>
    </dsp:sp>
    <dsp:sp modelId="{E2529FF6-DA84-4C58-AEF2-DCBE3C537C9A}">
      <dsp:nvSpPr>
        <dsp:cNvPr id="0" name=""/>
        <dsp:cNvSpPr/>
      </dsp:nvSpPr>
      <dsp:spPr>
        <a:xfrm>
          <a:off x="1905" y="1442663"/>
          <a:ext cx="1857374" cy="166827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Set of data</a:t>
          </a:r>
        </a:p>
        <a:p>
          <a:pPr marL="171450" lvl="1" indent="-171450" algn="l" defTabSz="755650">
            <a:lnSpc>
              <a:spcPct val="90000"/>
            </a:lnSpc>
            <a:spcBef>
              <a:spcPct val="0"/>
            </a:spcBef>
            <a:spcAft>
              <a:spcPct val="15000"/>
            </a:spcAft>
            <a:buChar char="•"/>
          </a:pPr>
          <a:r>
            <a:rPr lang="en-US" sz="1700" kern="1200" dirty="0"/>
            <a:t>File stored in cloud</a:t>
          </a:r>
        </a:p>
        <a:p>
          <a:pPr marL="171450" lvl="1" indent="-171450" algn="l" defTabSz="755650">
            <a:lnSpc>
              <a:spcPct val="90000"/>
            </a:lnSpc>
            <a:spcBef>
              <a:spcPct val="0"/>
            </a:spcBef>
            <a:spcAft>
              <a:spcPct val="15000"/>
            </a:spcAft>
            <a:buChar char="•"/>
          </a:pPr>
          <a:r>
            <a:rPr lang="en-US" sz="1700" kern="1200" dirty="0"/>
            <a:t>Size, type</a:t>
          </a:r>
        </a:p>
      </dsp:txBody>
      <dsp:txXfrm>
        <a:off x="1905" y="1442663"/>
        <a:ext cx="1857374" cy="1668273"/>
      </dsp:txXfrm>
    </dsp:sp>
    <dsp:sp modelId="{BF6B4890-6BEC-4389-A8D3-D7B8112CA4B3}">
      <dsp:nvSpPr>
        <dsp:cNvPr id="0" name=""/>
        <dsp:cNvSpPr/>
      </dsp:nvSpPr>
      <dsp:spPr>
        <a:xfrm>
          <a:off x="2119312" y="953063"/>
          <a:ext cx="1857374" cy="489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dirty="0"/>
            <a:t>Law</a:t>
          </a:r>
        </a:p>
      </dsp:txBody>
      <dsp:txXfrm>
        <a:off x="2119312" y="953063"/>
        <a:ext cx="1857374" cy="489600"/>
      </dsp:txXfrm>
    </dsp:sp>
    <dsp:sp modelId="{A8CA3408-13E3-4859-AEFB-64E30B5509A0}">
      <dsp:nvSpPr>
        <dsp:cNvPr id="0" name=""/>
        <dsp:cNvSpPr/>
      </dsp:nvSpPr>
      <dsp:spPr>
        <a:xfrm>
          <a:off x="2119312" y="1442663"/>
          <a:ext cx="1857374" cy="166827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Legal manuscript</a:t>
          </a:r>
        </a:p>
        <a:p>
          <a:pPr marL="171450" lvl="1" indent="-171450" algn="l" defTabSz="755650">
            <a:lnSpc>
              <a:spcPct val="90000"/>
            </a:lnSpc>
            <a:spcBef>
              <a:spcPct val="0"/>
            </a:spcBef>
            <a:spcAft>
              <a:spcPct val="15000"/>
            </a:spcAft>
            <a:buChar char="•"/>
          </a:pPr>
          <a:r>
            <a:rPr lang="en-US" sz="1700" kern="1200" dirty="0"/>
            <a:t>Legal consequences</a:t>
          </a:r>
        </a:p>
        <a:p>
          <a:pPr marL="171450" lvl="1" indent="-171450" algn="l" defTabSz="755650">
            <a:lnSpc>
              <a:spcPct val="90000"/>
            </a:lnSpc>
            <a:spcBef>
              <a:spcPct val="0"/>
            </a:spcBef>
            <a:spcAft>
              <a:spcPct val="15000"/>
            </a:spcAft>
            <a:buChar char="•"/>
          </a:pPr>
          <a:r>
            <a:rPr lang="en-US" sz="1700" kern="1200" dirty="0"/>
            <a:t>Laws, paragraphs</a:t>
          </a:r>
        </a:p>
      </dsp:txBody>
      <dsp:txXfrm>
        <a:off x="2119312" y="1442663"/>
        <a:ext cx="1857374" cy="1668273"/>
      </dsp:txXfrm>
    </dsp:sp>
    <dsp:sp modelId="{C7105393-EC8D-4D46-9725-142FE6C54B7A}">
      <dsp:nvSpPr>
        <dsp:cNvPr id="0" name=""/>
        <dsp:cNvSpPr/>
      </dsp:nvSpPr>
      <dsp:spPr>
        <a:xfrm>
          <a:off x="4236719" y="953063"/>
          <a:ext cx="1857374" cy="489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dirty="0"/>
            <a:t>Doctor</a:t>
          </a:r>
        </a:p>
      </dsp:txBody>
      <dsp:txXfrm>
        <a:off x="4236719" y="953063"/>
        <a:ext cx="1857374" cy="489600"/>
      </dsp:txXfrm>
    </dsp:sp>
    <dsp:sp modelId="{B7BF47E7-6822-4830-A256-5A4A0F90533E}">
      <dsp:nvSpPr>
        <dsp:cNvPr id="0" name=""/>
        <dsp:cNvSpPr/>
      </dsp:nvSpPr>
      <dsp:spPr>
        <a:xfrm>
          <a:off x="4236719" y="1442663"/>
          <a:ext cx="1857374" cy="166827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Medical content</a:t>
          </a:r>
        </a:p>
        <a:p>
          <a:pPr marL="171450" lvl="1" indent="-171450" algn="l" defTabSz="755650">
            <a:lnSpc>
              <a:spcPct val="90000"/>
            </a:lnSpc>
            <a:spcBef>
              <a:spcPct val="0"/>
            </a:spcBef>
            <a:spcAft>
              <a:spcPct val="15000"/>
            </a:spcAft>
            <a:buChar char="•"/>
          </a:pPr>
          <a:r>
            <a:rPr lang="en-US" sz="1700" kern="1200" dirty="0"/>
            <a:t>Treatment, medicine, pills</a:t>
          </a:r>
        </a:p>
      </dsp:txBody>
      <dsp:txXfrm>
        <a:off x="4236719" y="1442663"/>
        <a:ext cx="1857374" cy="1668273"/>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C97F3E-F6B5-40B5-8D47-794B9C6F2890}" type="datetimeFigureOut">
              <a:rPr lang="cs-CZ" smtClean="0"/>
              <a:t>21.02.2023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B160DE-267B-473C-9C85-B33A1F688079}" type="slidenum">
              <a:rPr lang="cs-CZ" smtClean="0"/>
              <a:t>‹#›</a:t>
            </a:fld>
            <a:endParaRPr lang="cs-CZ"/>
          </a:p>
        </p:txBody>
      </p:sp>
    </p:spTree>
    <p:extLst>
      <p:ext uri="{BB962C8B-B14F-4D97-AF65-F5344CB8AC3E}">
        <p14:creationId xmlns:p14="http://schemas.microsoft.com/office/powerpoint/2010/main" val="4164663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E5C924-5E32-45B0-81C0-BB2ADB95E6D7}"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7564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05BF67-7CCE-462E-AE2B-916BBA173B43}"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0412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05BF67-7CCE-462E-AE2B-916BBA173B43}"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4657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err="1">
                <a:cs typeface="Calibri"/>
              </a:rPr>
              <a:t>Napsal</a:t>
            </a:r>
            <a:r>
              <a:rPr lang="en-US" dirty="0">
                <a:cs typeface="Calibri"/>
              </a:rPr>
              <a:t> </a:t>
            </a:r>
            <a:r>
              <a:rPr lang="en-US" dirty="0" err="1">
                <a:cs typeface="Calibri"/>
              </a:rPr>
              <a:t>bych</a:t>
            </a:r>
            <a:r>
              <a:rPr lang="en-US" dirty="0">
                <a:cs typeface="Calibri"/>
              </a:rPr>
              <a:t> "</a:t>
            </a:r>
            <a:r>
              <a:rPr lang="en-US" dirty="0" err="1">
                <a:cs typeface="Calibri"/>
              </a:rPr>
              <a:t>úloha</a:t>
            </a:r>
            <a:r>
              <a:rPr lang="en-US" dirty="0">
                <a:cs typeface="Calibri"/>
              </a:rPr>
              <a:t> a </a:t>
            </a:r>
            <a:r>
              <a:rPr lang="en-US" dirty="0" err="1">
                <a:cs typeface="Calibri"/>
              </a:rPr>
              <a:t>návrh</a:t>
            </a:r>
            <a:r>
              <a:rPr lang="en-US" dirty="0">
                <a:cs typeface="Calibri"/>
              </a:rPr>
              <a:t> </a:t>
            </a:r>
            <a:r>
              <a:rPr lang="en-US" dirty="0" err="1">
                <a:cs typeface="Calibri"/>
              </a:rPr>
              <a:t>služeb</a:t>
            </a:r>
            <a:r>
              <a:rPr lang="en-US" dirty="0">
                <a:cs typeface="Calibri"/>
              </a:rPr>
              <a:t>". Ty </a:t>
            </a:r>
            <a:r>
              <a:rPr lang="en-US" dirty="0" err="1">
                <a:cs typeface="Calibri"/>
              </a:rPr>
              <a:t>dva</a:t>
            </a:r>
            <a:r>
              <a:rPr lang="en-US" dirty="0">
                <a:cs typeface="Calibri"/>
              </a:rPr>
              <a:t> </a:t>
            </a:r>
            <a:r>
              <a:rPr lang="en-US" dirty="0" err="1">
                <a:cs typeface="Calibri"/>
              </a:rPr>
              <a:t>poslední</a:t>
            </a:r>
            <a:r>
              <a:rPr lang="en-US" dirty="0">
                <a:cs typeface="Calibri"/>
              </a:rPr>
              <a:t> body </a:t>
            </a:r>
            <a:r>
              <a:rPr lang="en-US" dirty="0" err="1">
                <a:cs typeface="Calibri"/>
              </a:rPr>
              <a:t>jsou</a:t>
            </a:r>
            <a:r>
              <a:rPr lang="en-US" dirty="0">
                <a:cs typeface="Calibri"/>
              </a:rPr>
              <a:t> </a:t>
            </a:r>
            <a:r>
              <a:rPr lang="en-US" dirty="0" err="1">
                <a:cs typeface="Calibri"/>
              </a:rPr>
              <a:t>jasné</a:t>
            </a:r>
            <a:r>
              <a:rPr lang="en-US" dirty="0">
                <a:cs typeface="Calibri"/>
              </a:rPr>
              <a:t>, ale </a:t>
            </a:r>
            <a:r>
              <a:rPr lang="en-US" dirty="0" err="1">
                <a:cs typeface="Calibri"/>
              </a:rPr>
              <a:t>proč</a:t>
            </a:r>
            <a:r>
              <a:rPr lang="en-US" dirty="0">
                <a:cs typeface="Calibri"/>
              </a:rPr>
              <a:t> ten </a:t>
            </a:r>
            <a:r>
              <a:rPr lang="en-US" dirty="0" err="1">
                <a:cs typeface="Calibri"/>
              </a:rPr>
              <a:t>první</a:t>
            </a:r>
            <a:r>
              <a:rPr lang="en-US" dirty="0">
                <a:cs typeface="Calibri"/>
              </a:rPr>
              <a:t>? </a:t>
            </a:r>
            <a:r>
              <a:rPr lang="en-US" dirty="0" err="1">
                <a:cs typeface="Calibri"/>
              </a:rPr>
              <a:t>Zdůvodnit</a:t>
            </a:r>
            <a:r>
              <a:rPr lang="en-US" dirty="0">
                <a:cs typeface="Calibri"/>
              </a:rPr>
              <a:t>.</a:t>
            </a:r>
            <a:endParaRPr lang="en-US"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E618A7-C748-4349-950A-123FE1108941}"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9899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err="1">
                <a:cs typeface="Calibri"/>
              </a:rPr>
              <a:t>Tady</a:t>
            </a:r>
            <a:r>
              <a:rPr lang="en-US" dirty="0">
                <a:cs typeface="Calibri"/>
              </a:rPr>
              <a:t> </a:t>
            </a:r>
            <a:r>
              <a:rPr lang="en-US" dirty="0" err="1">
                <a:cs typeface="Calibri"/>
              </a:rPr>
              <a:t>zase</a:t>
            </a:r>
            <a:r>
              <a:rPr lang="en-US" dirty="0">
                <a:cs typeface="Calibri"/>
              </a:rPr>
              <a:t> </a:t>
            </a:r>
            <a:r>
              <a:rPr lang="en-US" dirty="0" err="1">
                <a:cs typeface="Calibri"/>
              </a:rPr>
              <a:t>jsme</a:t>
            </a:r>
            <a:r>
              <a:rPr lang="en-US" dirty="0">
                <a:cs typeface="Calibri"/>
              </a:rPr>
              <a:t> u </a:t>
            </a:r>
            <a:r>
              <a:rPr lang="en-US" dirty="0" err="1">
                <a:cs typeface="Calibri"/>
              </a:rPr>
              <a:t>toho</a:t>
            </a:r>
            <a:r>
              <a:rPr lang="en-US" dirty="0">
                <a:cs typeface="Calibri"/>
              </a:rPr>
              <a:t>,  co </a:t>
            </a:r>
            <a:r>
              <a:rPr lang="en-US" dirty="0" err="1">
                <a:cs typeface="Calibri"/>
              </a:rPr>
              <a:t>nám</a:t>
            </a:r>
            <a:r>
              <a:rPr lang="en-US" dirty="0">
                <a:cs typeface="Calibri"/>
              </a:rPr>
              <a:t> </a:t>
            </a:r>
            <a:r>
              <a:rPr lang="en-US" dirty="0" err="1">
                <a:cs typeface="Calibri"/>
              </a:rPr>
              <a:t>má</a:t>
            </a:r>
            <a:r>
              <a:rPr lang="en-US" dirty="0">
                <a:cs typeface="Calibri"/>
              </a:rPr>
              <a:t> </a:t>
            </a:r>
            <a:r>
              <a:rPr lang="en-US" dirty="0" err="1">
                <a:cs typeface="Calibri"/>
              </a:rPr>
              <a:t>přinést</a:t>
            </a:r>
            <a:r>
              <a:rPr lang="en-US" dirty="0">
                <a:cs typeface="Calibri"/>
              </a:rPr>
              <a:t> </a:t>
            </a:r>
            <a:r>
              <a:rPr lang="en-US" dirty="0" err="1">
                <a:cs typeface="Calibri"/>
              </a:rPr>
              <a:t>správná</a:t>
            </a:r>
            <a:r>
              <a:rPr lang="en-US" dirty="0">
                <a:cs typeface="Calibri"/>
              </a:rPr>
              <a:t> </a:t>
            </a:r>
            <a:r>
              <a:rPr lang="en-US" dirty="0" err="1">
                <a:cs typeface="Calibri"/>
              </a:rPr>
              <a:t>definice</a:t>
            </a:r>
            <a:r>
              <a:rPr lang="en-US" dirty="0">
                <a:cs typeface="Calibri"/>
              </a:rPr>
              <a:t>. </a:t>
            </a:r>
            <a:r>
              <a:rPr lang="en-US" dirty="0" err="1">
                <a:cs typeface="Calibri"/>
              </a:rPr>
              <a:t>Abycom</a:t>
            </a:r>
            <a:r>
              <a:rPr lang="en-US" dirty="0">
                <a:cs typeface="Calibri"/>
              </a:rPr>
              <a:t> </a:t>
            </a:r>
            <a:r>
              <a:rPr lang="en-US" dirty="0" err="1">
                <a:cs typeface="Calibri"/>
              </a:rPr>
              <a:t>měli</a:t>
            </a:r>
            <a:r>
              <a:rPr lang="en-US" dirty="0">
                <a:cs typeface="Calibri"/>
              </a:rPr>
              <a:t> z </a:t>
            </a:r>
            <a:r>
              <a:rPr lang="en-US" dirty="0" err="1">
                <a:cs typeface="Calibri"/>
              </a:rPr>
              <a:t>čeho</a:t>
            </a:r>
            <a:r>
              <a:rPr lang="en-US" dirty="0">
                <a:cs typeface="Calibri"/>
              </a:rPr>
              <a:t> </a:t>
            </a:r>
            <a:r>
              <a:rPr lang="en-US" dirty="0" err="1">
                <a:cs typeface="Calibri"/>
              </a:rPr>
              <a:t>vycházet</a:t>
            </a:r>
            <a:r>
              <a:rPr lang="en-US" dirty="0">
                <a:cs typeface="Calibri"/>
              </a:rPr>
              <a:t> v </a:t>
            </a:r>
            <a:r>
              <a:rPr lang="en-US" dirty="0" err="1">
                <a:cs typeface="Calibri"/>
              </a:rPr>
              <a:t>daším</a:t>
            </a:r>
            <a:r>
              <a:rPr lang="en-US" dirty="0">
                <a:cs typeface="Calibri"/>
              </a:rPr>
              <a:t> </a:t>
            </a:r>
            <a:r>
              <a:rPr lang="en-US" dirty="0" err="1">
                <a:cs typeface="Calibri"/>
              </a:rPr>
              <a:t>přístupu</a:t>
            </a:r>
            <a:r>
              <a:rPr lang="en-US" dirty="0">
                <a:cs typeface="Calibri"/>
              </a:rPr>
              <a:t> k </a:t>
            </a:r>
            <a:r>
              <a:rPr lang="en-US" dirty="0" err="1">
                <a:cs typeface="Calibri"/>
              </a:rPr>
              <a:t>práci</a:t>
            </a:r>
            <a:r>
              <a:rPr lang="en-US" dirty="0">
                <a:cs typeface="Calibri"/>
              </a:rPr>
              <a:t> </a:t>
            </a:r>
            <a:r>
              <a:rPr lang="en-US" dirty="0" err="1">
                <a:cs typeface="Calibri"/>
              </a:rPr>
              <a:t>na</a:t>
            </a:r>
            <a:r>
              <a:rPr lang="en-US" dirty="0">
                <a:cs typeface="Calibri"/>
              </a:rPr>
              <a:t> SC? </a:t>
            </a:r>
            <a:r>
              <a:rPr lang="en-US" dirty="0" err="1">
                <a:cs typeface="Calibri"/>
              </a:rPr>
              <a:t>Podle</a:t>
            </a:r>
            <a:r>
              <a:rPr lang="en-US" dirty="0">
                <a:cs typeface="Calibri"/>
              </a:rPr>
              <a:t> </a:t>
            </a:r>
            <a:r>
              <a:rPr lang="en-US" dirty="0" err="1">
                <a:cs typeface="Calibri"/>
              </a:rPr>
              <a:t>toho</a:t>
            </a:r>
            <a:r>
              <a:rPr lang="en-US" dirty="0">
                <a:cs typeface="Calibri"/>
              </a:rPr>
              <a:t> co </a:t>
            </a:r>
            <a:r>
              <a:rPr lang="en-US" dirty="0" err="1">
                <a:cs typeface="Calibri"/>
              </a:rPr>
              <a:t>je</a:t>
            </a:r>
            <a:r>
              <a:rPr lang="en-US" dirty="0">
                <a:cs typeface="Calibri"/>
              </a:rPr>
              <a:t> </a:t>
            </a:r>
            <a:r>
              <a:rPr lang="en-US" dirty="0" err="1">
                <a:cs typeface="Calibri"/>
              </a:rPr>
              <a:t>tady</a:t>
            </a:r>
            <a:r>
              <a:rPr lang="en-US" dirty="0">
                <a:cs typeface="Calibri"/>
              </a:rPr>
              <a:t> a </a:t>
            </a:r>
            <a:r>
              <a:rPr lang="en-US" dirty="0" err="1">
                <a:cs typeface="Calibri"/>
              </a:rPr>
              <a:t>na</a:t>
            </a:r>
            <a:r>
              <a:rPr lang="en-US" dirty="0">
                <a:cs typeface="Calibri"/>
              </a:rPr>
              <a:t> </a:t>
            </a:r>
            <a:r>
              <a:rPr lang="en-US" dirty="0" err="1">
                <a:cs typeface="Calibri"/>
              </a:rPr>
              <a:t>dalším</a:t>
            </a:r>
            <a:r>
              <a:rPr lang="en-US" dirty="0">
                <a:cs typeface="Calibri"/>
              </a:rPr>
              <a:t> </a:t>
            </a:r>
            <a:r>
              <a:rPr lang="en-US" dirty="0" err="1">
                <a:cs typeface="Calibri"/>
              </a:rPr>
              <a:t>sl</a:t>
            </a:r>
            <a:r>
              <a:rPr lang="en-US" dirty="0" err="1"/>
              <a:t>ajdu</a:t>
            </a:r>
            <a:r>
              <a:rPr lang="en-US" dirty="0"/>
              <a:t> </a:t>
            </a:r>
            <a:r>
              <a:rPr lang="en-US" dirty="0" err="1"/>
              <a:t>uvedené</a:t>
            </a:r>
            <a:r>
              <a:rPr lang="en-US" dirty="0">
                <a:cs typeface="Calibri"/>
              </a:rPr>
              <a:t>, </a:t>
            </a:r>
            <a:r>
              <a:rPr lang="en-US" dirty="0" err="1">
                <a:cs typeface="Calibri"/>
              </a:rPr>
              <a:t>tak</a:t>
            </a:r>
            <a:r>
              <a:rPr lang="en-US" dirty="0">
                <a:cs typeface="Calibri"/>
              </a:rPr>
              <a:t> </a:t>
            </a:r>
            <a:r>
              <a:rPr lang="en-US" dirty="0" err="1">
                <a:cs typeface="Calibri"/>
              </a:rPr>
              <a:t>jde</a:t>
            </a:r>
            <a:r>
              <a:rPr lang="en-US" dirty="0">
                <a:cs typeface="Calibri"/>
              </a:rPr>
              <a:t> o </a:t>
            </a:r>
            <a:r>
              <a:rPr lang="en-US" dirty="0" err="1">
                <a:cs typeface="Calibri"/>
              </a:rPr>
              <a:t>roli</a:t>
            </a:r>
            <a:r>
              <a:rPr lang="en-US" dirty="0">
                <a:cs typeface="Calibri"/>
              </a:rPr>
              <a:t> IT v SC. Ta </a:t>
            </a:r>
            <a:r>
              <a:rPr lang="en-US" dirty="0" err="1">
                <a:cs typeface="Calibri"/>
              </a:rPr>
              <a:t>první</a:t>
            </a:r>
            <a:r>
              <a:rPr lang="en-US" dirty="0">
                <a:cs typeface="Calibri"/>
              </a:rPr>
              <a:t> </a:t>
            </a:r>
            <a:r>
              <a:rPr lang="en-US" dirty="0" err="1">
                <a:cs typeface="Calibri"/>
              </a:rPr>
              <a:t>definice</a:t>
            </a:r>
            <a:r>
              <a:rPr lang="en-US" dirty="0">
                <a:cs typeface="Calibri"/>
              </a:rPr>
              <a:t> </a:t>
            </a:r>
            <a:r>
              <a:rPr lang="en-US" dirty="0" err="1">
                <a:cs typeface="Calibri"/>
              </a:rPr>
              <a:t>je</a:t>
            </a:r>
            <a:r>
              <a:rPr lang="en-US" dirty="0">
                <a:cs typeface="Calibri"/>
              </a:rPr>
              <a:t> </a:t>
            </a:r>
            <a:r>
              <a:rPr lang="en-US" dirty="0" err="1">
                <a:cs typeface="Calibri"/>
              </a:rPr>
              <a:t>sice</a:t>
            </a:r>
            <a:r>
              <a:rPr lang="en-US" dirty="0">
                <a:cs typeface="Calibri"/>
              </a:rPr>
              <a:t> pro IT </a:t>
            </a:r>
            <a:r>
              <a:rPr lang="en-US" dirty="0" err="1">
                <a:cs typeface="Calibri"/>
              </a:rPr>
              <a:t>jasná</a:t>
            </a:r>
            <a:r>
              <a:rPr lang="en-US" dirty="0">
                <a:cs typeface="Calibri"/>
              </a:rPr>
              <a:t> ale </a:t>
            </a:r>
            <a:r>
              <a:rPr lang="en-US" dirty="0" err="1">
                <a:cs typeface="Calibri"/>
              </a:rPr>
              <a:t>ignruje</a:t>
            </a:r>
            <a:r>
              <a:rPr lang="en-US" dirty="0">
                <a:cs typeface="Calibri"/>
              </a:rPr>
              <a:t> </a:t>
            </a:r>
            <a:r>
              <a:rPr lang="en-US" dirty="0" err="1">
                <a:cs typeface="Calibri"/>
              </a:rPr>
              <a:t>vše</a:t>
            </a:r>
            <a:r>
              <a:rPr lang="en-US" dirty="0">
                <a:cs typeface="Calibri"/>
              </a:rPr>
              <a:t> </a:t>
            </a:r>
            <a:r>
              <a:rPr lang="en-US" dirty="0" err="1">
                <a:cs typeface="Calibri"/>
              </a:rPr>
              <a:t>ostatní</a:t>
            </a:r>
            <a:r>
              <a:rPr lang="en-US" dirty="0">
                <a:cs typeface="Calibri"/>
              </a:rPr>
              <a:t>, co </a:t>
            </a:r>
            <a:r>
              <a:rPr lang="en-US" dirty="0" err="1">
                <a:cs typeface="Calibri"/>
              </a:rPr>
              <a:t>hraje</a:t>
            </a:r>
            <a:r>
              <a:rPr lang="en-US" dirty="0">
                <a:cs typeface="Calibri"/>
              </a:rPr>
              <a:t> </a:t>
            </a:r>
            <a:r>
              <a:rPr lang="en-US" dirty="0" err="1">
                <a:cs typeface="Calibri"/>
              </a:rPr>
              <a:t>roli</a:t>
            </a:r>
            <a:r>
              <a:rPr lang="en-US" dirty="0">
                <a:cs typeface="Calibri"/>
              </a:rPr>
              <a:t> v SC, </a:t>
            </a:r>
            <a:r>
              <a:rPr lang="en-US" dirty="0" err="1">
                <a:cs typeface="Calibri"/>
              </a:rPr>
              <a:t>což</a:t>
            </a:r>
            <a:r>
              <a:rPr lang="en-US" dirty="0">
                <a:cs typeface="Calibri"/>
              </a:rPr>
              <a:t>  ty </a:t>
            </a:r>
            <a:r>
              <a:rPr lang="en-US" dirty="0" err="1">
                <a:cs typeface="Calibri"/>
              </a:rPr>
              <a:t>vlastně</a:t>
            </a:r>
            <a:r>
              <a:rPr lang="en-US" dirty="0">
                <a:cs typeface="Calibri"/>
              </a:rPr>
              <a:t> </a:t>
            </a:r>
            <a:r>
              <a:rPr lang="en-US" dirty="0" err="1">
                <a:cs typeface="Calibri"/>
              </a:rPr>
              <a:t>říkáš</a:t>
            </a:r>
            <a:r>
              <a:rPr lang="en-US" dirty="0">
                <a:cs typeface="Calibri"/>
              </a:rPr>
              <a:t>. A </a:t>
            </a:r>
            <a:r>
              <a:rPr lang="en-US" dirty="0" err="1">
                <a:cs typeface="Calibri"/>
              </a:rPr>
              <a:t>tedy</a:t>
            </a:r>
            <a:r>
              <a:rPr lang="en-US" dirty="0">
                <a:cs typeface="Calibri"/>
              </a:rPr>
              <a:t> ty </a:t>
            </a:r>
            <a:r>
              <a:rPr lang="en-US" dirty="0" err="1">
                <a:cs typeface="Calibri"/>
              </a:rPr>
              <a:t>další</a:t>
            </a:r>
            <a:r>
              <a:rPr lang="en-US" dirty="0">
                <a:cs typeface="Calibri"/>
              </a:rPr>
              <a:t> </a:t>
            </a:r>
            <a:r>
              <a:rPr lang="en-US" dirty="0" err="1">
                <a:cs typeface="Calibri"/>
              </a:rPr>
              <a:t>definice</a:t>
            </a:r>
            <a:r>
              <a:rPr lang="en-US" dirty="0">
                <a:cs typeface="Calibri"/>
              </a:rPr>
              <a:t> </a:t>
            </a:r>
            <a:r>
              <a:rPr lang="en-US" dirty="0" err="1">
                <a:cs typeface="Calibri"/>
              </a:rPr>
              <a:t>jsou</a:t>
            </a:r>
            <a:r>
              <a:rPr lang="en-US" dirty="0">
                <a:cs typeface="Calibri"/>
              </a:rPr>
              <a:t> </a:t>
            </a:r>
            <a:r>
              <a:rPr lang="en-US" dirty="0" err="1">
                <a:cs typeface="Calibri"/>
              </a:rPr>
              <a:t>lepší</a:t>
            </a:r>
            <a:endParaRPr lang="en-US"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E618A7-C748-4349-950A-123FE1108941}"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7621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cs typeface="Calibri"/>
              </a:rPr>
              <a:t>V </a:t>
            </a:r>
            <a:r>
              <a:rPr lang="en-US" dirty="0" err="1">
                <a:cs typeface="Calibri"/>
              </a:rPr>
              <a:t>slovním</a:t>
            </a:r>
            <a:r>
              <a:rPr lang="en-US" dirty="0">
                <a:cs typeface="Calibri"/>
              </a:rPr>
              <a:t> </a:t>
            </a:r>
            <a:r>
              <a:rPr lang="en-US" dirty="0" err="1">
                <a:cs typeface="Calibri"/>
              </a:rPr>
              <a:t>doprovodu</a:t>
            </a:r>
            <a:r>
              <a:rPr lang="en-US" dirty="0">
                <a:cs typeface="Calibri"/>
              </a:rPr>
              <a:t> </a:t>
            </a:r>
            <a:r>
              <a:rPr lang="en-US" dirty="0" err="1">
                <a:cs typeface="Calibri"/>
              </a:rPr>
              <a:t>bych</a:t>
            </a:r>
            <a:r>
              <a:rPr lang="en-US" dirty="0">
                <a:cs typeface="Calibri"/>
              </a:rPr>
              <a:t> </a:t>
            </a:r>
            <a:r>
              <a:rPr lang="en-US" dirty="0" err="1">
                <a:cs typeface="Calibri"/>
              </a:rPr>
              <a:t>zdůraznil</a:t>
            </a:r>
            <a:r>
              <a:rPr lang="en-US" dirty="0">
                <a:cs typeface="Calibri"/>
              </a:rPr>
              <a:t>, </a:t>
            </a:r>
            <a:r>
              <a:rPr lang="en-US" dirty="0" err="1">
                <a:cs typeface="Calibri"/>
              </a:rPr>
              <a:t>že</a:t>
            </a:r>
            <a:r>
              <a:rPr lang="en-US" dirty="0">
                <a:cs typeface="Calibri"/>
              </a:rPr>
              <a:t> SC </a:t>
            </a:r>
            <a:r>
              <a:rPr lang="en-US" dirty="0" err="1">
                <a:cs typeface="Calibri"/>
              </a:rPr>
              <a:t>je</a:t>
            </a:r>
            <a:r>
              <a:rPr lang="en-US" dirty="0">
                <a:cs typeface="Calibri"/>
              </a:rPr>
              <a:t> </a:t>
            </a:r>
            <a:r>
              <a:rPr lang="en-US" dirty="0" err="1">
                <a:cs typeface="Calibri"/>
              </a:rPr>
              <a:t>služba</a:t>
            </a:r>
            <a:r>
              <a:rPr lang="en-US" dirty="0">
                <a:cs typeface="Calibri"/>
              </a:rPr>
              <a:t> ICT </a:t>
            </a:r>
            <a:r>
              <a:rPr lang="en-US" dirty="0" err="1">
                <a:cs typeface="Calibri"/>
              </a:rPr>
              <a:t>je</a:t>
            </a:r>
            <a:r>
              <a:rPr lang="en-US" dirty="0">
                <a:cs typeface="Calibri"/>
              </a:rPr>
              <a:t>  </a:t>
            </a:r>
            <a:r>
              <a:rPr lang="en-US" dirty="0" err="1">
                <a:cs typeface="Calibri"/>
              </a:rPr>
              <a:t>nástroj</a:t>
            </a:r>
            <a:r>
              <a:rPr lang="en-US" dirty="0">
                <a:cs typeface="Calibri"/>
              </a:rPr>
              <a:t> </a:t>
            </a:r>
            <a:r>
              <a:rPr lang="en-US" dirty="0" err="1">
                <a:cs typeface="Calibri"/>
              </a:rPr>
              <a:t>té</a:t>
            </a:r>
            <a:r>
              <a:rPr lang="en-US" dirty="0">
                <a:cs typeface="Calibri"/>
              </a:rPr>
              <a:t> </a:t>
            </a:r>
            <a:r>
              <a:rPr lang="en-US" dirty="0" err="1">
                <a:cs typeface="Calibri"/>
              </a:rPr>
              <a:t>služby</a:t>
            </a:r>
            <a:r>
              <a:rPr lang="en-US" dirty="0">
                <a:cs typeface="Calibri"/>
              </a:rPr>
              <a:t> a </a:t>
            </a:r>
            <a:r>
              <a:rPr lang="en-US" dirty="0" err="1">
                <a:cs typeface="Calibri"/>
              </a:rPr>
              <a:t>že</a:t>
            </a:r>
            <a:r>
              <a:rPr lang="en-US" dirty="0">
                <a:cs typeface="Calibri"/>
              </a:rPr>
              <a:t>, </a:t>
            </a:r>
            <a:r>
              <a:rPr lang="en-US" dirty="0" err="1">
                <a:cs typeface="Calibri"/>
              </a:rPr>
              <a:t>definice</a:t>
            </a:r>
            <a:r>
              <a:rPr lang="en-US" dirty="0">
                <a:cs typeface="Calibri"/>
              </a:rPr>
              <a:t> </a:t>
            </a:r>
            <a:r>
              <a:rPr lang="en-US" dirty="0" err="1">
                <a:cs typeface="Calibri"/>
              </a:rPr>
              <a:t>určuje</a:t>
            </a:r>
            <a:r>
              <a:rPr lang="en-US" dirty="0">
                <a:cs typeface="Calibri"/>
              </a:rPr>
              <a:t> </a:t>
            </a:r>
            <a:r>
              <a:rPr lang="en-US" dirty="0" err="1">
                <a:cs typeface="Calibri"/>
              </a:rPr>
              <a:t>cíle</a:t>
            </a:r>
            <a:r>
              <a:rPr lang="en-US" dirty="0">
                <a:cs typeface="Calibri"/>
              </a:rPr>
              <a:t> </a:t>
            </a:r>
            <a:r>
              <a:rPr lang="en-US" dirty="0" err="1">
                <a:cs typeface="Calibri"/>
              </a:rPr>
              <a:t>té</a:t>
            </a:r>
            <a:r>
              <a:rPr lang="en-US" dirty="0">
                <a:cs typeface="Calibri"/>
              </a:rPr>
              <a:t> </a:t>
            </a:r>
            <a:r>
              <a:rPr lang="en-US" dirty="0" err="1">
                <a:cs typeface="Calibri"/>
              </a:rPr>
              <a:t>služby</a:t>
            </a:r>
            <a:endParaRPr lang="en-US"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E618A7-C748-4349-950A-123FE1108941}"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067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err="1">
                <a:cs typeface="Calibri"/>
              </a:rPr>
              <a:t>Tady</a:t>
            </a:r>
            <a:r>
              <a:rPr lang="en-US" dirty="0">
                <a:cs typeface="Calibri"/>
              </a:rPr>
              <a:t> </a:t>
            </a:r>
            <a:r>
              <a:rPr lang="en-US" dirty="0" err="1">
                <a:cs typeface="Calibri"/>
              </a:rPr>
              <a:t>bych</a:t>
            </a:r>
            <a:r>
              <a:rPr lang="en-US" dirty="0">
                <a:cs typeface="Calibri"/>
              </a:rPr>
              <a:t> to </a:t>
            </a:r>
            <a:r>
              <a:rPr lang="en-US" dirty="0" err="1">
                <a:cs typeface="Calibri"/>
              </a:rPr>
              <a:t>úplně</a:t>
            </a:r>
            <a:r>
              <a:rPr lang="en-US" dirty="0">
                <a:cs typeface="Calibri"/>
              </a:rPr>
              <a:t> </a:t>
            </a:r>
            <a:r>
              <a:rPr lang="en-US" dirty="0" err="1">
                <a:cs typeface="Calibri"/>
              </a:rPr>
              <a:t>přeoral.Unás</a:t>
            </a:r>
            <a:r>
              <a:rPr lang="en-US" dirty="0">
                <a:cs typeface="Calibri"/>
              </a:rPr>
              <a:t> v </a:t>
            </a:r>
            <a:r>
              <a:rPr lang="en-US" dirty="0" err="1">
                <a:cs typeface="Calibri"/>
              </a:rPr>
              <a:t>moha</a:t>
            </a:r>
            <a:r>
              <a:rPr lang="en-US" dirty="0">
                <a:cs typeface="Calibri"/>
              </a:rPr>
              <a:t> </a:t>
            </a:r>
            <a:r>
              <a:rPr lang="en-US" dirty="0" err="1">
                <a:cs typeface="Calibri"/>
              </a:rPr>
              <a:t>konkrétních</a:t>
            </a:r>
            <a:r>
              <a:rPr lang="en-US" dirty="0">
                <a:cs typeface="Calibri"/>
              </a:rPr>
              <a:t> </a:t>
            </a:r>
            <a:r>
              <a:rPr lang="en-US" dirty="0" err="1">
                <a:cs typeface="Calibri"/>
              </a:rPr>
              <a:t>dílčich</a:t>
            </a:r>
            <a:r>
              <a:rPr lang="en-US" dirty="0">
                <a:cs typeface="Calibri"/>
              </a:rPr>
              <a:t> </a:t>
            </a:r>
            <a:r>
              <a:rPr lang="en-US" dirty="0" err="1">
                <a:cs typeface="Calibri"/>
              </a:rPr>
              <a:t>ípřípadech</a:t>
            </a:r>
            <a:r>
              <a:rPr lang="en-US" dirty="0">
                <a:cs typeface="Calibri"/>
              </a:rPr>
              <a:t> SC </a:t>
            </a:r>
            <a:r>
              <a:rPr lang="en-US" dirty="0" err="1"/>
              <a:t>docela</a:t>
            </a:r>
            <a:r>
              <a:rPr lang="en-US" dirty="0"/>
              <a:t> </a:t>
            </a:r>
            <a:r>
              <a:rPr lang="en-US" dirty="0" err="1"/>
              <a:t>funguj</a:t>
            </a:r>
            <a:r>
              <a:rPr lang="en-US" dirty="0">
                <a:cs typeface="Calibri"/>
              </a:rPr>
              <a:t>. Research </a:t>
            </a:r>
            <a:r>
              <a:rPr lang="en-US" dirty="0" err="1">
                <a:cs typeface="Calibri"/>
              </a:rPr>
              <a:t>je</a:t>
            </a:r>
            <a:r>
              <a:rPr lang="en-US" dirty="0">
                <a:cs typeface="Calibri"/>
              </a:rPr>
              <a:t> </a:t>
            </a:r>
            <a:r>
              <a:rPr lang="en-US" dirty="0" err="1">
                <a:cs typeface="Calibri"/>
              </a:rPr>
              <a:t>jak</a:t>
            </a:r>
            <a:r>
              <a:rPr lang="en-US" dirty="0">
                <a:cs typeface="Calibri"/>
              </a:rPr>
              <a:t> </a:t>
            </a:r>
            <a:r>
              <a:rPr lang="en-US" dirty="0" err="1">
                <a:cs typeface="Calibri"/>
              </a:rPr>
              <a:t>navrhovat</a:t>
            </a:r>
            <a:r>
              <a:rPr lang="en-US" dirty="0">
                <a:cs typeface="Calibri"/>
              </a:rPr>
              <a:t> a </a:t>
            </a:r>
            <a:r>
              <a:rPr lang="en-US" dirty="0" err="1">
                <a:cs typeface="Calibri"/>
              </a:rPr>
              <a:t>realizovat</a:t>
            </a:r>
            <a:r>
              <a:rPr lang="en-US" dirty="0">
                <a:cs typeface="Calibri"/>
              </a:rPr>
              <a:t>  </a:t>
            </a:r>
            <a:r>
              <a:rPr lang="en-US" dirty="0" err="1">
                <a:cs typeface="Calibri"/>
              </a:rPr>
              <a:t>maximálně</a:t>
            </a:r>
            <a:r>
              <a:rPr lang="en-US" dirty="0">
                <a:cs typeface="Calibri"/>
              </a:rPr>
              <a:t> </a:t>
            </a:r>
            <a:r>
              <a:rPr lang="en-US" dirty="0" err="1">
                <a:cs typeface="Calibri"/>
              </a:rPr>
              <a:t>efektivní</a:t>
            </a:r>
            <a:r>
              <a:rPr lang="en-US" dirty="0">
                <a:cs typeface="Calibri"/>
              </a:rPr>
              <a:t> a </a:t>
            </a:r>
            <a:r>
              <a:rPr lang="en-US" dirty="0" err="1">
                <a:cs typeface="Calibri"/>
              </a:rPr>
              <a:t>komplexní</a:t>
            </a:r>
            <a:r>
              <a:rPr lang="en-US" dirty="0">
                <a:cs typeface="Calibri"/>
              </a:rPr>
              <a:t> SC!!!. Ty </a:t>
            </a:r>
            <a:r>
              <a:rPr lang="en-US" dirty="0" err="1">
                <a:cs typeface="Calibri"/>
              </a:rPr>
              <a:t>struktury</a:t>
            </a:r>
            <a:r>
              <a:rPr lang="en-US" dirty="0">
                <a:cs typeface="Calibri"/>
              </a:rPr>
              <a:t> </a:t>
            </a:r>
            <a:r>
              <a:rPr lang="en-US" dirty="0" err="1">
                <a:cs typeface="Calibri"/>
              </a:rPr>
              <a:t>nechápu</a:t>
            </a:r>
            <a:r>
              <a:rPr lang="en-US" dirty="0">
                <a:cs typeface="Calibri"/>
              </a:rPr>
              <a:t>. Aby se </a:t>
            </a:r>
            <a:r>
              <a:rPr lang="en-US" dirty="0" err="1">
                <a:cs typeface="Calibri"/>
              </a:rPr>
              <a:t>splnil</a:t>
            </a:r>
            <a:r>
              <a:rPr lang="en-US" dirty="0">
                <a:cs typeface="Calibri"/>
              </a:rPr>
              <a:t> ten </a:t>
            </a:r>
            <a:r>
              <a:rPr lang="en-US" dirty="0" err="1">
                <a:cs typeface="Calibri"/>
              </a:rPr>
              <a:t>můj</a:t>
            </a:r>
            <a:r>
              <a:rPr lang="en-US" dirty="0">
                <a:cs typeface="Calibri"/>
              </a:rPr>
              <a:t> </a:t>
            </a:r>
            <a:r>
              <a:rPr lang="en-US" dirty="0" err="1">
                <a:cs typeface="Calibri"/>
              </a:rPr>
              <a:t>požadavek</a:t>
            </a:r>
            <a:r>
              <a:rPr lang="en-US" dirty="0">
                <a:cs typeface="Calibri"/>
              </a:rPr>
              <a:t>, </a:t>
            </a:r>
            <a:r>
              <a:rPr lang="en-US" dirty="0" err="1">
                <a:cs typeface="Calibri"/>
              </a:rPr>
              <a:t>tak</a:t>
            </a:r>
            <a:r>
              <a:rPr lang="en-US" dirty="0">
                <a:cs typeface="Calibri"/>
              </a:rPr>
              <a:t> </a:t>
            </a:r>
            <a:r>
              <a:rPr lang="en-US" dirty="0" err="1">
                <a:cs typeface="Calibri"/>
              </a:rPr>
              <a:t>je</a:t>
            </a:r>
            <a:r>
              <a:rPr lang="en-US" dirty="0">
                <a:cs typeface="Calibri"/>
              </a:rPr>
              <a:t> </a:t>
            </a:r>
            <a:r>
              <a:rPr lang="en-US" dirty="0" err="1">
                <a:cs typeface="Calibri"/>
              </a:rPr>
              <a:t>třeba</a:t>
            </a:r>
            <a:r>
              <a:rPr lang="en-US" dirty="0">
                <a:cs typeface="Calibri"/>
              </a:rPr>
              <a:t> </a:t>
            </a:r>
            <a:r>
              <a:rPr lang="en-US" dirty="0" err="1">
                <a:cs typeface="Calibri"/>
              </a:rPr>
              <a:t>znat</a:t>
            </a:r>
            <a:r>
              <a:rPr lang="en-US" dirty="0">
                <a:cs typeface="Calibri"/>
              </a:rPr>
              <a:t> </a:t>
            </a:r>
            <a:r>
              <a:rPr lang="en-US" dirty="0" err="1">
                <a:cs typeface="Calibri"/>
              </a:rPr>
              <a:t>všechny</a:t>
            </a:r>
            <a:r>
              <a:rPr lang="en-US" dirty="0">
                <a:cs typeface="Calibri"/>
              </a:rPr>
              <a:t> </a:t>
            </a:r>
            <a:r>
              <a:rPr lang="en-US" dirty="0" err="1">
                <a:cs typeface="Calibri"/>
              </a:rPr>
              <a:t>charakteristické</a:t>
            </a:r>
            <a:r>
              <a:rPr lang="en-US" dirty="0">
                <a:cs typeface="Calibri"/>
              </a:rPr>
              <a:t> </a:t>
            </a:r>
            <a:r>
              <a:rPr lang="en-US" dirty="0" err="1">
                <a:cs typeface="Calibri"/>
              </a:rPr>
              <a:t>atributy</a:t>
            </a:r>
            <a:r>
              <a:rPr lang="en-US" dirty="0">
                <a:cs typeface="Calibri"/>
              </a:rPr>
              <a:t> SC, </a:t>
            </a:r>
            <a:r>
              <a:rPr lang="en-US" dirty="0" err="1">
                <a:cs typeface="Calibri"/>
              </a:rPr>
              <a:t>vstupní</a:t>
            </a:r>
            <a:r>
              <a:rPr lang="en-US" dirty="0">
                <a:cs typeface="Calibri"/>
              </a:rPr>
              <a:t> </a:t>
            </a:r>
            <a:r>
              <a:rPr lang="en-US" dirty="0" err="1">
                <a:cs typeface="Calibri"/>
              </a:rPr>
              <a:t>požadavky</a:t>
            </a:r>
            <a:r>
              <a:rPr lang="en-US" dirty="0">
                <a:cs typeface="Calibri"/>
              </a:rPr>
              <a:t>, </a:t>
            </a:r>
            <a:r>
              <a:rPr lang="en-US" dirty="0" err="1">
                <a:cs typeface="Calibri"/>
              </a:rPr>
              <a:t>jejich</a:t>
            </a:r>
            <a:r>
              <a:rPr lang="en-US" dirty="0">
                <a:cs typeface="Calibri"/>
              </a:rPr>
              <a:t> </a:t>
            </a:r>
            <a:r>
              <a:rPr lang="en-US" dirty="0" err="1">
                <a:cs typeface="Calibri"/>
              </a:rPr>
              <a:t>zadavatele</a:t>
            </a:r>
            <a:r>
              <a:rPr lang="en-US" dirty="0">
                <a:cs typeface="Calibri"/>
              </a:rPr>
              <a:t>, </a:t>
            </a:r>
            <a:r>
              <a:rPr lang="en-US" dirty="0" err="1">
                <a:cs typeface="Calibri"/>
              </a:rPr>
              <a:t>omezující</a:t>
            </a:r>
            <a:r>
              <a:rPr lang="en-US" dirty="0">
                <a:cs typeface="Calibri"/>
              </a:rPr>
              <a:t> </a:t>
            </a:r>
            <a:r>
              <a:rPr lang="en-US" dirty="0" err="1">
                <a:cs typeface="Calibri"/>
              </a:rPr>
              <a:t>podmínnky</a:t>
            </a:r>
            <a:r>
              <a:rPr lang="en-US" dirty="0">
                <a:cs typeface="Calibri"/>
              </a:rPr>
              <a:t>, </a:t>
            </a:r>
            <a:r>
              <a:rPr lang="en-US" dirty="0" err="1">
                <a:cs typeface="Calibri"/>
              </a:rPr>
              <a:t>implementační</a:t>
            </a:r>
            <a:r>
              <a:rPr lang="en-US" dirty="0">
                <a:cs typeface="Calibri"/>
              </a:rPr>
              <a:t> </a:t>
            </a:r>
            <a:r>
              <a:rPr lang="en-US" dirty="0" err="1">
                <a:cs typeface="Calibri"/>
              </a:rPr>
              <a:t>postupy</a:t>
            </a:r>
            <a:r>
              <a:rPr lang="en-US" dirty="0">
                <a:cs typeface="Calibri"/>
              </a:rPr>
              <a:t>, </a:t>
            </a:r>
            <a:r>
              <a:rPr lang="en-US" dirty="0" err="1">
                <a:cs typeface="Calibri"/>
              </a:rPr>
              <a:t>formy</a:t>
            </a:r>
            <a:r>
              <a:rPr lang="en-US" dirty="0">
                <a:cs typeface="Calibri"/>
              </a:rPr>
              <a:t> </a:t>
            </a:r>
            <a:r>
              <a:rPr lang="en-US" dirty="0" err="1">
                <a:cs typeface="Calibri"/>
              </a:rPr>
              <a:t>financování</a:t>
            </a:r>
            <a:r>
              <a:rPr lang="en-US" dirty="0">
                <a:cs typeface="Calibri"/>
              </a:rPr>
              <a:t> a </a:t>
            </a:r>
            <a:r>
              <a:rPr lang="en-US" dirty="0" err="1">
                <a:cs typeface="Calibri"/>
              </a:rPr>
              <a:t>já</a:t>
            </a:r>
            <a:r>
              <a:rPr lang="en-US" dirty="0">
                <a:cs typeface="Calibri"/>
              </a:rPr>
              <a:t> </a:t>
            </a:r>
            <a:r>
              <a:rPr lang="en-US" dirty="0" err="1">
                <a:cs typeface="Calibri"/>
              </a:rPr>
              <a:t>nevím</a:t>
            </a:r>
            <a:r>
              <a:rPr lang="en-US" dirty="0">
                <a:cs typeface="Calibri"/>
              </a:rPr>
              <a:t> co </a:t>
            </a:r>
            <a:r>
              <a:rPr lang="en-US" dirty="0" err="1">
                <a:cs typeface="Calibri"/>
              </a:rPr>
              <a:t>ještě</a:t>
            </a:r>
            <a:r>
              <a:rPr lang="en-US" dirty="0">
                <a:cs typeface="Calibri"/>
              </a:rPr>
              <a:t>. </a:t>
            </a:r>
            <a:r>
              <a:rPr lang="en-US" dirty="0" err="1">
                <a:cs typeface="Calibri"/>
              </a:rPr>
              <a:t>Jestli</a:t>
            </a:r>
            <a:r>
              <a:rPr lang="en-US" dirty="0">
                <a:cs typeface="Calibri"/>
              </a:rPr>
              <a:t> toto </a:t>
            </a:r>
            <a:r>
              <a:rPr lang="en-US" dirty="0" err="1">
                <a:cs typeface="Calibri"/>
              </a:rPr>
              <a:t>nazýváš</a:t>
            </a:r>
            <a:r>
              <a:rPr lang="en-US" dirty="0">
                <a:cs typeface="Calibri"/>
              </a:rPr>
              <a:t> </a:t>
            </a:r>
            <a:r>
              <a:rPr lang="en-US" dirty="0" err="1">
                <a:cs typeface="Calibri"/>
              </a:rPr>
              <a:t>strukturou</a:t>
            </a:r>
            <a:r>
              <a:rPr lang="en-US" dirty="0">
                <a:cs typeface="Calibri"/>
              </a:rPr>
              <a:t>, </a:t>
            </a:r>
            <a:r>
              <a:rPr lang="en-US" dirty="0" err="1">
                <a:cs typeface="Calibri"/>
              </a:rPr>
              <a:t>tak</a:t>
            </a:r>
            <a:r>
              <a:rPr lang="en-US" dirty="0">
                <a:cs typeface="Calibri"/>
              </a:rPr>
              <a:t> </a:t>
            </a:r>
            <a:r>
              <a:rPr lang="en-US" dirty="0" err="1">
                <a:cs typeface="Calibri"/>
              </a:rPr>
              <a:t>budiš</a:t>
            </a:r>
            <a:r>
              <a:rPr lang="en-US" dirty="0">
                <a:cs typeface="Calibri"/>
              </a:rPr>
              <a:t>, ale </a:t>
            </a:r>
            <a:r>
              <a:rPr lang="en-US" dirty="0" err="1">
                <a:cs typeface="Calibri"/>
              </a:rPr>
              <a:t>posluchačům</a:t>
            </a:r>
            <a:r>
              <a:rPr lang="en-US" dirty="0">
                <a:cs typeface="Calibri"/>
              </a:rPr>
              <a:t> by </a:t>
            </a:r>
            <a:r>
              <a:rPr lang="en-US" dirty="0" err="1">
                <a:cs typeface="Calibri"/>
              </a:rPr>
              <a:t>bylo</a:t>
            </a:r>
            <a:r>
              <a:rPr lang="en-US" dirty="0">
                <a:cs typeface="Calibri"/>
              </a:rPr>
              <a:t> </a:t>
            </a:r>
            <a:r>
              <a:rPr lang="en-US" dirty="0" err="1">
                <a:cs typeface="Calibri"/>
              </a:rPr>
              <a:t>lepší</a:t>
            </a:r>
            <a:r>
              <a:rPr lang="en-US" dirty="0">
                <a:cs typeface="Calibri"/>
              </a:rPr>
              <a:t> to </a:t>
            </a:r>
            <a:r>
              <a:rPr lang="en-US" dirty="0" err="1">
                <a:cs typeface="Calibri"/>
              </a:rPr>
              <a:t>neservírovat</a:t>
            </a:r>
            <a:r>
              <a:rPr lang="en-US" dirty="0">
                <a:cs typeface="Calibri"/>
              </a:rPr>
              <a:t> </a:t>
            </a:r>
            <a:r>
              <a:rPr lang="en-US" dirty="0" err="1">
                <a:cs typeface="Calibri"/>
              </a:rPr>
              <a:t>detailně</a:t>
            </a:r>
            <a:r>
              <a:rPr lang="en-US" dirty="0">
                <a:cs typeface="Calibri"/>
              </a:rPr>
              <a:t>,  </a:t>
            </a:r>
            <a:r>
              <a:rPr lang="en-US" dirty="0" err="1">
                <a:cs typeface="Calibri"/>
              </a:rPr>
              <a:t>taky</a:t>
            </a:r>
            <a:r>
              <a:rPr lang="en-US" dirty="0">
                <a:cs typeface="Calibri"/>
              </a:rPr>
              <a:t> to </a:t>
            </a:r>
            <a:r>
              <a:rPr lang="en-US" dirty="0" err="1">
                <a:cs typeface="Calibri"/>
              </a:rPr>
              <a:t>má</a:t>
            </a:r>
            <a:r>
              <a:rPr lang="en-US" dirty="0">
                <a:cs typeface="Calibri"/>
              </a:rPr>
              <a:t> </a:t>
            </a:r>
            <a:r>
              <a:rPr lang="en-US" dirty="0" err="1">
                <a:cs typeface="Calibri"/>
              </a:rPr>
              <a:t>hlubší</a:t>
            </a:r>
            <a:r>
              <a:rPr lang="en-US" dirty="0">
                <a:cs typeface="Calibri"/>
              </a:rPr>
              <a:t> </a:t>
            </a:r>
            <a:r>
              <a:rPr lang="en-US" dirty="0" err="1">
                <a:cs typeface="Calibri"/>
              </a:rPr>
              <a:t>dopad</a:t>
            </a:r>
            <a:r>
              <a:rPr lang="en-US" dirty="0">
                <a:cs typeface="Calibri"/>
              </a:rPr>
              <a:t>. Pak </a:t>
            </a:r>
            <a:r>
              <a:rPr lang="en-US" dirty="0" err="1">
                <a:cs typeface="Calibri"/>
              </a:rPr>
              <a:t>bych</a:t>
            </a:r>
            <a:r>
              <a:rPr lang="en-US" dirty="0">
                <a:cs typeface="Calibri"/>
              </a:rPr>
              <a:t> </a:t>
            </a:r>
            <a:r>
              <a:rPr lang="en-US" dirty="0" err="1">
                <a:cs typeface="Calibri"/>
              </a:rPr>
              <a:t>teprve</a:t>
            </a:r>
            <a:r>
              <a:rPr lang="en-US" dirty="0">
                <a:cs typeface="Calibri"/>
              </a:rPr>
              <a:t> </a:t>
            </a:r>
            <a:r>
              <a:rPr lang="en-US" dirty="0" err="1">
                <a:cs typeface="Calibri"/>
              </a:rPr>
              <a:t>uvedl</a:t>
            </a:r>
            <a:r>
              <a:rPr lang="en-US" dirty="0">
                <a:cs typeface="Calibri"/>
              </a:rPr>
              <a:t> </a:t>
            </a:r>
            <a:r>
              <a:rPr lang="en-US" dirty="0" err="1">
                <a:cs typeface="Calibri"/>
              </a:rPr>
              <a:t>otázku</a:t>
            </a:r>
            <a:r>
              <a:rPr lang="en-US" dirty="0">
                <a:cs typeface="Calibri"/>
              </a:rPr>
              <a:t> </a:t>
            </a:r>
            <a:r>
              <a:rPr lang="en-US" dirty="0" err="1">
                <a:cs typeface="Calibri"/>
              </a:rPr>
              <a:t>kompetencí</a:t>
            </a:r>
            <a:r>
              <a:rPr lang="en-US" dirty="0">
                <a:cs typeface="Calibri"/>
              </a:rPr>
              <a:t> a </a:t>
            </a:r>
            <a:r>
              <a:rPr lang="en-US" dirty="0" err="1">
                <a:cs typeface="Calibri"/>
              </a:rPr>
              <a:t>znalostí</a:t>
            </a:r>
            <a:r>
              <a:rPr lang="en-US" dirty="0">
                <a:cs typeface="Calibri"/>
              </a:rPr>
              <a:t>. I </a:t>
            </a:r>
            <a:r>
              <a:rPr lang="en-US" dirty="0" err="1">
                <a:cs typeface="Calibri"/>
              </a:rPr>
              <a:t>když</a:t>
            </a:r>
            <a:r>
              <a:rPr lang="en-US" dirty="0">
                <a:cs typeface="Calibri"/>
              </a:rPr>
              <a:t> </a:t>
            </a:r>
            <a:r>
              <a:rPr lang="en-US" dirty="0" err="1">
                <a:cs typeface="Calibri"/>
              </a:rPr>
              <a:t>nevím</a:t>
            </a:r>
            <a:r>
              <a:rPr lang="en-US" dirty="0">
                <a:cs typeface="Calibri"/>
              </a:rPr>
              <a:t>, , co </a:t>
            </a:r>
            <a:r>
              <a:rPr lang="en-US" dirty="0" err="1">
                <a:cs typeface="Calibri"/>
              </a:rPr>
              <a:t>jsou</a:t>
            </a:r>
            <a:r>
              <a:rPr lang="en-US" dirty="0">
                <a:cs typeface="Calibri"/>
              </a:rPr>
              <a:t> ty </a:t>
            </a:r>
            <a:r>
              <a:rPr lang="en-US" dirty="0" err="1">
                <a:cs typeface="Calibri"/>
              </a:rPr>
              <a:t>kompetence</a:t>
            </a:r>
            <a:r>
              <a:rPr lang="en-US" dirty="0">
                <a:cs typeface="Calibri"/>
              </a:rPr>
              <a:t>. </a:t>
            </a:r>
            <a:r>
              <a:rPr lang="en-US" dirty="0" err="1">
                <a:cs typeface="Calibri"/>
              </a:rPr>
              <a:t>Já</a:t>
            </a:r>
            <a:r>
              <a:rPr lang="en-US" dirty="0">
                <a:cs typeface="Calibri"/>
              </a:rPr>
              <a:t> </a:t>
            </a:r>
            <a:r>
              <a:rPr lang="en-US" dirty="0" err="1">
                <a:cs typeface="Calibri"/>
              </a:rPr>
              <a:t>bych</a:t>
            </a:r>
            <a:r>
              <a:rPr lang="en-US" dirty="0">
                <a:cs typeface="Calibri"/>
              </a:rPr>
              <a:t> </a:t>
            </a:r>
            <a:r>
              <a:rPr lang="en-US" dirty="0" err="1">
                <a:cs typeface="Calibri"/>
              </a:rPr>
              <a:t>řekl</a:t>
            </a:r>
            <a:r>
              <a:rPr lang="en-US" dirty="0">
                <a:cs typeface="Calibri"/>
              </a:rPr>
              <a:t> </a:t>
            </a:r>
            <a:r>
              <a:rPr lang="en-US" dirty="0" err="1">
                <a:cs typeface="Calibri"/>
              </a:rPr>
              <a:t>znalpsti</a:t>
            </a:r>
            <a:r>
              <a:rPr lang="en-US" dirty="0">
                <a:cs typeface="Calibri"/>
              </a:rPr>
              <a:t> a </a:t>
            </a:r>
            <a:r>
              <a:rPr lang="en-US" dirty="0" err="1">
                <a:cs typeface="Calibri"/>
              </a:rPr>
              <a:t>donednosti.A</a:t>
            </a:r>
            <a:r>
              <a:rPr lang="en-US" dirty="0">
                <a:cs typeface="Calibri"/>
              </a:rPr>
              <a:t> </a:t>
            </a:r>
            <a:r>
              <a:rPr lang="en-US" dirty="0" err="1">
                <a:cs typeface="Calibri"/>
              </a:rPr>
              <a:t>jako</a:t>
            </a:r>
            <a:r>
              <a:rPr lang="en-US" dirty="0">
                <a:cs typeface="Calibri"/>
              </a:rPr>
              <a:t> </a:t>
            </a:r>
            <a:r>
              <a:rPr lang="en-US" dirty="0" err="1">
                <a:cs typeface="Calibri"/>
              </a:rPr>
              <a:t>poslední</a:t>
            </a:r>
            <a:r>
              <a:rPr lang="en-US" dirty="0">
                <a:cs typeface="Calibri"/>
              </a:rPr>
              <a:t> bod </a:t>
            </a:r>
            <a:r>
              <a:rPr lang="en-US" dirty="0" err="1">
                <a:cs typeface="Calibri"/>
              </a:rPr>
              <a:t>bych</a:t>
            </a:r>
            <a:r>
              <a:rPr lang="en-US" dirty="0">
                <a:cs typeface="Calibri"/>
              </a:rPr>
              <a:t> </a:t>
            </a:r>
            <a:r>
              <a:rPr lang="en-US" dirty="0" err="1">
                <a:cs typeface="Calibri"/>
              </a:rPr>
              <a:t>uvedl</a:t>
            </a:r>
            <a:r>
              <a:rPr lang="en-US" dirty="0">
                <a:cs typeface="Calibri"/>
              </a:rPr>
              <a:t>  </a:t>
            </a:r>
            <a:r>
              <a:rPr lang="en-US" dirty="0" err="1">
                <a:cs typeface="Calibri"/>
              </a:rPr>
              <a:t>na</a:t>
            </a:r>
            <a:r>
              <a:rPr lang="en-US" dirty="0">
                <a:cs typeface="Calibri"/>
              </a:rPr>
              <a:t> </a:t>
            </a:r>
            <a:r>
              <a:rPr lang="en-US" dirty="0" err="1">
                <a:cs typeface="Calibri"/>
              </a:rPr>
              <a:t>základě</a:t>
            </a:r>
            <a:r>
              <a:rPr lang="en-US" dirty="0">
                <a:cs typeface="Calibri"/>
              </a:rPr>
              <a:t> </a:t>
            </a:r>
            <a:r>
              <a:rPr lang="en-US" dirty="0" err="1">
                <a:cs typeface="Calibri"/>
              </a:rPr>
              <a:t>získaných</a:t>
            </a:r>
            <a:r>
              <a:rPr lang="en-US" dirty="0">
                <a:cs typeface="Calibri"/>
              </a:rPr>
              <a:t>  a </a:t>
            </a:r>
            <a:r>
              <a:rPr lang="en-US" dirty="0" err="1">
                <a:cs typeface="Calibri"/>
              </a:rPr>
              <a:t>vyhodnoceých</a:t>
            </a:r>
            <a:r>
              <a:rPr lang="en-US" dirty="0">
                <a:cs typeface="Calibri"/>
              </a:rPr>
              <a:t> </a:t>
            </a:r>
            <a:r>
              <a:rPr lang="en-US" dirty="0" err="1">
                <a:cs typeface="Calibri"/>
              </a:rPr>
              <a:t>informací</a:t>
            </a:r>
            <a:r>
              <a:rPr lang="en-US" dirty="0">
                <a:cs typeface="Calibri"/>
              </a:rPr>
              <a:t> </a:t>
            </a:r>
            <a:r>
              <a:rPr lang="en-US" dirty="0" err="1">
                <a:cs typeface="Calibri"/>
              </a:rPr>
              <a:t>vytvořit</a:t>
            </a:r>
            <a:r>
              <a:rPr lang="en-US" dirty="0">
                <a:cs typeface="Calibri"/>
              </a:rPr>
              <a:t> </a:t>
            </a:r>
            <a:r>
              <a:rPr lang="en-US" dirty="0" err="1">
                <a:cs typeface="Calibri"/>
              </a:rPr>
              <a:t>pravidla</a:t>
            </a:r>
            <a:r>
              <a:rPr lang="en-US" dirty="0">
                <a:cs typeface="Calibri"/>
              </a:rPr>
              <a:t> pro </a:t>
            </a:r>
            <a:r>
              <a:rPr lang="en-US" dirty="0" err="1">
                <a:cs typeface="Calibri"/>
              </a:rPr>
              <a:t>realizaci</a:t>
            </a:r>
            <a:r>
              <a:rPr lang="en-US" dirty="0">
                <a:cs typeface="Calibri"/>
              </a:rPr>
              <a:t> </a:t>
            </a:r>
            <a:r>
              <a:rPr lang="en-US" dirty="0" err="1">
                <a:cs typeface="Calibri"/>
              </a:rPr>
              <a:t>efektivního</a:t>
            </a:r>
            <a:r>
              <a:rPr lang="en-US" dirty="0">
                <a:cs typeface="Calibri"/>
              </a:rPr>
              <a:t> , </a:t>
            </a:r>
            <a:r>
              <a:rPr lang="en-US" dirty="0" err="1">
                <a:cs typeface="Calibri"/>
              </a:rPr>
              <a:t>modifikovatelého</a:t>
            </a:r>
            <a:r>
              <a:rPr lang="en-US" dirty="0">
                <a:cs typeface="Calibri"/>
              </a:rPr>
              <a:t> a </a:t>
            </a:r>
            <a:r>
              <a:rPr lang="en-US" dirty="0" err="1">
                <a:cs typeface="Calibri"/>
              </a:rPr>
              <a:t>kompexního</a:t>
            </a:r>
            <a:r>
              <a:rPr lang="en-US" dirty="0">
                <a:cs typeface="Calibri"/>
              </a:rPr>
              <a:t> SC, </a:t>
            </a:r>
            <a:r>
              <a:rPr lang="en-US" dirty="0" err="1">
                <a:cs typeface="Calibri"/>
              </a:rPr>
              <a:t>splňujícího</a:t>
            </a:r>
            <a:r>
              <a:rPr lang="en-US" dirty="0">
                <a:cs typeface="Calibri"/>
              </a:rPr>
              <a:t> </a:t>
            </a:r>
            <a:r>
              <a:rPr lang="en-US" dirty="0" err="1">
                <a:cs typeface="Calibri"/>
              </a:rPr>
              <a:t>požadavky</a:t>
            </a:r>
            <a:r>
              <a:rPr lang="en-US" dirty="0">
                <a:cs typeface="Calibri"/>
              </a:rPr>
              <a:t> </a:t>
            </a:r>
            <a:r>
              <a:rPr lang="en-US" dirty="0" err="1">
                <a:cs typeface="Calibri"/>
              </a:rPr>
              <a:t>samospravy</a:t>
            </a:r>
            <a:r>
              <a:rPr lang="en-US" dirty="0">
                <a:cs typeface="Calibri"/>
              </a:rPr>
              <a:t>  a </a:t>
            </a:r>
            <a:r>
              <a:rPr lang="en-US" dirty="0" err="1">
                <a:cs typeface="Calibri"/>
              </a:rPr>
              <a:t>vyvarujícího</a:t>
            </a:r>
            <a:r>
              <a:rPr lang="en-US" dirty="0">
                <a:cs typeface="Calibri"/>
              </a:rPr>
              <a:t> se </a:t>
            </a:r>
            <a:r>
              <a:rPr lang="en-US" dirty="0" err="1">
                <a:cs typeface="Calibri"/>
              </a:rPr>
              <a:t>možným</a:t>
            </a:r>
            <a:r>
              <a:rPr lang="en-US" dirty="0">
                <a:cs typeface="Calibri"/>
              </a:rPr>
              <a:t> </a:t>
            </a:r>
            <a:r>
              <a:rPr lang="en-US" dirty="0" err="1">
                <a:cs typeface="Calibri"/>
              </a:rPr>
              <a:t>omezením</a:t>
            </a:r>
            <a:r>
              <a:rPr lang="en-US" dirty="0">
                <a:cs typeface="Calibri"/>
              </a:rPr>
              <a:t> </a:t>
            </a:r>
            <a:r>
              <a:rPr lang="en-US" dirty="0" err="1">
                <a:cs typeface="Calibri"/>
              </a:rPr>
              <a:t>nedostatkům</a:t>
            </a:r>
            <a:r>
              <a:rPr lang="en-US" dirty="0">
                <a:cs typeface="Calibri"/>
              </a:rPr>
              <a:t>.</a:t>
            </a:r>
            <a:endParaRPr lang="en-US"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E618A7-C748-4349-950A-123FE1108941}"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0502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err="1">
                <a:cs typeface="Calibri"/>
              </a:rPr>
              <a:t>Těch</a:t>
            </a:r>
            <a:r>
              <a:rPr lang="en-US" dirty="0">
                <a:cs typeface="Calibri"/>
              </a:rPr>
              <a:t> </a:t>
            </a:r>
            <a:r>
              <a:rPr lang="en-US" dirty="0" err="1">
                <a:cs typeface="Calibri"/>
              </a:rPr>
              <a:t>služeb</a:t>
            </a:r>
            <a:r>
              <a:rPr lang="en-US" dirty="0">
                <a:cs typeface="Calibri"/>
              </a:rPr>
              <a:t> </a:t>
            </a:r>
            <a:r>
              <a:rPr lang="en-US" dirty="0" err="1">
                <a:cs typeface="Calibri"/>
              </a:rPr>
              <a:t>je</a:t>
            </a:r>
            <a:r>
              <a:rPr lang="en-US" dirty="0">
                <a:cs typeface="Calibri"/>
              </a:rPr>
              <a:t> </a:t>
            </a:r>
            <a:r>
              <a:rPr lang="en-US" dirty="0" err="1">
                <a:cs typeface="Calibri"/>
              </a:rPr>
              <a:t>fůra</a:t>
            </a:r>
            <a:r>
              <a:rPr lang="en-US" dirty="0">
                <a:cs typeface="Calibri"/>
              </a:rPr>
              <a:t> , </a:t>
            </a:r>
            <a:r>
              <a:rPr lang="en-US" dirty="0" err="1">
                <a:cs typeface="Calibri"/>
              </a:rPr>
              <a:t>tak</a:t>
            </a:r>
            <a:r>
              <a:rPr lang="en-US" dirty="0">
                <a:cs typeface="Calibri"/>
              </a:rPr>
              <a:t> </a:t>
            </a:r>
            <a:r>
              <a:rPr lang="en-US" dirty="0" err="1">
                <a:cs typeface="Calibri"/>
              </a:rPr>
              <a:t>bych</a:t>
            </a:r>
            <a:r>
              <a:rPr lang="en-US" dirty="0">
                <a:cs typeface="Calibri"/>
              </a:rPr>
              <a:t> </a:t>
            </a:r>
            <a:r>
              <a:rPr lang="en-US" dirty="0" err="1">
                <a:cs typeface="Calibri"/>
              </a:rPr>
              <a:t>řekl</a:t>
            </a:r>
            <a:r>
              <a:rPr lang="en-US" dirty="0">
                <a:cs typeface="Calibri"/>
              </a:rPr>
              <a:t>, </a:t>
            </a:r>
            <a:r>
              <a:rPr lang="en-US" dirty="0" err="1">
                <a:cs typeface="Calibri"/>
              </a:rPr>
              <a:t>Např</a:t>
            </a:r>
            <a:r>
              <a:rPr lang="en-US" dirty="0">
                <a:cs typeface="Calibri"/>
              </a:rPr>
              <a:t>... </a:t>
            </a:r>
            <a:r>
              <a:rPr lang="en-US" dirty="0" err="1">
                <a:cs typeface="Calibri"/>
              </a:rPr>
              <a:t>Místo</a:t>
            </a:r>
            <a:r>
              <a:rPr lang="en-US" dirty="0">
                <a:cs typeface="Calibri"/>
              </a:rPr>
              <a:t> </a:t>
            </a:r>
            <a:r>
              <a:rPr lang="en-US" dirty="0" err="1">
                <a:cs typeface="Calibri"/>
              </a:rPr>
              <a:t>triviálního</a:t>
            </a:r>
            <a:r>
              <a:rPr lang="en-US" dirty="0">
                <a:cs typeface="Calibri"/>
              </a:rPr>
              <a:t> HW a SW </a:t>
            </a:r>
            <a:r>
              <a:rPr lang="en-US" dirty="0" err="1">
                <a:cs typeface="Calibri"/>
              </a:rPr>
              <a:t>bych</a:t>
            </a:r>
            <a:r>
              <a:rPr lang="en-US" dirty="0">
                <a:cs typeface="Calibri"/>
              </a:rPr>
              <a:t> </a:t>
            </a:r>
            <a:r>
              <a:rPr lang="en-US" dirty="0" err="1">
                <a:cs typeface="Calibri"/>
              </a:rPr>
              <a:t>uvedl</a:t>
            </a:r>
            <a:r>
              <a:rPr lang="en-US" dirty="0">
                <a:cs typeface="Calibri"/>
              </a:rPr>
              <a:t> </a:t>
            </a:r>
            <a:r>
              <a:rPr lang="en-US" dirty="0" err="1">
                <a:cs typeface="Calibri"/>
              </a:rPr>
              <a:t>otázky</a:t>
            </a:r>
            <a:r>
              <a:rPr lang="en-US" dirty="0">
                <a:cs typeface="Calibri"/>
              </a:rPr>
              <a:t> k </a:t>
            </a:r>
            <a:r>
              <a:rPr lang="en-US" dirty="0" err="1">
                <a:cs typeface="Calibri"/>
              </a:rPr>
              <a:t>řešení</a:t>
            </a:r>
            <a:r>
              <a:rPr lang="en-US" dirty="0">
                <a:cs typeface="Calibri"/>
              </a:rPr>
              <a:t>: </a:t>
            </a:r>
            <a:r>
              <a:rPr lang="en-US" dirty="0" err="1">
                <a:cs typeface="Calibri"/>
              </a:rPr>
              <a:t>jakou</a:t>
            </a:r>
            <a:r>
              <a:rPr lang="en-US" dirty="0">
                <a:cs typeface="Calibri"/>
              </a:rPr>
              <a:t> </a:t>
            </a:r>
            <a:r>
              <a:rPr lang="en-US" dirty="0" err="1">
                <a:cs typeface="Calibri"/>
              </a:rPr>
              <a:t>funkci</a:t>
            </a:r>
            <a:r>
              <a:rPr lang="en-US" dirty="0">
                <a:cs typeface="Calibri"/>
              </a:rPr>
              <a:t> </a:t>
            </a:r>
            <a:r>
              <a:rPr lang="en-US" dirty="0" err="1">
                <a:cs typeface="Calibri"/>
              </a:rPr>
              <a:t>plní</a:t>
            </a:r>
            <a:r>
              <a:rPr lang="en-US" dirty="0">
                <a:cs typeface="Calibri"/>
              </a:rPr>
              <a:t> ICT </a:t>
            </a:r>
            <a:r>
              <a:rPr lang="en-US" dirty="0" err="1">
                <a:cs typeface="Calibri"/>
              </a:rPr>
              <a:t>služby</a:t>
            </a:r>
            <a:r>
              <a:rPr lang="en-US" dirty="0">
                <a:cs typeface="Calibri"/>
              </a:rPr>
              <a:t> </a:t>
            </a:r>
            <a:r>
              <a:rPr lang="en-US" dirty="0" err="1">
                <a:cs typeface="Calibri"/>
              </a:rPr>
              <a:t>při</a:t>
            </a:r>
            <a:r>
              <a:rPr lang="en-US" dirty="0">
                <a:cs typeface="Calibri"/>
              </a:rPr>
              <a:t> </a:t>
            </a:r>
            <a:r>
              <a:rPr lang="en-US" dirty="0" err="1">
                <a:cs typeface="Calibri"/>
              </a:rPr>
              <a:t>realizaci</a:t>
            </a:r>
            <a:r>
              <a:rPr lang="en-US" dirty="0">
                <a:cs typeface="Calibri"/>
              </a:rPr>
              <a:t> SC </a:t>
            </a:r>
            <a:r>
              <a:rPr lang="en-US" dirty="0" err="1">
                <a:cs typeface="Calibri"/>
              </a:rPr>
              <a:t>služeb</a:t>
            </a:r>
            <a:r>
              <a:rPr lang="en-US" dirty="0">
                <a:cs typeface="Calibri"/>
              </a:rPr>
              <a:t>, </a:t>
            </a:r>
            <a:r>
              <a:rPr lang="en-US" dirty="0" err="1">
                <a:cs typeface="Calibri"/>
              </a:rPr>
              <a:t>jak</a:t>
            </a:r>
            <a:r>
              <a:rPr lang="en-US" dirty="0">
                <a:cs typeface="Calibri"/>
              </a:rPr>
              <a:t> </a:t>
            </a:r>
            <a:r>
              <a:rPr lang="en-US" dirty="0" err="1">
                <a:cs typeface="Calibri"/>
              </a:rPr>
              <a:t>jsou</a:t>
            </a:r>
            <a:r>
              <a:rPr lang="en-US" dirty="0">
                <a:cs typeface="Calibri"/>
              </a:rPr>
              <a:t> </a:t>
            </a:r>
            <a:r>
              <a:rPr lang="en-US" dirty="0" err="1">
                <a:cs typeface="Calibri"/>
              </a:rPr>
              <a:t>využívány</a:t>
            </a:r>
            <a:r>
              <a:rPr lang="en-US" dirty="0">
                <a:cs typeface="Calibri"/>
              </a:rPr>
              <a:t>  ICT </a:t>
            </a:r>
            <a:r>
              <a:rPr lang="en-US" dirty="0" err="1">
                <a:cs typeface="Calibri"/>
              </a:rPr>
              <a:t>komponenty</a:t>
            </a:r>
            <a:r>
              <a:rPr lang="en-US" dirty="0">
                <a:cs typeface="Calibri"/>
              </a:rPr>
              <a:t>, </a:t>
            </a:r>
            <a:r>
              <a:rPr lang="en-US" dirty="0" err="1">
                <a:cs typeface="Calibri"/>
              </a:rPr>
              <a:t>jaké</a:t>
            </a:r>
            <a:r>
              <a:rPr lang="en-US" dirty="0">
                <a:cs typeface="Calibri"/>
              </a:rPr>
              <a:t> </a:t>
            </a:r>
            <a:r>
              <a:rPr lang="en-US" dirty="0" err="1">
                <a:cs typeface="Calibri"/>
              </a:rPr>
              <a:t>jsou</a:t>
            </a:r>
            <a:r>
              <a:rPr lang="en-US" dirty="0">
                <a:cs typeface="Calibri"/>
              </a:rPr>
              <a:t> </a:t>
            </a:r>
            <a:r>
              <a:rPr lang="en-US" dirty="0" err="1">
                <a:cs typeface="Calibri"/>
              </a:rPr>
              <a:t>impomentační</a:t>
            </a:r>
            <a:r>
              <a:rPr lang="en-US" dirty="0">
                <a:cs typeface="Calibri"/>
              </a:rPr>
              <a:t> </a:t>
            </a:r>
            <a:r>
              <a:rPr lang="en-US" dirty="0" err="1">
                <a:cs typeface="Calibri"/>
              </a:rPr>
              <a:t>postupy</a:t>
            </a:r>
            <a:r>
              <a:rPr lang="en-US" dirty="0">
                <a:cs typeface="Calibri"/>
              </a:rPr>
              <a:t>, </a:t>
            </a:r>
            <a:r>
              <a:rPr lang="en-US" dirty="0" err="1">
                <a:cs typeface="Calibri"/>
              </a:rPr>
              <a:t>je</a:t>
            </a:r>
            <a:r>
              <a:rPr lang="en-US" dirty="0">
                <a:cs typeface="Calibri"/>
              </a:rPr>
              <a:t> </a:t>
            </a:r>
            <a:r>
              <a:rPr lang="en-US" dirty="0" err="1">
                <a:cs typeface="Calibri"/>
              </a:rPr>
              <a:t>jejich</a:t>
            </a:r>
            <a:r>
              <a:rPr lang="en-US" dirty="0">
                <a:cs typeface="Calibri"/>
              </a:rPr>
              <a:t> </a:t>
            </a:r>
            <a:r>
              <a:rPr lang="en-US" dirty="0" err="1">
                <a:cs typeface="Calibri"/>
              </a:rPr>
              <a:t>využití</a:t>
            </a:r>
            <a:r>
              <a:rPr lang="en-US" dirty="0">
                <a:cs typeface="Calibri"/>
              </a:rPr>
              <a:t> (</a:t>
            </a:r>
            <a:r>
              <a:rPr lang="en-US" dirty="0" err="1">
                <a:cs typeface="Calibri"/>
              </a:rPr>
              <a:t>nasazení</a:t>
            </a:r>
            <a:r>
              <a:rPr lang="en-US" dirty="0">
                <a:cs typeface="Calibri"/>
              </a:rPr>
              <a:t>) </a:t>
            </a:r>
            <a:r>
              <a:rPr lang="en-US" dirty="0" err="1">
                <a:cs typeface="Calibri"/>
              </a:rPr>
              <a:t>optimální</a:t>
            </a:r>
            <a:r>
              <a:rPr lang="en-US" dirty="0">
                <a:cs typeface="Calibri"/>
              </a:rPr>
              <a:t>, </a:t>
            </a:r>
            <a:r>
              <a:rPr lang="en-US" dirty="0" err="1">
                <a:cs typeface="Calibri"/>
              </a:rPr>
              <a:t>nedají</a:t>
            </a:r>
            <a:r>
              <a:rPr lang="en-US" dirty="0">
                <a:cs typeface="Calibri"/>
              </a:rPr>
              <a:t> se </a:t>
            </a:r>
            <a:r>
              <a:rPr lang="en-US" dirty="0" err="1">
                <a:cs typeface="Calibri"/>
              </a:rPr>
              <a:t>lépe</a:t>
            </a:r>
            <a:r>
              <a:rPr lang="en-US" dirty="0">
                <a:cs typeface="Calibri"/>
              </a:rPr>
              <a:t> </a:t>
            </a:r>
            <a:r>
              <a:rPr lang="en-US" dirty="0" err="1">
                <a:cs typeface="Calibri"/>
              </a:rPr>
              <a:t>využít</a:t>
            </a:r>
            <a:r>
              <a:rPr lang="en-US" dirty="0">
                <a:cs typeface="Calibri"/>
              </a:rPr>
              <a:t>, </a:t>
            </a:r>
            <a:r>
              <a:rPr lang="en-US" dirty="0" err="1">
                <a:cs typeface="Calibri"/>
              </a:rPr>
              <a:t>jaké</a:t>
            </a:r>
            <a:r>
              <a:rPr lang="en-US" dirty="0">
                <a:cs typeface="Calibri"/>
              </a:rPr>
              <a:t> </a:t>
            </a:r>
            <a:r>
              <a:rPr lang="en-US" dirty="0" err="1">
                <a:cs typeface="Calibri"/>
              </a:rPr>
              <a:t>již</a:t>
            </a:r>
            <a:r>
              <a:rPr lang="en-US" dirty="0">
                <a:cs typeface="Calibri"/>
              </a:rPr>
              <a:t> </a:t>
            </a:r>
            <a:r>
              <a:rPr lang="en-US" dirty="0" err="1">
                <a:cs typeface="Calibri"/>
              </a:rPr>
              <a:t>existující</a:t>
            </a:r>
            <a:r>
              <a:rPr lang="en-US" dirty="0">
                <a:cs typeface="Calibri"/>
              </a:rPr>
              <a:t> </a:t>
            </a:r>
            <a:r>
              <a:rPr lang="en-US" dirty="0" err="1">
                <a:cs typeface="Calibri"/>
              </a:rPr>
              <a:t>postupy</a:t>
            </a:r>
            <a:r>
              <a:rPr lang="en-US" dirty="0">
                <a:cs typeface="Calibri"/>
              </a:rPr>
              <a:t> by se </a:t>
            </a:r>
            <a:r>
              <a:rPr lang="en-US" dirty="0" err="1">
                <a:cs typeface="Calibri"/>
              </a:rPr>
              <a:t>daly</a:t>
            </a:r>
            <a:r>
              <a:rPr lang="en-US" dirty="0">
                <a:cs typeface="Calibri"/>
              </a:rPr>
              <a:t> </a:t>
            </a:r>
            <a:r>
              <a:rPr lang="en-US" dirty="0" err="1">
                <a:cs typeface="Calibri"/>
              </a:rPr>
              <a:t>využít</a:t>
            </a:r>
            <a:r>
              <a:rPr lang="en-US" dirty="0">
                <a:cs typeface="Calibri"/>
              </a:rPr>
              <a:t> </a:t>
            </a:r>
            <a:r>
              <a:rPr lang="en-US" dirty="0" err="1">
                <a:cs typeface="Calibri"/>
              </a:rPr>
              <a:t>přizískání</a:t>
            </a:r>
            <a:r>
              <a:rPr lang="en-US" dirty="0">
                <a:cs typeface="Calibri"/>
              </a:rPr>
              <a:t> </a:t>
            </a:r>
            <a:r>
              <a:rPr lang="en-US" dirty="0" err="1">
                <a:cs typeface="Calibri"/>
              </a:rPr>
              <a:t>odpovědí</a:t>
            </a:r>
            <a:r>
              <a:rPr lang="en-US" dirty="0">
                <a:cs typeface="Calibri"/>
              </a:rPr>
              <a:t> </a:t>
            </a:r>
            <a:r>
              <a:rPr lang="en-US" dirty="0" err="1">
                <a:cs typeface="Calibri"/>
              </a:rPr>
              <a:t>na</a:t>
            </a:r>
            <a:r>
              <a:rPr lang="en-US" dirty="0">
                <a:cs typeface="Calibri"/>
              </a:rPr>
              <a:t> </a:t>
            </a:r>
            <a:r>
              <a:rPr lang="en-US" dirty="0" err="1">
                <a:cs typeface="Calibri"/>
              </a:rPr>
              <a:t>tyto</a:t>
            </a:r>
            <a:r>
              <a:rPr lang="en-US" dirty="0">
                <a:cs typeface="Calibri"/>
              </a:rPr>
              <a:t> </a:t>
            </a:r>
            <a:r>
              <a:rPr lang="en-US" dirty="0" err="1">
                <a:cs typeface="Calibri"/>
              </a:rPr>
              <a:t>otázky</a:t>
            </a:r>
            <a:r>
              <a:rPr lang="en-US" dirty="0">
                <a:cs typeface="Calibri"/>
              </a:rPr>
              <a:t>?</a:t>
            </a:r>
            <a:endParaRPr lang="en-US"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E618A7-C748-4349-950A-123FE1108941}"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3181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5F18A74-3E96-43A7-9C2E-2FC3BE4B12B1}" type="slidenum">
              <a:rPr lang="en-US" smtClean="0"/>
              <a:t>18</a:t>
            </a:fld>
            <a:endParaRPr lang="en-US" dirty="0"/>
          </a:p>
        </p:txBody>
      </p:sp>
    </p:spTree>
    <p:extLst>
      <p:ext uri="{BB962C8B-B14F-4D97-AF65-F5344CB8AC3E}">
        <p14:creationId xmlns:p14="http://schemas.microsoft.com/office/powerpoint/2010/main" val="3686527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6B202DCA-650B-4074-8F22-B1121172F0F0}" type="slidenum">
              <a:rPr lang="en-US" smtClean="0"/>
              <a:t>19</a:t>
            </a:fld>
            <a:endParaRPr lang="en-US" dirty="0"/>
          </a:p>
        </p:txBody>
      </p:sp>
    </p:spTree>
    <p:extLst>
      <p:ext uri="{BB962C8B-B14F-4D97-AF65-F5344CB8AC3E}">
        <p14:creationId xmlns:p14="http://schemas.microsoft.com/office/powerpoint/2010/main" val="4283206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err="1">
                <a:cs typeface="Calibri"/>
              </a:rPr>
              <a:t>Můj</a:t>
            </a:r>
            <a:r>
              <a:rPr lang="en-US" dirty="0">
                <a:cs typeface="Calibri"/>
              </a:rPr>
              <a:t> </a:t>
            </a:r>
            <a:r>
              <a:rPr lang="en-US" dirty="0" err="1">
                <a:cs typeface="Calibri"/>
              </a:rPr>
              <a:t>první</a:t>
            </a:r>
            <a:r>
              <a:rPr lang="en-US" dirty="0">
                <a:cs typeface="Calibri"/>
              </a:rPr>
              <a:t> </a:t>
            </a:r>
            <a:r>
              <a:rPr lang="en-US" dirty="0" err="1">
                <a:cs typeface="Calibri"/>
              </a:rPr>
              <a:t>dotaz</a:t>
            </a:r>
            <a:r>
              <a:rPr lang="en-US" dirty="0">
                <a:cs typeface="Calibri"/>
              </a:rPr>
              <a:t> by </a:t>
            </a:r>
            <a:r>
              <a:rPr lang="en-US" dirty="0" err="1">
                <a:cs typeface="Calibri"/>
              </a:rPr>
              <a:t>byl</a:t>
            </a:r>
            <a:r>
              <a:rPr lang="en-US" dirty="0">
                <a:cs typeface="Calibri"/>
              </a:rPr>
              <a:t> – </a:t>
            </a:r>
            <a:r>
              <a:rPr lang="en-US" dirty="0" err="1">
                <a:cs typeface="Calibri"/>
              </a:rPr>
              <a:t>jak</a:t>
            </a:r>
            <a:r>
              <a:rPr lang="en-US" dirty="0">
                <a:cs typeface="Calibri"/>
              </a:rPr>
              <a:t>   se </a:t>
            </a:r>
            <a:r>
              <a:rPr lang="en-US" dirty="0" err="1">
                <a:cs typeface="Calibri"/>
              </a:rPr>
              <a:t>odvodilo</a:t>
            </a:r>
            <a:r>
              <a:rPr lang="en-US" dirty="0">
                <a:cs typeface="Calibri"/>
              </a:rPr>
              <a:t> </a:t>
            </a:r>
            <a:r>
              <a:rPr lang="en-US" dirty="0" err="1">
                <a:cs typeface="Calibri"/>
              </a:rPr>
              <a:t>těch</a:t>
            </a:r>
            <a:r>
              <a:rPr lang="en-US" dirty="0">
                <a:cs typeface="Calibri"/>
              </a:rPr>
              <a:t> 5 </a:t>
            </a:r>
            <a:r>
              <a:rPr lang="en-US" dirty="0" err="1">
                <a:cs typeface="Calibri"/>
              </a:rPr>
              <a:t>vrstev</a:t>
            </a:r>
            <a:r>
              <a:rPr lang="en-US" dirty="0">
                <a:cs typeface="Calibri"/>
              </a:rPr>
              <a:t> value a value proposition</a:t>
            </a:r>
            <a:endParaRPr lang="en-US"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E618A7-C748-4349-950A-123FE1108941}"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0471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E5C924-5E32-45B0-81C0-BB2ADB95E6D7}"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0501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err="1">
                <a:cs typeface="Calibri"/>
              </a:rPr>
              <a:t>Předpolkádám</a:t>
            </a:r>
            <a:r>
              <a:rPr lang="en-US" dirty="0">
                <a:cs typeface="Calibri"/>
              </a:rPr>
              <a:t>, </a:t>
            </a:r>
            <a:r>
              <a:rPr lang="en-US" dirty="0" err="1">
                <a:cs typeface="Calibri"/>
              </a:rPr>
              <a:t>že</a:t>
            </a:r>
            <a:r>
              <a:rPr lang="en-US" dirty="0">
                <a:cs typeface="Calibri"/>
              </a:rPr>
              <a:t> </a:t>
            </a:r>
            <a:r>
              <a:rPr lang="en-US" dirty="0" err="1">
                <a:cs typeface="Calibri"/>
              </a:rPr>
              <a:t>je</a:t>
            </a:r>
            <a:r>
              <a:rPr lang="en-US" dirty="0">
                <a:cs typeface="Calibri"/>
              </a:rPr>
              <a:t> </a:t>
            </a:r>
            <a:r>
              <a:rPr lang="en-US" dirty="0" err="1">
                <a:cs typeface="Calibri"/>
              </a:rPr>
              <a:t>nějaký</a:t>
            </a:r>
            <a:r>
              <a:rPr lang="en-US" dirty="0">
                <a:cs typeface="Calibri"/>
              </a:rPr>
              <a:t> </a:t>
            </a:r>
            <a:r>
              <a:rPr lang="en-US" dirty="0" err="1">
                <a:cs typeface="Calibri"/>
              </a:rPr>
              <a:t>oslí</a:t>
            </a:r>
            <a:r>
              <a:rPr lang="en-US" dirty="0">
                <a:cs typeface="Calibri"/>
              </a:rPr>
              <a:t> </a:t>
            </a:r>
            <a:r>
              <a:rPr lang="en-US" dirty="0" err="1">
                <a:cs typeface="Calibri"/>
              </a:rPr>
              <a:t>můstek</a:t>
            </a:r>
            <a:r>
              <a:rPr lang="en-US" dirty="0">
                <a:cs typeface="Calibri"/>
              </a:rPr>
              <a:t> s </a:t>
            </a:r>
            <a:r>
              <a:rPr lang="en-US" dirty="0" err="1">
                <a:cs typeface="Calibri"/>
              </a:rPr>
              <a:t>předchozím</a:t>
            </a:r>
            <a:r>
              <a:rPr lang="en-US" dirty="0">
                <a:cs typeface="Calibri"/>
              </a:rPr>
              <a:t> </a:t>
            </a:r>
            <a:r>
              <a:rPr lang="en-US" dirty="0" err="1">
                <a:cs typeface="Calibri"/>
              </a:rPr>
              <a:t>slajdem</a:t>
            </a:r>
            <a:r>
              <a:rPr lang="en-US" dirty="0">
                <a:cs typeface="Calibri"/>
              </a:rPr>
              <a:t>.</a:t>
            </a:r>
            <a:endParaRPr lang="en-US"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E618A7-C748-4349-950A-123FE1108941}"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6875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8AE618A7-C748-4349-950A-123FE1108941}" type="slidenum">
              <a:rPr lang="en-US" smtClean="0"/>
              <a:t>22</a:t>
            </a:fld>
            <a:endParaRPr lang="en-US" dirty="0"/>
          </a:p>
        </p:txBody>
      </p:sp>
    </p:spTree>
    <p:extLst>
      <p:ext uri="{BB962C8B-B14F-4D97-AF65-F5344CB8AC3E}">
        <p14:creationId xmlns:p14="http://schemas.microsoft.com/office/powerpoint/2010/main" val="3925512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6B202DCA-650B-4074-8F22-B1121172F0F0}" type="slidenum">
              <a:rPr lang="en-US" smtClean="0"/>
              <a:t>23</a:t>
            </a:fld>
            <a:endParaRPr lang="en-US" dirty="0"/>
          </a:p>
        </p:txBody>
      </p:sp>
    </p:spTree>
    <p:extLst>
      <p:ext uri="{BB962C8B-B14F-4D97-AF65-F5344CB8AC3E}">
        <p14:creationId xmlns:p14="http://schemas.microsoft.com/office/powerpoint/2010/main" val="1556500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70B160DE-267B-473C-9C85-B33A1F688079}" type="slidenum">
              <a:rPr lang="en-US" smtClean="0"/>
              <a:t>24</a:t>
            </a:fld>
            <a:endParaRPr lang="en-US" dirty="0"/>
          </a:p>
        </p:txBody>
      </p:sp>
    </p:spTree>
    <p:extLst>
      <p:ext uri="{BB962C8B-B14F-4D97-AF65-F5344CB8AC3E}">
        <p14:creationId xmlns:p14="http://schemas.microsoft.com/office/powerpoint/2010/main" val="2280324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E5C924-5E32-45B0-81C0-BB2ADB95E6D7}"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7953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E5C924-5E32-45B0-81C0-BB2ADB95E6D7}"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7835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05BF67-7CCE-462E-AE2B-916BBA173B43}"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6904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05BF67-7CCE-462E-AE2B-916BBA173B43}"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5442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05BF67-7CCE-462E-AE2B-916BBA173B43}"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6510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05BF67-7CCE-462E-AE2B-916BBA173B43}"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1122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05BF67-7CCE-462E-AE2B-916BBA173B43}"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02017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emf"/><Relationship Id="rId1" Type="http://schemas.openxmlformats.org/officeDocument/2006/relationships/slideMaster" Target="../slideMasters/slideMaster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6.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6.sv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6.sv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6.sv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6.sv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6.sv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6.sv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6.sv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6.sv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6.sv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6.sv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2.xml"/><Relationship Id="rId4" Type="http://schemas.openxmlformats.org/officeDocument/2006/relationships/image" Target="../media/image2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2.xml"/><Relationship Id="rId4"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3" name="Picture 7" descr="OPVK_MU_vlevo_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7034" y="5064126"/>
            <a:ext cx="5757333"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1" y="117476"/>
            <a:ext cx="195580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ovéPole 4"/>
          <p:cNvSpPr txBox="1"/>
          <p:nvPr/>
        </p:nvSpPr>
        <p:spPr>
          <a:xfrm>
            <a:off x="3357034" y="255588"/>
            <a:ext cx="7584017" cy="369332"/>
          </a:xfrm>
          <a:prstGeom prst="rect">
            <a:avLst/>
          </a:prstGeom>
          <a:solidFill>
            <a:srgbClr val="FF9900"/>
          </a:solidFill>
        </p:spPr>
        <p:txBody>
          <a:bodyPr>
            <a:spAutoFit/>
          </a:bodyPr>
          <a:lstStyle/>
          <a:p>
            <a:pPr eaLnBrk="1" hangingPunct="1">
              <a:defRPr/>
            </a:pPr>
            <a:r>
              <a:rPr lang="cs-CZ" sz="1800" dirty="0" err="1">
                <a:ln w="0"/>
                <a:effectLst>
                  <a:outerShdw blurRad="38100" dist="19050" dir="2700000" algn="tl" rotWithShape="0">
                    <a:schemeClr val="dk1">
                      <a:alpha val="40000"/>
                    </a:schemeClr>
                  </a:outerShdw>
                </a:effectLst>
              </a:rPr>
              <a:t>Service</a:t>
            </a:r>
            <a:r>
              <a:rPr lang="cs-CZ" sz="1800" dirty="0">
                <a:ln w="0"/>
                <a:effectLst>
                  <a:outerShdw blurRad="38100" dist="19050" dir="2700000" algn="tl" rotWithShape="0">
                    <a:schemeClr val="dk1">
                      <a:alpha val="40000"/>
                    </a:schemeClr>
                  </a:outerShdw>
                </a:effectLst>
              </a:rPr>
              <a:t> Science, Management and </a:t>
            </a:r>
            <a:r>
              <a:rPr lang="cs-CZ" sz="1800" dirty="0" err="1">
                <a:ln w="0"/>
                <a:effectLst>
                  <a:outerShdw blurRad="38100" dist="19050" dir="2700000" algn="tl" rotWithShape="0">
                    <a:schemeClr val="dk1">
                      <a:alpha val="40000"/>
                    </a:schemeClr>
                  </a:outerShdw>
                </a:effectLst>
              </a:rPr>
              <a:t>Egineering</a:t>
            </a:r>
            <a:endParaRPr lang="cs-CZ" sz="1800" dirty="0">
              <a:ln w="0"/>
              <a:effectLst>
                <a:outerShdw blurRad="38100" dist="19050" dir="2700000" algn="tl" rotWithShape="0">
                  <a:schemeClr val="dk1">
                    <a:alpha val="40000"/>
                  </a:schemeClr>
                </a:outerShdw>
              </a:effectLst>
            </a:endParaRPr>
          </a:p>
        </p:txBody>
      </p:sp>
      <p:sp>
        <p:nvSpPr>
          <p:cNvPr id="222212" name="Rectangle 4"/>
          <p:cNvSpPr>
            <a:spLocks noGrp="1" noChangeArrowheads="1"/>
          </p:cNvSpPr>
          <p:nvPr>
            <p:ph type="ctrTitle"/>
          </p:nvPr>
        </p:nvSpPr>
        <p:spPr>
          <a:xfrm>
            <a:off x="738554" y="2728913"/>
            <a:ext cx="10202497" cy="2157412"/>
          </a:xfrm>
        </p:spPr>
        <p:txBody>
          <a:bodyPr tIns="0" bIns="0" anchor="ctr"/>
          <a:lstStyle>
            <a:lvl1pPr>
              <a:defRPr sz="3200">
                <a:solidFill>
                  <a:srgbClr val="FF9900"/>
                </a:solidFill>
              </a:defRPr>
            </a:lvl1pPr>
          </a:lstStyle>
          <a:p>
            <a:r>
              <a:rPr lang="cs-CZ"/>
              <a:t>Kliknutím lze upravit styl.</a:t>
            </a:r>
          </a:p>
        </p:txBody>
      </p:sp>
      <p:sp>
        <p:nvSpPr>
          <p:cNvPr id="6" name="Rectangle 5"/>
          <p:cNvSpPr>
            <a:spLocks noGrp="1" noChangeArrowheads="1"/>
          </p:cNvSpPr>
          <p:nvPr>
            <p:ph type="ftr" sz="quarter" idx="10"/>
          </p:nvPr>
        </p:nvSpPr>
        <p:spPr/>
        <p:txBody>
          <a:bodyPr/>
          <a:lstStyle>
            <a:lvl1pPr>
              <a:defRPr/>
            </a:lvl1pPr>
          </a:lstStyle>
          <a:p>
            <a:pPr>
              <a:defRPr/>
            </a:pPr>
            <a:r>
              <a:rPr lang="cs-CZ"/>
              <a:t>Název prezentace v zápatí</a:t>
            </a:r>
          </a:p>
        </p:txBody>
      </p:sp>
      <p:sp>
        <p:nvSpPr>
          <p:cNvPr id="7" name="Rectangle 6"/>
          <p:cNvSpPr>
            <a:spLocks noGrp="1" noChangeArrowheads="1"/>
          </p:cNvSpPr>
          <p:nvPr>
            <p:ph type="sldNum" sz="quarter" idx="11"/>
          </p:nvPr>
        </p:nvSpPr>
        <p:spPr/>
        <p:txBody>
          <a:bodyPr/>
          <a:lstStyle>
            <a:lvl1pPr>
              <a:defRPr smtClean="0"/>
            </a:lvl1pPr>
          </a:lstStyle>
          <a:p>
            <a:pPr>
              <a:defRPr/>
            </a:pPr>
            <a:fld id="{DFB5038F-8625-4142-A340-C3730808802C}" type="slidenum">
              <a:rPr lang="cs-CZ" altLang="cs-CZ"/>
              <a:pPr>
                <a:defRPr/>
              </a:pPr>
              <a:t>‹#›</a:t>
            </a:fld>
            <a:endParaRPr lang="cs-CZ" altLang="cs-CZ"/>
          </a:p>
        </p:txBody>
      </p:sp>
    </p:spTree>
    <p:extLst>
      <p:ext uri="{BB962C8B-B14F-4D97-AF65-F5344CB8AC3E}">
        <p14:creationId xmlns:p14="http://schemas.microsoft.com/office/powerpoint/2010/main" val="741919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7"/>
          <p:cNvSpPr>
            <a:spLocks noGrp="1" noChangeArrowheads="1"/>
          </p:cNvSpPr>
          <p:nvPr>
            <p:ph type="sldNum" sz="quarter" idx="11"/>
          </p:nvPr>
        </p:nvSpPr>
        <p:spPr>
          <a:ln/>
        </p:spPr>
        <p:txBody>
          <a:bodyPr/>
          <a:lstStyle>
            <a:lvl1pPr>
              <a:defRPr/>
            </a:lvl1pPr>
          </a:lstStyle>
          <a:p>
            <a:pPr>
              <a:defRPr/>
            </a:pPr>
            <a:fld id="{51AC0B68-1BAB-402A-B180-5E023D61B080}" type="slidenum">
              <a:rPr lang="cs-CZ" altLang="cs-CZ"/>
              <a:pPr>
                <a:defRPr/>
              </a:pPr>
              <a:t>‹#›</a:t>
            </a:fld>
            <a:endParaRPr lang="cs-CZ" altLang="cs-CZ"/>
          </a:p>
        </p:txBody>
      </p:sp>
    </p:spTree>
    <p:extLst>
      <p:ext uri="{BB962C8B-B14F-4D97-AF65-F5344CB8AC3E}">
        <p14:creationId xmlns:p14="http://schemas.microsoft.com/office/powerpoint/2010/main" val="169604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9196917" y="1125539"/>
            <a:ext cx="2743200" cy="2676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960967" y="1125539"/>
            <a:ext cx="8032751" cy="2676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7"/>
          <p:cNvSpPr>
            <a:spLocks noGrp="1" noChangeArrowheads="1"/>
          </p:cNvSpPr>
          <p:nvPr>
            <p:ph type="sldNum" sz="quarter" idx="11"/>
          </p:nvPr>
        </p:nvSpPr>
        <p:spPr>
          <a:ln/>
        </p:spPr>
        <p:txBody>
          <a:bodyPr/>
          <a:lstStyle>
            <a:lvl1pPr>
              <a:defRPr/>
            </a:lvl1pPr>
          </a:lstStyle>
          <a:p>
            <a:pPr>
              <a:defRPr/>
            </a:pPr>
            <a:fld id="{CF6DD7AB-0A72-4E0F-A7C4-436D8C6202C0}" type="slidenum">
              <a:rPr lang="cs-CZ" altLang="cs-CZ"/>
              <a:pPr>
                <a:defRPr/>
              </a:pPr>
              <a:t>‹#›</a:t>
            </a:fld>
            <a:endParaRPr lang="cs-CZ" altLang="cs-CZ"/>
          </a:p>
        </p:txBody>
      </p:sp>
    </p:spTree>
    <p:extLst>
      <p:ext uri="{BB962C8B-B14F-4D97-AF65-F5344CB8AC3E}">
        <p14:creationId xmlns:p14="http://schemas.microsoft.com/office/powerpoint/2010/main" val="3553371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6"/>
            <a:ext cx="10363200" cy="1470025"/>
          </a:xfrm>
          <a:prstGeom prst="rect">
            <a:avLst/>
          </a:prstGeom>
        </p:spPr>
        <p:txBody>
          <a:bodyPr/>
          <a:lstStyle/>
          <a:p>
            <a:r>
              <a:rPr lang="cs-CZ"/>
              <a:t>Kliknutím lze upravit styl.</a:t>
            </a:r>
            <a:endParaRPr lang="cs-CZ" dirty="0"/>
          </a:p>
        </p:txBody>
      </p:sp>
      <p:sp>
        <p:nvSpPr>
          <p:cNvPr id="3" name="Podnadpis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Kliknutím lze upravit styl předlohy.</a:t>
            </a:r>
          </a:p>
        </p:txBody>
      </p:sp>
      <p:sp>
        <p:nvSpPr>
          <p:cNvPr id="4"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7"/>
          <p:cNvSpPr>
            <a:spLocks noGrp="1" noChangeArrowheads="1"/>
          </p:cNvSpPr>
          <p:nvPr>
            <p:ph type="sldNum" sz="quarter" idx="11"/>
          </p:nvPr>
        </p:nvSpPr>
        <p:spPr>
          <a:ln/>
        </p:spPr>
        <p:txBody>
          <a:bodyPr/>
          <a:lstStyle>
            <a:lvl1pPr>
              <a:defRPr/>
            </a:lvl1pPr>
          </a:lstStyle>
          <a:p>
            <a:pPr>
              <a:defRPr/>
            </a:pPr>
            <a:fld id="{EA7FF3CA-F8C7-49DB-A71D-7020D87E36A1}" type="slidenum">
              <a:rPr lang="cs-CZ" altLang="cs-CZ"/>
              <a:pPr>
                <a:defRPr/>
              </a:pPr>
              <a:t>‹#›</a:t>
            </a:fld>
            <a:endParaRPr lang="cs-CZ" altLang="cs-CZ"/>
          </a:p>
        </p:txBody>
      </p:sp>
    </p:spTree>
    <p:extLst>
      <p:ext uri="{BB962C8B-B14F-4D97-AF65-F5344CB8AC3E}">
        <p14:creationId xmlns:p14="http://schemas.microsoft.com/office/powerpoint/2010/main" val="146758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pPr>
              <a:defRPr/>
            </a:pPr>
            <a:r>
              <a:rPr lang="cs-CZ"/>
              <a:t>Název prezentace v zápatí</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pPr>
              <a:defRPr/>
            </a:pPr>
            <a:fld id="{DC8A7E07-1017-496A-BAA2-2F4D8AC5CEC9}" type="slidenum">
              <a:rPr lang="cs-CZ" altLang="cs-CZ" smtClean="0"/>
              <a:pPr>
                <a:defRPr/>
              </a:pPr>
              <a:t>‹#›</a:t>
            </a:fld>
            <a:endParaRPr lang="cs-CZ" altLang="cs-CZ"/>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3" y="2900365"/>
            <a:ext cx="11361600" cy="1171580"/>
          </a:xfrm>
        </p:spPr>
        <p:txBody>
          <a:bodyPr anchor="t"/>
          <a:lstStyle>
            <a:lvl1pPr algn="l">
              <a:lnSpc>
                <a:spcPts val="4400"/>
              </a:lnSpc>
              <a:defRPr sz="4400">
                <a:latin typeface="+mj-lt"/>
              </a:defRPr>
            </a:lvl1pPr>
          </a:lstStyle>
          <a:p>
            <a:r>
              <a:rPr lang="cs-CZ" noProof="0"/>
              <a:t>Kliknutím lze upravit styl.</a:t>
            </a:r>
            <a:endParaRPr lang="cs-CZ" noProof="0" dirty="0"/>
          </a:p>
        </p:txBody>
      </p:sp>
      <p:sp>
        <p:nvSpPr>
          <p:cNvPr id="8" name="Podnadpis 2"/>
          <p:cNvSpPr>
            <a:spLocks noGrp="1"/>
          </p:cNvSpPr>
          <p:nvPr>
            <p:ph type="subTitle" idx="1" hasCustomPrompt="1"/>
          </p:nvPr>
        </p:nvSpPr>
        <p:spPr>
          <a:xfrm>
            <a:off x="398503" y="4116412"/>
            <a:ext cx="11361600" cy="698497"/>
          </a:xfrm>
        </p:spPr>
        <p:txBody>
          <a:bodyPr anchor="t"/>
          <a:lstStyle>
            <a:lvl1pPr marL="0" indent="0" algn="l">
              <a:buNone/>
              <a:defRPr lang="cs-CZ" sz="2400" b="0" dirty="0">
                <a:solidFill>
                  <a:srgbClr val="0000DC"/>
                </a:solidFill>
                <a:latin typeface="Arial" panose="020B0604020202020204" pitchFamily="34" charset="0"/>
                <a:ea typeface="+mj-ea"/>
                <a:cs typeface="+mj-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4006" y="414001"/>
            <a:ext cx="1546943" cy="1060263"/>
          </a:xfrm>
          <a:prstGeom prst="rect">
            <a:avLst/>
          </a:prstGeom>
        </p:spPr>
      </p:pic>
      <p:pic>
        <p:nvPicPr>
          <p:cNvPr id="5" name="Grafický objekt 4">
            <a:extLst>
              <a:ext uri="{FF2B5EF4-FFF2-40B4-BE49-F238E27FC236}">
                <a16:creationId xmlns:a16="http://schemas.microsoft.com/office/drawing/2014/main" id="{B33A5A13-C6F6-48B4-A116-EE692018C6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67260" y="375390"/>
            <a:ext cx="2562397" cy="1098874"/>
          </a:xfrm>
          <a:prstGeom prst="rect">
            <a:avLst/>
          </a:prstGeom>
        </p:spPr>
      </p:pic>
      <p:pic>
        <p:nvPicPr>
          <p:cNvPr id="10" name="Grafický objekt 9">
            <a:extLst>
              <a:ext uri="{FF2B5EF4-FFF2-40B4-BE49-F238E27FC236}">
                <a16:creationId xmlns:a16="http://schemas.microsoft.com/office/drawing/2014/main" id="{D5E809E0-D44F-4CF9-A288-9179D34024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03621" y="246383"/>
            <a:ext cx="4591939" cy="2518160"/>
          </a:xfrm>
          <a:prstGeom prst="rect">
            <a:avLst/>
          </a:prstGeom>
        </p:spPr>
      </p:pic>
      <p:pic>
        <p:nvPicPr>
          <p:cNvPr id="11" name="Grafický objekt 10">
            <a:extLst>
              <a:ext uri="{FF2B5EF4-FFF2-40B4-BE49-F238E27FC236}">
                <a16:creationId xmlns:a16="http://schemas.microsoft.com/office/drawing/2014/main" id="{DF16F6E5-FBBD-4092-BE88-5186656B4DE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62366" y="5040323"/>
            <a:ext cx="5529641" cy="1575366"/>
          </a:xfrm>
          <a:prstGeom prst="rect">
            <a:avLst/>
          </a:prstGeom>
        </p:spPr>
      </p:pic>
    </p:spTree>
    <p:extLst>
      <p:ext uri="{BB962C8B-B14F-4D97-AF65-F5344CB8AC3E}">
        <p14:creationId xmlns:p14="http://schemas.microsoft.com/office/powerpoint/2010/main" val="4164325619"/>
      </p:ext>
    </p:extLst>
  </p:cSld>
  <p:clrMapOvr>
    <a:masterClrMapping/>
  </p:clrMapOvr>
  <p:hf hdr="0" dt="0"/>
  <p:extLst>
    <p:ext uri="{DCECCB84-F9BA-43D5-87BE-67443E8EF086}">
      <p15:sldGuideLst xmlns:p15="http://schemas.microsoft.com/office/powerpoint/2012/main">
        <p15:guide id="1" orient="horz" pos="2432">
          <p15:clr>
            <a:srgbClr val="FBAE40"/>
          </p15:clr>
        </p15:guide>
        <p15:guide id="2" pos="23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Úvodní snímek + obrázek">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pPr>
              <a:defRPr/>
            </a:pPr>
            <a:fld id="{DC8A7E07-1017-496A-BAA2-2F4D8AC5CEC9}" type="slidenum">
              <a:rPr lang="cs-CZ" altLang="cs-CZ" smtClean="0"/>
              <a:pPr>
                <a:defRPr/>
              </a:pPr>
              <a:t>‹#›</a:t>
            </a:fld>
            <a:endParaRPr lang="cs-CZ" altLang="cs-CZ"/>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7" y="2900365"/>
            <a:ext cx="5246519" cy="1171580"/>
          </a:xfrm>
        </p:spPr>
        <p:txBody>
          <a:bodyPr anchor="t"/>
          <a:lstStyle>
            <a:lvl1pPr algn="l">
              <a:lnSpc>
                <a:spcPts val="4400"/>
              </a:lnSpc>
              <a:defRPr sz="4400">
                <a:solidFill>
                  <a:srgbClr val="0000DC"/>
                </a:solidFill>
                <a:latin typeface="+mj-lt"/>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7" y="4116412"/>
            <a:ext cx="5246519" cy="698497"/>
          </a:xfrm>
        </p:spPr>
        <p:txBody>
          <a:bodyPr anchor="t"/>
          <a:lstStyle>
            <a:lvl1pPr marL="0" indent="0" algn="l">
              <a:buNone/>
              <a:defRPr lang="cs-CZ" sz="2400" b="0" dirty="0">
                <a:solidFill>
                  <a:srgbClr val="0000DC"/>
                </a:solidFill>
                <a:latin typeface="Arial" panose="020B0604020202020204" pitchFamily="34" charset="0"/>
                <a:ea typeface="+mj-ea"/>
                <a:cs typeface="+mj-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4"/>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3" y="6228000"/>
            <a:ext cx="4925020" cy="252000"/>
          </a:xfrm>
          <a:prstGeom prst="rect">
            <a:avLst/>
          </a:prstGeom>
        </p:spPr>
        <p:txBody>
          <a:bodyPr/>
          <a:lstStyle>
            <a:lvl1pPr>
              <a:defRPr sz="1200">
                <a:solidFill>
                  <a:schemeClr val="tx2"/>
                </a:solidFill>
                <a:latin typeface="Arial" panose="020B0604020202020204" pitchFamily="34" charset="0"/>
              </a:defRPr>
            </a:lvl1pPr>
          </a:lstStyle>
          <a:p>
            <a:pPr>
              <a:defRPr/>
            </a:pPr>
            <a:r>
              <a:rPr lang="cs-CZ"/>
              <a:t>Název prezentace v zápatí</a:t>
            </a:r>
          </a:p>
        </p:txBody>
      </p:sp>
      <p:pic>
        <p:nvPicPr>
          <p:cNvPr id="10" name="Obrázek 8">
            <a:extLst>
              <a:ext uri="{FF2B5EF4-FFF2-40B4-BE49-F238E27FC236}">
                <a16:creationId xmlns:a16="http://schemas.microsoft.com/office/drawing/2014/main" id="{E1E65E38-2809-384F-AC14-A74E0E860E1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4006" y="414001"/>
            <a:ext cx="1546943" cy="1060263"/>
          </a:xfrm>
          <a:prstGeom prst="rect">
            <a:avLst/>
          </a:prstGeom>
        </p:spPr>
      </p:pic>
      <p:pic>
        <p:nvPicPr>
          <p:cNvPr id="8" name="Grafický objekt 7">
            <a:extLst>
              <a:ext uri="{FF2B5EF4-FFF2-40B4-BE49-F238E27FC236}">
                <a16:creationId xmlns:a16="http://schemas.microsoft.com/office/drawing/2014/main" id="{91D83EEE-F2AC-4E03-9B8A-0760678468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4892" y="375389"/>
            <a:ext cx="2562397" cy="1098874"/>
          </a:xfrm>
          <a:prstGeom prst="rect">
            <a:avLst/>
          </a:prstGeom>
        </p:spPr>
      </p:pic>
    </p:spTree>
    <p:extLst>
      <p:ext uri="{BB962C8B-B14F-4D97-AF65-F5344CB8AC3E}">
        <p14:creationId xmlns:p14="http://schemas.microsoft.com/office/powerpoint/2010/main" val="2298503019"/>
      </p:ext>
    </p:extLst>
  </p:cSld>
  <p:clrMapOvr>
    <a:masterClrMapping/>
  </p:clrMapOvr>
  <p:hf hdr="0" dt="0"/>
  <p:extLst>
    <p:ext uri="{DCECCB84-F9BA-43D5-87BE-67443E8EF086}">
      <p15:sldGuideLst xmlns:p15="http://schemas.microsoft.com/office/powerpoint/2012/main">
        <p15:guide id="1" orient="horz" pos="2432">
          <p15:clr>
            <a:srgbClr val="FBAE40"/>
          </p15:clr>
        </p15:guide>
        <p15:guide id="2" pos="23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Úvodní snímek - na půl">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pPr>
              <a:defRPr/>
            </a:pPr>
            <a:fld id="{DC8A7E07-1017-496A-BAA2-2F4D8AC5CEC9}" type="slidenum">
              <a:rPr lang="cs-CZ" altLang="cs-CZ" smtClean="0"/>
              <a:pPr>
                <a:defRPr/>
              </a:pPr>
              <a:t>‹#›</a:t>
            </a:fld>
            <a:endParaRPr lang="cs-CZ" altLang="cs-CZ"/>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7" y="2900365"/>
            <a:ext cx="5246519"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7" y="4116412"/>
            <a:ext cx="5246519" cy="698497"/>
          </a:xfrm>
        </p:spPr>
        <p:txBody>
          <a:bodyPr anchor="t"/>
          <a:lstStyle>
            <a:lvl1pPr marL="0" indent="0" algn="l">
              <a:buNone/>
              <a:defRPr lang="cs-CZ" sz="2400" b="0" dirty="0">
                <a:solidFill>
                  <a:srgbClr val="0000DC"/>
                </a:solidFill>
                <a:latin typeface="Arial" panose="020B0604020202020204" pitchFamily="34" charset="0"/>
                <a:ea typeface="+mj-ea"/>
                <a:cs typeface="+mj-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lvl="0"/>
            <a:r>
              <a:rPr lang="cs-CZ" noProof="0" dirty="0"/>
              <a:t>Kliknutím vložíte podnadpis</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3" y="6228000"/>
            <a:ext cx="4925020" cy="252000"/>
          </a:xfrm>
          <a:prstGeom prst="rect">
            <a:avLst/>
          </a:prstGeom>
        </p:spPr>
        <p:txBody>
          <a:bodyPr/>
          <a:lstStyle>
            <a:lvl1pPr>
              <a:defRPr sz="1200">
                <a:solidFill>
                  <a:schemeClr val="tx2"/>
                </a:solidFill>
                <a:latin typeface="Arial" panose="020B0604020202020204" pitchFamily="34" charset="0"/>
              </a:defRPr>
            </a:lvl1pPr>
          </a:lstStyle>
          <a:p>
            <a:pPr>
              <a:defRPr/>
            </a:pPr>
            <a:r>
              <a:rPr lang="cs-CZ"/>
              <a:t>Název prezentace v zápatí</a:t>
            </a:r>
          </a:p>
        </p:txBody>
      </p:sp>
      <p:pic>
        <p:nvPicPr>
          <p:cNvPr id="10" name="Obrázek 8">
            <a:extLst>
              <a:ext uri="{FF2B5EF4-FFF2-40B4-BE49-F238E27FC236}">
                <a16:creationId xmlns:a16="http://schemas.microsoft.com/office/drawing/2014/main" id="{E1E65E38-2809-384F-AC14-A74E0E860E1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4006" y="414001"/>
            <a:ext cx="1546943" cy="1060263"/>
          </a:xfrm>
          <a:prstGeom prst="rect">
            <a:avLst/>
          </a:prstGeom>
        </p:spPr>
      </p:pic>
      <p:pic>
        <p:nvPicPr>
          <p:cNvPr id="8" name="Grafický objekt 7">
            <a:extLst>
              <a:ext uri="{FF2B5EF4-FFF2-40B4-BE49-F238E27FC236}">
                <a16:creationId xmlns:a16="http://schemas.microsoft.com/office/drawing/2014/main" id="{91D83EEE-F2AC-4E03-9B8A-0760678468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4892" y="375389"/>
            <a:ext cx="2562397" cy="1098874"/>
          </a:xfrm>
          <a:prstGeom prst="rect">
            <a:avLst/>
          </a:prstGeom>
        </p:spPr>
      </p:pic>
      <p:pic>
        <p:nvPicPr>
          <p:cNvPr id="3" name="Grafický objekt 2">
            <a:extLst>
              <a:ext uri="{FF2B5EF4-FFF2-40B4-BE49-F238E27FC236}">
                <a16:creationId xmlns:a16="http://schemas.microsoft.com/office/drawing/2014/main" id="{CDA44F62-FB10-43BA-9482-76972C967DE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62360" y="251836"/>
            <a:ext cx="5529640" cy="6354328"/>
          </a:xfrm>
          <a:prstGeom prst="rect">
            <a:avLst/>
          </a:prstGeom>
        </p:spPr>
      </p:pic>
    </p:spTree>
    <p:extLst>
      <p:ext uri="{BB962C8B-B14F-4D97-AF65-F5344CB8AC3E}">
        <p14:creationId xmlns:p14="http://schemas.microsoft.com/office/powerpoint/2010/main" val="2974861925"/>
      </p:ext>
    </p:extLst>
  </p:cSld>
  <p:clrMapOvr>
    <a:masterClrMapping/>
  </p:clrMapOvr>
  <p:hf hdr="0" dt="0"/>
  <p:extLst>
    <p:ext uri="{DCECCB84-F9BA-43D5-87BE-67443E8EF086}">
      <p15:sldGuideLst xmlns:p15="http://schemas.microsoft.com/office/powerpoint/2012/main">
        <p15:guide id="1" orient="horz" pos="2432">
          <p15:clr>
            <a:srgbClr val="FBAE40"/>
          </p15:clr>
        </p15:guide>
        <p15:guide id="2" pos="23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adpis a obsah">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lvl1pPr>
              <a:defRPr/>
            </a:lvl1pPr>
          </a:lstStyle>
          <a:p>
            <a:pPr>
              <a:defRPr/>
            </a:pPr>
            <a:fld id="{BB357460-3D2A-4B42-BCAE-798358548B39}" type="slidenum">
              <a:rPr lang="cs-CZ" altLang="cs-CZ" smtClean="0"/>
              <a:pPr>
                <a:defRPr/>
              </a:pPr>
              <a:t>‹#›</a:t>
            </a:fld>
            <a:endParaRPr lang="cs-CZ" altLang="cs-CZ"/>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b="0"/>
            </a:lvl1pPr>
            <a:lvl2pPr marL="503974" indent="-179992">
              <a:lnSpc>
                <a:spcPct val="100000"/>
              </a:lnSpc>
              <a:buClr>
                <a:schemeClr val="tx2"/>
              </a:buClr>
              <a:buFont typeface="Arial" panose="020B0604020202020204" pitchFamily="34" charset="0"/>
              <a:buChar char="̶"/>
              <a:defRPr sz="2000">
                <a:latin typeface="Arial" panose="020B0604020202020204" pitchFamily="34" charset="0"/>
              </a:defRPr>
            </a:lvl2pPr>
            <a:lvl3pPr marL="914354" indent="0">
              <a:lnSpc>
                <a:spcPct val="100000"/>
              </a:lnSpc>
              <a:buNone/>
              <a:defRPr sz="1600">
                <a:latin typeface="Arial" panose="020B0604020202020204" pitchFamily="34" charset="0"/>
              </a:defRPr>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9" name="Grafický objekt 8">
            <a:extLst>
              <a:ext uri="{FF2B5EF4-FFF2-40B4-BE49-F238E27FC236}">
                <a16:creationId xmlns:a16="http://schemas.microsoft.com/office/drawing/2014/main" id="{62245E93-7D0A-483D-BB0C-5155A93C4BD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32471" y="6038016"/>
            <a:ext cx="1428656" cy="612673"/>
          </a:xfrm>
          <a:prstGeom prst="rect">
            <a:avLst/>
          </a:prstGeom>
        </p:spPr>
      </p:pic>
      <p:pic>
        <p:nvPicPr>
          <p:cNvPr id="3" name="Grafický objekt 2">
            <a:extLst>
              <a:ext uri="{FF2B5EF4-FFF2-40B4-BE49-F238E27FC236}">
                <a16:creationId xmlns:a16="http://schemas.microsoft.com/office/drawing/2014/main" id="{91D8ACE8-F248-4B39-8C88-85C31BBC5E9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96355" y="6191250"/>
            <a:ext cx="8105775" cy="666750"/>
          </a:xfrm>
          <a:prstGeom prst="rect">
            <a:avLst/>
          </a:prstGeom>
        </p:spPr>
      </p:pic>
      <p:pic>
        <p:nvPicPr>
          <p:cNvPr id="6" name="Grafický objekt 5">
            <a:extLst>
              <a:ext uri="{FF2B5EF4-FFF2-40B4-BE49-F238E27FC236}">
                <a16:creationId xmlns:a16="http://schemas.microsoft.com/office/drawing/2014/main" id="{E4196766-80D0-422B-B1E8-49C205BCBF9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44031" y="2"/>
            <a:ext cx="2847975" cy="2847974"/>
          </a:xfrm>
          <a:prstGeom prst="rect">
            <a:avLst/>
          </a:prstGeom>
        </p:spPr>
      </p:pic>
    </p:spTree>
    <p:extLst>
      <p:ext uri="{BB962C8B-B14F-4D97-AF65-F5344CB8AC3E}">
        <p14:creationId xmlns:p14="http://schemas.microsoft.com/office/powerpoint/2010/main" val="673710677"/>
      </p:ext>
    </p:extLst>
  </p:cSld>
  <p:clrMapOvr>
    <a:masterClrMapping/>
  </p:clrMapOvr>
  <p:extLst>
    <p:ext uri="{DCECCB84-F9BA-43D5-87BE-67443E8EF086}">
      <p15:sldGuideLst xmlns:p15="http://schemas.microsoft.com/office/powerpoint/2012/main">
        <p15:guide id="1" orient="horz" pos="3997">
          <p15:clr>
            <a:srgbClr val="FBAE40"/>
          </p15:clr>
        </p15:guide>
        <p15:guide id="2" pos="43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Nadpis, podnadpis a obsah">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lvl1pPr>
              <a:defRPr/>
            </a:lvl1pPr>
          </a:lstStyle>
          <a:p>
            <a:pPr>
              <a:defRPr/>
            </a:pPr>
            <a:fld id="{DC8A7E07-1017-496A-BAA2-2F4D8AC5CEC9}" type="slidenum">
              <a:rPr lang="cs-CZ" altLang="cs-CZ" smtClean="0"/>
              <a:pPr>
                <a:defRPr/>
              </a:pPr>
              <a:t>‹#›</a:t>
            </a:fld>
            <a:endParaRPr lang="cs-CZ" altLang="cs-CZ"/>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9"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b="0"/>
            </a:lvl1pPr>
            <a:lvl2pPr marL="503974" indent="-179992">
              <a:lnSpc>
                <a:spcPct val="100000"/>
              </a:lnSpc>
              <a:buClr>
                <a:schemeClr val="tx2"/>
              </a:buClr>
              <a:buFont typeface="Arial" panose="020B0604020202020204" pitchFamily="34" charset="0"/>
              <a:buChar char="̶"/>
              <a:defRPr sz="2000">
                <a:latin typeface="Arial" panose="020B0604020202020204" pitchFamily="34" charset="0"/>
              </a:defRPr>
            </a:lvl2pPr>
            <a:lvl3pPr marL="914354" indent="0">
              <a:lnSpc>
                <a:spcPct val="100000"/>
              </a:lnSpc>
              <a:buNone/>
              <a:defRPr sz="1600">
                <a:latin typeface="Arial" panose="020B0604020202020204" pitchFamily="34" charset="0"/>
              </a:defRPr>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1" name="Grafický objekt 10">
            <a:extLst>
              <a:ext uri="{FF2B5EF4-FFF2-40B4-BE49-F238E27FC236}">
                <a16:creationId xmlns:a16="http://schemas.microsoft.com/office/drawing/2014/main" id="{08B3776E-DE51-45BD-BB0C-5C6ABFE2B2D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32471" y="6038016"/>
            <a:ext cx="1428656" cy="612673"/>
          </a:xfrm>
          <a:prstGeom prst="rect">
            <a:avLst/>
          </a:prstGeom>
        </p:spPr>
      </p:pic>
      <p:pic>
        <p:nvPicPr>
          <p:cNvPr id="12" name="Grafický objekt 11">
            <a:extLst>
              <a:ext uri="{FF2B5EF4-FFF2-40B4-BE49-F238E27FC236}">
                <a16:creationId xmlns:a16="http://schemas.microsoft.com/office/drawing/2014/main" id="{C9804E5D-167F-456C-9316-C5B4751043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96355" y="6191250"/>
            <a:ext cx="8105775" cy="666750"/>
          </a:xfrm>
          <a:prstGeom prst="rect">
            <a:avLst/>
          </a:prstGeom>
        </p:spPr>
      </p:pic>
      <p:pic>
        <p:nvPicPr>
          <p:cNvPr id="14" name="Grafický objekt 13">
            <a:extLst>
              <a:ext uri="{FF2B5EF4-FFF2-40B4-BE49-F238E27FC236}">
                <a16:creationId xmlns:a16="http://schemas.microsoft.com/office/drawing/2014/main" id="{ECB8394F-E7FA-417F-9F4C-692C3D8E83E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44031" y="2"/>
            <a:ext cx="2847975" cy="2847974"/>
          </a:xfrm>
          <a:prstGeom prst="rect">
            <a:avLst/>
          </a:prstGeom>
        </p:spPr>
      </p:pic>
    </p:spTree>
    <p:extLst>
      <p:ext uri="{BB962C8B-B14F-4D97-AF65-F5344CB8AC3E}">
        <p14:creationId xmlns:p14="http://schemas.microsoft.com/office/powerpoint/2010/main" val="2989170572"/>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Nadpis a porovnání">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lvl1pPr>
              <a:defRPr/>
            </a:lvl1pPr>
          </a:lstStyle>
          <a:p>
            <a:pPr>
              <a:defRPr/>
            </a:pPr>
            <a:fld id="{DC8A7E07-1017-496A-BAA2-2F4D8AC5CEC9}" type="slidenum">
              <a:rPr lang="cs-CZ" altLang="cs-CZ" smtClean="0"/>
              <a:pPr>
                <a:defRPr/>
              </a:pPr>
              <a:t>‹#›</a:t>
            </a:fld>
            <a:endParaRPr lang="cs-CZ" altLang="cs-CZ"/>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6" y="1701505"/>
            <a:ext cx="5219999" cy="4139998"/>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b="0"/>
            </a:lvl1pPr>
            <a:lvl2pPr marL="503974" indent="-179992">
              <a:lnSpc>
                <a:spcPct val="100000"/>
              </a:lnSpc>
              <a:buClr>
                <a:schemeClr val="tx2"/>
              </a:buClr>
              <a:buFont typeface="Arial" panose="020B0604020202020204" pitchFamily="34" charset="0"/>
              <a:buChar char="̶"/>
              <a:defRPr sz="2000">
                <a:latin typeface="Arial" panose="020B0604020202020204" pitchFamily="34" charset="0"/>
              </a:defRPr>
            </a:lvl2pPr>
            <a:lvl3pPr marL="914354" indent="0">
              <a:lnSpc>
                <a:spcPct val="100000"/>
              </a:lnSpc>
              <a:buNone/>
              <a:defRPr sz="1600">
                <a:latin typeface="Arial" panose="020B0604020202020204" pitchFamily="34" charset="0"/>
              </a:defRPr>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6" y="1701505"/>
            <a:ext cx="5219999" cy="4139998"/>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b="0"/>
            </a:lvl1pPr>
            <a:lvl2pPr marL="503974" indent="-179992">
              <a:lnSpc>
                <a:spcPct val="100000"/>
              </a:lnSpc>
              <a:buClr>
                <a:schemeClr val="tx2"/>
              </a:buClr>
              <a:buFont typeface="Arial" panose="020B0604020202020204" pitchFamily="34" charset="0"/>
              <a:buChar char="̶"/>
              <a:defRPr sz="2000">
                <a:latin typeface="Arial" panose="020B0604020202020204" pitchFamily="34" charset="0"/>
              </a:defRPr>
            </a:lvl2pPr>
            <a:lvl3pPr marL="914354" indent="0">
              <a:lnSpc>
                <a:spcPct val="100000"/>
              </a:lnSpc>
              <a:buNone/>
              <a:defRPr sz="1600">
                <a:latin typeface="Arial" panose="020B0604020202020204" pitchFamily="34" charset="0"/>
              </a:defRPr>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1" name="Grafický objekt 10">
            <a:extLst>
              <a:ext uri="{FF2B5EF4-FFF2-40B4-BE49-F238E27FC236}">
                <a16:creationId xmlns:a16="http://schemas.microsoft.com/office/drawing/2014/main" id="{65722AF4-3B24-4974-94DE-CF89B84C0A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32471" y="6038016"/>
            <a:ext cx="1428656" cy="612673"/>
          </a:xfrm>
          <a:prstGeom prst="rect">
            <a:avLst/>
          </a:prstGeom>
        </p:spPr>
      </p:pic>
      <p:pic>
        <p:nvPicPr>
          <p:cNvPr id="12" name="Grafický objekt 11">
            <a:extLst>
              <a:ext uri="{FF2B5EF4-FFF2-40B4-BE49-F238E27FC236}">
                <a16:creationId xmlns:a16="http://schemas.microsoft.com/office/drawing/2014/main" id="{E14B0479-D4F8-4E7B-8243-F6089481A2F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96355" y="6191250"/>
            <a:ext cx="8105775" cy="666750"/>
          </a:xfrm>
          <a:prstGeom prst="rect">
            <a:avLst/>
          </a:prstGeom>
        </p:spPr>
      </p:pic>
      <p:pic>
        <p:nvPicPr>
          <p:cNvPr id="13" name="Grafický objekt 12">
            <a:extLst>
              <a:ext uri="{FF2B5EF4-FFF2-40B4-BE49-F238E27FC236}">
                <a16:creationId xmlns:a16="http://schemas.microsoft.com/office/drawing/2014/main" id="{FC80DE5B-C77E-42E9-B8F7-178764F0686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44031" y="2"/>
            <a:ext cx="2847975" cy="2847974"/>
          </a:xfrm>
          <a:prstGeom prst="rect">
            <a:avLst/>
          </a:prstGeom>
        </p:spPr>
      </p:pic>
    </p:spTree>
    <p:extLst>
      <p:ext uri="{BB962C8B-B14F-4D97-AF65-F5344CB8AC3E}">
        <p14:creationId xmlns:p14="http://schemas.microsoft.com/office/powerpoint/2010/main" val="2842048406"/>
      </p:ext>
    </p:extLst>
  </p:cSld>
  <p:clrMapOvr>
    <a:masterClrMapping/>
  </p:clrMapOvr>
  <p:hf hdr="0" dt="0"/>
  <p:extLst>
    <p:ext uri="{DCECCB84-F9BA-43D5-87BE-67443E8EF086}">
      <p15:sldGuideLst xmlns:p15="http://schemas.microsoft.com/office/powerpoint/2012/main">
        <p15:guide id="1" orient="horz" pos="3657">
          <p15:clr>
            <a:srgbClr val="FBAE40"/>
          </p15:clr>
        </p15:guide>
        <p15:guide id="2" pos="7243">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Nadpis, podnadpis a porovnání">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lvl1pPr>
              <a:defRPr/>
            </a:lvl1pPr>
          </a:lstStyle>
          <a:p>
            <a:pPr>
              <a:defRPr/>
            </a:pPr>
            <a:fld id="{DC8A7E07-1017-496A-BAA2-2F4D8AC5CEC9}" type="slidenum">
              <a:rPr lang="cs-CZ" altLang="cs-CZ" smtClean="0"/>
              <a:pPr>
                <a:defRPr/>
              </a:pPr>
              <a:t>‹#›</a:t>
            </a:fld>
            <a:endParaRPr lang="cs-CZ" altLang="cs-CZ"/>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9"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6" y="1701505"/>
            <a:ext cx="5219999" cy="4139998"/>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b="0"/>
            </a:lvl1pPr>
            <a:lvl2pPr marL="503974" indent="-179992">
              <a:lnSpc>
                <a:spcPct val="100000"/>
              </a:lnSpc>
              <a:buClr>
                <a:schemeClr val="tx2"/>
              </a:buClr>
              <a:buFont typeface="Arial" panose="020B0604020202020204" pitchFamily="34" charset="0"/>
              <a:buChar char="̶"/>
              <a:defRPr sz="2000">
                <a:latin typeface="Arial" panose="020B0604020202020204" pitchFamily="34" charset="0"/>
              </a:defRPr>
            </a:lvl2pPr>
            <a:lvl3pPr marL="914354" indent="0">
              <a:lnSpc>
                <a:spcPct val="100000"/>
              </a:lnSpc>
              <a:buNone/>
              <a:defRPr sz="1600">
                <a:latin typeface="Arial" panose="020B0604020202020204" pitchFamily="34" charset="0"/>
              </a:defRPr>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6" y="1701505"/>
            <a:ext cx="5219999" cy="4139998"/>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b="0"/>
            </a:lvl1pPr>
            <a:lvl2pPr marL="503974" indent="-179992">
              <a:lnSpc>
                <a:spcPct val="100000"/>
              </a:lnSpc>
              <a:buClr>
                <a:schemeClr val="tx2"/>
              </a:buClr>
              <a:buFont typeface="Arial" panose="020B0604020202020204" pitchFamily="34" charset="0"/>
              <a:buChar char="̶"/>
              <a:defRPr sz="2000">
                <a:latin typeface="Arial" panose="020B0604020202020204" pitchFamily="34" charset="0"/>
              </a:defRPr>
            </a:lvl2pPr>
            <a:lvl3pPr marL="914354" indent="0">
              <a:lnSpc>
                <a:spcPct val="100000"/>
              </a:lnSpc>
              <a:buNone/>
              <a:defRPr sz="1600">
                <a:latin typeface="Arial" panose="020B0604020202020204" pitchFamily="34" charset="0"/>
              </a:defRPr>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2" name="Grafický objekt 11">
            <a:extLst>
              <a:ext uri="{FF2B5EF4-FFF2-40B4-BE49-F238E27FC236}">
                <a16:creationId xmlns:a16="http://schemas.microsoft.com/office/drawing/2014/main" id="{62EF5342-B770-44D0-9384-6DBC20F877C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32471" y="6038016"/>
            <a:ext cx="1428656" cy="612673"/>
          </a:xfrm>
          <a:prstGeom prst="rect">
            <a:avLst/>
          </a:prstGeom>
        </p:spPr>
      </p:pic>
      <p:pic>
        <p:nvPicPr>
          <p:cNvPr id="14" name="Grafický objekt 13">
            <a:extLst>
              <a:ext uri="{FF2B5EF4-FFF2-40B4-BE49-F238E27FC236}">
                <a16:creationId xmlns:a16="http://schemas.microsoft.com/office/drawing/2014/main" id="{7E62499F-9264-4C36-B0F9-0806D0089C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96355" y="6191250"/>
            <a:ext cx="8105775" cy="666750"/>
          </a:xfrm>
          <a:prstGeom prst="rect">
            <a:avLst/>
          </a:prstGeom>
        </p:spPr>
      </p:pic>
      <p:pic>
        <p:nvPicPr>
          <p:cNvPr id="15" name="Grafický objekt 14">
            <a:extLst>
              <a:ext uri="{FF2B5EF4-FFF2-40B4-BE49-F238E27FC236}">
                <a16:creationId xmlns:a16="http://schemas.microsoft.com/office/drawing/2014/main" id="{A55DC0C0-E783-4183-BAD2-46D7660BC34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44031" y="2"/>
            <a:ext cx="2847975" cy="2847974"/>
          </a:xfrm>
          <a:prstGeom prst="rect">
            <a:avLst/>
          </a:prstGeom>
        </p:spPr>
      </p:pic>
    </p:spTree>
    <p:extLst>
      <p:ext uri="{BB962C8B-B14F-4D97-AF65-F5344CB8AC3E}">
        <p14:creationId xmlns:p14="http://schemas.microsoft.com/office/powerpoint/2010/main" val="2969900384"/>
      </p:ext>
    </p:extLst>
  </p:cSld>
  <p:clrMapOvr>
    <a:masterClrMapping/>
  </p:clrMapOvr>
  <p:hf hdr="0" dt="0"/>
  <p:extLst>
    <p:ext uri="{DCECCB84-F9BA-43D5-87BE-67443E8EF086}">
      <p15:sldGuideLst xmlns:p15="http://schemas.microsoft.com/office/powerpoint/2012/main">
        <p15:guide id="1" orient="horz" pos="2886">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solidFill>
                  <a:srgbClr val="FF9900"/>
                </a:solidFill>
              </a:defRPr>
            </a:lvl1pPr>
          </a:lstStyle>
          <a:p>
            <a:r>
              <a:rPr lang="cs-CZ"/>
              <a:t>Kliknutím lze upravit styl.</a:t>
            </a:r>
            <a:endParaRPr lang="cs-CZ" dirty="0"/>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7"/>
          <p:cNvSpPr>
            <a:spLocks noGrp="1" noChangeArrowheads="1"/>
          </p:cNvSpPr>
          <p:nvPr>
            <p:ph type="sldNum" sz="quarter" idx="11"/>
          </p:nvPr>
        </p:nvSpPr>
        <p:spPr>
          <a:ln/>
        </p:spPr>
        <p:txBody>
          <a:bodyPr/>
          <a:lstStyle>
            <a:lvl1pPr>
              <a:defRPr/>
            </a:lvl1pPr>
          </a:lstStyle>
          <a:p>
            <a:pPr>
              <a:defRPr/>
            </a:pPr>
            <a:fld id="{BB357460-3D2A-4B42-BCAE-798358548B39}" type="slidenum">
              <a:rPr lang="cs-CZ" altLang="cs-CZ"/>
              <a:pPr>
                <a:defRPr/>
              </a:pPr>
              <a:t>‹#›</a:t>
            </a:fld>
            <a:endParaRPr lang="cs-CZ" altLang="cs-CZ"/>
          </a:p>
        </p:txBody>
      </p:sp>
    </p:spTree>
    <p:extLst>
      <p:ext uri="{BB962C8B-B14F-4D97-AF65-F5344CB8AC3E}">
        <p14:creationId xmlns:p14="http://schemas.microsoft.com/office/powerpoint/2010/main" val="2126306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pPr>
              <a:defRPr/>
            </a:pPr>
            <a:fld id="{DC8A7E07-1017-496A-BAA2-2F4D8AC5CEC9}" type="slidenum">
              <a:rPr lang="cs-CZ" altLang="cs-CZ" smtClean="0"/>
              <a:pPr>
                <a:defRPr/>
              </a:pPr>
              <a:t>‹#›</a:t>
            </a:fld>
            <a:endParaRPr lang="cs-CZ" altLang="cs-CZ"/>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42" y="2596855"/>
            <a:ext cx="4125465" cy="3208441"/>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sz="2000" b="0"/>
            </a:lvl1pPr>
            <a:lvl2pPr marL="503974" indent="-179992">
              <a:lnSpc>
                <a:spcPct val="100000"/>
              </a:lnSpc>
              <a:buClr>
                <a:schemeClr val="tx2"/>
              </a:buClr>
              <a:buFont typeface="Arial" panose="020B0604020202020204" pitchFamily="34" charset="0"/>
              <a:buChar char="̶"/>
              <a:defRPr sz="2000"/>
            </a:lvl2pPr>
            <a:lvl3pPr marL="914354"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15"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9"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9" name="Grafický objekt 8">
            <a:extLst>
              <a:ext uri="{FF2B5EF4-FFF2-40B4-BE49-F238E27FC236}">
                <a16:creationId xmlns:a16="http://schemas.microsoft.com/office/drawing/2014/main" id="{E2A88E76-ACF9-4F16-8182-1BD517B8A2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32471" y="6038016"/>
            <a:ext cx="1428656" cy="612673"/>
          </a:xfrm>
          <a:prstGeom prst="rect">
            <a:avLst/>
          </a:prstGeom>
        </p:spPr>
      </p:pic>
      <p:pic>
        <p:nvPicPr>
          <p:cNvPr id="12" name="Grafický objekt 11">
            <a:extLst>
              <a:ext uri="{FF2B5EF4-FFF2-40B4-BE49-F238E27FC236}">
                <a16:creationId xmlns:a16="http://schemas.microsoft.com/office/drawing/2014/main" id="{1E8BA82D-9648-41FA-B039-ECE25D45B63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96355" y="6191250"/>
            <a:ext cx="8105775" cy="666750"/>
          </a:xfrm>
          <a:prstGeom prst="rect">
            <a:avLst/>
          </a:prstGeom>
        </p:spPr>
      </p:pic>
      <p:pic>
        <p:nvPicPr>
          <p:cNvPr id="13" name="Grafický objekt 12">
            <a:extLst>
              <a:ext uri="{FF2B5EF4-FFF2-40B4-BE49-F238E27FC236}">
                <a16:creationId xmlns:a16="http://schemas.microsoft.com/office/drawing/2014/main" id="{86A650CC-387C-4EDF-BB18-846440ED074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44031" y="2"/>
            <a:ext cx="2847975" cy="2847974"/>
          </a:xfrm>
          <a:prstGeom prst="rect">
            <a:avLst/>
          </a:prstGeom>
        </p:spPr>
      </p:pic>
    </p:spTree>
    <p:extLst>
      <p:ext uri="{BB962C8B-B14F-4D97-AF65-F5344CB8AC3E}">
        <p14:creationId xmlns:p14="http://schemas.microsoft.com/office/powerpoint/2010/main" val="2058927813"/>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12"/>
            <a:ext cx="3311525" cy="2230711"/>
          </a:xfrm>
        </p:spPr>
        <p:txBody>
          <a:bodyPr/>
          <a:lstStyle>
            <a:lvl1pPr>
              <a:defRPr/>
            </a:lvl1pPr>
          </a:lstStyle>
          <a:p>
            <a:pPr lvl="0"/>
            <a:r>
              <a:rPr lang="cs-CZ" noProof="0" dirty="0"/>
              <a:t>Kliknutím vložíte text</a:t>
            </a:r>
          </a:p>
        </p:txBody>
      </p:sp>
      <p:sp>
        <p:nvSpPr>
          <p:cNvPr id="3" name="Zástupný symbol pro číslo snímku 2"/>
          <p:cNvSpPr>
            <a:spLocks noGrp="1"/>
          </p:cNvSpPr>
          <p:nvPr>
            <p:ph type="sldNum" sz="quarter" idx="11"/>
          </p:nvPr>
        </p:nvSpPr>
        <p:spPr/>
        <p:txBody>
          <a:bodyPr/>
          <a:lstStyle>
            <a:lvl1pPr>
              <a:defRPr/>
            </a:lvl1pPr>
          </a:lstStyle>
          <a:p>
            <a:pPr>
              <a:defRPr/>
            </a:pPr>
            <a:fld id="{DC8A7E07-1017-496A-BAA2-2F4D8AC5CEC9}" type="slidenum">
              <a:rPr lang="cs-CZ" altLang="cs-CZ" smtClean="0"/>
              <a:pPr>
                <a:defRPr/>
              </a:pPr>
              <a:t>‹#›</a:t>
            </a:fld>
            <a:endParaRPr lang="cs-CZ" altLang="cs-CZ"/>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8"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6"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20000" y="169201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4" y="169201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9"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17" name="Grafický objekt 16">
            <a:extLst>
              <a:ext uri="{FF2B5EF4-FFF2-40B4-BE49-F238E27FC236}">
                <a16:creationId xmlns:a16="http://schemas.microsoft.com/office/drawing/2014/main" id="{28CE2C09-A70F-42C4-AFB6-3A42E9D4FC4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32471" y="6038016"/>
            <a:ext cx="1428656" cy="612673"/>
          </a:xfrm>
          <a:prstGeom prst="rect">
            <a:avLst/>
          </a:prstGeom>
        </p:spPr>
      </p:pic>
      <p:pic>
        <p:nvPicPr>
          <p:cNvPr id="23" name="Grafický objekt 22">
            <a:extLst>
              <a:ext uri="{FF2B5EF4-FFF2-40B4-BE49-F238E27FC236}">
                <a16:creationId xmlns:a16="http://schemas.microsoft.com/office/drawing/2014/main" id="{7F318FDF-A1D4-44F3-B77E-3BD74B0A748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96355" y="6191250"/>
            <a:ext cx="8105775" cy="666750"/>
          </a:xfrm>
          <a:prstGeom prst="rect">
            <a:avLst/>
          </a:prstGeom>
        </p:spPr>
      </p:pic>
      <p:pic>
        <p:nvPicPr>
          <p:cNvPr id="24" name="Grafický objekt 23">
            <a:extLst>
              <a:ext uri="{FF2B5EF4-FFF2-40B4-BE49-F238E27FC236}">
                <a16:creationId xmlns:a16="http://schemas.microsoft.com/office/drawing/2014/main" id="{37255735-2257-4E41-8A6E-ADE9383E054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44031" y="2"/>
            <a:ext cx="2847975" cy="2847974"/>
          </a:xfrm>
          <a:prstGeom prst="rect">
            <a:avLst/>
          </a:prstGeom>
        </p:spPr>
      </p:pic>
    </p:spTree>
    <p:extLst>
      <p:ext uri="{BB962C8B-B14F-4D97-AF65-F5344CB8AC3E}">
        <p14:creationId xmlns:p14="http://schemas.microsoft.com/office/powerpoint/2010/main" val="1298837117"/>
      </p:ext>
    </p:extLst>
  </p:cSld>
  <p:clrMapOvr>
    <a:masterClrMapping/>
  </p:clrMapOvr>
  <p:hf hdr="0" dt="0"/>
  <p:extLst>
    <p:ext uri="{DCECCB84-F9BA-43D5-87BE-67443E8EF086}">
      <p15:sldGuideLst xmlns:p15="http://schemas.microsoft.com/office/powerpoint/2012/main">
        <p15:guide id="1" orient="horz" pos="1049">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ouze obsah">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lvl1pPr>
              <a:defRPr/>
            </a:lvl1pPr>
          </a:lstStyle>
          <a:p>
            <a:pPr>
              <a:defRPr/>
            </a:pPr>
            <a:fld id="{DC8A7E07-1017-496A-BAA2-2F4D8AC5CEC9}" type="slidenum">
              <a:rPr lang="cs-CZ" altLang="cs-CZ" smtClean="0"/>
              <a:pPr>
                <a:defRPr/>
              </a:pPr>
              <a:t>‹#›</a:t>
            </a:fld>
            <a:endParaRPr lang="cs-CZ" altLang="cs-CZ"/>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1997" indent="0">
              <a:lnSpc>
                <a:spcPts val="3600"/>
              </a:lnSpc>
              <a:buClr>
                <a:schemeClr val="tx2"/>
              </a:buClr>
              <a:buSzPct val="100000"/>
              <a:buFont typeface="Arial" panose="020B0604020202020204" pitchFamily="34" charset="0"/>
              <a:buNone/>
              <a:defRPr b="0"/>
            </a:lvl1pPr>
            <a:lvl2pPr marL="503974" indent="-179992">
              <a:lnSpc>
                <a:spcPct val="100000"/>
              </a:lnSpc>
              <a:buClr>
                <a:schemeClr val="tx2"/>
              </a:buClr>
              <a:buFont typeface="Arial" panose="020B0604020202020204" pitchFamily="34" charset="0"/>
              <a:buChar char="̶"/>
              <a:defRPr sz="2000"/>
            </a:lvl2pPr>
            <a:lvl3pPr marL="914354" indent="0">
              <a:lnSpc>
                <a:spcPct val="100000"/>
              </a:lnSpc>
              <a:buNone/>
              <a:defRPr sz="1600"/>
            </a:lvl3pPr>
          </a:lstStyle>
          <a:p>
            <a:pPr lvl="0"/>
            <a:r>
              <a:rPr lang="cs-CZ" noProof="0" dirty="0"/>
              <a:t>Kliknutím vložíte text</a:t>
            </a:r>
            <a:endParaRPr lang="en-GB" noProof="0" dirty="0"/>
          </a:p>
        </p:txBody>
      </p:sp>
      <p:pic>
        <p:nvPicPr>
          <p:cNvPr id="7" name="Grafický objekt 6">
            <a:extLst>
              <a:ext uri="{FF2B5EF4-FFF2-40B4-BE49-F238E27FC236}">
                <a16:creationId xmlns:a16="http://schemas.microsoft.com/office/drawing/2014/main" id="{BEB2B363-644B-4009-97D4-58299A9771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32471" y="6038016"/>
            <a:ext cx="1428656" cy="612673"/>
          </a:xfrm>
          <a:prstGeom prst="rect">
            <a:avLst/>
          </a:prstGeom>
        </p:spPr>
      </p:pic>
      <p:pic>
        <p:nvPicPr>
          <p:cNvPr id="9" name="Grafický objekt 8">
            <a:extLst>
              <a:ext uri="{FF2B5EF4-FFF2-40B4-BE49-F238E27FC236}">
                <a16:creationId xmlns:a16="http://schemas.microsoft.com/office/drawing/2014/main" id="{F89817FC-BC75-4DEC-91CA-B96FD501AE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96355" y="6191250"/>
            <a:ext cx="8105775" cy="666750"/>
          </a:xfrm>
          <a:prstGeom prst="rect">
            <a:avLst/>
          </a:prstGeom>
        </p:spPr>
      </p:pic>
      <p:pic>
        <p:nvPicPr>
          <p:cNvPr id="10" name="Grafický objekt 9">
            <a:extLst>
              <a:ext uri="{FF2B5EF4-FFF2-40B4-BE49-F238E27FC236}">
                <a16:creationId xmlns:a16="http://schemas.microsoft.com/office/drawing/2014/main" id="{504DD228-AF5B-4D82-B950-1DDE6407F32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44031" y="2"/>
            <a:ext cx="2847975" cy="2847974"/>
          </a:xfrm>
          <a:prstGeom prst="rect">
            <a:avLst/>
          </a:prstGeom>
        </p:spPr>
      </p:pic>
    </p:spTree>
    <p:extLst>
      <p:ext uri="{BB962C8B-B14F-4D97-AF65-F5344CB8AC3E}">
        <p14:creationId xmlns:p14="http://schemas.microsoft.com/office/powerpoint/2010/main" val="3846348403"/>
      </p:ext>
    </p:extLst>
  </p:cSld>
  <p:clrMapOvr>
    <a:masterClrMapping/>
  </p:clrMapOvr>
  <p:hf hdr="0" dt="0"/>
  <p:extLst>
    <p:ext uri="{DCECCB84-F9BA-43D5-87BE-67443E8EF086}">
      <p15:sldGuideLst xmlns:p15="http://schemas.microsoft.com/office/powerpoint/2012/main">
        <p15:guide id="1" orient="horz" pos="436">
          <p15:clr>
            <a:srgbClr val="FBAE40"/>
          </p15:clr>
        </p15:guide>
        <p15:guide id="2" pos="43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ouze nadpis">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lvl1pPr>
              <a:defRPr/>
            </a:lvl1pPr>
          </a:lstStyle>
          <a:p>
            <a:pPr>
              <a:defRPr/>
            </a:pPr>
            <a:fld id="{42A9E2DD-3ABF-4B53-BBDA-83B57FDCF6F0}" type="slidenum">
              <a:rPr lang="cs-CZ" altLang="cs-CZ" smtClean="0"/>
              <a:pPr>
                <a:defRPr/>
              </a:pPr>
              <a:t>‹#›</a:t>
            </a:fld>
            <a:endParaRPr lang="cs-CZ" altLang="cs-CZ"/>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7" name="Grafický objekt 6">
            <a:extLst>
              <a:ext uri="{FF2B5EF4-FFF2-40B4-BE49-F238E27FC236}">
                <a16:creationId xmlns:a16="http://schemas.microsoft.com/office/drawing/2014/main" id="{226AA1F0-B1BF-45AB-990A-C7166429FF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32471" y="6038016"/>
            <a:ext cx="1428656" cy="612673"/>
          </a:xfrm>
          <a:prstGeom prst="rect">
            <a:avLst/>
          </a:prstGeom>
        </p:spPr>
      </p:pic>
      <p:pic>
        <p:nvPicPr>
          <p:cNvPr id="9" name="Grafický objekt 8">
            <a:extLst>
              <a:ext uri="{FF2B5EF4-FFF2-40B4-BE49-F238E27FC236}">
                <a16:creationId xmlns:a16="http://schemas.microsoft.com/office/drawing/2014/main" id="{17779C43-61FF-4868-A817-E6FD279687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96355" y="6191250"/>
            <a:ext cx="8105775" cy="666750"/>
          </a:xfrm>
          <a:prstGeom prst="rect">
            <a:avLst/>
          </a:prstGeom>
        </p:spPr>
      </p:pic>
      <p:pic>
        <p:nvPicPr>
          <p:cNvPr id="10" name="Grafický objekt 9">
            <a:extLst>
              <a:ext uri="{FF2B5EF4-FFF2-40B4-BE49-F238E27FC236}">
                <a16:creationId xmlns:a16="http://schemas.microsoft.com/office/drawing/2014/main" id="{56E1700B-EE55-4653-AC04-C0C700DC11A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44031" y="2"/>
            <a:ext cx="2847975" cy="2847974"/>
          </a:xfrm>
          <a:prstGeom prst="rect">
            <a:avLst/>
          </a:prstGeom>
        </p:spPr>
      </p:pic>
    </p:spTree>
    <p:extLst>
      <p:ext uri="{BB962C8B-B14F-4D97-AF65-F5344CB8AC3E}">
        <p14:creationId xmlns:p14="http://schemas.microsoft.com/office/powerpoint/2010/main" val="19620490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20004" y="718722"/>
            <a:ext cx="5220001" cy="3204001"/>
          </a:xfrm>
        </p:spPr>
        <p:txBody>
          <a:bodyPr/>
          <a:lstStyle>
            <a:lvl1pPr algn="l">
              <a:defRPr/>
            </a:lvl1pPr>
          </a:lstStyle>
          <a:p>
            <a:pPr lvl="0"/>
            <a:r>
              <a:rPr lang="cs-CZ" noProof="0" dirty="0"/>
              <a:t>Kliknutím vložíte text</a:t>
            </a:r>
          </a:p>
        </p:txBody>
      </p:sp>
      <p:sp>
        <p:nvSpPr>
          <p:cNvPr id="3" name="Zástupný symbol pro číslo snímku 2"/>
          <p:cNvSpPr>
            <a:spLocks noGrp="1"/>
          </p:cNvSpPr>
          <p:nvPr>
            <p:ph type="sldNum" sz="quarter" idx="11"/>
          </p:nvPr>
        </p:nvSpPr>
        <p:spPr/>
        <p:txBody>
          <a:bodyPr/>
          <a:lstStyle>
            <a:lvl1pPr>
              <a:defRPr/>
            </a:lvl1pPr>
          </a:lstStyle>
          <a:p>
            <a:pPr>
              <a:defRPr/>
            </a:pPr>
            <a:fld id="{DC8A7E07-1017-496A-BAA2-2F4D8AC5CEC9}" type="slidenum">
              <a:rPr lang="cs-CZ" altLang="cs-CZ" smtClean="0"/>
              <a:pPr>
                <a:defRPr/>
              </a:pPr>
              <a:t>‹#›</a:t>
            </a:fld>
            <a:endParaRPr lang="cs-CZ" altLang="cs-CZ"/>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85" y="718722"/>
            <a:ext cx="5220001" cy="3204001"/>
          </a:xfrm>
        </p:spPr>
        <p:txBody>
          <a:bodyPr/>
          <a:lstStyle>
            <a:lvl1pPr algn="l">
              <a:defRPr/>
            </a:lvl1pPr>
          </a:lstStyle>
          <a:p>
            <a:pPr lvl="0"/>
            <a:r>
              <a:rPr lang="cs-CZ" noProof="0" dirty="0"/>
              <a:t>Kliknutím vložíte text</a:t>
            </a:r>
          </a:p>
        </p:txBody>
      </p:sp>
      <p:pic>
        <p:nvPicPr>
          <p:cNvPr id="14" name="Grafický objekt 13">
            <a:extLst>
              <a:ext uri="{FF2B5EF4-FFF2-40B4-BE49-F238E27FC236}">
                <a16:creationId xmlns:a16="http://schemas.microsoft.com/office/drawing/2014/main" id="{438CD5E5-BC90-4EFB-8F92-BB3A8E57FE6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32471" y="6038016"/>
            <a:ext cx="1428656" cy="612673"/>
          </a:xfrm>
          <a:prstGeom prst="rect">
            <a:avLst/>
          </a:prstGeom>
        </p:spPr>
      </p:pic>
      <p:pic>
        <p:nvPicPr>
          <p:cNvPr id="18" name="Grafický objekt 17">
            <a:extLst>
              <a:ext uri="{FF2B5EF4-FFF2-40B4-BE49-F238E27FC236}">
                <a16:creationId xmlns:a16="http://schemas.microsoft.com/office/drawing/2014/main" id="{F22A6AA0-D40A-4715-8DF9-66317CDC2F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96355" y="6191250"/>
            <a:ext cx="8105775" cy="666750"/>
          </a:xfrm>
          <a:prstGeom prst="rect">
            <a:avLst/>
          </a:prstGeom>
        </p:spPr>
      </p:pic>
      <p:pic>
        <p:nvPicPr>
          <p:cNvPr id="19" name="Grafický objekt 18">
            <a:extLst>
              <a:ext uri="{FF2B5EF4-FFF2-40B4-BE49-F238E27FC236}">
                <a16:creationId xmlns:a16="http://schemas.microsoft.com/office/drawing/2014/main" id="{3DD7FD59-59CD-44E1-8787-C1C4B5AC75E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44031" y="2"/>
            <a:ext cx="2847975" cy="2847974"/>
          </a:xfrm>
          <a:prstGeom prst="rect">
            <a:avLst/>
          </a:prstGeom>
        </p:spPr>
      </p:pic>
    </p:spTree>
    <p:extLst>
      <p:ext uri="{BB962C8B-B14F-4D97-AF65-F5344CB8AC3E}">
        <p14:creationId xmlns:p14="http://schemas.microsoft.com/office/powerpoint/2010/main" val="3424268377"/>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rázdný">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lvl1pPr>
              <a:defRPr/>
            </a:lvl1pPr>
          </a:lstStyle>
          <a:p>
            <a:pPr>
              <a:defRPr/>
            </a:pPr>
            <a:fld id="{8C804982-33B1-4D17-A56C-8E95AABC341F}" type="slidenum">
              <a:rPr lang="cs-CZ" altLang="cs-CZ" smtClean="0"/>
              <a:pPr>
                <a:defRPr/>
              </a:pPr>
              <a:t>‹#›</a:t>
            </a:fld>
            <a:endParaRPr lang="cs-CZ" altLang="cs-CZ"/>
          </a:p>
        </p:txBody>
      </p:sp>
      <p:pic>
        <p:nvPicPr>
          <p:cNvPr id="5" name="Grafický objekt 4">
            <a:extLst>
              <a:ext uri="{FF2B5EF4-FFF2-40B4-BE49-F238E27FC236}">
                <a16:creationId xmlns:a16="http://schemas.microsoft.com/office/drawing/2014/main" id="{FE701B3F-D3C8-4B4D-82CC-5A0E326A14D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32471" y="6038016"/>
            <a:ext cx="1428656" cy="612673"/>
          </a:xfrm>
          <a:prstGeom prst="rect">
            <a:avLst/>
          </a:prstGeom>
        </p:spPr>
      </p:pic>
      <p:pic>
        <p:nvPicPr>
          <p:cNvPr id="7" name="Grafický objekt 6">
            <a:extLst>
              <a:ext uri="{FF2B5EF4-FFF2-40B4-BE49-F238E27FC236}">
                <a16:creationId xmlns:a16="http://schemas.microsoft.com/office/drawing/2014/main" id="{5C62B593-EB8B-40DB-A074-7E1FF26CF2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96355" y="6191250"/>
            <a:ext cx="8105775" cy="666750"/>
          </a:xfrm>
          <a:prstGeom prst="rect">
            <a:avLst/>
          </a:prstGeom>
        </p:spPr>
      </p:pic>
      <p:pic>
        <p:nvPicPr>
          <p:cNvPr id="8" name="Grafický objekt 7">
            <a:extLst>
              <a:ext uri="{FF2B5EF4-FFF2-40B4-BE49-F238E27FC236}">
                <a16:creationId xmlns:a16="http://schemas.microsoft.com/office/drawing/2014/main" id="{C64EC202-75C5-4FB4-88BE-3FB7BF06F0A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44031" y="2"/>
            <a:ext cx="2847975" cy="2847974"/>
          </a:xfrm>
          <a:prstGeom prst="rect">
            <a:avLst/>
          </a:prstGeom>
        </p:spPr>
      </p:pic>
    </p:spTree>
    <p:extLst>
      <p:ext uri="{BB962C8B-B14F-4D97-AF65-F5344CB8AC3E}">
        <p14:creationId xmlns:p14="http://schemas.microsoft.com/office/powerpoint/2010/main" val="19299528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Logo">
    <p:bg>
      <p:bgRef idx="1001">
        <a:schemeClr val="bg2"/>
      </p:bgRef>
    </p:bg>
    <p:spTree>
      <p:nvGrpSpPr>
        <p:cNvPr id="1" name=""/>
        <p:cNvGrpSpPr/>
        <p:nvPr/>
      </p:nvGrpSpPr>
      <p:grpSpPr>
        <a:xfrm>
          <a:off x="0" y="0"/>
          <a:ext cx="0" cy="0"/>
          <a:chOff x="0" y="0"/>
          <a:chExt cx="0" cy="0"/>
        </a:xfrm>
      </p:grpSpPr>
      <p:pic>
        <p:nvPicPr>
          <p:cNvPr id="3" name="Grafický objekt 2">
            <a:extLst>
              <a:ext uri="{FF2B5EF4-FFF2-40B4-BE49-F238E27FC236}">
                <a16:creationId xmlns:a16="http://schemas.microsoft.com/office/drawing/2014/main" id="{F5F3C19F-A7E6-47EE-A40F-14A2116AC0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91563" y="1753328"/>
            <a:ext cx="7808887" cy="3351351"/>
          </a:xfrm>
          <a:prstGeom prst="rect">
            <a:avLst/>
          </a:prstGeom>
        </p:spPr>
      </p:pic>
    </p:spTree>
    <p:extLst>
      <p:ext uri="{BB962C8B-B14F-4D97-AF65-F5344CB8AC3E}">
        <p14:creationId xmlns:p14="http://schemas.microsoft.com/office/powerpoint/2010/main" val="1707141917"/>
      </p:ext>
    </p:extLst>
  </p:cSld>
  <p:clrMapOvr>
    <a:overrideClrMapping bg1="dk1" tx1="lt1" bg2="dk2" tx2="lt2" accent1="accent1" accent2="accent2" accent3="accent3" accent4="accent4" accent5="accent5" accent6="accent6" hlink="hlink" folHlink="folHlink"/>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ogo + MUNI">
    <p:bg>
      <p:bgRef idx="1001">
        <a:schemeClr val="bg2"/>
      </p:bgRef>
    </p:bg>
    <p:spTree>
      <p:nvGrpSpPr>
        <p:cNvPr id="1" name=""/>
        <p:cNvGrpSpPr/>
        <p:nvPr/>
      </p:nvGrpSpPr>
      <p:grpSpPr>
        <a:xfrm>
          <a:off x="0" y="0"/>
          <a:ext cx="0" cy="0"/>
          <a:chOff x="0" y="0"/>
          <a:chExt cx="0" cy="0"/>
        </a:xfrm>
      </p:grpSpPr>
      <p:pic>
        <p:nvPicPr>
          <p:cNvPr id="12" name="Grafický objekt 11">
            <a:extLst>
              <a:ext uri="{FF2B5EF4-FFF2-40B4-BE49-F238E27FC236}">
                <a16:creationId xmlns:a16="http://schemas.microsoft.com/office/drawing/2014/main" id="{367F8D6D-1700-4AC6-B3A6-103757D4C6A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51419" y="2209696"/>
            <a:ext cx="3368206" cy="2438607"/>
          </a:xfrm>
          <a:prstGeom prst="rect">
            <a:avLst/>
          </a:prstGeom>
        </p:spPr>
      </p:pic>
      <p:pic>
        <p:nvPicPr>
          <p:cNvPr id="13" name="Grafický objekt 12">
            <a:extLst>
              <a:ext uri="{FF2B5EF4-FFF2-40B4-BE49-F238E27FC236}">
                <a16:creationId xmlns:a16="http://schemas.microsoft.com/office/drawing/2014/main" id="{76ED8294-543E-4816-8EBA-268B2300711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54595" y="2359077"/>
            <a:ext cx="4985986" cy="2139843"/>
          </a:xfrm>
          <a:prstGeom prst="rect">
            <a:avLst/>
          </a:prstGeom>
        </p:spPr>
      </p:pic>
    </p:spTree>
    <p:extLst>
      <p:ext uri="{BB962C8B-B14F-4D97-AF65-F5344CB8AC3E}">
        <p14:creationId xmlns:p14="http://schemas.microsoft.com/office/powerpoint/2010/main" val="1182390553"/>
      </p:ext>
    </p:extLst>
  </p:cSld>
  <p:clrMapOvr>
    <a:overrideClrMapping bg1="dk1" tx1="lt1" bg2="dk2" tx2="lt2" accent1="accent1" accent2="accent2" accent3="accent3" accent4="accent4" accent5="accent5" accent6="accent6" hlink="hlink" folHlink="folHlink"/>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attern">
    <p:bg>
      <p:bgRef idx="1001">
        <a:schemeClr val="bg2"/>
      </p:bgRef>
    </p:bg>
    <p:spTree>
      <p:nvGrpSpPr>
        <p:cNvPr id="1" name=""/>
        <p:cNvGrpSpPr/>
        <p:nvPr/>
      </p:nvGrpSpPr>
      <p:grpSpPr>
        <a:xfrm>
          <a:off x="0" y="0"/>
          <a:ext cx="0" cy="0"/>
          <a:chOff x="0" y="0"/>
          <a:chExt cx="0" cy="0"/>
        </a:xfrm>
      </p:grpSpPr>
      <p:pic>
        <p:nvPicPr>
          <p:cNvPr id="4" name="Grafický objekt 3">
            <a:extLst>
              <a:ext uri="{FF2B5EF4-FFF2-40B4-BE49-F238E27FC236}">
                <a16:creationId xmlns:a16="http://schemas.microsoft.com/office/drawing/2014/main" id="{BE9C9ED6-4E7B-4EBD-83DC-4C983BF179F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4943" y="-1477276"/>
            <a:ext cx="15245747" cy="9097276"/>
          </a:xfrm>
          <a:prstGeom prst="rect">
            <a:avLst/>
          </a:prstGeom>
        </p:spPr>
      </p:pic>
    </p:spTree>
    <p:extLst>
      <p:ext uri="{BB962C8B-B14F-4D97-AF65-F5344CB8AC3E}">
        <p14:creationId xmlns:p14="http://schemas.microsoft.com/office/powerpoint/2010/main" val="3259970212"/>
      </p:ext>
    </p:extLst>
  </p:cSld>
  <p:clrMapOvr>
    <a:overrideClrMapping bg1="dk1" tx1="lt1" bg2="dk2" tx2="lt2" accent1="accent1" accent2="accent2" accent3="accent3" accent4="accent4" accent5="accent5" accent6="accent6" hlink="hlink" folHlink="folHlink"/>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cSld name="1_Úvodní snímek">
    <p:spTree>
      <p:nvGrpSpPr>
        <p:cNvPr id="1" name=""/>
        <p:cNvGrpSpPr/>
        <p:nvPr/>
      </p:nvGrpSpPr>
      <p:grpSpPr>
        <a:xfrm>
          <a:off x="0" y="0"/>
          <a:ext cx="0" cy="0"/>
          <a:chOff x="0" y="0"/>
          <a:chExt cx="0" cy="0"/>
        </a:xfrm>
      </p:grpSpPr>
      <p:sp>
        <p:nvSpPr>
          <p:cNvPr id="222212" name="Rectangle 4"/>
          <p:cNvSpPr>
            <a:spLocks noGrp="1" noChangeArrowheads="1"/>
          </p:cNvSpPr>
          <p:nvPr>
            <p:ph type="ctrTitle"/>
          </p:nvPr>
        </p:nvSpPr>
        <p:spPr>
          <a:xfrm>
            <a:off x="738554" y="2728913"/>
            <a:ext cx="10202497" cy="2157412"/>
          </a:xfrm>
        </p:spPr>
        <p:txBody>
          <a:bodyPr tIns="0" bIns="0" anchor="ctr"/>
          <a:lstStyle>
            <a:lvl1pPr>
              <a:defRPr sz="3200">
                <a:solidFill>
                  <a:srgbClr val="FF9900"/>
                </a:solidFill>
              </a:defRPr>
            </a:lvl1pPr>
          </a:lstStyle>
          <a:p>
            <a:r>
              <a:rPr lang="cs-CZ"/>
              <a:t>Kliknutím lze upravit styl.</a:t>
            </a:r>
          </a:p>
        </p:txBody>
      </p:sp>
      <p:sp>
        <p:nvSpPr>
          <p:cNvPr id="6" name="Rectangle 5"/>
          <p:cNvSpPr>
            <a:spLocks noGrp="1" noChangeArrowheads="1"/>
          </p:cNvSpPr>
          <p:nvPr>
            <p:ph type="ftr" sz="quarter" idx="10"/>
          </p:nvPr>
        </p:nvSpPr>
        <p:spPr/>
        <p:txBody>
          <a:bodyPr/>
          <a:lstStyle>
            <a:lvl1pPr>
              <a:defRPr/>
            </a:lvl1pPr>
          </a:lstStyle>
          <a:p>
            <a:pPr>
              <a:defRPr/>
            </a:pPr>
            <a:r>
              <a:rPr lang="cs-CZ"/>
              <a:t>Název prezentace v zápatí</a:t>
            </a:r>
          </a:p>
        </p:txBody>
      </p:sp>
      <p:sp>
        <p:nvSpPr>
          <p:cNvPr id="7" name="Rectangle 6"/>
          <p:cNvSpPr>
            <a:spLocks noGrp="1" noChangeArrowheads="1"/>
          </p:cNvSpPr>
          <p:nvPr>
            <p:ph type="sldNum" sz="quarter" idx="11"/>
          </p:nvPr>
        </p:nvSpPr>
        <p:spPr/>
        <p:txBody>
          <a:bodyPr/>
          <a:lstStyle>
            <a:lvl1pPr>
              <a:defRPr smtClean="0"/>
            </a:lvl1pPr>
          </a:lstStyle>
          <a:p>
            <a:pPr>
              <a:defRPr/>
            </a:pPr>
            <a:fld id="{DFB5038F-8625-4142-A340-C3730808802C}" type="slidenum">
              <a:rPr lang="cs-CZ" altLang="cs-CZ"/>
              <a:pPr>
                <a:defRPr/>
              </a:pPr>
              <a:t>‹#›</a:t>
            </a:fld>
            <a:endParaRPr lang="cs-CZ" altLang="cs-CZ"/>
          </a:p>
        </p:txBody>
      </p:sp>
    </p:spTree>
    <p:extLst>
      <p:ext uri="{BB962C8B-B14F-4D97-AF65-F5344CB8AC3E}">
        <p14:creationId xmlns:p14="http://schemas.microsoft.com/office/powerpoint/2010/main" val="1110589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1382347"/>
            <a:ext cx="10363200" cy="1362075"/>
          </a:xfrm>
        </p:spPr>
        <p:txBody>
          <a:bodyPr anchor="t"/>
          <a:lstStyle>
            <a:lvl1pPr algn="l">
              <a:defRPr sz="4000" b="1" cap="all">
                <a:solidFill>
                  <a:srgbClr val="FF9900"/>
                </a:solidFill>
              </a:defRPr>
            </a:lvl1pPr>
          </a:lstStyle>
          <a:p>
            <a:r>
              <a:rPr lang="cs-CZ"/>
              <a:t>Kliknutím lze upravit styl.</a:t>
            </a:r>
            <a:endParaRPr lang="cs-CZ" dirty="0"/>
          </a:p>
        </p:txBody>
      </p:sp>
      <p:sp>
        <p:nvSpPr>
          <p:cNvPr id="3" name="Zástupný symbol pro text 2"/>
          <p:cNvSpPr>
            <a:spLocks noGrp="1"/>
          </p:cNvSpPr>
          <p:nvPr>
            <p:ph type="body" idx="1"/>
          </p:nvPr>
        </p:nvSpPr>
        <p:spPr>
          <a:xfrm>
            <a:off x="963084" y="2906713"/>
            <a:ext cx="103632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
        <p:nvSpPr>
          <p:cNvPr id="4"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7"/>
          <p:cNvSpPr>
            <a:spLocks noGrp="1" noChangeArrowheads="1"/>
          </p:cNvSpPr>
          <p:nvPr>
            <p:ph type="sldNum" sz="quarter" idx="11"/>
          </p:nvPr>
        </p:nvSpPr>
        <p:spPr>
          <a:ln/>
        </p:spPr>
        <p:txBody>
          <a:bodyPr/>
          <a:lstStyle>
            <a:lvl1pPr>
              <a:defRPr/>
            </a:lvl1pPr>
          </a:lstStyle>
          <a:p>
            <a:pPr>
              <a:defRPr/>
            </a:pPr>
            <a:fld id="{238912B6-804A-44ED-9329-B9009092EBC2}" type="slidenum">
              <a:rPr lang="cs-CZ" altLang="cs-CZ"/>
              <a:pPr>
                <a:defRPr/>
              </a:pPr>
              <a:t>‹#›</a:t>
            </a:fld>
            <a:endParaRPr lang="cs-CZ" altLang="cs-CZ"/>
          </a:p>
        </p:txBody>
      </p:sp>
    </p:spTree>
    <p:extLst>
      <p:ext uri="{BB962C8B-B14F-4D97-AF65-F5344CB8AC3E}">
        <p14:creationId xmlns:p14="http://schemas.microsoft.com/office/powerpoint/2010/main" val="12859640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Only Title">
    <p:spTree>
      <p:nvGrpSpPr>
        <p:cNvPr id="1" name=""/>
        <p:cNvGrpSpPr/>
        <p:nvPr/>
      </p:nvGrpSpPr>
      <p:grpSpPr>
        <a:xfrm>
          <a:off x="0" y="0"/>
          <a:ext cx="0" cy="0"/>
          <a:chOff x="0" y="0"/>
          <a:chExt cx="0" cy="0"/>
        </a:xfrm>
      </p:grpSpPr>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err="1"/>
              <a:t>Click</a:t>
            </a:r>
            <a:r>
              <a:rPr lang="cs-CZ" dirty="0"/>
              <a:t> to </a:t>
            </a:r>
            <a:r>
              <a:rPr lang="cs-CZ" dirty="0" err="1"/>
              <a:t>add</a:t>
            </a:r>
            <a:r>
              <a:rPr lang="cs-CZ" dirty="0"/>
              <a:t> </a:t>
            </a:r>
            <a:r>
              <a:rPr lang="cs-CZ" dirty="0" err="1"/>
              <a:t>title</a:t>
            </a:r>
            <a:endParaRPr lang="cs-CZ" dirty="0"/>
          </a:p>
        </p:txBody>
      </p:sp>
      <p:pic>
        <p:nvPicPr>
          <p:cNvPr id="12" name="Obrázek 11" descr="Obsah obrázku interiér, světlo&#10;&#10;Popis byl vytvořen automaticky">
            <a:extLst>
              <a:ext uri="{FF2B5EF4-FFF2-40B4-BE49-F238E27FC236}">
                <a16:creationId xmlns:a16="http://schemas.microsoft.com/office/drawing/2014/main" id="{41EA4618-184C-4B73-A00E-A475C0B498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841" y="6193898"/>
            <a:ext cx="2948019" cy="719029"/>
          </a:xfrm>
          <a:prstGeom prst="rect">
            <a:avLst/>
          </a:prstGeom>
        </p:spPr>
      </p:pic>
      <p:pic>
        <p:nvPicPr>
          <p:cNvPr id="13" name="Obrázek 12">
            <a:extLst>
              <a:ext uri="{FF2B5EF4-FFF2-40B4-BE49-F238E27FC236}">
                <a16:creationId xmlns:a16="http://schemas.microsoft.com/office/drawing/2014/main" id="{D2B6F76C-9225-4B41-A123-76FBDE0515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5547" y="-45540"/>
            <a:ext cx="2835540" cy="2835540"/>
          </a:xfrm>
          <a:prstGeom prst="rect">
            <a:avLst/>
          </a:prstGeom>
        </p:spPr>
      </p:pic>
      <p:sp>
        <p:nvSpPr>
          <p:cNvPr id="14" name="Rectangle 18">
            <a:extLst>
              <a:ext uri="{FF2B5EF4-FFF2-40B4-BE49-F238E27FC236}">
                <a16:creationId xmlns:a16="http://schemas.microsoft.com/office/drawing/2014/main" id="{27967008-004F-4271-96A0-2754AD1F7496}"/>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702063A8-D58E-44FA-B5EA-33226E753EA3}" type="slidenum">
              <a:rPr lang="cs-CZ" smtClean="0"/>
              <a:t>‹#›</a:t>
            </a:fld>
            <a:endParaRPr lang="cs-CZ"/>
          </a:p>
        </p:txBody>
      </p:sp>
      <p:sp>
        <p:nvSpPr>
          <p:cNvPr id="15" name="Zástupný symbol pro zápatí 2">
            <a:extLst>
              <a:ext uri="{FF2B5EF4-FFF2-40B4-BE49-F238E27FC236}">
                <a16:creationId xmlns:a16="http://schemas.microsoft.com/office/drawing/2014/main" id="{F772EB2B-0697-4905-B269-3D1192C6C81B}"/>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endParaRPr lang="cs-CZ"/>
          </a:p>
        </p:txBody>
      </p:sp>
      <p:pic>
        <p:nvPicPr>
          <p:cNvPr id="9" name="Obrázek 8">
            <a:extLst>
              <a:ext uri="{FF2B5EF4-FFF2-40B4-BE49-F238E27FC236}">
                <a16:creationId xmlns:a16="http://schemas.microsoft.com/office/drawing/2014/main" id="{5BA1347C-8119-4FE5-AB46-B549EA5B38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4981" y="6189943"/>
            <a:ext cx="1115153" cy="470983"/>
          </a:xfrm>
          <a:prstGeom prst="rect">
            <a:avLst/>
          </a:prstGeom>
        </p:spPr>
      </p:pic>
    </p:spTree>
    <p:extLst>
      <p:ext uri="{BB962C8B-B14F-4D97-AF65-F5344CB8AC3E}">
        <p14:creationId xmlns:p14="http://schemas.microsoft.com/office/powerpoint/2010/main" val="24930088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tle + content">
    <p:spTree>
      <p:nvGrpSpPr>
        <p:cNvPr id="1" name=""/>
        <p:cNvGrpSpPr/>
        <p:nvPr/>
      </p:nvGrpSpPr>
      <p:grpSpPr>
        <a:xfrm>
          <a:off x="0" y="0"/>
          <a:ext cx="0" cy="0"/>
          <a:chOff x="0" y="0"/>
          <a:chExt cx="0" cy="0"/>
        </a:xfrm>
      </p:grpSpPr>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err="1"/>
              <a:t>Click</a:t>
            </a:r>
            <a:r>
              <a:rPr lang="cs-CZ" dirty="0"/>
              <a:t> to </a:t>
            </a:r>
            <a:r>
              <a:rPr lang="cs-CZ" dirty="0" err="1"/>
              <a:t>add</a:t>
            </a:r>
            <a:r>
              <a:rPr lang="cs-CZ" dirty="0"/>
              <a:t> </a:t>
            </a:r>
            <a:r>
              <a:rPr lang="cs-CZ" dirty="0" err="1"/>
              <a:t>title</a:t>
            </a:r>
            <a:endParaRPr lang="cs-CZ" dirty="0"/>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b="0"/>
            </a:lvl1pPr>
            <a:lvl2pPr marL="503974" indent="-179992">
              <a:lnSpc>
                <a:spcPct val="100000"/>
              </a:lnSpc>
              <a:buClr>
                <a:schemeClr val="tx2"/>
              </a:buClr>
              <a:buFont typeface="Arial" panose="020B0604020202020204" pitchFamily="34" charset="0"/>
              <a:buChar char="̶"/>
              <a:defRPr sz="2000">
                <a:latin typeface="Arial" panose="020B0604020202020204" pitchFamily="34" charset="0"/>
              </a:defRPr>
            </a:lvl2pPr>
            <a:lvl3pPr marL="914354" indent="0">
              <a:lnSpc>
                <a:spcPct val="100000"/>
              </a:lnSpc>
              <a:buNone/>
              <a:defRPr sz="1600">
                <a:latin typeface="Arial" panose="020B0604020202020204" pitchFamily="34" charset="0"/>
              </a:defRPr>
            </a:lvl3pPr>
          </a:lstStyle>
          <a:p>
            <a:pPr lvl="0"/>
            <a:r>
              <a:rPr lang="sk-SK" noProof="0" dirty="0" err="1"/>
              <a:t>Click</a:t>
            </a:r>
            <a:r>
              <a:rPr lang="sk-SK" noProof="0" dirty="0"/>
              <a:t> to </a:t>
            </a:r>
            <a:r>
              <a:rPr lang="sk-SK" noProof="0" dirty="0" err="1"/>
              <a:t>add</a:t>
            </a:r>
            <a:r>
              <a:rPr lang="sk-SK" noProof="0" dirty="0"/>
              <a:t> text</a:t>
            </a:r>
            <a:endParaRPr lang="en-GB" noProof="0" dirty="0"/>
          </a:p>
        </p:txBody>
      </p:sp>
      <p:pic>
        <p:nvPicPr>
          <p:cNvPr id="7" name="Obrázek 6" descr="Obsah obrázku interiér, světlo&#10;&#10;Popis byl vytvořen automaticky">
            <a:extLst>
              <a:ext uri="{FF2B5EF4-FFF2-40B4-BE49-F238E27FC236}">
                <a16:creationId xmlns:a16="http://schemas.microsoft.com/office/drawing/2014/main" id="{DF9BE563-9AB0-4A7C-BB6E-3D88028C8F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841" y="6193898"/>
            <a:ext cx="2948019" cy="719029"/>
          </a:xfrm>
          <a:prstGeom prst="rect">
            <a:avLst/>
          </a:prstGeom>
        </p:spPr>
      </p:pic>
      <p:pic>
        <p:nvPicPr>
          <p:cNvPr id="12" name="Obrázek 11">
            <a:extLst>
              <a:ext uri="{FF2B5EF4-FFF2-40B4-BE49-F238E27FC236}">
                <a16:creationId xmlns:a16="http://schemas.microsoft.com/office/drawing/2014/main" id="{FBC6FB59-C67D-4E95-B94D-8918147D47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5547" y="-45540"/>
            <a:ext cx="2835540" cy="2835540"/>
          </a:xfrm>
          <a:prstGeom prst="rect">
            <a:avLst/>
          </a:prstGeom>
        </p:spPr>
      </p:pic>
      <p:sp>
        <p:nvSpPr>
          <p:cNvPr id="14" name="Rectangle 18">
            <a:extLst>
              <a:ext uri="{FF2B5EF4-FFF2-40B4-BE49-F238E27FC236}">
                <a16:creationId xmlns:a16="http://schemas.microsoft.com/office/drawing/2014/main" id="{4E6BF75B-E62C-4F8E-AE82-5BC7FA2470C8}"/>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fld id="{702063A8-D58E-44FA-B5EA-33226E753EA3}" type="slidenum">
              <a:rPr lang="cs-CZ" smtClean="0"/>
              <a:t>‹#›</a:t>
            </a:fld>
            <a:endParaRPr lang="cs-CZ"/>
          </a:p>
        </p:txBody>
      </p:sp>
      <p:sp>
        <p:nvSpPr>
          <p:cNvPr id="15" name="Zástupný symbol pro zápatí 2">
            <a:extLst>
              <a:ext uri="{FF2B5EF4-FFF2-40B4-BE49-F238E27FC236}">
                <a16:creationId xmlns:a16="http://schemas.microsoft.com/office/drawing/2014/main" id="{FB5A25A1-BE1A-4F4E-87B3-DA8C47B400DA}"/>
              </a:ext>
            </a:extLst>
          </p:cNvPr>
          <p:cNvSpPr>
            <a:spLocks noGrp="1"/>
          </p:cNvSpPr>
          <p:nvPr>
            <p:ph type="ftr" sz="quarter" idx="3"/>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endParaRPr lang="cs-CZ"/>
          </a:p>
        </p:txBody>
      </p:sp>
      <p:pic>
        <p:nvPicPr>
          <p:cNvPr id="3" name="Obrázek 2">
            <a:extLst>
              <a:ext uri="{FF2B5EF4-FFF2-40B4-BE49-F238E27FC236}">
                <a16:creationId xmlns:a16="http://schemas.microsoft.com/office/drawing/2014/main" id="{C9AE4C31-AC45-4530-BAFB-8F62601427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4981" y="6189943"/>
            <a:ext cx="1115153" cy="470983"/>
          </a:xfrm>
          <a:prstGeom prst="rect">
            <a:avLst/>
          </a:prstGeom>
        </p:spPr>
      </p:pic>
    </p:spTree>
    <p:extLst>
      <p:ext uri="{BB962C8B-B14F-4D97-AF65-F5344CB8AC3E}">
        <p14:creationId xmlns:p14="http://schemas.microsoft.com/office/powerpoint/2010/main" val="278255542"/>
      </p:ext>
    </p:extLst>
  </p:cSld>
  <p:clrMapOvr>
    <a:masterClrMapping/>
  </p:clrMapOvr>
  <p:extLst>
    <p:ext uri="{DCECCB84-F9BA-43D5-87BE-67443E8EF086}">
      <p15:sldGuideLst xmlns:p15="http://schemas.microsoft.com/office/powerpoint/2012/main">
        <p15:guide id="1" orient="horz" pos="3997">
          <p15:clr>
            <a:srgbClr val="FBAE40"/>
          </p15:clr>
        </p15:guide>
        <p15:guide id="2" pos="43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960967" y="835392"/>
            <a:ext cx="10437284" cy="647700"/>
          </a:xfrm>
        </p:spPr>
        <p:txBody>
          <a:bodyPr/>
          <a:lstStyle>
            <a:lvl1pPr>
              <a:defRPr>
                <a:solidFill>
                  <a:srgbClr val="FF9900"/>
                </a:solidFill>
              </a:defRPr>
            </a:lvl1pPr>
          </a:lstStyle>
          <a:p>
            <a:r>
              <a:rPr lang="cs-CZ"/>
              <a:t>Kliknutím lze upravit styl.</a:t>
            </a:r>
            <a:endParaRPr lang="cs-CZ" dirty="0"/>
          </a:p>
        </p:txBody>
      </p:sp>
      <p:sp>
        <p:nvSpPr>
          <p:cNvPr id="3" name="Zástupný symbol pro obsah 2"/>
          <p:cNvSpPr>
            <a:spLocks noGrp="1"/>
          </p:cNvSpPr>
          <p:nvPr>
            <p:ph sz="half" idx="1"/>
          </p:nvPr>
        </p:nvSpPr>
        <p:spPr>
          <a:xfrm>
            <a:off x="960967" y="2017713"/>
            <a:ext cx="5386917" cy="178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551085" y="2017713"/>
            <a:ext cx="5389033" cy="178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6" name="Rectangle 7"/>
          <p:cNvSpPr>
            <a:spLocks noGrp="1" noChangeArrowheads="1"/>
          </p:cNvSpPr>
          <p:nvPr>
            <p:ph type="sldNum" sz="quarter" idx="11"/>
          </p:nvPr>
        </p:nvSpPr>
        <p:spPr>
          <a:ln/>
        </p:spPr>
        <p:txBody>
          <a:bodyPr/>
          <a:lstStyle>
            <a:lvl1pPr>
              <a:defRPr/>
            </a:lvl1pPr>
          </a:lstStyle>
          <a:p>
            <a:pPr>
              <a:defRPr/>
            </a:pPr>
            <a:fld id="{6B4E3F95-2FD9-4A48-89EC-66A3B8FBBCCC}" type="slidenum">
              <a:rPr lang="cs-CZ" altLang="cs-CZ"/>
              <a:pPr>
                <a:defRPr/>
              </a:pPr>
              <a:t>‹#›</a:t>
            </a:fld>
            <a:endParaRPr lang="cs-CZ" altLang="cs-CZ"/>
          </a:p>
        </p:txBody>
      </p:sp>
    </p:spTree>
    <p:extLst>
      <p:ext uri="{BB962C8B-B14F-4D97-AF65-F5344CB8AC3E}">
        <p14:creationId xmlns:p14="http://schemas.microsoft.com/office/powerpoint/2010/main" val="1396962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lvl1pPr>
              <a:defRPr>
                <a:solidFill>
                  <a:srgbClr val="FF9900"/>
                </a:solidFill>
              </a:defRPr>
            </a:lvl1pPr>
          </a:lstStyle>
          <a:p>
            <a:r>
              <a:rPr lang="cs-CZ"/>
              <a:t>Kliknutím lze upravit styl.</a:t>
            </a:r>
          </a:p>
        </p:txBody>
      </p:sp>
      <p:sp>
        <p:nvSpPr>
          <p:cNvPr id="3" name="Zástupný symbol pro text 2"/>
          <p:cNvSpPr>
            <a:spLocks noGrp="1"/>
          </p:cNvSpPr>
          <p:nvPr>
            <p:ph type="body" idx="1"/>
          </p:nvPr>
        </p:nvSpPr>
        <p:spPr>
          <a:xfrm>
            <a:off x="609600" y="1535113"/>
            <a:ext cx="5386917"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09600" y="2174875"/>
            <a:ext cx="5386917" cy="347857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3368" y="1535113"/>
            <a:ext cx="5389033"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93368" y="2174875"/>
            <a:ext cx="5389033" cy="347857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7"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8" name="Rectangle 7"/>
          <p:cNvSpPr>
            <a:spLocks noGrp="1" noChangeArrowheads="1"/>
          </p:cNvSpPr>
          <p:nvPr>
            <p:ph type="sldNum" sz="quarter" idx="11"/>
          </p:nvPr>
        </p:nvSpPr>
        <p:spPr>
          <a:ln/>
        </p:spPr>
        <p:txBody>
          <a:bodyPr/>
          <a:lstStyle>
            <a:lvl1pPr>
              <a:defRPr/>
            </a:lvl1pPr>
          </a:lstStyle>
          <a:p>
            <a:pPr>
              <a:defRPr/>
            </a:pPr>
            <a:fld id="{AD2002F4-B4EC-41DC-8954-9177C2396961}" type="slidenum">
              <a:rPr lang="cs-CZ" altLang="cs-CZ"/>
              <a:pPr>
                <a:defRPr/>
              </a:pPr>
              <a:t>‹#›</a:t>
            </a:fld>
            <a:endParaRPr lang="cs-CZ" altLang="cs-CZ"/>
          </a:p>
        </p:txBody>
      </p:sp>
    </p:spTree>
    <p:extLst>
      <p:ext uri="{BB962C8B-B14F-4D97-AF65-F5344CB8AC3E}">
        <p14:creationId xmlns:p14="http://schemas.microsoft.com/office/powerpoint/2010/main" val="1262308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solidFill>
                  <a:srgbClr val="FF9900"/>
                </a:solidFill>
              </a:defRPr>
            </a:lvl1pPr>
          </a:lstStyle>
          <a:p>
            <a:r>
              <a:rPr lang="cs-CZ"/>
              <a:t>Kliknutím lze upravit styl.</a:t>
            </a:r>
          </a:p>
        </p:txBody>
      </p:sp>
      <p:sp>
        <p:nvSpPr>
          <p:cNvPr id="3"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4" name="Rectangle 7"/>
          <p:cNvSpPr>
            <a:spLocks noGrp="1" noChangeArrowheads="1"/>
          </p:cNvSpPr>
          <p:nvPr>
            <p:ph type="sldNum" sz="quarter" idx="11"/>
          </p:nvPr>
        </p:nvSpPr>
        <p:spPr>
          <a:ln/>
        </p:spPr>
        <p:txBody>
          <a:bodyPr/>
          <a:lstStyle>
            <a:lvl1pPr>
              <a:defRPr/>
            </a:lvl1pPr>
          </a:lstStyle>
          <a:p>
            <a:pPr>
              <a:defRPr/>
            </a:pPr>
            <a:fld id="{42A9E2DD-3ABF-4B53-BBDA-83B57FDCF6F0}" type="slidenum">
              <a:rPr lang="cs-CZ" altLang="cs-CZ"/>
              <a:pPr>
                <a:defRPr/>
              </a:pPr>
              <a:t>‹#›</a:t>
            </a:fld>
            <a:endParaRPr lang="cs-CZ" altLang="cs-CZ"/>
          </a:p>
        </p:txBody>
      </p:sp>
    </p:spTree>
    <p:extLst>
      <p:ext uri="{BB962C8B-B14F-4D97-AF65-F5344CB8AC3E}">
        <p14:creationId xmlns:p14="http://schemas.microsoft.com/office/powerpoint/2010/main" val="1717262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3" name="Rectangle 7"/>
          <p:cNvSpPr>
            <a:spLocks noGrp="1" noChangeArrowheads="1"/>
          </p:cNvSpPr>
          <p:nvPr>
            <p:ph type="sldNum" sz="quarter" idx="11"/>
          </p:nvPr>
        </p:nvSpPr>
        <p:spPr>
          <a:ln/>
        </p:spPr>
        <p:txBody>
          <a:bodyPr/>
          <a:lstStyle>
            <a:lvl1pPr>
              <a:defRPr/>
            </a:lvl1pPr>
          </a:lstStyle>
          <a:p>
            <a:pPr>
              <a:defRPr/>
            </a:pPr>
            <a:fld id="{8C804982-33B1-4D17-A56C-8E95AABC341F}" type="slidenum">
              <a:rPr lang="cs-CZ" altLang="cs-CZ"/>
              <a:pPr>
                <a:defRPr/>
              </a:pPr>
              <a:t>‹#›</a:t>
            </a:fld>
            <a:endParaRPr lang="cs-CZ" altLang="cs-CZ"/>
          </a:p>
        </p:txBody>
      </p:sp>
    </p:spTree>
    <p:extLst>
      <p:ext uri="{BB962C8B-B14F-4D97-AF65-F5344CB8AC3E}">
        <p14:creationId xmlns:p14="http://schemas.microsoft.com/office/powerpoint/2010/main" val="377512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1" y="273050"/>
            <a:ext cx="4011084" cy="1162050"/>
          </a:xfrm>
        </p:spPr>
        <p:txBody>
          <a:bodyPr/>
          <a:lstStyle>
            <a:lvl1pPr algn="l">
              <a:defRPr sz="2000" b="1">
                <a:solidFill>
                  <a:srgbClr val="FF9900"/>
                </a:solidFill>
              </a:defRPr>
            </a:lvl1pPr>
          </a:lstStyle>
          <a:p>
            <a:r>
              <a:rPr lang="cs-CZ"/>
              <a:t>Kliknutím lze upravit styl.</a:t>
            </a:r>
          </a:p>
        </p:txBody>
      </p:sp>
      <p:sp>
        <p:nvSpPr>
          <p:cNvPr id="3" name="Zástupný symbol pro obsah 2"/>
          <p:cNvSpPr>
            <a:spLocks noGrp="1"/>
          </p:cNvSpPr>
          <p:nvPr>
            <p:ph idx="1"/>
          </p:nvPr>
        </p:nvSpPr>
        <p:spPr>
          <a:xfrm>
            <a:off x="4766733" y="273051"/>
            <a:ext cx="6815667" cy="37977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text 3"/>
          <p:cNvSpPr>
            <a:spLocks noGrp="1"/>
          </p:cNvSpPr>
          <p:nvPr>
            <p:ph type="body" sz="half" idx="2"/>
          </p:nvPr>
        </p:nvSpPr>
        <p:spPr>
          <a:xfrm>
            <a:off x="609601" y="1435101"/>
            <a:ext cx="4011084" cy="26357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6" name="Rectangle 7"/>
          <p:cNvSpPr>
            <a:spLocks noGrp="1" noChangeArrowheads="1"/>
          </p:cNvSpPr>
          <p:nvPr>
            <p:ph type="sldNum" sz="quarter" idx="11"/>
          </p:nvPr>
        </p:nvSpPr>
        <p:spPr>
          <a:ln/>
        </p:spPr>
        <p:txBody>
          <a:bodyPr/>
          <a:lstStyle>
            <a:lvl1pPr>
              <a:defRPr/>
            </a:lvl1pPr>
          </a:lstStyle>
          <a:p>
            <a:pPr>
              <a:defRPr/>
            </a:pPr>
            <a:fld id="{7D5C74E2-6B54-4EA5-A272-0FFB35F6149E}" type="slidenum">
              <a:rPr lang="cs-CZ" altLang="cs-CZ"/>
              <a:pPr>
                <a:defRPr/>
              </a:pPr>
              <a:t>‹#›</a:t>
            </a:fld>
            <a:endParaRPr lang="cs-CZ" altLang="cs-CZ"/>
          </a:p>
        </p:txBody>
      </p:sp>
    </p:spTree>
    <p:extLst>
      <p:ext uri="{BB962C8B-B14F-4D97-AF65-F5344CB8AC3E}">
        <p14:creationId xmlns:p14="http://schemas.microsoft.com/office/powerpoint/2010/main" val="2815147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13238"/>
            <a:ext cx="7315200" cy="566738"/>
          </a:xfrm>
        </p:spPr>
        <p:txBody>
          <a:bodyPr/>
          <a:lstStyle>
            <a:lvl1pPr algn="l">
              <a:defRPr sz="2000" b="1">
                <a:solidFill>
                  <a:srgbClr val="FF9900"/>
                </a:solidFill>
              </a:defRPr>
            </a:lvl1pPr>
          </a:lstStyle>
          <a:p>
            <a:r>
              <a:rPr lang="cs-CZ"/>
              <a:t>Kliknutím lze upravit styl.</a:t>
            </a:r>
          </a:p>
        </p:txBody>
      </p:sp>
      <p:sp>
        <p:nvSpPr>
          <p:cNvPr id="3" name="Zástupný symbol pro obrázek 2"/>
          <p:cNvSpPr>
            <a:spLocks noGrp="1"/>
          </p:cNvSpPr>
          <p:nvPr>
            <p:ph type="pic" idx="1"/>
          </p:nvPr>
        </p:nvSpPr>
        <p:spPr>
          <a:xfrm>
            <a:off x="2389717" y="1056176"/>
            <a:ext cx="7315200" cy="30937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Kliknutím na ikonu přidáte obrázek.</a:t>
            </a:r>
          </a:p>
        </p:txBody>
      </p:sp>
      <p:sp>
        <p:nvSpPr>
          <p:cNvPr id="4" name="Zástupný symbol pro text 3"/>
          <p:cNvSpPr>
            <a:spLocks noGrp="1"/>
          </p:cNvSpPr>
          <p:nvPr>
            <p:ph type="body" sz="half" idx="2"/>
          </p:nvPr>
        </p:nvSpPr>
        <p:spPr>
          <a:xfrm>
            <a:off x="6342184" y="5503985"/>
            <a:ext cx="5341816" cy="6154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6" name="Rectangle 7"/>
          <p:cNvSpPr>
            <a:spLocks noGrp="1" noChangeArrowheads="1"/>
          </p:cNvSpPr>
          <p:nvPr>
            <p:ph type="sldNum" sz="quarter" idx="11"/>
          </p:nvPr>
        </p:nvSpPr>
        <p:spPr>
          <a:ln/>
        </p:spPr>
        <p:txBody>
          <a:bodyPr/>
          <a:lstStyle>
            <a:lvl1pPr>
              <a:defRPr/>
            </a:lvl1pPr>
          </a:lstStyle>
          <a:p>
            <a:pPr>
              <a:defRPr/>
            </a:pPr>
            <a:fld id="{D499600B-7D58-47A8-A8F7-9E4EA07406FC}" type="slidenum">
              <a:rPr lang="cs-CZ" altLang="cs-CZ"/>
              <a:pPr>
                <a:defRPr/>
              </a:pPr>
              <a:t>‹#›</a:t>
            </a:fld>
            <a:endParaRPr lang="cs-CZ" altLang="cs-CZ"/>
          </a:p>
        </p:txBody>
      </p:sp>
    </p:spTree>
    <p:extLst>
      <p:ext uri="{BB962C8B-B14F-4D97-AF65-F5344CB8AC3E}">
        <p14:creationId xmlns:p14="http://schemas.microsoft.com/office/powerpoint/2010/main" val="3587218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image" Target="../media/image2.emf"/><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5F5F5"/>
            </a:gs>
            <a:gs pos="100000">
              <a:srgbClr val="E4E4E4"/>
            </a:gs>
          </a:gsLst>
          <a:lin ang="2700000" scaled="1"/>
        </a:gradFill>
        <a:effectLst/>
      </p:bgPr>
    </p:bg>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bwMode="auto">
          <a:xfrm>
            <a:off x="960967" y="1125538"/>
            <a:ext cx="10437284"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p>
            <a:pPr lvl="0"/>
            <a:r>
              <a:rPr lang="cs-CZ" altLang="cs-CZ"/>
              <a:t>Klepnutím lze upravit styl předlohy nadpisů.</a:t>
            </a:r>
          </a:p>
        </p:txBody>
      </p:sp>
      <p:sp>
        <p:nvSpPr>
          <p:cNvPr id="3075" name="Rectangle 5"/>
          <p:cNvSpPr>
            <a:spLocks noGrp="1" noChangeArrowheads="1"/>
          </p:cNvSpPr>
          <p:nvPr>
            <p:ph type="body" idx="1"/>
          </p:nvPr>
        </p:nvSpPr>
        <p:spPr bwMode="auto">
          <a:xfrm>
            <a:off x="960967" y="2017713"/>
            <a:ext cx="10979151"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221190" name="Rectangle 6"/>
          <p:cNvSpPr>
            <a:spLocks noGrp="1" noChangeArrowheads="1"/>
          </p:cNvSpPr>
          <p:nvPr>
            <p:ph type="ftr" sz="quarter" idx="3"/>
          </p:nvPr>
        </p:nvSpPr>
        <p:spPr bwMode="auto">
          <a:xfrm>
            <a:off x="3357034" y="6248400"/>
            <a:ext cx="5376333" cy="457200"/>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eaLnBrk="1" hangingPunct="1">
              <a:defRPr sz="1200">
                <a:solidFill>
                  <a:srgbClr val="969696"/>
                </a:solidFill>
                <a:latin typeface="+mn-lt"/>
              </a:defRPr>
            </a:lvl1pPr>
          </a:lstStyle>
          <a:p>
            <a:pPr>
              <a:defRPr/>
            </a:pPr>
            <a:r>
              <a:rPr lang="cs-CZ"/>
              <a:t>Název prezentace v zápatí</a:t>
            </a:r>
          </a:p>
        </p:txBody>
      </p:sp>
      <p:sp>
        <p:nvSpPr>
          <p:cNvPr id="221191" name="Rectangle 7"/>
          <p:cNvSpPr>
            <a:spLocks noGrp="1" noChangeArrowheads="1"/>
          </p:cNvSpPr>
          <p:nvPr>
            <p:ph type="sldNum" sz="quarter" idx="4"/>
          </p:nvPr>
        </p:nvSpPr>
        <p:spPr bwMode="auto">
          <a:xfrm>
            <a:off x="9144000" y="6248400"/>
            <a:ext cx="2540000" cy="457200"/>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algn="r" eaLnBrk="1" hangingPunct="1">
              <a:defRPr sz="1200" smtClean="0">
                <a:solidFill>
                  <a:srgbClr val="969696"/>
                </a:solidFill>
                <a:latin typeface="Trebuchet MS" panose="020B0603020202020204" pitchFamily="34" charset="0"/>
              </a:defRPr>
            </a:lvl1pPr>
          </a:lstStyle>
          <a:p>
            <a:pPr>
              <a:defRPr/>
            </a:pPr>
            <a:fld id="{DC8A7E07-1017-496A-BAA2-2F4D8AC5CEC9}" type="slidenum">
              <a:rPr lang="cs-CZ" altLang="cs-CZ"/>
              <a:pPr>
                <a:defRPr/>
              </a:pPr>
              <a:t>‹#›</a:t>
            </a:fld>
            <a:endParaRPr lang="cs-CZ" altLang="cs-CZ"/>
          </a:p>
        </p:txBody>
      </p:sp>
      <p:pic>
        <p:nvPicPr>
          <p:cNvPr id="3078" name="Picture 8" descr="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3851" y="117475"/>
            <a:ext cx="1083733"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1690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rtl="0" eaLnBrk="1" fontAlgn="base" hangingPunct="1">
        <a:spcBef>
          <a:spcPct val="0"/>
        </a:spcBef>
        <a:spcAft>
          <a:spcPct val="0"/>
        </a:spcAft>
        <a:defRPr sz="2400" b="1">
          <a:solidFill>
            <a:srgbClr val="00287D"/>
          </a:solidFill>
          <a:latin typeface="+mj-lt"/>
          <a:ea typeface="+mj-ea"/>
          <a:cs typeface="+mj-cs"/>
        </a:defRPr>
      </a:lvl1pPr>
      <a:lvl2pPr algn="l" rtl="0" eaLnBrk="1" fontAlgn="base" hangingPunct="1">
        <a:spcBef>
          <a:spcPct val="0"/>
        </a:spcBef>
        <a:spcAft>
          <a:spcPct val="0"/>
        </a:spcAft>
        <a:defRPr sz="2400" b="1">
          <a:solidFill>
            <a:srgbClr val="00287D"/>
          </a:solidFill>
          <a:latin typeface="Trebuchet MS" pitchFamily="34" charset="0"/>
        </a:defRPr>
      </a:lvl2pPr>
      <a:lvl3pPr algn="l" rtl="0" eaLnBrk="1" fontAlgn="base" hangingPunct="1">
        <a:spcBef>
          <a:spcPct val="0"/>
        </a:spcBef>
        <a:spcAft>
          <a:spcPct val="0"/>
        </a:spcAft>
        <a:defRPr sz="2400" b="1">
          <a:solidFill>
            <a:srgbClr val="00287D"/>
          </a:solidFill>
          <a:latin typeface="Trebuchet MS" pitchFamily="34" charset="0"/>
        </a:defRPr>
      </a:lvl3pPr>
      <a:lvl4pPr algn="l" rtl="0" eaLnBrk="1" fontAlgn="base" hangingPunct="1">
        <a:spcBef>
          <a:spcPct val="0"/>
        </a:spcBef>
        <a:spcAft>
          <a:spcPct val="0"/>
        </a:spcAft>
        <a:defRPr sz="2400" b="1">
          <a:solidFill>
            <a:srgbClr val="00287D"/>
          </a:solidFill>
          <a:latin typeface="Trebuchet MS" pitchFamily="34" charset="0"/>
        </a:defRPr>
      </a:lvl4pPr>
      <a:lvl5pPr algn="l" rtl="0" eaLnBrk="1" fontAlgn="base" hangingPunct="1">
        <a:spcBef>
          <a:spcPct val="0"/>
        </a:spcBef>
        <a:spcAft>
          <a:spcPct val="0"/>
        </a:spcAft>
        <a:defRPr sz="2400" b="1">
          <a:solidFill>
            <a:srgbClr val="00287D"/>
          </a:solidFill>
          <a:latin typeface="Trebuchet MS" pitchFamily="34" charset="0"/>
        </a:defRPr>
      </a:lvl5pPr>
      <a:lvl6pPr marL="457200" algn="l" rtl="0" eaLnBrk="1" fontAlgn="base" hangingPunct="1">
        <a:spcBef>
          <a:spcPct val="0"/>
        </a:spcBef>
        <a:spcAft>
          <a:spcPct val="0"/>
        </a:spcAft>
        <a:defRPr sz="2400" b="1">
          <a:solidFill>
            <a:srgbClr val="00287D"/>
          </a:solidFill>
          <a:latin typeface="Trebuchet MS" pitchFamily="34" charset="0"/>
        </a:defRPr>
      </a:lvl6pPr>
      <a:lvl7pPr marL="914400" algn="l" rtl="0" eaLnBrk="1" fontAlgn="base" hangingPunct="1">
        <a:spcBef>
          <a:spcPct val="0"/>
        </a:spcBef>
        <a:spcAft>
          <a:spcPct val="0"/>
        </a:spcAft>
        <a:defRPr sz="2400" b="1">
          <a:solidFill>
            <a:srgbClr val="00287D"/>
          </a:solidFill>
          <a:latin typeface="Trebuchet MS" pitchFamily="34" charset="0"/>
        </a:defRPr>
      </a:lvl7pPr>
      <a:lvl8pPr marL="1371600" algn="l" rtl="0" eaLnBrk="1" fontAlgn="base" hangingPunct="1">
        <a:spcBef>
          <a:spcPct val="0"/>
        </a:spcBef>
        <a:spcAft>
          <a:spcPct val="0"/>
        </a:spcAft>
        <a:defRPr sz="2400" b="1">
          <a:solidFill>
            <a:srgbClr val="00287D"/>
          </a:solidFill>
          <a:latin typeface="Trebuchet MS" pitchFamily="34" charset="0"/>
        </a:defRPr>
      </a:lvl8pPr>
      <a:lvl9pPr marL="1828800" algn="l" rtl="0" eaLnBrk="1" fontAlgn="base" hangingPunct="1">
        <a:spcBef>
          <a:spcPct val="0"/>
        </a:spcBef>
        <a:spcAft>
          <a:spcPct val="0"/>
        </a:spcAft>
        <a:defRPr sz="2400" b="1">
          <a:solidFill>
            <a:srgbClr val="00287D"/>
          </a:solidFill>
          <a:latin typeface="Trebuchet MS" pitchFamily="34" charset="0"/>
        </a:defRPr>
      </a:lvl9pPr>
    </p:titleStyle>
    <p:bodyStyle>
      <a:lvl1pPr marL="342900" indent="-342900" algn="l" rtl="0" eaLnBrk="1" fontAlgn="base" hangingPunct="1">
        <a:spcBef>
          <a:spcPct val="20000"/>
        </a:spcBef>
        <a:spcAft>
          <a:spcPct val="0"/>
        </a:spcAft>
        <a:buClr>
          <a:srgbClr val="969696"/>
        </a:buClr>
        <a:buSzPct val="80000"/>
        <a:buFont typeface="Wingdings" panose="05000000000000000000" pitchFamily="2" charset="2"/>
        <a:buBlip>
          <a:blip r:embed="rId15"/>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80000"/>
        <a:buFont typeface="Wingdings" panose="05000000000000000000" pitchFamily="2" charset="2"/>
        <a:buBlip>
          <a:blip r:embed="rId15"/>
        </a:buBlip>
        <a:defRPr sz="2400">
          <a:solidFill>
            <a:schemeClr val="tx1"/>
          </a:solidFill>
          <a:latin typeface="+mn-lt"/>
        </a:defRPr>
      </a:lvl2pPr>
      <a:lvl3pPr marL="1143000" indent="-228600" algn="l" rtl="0" eaLnBrk="1" fontAlgn="base" hangingPunct="1">
        <a:spcBef>
          <a:spcPct val="20000"/>
        </a:spcBef>
        <a:spcAft>
          <a:spcPct val="0"/>
        </a:spcAft>
        <a:buClr>
          <a:schemeClr val="folHlink"/>
        </a:buClr>
        <a:buSzPct val="80000"/>
        <a:buFont typeface="Wingdings" panose="05000000000000000000" pitchFamily="2" charset="2"/>
        <a:buBlip>
          <a:blip r:embed="rId15"/>
        </a:buBlip>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90000"/>
        <a:buFont typeface="Wingdings" panose="05000000000000000000" pitchFamily="2" charset="2"/>
        <a:buBlip>
          <a:blip r:embed="rId15"/>
        </a:buBlip>
        <a:defRPr sz="20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anose="05000000000000000000" pitchFamily="2" charset="2"/>
        <a:buBlip>
          <a:blip r:embed="rId15"/>
        </a:buBlip>
        <a:defRPr>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pPr>
              <a:defRPr/>
            </a:pPr>
            <a:fld id="{DC8A7E07-1017-496A-BAA2-2F4D8AC5CEC9}" type="slidenum">
              <a:rPr lang="cs-CZ" altLang="cs-CZ" smtClean="0"/>
              <a:pPr>
                <a:defRPr/>
              </a:pPr>
              <a:t>‹#›</a:t>
            </a:fld>
            <a:endParaRPr lang="cs-CZ" altLang="cs-CZ"/>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354"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extLst>
      <p:ext uri="{BB962C8B-B14F-4D97-AF65-F5344CB8AC3E}">
        <p14:creationId xmlns:p14="http://schemas.microsoft.com/office/powerpoint/2010/main" val="217785797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Lst>
  <p:hf hdr="0" dt="0"/>
  <p:txStyles>
    <p:titleStyle>
      <a:lvl1pPr algn="l" rtl="0" eaLnBrk="1" fontAlgn="base" hangingPunct="1">
        <a:lnSpc>
          <a:spcPts val="4000"/>
        </a:lnSpc>
        <a:spcBef>
          <a:spcPct val="0"/>
        </a:spcBef>
        <a:spcAft>
          <a:spcPct val="0"/>
        </a:spcAft>
        <a:defRPr sz="4000" b="1">
          <a:solidFill>
            <a:schemeClr val="tx2"/>
          </a:solidFill>
          <a:latin typeface="Arial" panose="020B0604020202020204" pitchFamily="34" charset="0"/>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178" algn="l" rtl="0" eaLnBrk="1" fontAlgn="base" hangingPunct="1">
        <a:spcBef>
          <a:spcPct val="0"/>
        </a:spcBef>
        <a:spcAft>
          <a:spcPct val="0"/>
        </a:spcAft>
        <a:defRPr sz="2400" b="1">
          <a:solidFill>
            <a:srgbClr val="00287D"/>
          </a:solidFill>
          <a:latin typeface="Tahoma" pitchFamily="34" charset="0"/>
        </a:defRPr>
      </a:lvl6pPr>
      <a:lvl7pPr marL="914354" algn="l" rtl="0" eaLnBrk="1" fontAlgn="base" hangingPunct="1">
        <a:spcBef>
          <a:spcPct val="0"/>
        </a:spcBef>
        <a:spcAft>
          <a:spcPct val="0"/>
        </a:spcAft>
        <a:defRPr sz="2400" b="1">
          <a:solidFill>
            <a:srgbClr val="00287D"/>
          </a:solidFill>
          <a:latin typeface="Tahoma" pitchFamily="34" charset="0"/>
        </a:defRPr>
      </a:lvl7pPr>
      <a:lvl8pPr marL="1371532" algn="l" rtl="0" eaLnBrk="1" fontAlgn="base" hangingPunct="1">
        <a:spcBef>
          <a:spcPct val="0"/>
        </a:spcBef>
        <a:spcAft>
          <a:spcPct val="0"/>
        </a:spcAft>
        <a:defRPr sz="2400" b="1">
          <a:solidFill>
            <a:srgbClr val="00287D"/>
          </a:solidFill>
          <a:latin typeface="Tahoma" pitchFamily="34" charset="0"/>
        </a:defRPr>
      </a:lvl8pPr>
      <a:lvl9pPr marL="1828709"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354"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Arial" panose="020B0604020202020204" pitchFamily="34" charset="0"/>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354"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532"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709"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474" indent="-228589" algn="l" rtl="0" eaLnBrk="1" fontAlgn="base" hangingPunct="1">
        <a:spcBef>
          <a:spcPct val="20000"/>
        </a:spcBef>
        <a:spcAft>
          <a:spcPct val="0"/>
        </a:spcAft>
        <a:buClr>
          <a:schemeClr val="accent1"/>
        </a:buClr>
        <a:buFont typeface="Wingdings" pitchFamily="2" charset="2"/>
        <a:buBlip>
          <a:blip r:embed="rId21"/>
        </a:buBlip>
        <a:defRPr>
          <a:solidFill>
            <a:schemeClr val="tx1"/>
          </a:solidFill>
          <a:latin typeface="+mn-lt"/>
        </a:defRPr>
      </a:lvl6pPr>
      <a:lvl7pPr marL="2743062"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24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418"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p15:clr>
            <a:srgbClr val="F26B43"/>
          </p15:clr>
        </p15:guide>
        <p15:guide id="2" pos="43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30.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31.xml"/><Relationship Id="rId4" Type="http://schemas.openxmlformats.org/officeDocument/2006/relationships/image" Target="../media/image42.jp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16.xml"/><Relationship Id="rId5" Type="http://schemas.openxmlformats.org/officeDocument/2006/relationships/image" Target="../media/image46.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2.xml"/><Relationship Id="rId1" Type="http://schemas.openxmlformats.org/officeDocument/2006/relationships/slideLayout" Target="../slideLayouts/slideLayout31.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34.png"/><Relationship Id="rId4" Type="http://schemas.openxmlformats.org/officeDocument/2006/relationships/diagramLayout" Target="../diagrams/layout6.xml"/><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a:extLst>
              <a:ext uri="{FF2B5EF4-FFF2-40B4-BE49-F238E27FC236}">
                <a16:creationId xmlns:a16="http://schemas.microsoft.com/office/drawing/2014/main" id="{259B2244-EE06-4660-B0B9-7A451026AF37}"/>
              </a:ext>
            </a:extLst>
          </p:cNvPr>
          <p:cNvSpPr>
            <a:spLocks noGrp="1"/>
          </p:cNvSpPr>
          <p:nvPr>
            <p:ph type="ftr" sz="quarter" idx="10"/>
          </p:nvPr>
        </p:nvSpPr>
        <p:spPr>
          <a:xfrm>
            <a:off x="720006" y="6228000"/>
            <a:ext cx="5804625" cy="252000"/>
          </a:xfrm>
        </p:spPr>
        <p:txBody>
          <a:bodyPr/>
          <a:lstStyle/>
          <a:p>
            <a:pPr>
              <a:spcAft>
                <a:spcPts val="600"/>
              </a:spcAft>
              <a:defRPr/>
            </a:pPr>
            <a:r>
              <a:rPr lang="cs-CZ" dirty="0"/>
              <a:t>PA181 - </a:t>
            </a:r>
            <a:r>
              <a:rPr lang="cs-CZ" dirty="0" err="1"/>
              <a:t>Introduction</a:t>
            </a:r>
            <a:endParaRPr lang="cs-CZ" dirty="0"/>
          </a:p>
        </p:txBody>
      </p:sp>
      <p:sp>
        <p:nvSpPr>
          <p:cNvPr id="9" name="Slide Number Placeholder 2">
            <a:extLst>
              <a:ext uri="{FF2B5EF4-FFF2-40B4-BE49-F238E27FC236}">
                <a16:creationId xmlns:a16="http://schemas.microsoft.com/office/drawing/2014/main" id="{F8FD502A-CCB5-44AB-AF13-A2408DA5867F}"/>
              </a:ext>
            </a:extLst>
          </p:cNvPr>
          <p:cNvSpPr>
            <a:spLocks noGrp="1"/>
          </p:cNvSpPr>
          <p:nvPr>
            <p:ph type="sldNum" sz="quarter" idx="11"/>
          </p:nvPr>
        </p:nvSpPr>
        <p:spPr>
          <a:xfrm>
            <a:off x="414000" y="6228000"/>
            <a:ext cx="252000" cy="252000"/>
          </a:xfrm>
        </p:spPr>
        <p:txBody>
          <a:bodyPr/>
          <a:lstStyle/>
          <a:p>
            <a:pPr>
              <a:spcAft>
                <a:spcPts val="600"/>
              </a:spcAft>
              <a:defRPr/>
            </a:pPr>
            <a:fld id="{DC8A7E07-1017-496A-BAA2-2F4D8AC5CEC9}" type="slidenum">
              <a:rPr lang="cs-CZ" altLang="cs-CZ" smtClean="0"/>
              <a:pPr>
                <a:spcAft>
                  <a:spcPts val="600"/>
                </a:spcAft>
                <a:defRPr/>
              </a:pPr>
              <a:t>1</a:t>
            </a:fld>
            <a:endParaRPr lang="cs-CZ" altLang="cs-CZ"/>
          </a:p>
        </p:txBody>
      </p:sp>
      <p:sp>
        <p:nvSpPr>
          <p:cNvPr id="2" name="Nadpis 1"/>
          <p:cNvSpPr>
            <a:spLocks noGrp="1"/>
          </p:cNvSpPr>
          <p:nvPr>
            <p:ph type="title"/>
          </p:nvPr>
        </p:nvSpPr>
        <p:spPr>
          <a:xfrm>
            <a:off x="398503" y="2900365"/>
            <a:ext cx="11361600" cy="1171580"/>
          </a:xfrm>
        </p:spPr>
        <p:txBody>
          <a:bodyPr anchor="t">
            <a:normAutofit/>
          </a:bodyPr>
          <a:lstStyle/>
          <a:p>
            <a:r>
              <a:rPr lang="en-US" sz="3400" dirty="0"/>
              <a:t>PA181 – Service Systems, Modeling and Execution</a:t>
            </a:r>
            <a:br>
              <a:rPr lang="en-US" sz="3400" dirty="0"/>
            </a:br>
            <a:endParaRPr lang="en-US" sz="3400" dirty="0"/>
          </a:p>
        </p:txBody>
      </p:sp>
      <p:sp>
        <p:nvSpPr>
          <p:cNvPr id="11" name="Subtitle 4">
            <a:extLst>
              <a:ext uri="{FF2B5EF4-FFF2-40B4-BE49-F238E27FC236}">
                <a16:creationId xmlns:a16="http://schemas.microsoft.com/office/drawing/2014/main" id="{53579173-CA23-4A72-8536-F45531631E6F}"/>
              </a:ext>
            </a:extLst>
          </p:cNvPr>
          <p:cNvSpPr>
            <a:spLocks noGrp="1"/>
          </p:cNvSpPr>
          <p:nvPr>
            <p:ph type="subTitle" idx="1"/>
          </p:nvPr>
        </p:nvSpPr>
        <p:spPr>
          <a:xfrm>
            <a:off x="398503" y="4116412"/>
            <a:ext cx="11361600" cy="698497"/>
          </a:xfrm>
        </p:spPr>
        <p:txBody>
          <a:bodyPr/>
          <a:lstStyle/>
          <a:p>
            <a:r>
              <a:rPr lang="cs-CZ" dirty="0" err="1"/>
              <a:t>Introduction</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B86167-F340-4192-AE3A-EB91AD0E1FEC}"/>
              </a:ext>
            </a:extLst>
          </p:cNvPr>
          <p:cNvSpPr>
            <a:spLocks noGrp="1"/>
          </p:cNvSpPr>
          <p:nvPr>
            <p:ph type="title"/>
          </p:nvPr>
        </p:nvSpPr>
        <p:spPr>
          <a:xfrm>
            <a:off x="2426189" y="974602"/>
            <a:ext cx="7338060" cy="1131570"/>
          </a:xfrm>
        </p:spPr>
        <p:txBody>
          <a:bodyPr/>
          <a:lstStyle/>
          <a:p>
            <a:r>
              <a:rPr lang="en-US" dirty="0"/>
              <a:t>Social skills as key factor</a:t>
            </a:r>
          </a:p>
        </p:txBody>
      </p:sp>
      <p:graphicFrame>
        <p:nvGraphicFramePr>
          <p:cNvPr id="4" name="Zástupný symbol pro obsah 3">
            <a:extLst>
              <a:ext uri="{FF2B5EF4-FFF2-40B4-BE49-F238E27FC236}">
                <a16:creationId xmlns:a16="http://schemas.microsoft.com/office/drawing/2014/main" id="{857C30BC-91C7-4AAD-A507-ED432219BC8F}"/>
              </a:ext>
            </a:extLst>
          </p:cNvPr>
          <p:cNvGraphicFramePr>
            <a:graphicFrameLocks noGrp="1"/>
          </p:cNvGraphicFramePr>
          <p:nvPr>
            <p:ph idx="1"/>
            <p:extLst>
              <p:ext uri="{D42A27DB-BD31-4B8C-83A1-F6EECF244321}">
                <p14:modId xmlns:p14="http://schemas.microsoft.com/office/powerpoint/2010/main" val="1964625202"/>
              </p:ext>
            </p:extLst>
          </p:nvPr>
        </p:nvGraphicFramePr>
        <p:xfrm>
          <a:off x="2426189" y="2172289"/>
          <a:ext cx="7338060" cy="1426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B7A4A4BB-385E-4E00-9033-9312F7161F52}"/>
              </a:ext>
            </a:extLst>
          </p:cNvPr>
          <p:cNvGraphicFramePr/>
          <p:nvPr>
            <p:extLst>
              <p:ext uri="{D42A27DB-BD31-4B8C-83A1-F6EECF244321}">
                <p14:modId xmlns:p14="http://schemas.microsoft.com/office/powerpoint/2010/main" val="2445199024"/>
              </p:ext>
            </p:extLst>
          </p:nvPr>
        </p:nvGraphicFramePr>
        <p:xfrm>
          <a:off x="2939276" y="2885688"/>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22990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8D841F11-94C9-4ACE-A2B4-0C07CD587A34}"/>
                                            </p:graphicEl>
                                          </p:spTgt>
                                        </p:tgtEl>
                                        <p:attrNameLst>
                                          <p:attrName>style.visibility</p:attrName>
                                        </p:attrNameLst>
                                      </p:cBhvr>
                                      <p:to>
                                        <p:strVal val="visible"/>
                                      </p:to>
                                    </p:set>
                                    <p:animEffect transition="in" filter="fade">
                                      <p:cBhvr>
                                        <p:cTn id="7" dur="500"/>
                                        <p:tgtEl>
                                          <p:spTgt spid="4">
                                            <p:graphicEl>
                                              <a:dgm id="{8D841F11-94C9-4ACE-A2B4-0C07CD587A3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F1CD9E9B-6D70-4C5D-8B1A-379CF8F941CC}"/>
                                            </p:graphicEl>
                                          </p:spTgt>
                                        </p:tgtEl>
                                        <p:attrNameLst>
                                          <p:attrName>style.visibility</p:attrName>
                                        </p:attrNameLst>
                                      </p:cBhvr>
                                      <p:to>
                                        <p:strVal val="visible"/>
                                      </p:to>
                                    </p:set>
                                    <p:animEffect transition="in" filter="fade">
                                      <p:cBhvr>
                                        <p:cTn id="12" dur="500"/>
                                        <p:tgtEl>
                                          <p:spTgt spid="4">
                                            <p:graphicEl>
                                              <a:dgm id="{F1CD9E9B-6D70-4C5D-8B1A-379CF8F941C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6A205B94-ED77-489D-BA9C-160657C7E1A6}"/>
                                            </p:graphicEl>
                                          </p:spTgt>
                                        </p:tgtEl>
                                        <p:attrNameLst>
                                          <p:attrName>style.visibility</p:attrName>
                                        </p:attrNameLst>
                                      </p:cBhvr>
                                      <p:to>
                                        <p:strVal val="visible"/>
                                      </p:to>
                                    </p:set>
                                    <p:animEffect transition="in" filter="fade">
                                      <p:cBhvr>
                                        <p:cTn id="17" dur="500"/>
                                        <p:tgtEl>
                                          <p:spTgt spid="5">
                                            <p:graphicEl>
                                              <a:dgm id="{6A205B94-ED77-489D-BA9C-160657C7E1A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BF6B4890-6BEC-4389-A8D3-D7B8112CA4B3}"/>
                                            </p:graphicEl>
                                          </p:spTgt>
                                        </p:tgtEl>
                                        <p:attrNameLst>
                                          <p:attrName>style.visibility</p:attrName>
                                        </p:attrNameLst>
                                      </p:cBhvr>
                                      <p:to>
                                        <p:strVal val="visible"/>
                                      </p:to>
                                    </p:set>
                                    <p:animEffect transition="in" filter="fade">
                                      <p:cBhvr>
                                        <p:cTn id="22" dur="500"/>
                                        <p:tgtEl>
                                          <p:spTgt spid="5">
                                            <p:graphicEl>
                                              <a:dgm id="{BF6B4890-6BEC-4389-A8D3-D7B8112CA4B3}"/>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C7105393-EC8D-4D46-9725-142FE6C54B7A}"/>
                                            </p:graphicEl>
                                          </p:spTgt>
                                        </p:tgtEl>
                                        <p:attrNameLst>
                                          <p:attrName>style.visibility</p:attrName>
                                        </p:attrNameLst>
                                      </p:cBhvr>
                                      <p:to>
                                        <p:strVal val="visible"/>
                                      </p:to>
                                    </p:set>
                                    <p:animEffect transition="in" filter="fade">
                                      <p:cBhvr>
                                        <p:cTn id="27" dur="500"/>
                                        <p:tgtEl>
                                          <p:spTgt spid="5">
                                            <p:graphicEl>
                                              <a:dgm id="{C7105393-EC8D-4D46-9725-142FE6C54B7A}"/>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E2529FF6-DA84-4C58-AEF2-DCBE3C537C9A}"/>
                                            </p:graphicEl>
                                          </p:spTgt>
                                        </p:tgtEl>
                                        <p:attrNameLst>
                                          <p:attrName>style.visibility</p:attrName>
                                        </p:attrNameLst>
                                      </p:cBhvr>
                                      <p:to>
                                        <p:strVal val="visible"/>
                                      </p:to>
                                    </p:set>
                                    <p:animEffect transition="in" filter="fade">
                                      <p:cBhvr>
                                        <p:cTn id="32" dur="500"/>
                                        <p:tgtEl>
                                          <p:spTgt spid="5">
                                            <p:graphicEl>
                                              <a:dgm id="{E2529FF6-DA84-4C58-AEF2-DCBE3C537C9A}"/>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graphicEl>
                                              <a:dgm id="{A8CA3408-13E3-4859-AEFB-64E30B5509A0}"/>
                                            </p:graphicEl>
                                          </p:spTgt>
                                        </p:tgtEl>
                                        <p:attrNameLst>
                                          <p:attrName>style.visibility</p:attrName>
                                        </p:attrNameLst>
                                      </p:cBhvr>
                                      <p:to>
                                        <p:strVal val="visible"/>
                                      </p:to>
                                    </p:set>
                                    <p:animEffect transition="in" filter="fade">
                                      <p:cBhvr>
                                        <p:cTn id="37" dur="500"/>
                                        <p:tgtEl>
                                          <p:spTgt spid="5">
                                            <p:graphicEl>
                                              <a:dgm id="{A8CA3408-13E3-4859-AEFB-64E30B5509A0}"/>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graphicEl>
                                              <a:dgm id="{B7BF47E7-6822-4830-A256-5A4A0F90533E}"/>
                                            </p:graphicEl>
                                          </p:spTgt>
                                        </p:tgtEl>
                                        <p:attrNameLst>
                                          <p:attrName>style.visibility</p:attrName>
                                        </p:attrNameLst>
                                      </p:cBhvr>
                                      <p:to>
                                        <p:strVal val="visible"/>
                                      </p:to>
                                    </p:set>
                                    <p:animEffect transition="in" filter="fade">
                                      <p:cBhvr>
                                        <p:cTn id="42" dur="500"/>
                                        <p:tgtEl>
                                          <p:spTgt spid="5">
                                            <p:graphicEl>
                                              <a:dgm id="{B7BF47E7-6822-4830-A256-5A4A0F90533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Graphic spid="5" grpId="0">
        <p:bldSub>
          <a:bldDgm bld="lvl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98CA26-FB86-43AE-BE0D-86C22DBC1E39}"/>
              </a:ext>
            </a:extLst>
          </p:cNvPr>
          <p:cNvSpPr>
            <a:spLocks noGrp="1"/>
          </p:cNvSpPr>
          <p:nvPr>
            <p:ph type="title"/>
          </p:nvPr>
        </p:nvSpPr>
        <p:spPr>
          <a:xfrm>
            <a:off x="1999708" y="1070382"/>
            <a:ext cx="2753156" cy="1131570"/>
          </a:xfrm>
        </p:spPr>
        <p:txBody>
          <a:bodyPr>
            <a:normAutofit/>
          </a:bodyPr>
          <a:lstStyle/>
          <a:p>
            <a:r>
              <a:rPr lang="en-US" sz="1875" dirty="0">
                <a:solidFill>
                  <a:schemeClr val="tx2"/>
                </a:solidFill>
              </a:rPr>
              <a:t>What if the context understanding fails?</a:t>
            </a:r>
          </a:p>
        </p:txBody>
      </p:sp>
      <p:sp>
        <p:nvSpPr>
          <p:cNvPr id="3" name="Zástupný symbol pro obsah 2">
            <a:extLst>
              <a:ext uri="{FF2B5EF4-FFF2-40B4-BE49-F238E27FC236}">
                <a16:creationId xmlns:a16="http://schemas.microsoft.com/office/drawing/2014/main" id="{597BD894-041A-4583-93A7-9B2521745DA6}"/>
              </a:ext>
            </a:extLst>
          </p:cNvPr>
          <p:cNvSpPr>
            <a:spLocks noGrp="1"/>
          </p:cNvSpPr>
          <p:nvPr>
            <p:ph idx="1"/>
          </p:nvPr>
        </p:nvSpPr>
        <p:spPr>
          <a:xfrm>
            <a:off x="766890" y="2265770"/>
            <a:ext cx="4712701" cy="3521848"/>
          </a:xfrm>
        </p:spPr>
        <p:txBody>
          <a:bodyPr>
            <a:noAutofit/>
          </a:bodyPr>
          <a:lstStyle/>
          <a:p>
            <a:r>
              <a:rPr lang="en-US" sz="1600" dirty="0"/>
              <a:t>E-Prescription has very clear value</a:t>
            </a:r>
          </a:p>
          <a:p>
            <a:r>
              <a:rPr lang="en-US" sz="1600" dirty="0"/>
              <a:t>But if it is not described properly to all stakeholders, it is refused</a:t>
            </a:r>
          </a:p>
          <a:p>
            <a:r>
              <a:rPr lang="en-US" sz="1600" dirty="0"/>
              <a:t>Physicians took e-prescription as example of the state dictate</a:t>
            </a:r>
          </a:p>
          <a:p>
            <a:r>
              <a:rPr lang="en-US" sz="1600" dirty="0"/>
              <a:t>They have more important duties than learn new technology with no relation to medicine</a:t>
            </a:r>
          </a:p>
        </p:txBody>
      </p:sp>
      <p:pic>
        <p:nvPicPr>
          <p:cNvPr id="4" name="Obrázek 3">
            <a:extLst>
              <a:ext uri="{FF2B5EF4-FFF2-40B4-BE49-F238E27FC236}">
                <a16:creationId xmlns:a16="http://schemas.microsoft.com/office/drawing/2014/main" id="{1D9D83A4-1AFF-413C-8B7E-37BE93B27442}"/>
              </a:ext>
            </a:extLst>
          </p:cNvPr>
          <p:cNvPicPr>
            <a:picLocks noChangeAspect="1"/>
          </p:cNvPicPr>
          <p:nvPr/>
        </p:nvPicPr>
        <p:blipFill rotWithShape="1">
          <a:blip r:embed="rId3"/>
          <a:srcRect b="11821"/>
          <a:stretch/>
        </p:blipFill>
        <p:spPr>
          <a:xfrm>
            <a:off x="5479591" y="2201953"/>
            <a:ext cx="4712702" cy="2337543"/>
          </a:xfrm>
          <a:prstGeom prst="rect">
            <a:avLst/>
          </a:prstGeom>
        </p:spPr>
      </p:pic>
    </p:spTree>
    <p:extLst>
      <p:ext uri="{BB962C8B-B14F-4D97-AF65-F5344CB8AC3E}">
        <p14:creationId xmlns:p14="http://schemas.microsoft.com/office/powerpoint/2010/main" val="219971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04B805-7C63-4DB4-9BBC-58C34AB86B9D}"/>
              </a:ext>
            </a:extLst>
          </p:cNvPr>
          <p:cNvSpPr>
            <a:spLocks noGrp="1"/>
          </p:cNvSpPr>
          <p:nvPr>
            <p:ph type="title"/>
          </p:nvPr>
        </p:nvSpPr>
        <p:spPr>
          <a:xfrm>
            <a:off x="2006601" y="4835756"/>
            <a:ext cx="8178799" cy="497004"/>
          </a:xfrm>
        </p:spPr>
        <p:txBody>
          <a:bodyPr vert="horz" wrap="square" lIns="68580" tIns="34290" rIns="68580" bIns="34290" numCol="1" rtlCol="0" anchor="b" anchorCtr="0" compatLnSpc="1">
            <a:prstTxWarp prst="textNoShape">
              <a:avLst/>
            </a:prstTxWarp>
            <a:normAutofit/>
          </a:bodyPr>
          <a:lstStyle/>
          <a:p>
            <a:pPr algn="ctr">
              <a:lnSpc>
                <a:spcPct val="80000"/>
              </a:lnSpc>
            </a:pPr>
            <a:r>
              <a:rPr lang="cs-CZ" sz="2100" spc="113" dirty="0" err="1">
                <a:solidFill>
                  <a:schemeClr val="tx2"/>
                </a:solidFill>
              </a:rPr>
              <a:t>Immuni</a:t>
            </a:r>
            <a:r>
              <a:rPr lang="cs-CZ" sz="2100" spc="113" dirty="0">
                <a:solidFill>
                  <a:schemeClr val="tx2"/>
                </a:solidFill>
              </a:rPr>
              <a:t>: </a:t>
            </a:r>
            <a:r>
              <a:rPr lang="cs-CZ" sz="2100" spc="113" dirty="0" err="1">
                <a:solidFill>
                  <a:schemeClr val="tx2"/>
                </a:solidFill>
              </a:rPr>
              <a:t>the</a:t>
            </a:r>
            <a:r>
              <a:rPr lang="cs-CZ" sz="2100" spc="113" dirty="0">
                <a:solidFill>
                  <a:schemeClr val="tx2"/>
                </a:solidFill>
              </a:rPr>
              <a:t> </a:t>
            </a:r>
            <a:r>
              <a:rPr lang="cs-CZ" sz="2100" spc="113" dirty="0" err="1">
                <a:solidFill>
                  <a:schemeClr val="tx2"/>
                </a:solidFill>
              </a:rPr>
              <a:t>contact</a:t>
            </a:r>
            <a:r>
              <a:rPr lang="cs-CZ" sz="2100" spc="113" dirty="0">
                <a:solidFill>
                  <a:schemeClr val="tx2"/>
                </a:solidFill>
              </a:rPr>
              <a:t> </a:t>
            </a:r>
            <a:r>
              <a:rPr lang="cs-CZ" sz="2100" spc="113" dirty="0" err="1">
                <a:solidFill>
                  <a:schemeClr val="tx2"/>
                </a:solidFill>
              </a:rPr>
              <a:t>tracking</a:t>
            </a:r>
            <a:r>
              <a:rPr lang="cs-CZ" sz="2100" spc="113" dirty="0">
                <a:solidFill>
                  <a:schemeClr val="tx2"/>
                </a:solidFill>
              </a:rPr>
              <a:t> in Italy</a:t>
            </a:r>
            <a:endParaRPr lang="en-US" sz="2100" spc="113" dirty="0">
              <a:solidFill>
                <a:schemeClr val="tx2"/>
              </a:solidFill>
            </a:endParaRPr>
          </a:p>
        </p:txBody>
      </p:sp>
      <p:pic>
        <p:nvPicPr>
          <p:cNvPr id="4" name="Zástupný symbol pro obsah 3">
            <a:extLst>
              <a:ext uri="{FF2B5EF4-FFF2-40B4-BE49-F238E27FC236}">
                <a16:creationId xmlns:a16="http://schemas.microsoft.com/office/drawing/2014/main" id="{A63D2E42-EFA5-4667-BD7A-514DB40ADB5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3212538" y="521359"/>
            <a:ext cx="4943857" cy="4247493"/>
          </a:xfrm>
          <a:prstGeom prst="rect">
            <a:avLst/>
          </a:prstGeom>
        </p:spPr>
      </p:pic>
    </p:spTree>
    <p:extLst>
      <p:ext uri="{BB962C8B-B14F-4D97-AF65-F5344CB8AC3E}">
        <p14:creationId xmlns:p14="http://schemas.microsoft.com/office/powerpoint/2010/main" val="1992433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11DAD2-8D72-4E54-92C0-A3B182758F6F}"/>
              </a:ext>
            </a:extLst>
          </p:cNvPr>
          <p:cNvSpPr>
            <a:spLocks noGrp="1"/>
          </p:cNvSpPr>
          <p:nvPr>
            <p:ph type="title"/>
          </p:nvPr>
        </p:nvSpPr>
        <p:spPr/>
        <p:txBody>
          <a:bodyPr/>
          <a:lstStyle/>
          <a:p>
            <a:r>
              <a:rPr lang="en-US"/>
              <a:t>Smart City – example of service complexity</a:t>
            </a:r>
            <a:endParaRPr lang="en-US" dirty="0"/>
          </a:p>
        </p:txBody>
      </p:sp>
      <p:graphicFrame>
        <p:nvGraphicFramePr>
          <p:cNvPr id="4" name="Zástupný symbol pro obsah 3">
            <a:extLst>
              <a:ext uri="{FF2B5EF4-FFF2-40B4-BE49-F238E27FC236}">
                <a16:creationId xmlns:a16="http://schemas.microsoft.com/office/drawing/2014/main" id="{ED51E29A-6BFA-4C93-94C4-A57B87748D0D}"/>
              </a:ext>
            </a:extLst>
          </p:cNvPr>
          <p:cNvGraphicFramePr>
            <a:graphicFrameLocks noGrp="1"/>
          </p:cNvGraphicFramePr>
          <p:nvPr>
            <p:ph idx="1"/>
            <p:extLst>
              <p:ext uri="{D42A27DB-BD31-4B8C-83A1-F6EECF244321}">
                <p14:modId xmlns:p14="http://schemas.microsoft.com/office/powerpoint/2010/main" val="3780366376"/>
              </p:ext>
            </p:extLst>
          </p:nvPr>
        </p:nvGraphicFramePr>
        <p:xfrm>
          <a:off x="2152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137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F70DF8CD-565C-4FB7-9531-B659A1BC0731}"/>
                                            </p:graphicEl>
                                          </p:spTgt>
                                        </p:tgtEl>
                                        <p:attrNameLst>
                                          <p:attrName>style.visibility</p:attrName>
                                        </p:attrNameLst>
                                      </p:cBhvr>
                                      <p:to>
                                        <p:strVal val="visible"/>
                                      </p:to>
                                    </p:set>
                                    <p:animEffect transition="in" filter="fade">
                                      <p:cBhvr>
                                        <p:cTn id="7" dur="1000"/>
                                        <p:tgtEl>
                                          <p:spTgt spid="4">
                                            <p:graphicEl>
                                              <a:dgm id="{F70DF8CD-565C-4FB7-9531-B659A1BC0731}"/>
                                            </p:graphicEl>
                                          </p:spTgt>
                                        </p:tgtEl>
                                      </p:cBhvr>
                                    </p:animEffect>
                                    <p:anim calcmode="lin" valueType="num">
                                      <p:cBhvr>
                                        <p:cTn id="8" dur="1000" fill="hold"/>
                                        <p:tgtEl>
                                          <p:spTgt spid="4">
                                            <p:graphicEl>
                                              <a:dgm id="{F70DF8CD-565C-4FB7-9531-B659A1BC0731}"/>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F70DF8CD-565C-4FB7-9531-B659A1BC0731}"/>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DA618E60-24AE-4049-8643-D197D64D689A}"/>
                                            </p:graphicEl>
                                          </p:spTgt>
                                        </p:tgtEl>
                                        <p:attrNameLst>
                                          <p:attrName>style.visibility</p:attrName>
                                        </p:attrNameLst>
                                      </p:cBhvr>
                                      <p:to>
                                        <p:strVal val="visible"/>
                                      </p:to>
                                    </p:set>
                                    <p:animEffect transition="in" filter="fade">
                                      <p:cBhvr>
                                        <p:cTn id="14" dur="1000"/>
                                        <p:tgtEl>
                                          <p:spTgt spid="4">
                                            <p:graphicEl>
                                              <a:dgm id="{DA618E60-24AE-4049-8643-D197D64D689A}"/>
                                            </p:graphicEl>
                                          </p:spTgt>
                                        </p:tgtEl>
                                      </p:cBhvr>
                                    </p:animEffect>
                                    <p:anim calcmode="lin" valueType="num">
                                      <p:cBhvr>
                                        <p:cTn id="15" dur="1000" fill="hold"/>
                                        <p:tgtEl>
                                          <p:spTgt spid="4">
                                            <p:graphicEl>
                                              <a:dgm id="{DA618E60-24AE-4049-8643-D197D64D689A}"/>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DA618E60-24AE-4049-8643-D197D64D689A}"/>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53BE1699-A523-4ED3-B354-E31EBF2757F6}"/>
                                            </p:graphicEl>
                                          </p:spTgt>
                                        </p:tgtEl>
                                        <p:attrNameLst>
                                          <p:attrName>style.visibility</p:attrName>
                                        </p:attrNameLst>
                                      </p:cBhvr>
                                      <p:to>
                                        <p:strVal val="visible"/>
                                      </p:to>
                                    </p:set>
                                    <p:animEffect transition="in" filter="fade">
                                      <p:cBhvr>
                                        <p:cTn id="21" dur="1000"/>
                                        <p:tgtEl>
                                          <p:spTgt spid="4">
                                            <p:graphicEl>
                                              <a:dgm id="{53BE1699-A523-4ED3-B354-E31EBF2757F6}"/>
                                            </p:graphicEl>
                                          </p:spTgt>
                                        </p:tgtEl>
                                      </p:cBhvr>
                                    </p:animEffect>
                                    <p:anim calcmode="lin" valueType="num">
                                      <p:cBhvr>
                                        <p:cTn id="22" dur="1000" fill="hold"/>
                                        <p:tgtEl>
                                          <p:spTgt spid="4">
                                            <p:graphicEl>
                                              <a:dgm id="{53BE1699-A523-4ED3-B354-E31EBF2757F6}"/>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53BE1699-A523-4ED3-B354-E31EBF2757F6}"/>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DF4FD8-5087-4A34-B0CE-A78B9D3A0283}"/>
              </a:ext>
            </a:extLst>
          </p:cNvPr>
          <p:cNvSpPr>
            <a:spLocks noGrp="1"/>
          </p:cNvSpPr>
          <p:nvPr>
            <p:ph type="title"/>
          </p:nvPr>
        </p:nvSpPr>
        <p:spPr/>
        <p:txBody>
          <a:bodyPr/>
          <a:lstStyle/>
          <a:p>
            <a:r>
              <a:rPr lang="en-US" dirty="0"/>
              <a:t>Definition of Smart City</a:t>
            </a:r>
          </a:p>
        </p:txBody>
      </p:sp>
      <p:graphicFrame>
        <p:nvGraphicFramePr>
          <p:cNvPr id="4" name="Zástupný symbol pro obsah 3">
            <a:extLst>
              <a:ext uri="{FF2B5EF4-FFF2-40B4-BE49-F238E27FC236}">
                <a16:creationId xmlns:a16="http://schemas.microsoft.com/office/drawing/2014/main" id="{C1B5BC65-044A-43C8-975D-103BFF476ABA}"/>
              </a:ext>
            </a:extLst>
          </p:cNvPr>
          <p:cNvGraphicFramePr>
            <a:graphicFrameLocks noGrp="1"/>
          </p:cNvGraphicFramePr>
          <p:nvPr>
            <p:ph idx="1"/>
            <p:extLst>
              <p:ext uri="{D42A27DB-BD31-4B8C-83A1-F6EECF244321}">
                <p14:modId xmlns:p14="http://schemas.microsoft.com/office/powerpoint/2010/main" val="718448116"/>
              </p:ext>
            </p:extLst>
          </p:nvPr>
        </p:nvGraphicFramePr>
        <p:xfrm>
          <a:off x="1991544" y="1773239"/>
          <a:ext cx="8047806" cy="3716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168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C1863F12-967A-42E0-BA5E-38FF0D27975E}"/>
                                            </p:graphicEl>
                                          </p:spTgt>
                                        </p:tgtEl>
                                        <p:attrNameLst>
                                          <p:attrName>style.visibility</p:attrName>
                                        </p:attrNameLst>
                                      </p:cBhvr>
                                      <p:to>
                                        <p:strVal val="visible"/>
                                      </p:to>
                                    </p:set>
                                    <p:animEffect transition="in" filter="fade">
                                      <p:cBhvr>
                                        <p:cTn id="7" dur="1000"/>
                                        <p:tgtEl>
                                          <p:spTgt spid="4">
                                            <p:graphicEl>
                                              <a:dgm id="{C1863F12-967A-42E0-BA5E-38FF0D27975E}"/>
                                            </p:graphicEl>
                                          </p:spTgt>
                                        </p:tgtEl>
                                      </p:cBhvr>
                                    </p:animEffect>
                                    <p:anim calcmode="lin" valueType="num">
                                      <p:cBhvr>
                                        <p:cTn id="8" dur="1000" fill="hold"/>
                                        <p:tgtEl>
                                          <p:spTgt spid="4">
                                            <p:graphicEl>
                                              <a:dgm id="{C1863F12-967A-42E0-BA5E-38FF0D27975E}"/>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C1863F12-967A-42E0-BA5E-38FF0D27975E}"/>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C169671D-9ADD-4A74-B470-E0306780591A}"/>
                                            </p:graphicEl>
                                          </p:spTgt>
                                        </p:tgtEl>
                                        <p:attrNameLst>
                                          <p:attrName>style.visibility</p:attrName>
                                        </p:attrNameLst>
                                      </p:cBhvr>
                                      <p:to>
                                        <p:strVal val="visible"/>
                                      </p:to>
                                    </p:set>
                                    <p:animEffect transition="in" filter="fade">
                                      <p:cBhvr>
                                        <p:cTn id="14" dur="1000"/>
                                        <p:tgtEl>
                                          <p:spTgt spid="4">
                                            <p:graphicEl>
                                              <a:dgm id="{C169671D-9ADD-4A74-B470-E0306780591A}"/>
                                            </p:graphicEl>
                                          </p:spTgt>
                                        </p:tgtEl>
                                      </p:cBhvr>
                                    </p:animEffect>
                                    <p:anim calcmode="lin" valueType="num">
                                      <p:cBhvr>
                                        <p:cTn id="15" dur="1000" fill="hold"/>
                                        <p:tgtEl>
                                          <p:spTgt spid="4">
                                            <p:graphicEl>
                                              <a:dgm id="{C169671D-9ADD-4A74-B470-E0306780591A}"/>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C169671D-9ADD-4A74-B470-E0306780591A}"/>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88FD4F6E-28A0-4D27-BB3E-6099E4B5BE55}"/>
                                            </p:graphicEl>
                                          </p:spTgt>
                                        </p:tgtEl>
                                        <p:attrNameLst>
                                          <p:attrName>style.visibility</p:attrName>
                                        </p:attrNameLst>
                                      </p:cBhvr>
                                      <p:to>
                                        <p:strVal val="visible"/>
                                      </p:to>
                                    </p:set>
                                    <p:animEffect transition="in" filter="fade">
                                      <p:cBhvr>
                                        <p:cTn id="21" dur="1000"/>
                                        <p:tgtEl>
                                          <p:spTgt spid="4">
                                            <p:graphicEl>
                                              <a:dgm id="{88FD4F6E-28A0-4D27-BB3E-6099E4B5BE55}"/>
                                            </p:graphicEl>
                                          </p:spTgt>
                                        </p:tgtEl>
                                      </p:cBhvr>
                                    </p:animEffect>
                                    <p:anim calcmode="lin" valueType="num">
                                      <p:cBhvr>
                                        <p:cTn id="22" dur="1000" fill="hold"/>
                                        <p:tgtEl>
                                          <p:spTgt spid="4">
                                            <p:graphicEl>
                                              <a:dgm id="{88FD4F6E-28A0-4D27-BB3E-6099E4B5BE55}"/>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88FD4F6E-28A0-4D27-BB3E-6099E4B5BE55}"/>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graphicEl>
                                              <a:dgm id="{C1C54673-27E0-49BB-821B-7D5B15ACF3C1}"/>
                                            </p:graphicEl>
                                          </p:spTgt>
                                        </p:tgtEl>
                                        <p:attrNameLst>
                                          <p:attrName>style.visibility</p:attrName>
                                        </p:attrNameLst>
                                      </p:cBhvr>
                                      <p:to>
                                        <p:strVal val="visible"/>
                                      </p:to>
                                    </p:set>
                                    <p:animEffect transition="in" filter="fade">
                                      <p:cBhvr>
                                        <p:cTn id="28" dur="1000"/>
                                        <p:tgtEl>
                                          <p:spTgt spid="4">
                                            <p:graphicEl>
                                              <a:dgm id="{C1C54673-27E0-49BB-821B-7D5B15ACF3C1}"/>
                                            </p:graphicEl>
                                          </p:spTgt>
                                        </p:tgtEl>
                                      </p:cBhvr>
                                    </p:animEffect>
                                    <p:anim calcmode="lin" valueType="num">
                                      <p:cBhvr>
                                        <p:cTn id="29" dur="1000" fill="hold"/>
                                        <p:tgtEl>
                                          <p:spTgt spid="4">
                                            <p:graphicEl>
                                              <a:dgm id="{C1C54673-27E0-49BB-821B-7D5B15ACF3C1}"/>
                                            </p:graphicEl>
                                          </p:spTgt>
                                        </p:tgtEl>
                                        <p:attrNameLst>
                                          <p:attrName>ppt_x</p:attrName>
                                        </p:attrNameLst>
                                      </p:cBhvr>
                                      <p:tavLst>
                                        <p:tav tm="0">
                                          <p:val>
                                            <p:strVal val="#ppt_x"/>
                                          </p:val>
                                        </p:tav>
                                        <p:tav tm="100000">
                                          <p:val>
                                            <p:strVal val="#ppt_x"/>
                                          </p:val>
                                        </p:tav>
                                      </p:tavLst>
                                    </p:anim>
                                    <p:anim calcmode="lin" valueType="num">
                                      <p:cBhvr>
                                        <p:cTn id="30" dur="1000" fill="hold"/>
                                        <p:tgtEl>
                                          <p:spTgt spid="4">
                                            <p:graphicEl>
                                              <a:dgm id="{C1C54673-27E0-49BB-821B-7D5B15ACF3C1}"/>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graphicEl>
                                              <a:dgm id="{46DE2DF0-126F-4BB1-8BA4-E9FBB53D38BA}"/>
                                            </p:graphicEl>
                                          </p:spTgt>
                                        </p:tgtEl>
                                        <p:attrNameLst>
                                          <p:attrName>style.visibility</p:attrName>
                                        </p:attrNameLst>
                                      </p:cBhvr>
                                      <p:to>
                                        <p:strVal val="visible"/>
                                      </p:to>
                                    </p:set>
                                    <p:animEffect transition="in" filter="fade">
                                      <p:cBhvr>
                                        <p:cTn id="35" dur="1000"/>
                                        <p:tgtEl>
                                          <p:spTgt spid="4">
                                            <p:graphicEl>
                                              <a:dgm id="{46DE2DF0-126F-4BB1-8BA4-E9FBB53D38BA}"/>
                                            </p:graphicEl>
                                          </p:spTgt>
                                        </p:tgtEl>
                                      </p:cBhvr>
                                    </p:animEffect>
                                    <p:anim calcmode="lin" valueType="num">
                                      <p:cBhvr>
                                        <p:cTn id="36" dur="1000" fill="hold"/>
                                        <p:tgtEl>
                                          <p:spTgt spid="4">
                                            <p:graphicEl>
                                              <a:dgm id="{46DE2DF0-126F-4BB1-8BA4-E9FBB53D38BA}"/>
                                            </p:graphicEl>
                                          </p:spTgt>
                                        </p:tgtEl>
                                        <p:attrNameLst>
                                          <p:attrName>ppt_x</p:attrName>
                                        </p:attrNameLst>
                                      </p:cBhvr>
                                      <p:tavLst>
                                        <p:tav tm="0">
                                          <p:val>
                                            <p:strVal val="#ppt_x"/>
                                          </p:val>
                                        </p:tav>
                                        <p:tav tm="100000">
                                          <p:val>
                                            <p:strVal val="#ppt_x"/>
                                          </p:val>
                                        </p:tav>
                                      </p:tavLst>
                                    </p:anim>
                                    <p:anim calcmode="lin" valueType="num">
                                      <p:cBhvr>
                                        <p:cTn id="37" dur="1000" fill="hold"/>
                                        <p:tgtEl>
                                          <p:spTgt spid="4">
                                            <p:graphicEl>
                                              <a:dgm id="{46DE2DF0-126F-4BB1-8BA4-E9FBB53D38BA}"/>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graphicEl>
                                              <a:dgm id="{91142BD0-C999-477C-B41C-EC317C9C7A03}"/>
                                            </p:graphicEl>
                                          </p:spTgt>
                                        </p:tgtEl>
                                        <p:attrNameLst>
                                          <p:attrName>style.visibility</p:attrName>
                                        </p:attrNameLst>
                                      </p:cBhvr>
                                      <p:to>
                                        <p:strVal val="visible"/>
                                      </p:to>
                                    </p:set>
                                    <p:animEffect transition="in" filter="fade">
                                      <p:cBhvr>
                                        <p:cTn id="42" dur="1000"/>
                                        <p:tgtEl>
                                          <p:spTgt spid="4">
                                            <p:graphicEl>
                                              <a:dgm id="{91142BD0-C999-477C-B41C-EC317C9C7A03}"/>
                                            </p:graphicEl>
                                          </p:spTgt>
                                        </p:tgtEl>
                                      </p:cBhvr>
                                    </p:animEffect>
                                    <p:anim calcmode="lin" valueType="num">
                                      <p:cBhvr>
                                        <p:cTn id="43" dur="1000" fill="hold"/>
                                        <p:tgtEl>
                                          <p:spTgt spid="4">
                                            <p:graphicEl>
                                              <a:dgm id="{91142BD0-C999-477C-B41C-EC317C9C7A03}"/>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dgm id="{91142BD0-C999-477C-B41C-EC317C9C7A03}"/>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graphicEl>
                                              <a:dgm id="{3ACB7F7E-5BAD-4CB4-9772-814F0C5464BE}"/>
                                            </p:graphicEl>
                                          </p:spTgt>
                                        </p:tgtEl>
                                        <p:attrNameLst>
                                          <p:attrName>style.visibility</p:attrName>
                                        </p:attrNameLst>
                                      </p:cBhvr>
                                      <p:to>
                                        <p:strVal val="visible"/>
                                      </p:to>
                                    </p:set>
                                    <p:animEffect transition="in" filter="fade">
                                      <p:cBhvr>
                                        <p:cTn id="49" dur="1000"/>
                                        <p:tgtEl>
                                          <p:spTgt spid="4">
                                            <p:graphicEl>
                                              <a:dgm id="{3ACB7F7E-5BAD-4CB4-9772-814F0C5464BE}"/>
                                            </p:graphicEl>
                                          </p:spTgt>
                                        </p:tgtEl>
                                      </p:cBhvr>
                                    </p:animEffect>
                                    <p:anim calcmode="lin" valueType="num">
                                      <p:cBhvr>
                                        <p:cTn id="50" dur="1000" fill="hold"/>
                                        <p:tgtEl>
                                          <p:spTgt spid="4">
                                            <p:graphicEl>
                                              <a:dgm id="{3ACB7F7E-5BAD-4CB4-9772-814F0C5464BE}"/>
                                            </p:graphicEl>
                                          </p:spTgt>
                                        </p:tgtEl>
                                        <p:attrNameLst>
                                          <p:attrName>ppt_x</p:attrName>
                                        </p:attrNameLst>
                                      </p:cBhvr>
                                      <p:tavLst>
                                        <p:tav tm="0">
                                          <p:val>
                                            <p:strVal val="#ppt_x"/>
                                          </p:val>
                                        </p:tav>
                                        <p:tav tm="100000">
                                          <p:val>
                                            <p:strVal val="#ppt_x"/>
                                          </p:val>
                                        </p:tav>
                                      </p:tavLst>
                                    </p:anim>
                                    <p:anim calcmode="lin" valueType="num">
                                      <p:cBhvr>
                                        <p:cTn id="51" dur="1000" fill="hold"/>
                                        <p:tgtEl>
                                          <p:spTgt spid="4">
                                            <p:graphicEl>
                                              <a:dgm id="{3ACB7F7E-5BAD-4CB4-9772-814F0C5464BE}"/>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8B6080-02D1-448B-AD3C-CF3A42E7F18B}"/>
              </a:ext>
            </a:extLst>
          </p:cNvPr>
          <p:cNvSpPr>
            <a:spLocks noGrp="1"/>
          </p:cNvSpPr>
          <p:nvPr>
            <p:ph type="title"/>
          </p:nvPr>
        </p:nvSpPr>
        <p:spPr/>
        <p:txBody>
          <a:bodyPr/>
          <a:lstStyle/>
          <a:p>
            <a:r>
              <a:rPr lang="en-US" dirty="0"/>
              <a:t>Possible definitions</a:t>
            </a:r>
          </a:p>
        </p:txBody>
      </p:sp>
      <p:graphicFrame>
        <p:nvGraphicFramePr>
          <p:cNvPr id="4" name="Zástupný symbol pro obsah 3">
            <a:extLst>
              <a:ext uri="{FF2B5EF4-FFF2-40B4-BE49-F238E27FC236}">
                <a16:creationId xmlns:a16="http://schemas.microsoft.com/office/drawing/2014/main" id="{667CE311-E6F2-41FC-B6E6-1DD78FE28FBF}"/>
              </a:ext>
            </a:extLst>
          </p:cNvPr>
          <p:cNvGraphicFramePr>
            <a:graphicFrameLocks noGrp="1"/>
          </p:cNvGraphicFramePr>
          <p:nvPr>
            <p:ph idx="1"/>
            <p:extLst>
              <p:ext uri="{D42A27DB-BD31-4B8C-83A1-F6EECF244321}">
                <p14:modId xmlns:p14="http://schemas.microsoft.com/office/powerpoint/2010/main" val="1045549426"/>
              </p:ext>
            </p:extLst>
          </p:nvPr>
        </p:nvGraphicFramePr>
        <p:xfrm>
          <a:off x="2135560" y="1916832"/>
          <a:ext cx="8341664" cy="3614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895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15FC56C0-BA50-497C-8D5D-43F7CF4495EF}"/>
                                            </p:graphicEl>
                                          </p:spTgt>
                                        </p:tgtEl>
                                        <p:attrNameLst>
                                          <p:attrName>style.visibility</p:attrName>
                                        </p:attrNameLst>
                                      </p:cBhvr>
                                      <p:to>
                                        <p:strVal val="visible"/>
                                      </p:to>
                                    </p:set>
                                    <p:animEffect transition="in" filter="fade">
                                      <p:cBhvr>
                                        <p:cTn id="7" dur="1000"/>
                                        <p:tgtEl>
                                          <p:spTgt spid="4">
                                            <p:graphicEl>
                                              <a:dgm id="{15FC56C0-BA50-497C-8D5D-43F7CF4495EF}"/>
                                            </p:graphicEl>
                                          </p:spTgt>
                                        </p:tgtEl>
                                      </p:cBhvr>
                                    </p:animEffect>
                                    <p:anim calcmode="lin" valueType="num">
                                      <p:cBhvr>
                                        <p:cTn id="8" dur="1000" fill="hold"/>
                                        <p:tgtEl>
                                          <p:spTgt spid="4">
                                            <p:graphicEl>
                                              <a:dgm id="{15FC56C0-BA50-497C-8D5D-43F7CF4495EF}"/>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15FC56C0-BA50-497C-8D5D-43F7CF4495EF}"/>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0FFFBC49-EE4A-4041-B562-63645AED6372}"/>
                                            </p:graphicEl>
                                          </p:spTgt>
                                        </p:tgtEl>
                                        <p:attrNameLst>
                                          <p:attrName>style.visibility</p:attrName>
                                        </p:attrNameLst>
                                      </p:cBhvr>
                                      <p:to>
                                        <p:strVal val="visible"/>
                                      </p:to>
                                    </p:set>
                                    <p:animEffect transition="in" filter="fade">
                                      <p:cBhvr>
                                        <p:cTn id="14" dur="1000"/>
                                        <p:tgtEl>
                                          <p:spTgt spid="4">
                                            <p:graphicEl>
                                              <a:dgm id="{0FFFBC49-EE4A-4041-B562-63645AED6372}"/>
                                            </p:graphicEl>
                                          </p:spTgt>
                                        </p:tgtEl>
                                      </p:cBhvr>
                                    </p:animEffect>
                                    <p:anim calcmode="lin" valueType="num">
                                      <p:cBhvr>
                                        <p:cTn id="15" dur="1000" fill="hold"/>
                                        <p:tgtEl>
                                          <p:spTgt spid="4">
                                            <p:graphicEl>
                                              <a:dgm id="{0FFFBC49-EE4A-4041-B562-63645AED6372}"/>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0FFFBC49-EE4A-4041-B562-63645AED6372}"/>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1A1B3FB7-CA18-49A4-B028-A57A5E1E6CFE}"/>
                                            </p:graphicEl>
                                          </p:spTgt>
                                        </p:tgtEl>
                                        <p:attrNameLst>
                                          <p:attrName>style.visibility</p:attrName>
                                        </p:attrNameLst>
                                      </p:cBhvr>
                                      <p:to>
                                        <p:strVal val="visible"/>
                                      </p:to>
                                    </p:set>
                                    <p:animEffect transition="in" filter="fade">
                                      <p:cBhvr>
                                        <p:cTn id="21" dur="1000"/>
                                        <p:tgtEl>
                                          <p:spTgt spid="4">
                                            <p:graphicEl>
                                              <a:dgm id="{1A1B3FB7-CA18-49A4-B028-A57A5E1E6CFE}"/>
                                            </p:graphicEl>
                                          </p:spTgt>
                                        </p:tgtEl>
                                      </p:cBhvr>
                                    </p:animEffect>
                                    <p:anim calcmode="lin" valueType="num">
                                      <p:cBhvr>
                                        <p:cTn id="22" dur="1000" fill="hold"/>
                                        <p:tgtEl>
                                          <p:spTgt spid="4">
                                            <p:graphicEl>
                                              <a:dgm id="{1A1B3FB7-CA18-49A4-B028-A57A5E1E6CFE}"/>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1A1B3FB7-CA18-49A4-B028-A57A5E1E6CFE}"/>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15BE13-254C-409A-8F38-96BFC6846C00}"/>
              </a:ext>
            </a:extLst>
          </p:cNvPr>
          <p:cNvSpPr>
            <a:spLocks noGrp="1"/>
          </p:cNvSpPr>
          <p:nvPr>
            <p:ph type="title"/>
          </p:nvPr>
        </p:nvSpPr>
        <p:spPr/>
        <p:txBody>
          <a:bodyPr/>
          <a:lstStyle/>
          <a:p>
            <a:r>
              <a:rPr lang="en-US" dirty="0"/>
              <a:t>Main research questions</a:t>
            </a:r>
          </a:p>
        </p:txBody>
      </p:sp>
      <p:graphicFrame>
        <p:nvGraphicFramePr>
          <p:cNvPr id="4" name="Zástupný symbol pro obsah 3">
            <a:extLst>
              <a:ext uri="{FF2B5EF4-FFF2-40B4-BE49-F238E27FC236}">
                <a16:creationId xmlns:a16="http://schemas.microsoft.com/office/drawing/2014/main" id="{86FE4D4C-E901-48D3-9BC9-92E9E33B8655}"/>
              </a:ext>
            </a:extLst>
          </p:cNvPr>
          <p:cNvGraphicFramePr>
            <a:graphicFrameLocks noGrp="1"/>
          </p:cNvGraphicFramePr>
          <p:nvPr>
            <p:ph idx="1"/>
            <p:extLst>
              <p:ext uri="{D42A27DB-BD31-4B8C-83A1-F6EECF244321}">
                <p14:modId xmlns:p14="http://schemas.microsoft.com/office/powerpoint/2010/main" val="3015552758"/>
              </p:ext>
            </p:extLst>
          </p:nvPr>
        </p:nvGraphicFramePr>
        <p:xfrm>
          <a:off x="2152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254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163E4931-3EC3-4D9E-A687-71F0B93AC45B}"/>
                                            </p:graphicEl>
                                          </p:spTgt>
                                        </p:tgtEl>
                                        <p:attrNameLst>
                                          <p:attrName>style.visibility</p:attrName>
                                        </p:attrNameLst>
                                      </p:cBhvr>
                                      <p:to>
                                        <p:strVal val="visible"/>
                                      </p:to>
                                    </p:set>
                                    <p:animEffect transition="in" filter="fade">
                                      <p:cBhvr>
                                        <p:cTn id="7" dur="1000"/>
                                        <p:tgtEl>
                                          <p:spTgt spid="4">
                                            <p:graphicEl>
                                              <a:dgm id="{163E4931-3EC3-4D9E-A687-71F0B93AC45B}"/>
                                            </p:graphicEl>
                                          </p:spTgt>
                                        </p:tgtEl>
                                      </p:cBhvr>
                                    </p:animEffect>
                                    <p:anim calcmode="lin" valueType="num">
                                      <p:cBhvr>
                                        <p:cTn id="8" dur="1000" fill="hold"/>
                                        <p:tgtEl>
                                          <p:spTgt spid="4">
                                            <p:graphicEl>
                                              <a:dgm id="{163E4931-3EC3-4D9E-A687-71F0B93AC45B}"/>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163E4931-3EC3-4D9E-A687-71F0B93AC45B}"/>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11809259-0A3E-47C0-AC3B-8D8DD7C6CAC2}"/>
                                            </p:graphicEl>
                                          </p:spTgt>
                                        </p:tgtEl>
                                        <p:attrNameLst>
                                          <p:attrName>style.visibility</p:attrName>
                                        </p:attrNameLst>
                                      </p:cBhvr>
                                      <p:to>
                                        <p:strVal val="visible"/>
                                      </p:to>
                                    </p:set>
                                    <p:animEffect transition="in" filter="fade">
                                      <p:cBhvr>
                                        <p:cTn id="14" dur="1000"/>
                                        <p:tgtEl>
                                          <p:spTgt spid="4">
                                            <p:graphicEl>
                                              <a:dgm id="{11809259-0A3E-47C0-AC3B-8D8DD7C6CAC2}"/>
                                            </p:graphicEl>
                                          </p:spTgt>
                                        </p:tgtEl>
                                      </p:cBhvr>
                                    </p:animEffect>
                                    <p:anim calcmode="lin" valueType="num">
                                      <p:cBhvr>
                                        <p:cTn id="15" dur="1000" fill="hold"/>
                                        <p:tgtEl>
                                          <p:spTgt spid="4">
                                            <p:graphicEl>
                                              <a:dgm id="{11809259-0A3E-47C0-AC3B-8D8DD7C6CAC2}"/>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11809259-0A3E-47C0-AC3B-8D8DD7C6CAC2}"/>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EF169B7B-7459-406A-8569-8E449BAB4CFD}"/>
                                            </p:graphicEl>
                                          </p:spTgt>
                                        </p:tgtEl>
                                        <p:attrNameLst>
                                          <p:attrName>style.visibility</p:attrName>
                                        </p:attrNameLst>
                                      </p:cBhvr>
                                      <p:to>
                                        <p:strVal val="visible"/>
                                      </p:to>
                                    </p:set>
                                    <p:animEffect transition="in" filter="fade">
                                      <p:cBhvr>
                                        <p:cTn id="21" dur="1000"/>
                                        <p:tgtEl>
                                          <p:spTgt spid="4">
                                            <p:graphicEl>
                                              <a:dgm id="{EF169B7B-7459-406A-8569-8E449BAB4CFD}"/>
                                            </p:graphicEl>
                                          </p:spTgt>
                                        </p:tgtEl>
                                      </p:cBhvr>
                                    </p:animEffect>
                                    <p:anim calcmode="lin" valueType="num">
                                      <p:cBhvr>
                                        <p:cTn id="22" dur="1000" fill="hold"/>
                                        <p:tgtEl>
                                          <p:spTgt spid="4">
                                            <p:graphicEl>
                                              <a:dgm id="{EF169B7B-7459-406A-8569-8E449BAB4CFD}"/>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EF169B7B-7459-406A-8569-8E449BAB4CFD}"/>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graphicEl>
                                              <a:dgm id="{95E8578A-8A39-4135-B8E7-57CC86406FC7}"/>
                                            </p:graphicEl>
                                          </p:spTgt>
                                        </p:tgtEl>
                                        <p:attrNameLst>
                                          <p:attrName>style.visibility</p:attrName>
                                        </p:attrNameLst>
                                      </p:cBhvr>
                                      <p:to>
                                        <p:strVal val="visible"/>
                                      </p:to>
                                    </p:set>
                                    <p:animEffect transition="in" filter="fade">
                                      <p:cBhvr>
                                        <p:cTn id="28" dur="1000"/>
                                        <p:tgtEl>
                                          <p:spTgt spid="4">
                                            <p:graphicEl>
                                              <a:dgm id="{95E8578A-8A39-4135-B8E7-57CC86406FC7}"/>
                                            </p:graphicEl>
                                          </p:spTgt>
                                        </p:tgtEl>
                                      </p:cBhvr>
                                    </p:animEffect>
                                    <p:anim calcmode="lin" valueType="num">
                                      <p:cBhvr>
                                        <p:cTn id="29" dur="1000" fill="hold"/>
                                        <p:tgtEl>
                                          <p:spTgt spid="4">
                                            <p:graphicEl>
                                              <a:dgm id="{95E8578A-8A39-4135-B8E7-57CC86406FC7}"/>
                                            </p:graphicEl>
                                          </p:spTgt>
                                        </p:tgtEl>
                                        <p:attrNameLst>
                                          <p:attrName>ppt_x</p:attrName>
                                        </p:attrNameLst>
                                      </p:cBhvr>
                                      <p:tavLst>
                                        <p:tav tm="0">
                                          <p:val>
                                            <p:strVal val="#ppt_x"/>
                                          </p:val>
                                        </p:tav>
                                        <p:tav tm="100000">
                                          <p:val>
                                            <p:strVal val="#ppt_x"/>
                                          </p:val>
                                        </p:tav>
                                      </p:tavLst>
                                    </p:anim>
                                    <p:anim calcmode="lin" valueType="num">
                                      <p:cBhvr>
                                        <p:cTn id="30" dur="1000" fill="hold"/>
                                        <p:tgtEl>
                                          <p:spTgt spid="4">
                                            <p:graphicEl>
                                              <a:dgm id="{95E8578A-8A39-4135-B8E7-57CC86406FC7}"/>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graphicEl>
                                              <a:dgm id="{A3DE6CD2-F62D-4870-8DF6-8BBD392E1D8A}"/>
                                            </p:graphicEl>
                                          </p:spTgt>
                                        </p:tgtEl>
                                        <p:attrNameLst>
                                          <p:attrName>style.visibility</p:attrName>
                                        </p:attrNameLst>
                                      </p:cBhvr>
                                      <p:to>
                                        <p:strVal val="visible"/>
                                      </p:to>
                                    </p:set>
                                    <p:animEffect transition="in" filter="fade">
                                      <p:cBhvr>
                                        <p:cTn id="35" dur="1000"/>
                                        <p:tgtEl>
                                          <p:spTgt spid="4">
                                            <p:graphicEl>
                                              <a:dgm id="{A3DE6CD2-F62D-4870-8DF6-8BBD392E1D8A}"/>
                                            </p:graphicEl>
                                          </p:spTgt>
                                        </p:tgtEl>
                                      </p:cBhvr>
                                    </p:animEffect>
                                    <p:anim calcmode="lin" valueType="num">
                                      <p:cBhvr>
                                        <p:cTn id="36" dur="1000" fill="hold"/>
                                        <p:tgtEl>
                                          <p:spTgt spid="4">
                                            <p:graphicEl>
                                              <a:dgm id="{A3DE6CD2-F62D-4870-8DF6-8BBD392E1D8A}"/>
                                            </p:graphicEl>
                                          </p:spTgt>
                                        </p:tgtEl>
                                        <p:attrNameLst>
                                          <p:attrName>ppt_x</p:attrName>
                                        </p:attrNameLst>
                                      </p:cBhvr>
                                      <p:tavLst>
                                        <p:tav tm="0">
                                          <p:val>
                                            <p:strVal val="#ppt_x"/>
                                          </p:val>
                                        </p:tav>
                                        <p:tav tm="100000">
                                          <p:val>
                                            <p:strVal val="#ppt_x"/>
                                          </p:val>
                                        </p:tav>
                                      </p:tavLst>
                                    </p:anim>
                                    <p:anim calcmode="lin" valueType="num">
                                      <p:cBhvr>
                                        <p:cTn id="37" dur="1000" fill="hold"/>
                                        <p:tgtEl>
                                          <p:spTgt spid="4">
                                            <p:graphicEl>
                                              <a:dgm id="{A3DE6CD2-F62D-4870-8DF6-8BBD392E1D8A}"/>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FEEEEF-BB27-4292-9903-427F436F3909}"/>
              </a:ext>
            </a:extLst>
          </p:cNvPr>
          <p:cNvSpPr>
            <a:spLocks noGrp="1"/>
          </p:cNvSpPr>
          <p:nvPr>
            <p:ph type="title"/>
          </p:nvPr>
        </p:nvSpPr>
        <p:spPr/>
        <p:txBody>
          <a:bodyPr/>
          <a:lstStyle/>
          <a:p>
            <a:r>
              <a:rPr lang="en-US" dirty="0"/>
              <a:t>Smart City Services</a:t>
            </a:r>
          </a:p>
        </p:txBody>
      </p:sp>
      <p:graphicFrame>
        <p:nvGraphicFramePr>
          <p:cNvPr id="4" name="Zástupný symbol pro obsah 3">
            <a:extLst>
              <a:ext uri="{FF2B5EF4-FFF2-40B4-BE49-F238E27FC236}">
                <a16:creationId xmlns:a16="http://schemas.microsoft.com/office/drawing/2014/main" id="{42EF4C7D-7698-43A4-BCDD-049FDCFF7CAF}"/>
              </a:ext>
            </a:extLst>
          </p:cNvPr>
          <p:cNvGraphicFramePr>
            <a:graphicFrameLocks noGrp="1"/>
          </p:cNvGraphicFramePr>
          <p:nvPr>
            <p:ph idx="1"/>
            <p:extLst>
              <p:ext uri="{D42A27DB-BD31-4B8C-83A1-F6EECF244321}">
                <p14:modId xmlns:p14="http://schemas.microsoft.com/office/powerpoint/2010/main" val="194228955"/>
              </p:ext>
            </p:extLst>
          </p:nvPr>
        </p:nvGraphicFramePr>
        <p:xfrm>
          <a:off x="1991544" y="1844825"/>
          <a:ext cx="8047806" cy="36451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529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C018F8AE-83C6-4C39-B5D8-3A6E5D4AC9C8}"/>
                                            </p:graphicEl>
                                          </p:spTgt>
                                        </p:tgtEl>
                                        <p:attrNameLst>
                                          <p:attrName>style.visibility</p:attrName>
                                        </p:attrNameLst>
                                      </p:cBhvr>
                                      <p:to>
                                        <p:strVal val="visible"/>
                                      </p:to>
                                    </p:set>
                                    <p:animEffect transition="in" filter="fade">
                                      <p:cBhvr>
                                        <p:cTn id="7" dur="1000"/>
                                        <p:tgtEl>
                                          <p:spTgt spid="4">
                                            <p:graphicEl>
                                              <a:dgm id="{C018F8AE-83C6-4C39-B5D8-3A6E5D4AC9C8}"/>
                                            </p:graphicEl>
                                          </p:spTgt>
                                        </p:tgtEl>
                                      </p:cBhvr>
                                    </p:animEffect>
                                    <p:anim calcmode="lin" valueType="num">
                                      <p:cBhvr>
                                        <p:cTn id="8" dur="1000" fill="hold"/>
                                        <p:tgtEl>
                                          <p:spTgt spid="4">
                                            <p:graphicEl>
                                              <a:dgm id="{C018F8AE-83C6-4C39-B5D8-3A6E5D4AC9C8}"/>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C018F8AE-83C6-4C39-B5D8-3A6E5D4AC9C8}"/>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1076F5E2-E1F6-4AD6-AE08-B84E1C3C2829}"/>
                                            </p:graphicEl>
                                          </p:spTgt>
                                        </p:tgtEl>
                                        <p:attrNameLst>
                                          <p:attrName>style.visibility</p:attrName>
                                        </p:attrNameLst>
                                      </p:cBhvr>
                                      <p:to>
                                        <p:strVal val="visible"/>
                                      </p:to>
                                    </p:set>
                                    <p:animEffect transition="in" filter="fade">
                                      <p:cBhvr>
                                        <p:cTn id="14" dur="1000"/>
                                        <p:tgtEl>
                                          <p:spTgt spid="4">
                                            <p:graphicEl>
                                              <a:dgm id="{1076F5E2-E1F6-4AD6-AE08-B84E1C3C2829}"/>
                                            </p:graphicEl>
                                          </p:spTgt>
                                        </p:tgtEl>
                                      </p:cBhvr>
                                    </p:animEffect>
                                    <p:anim calcmode="lin" valueType="num">
                                      <p:cBhvr>
                                        <p:cTn id="15" dur="1000" fill="hold"/>
                                        <p:tgtEl>
                                          <p:spTgt spid="4">
                                            <p:graphicEl>
                                              <a:dgm id="{1076F5E2-E1F6-4AD6-AE08-B84E1C3C2829}"/>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1076F5E2-E1F6-4AD6-AE08-B84E1C3C2829}"/>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FB26B3DE-A745-40DC-BE28-26D3DBAB58F3}"/>
                                            </p:graphicEl>
                                          </p:spTgt>
                                        </p:tgtEl>
                                        <p:attrNameLst>
                                          <p:attrName>style.visibility</p:attrName>
                                        </p:attrNameLst>
                                      </p:cBhvr>
                                      <p:to>
                                        <p:strVal val="visible"/>
                                      </p:to>
                                    </p:set>
                                    <p:animEffect transition="in" filter="fade">
                                      <p:cBhvr>
                                        <p:cTn id="21" dur="1000"/>
                                        <p:tgtEl>
                                          <p:spTgt spid="4">
                                            <p:graphicEl>
                                              <a:dgm id="{FB26B3DE-A745-40DC-BE28-26D3DBAB58F3}"/>
                                            </p:graphicEl>
                                          </p:spTgt>
                                        </p:tgtEl>
                                      </p:cBhvr>
                                    </p:animEffect>
                                    <p:anim calcmode="lin" valueType="num">
                                      <p:cBhvr>
                                        <p:cTn id="22" dur="1000" fill="hold"/>
                                        <p:tgtEl>
                                          <p:spTgt spid="4">
                                            <p:graphicEl>
                                              <a:dgm id="{FB26B3DE-A745-40DC-BE28-26D3DBAB58F3}"/>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FB26B3DE-A745-40DC-BE28-26D3DBAB58F3}"/>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graphicEl>
                                              <a:dgm id="{D5F01304-8DE5-4865-AA43-F514DFF32658}"/>
                                            </p:graphicEl>
                                          </p:spTgt>
                                        </p:tgtEl>
                                        <p:attrNameLst>
                                          <p:attrName>style.visibility</p:attrName>
                                        </p:attrNameLst>
                                      </p:cBhvr>
                                      <p:to>
                                        <p:strVal val="visible"/>
                                      </p:to>
                                    </p:set>
                                    <p:animEffect transition="in" filter="fade">
                                      <p:cBhvr>
                                        <p:cTn id="28" dur="1000"/>
                                        <p:tgtEl>
                                          <p:spTgt spid="4">
                                            <p:graphicEl>
                                              <a:dgm id="{D5F01304-8DE5-4865-AA43-F514DFF32658}"/>
                                            </p:graphicEl>
                                          </p:spTgt>
                                        </p:tgtEl>
                                      </p:cBhvr>
                                    </p:animEffect>
                                    <p:anim calcmode="lin" valueType="num">
                                      <p:cBhvr>
                                        <p:cTn id="29" dur="1000" fill="hold"/>
                                        <p:tgtEl>
                                          <p:spTgt spid="4">
                                            <p:graphicEl>
                                              <a:dgm id="{D5F01304-8DE5-4865-AA43-F514DFF32658}"/>
                                            </p:graphicEl>
                                          </p:spTgt>
                                        </p:tgtEl>
                                        <p:attrNameLst>
                                          <p:attrName>ppt_x</p:attrName>
                                        </p:attrNameLst>
                                      </p:cBhvr>
                                      <p:tavLst>
                                        <p:tav tm="0">
                                          <p:val>
                                            <p:strVal val="#ppt_x"/>
                                          </p:val>
                                        </p:tav>
                                        <p:tav tm="100000">
                                          <p:val>
                                            <p:strVal val="#ppt_x"/>
                                          </p:val>
                                        </p:tav>
                                      </p:tavLst>
                                    </p:anim>
                                    <p:anim calcmode="lin" valueType="num">
                                      <p:cBhvr>
                                        <p:cTn id="30" dur="1000" fill="hold"/>
                                        <p:tgtEl>
                                          <p:spTgt spid="4">
                                            <p:graphicEl>
                                              <a:dgm id="{D5F01304-8DE5-4865-AA43-F514DFF32658}"/>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graphicEl>
                                              <a:dgm id="{BE511EAB-7D9A-4668-AC00-11391BC25DEA}"/>
                                            </p:graphicEl>
                                          </p:spTgt>
                                        </p:tgtEl>
                                        <p:attrNameLst>
                                          <p:attrName>style.visibility</p:attrName>
                                        </p:attrNameLst>
                                      </p:cBhvr>
                                      <p:to>
                                        <p:strVal val="visible"/>
                                      </p:to>
                                    </p:set>
                                    <p:animEffect transition="in" filter="fade">
                                      <p:cBhvr>
                                        <p:cTn id="35" dur="1000"/>
                                        <p:tgtEl>
                                          <p:spTgt spid="4">
                                            <p:graphicEl>
                                              <a:dgm id="{BE511EAB-7D9A-4668-AC00-11391BC25DEA}"/>
                                            </p:graphicEl>
                                          </p:spTgt>
                                        </p:tgtEl>
                                      </p:cBhvr>
                                    </p:animEffect>
                                    <p:anim calcmode="lin" valueType="num">
                                      <p:cBhvr>
                                        <p:cTn id="36" dur="1000" fill="hold"/>
                                        <p:tgtEl>
                                          <p:spTgt spid="4">
                                            <p:graphicEl>
                                              <a:dgm id="{BE511EAB-7D9A-4668-AC00-11391BC25DEA}"/>
                                            </p:graphicEl>
                                          </p:spTgt>
                                        </p:tgtEl>
                                        <p:attrNameLst>
                                          <p:attrName>ppt_x</p:attrName>
                                        </p:attrNameLst>
                                      </p:cBhvr>
                                      <p:tavLst>
                                        <p:tav tm="0">
                                          <p:val>
                                            <p:strVal val="#ppt_x"/>
                                          </p:val>
                                        </p:tav>
                                        <p:tav tm="100000">
                                          <p:val>
                                            <p:strVal val="#ppt_x"/>
                                          </p:val>
                                        </p:tav>
                                      </p:tavLst>
                                    </p:anim>
                                    <p:anim calcmode="lin" valueType="num">
                                      <p:cBhvr>
                                        <p:cTn id="37" dur="1000" fill="hold"/>
                                        <p:tgtEl>
                                          <p:spTgt spid="4">
                                            <p:graphicEl>
                                              <a:dgm id="{BE511EAB-7D9A-4668-AC00-11391BC25DEA}"/>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graphicEl>
                                              <a:dgm id="{350F7761-6449-4DAD-BBBF-60B63CB41127}"/>
                                            </p:graphicEl>
                                          </p:spTgt>
                                        </p:tgtEl>
                                        <p:attrNameLst>
                                          <p:attrName>style.visibility</p:attrName>
                                        </p:attrNameLst>
                                      </p:cBhvr>
                                      <p:to>
                                        <p:strVal val="visible"/>
                                      </p:to>
                                    </p:set>
                                    <p:animEffect transition="in" filter="fade">
                                      <p:cBhvr>
                                        <p:cTn id="42" dur="1000"/>
                                        <p:tgtEl>
                                          <p:spTgt spid="4">
                                            <p:graphicEl>
                                              <a:dgm id="{350F7761-6449-4DAD-BBBF-60B63CB41127}"/>
                                            </p:graphicEl>
                                          </p:spTgt>
                                        </p:tgtEl>
                                      </p:cBhvr>
                                    </p:animEffect>
                                    <p:anim calcmode="lin" valueType="num">
                                      <p:cBhvr>
                                        <p:cTn id="43" dur="1000" fill="hold"/>
                                        <p:tgtEl>
                                          <p:spTgt spid="4">
                                            <p:graphicEl>
                                              <a:dgm id="{350F7761-6449-4DAD-BBBF-60B63CB41127}"/>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dgm id="{350F7761-6449-4DAD-BBBF-60B63CB4112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C7758C-4B1A-4A84-BADB-D7EC8572CB01}"/>
              </a:ext>
            </a:extLst>
          </p:cNvPr>
          <p:cNvSpPr>
            <a:spLocks noGrp="1"/>
          </p:cNvSpPr>
          <p:nvPr>
            <p:ph type="title"/>
          </p:nvPr>
        </p:nvSpPr>
        <p:spPr/>
        <p:txBody>
          <a:bodyPr>
            <a:normAutofit fontScale="90000"/>
          </a:bodyPr>
          <a:lstStyle/>
          <a:p>
            <a:r>
              <a:rPr lang="en-US"/>
              <a:t>How do we model Smart City?</a:t>
            </a:r>
            <a:endParaRPr lang="en-US" dirty="0"/>
          </a:p>
        </p:txBody>
      </p:sp>
      <p:pic>
        <p:nvPicPr>
          <p:cNvPr id="1028" name="Picture 4">
            <a:extLst>
              <a:ext uri="{FF2B5EF4-FFF2-40B4-BE49-F238E27FC236}">
                <a16:creationId xmlns:a16="http://schemas.microsoft.com/office/drawing/2014/main" id="{7EA3EBF3-A26F-4BDF-BE17-5169AC66E80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4497" y="2118868"/>
            <a:ext cx="3775899" cy="30395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5F9BACBE-06B7-4555-910F-D0EF87A0CEB5}"/>
              </a:ext>
            </a:extLst>
          </p:cNvPr>
          <p:cNvPicPr/>
          <p:nvPr/>
        </p:nvPicPr>
        <p:blipFill>
          <a:blip r:embed="rId4">
            <a:extLst>
              <a:ext uri="{28A0092B-C50C-407E-A947-70E740481C1C}">
                <a14:useLocalDpi xmlns:a14="http://schemas.microsoft.com/office/drawing/2010/main" val="0"/>
              </a:ext>
            </a:extLst>
          </a:blip>
          <a:stretch>
            <a:fillRect/>
          </a:stretch>
        </p:blipFill>
        <p:spPr>
          <a:xfrm>
            <a:off x="9279639" y="591785"/>
            <a:ext cx="2438503" cy="2482496"/>
          </a:xfrm>
          <a:prstGeom prst="rect">
            <a:avLst/>
          </a:prstGeom>
        </p:spPr>
      </p:pic>
      <p:pic>
        <p:nvPicPr>
          <p:cNvPr id="4" name="Picture 15">
            <a:extLst>
              <a:ext uri="{FF2B5EF4-FFF2-40B4-BE49-F238E27FC236}">
                <a16:creationId xmlns:a16="http://schemas.microsoft.com/office/drawing/2014/main" id="{0EC8CC08-28C4-470B-B5CA-50BA65AF9902}"/>
              </a:ext>
            </a:extLst>
          </p:cNvPr>
          <p:cNvPicPr/>
          <p:nvPr/>
        </p:nvPicPr>
        <p:blipFill>
          <a:blip r:embed="rId5">
            <a:extLst>
              <a:ext uri="{28A0092B-C50C-407E-A947-70E740481C1C}">
                <a14:useLocalDpi xmlns:a14="http://schemas.microsoft.com/office/drawing/2010/main" val="0"/>
              </a:ext>
            </a:extLst>
          </a:blip>
          <a:stretch>
            <a:fillRect/>
          </a:stretch>
        </p:blipFill>
        <p:spPr>
          <a:xfrm>
            <a:off x="5312216" y="2687920"/>
            <a:ext cx="3386154" cy="2065554"/>
          </a:xfrm>
          <a:prstGeom prst="rect">
            <a:avLst/>
          </a:prstGeom>
        </p:spPr>
      </p:pic>
      <p:pic>
        <p:nvPicPr>
          <p:cNvPr id="1026" name="Picture 2">
            <a:extLst>
              <a:ext uri="{FF2B5EF4-FFF2-40B4-BE49-F238E27FC236}">
                <a16:creationId xmlns:a16="http://schemas.microsoft.com/office/drawing/2014/main" id="{23BA0A7A-14BE-4EA8-897E-C3EC4DE08B9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279639" y="3847455"/>
            <a:ext cx="2438503" cy="2359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576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83611B86-BEFB-7D08-A8F7-7B380FD42922}"/>
              </a:ext>
            </a:extLst>
          </p:cNvPr>
          <p:cNvSpPr>
            <a:spLocks noGrp="1"/>
          </p:cNvSpPr>
          <p:nvPr>
            <p:ph type="title"/>
          </p:nvPr>
        </p:nvSpPr>
        <p:spPr/>
        <p:txBody>
          <a:bodyPr/>
          <a:lstStyle/>
          <a:p>
            <a:r>
              <a:rPr lang="en-US"/>
              <a:t>How do we model Smart Cities?</a:t>
            </a:r>
            <a:endParaRPr lang="en-US" dirty="0"/>
          </a:p>
        </p:txBody>
      </p:sp>
      <p:pic>
        <p:nvPicPr>
          <p:cNvPr id="9" name="Obrázek 8">
            <a:extLst>
              <a:ext uri="{FF2B5EF4-FFF2-40B4-BE49-F238E27FC236}">
                <a16:creationId xmlns:a16="http://schemas.microsoft.com/office/drawing/2014/main" id="{A465B1C2-9970-F724-F267-1D08D106B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69" y="1588654"/>
            <a:ext cx="5772431" cy="3994727"/>
          </a:xfrm>
          <a:prstGeom prst="rect">
            <a:avLst/>
          </a:prstGeom>
        </p:spPr>
      </p:pic>
      <p:pic>
        <p:nvPicPr>
          <p:cNvPr id="15" name="Obrázek 14">
            <a:extLst>
              <a:ext uri="{FF2B5EF4-FFF2-40B4-BE49-F238E27FC236}">
                <a16:creationId xmlns:a16="http://schemas.microsoft.com/office/drawing/2014/main" id="{7AC3DB3E-3EB0-E540-2A9C-9A69554823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0255" y="1740289"/>
            <a:ext cx="4477904" cy="2868656"/>
          </a:xfrm>
          <a:prstGeom prst="rect">
            <a:avLst/>
          </a:prstGeom>
        </p:spPr>
      </p:pic>
    </p:spTree>
    <p:extLst>
      <p:ext uri="{BB962C8B-B14F-4D97-AF65-F5344CB8AC3E}">
        <p14:creationId xmlns:p14="http://schemas.microsoft.com/office/powerpoint/2010/main" val="574486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pPr>
              <a:defRPr/>
            </a:pPr>
            <a:fld id="{BB357460-3D2A-4B42-BCAE-798358548B39}" type="slidenum">
              <a:rPr lang="en-US" altLang="cs-CZ" smtClean="0"/>
              <a:pPr>
                <a:defRPr/>
              </a:pPr>
              <a:t>2</a:t>
            </a:fld>
            <a:endParaRPr lang="en-US" altLang="cs-CZ" dirty="0"/>
          </a:p>
        </p:txBody>
      </p:sp>
      <p:sp>
        <p:nvSpPr>
          <p:cNvPr id="2" name="Nadpis 1"/>
          <p:cNvSpPr>
            <a:spLocks noGrp="1"/>
          </p:cNvSpPr>
          <p:nvPr>
            <p:ph type="title"/>
          </p:nvPr>
        </p:nvSpPr>
        <p:spPr/>
        <p:txBody>
          <a:bodyPr/>
          <a:lstStyle/>
          <a:p>
            <a:r>
              <a:rPr lang="en-US"/>
              <a:t>New teachers</a:t>
            </a:r>
            <a:endParaRPr lang="en-US" dirty="0"/>
          </a:p>
        </p:txBody>
      </p:sp>
      <p:graphicFrame>
        <p:nvGraphicFramePr>
          <p:cNvPr id="10" name="Zástupný symbol pro obsah 9"/>
          <p:cNvGraphicFramePr>
            <a:graphicFrameLocks noGrp="1"/>
          </p:cNvGraphicFramePr>
          <p:nvPr>
            <p:ph idx="1"/>
            <p:extLst>
              <p:ext uri="{D42A27DB-BD31-4B8C-83A1-F6EECF244321}">
                <p14:modId xmlns:p14="http://schemas.microsoft.com/office/powerpoint/2010/main" val="3162849467"/>
              </p:ext>
            </p:extLst>
          </p:nvPr>
        </p:nvGraphicFramePr>
        <p:xfrm>
          <a:off x="2999656" y="1545579"/>
          <a:ext cx="7479432" cy="4331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6754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6FE21C-7518-40CD-B652-9A701F63F628}"/>
              </a:ext>
            </a:extLst>
          </p:cNvPr>
          <p:cNvSpPr>
            <a:spLocks noGrp="1"/>
          </p:cNvSpPr>
          <p:nvPr>
            <p:ph type="title"/>
          </p:nvPr>
        </p:nvSpPr>
        <p:spPr/>
        <p:txBody>
          <a:bodyPr/>
          <a:lstStyle/>
          <a:p>
            <a:r>
              <a:rPr lang="en-US" dirty="0"/>
              <a:t>Service Science inspiration</a:t>
            </a:r>
          </a:p>
        </p:txBody>
      </p:sp>
      <p:graphicFrame>
        <p:nvGraphicFramePr>
          <p:cNvPr id="4" name="Zástupný symbol pro obsah 3">
            <a:extLst>
              <a:ext uri="{FF2B5EF4-FFF2-40B4-BE49-F238E27FC236}">
                <a16:creationId xmlns:a16="http://schemas.microsoft.com/office/drawing/2014/main" id="{8782C2BA-A290-4336-996D-2F225D0E18B8}"/>
              </a:ext>
            </a:extLst>
          </p:cNvPr>
          <p:cNvGraphicFramePr>
            <a:graphicFrameLocks noGrp="1"/>
          </p:cNvGraphicFramePr>
          <p:nvPr>
            <p:ph idx="1"/>
            <p:extLst>
              <p:ext uri="{D42A27DB-BD31-4B8C-83A1-F6EECF244321}">
                <p14:modId xmlns:p14="http://schemas.microsoft.com/office/powerpoint/2010/main" val="3765587390"/>
              </p:ext>
            </p:extLst>
          </p:nvPr>
        </p:nvGraphicFramePr>
        <p:xfrm>
          <a:off x="1847528" y="1988841"/>
          <a:ext cx="4713292" cy="25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2B5CBDE1-DC24-4C87-A7DD-67BED173ED96}"/>
              </a:ext>
            </a:extLst>
          </p:cNvPr>
          <p:cNvGraphicFramePr/>
          <p:nvPr>
            <p:extLst>
              <p:ext uri="{D42A27DB-BD31-4B8C-83A1-F6EECF244321}">
                <p14:modId xmlns:p14="http://schemas.microsoft.com/office/powerpoint/2010/main" val="1024923346"/>
              </p:ext>
            </p:extLst>
          </p:nvPr>
        </p:nvGraphicFramePr>
        <p:xfrm>
          <a:off x="5699760" y="2035732"/>
          <a:ext cx="4572000" cy="26772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29074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graphicEl>
                                              <a:dgm id="{F2146D4D-7D09-4903-B7B1-1B54333332F0}"/>
                                            </p:graphicEl>
                                          </p:spTgt>
                                        </p:tgtEl>
                                        <p:attrNameLst>
                                          <p:attrName>style.visibility</p:attrName>
                                        </p:attrNameLst>
                                      </p:cBhvr>
                                      <p:to>
                                        <p:strVal val="visible"/>
                                      </p:to>
                                    </p:set>
                                    <p:animEffect transition="in" filter="fade">
                                      <p:cBhvr>
                                        <p:cTn id="7" dur="1000"/>
                                        <p:tgtEl>
                                          <p:spTgt spid="6">
                                            <p:graphicEl>
                                              <a:dgm id="{F2146D4D-7D09-4903-B7B1-1B54333332F0}"/>
                                            </p:graphicEl>
                                          </p:spTgt>
                                        </p:tgtEl>
                                      </p:cBhvr>
                                    </p:animEffect>
                                    <p:anim calcmode="lin" valueType="num">
                                      <p:cBhvr>
                                        <p:cTn id="8" dur="1000" fill="hold"/>
                                        <p:tgtEl>
                                          <p:spTgt spid="6">
                                            <p:graphicEl>
                                              <a:dgm id="{F2146D4D-7D09-4903-B7B1-1B54333332F0}"/>
                                            </p:graphicEl>
                                          </p:spTgt>
                                        </p:tgtEl>
                                        <p:attrNameLst>
                                          <p:attrName>ppt_x</p:attrName>
                                        </p:attrNameLst>
                                      </p:cBhvr>
                                      <p:tavLst>
                                        <p:tav tm="0">
                                          <p:val>
                                            <p:strVal val="#ppt_x"/>
                                          </p:val>
                                        </p:tav>
                                        <p:tav tm="100000">
                                          <p:val>
                                            <p:strVal val="#ppt_x"/>
                                          </p:val>
                                        </p:tav>
                                      </p:tavLst>
                                    </p:anim>
                                    <p:anim calcmode="lin" valueType="num">
                                      <p:cBhvr>
                                        <p:cTn id="9" dur="1000" fill="hold"/>
                                        <p:tgtEl>
                                          <p:spTgt spid="6">
                                            <p:graphicEl>
                                              <a:dgm id="{F2146D4D-7D09-4903-B7B1-1B54333332F0}"/>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489A125-8512-4103-8753-1B758E15F30F}"/>
                                            </p:graphicEl>
                                          </p:spTgt>
                                        </p:tgtEl>
                                        <p:attrNameLst>
                                          <p:attrName>style.visibility</p:attrName>
                                        </p:attrNameLst>
                                      </p:cBhvr>
                                      <p:to>
                                        <p:strVal val="visible"/>
                                      </p:to>
                                    </p:set>
                                    <p:animEffect transition="in" filter="fade">
                                      <p:cBhvr>
                                        <p:cTn id="14" dur="1000"/>
                                        <p:tgtEl>
                                          <p:spTgt spid="6">
                                            <p:graphicEl>
                                              <a:dgm id="{2489A125-8512-4103-8753-1B758E15F30F}"/>
                                            </p:graphicEl>
                                          </p:spTgt>
                                        </p:tgtEl>
                                      </p:cBhvr>
                                    </p:animEffect>
                                    <p:anim calcmode="lin" valueType="num">
                                      <p:cBhvr>
                                        <p:cTn id="15" dur="1000" fill="hold"/>
                                        <p:tgtEl>
                                          <p:spTgt spid="6">
                                            <p:graphicEl>
                                              <a:dgm id="{2489A125-8512-4103-8753-1B758E15F30F}"/>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489A125-8512-4103-8753-1B758E15F30F}"/>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graphicEl>
                                              <a:dgm id="{F2AFF163-A50E-4BE9-8E77-1222FD43BBFA}"/>
                                            </p:graphicEl>
                                          </p:spTgt>
                                        </p:tgtEl>
                                        <p:attrNameLst>
                                          <p:attrName>style.visibility</p:attrName>
                                        </p:attrNameLst>
                                      </p:cBhvr>
                                      <p:to>
                                        <p:strVal val="visible"/>
                                      </p:to>
                                    </p:set>
                                    <p:animEffect transition="in" filter="fade">
                                      <p:cBhvr>
                                        <p:cTn id="21" dur="1000"/>
                                        <p:tgtEl>
                                          <p:spTgt spid="6">
                                            <p:graphicEl>
                                              <a:dgm id="{F2AFF163-A50E-4BE9-8E77-1222FD43BBFA}"/>
                                            </p:graphicEl>
                                          </p:spTgt>
                                        </p:tgtEl>
                                      </p:cBhvr>
                                    </p:animEffect>
                                    <p:anim calcmode="lin" valueType="num">
                                      <p:cBhvr>
                                        <p:cTn id="22" dur="1000" fill="hold"/>
                                        <p:tgtEl>
                                          <p:spTgt spid="6">
                                            <p:graphicEl>
                                              <a:dgm id="{F2AFF163-A50E-4BE9-8E77-1222FD43BBFA}"/>
                                            </p:graphicEl>
                                          </p:spTgt>
                                        </p:tgtEl>
                                        <p:attrNameLst>
                                          <p:attrName>ppt_x</p:attrName>
                                        </p:attrNameLst>
                                      </p:cBhvr>
                                      <p:tavLst>
                                        <p:tav tm="0">
                                          <p:val>
                                            <p:strVal val="#ppt_x"/>
                                          </p:val>
                                        </p:tav>
                                        <p:tav tm="100000">
                                          <p:val>
                                            <p:strVal val="#ppt_x"/>
                                          </p:val>
                                        </p:tav>
                                      </p:tavLst>
                                    </p:anim>
                                    <p:anim calcmode="lin" valueType="num">
                                      <p:cBhvr>
                                        <p:cTn id="23" dur="1000" fill="hold"/>
                                        <p:tgtEl>
                                          <p:spTgt spid="6">
                                            <p:graphicEl>
                                              <a:dgm id="{F2AFF163-A50E-4BE9-8E77-1222FD43BBFA}"/>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graphicEl>
                                              <a:dgm id="{76674FFD-A22E-4B1E-889E-A5F28F2D1FD3}"/>
                                            </p:graphicEl>
                                          </p:spTgt>
                                        </p:tgtEl>
                                        <p:attrNameLst>
                                          <p:attrName>style.visibility</p:attrName>
                                        </p:attrNameLst>
                                      </p:cBhvr>
                                      <p:to>
                                        <p:strVal val="visible"/>
                                      </p:to>
                                    </p:set>
                                    <p:animEffect transition="in" filter="fade">
                                      <p:cBhvr>
                                        <p:cTn id="28" dur="1000"/>
                                        <p:tgtEl>
                                          <p:spTgt spid="6">
                                            <p:graphicEl>
                                              <a:dgm id="{76674FFD-A22E-4B1E-889E-A5F28F2D1FD3}"/>
                                            </p:graphicEl>
                                          </p:spTgt>
                                        </p:tgtEl>
                                      </p:cBhvr>
                                    </p:animEffect>
                                    <p:anim calcmode="lin" valueType="num">
                                      <p:cBhvr>
                                        <p:cTn id="29" dur="1000" fill="hold"/>
                                        <p:tgtEl>
                                          <p:spTgt spid="6">
                                            <p:graphicEl>
                                              <a:dgm id="{76674FFD-A22E-4B1E-889E-A5F28F2D1FD3}"/>
                                            </p:graphicEl>
                                          </p:spTgt>
                                        </p:tgtEl>
                                        <p:attrNameLst>
                                          <p:attrName>ppt_x</p:attrName>
                                        </p:attrNameLst>
                                      </p:cBhvr>
                                      <p:tavLst>
                                        <p:tav tm="0">
                                          <p:val>
                                            <p:strVal val="#ppt_x"/>
                                          </p:val>
                                        </p:tav>
                                        <p:tav tm="100000">
                                          <p:val>
                                            <p:strVal val="#ppt_x"/>
                                          </p:val>
                                        </p:tav>
                                      </p:tavLst>
                                    </p:anim>
                                    <p:anim calcmode="lin" valueType="num">
                                      <p:cBhvr>
                                        <p:cTn id="30" dur="1000" fill="hold"/>
                                        <p:tgtEl>
                                          <p:spTgt spid="6">
                                            <p:graphicEl>
                                              <a:dgm id="{76674FFD-A22E-4B1E-889E-A5F28F2D1FD3}"/>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graphicEl>
                                              <a:dgm id="{680E6C59-47C6-4765-94EF-54160360951C}"/>
                                            </p:graphicEl>
                                          </p:spTgt>
                                        </p:tgtEl>
                                        <p:attrNameLst>
                                          <p:attrName>style.visibility</p:attrName>
                                        </p:attrNameLst>
                                      </p:cBhvr>
                                      <p:to>
                                        <p:strVal val="visible"/>
                                      </p:to>
                                    </p:set>
                                    <p:animEffect transition="in" filter="fade">
                                      <p:cBhvr>
                                        <p:cTn id="35" dur="1000"/>
                                        <p:tgtEl>
                                          <p:spTgt spid="4">
                                            <p:graphicEl>
                                              <a:dgm id="{680E6C59-47C6-4765-94EF-54160360951C}"/>
                                            </p:graphicEl>
                                          </p:spTgt>
                                        </p:tgtEl>
                                      </p:cBhvr>
                                    </p:animEffect>
                                    <p:anim calcmode="lin" valueType="num">
                                      <p:cBhvr>
                                        <p:cTn id="36" dur="1000" fill="hold"/>
                                        <p:tgtEl>
                                          <p:spTgt spid="4">
                                            <p:graphicEl>
                                              <a:dgm id="{680E6C59-47C6-4765-94EF-54160360951C}"/>
                                            </p:graphicEl>
                                          </p:spTgt>
                                        </p:tgtEl>
                                        <p:attrNameLst>
                                          <p:attrName>ppt_x</p:attrName>
                                        </p:attrNameLst>
                                      </p:cBhvr>
                                      <p:tavLst>
                                        <p:tav tm="0">
                                          <p:val>
                                            <p:strVal val="#ppt_x"/>
                                          </p:val>
                                        </p:tav>
                                        <p:tav tm="100000">
                                          <p:val>
                                            <p:strVal val="#ppt_x"/>
                                          </p:val>
                                        </p:tav>
                                      </p:tavLst>
                                    </p:anim>
                                    <p:anim calcmode="lin" valueType="num">
                                      <p:cBhvr>
                                        <p:cTn id="37" dur="1000" fill="hold"/>
                                        <p:tgtEl>
                                          <p:spTgt spid="4">
                                            <p:graphicEl>
                                              <a:dgm id="{680E6C59-47C6-4765-94EF-54160360951C}"/>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graphicEl>
                                              <a:dgm id="{B39D908D-EED3-47BD-9B85-D00D091125FC}"/>
                                            </p:graphicEl>
                                          </p:spTgt>
                                        </p:tgtEl>
                                        <p:attrNameLst>
                                          <p:attrName>style.visibility</p:attrName>
                                        </p:attrNameLst>
                                      </p:cBhvr>
                                      <p:to>
                                        <p:strVal val="visible"/>
                                      </p:to>
                                    </p:set>
                                    <p:animEffect transition="in" filter="fade">
                                      <p:cBhvr>
                                        <p:cTn id="42" dur="1000"/>
                                        <p:tgtEl>
                                          <p:spTgt spid="4">
                                            <p:graphicEl>
                                              <a:dgm id="{B39D908D-EED3-47BD-9B85-D00D091125FC}"/>
                                            </p:graphicEl>
                                          </p:spTgt>
                                        </p:tgtEl>
                                      </p:cBhvr>
                                    </p:animEffect>
                                    <p:anim calcmode="lin" valueType="num">
                                      <p:cBhvr>
                                        <p:cTn id="43" dur="1000" fill="hold"/>
                                        <p:tgtEl>
                                          <p:spTgt spid="4">
                                            <p:graphicEl>
                                              <a:dgm id="{B39D908D-EED3-47BD-9B85-D00D091125FC}"/>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dgm id="{B39D908D-EED3-47BD-9B85-D00D091125FC}"/>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graphicEl>
                                              <a:dgm id="{630A5C94-968A-4B5B-89E8-9E99349DBDB3}"/>
                                            </p:graphicEl>
                                          </p:spTgt>
                                        </p:tgtEl>
                                        <p:attrNameLst>
                                          <p:attrName>style.visibility</p:attrName>
                                        </p:attrNameLst>
                                      </p:cBhvr>
                                      <p:to>
                                        <p:strVal val="visible"/>
                                      </p:to>
                                    </p:set>
                                    <p:animEffect transition="in" filter="fade">
                                      <p:cBhvr>
                                        <p:cTn id="49" dur="1000"/>
                                        <p:tgtEl>
                                          <p:spTgt spid="4">
                                            <p:graphicEl>
                                              <a:dgm id="{630A5C94-968A-4B5B-89E8-9E99349DBDB3}"/>
                                            </p:graphicEl>
                                          </p:spTgt>
                                        </p:tgtEl>
                                      </p:cBhvr>
                                    </p:animEffect>
                                    <p:anim calcmode="lin" valueType="num">
                                      <p:cBhvr>
                                        <p:cTn id="50" dur="1000" fill="hold"/>
                                        <p:tgtEl>
                                          <p:spTgt spid="4">
                                            <p:graphicEl>
                                              <a:dgm id="{630A5C94-968A-4B5B-89E8-9E99349DBDB3}"/>
                                            </p:graphicEl>
                                          </p:spTgt>
                                        </p:tgtEl>
                                        <p:attrNameLst>
                                          <p:attrName>ppt_x</p:attrName>
                                        </p:attrNameLst>
                                      </p:cBhvr>
                                      <p:tavLst>
                                        <p:tav tm="0">
                                          <p:val>
                                            <p:strVal val="#ppt_x"/>
                                          </p:val>
                                        </p:tav>
                                        <p:tav tm="100000">
                                          <p:val>
                                            <p:strVal val="#ppt_x"/>
                                          </p:val>
                                        </p:tav>
                                      </p:tavLst>
                                    </p:anim>
                                    <p:anim calcmode="lin" valueType="num">
                                      <p:cBhvr>
                                        <p:cTn id="51" dur="1000" fill="hold"/>
                                        <p:tgtEl>
                                          <p:spTgt spid="4">
                                            <p:graphicEl>
                                              <a:dgm id="{630A5C94-968A-4B5B-89E8-9E99349DBDB3}"/>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graphicEl>
                                              <a:dgm id="{87D3FF29-5FCD-4E04-8D22-AAB5AA77C271}"/>
                                            </p:graphicEl>
                                          </p:spTgt>
                                        </p:tgtEl>
                                        <p:attrNameLst>
                                          <p:attrName>style.visibility</p:attrName>
                                        </p:attrNameLst>
                                      </p:cBhvr>
                                      <p:to>
                                        <p:strVal val="visible"/>
                                      </p:to>
                                    </p:set>
                                    <p:animEffect transition="in" filter="fade">
                                      <p:cBhvr>
                                        <p:cTn id="56" dur="1000"/>
                                        <p:tgtEl>
                                          <p:spTgt spid="4">
                                            <p:graphicEl>
                                              <a:dgm id="{87D3FF29-5FCD-4E04-8D22-AAB5AA77C271}"/>
                                            </p:graphicEl>
                                          </p:spTgt>
                                        </p:tgtEl>
                                      </p:cBhvr>
                                    </p:animEffect>
                                    <p:anim calcmode="lin" valueType="num">
                                      <p:cBhvr>
                                        <p:cTn id="57" dur="1000" fill="hold"/>
                                        <p:tgtEl>
                                          <p:spTgt spid="4">
                                            <p:graphicEl>
                                              <a:dgm id="{87D3FF29-5FCD-4E04-8D22-AAB5AA77C271}"/>
                                            </p:graphicEl>
                                          </p:spTgt>
                                        </p:tgtEl>
                                        <p:attrNameLst>
                                          <p:attrName>ppt_x</p:attrName>
                                        </p:attrNameLst>
                                      </p:cBhvr>
                                      <p:tavLst>
                                        <p:tav tm="0">
                                          <p:val>
                                            <p:strVal val="#ppt_x"/>
                                          </p:val>
                                        </p:tav>
                                        <p:tav tm="100000">
                                          <p:val>
                                            <p:strVal val="#ppt_x"/>
                                          </p:val>
                                        </p:tav>
                                      </p:tavLst>
                                    </p:anim>
                                    <p:anim calcmode="lin" valueType="num">
                                      <p:cBhvr>
                                        <p:cTn id="58" dur="1000" fill="hold"/>
                                        <p:tgtEl>
                                          <p:spTgt spid="4">
                                            <p:graphicEl>
                                              <a:dgm id="{87D3FF29-5FCD-4E04-8D22-AAB5AA77C271}"/>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Graphic spid="6" grpId="0">
        <p:bldSub>
          <a:bldDgm bld="lvl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B8632D-B0FD-49C0-8AFB-CE05366C01E5}"/>
              </a:ext>
            </a:extLst>
          </p:cNvPr>
          <p:cNvSpPr>
            <a:spLocks noGrp="1"/>
          </p:cNvSpPr>
          <p:nvPr>
            <p:ph type="title"/>
          </p:nvPr>
        </p:nvSpPr>
        <p:spPr/>
        <p:txBody>
          <a:bodyPr/>
          <a:lstStyle/>
          <a:p>
            <a:r>
              <a:rPr lang="en-US" dirty="0"/>
              <a:t>Layer model of Smart City</a:t>
            </a:r>
          </a:p>
        </p:txBody>
      </p:sp>
      <p:pic>
        <p:nvPicPr>
          <p:cNvPr id="4" name="Obrázek 3">
            <a:extLst>
              <a:ext uri="{FF2B5EF4-FFF2-40B4-BE49-F238E27FC236}">
                <a16:creationId xmlns:a16="http://schemas.microsoft.com/office/drawing/2014/main" id="{DFB17365-A46D-42BB-984C-71744BA2B84E}"/>
              </a:ext>
            </a:extLst>
          </p:cNvPr>
          <p:cNvPicPr>
            <a:picLocks noChangeAspect="1"/>
          </p:cNvPicPr>
          <p:nvPr/>
        </p:nvPicPr>
        <p:blipFill>
          <a:blip r:embed="rId3"/>
          <a:stretch>
            <a:fillRect/>
          </a:stretch>
        </p:blipFill>
        <p:spPr>
          <a:xfrm>
            <a:off x="1967462" y="1739788"/>
            <a:ext cx="5621584" cy="3664356"/>
          </a:xfrm>
          <a:prstGeom prst="rect">
            <a:avLst/>
          </a:prstGeom>
        </p:spPr>
      </p:pic>
      <p:sp>
        <p:nvSpPr>
          <p:cNvPr id="5" name="TextovéPole 4">
            <a:extLst>
              <a:ext uri="{FF2B5EF4-FFF2-40B4-BE49-F238E27FC236}">
                <a16:creationId xmlns:a16="http://schemas.microsoft.com/office/drawing/2014/main" id="{BCDDBDA6-D8B5-46DD-BFDD-E8D7BEA1E998}"/>
              </a:ext>
            </a:extLst>
          </p:cNvPr>
          <p:cNvSpPr txBox="1"/>
          <p:nvPr/>
        </p:nvSpPr>
        <p:spPr>
          <a:xfrm>
            <a:off x="2316956" y="5532732"/>
            <a:ext cx="5314950" cy="438582"/>
          </a:xfrm>
          <a:prstGeom prst="rect">
            <a:avLst/>
          </a:prstGeom>
          <a:noFill/>
        </p:spPr>
        <p:txBody>
          <a:bodyPr wrap="square" rtlCol="0">
            <a:spAutoFit/>
          </a:bodyPr>
          <a:lstStyle/>
          <a:p>
            <a:r>
              <a:rPr lang="en-US" sz="750" dirty="0">
                <a:solidFill>
                  <a:prstClr val="black"/>
                </a:solidFill>
                <a:latin typeface="Trebuchet MS"/>
              </a:rPr>
              <a:t>Walletzky L., Buhnova B., Carrubbo L. (2018) Value-Driven Conceptualization of Services in the Smart City: A Layered Approach. In: Barile S., </a:t>
            </a:r>
            <a:r>
              <a:rPr lang="en-US" sz="750" dirty="0" err="1">
                <a:solidFill>
                  <a:prstClr val="black"/>
                </a:solidFill>
                <a:latin typeface="Trebuchet MS"/>
              </a:rPr>
              <a:t>Pellicano</a:t>
            </a:r>
            <a:r>
              <a:rPr lang="en-US" sz="750" dirty="0">
                <a:solidFill>
                  <a:prstClr val="black"/>
                </a:solidFill>
                <a:latin typeface="Trebuchet MS"/>
              </a:rPr>
              <a:t> M., Polese F. (</a:t>
            </a:r>
            <a:r>
              <a:rPr lang="en-US" sz="750" dirty="0" err="1">
                <a:solidFill>
                  <a:prstClr val="black"/>
                </a:solidFill>
                <a:latin typeface="Trebuchet MS"/>
              </a:rPr>
              <a:t>eds</a:t>
            </a:r>
            <a:r>
              <a:rPr lang="en-US" sz="750" dirty="0">
                <a:solidFill>
                  <a:prstClr val="black"/>
                </a:solidFill>
                <a:latin typeface="Trebuchet MS"/>
              </a:rPr>
              <a:t>) Social Dynamics in a Systems Perspective. New Economic Windows. Springer, Cham</a:t>
            </a:r>
          </a:p>
        </p:txBody>
      </p:sp>
    </p:spTree>
    <p:extLst>
      <p:ext uri="{BB962C8B-B14F-4D97-AF65-F5344CB8AC3E}">
        <p14:creationId xmlns:p14="http://schemas.microsoft.com/office/powerpoint/2010/main" val="245800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888BF3-7E8D-46B7-A6B6-BBA98CEF8818}"/>
              </a:ext>
            </a:extLst>
          </p:cNvPr>
          <p:cNvSpPr>
            <a:spLocks noGrp="1"/>
          </p:cNvSpPr>
          <p:nvPr>
            <p:ph type="title"/>
          </p:nvPr>
        </p:nvSpPr>
        <p:spPr>
          <a:xfrm>
            <a:off x="684212" y="85015"/>
            <a:ext cx="8534400" cy="930038"/>
          </a:xfrm>
        </p:spPr>
        <p:txBody>
          <a:bodyPr/>
          <a:lstStyle/>
          <a:p>
            <a:r>
              <a:rPr lang="en-US" dirty="0"/>
              <a:t>Detailed Layer analysis</a:t>
            </a:r>
          </a:p>
        </p:txBody>
      </p:sp>
      <p:pic>
        <p:nvPicPr>
          <p:cNvPr id="1026" name="Picture 2" descr="urbanplanning.png">
            <a:extLst>
              <a:ext uri="{FF2B5EF4-FFF2-40B4-BE49-F238E27FC236}">
                <a16:creationId xmlns:a16="http://schemas.microsoft.com/office/drawing/2014/main" id="{2DA1AF07-2F19-49D1-83EB-1BE860EE20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01761"/>
            <a:ext cx="4557452" cy="4734021"/>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A510E5AD-7A79-42EE-B2F7-11D31A2092C6}"/>
              </a:ext>
            </a:extLst>
          </p:cNvPr>
          <p:cNvSpPr txBox="1"/>
          <p:nvPr/>
        </p:nvSpPr>
        <p:spPr>
          <a:xfrm>
            <a:off x="-245097" y="5671573"/>
            <a:ext cx="4557452" cy="461665"/>
          </a:xfrm>
          <a:prstGeom prst="rect">
            <a:avLst/>
          </a:prstGeom>
          <a:noFill/>
        </p:spPr>
        <p:txBody>
          <a:bodyPr wrap="square" rtlCol="0">
            <a:spAutoFit/>
          </a:bodyPr>
          <a:lstStyle/>
          <a:p>
            <a:pPr algn="ctr"/>
            <a:r>
              <a:rPr lang="en-US" dirty="0"/>
              <a:t>Urban planning</a:t>
            </a:r>
          </a:p>
        </p:txBody>
      </p:sp>
      <p:pic>
        <p:nvPicPr>
          <p:cNvPr id="5" name="Obrázek 4">
            <a:extLst>
              <a:ext uri="{FF2B5EF4-FFF2-40B4-BE49-F238E27FC236}">
                <a16:creationId xmlns:a16="http://schemas.microsoft.com/office/drawing/2014/main" id="{2C594EEF-4F88-44CA-8176-B9FE9188F1C2}"/>
              </a:ext>
            </a:extLst>
          </p:cNvPr>
          <p:cNvPicPr>
            <a:picLocks noChangeAspect="1"/>
          </p:cNvPicPr>
          <p:nvPr/>
        </p:nvPicPr>
        <p:blipFill>
          <a:blip r:embed="rId4"/>
          <a:stretch>
            <a:fillRect/>
          </a:stretch>
        </p:blipFill>
        <p:spPr>
          <a:xfrm>
            <a:off x="4630249" y="1015053"/>
            <a:ext cx="3528164" cy="4747314"/>
          </a:xfrm>
          <a:prstGeom prst="rect">
            <a:avLst/>
          </a:prstGeom>
        </p:spPr>
      </p:pic>
      <p:sp>
        <p:nvSpPr>
          <p:cNvPr id="6" name="TextovéPole 5">
            <a:extLst>
              <a:ext uri="{FF2B5EF4-FFF2-40B4-BE49-F238E27FC236}">
                <a16:creationId xmlns:a16="http://schemas.microsoft.com/office/drawing/2014/main" id="{0BB18A89-D885-4DF3-AF6B-F589BFD8B492}"/>
              </a:ext>
            </a:extLst>
          </p:cNvPr>
          <p:cNvSpPr txBox="1"/>
          <p:nvPr/>
        </p:nvSpPr>
        <p:spPr>
          <a:xfrm>
            <a:off x="4617421" y="5564918"/>
            <a:ext cx="3528165" cy="461665"/>
          </a:xfrm>
          <a:prstGeom prst="rect">
            <a:avLst/>
          </a:prstGeom>
          <a:noFill/>
        </p:spPr>
        <p:txBody>
          <a:bodyPr wrap="square" rtlCol="0">
            <a:spAutoFit/>
          </a:bodyPr>
          <a:lstStyle/>
          <a:p>
            <a:pPr algn="ctr"/>
            <a:r>
              <a:rPr lang="en-US" dirty="0"/>
              <a:t>Smart Energy</a:t>
            </a:r>
          </a:p>
        </p:txBody>
      </p:sp>
      <p:pic>
        <p:nvPicPr>
          <p:cNvPr id="7" name="Obrázek 6">
            <a:extLst>
              <a:ext uri="{FF2B5EF4-FFF2-40B4-BE49-F238E27FC236}">
                <a16:creationId xmlns:a16="http://schemas.microsoft.com/office/drawing/2014/main" id="{AE1F541A-3627-48FC-B4B4-80827130F08C}"/>
              </a:ext>
            </a:extLst>
          </p:cNvPr>
          <p:cNvPicPr>
            <a:picLocks noChangeAspect="1"/>
          </p:cNvPicPr>
          <p:nvPr/>
        </p:nvPicPr>
        <p:blipFill>
          <a:blip r:embed="rId5"/>
          <a:stretch>
            <a:fillRect/>
          </a:stretch>
        </p:blipFill>
        <p:spPr>
          <a:xfrm>
            <a:off x="8231210" y="1001761"/>
            <a:ext cx="3951106" cy="4734021"/>
          </a:xfrm>
          <a:prstGeom prst="rect">
            <a:avLst/>
          </a:prstGeom>
        </p:spPr>
      </p:pic>
      <p:sp>
        <p:nvSpPr>
          <p:cNvPr id="8" name="TextovéPole 7">
            <a:extLst>
              <a:ext uri="{FF2B5EF4-FFF2-40B4-BE49-F238E27FC236}">
                <a16:creationId xmlns:a16="http://schemas.microsoft.com/office/drawing/2014/main" id="{36132F44-5138-4727-AFF2-D318FBAC78A4}"/>
              </a:ext>
            </a:extLst>
          </p:cNvPr>
          <p:cNvSpPr txBox="1"/>
          <p:nvPr/>
        </p:nvSpPr>
        <p:spPr>
          <a:xfrm>
            <a:off x="8189969" y="5577701"/>
            <a:ext cx="4033588" cy="461665"/>
          </a:xfrm>
          <a:prstGeom prst="rect">
            <a:avLst/>
          </a:prstGeom>
          <a:noFill/>
        </p:spPr>
        <p:txBody>
          <a:bodyPr wrap="square" rtlCol="0">
            <a:spAutoFit/>
          </a:bodyPr>
          <a:lstStyle/>
          <a:p>
            <a:pPr algn="ctr"/>
            <a:r>
              <a:rPr lang="en-US" dirty="0"/>
              <a:t>Mobility</a:t>
            </a:r>
          </a:p>
        </p:txBody>
      </p:sp>
    </p:spTree>
    <p:extLst>
      <p:ext uri="{BB962C8B-B14F-4D97-AF65-F5344CB8AC3E}">
        <p14:creationId xmlns:p14="http://schemas.microsoft.com/office/powerpoint/2010/main" val="92717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D3B95E-F784-1AC5-F2E0-92EE9CC19B82}"/>
              </a:ext>
            </a:extLst>
          </p:cNvPr>
          <p:cNvSpPr>
            <a:spLocks noGrp="1"/>
          </p:cNvSpPr>
          <p:nvPr>
            <p:ph type="title"/>
          </p:nvPr>
        </p:nvSpPr>
        <p:spPr/>
        <p:txBody>
          <a:bodyPr anchor="t">
            <a:noAutofit/>
          </a:bodyPr>
          <a:lstStyle/>
          <a:p>
            <a:r>
              <a:rPr lang="en-US" sz="2800" dirty="0"/>
              <a:t>Breaking idea</a:t>
            </a:r>
          </a:p>
        </p:txBody>
      </p:sp>
      <p:graphicFrame>
        <p:nvGraphicFramePr>
          <p:cNvPr id="4" name="Zástupný obsah 3">
            <a:extLst>
              <a:ext uri="{FF2B5EF4-FFF2-40B4-BE49-F238E27FC236}">
                <a16:creationId xmlns:a16="http://schemas.microsoft.com/office/drawing/2014/main" id="{DE7310F0-9939-1C4F-F98C-114BC3C9D3DF}"/>
              </a:ext>
            </a:extLst>
          </p:cNvPr>
          <p:cNvGraphicFramePr>
            <a:graphicFrameLocks noGrp="1"/>
          </p:cNvGraphicFramePr>
          <p:nvPr>
            <p:ph idx="1"/>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1978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a:extLst>
              <a:ext uri="{FF2B5EF4-FFF2-40B4-BE49-F238E27FC236}">
                <a16:creationId xmlns:a16="http://schemas.microsoft.com/office/drawing/2014/main" id="{51E7E5EC-43A7-4BF5-8384-7A4E545003AC}"/>
              </a:ext>
            </a:extLst>
          </p:cNvPr>
          <p:cNvSpPr>
            <a:spLocks noGrp="1"/>
          </p:cNvSpPr>
          <p:nvPr>
            <p:ph type="sldNum" sz="quarter" idx="11"/>
          </p:nvPr>
        </p:nvSpPr>
        <p:spPr/>
        <p:txBody>
          <a:bodyPr/>
          <a:lstStyle/>
          <a:p>
            <a:pPr>
              <a:defRPr/>
            </a:pPr>
            <a:fld id="{BB357460-3D2A-4B42-BCAE-798358548B39}" type="slidenum">
              <a:rPr lang="en-US" altLang="cs-CZ" smtClean="0"/>
              <a:pPr>
                <a:defRPr/>
              </a:pPr>
              <a:t>24</a:t>
            </a:fld>
            <a:endParaRPr lang="en-US" altLang="cs-CZ" dirty="0"/>
          </a:p>
        </p:txBody>
      </p:sp>
      <p:sp>
        <p:nvSpPr>
          <p:cNvPr id="6" name="Nadpis 5">
            <a:extLst>
              <a:ext uri="{FF2B5EF4-FFF2-40B4-BE49-F238E27FC236}">
                <a16:creationId xmlns:a16="http://schemas.microsoft.com/office/drawing/2014/main" id="{AD00DB3F-4F4C-48D3-B208-96B45BBCE071}"/>
              </a:ext>
            </a:extLst>
          </p:cNvPr>
          <p:cNvSpPr>
            <a:spLocks noGrp="1"/>
          </p:cNvSpPr>
          <p:nvPr>
            <p:ph type="title"/>
          </p:nvPr>
        </p:nvSpPr>
        <p:spPr/>
        <p:txBody>
          <a:bodyPr/>
          <a:lstStyle/>
          <a:p>
            <a:r>
              <a:rPr lang="en-US"/>
              <a:t>Conclusion</a:t>
            </a:r>
            <a:endParaRPr lang="en-US" dirty="0"/>
          </a:p>
        </p:txBody>
      </p:sp>
      <p:sp>
        <p:nvSpPr>
          <p:cNvPr id="7" name="Zástupný obsah 6">
            <a:extLst>
              <a:ext uri="{FF2B5EF4-FFF2-40B4-BE49-F238E27FC236}">
                <a16:creationId xmlns:a16="http://schemas.microsoft.com/office/drawing/2014/main" id="{9EF7E03E-6AB5-406C-8030-E77576D1AFB6}"/>
              </a:ext>
            </a:extLst>
          </p:cNvPr>
          <p:cNvSpPr>
            <a:spLocks noGrp="1"/>
          </p:cNvSpPr>
          <p:nvPr>
            <p:ph idx="1"/>
          </p:nvPr>
        </p:nvSpPr>
        <p:spPr>
          <a:xfrm>
            <a:off x="2244726" y="2017713"/>
            <a:ext cx="8234363" cy="3931567"/>
          </a:xfrm>
        </p:spPr>
        <p:txBody>
          <a:bodyPr anchor="t"/>
          <a:lstStyle/>
          <a:p>
            <a:r>
              <a:rPr lang="en-US"/>
              <a:t>Service and its role</a:t>
            </a:r>
          </a:p>
          <a:p>
            <a:r>
              <a:rPr lang="en-US"/>
              <a:t>Value proposition and its meaning</a:t>
            </a:r>
          </a:p>
          <a:p>
            <a:r>
              <a:rPr lang="en-US"/>
              <a:t>Serivice complexity</a:t>
            </a:r>
          </a:p>
          <a:p>
            <a:r>
              <a:rPr lang="en-US"/>
              <a:t>Smart City as examle</a:t>
            </a:r>
            <a:endParaRPr lang="en-US" dirty="0"/>
          </a:p>
        </p:txBody>
      </p:sp>
    </p:spTree>
    <p:extLst>
      <p:ext uri="{BB962C8B-B14F-4D97-AF65-F5344CB8AC3E}">
        <p14:creationId xmlns:p14="http://schemas.microsoft.com/office/powerpoint/2010/main" val="196213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pPr>
              <a:defRPr/>
            </a:pPr>
            <a:fld id="{BB357460-3D2A-4B42-BCAE-798358548B39}" type="slidenum">
              <a:rPr lang="en-US" altLang="cs-CZ" smtClean="0"/>
              <a:pPr>
                <a:defRPr/>
              </a:pPr>
              <a:t>3</a:t>
            </a:fld>
            <a:endParaRPr lang="en-US" altLang="cs-CZ" dirty="0"/>
          </a:p>
        </p:txBody>
      </p:sp>
      <p:sp>
        <p:nvSpPr>
          <p:cNvPr id="2" name="Nadpis 1"/>
          <p:cNvSpPr>
            <a:spLocks noGrp="1"/>
          </p:cNvSpPr>
          <p:nvPr>
            <p:ph type="title"/>
          </p:nvPr>
        </p:nvSpPr>
        <p:spPr/>
        <p:txBody>
          <a:bodyPr/>
          <a:lstStyle/>
          <a:p>
            <a:r>
              <a:rPr lang="en-US"/>
              <a:t>Content of the course</a:t>
            </a:r>
            <a:endParaRPr lang="en-US" dirty="0"/>
          </a:p>
        </p:txBody>
      </p:sp>
      <p:graphicFrame>
        <p:nvGraphicFramePr>
          <p:cNvPr id="6" name="Zástupný symbol pro obsah 5"/>
          <p:cNvGraphicFramePr>
            <a:graphicFrameLocks noGrp="1"/>
          </p:cNvGraphicFramePr>
          <p:nvPr>
            <p:ph idx="1"/>
            <p:extLst>
              <p:ext uri="{D42A27DB-BD31-4B8C-83A1-F6EECF244321}">
                <p14:modId xmlns:p14="http://schemas.microsoft.com/office/powerpoint/2010/main" val="2553325373"/>
              </p:ext>
            </p:extLst>
          </p:nvPr>
        </p:nvGraphicFramePr>
        <p:xfrm>
          <a:off x="2244726" y="2017713"/>
          <a:ext cx="8234363" cy="3643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598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FCEBBC23-09F9-48BE-B1F0-216800E4721B}"/>
                                            </p:graphicEl>
                                          </p:spTgt>
                                        </p:tgtEl>
                                        <p:attrNameLst>
                                          <p:attrName>style.visibility</p:attrName>
                                        </p:attrNameLst>
                                      </p:cBhvr>
                                      <p:to>
                                        <p:strVal val="visible"/>
                                      </p:to>
                                    </p:set>
                                    <p:animEffect transition="in" filter="fade">
                                      <p:cBhvr>
                                        <p:cTn id="7" dur="500"/>
                                        <p:tgtEl>
                                          <p:spTgt spid="6">
                                            <p:graphicEl>
                                              <a:dgm id="{FCEBBC23-09F9-48BE-B1F0-216800E4721B}"/>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dgm id="{B90A2498-9B56-4A5E-9706-221A1A358522}"/>
                                            </p:graphicEl>
                                          </p:spTgt>
                                        </p:tgtEl>
                                        <p:attrNameLst>
                                          <p:attrName>style.visibility</p:attrName>
                                        </p:attrNameLst>
                                      </p:cBhvr>
                                      <p:to>
                                        <p:strVal val="visible"/>
                                      </p:to>
                                    </p:set>
                                    <p:animEffect transition="in" filter="fade">
                                      <p:cBhvr>
                                        <p:cTn id="10" dur="500"/>
                                        <p:tgtEl>
                                          <p:spTgt spid="6">
                                            <p:graphicEl>
                                              <a:dgm id="{B90A2498-9B56-4A5E-9706-221A1A358522}"/>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graphicEl>
                                              <a:dgm id="{01DBC471-EE73-4C51-B9DE-35DB8E9081AB}"/>
                                            </p:graphicEl>
                                          </p:spTgt>
                                        </p:tgtEl>
                                        <p:attrNameLst>
                                          <p:attrName>style.visibility</p:attrName>
                                        </p:attrNameLst>
                                      </p:cBhvr>
                                      <p:to>
                                        <p:strVal val="visible"/>
                                      </p:to>
                                    </p:set>
                                    <p:animEffect transition="in" filter="fade">
                                      <p:cBhvr>
                                        <p:cTn id="13" dur="500"/>
                                        <p:tgtEl>
                                          <p:spTgt spid="6">
                                            <p:graphicEl>
                                              <a:dgm id="{01DBC471-EE73-4C51-B9DE-35DB8E9081AB}"/>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graphicEl>
                                              <a:dgm id="{46136BDD-8DD2-46D1-B1C2-2F102162AADA}"/>
                                            </p:graphicEl>
                                          </p:spTgt>
                                        </p:tgtEl>
                                        <p:attrNameLst>
                                          <p:attrName>style.visibility</p:attrName>
                                        </p:attrNameLst>
                                      </p:cBhvr>
                                      <p:to>
                                        <p:strVal val="visible"/>
                                      </p:to>
                                    </p:set>
                                    <p:animEffect transition="in" filter="fade">
                                      <p:cBhvr>
                                        <p:cTn id="18" dur="500"/>
                                        <p:tgtEl>
                                          <p:spTgt spid="6">
                                            <p:graphicEl>
                                              <a:dgm id="{46136BDD-8DD2-46D1-B1C2-2F102162AADA}"/>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graphicEl>
                                              <a:dgm id="{BA182552-2B0C-4936-814E-AF1A5E047C10}"/>
                                            </p:graphicEl>
                                          </p:spTgt>
                                        </p:tgtEl>
                                        <p:attrNameLst>
                                          <p:attrName>style.visibility</p:attrName>
                                        </p:attrNameLst>
                                      </p:cBhvr>
                                      <p:to>
                                        <p:strVal val="visible"/>
                                      </p:to>
                                    </p:set>
                                    <p:animEffect transition="in" filter="fade">
                                      <p:cBhvr>
                                        <p:cTn id="21" dur="500"/>
                                        <p:tgtEl>
                                          <p:spTgt spid="6">
                                            <p:graphicEl>
                                              <a:dgm id="{BA182552-2B0C-4936-814E-AF1A5E047C10}"/>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graphicEl>
                                              <a:dgm id="{A7A91728-1401-42C7-A696-F9A1FA55FACB}"/>
                                            </p:graphicEl>
                                          </p:spTgt>
                                        </p:tgtEl>
                                        <p:attrNameLst>
                                          <p:attrName>style.visibility</p:attrName>
                                        </p:attrNameLst>
                                      </p:cBhvr>
                                      <p:to>
                                        <p:strVal val="visible"/>
                                      </p:to>
                                    </p:set>
                                    <p:animEffect transition="in" filter="fade">
                                      <p:cBhvr>
                                        <p:cTn id="26" dur="500"/>
                                        <p:tgtEl>
                                          <p:spTgt spid="6">
                                            <p:graphicEl>
                                              <a:dgm id="{A7A91728-1401-42C7-A696-F9A1FA55FACB}"/>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graphicEl>
                                              <a:dgm id="{0FE888C1-2B7F-43F4-B837-0892F60BDAD7}"/>
                                            </p:graphicEl>
                                          </p:spTgt>
                                        </p:tgtEl>
                                        <p:attrNameLst>
                                          <p:attrName>style.visibility</p:attrName>
                                        </p:attrNameLst>
                                      </p:cBhvr>
                                      <p:to>
                                        <p:strVal val="visible"/>
                                      </p:to>
                                    </p:set>
                                    <p:animEffect transition="in" filter="fade">
                                      <p:cBhvr>
                                        <p:cTn id="29" dur="500"/>
                                        <p:tgtEl>
                                          <p:spTgt spid="6">
                                            <p:graphicEl>
                                              <a:dgm id="{0FE888C1-2B7F-43F4-B837-0892F60BDAD7}"/>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graphicEl>
                                              <a:dgm id="{F4EB4630-1BD6-4AD0-93EE-A40373001AFB}"/>
                                            </p:graphicEl>
                                          </p:spTgt>
                                        </p:tgtEl>
                                        <p:attrNameLst>
                                          <p:attrName>style.visibility</p:attrName>
                                        </p:attrNameLst>
                                      </p:cBhvr>
                                      <p:to>
                                        <p:strVal val="visible"/>
                                      </p:to>
                                    </p:set>
                                    <p:animEffect transition="in" filter="fade">
                                      <p:cBhvr>
                                        <p:cTn id="34" dur="500"/>
                                        <p:tgtEl>
                                          <p:spTgt spid="6">
                                            <p:graphicEl>
                                              <a:dgm id="{F4EB4630-1BD6-4AD0-93EE-A40373001AFB}"/>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graphicEl>
                                              <a:dgm id="{C9AAF95F-01FD-46E2-9D38-8015CFAC4922}"/>
                                            </p:graphicEl>
                                          </p:spTgt>
                                        </p:tgtEl>
                                        <p:attrNameLst>
                                          <p:attrName>style.visibility</p:attrName>
                                        </p:attrNameLst>
                                      </p:cBhvr>
                                      <p:to>
                                        <p:strVal val="visible"/>
                                      </p:to>
                                    </p:set>
                                    <p:animEffect transition="in" filter="fade">
                                      <p:cBhvr>
                                        <p:cTn id="37" dur="500"/>
                                        <p:tgtEl>
                                          <p:spTgt spid="6">
                                            <p:graphicEl>
                                              <a:dgm id="{C9AAF95F-01FD-46E2-9D38-8015CFAC4922}"/>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graphicEl>
                                              <a:dgm id="{A5A812C6-B9BE-4151-B13D-43A1CB76A27A}"/>
                                            </p:graphicEl>
                                          </p:spTgt>
                                        </p:tgtEl>
                                        <p:attrNameLst>
                                          <p:attrName>style.visibility</p:attrName>
                                        </p:attrNameLst>
                                      </p:cBhvr>
                                      <p:to>
                                        <p:strVal val="visible"/>
                                      </p:to>
                                    </p:set>
                                    <p:animEffect transition="in" filter="fade">
                                      <p:cBhvr>
                                        <p:cTn id="42" dur="500"/>
                                        <p:tgtEl>
                                          <p:spTgt spid="6">
                                            <p:graphicEl>
                                              <a:dgm id="{A5A812C6-B9BE-4151-B13D-43A1CB76A27A}"/>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
                                            <p:graphicEl>
                                              <a:dgm id="{BCB9D5EE-E07B-4D0F-BCA7-80CCB23D13C4}"/>
                                            </p:graphicEl>
                                          </p:spTgt>
                                        </p:tgtEl>
                                        <p:attrNameLst>
                                          <p:attrName>style.visibility</p:attrName>
                                        </p:attrNameLst>
                                      </p:cBhvr>
                                      <p:to>
                                        <p:strVal val="visible"/>
                                      </p:to>
                                    </p:set>
                                    <p:animEffect transition="in" filter="fade">
                                      <p:cBhvr>
                                        <p:cTn id="45" dur="500"/>
                                        <p:tgtEl>
                                          <p:spTgt spid="6">
                                            <p:graphicEl>
                                              <a:dgm id="{BCB9D5EE-E07B-4D0F-BCA7-80CCB23D13C4}"/>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
                                            <p:graphicEl>
                                              <a:dgm id="{3F2332D7-6EEE-4A16-9430-FD6FBF6B2EFD}"/>
                                            </p:graphicEl>
                                          </p:spTgt>
                                        </p:tgtEl>
                                        <p:attrNameLst>
                                          <p:attrName>style.visibility</p:attrName>
                                        </p:attrNameLst>
                                      </p:cBhvr>
                                      <p:to>
                                        <p:strVal val="visible"/>
                                      </p:to>
                                    </p:set>
                                    <p:animEffect transition="in" filter="fade">
                                      <p:cBhvr>
                                        <p:cTn id="50" dur="500"/>
                                        <p:tgtEl>
                                          <p:spTgt spid="6">
                                            <p:graphicEl>
                                              <a:dgm id="{3F2332D7-6EEE-4A16-9430-FD6FBF6B2EFD}"/>
                                            </p:graphic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
                                            <p:graphicEl>
                                              <a:dgm id="{CFD66155-0CD3-4B4B-AD9B-51928B1B5965}"/>
                                            </p:graphicEl>
                                          </p:spTgt>
                                        </p:tgtEl>
                                        <p:attrNameLst>
                                          <p:attrName>style.visibility</p:attrName>
                                        </p:attrNameLst>
                                      </p:cBhvr>
                                      <p:to>
                                        <p:strVal val="visible"/>
                                      </p:to>
                                    </p:set>
                                    <p:animEffect transition="in" filter="fade">
                                      <p:cBhvr>
                                        <p:cTn id="53" dur="500"/>
                                        <p:tgtEl>
                                          <p:spTgt spid="6">
                                            <p:graphicEl>
                                              <a:dgm id="{CFD66155-0CD3-4B4B-AD9B-51928B1B5965}"/>
                                            </p:graphic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
                                            <p:graphicEl>
                                              <a:dgm id="{645CB2B7-B6F4-4CA2-9D1B-34FE567D30C2}"/>
                                            </p:graphicEl>
                                          </p:spTgt>
                                        </p:tgtEl>
                                        <p:attrNameLst>
                                          <p:attrName>style.visibility</p:attrName>
                                        </p:attrNameLst>
                                      </p:cBhvr>
                                      <p:to>
                                        <p:strVal val="visible"/>
                                      </p:to>
                                    </p:set>
                                    <p:animEffect transition="in" filter="fade">
                                      <p:cBhvr>
                                        <p:cTn id="56" dur="500"/>
                                        <p:tgtEl>
                                          <p:spTgt spid="6">
                                            <p:graphicEl>
                                              <a:dgm id="{645CB2B7-B6F4-4CA2-9D1B-34FE567D30C2}"/>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6">
                                            <p:graphicEl>
                                              <a:dgm id="{806D640F-A4DC-451E-A941-1CD3A8318F68}"/>
                                            </p:graphicEl>
                                          </p:spTgt>
                                        </p:tgtEl>
                                        <p:attrNameLst>
                                          <p:attrName>style.visibility</p:attrName>
                                        </p:attrNameLst>
                                      </p:cBhvr>
                                      <p:to>
                                        <p:strVal val="visible"/>
                                      </p:to>
                                    </p:set>
                                    <p:animEffect transition="in" filter="fade">
                                      <p:cBhvr>
                                        <p:cTn id="61" dur="500"/>
                                        <p:tgtEl>
                                          <p:spTgt spid="6">
                                            <p:graphicEl>
                                              <a:dgm id="{806D640F-A4DC-451E-A941-1CD3A8318F68}"/>
                                            </p:graphic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
                                            <p:graphicEl>
                                              <a:dgm id="{E0DDAFB0-89E7-40BE-B93E-712B003B5F61}"/>
                                            </p:graphicEl>
                                          </p:spTgt>
                                        </p:tgtEl>
                                        <p:attrNameLst>
                                          <p:attrName>style.visibility</p:attrName>
                                        </p:attrNameLst>
                                      </p:cBhvr>
                                      <p:to>
                                        <p:strVal val="visible"/>
                                      </p:to>
                                    </p:set>
                                    <p:animEffect transition="in" filter="fade">
                                      <p:cBhvr>
                                        <p:cTn id="64" dur="500"/>
                                        <p:tgtEl>
                                          <p:spTgt spid="6">
                                            <p:graphicEl>
                                              <a:dgm id="{E0DDAFB0-89E7-40BE-B93E-712B003B5F61}"/>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6">
                                            <p:graphicEl>
                                              <a:dgm id="{0A0E154E-F66C-4DB7-840F-671D87C4A48F}"/>
                                            </p:graphicEl>
                                          </p:spTgt>
                                        </p:tgtEl>
                                        <p:attrNameLst>
                                          <p:attrName>style.visibility</p:attrName>
                                        </p:attrNameLst>
                                      </p:cBhvr>
                                      <p:to>
                                        <p:strVal val="visible"/>
                                      </p:to>
                                    </p:set>
                                    <p:animEffect transition="in" filter="fade">
                                      <p:cBhvr>
                                        <p:cTn id="69" dur="500"/>
                                        <p:tgtEl>
                                          <p:spTgt spid="6">
                                            <p:graphicEl>
                                              <a:dgm id="{0A0E154E-F66C-4DB7-840F-671D87C4A48F}"/>
                                            </p:graphicEl>
                                          </p:spTgt>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
                                            <p:graphicEl>
                                              <a:dgm id="{9473A4FF-CB68-4057-872B-0F44285EC87C}"/>
                                            </p:graphicEl>
                                          </p:spTgt>
                                        </p:tgtEl>
                                        <p:attrNameLst>
                                          <p:attrName>style.visibility</p:attrName>
                                        </p:attrNameLst>
                                      </p:cBhvr>
                                      <p:to>
                                        <p:strVal val="visible"/>
                                      </p:to>
                                    </p:set>
                                    <p:animEffect transition="in" filter="fade">
                                      <p:cBhvr>
                                        <p:cTn id="72" dur="500"/>
                                        <p:tgtEl>
                                          <p:spTgt spid="6">
                                            <p:graphicEl>
                                              <a:dgm id="{9473A4FF-CB68-4057-872B-0F44285EC87C}"/>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6">
                                            <p:graphicEl>
                                              <a:dgm id="{7C80213A-723B-49AA-A3DD-6C54B5C78F0C}"/>
                                            </p:graphicEl>
                                          </p:spTgt>
                                        </p:tgtEl>
                                        <p:attrNameLst>
                                          <p:attrName>style.visibility</p:attrName>
                                        </p:attrNameLst>
                                      </p:cBhvr>
                                      <p:to>
                                        <p:strVal val="visible"/>
                                      </p:to>
                                    </p:set>
                                    <p:animEffect transition="in" filter="fade">
                                      <p:cBhvr>
                                        <p:cTn id="77" dur="500"/>
                                        <p:tgtEl>
                                          <p:spTgt spid="6">
                                            <p:graphicEl>
                                              <a:dgm id="{7C80213A-723B-49AA-A3DD-6C54B5C78F0C}"/>
                                            </p:graphic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6">
                                            <p:graphicEl>
                                              <a:dgm id="{12D44363-30B7-493A-8830-50112CCDB447}"/>
                                            </p:graphicEl>
                                          </p:spTgt>
                                        </p:tgtEl>
                                        <p:attrNameLst>
                                          <p:attrName>style.visibility</p:attrName>
                                        </p:attrNameLst>
                                      </p:cBhvr>
                                      <p:to>
                                        <p:strVal val="visible"/>
                                      </p:to>
                                    </p:set>
                                    <p:animEffect transition="in" filter="fade">
                                      <p:cBhvr>
                                        <p:cTn id="80" dur="500"/>
                                        <p:tgtEl>
                                          <p:spTgt spid="6">
                                            <p:graphicEl>
                                              <a:dgm id="{12D44363-30B7-493A-8830-50112CCDB447}"/>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6">
                                            <p:graphicEl>
                                              <a:dgm id="{CB93880D-50EE-4AE2-81C0-ACB04B6E4F9A}"/>
                                            </p:graphicEl>
                                          </p:spTgt>
                                        </p:tgtEl>
                                        <p:attrNameLst>
                                          <p:attrName>style.visibility</p:attrName>
                                        </p:attrNameLst>
                                      </p:cBhvr>
                                      <p:to>
                                        <p:strVal val="visible"/>
                                      </p:to>
                                    </p:set>
                                    <p:animEffect transition="in" filter="fade">
                                      <p:cBhvr>
                                        <p:cTn id="85" dur="500"/>
                                        <p:tgtEl>
                                          <p:spTgt spid="6">
                                            <p:graphicEl>
                                              <a:dgm id="{CB93880D-50EE-4AE2-81C0-ACB04B6E4F9A}"/>
                                            </p:graphic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6">
                                            <p:graphicEl>
                                              <a:dgm id="{B73F4D4A-42F1-43BC-B172-4705FF43DAF0}"/>
                                            </p:graphicEl>
                                          </p:spTgt>
                                        </p:tgtEl>
                                        <p:attrNameLst>
                                          <p:attrName>style.visibility</p:attrName>
                                        </p:attrNameLst>
                                      </p:cBhvr>
                                      <p:to>
                                        <p:strVal val="visible"/>
                                      </p:to>
                                    </p:set>
                                    <p:animEffect transition="in" filter="fade">
                                      <p:cBhvr>
                                        <p:cTn id="88" dur="500"/>
                                        <p:tgtEl>
                                          <p:spTgt spid="6">
                                            <p:graphicEl>
                                              <a:dgm id="{B73F4D4A-42F1-43BC-B172-4705FF43DAF0}"/>
                                            </p:graphicEl>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6">
                                            <p:graphicEl>
                                              <a:dgm id="{B557C55C-F194-458B-B60D-A66B6B74837C}"/>
                                            </p:graphicEl>
                                          </p:spTgt>
                                        </p:tgtEl>
                                        <p:attrNameLst>
                                          <p:attrName>style.visibility</p:attrName>
                                        </p:attrNameLst>
                                      </p:cBhvr>
                                      <p:to>
                                        <p:strVal val="visible"/>
                                      </p:to>
                                    </p:set>
                                    <p:animEffect transition="in" filter="fade">
                                      <p:cBhvr>
                                        <p:cTn id="91" dur="500"/>
                                        <p:tgtEl>
                                          <p:spTgt spid="6">
                                            <p:graphicEl>
                                              <a:dgm id="{B557C55C-F194-458B-B60D-A66B6B74837C}"/>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6">
                                            <p:graphicEl>
                                              <a:dgm id="{212EA65F-9C1C-48FA-996F-9F7A0A3E3C7A}"/>
                                            </p:graphicEl>
                                          </p:spTgt>
                                        </p:tgtEl>
                                        <p:attrNameLst>
                                          <p:attrName>style.visibility</p:attrName>
                                        </p:attrNameLst>
                                      </p:cBhvr>
                                      <p:to>
                                        <p:strVal val="visible"/>
                                      </p:to>
                                    </p:set>
                                    <p:animEffect transition="in" filter="fade">
                                      <p:cBhvr>
                                        <p:cTn id="96" dur="500"/>
                                        <p:tgtEl>
                                          <p:spTgt spid="6">
                                            <p:graphicEl>
                                              <a:dgm id="{212EA65F-9C1C-48FA-996F-9F7A0A3E3C7A}"/>
                                            </p:graphicEl>
                                          </p:spTgt>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6">
                                            <p:graphicEl>
                                              <a:dgm id="{F1CD70FB-A0BC-4CA8-9DFA-A40DE836ACCD}"/>
                                            </p:graphicEl>
                                          </p:spTgt>
                                        </p:tgtEl>
                                        <p:attrNameLst>
                                          <p:attrName>style.visibility</p:attrName>
                                        </p:attrNameLst>
                                      </p:cBhvr>
                                      <p:to>
                                        <p:strVal val="visible"/>
                                      </p:to>
                                    </p:set>
                                    <p:animEffect transition="in" filter="fade">
                                      <p:cBhvr>
                                        <p:cTn id="99" dur="500"/>
                                        <p:tgtEl>
                                          <p:spTgt spid="6">
                                            <p:graphicEl>
                                              <a:dgm id="{F1CD70FB-A0BC-4CA8-9DFA-A40DE836ACCD}"/>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6">
                                            <p:graphicEl>
                                              <a:dgm id="{7974A01D-C340-4246-B84E-D9838BDC22A2}"/>
                                            </p:graphicEl>
                                          </p:spTgt>
                                        </p:tgtEl>
                                        <p:attrNameLst>
                                          <p:attrName>style.visibility</p:attrName>
                                        </p:attrNameLst>
                                      </p:cBhvr>
                                      <p:to>
                                        <p:strVal val="visible"/>
                                      </p:to>
                                    </p:set>
                                    <p:animEffect transition="in" filter="fade">
                                      <p:cBhvr>
                                        <p:cTn id="104" dur="500"/>
                                        <p:tgtEl>
                                          <p:spTgt spid="6">
                                            <p:graphicEl>
                                              <a:dgm id="{7974A01D-C340-4246-B84E-D9838BDC22A2}"/>
                                            </p:graphicEl>
                                          </p:spTgt>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6">
                                            <p:graphicEl>
                                              <a:dgm id="{08BF2A3C-F50A-43C4-913C-033D650D9557}"/>
                                            </p:graphicEl>
                                          </p:spTgt>
                                        </p:tgtEl>
                                        <p:attrNameLst>
                                          <p:attrName>style.visibility</p:attrName>
                                        </p:attrNameLst>
                                      </p:cBhvr>
                                      <p:to>
                                        <p:strVal val="visible"/>
                                      </p:to>
                                    </p:set>
                                    <p:animEffect transition="in" filter="fade">
                                      <p:cBhvr>
                                        <p:cTn id="107" dur="500"/>
                                        <p:tgtEl>
                                          <p:spTgt spid="6">
                                            <p:graphicEl>
                                              <a:dgm id="{08BF2A3C-F50A-43C4-913C-033D650D9557}"/>
                                            </p:graphic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6">
                                            <p:graphicEl>
                                              <a:dgm id="{07C55ACB-3C82-41CA-9FD5-2AC7D6D7480D}"/>
                                            </p:graphicEl>
                                          </p:spTgt>
                                        </p:tgtEl>
                                        <p:attrNameLst>
                                          <p:attrName>style.visibility</p:attrName>
                                        </p:attrNameLst>
                                      </p:cBhvr>
                                      <p:to>
                                        <p:strVal val="visible"/>
                                      </p:to>
                                    </p:set>
                                    <p:animEffect transition="in" filter="fade">
                                      <p:cBhvr>
                                        <p:cTn id="112" dur="500"/>
                                        <p:tgtEl>
                                          <p:spTgt spid="6">
                                            <p:graphicEl>
                                              <a:dgm id="{07C55ACB-3C82-41CA-9FD5-2AC7D6D7480D}"/>
                                            </p:graphicEl>
                                          </p:spTgt>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6">
                                            <p:graphicEl>
                                              <a:dgm id="{0A9B71E8-4873-4B30-9971-F2CE39DF8FD0}"/>
                                            </p:graphicEl>
                                          </p:spTgt>
                                        </p:tgtEl>
                                        <p:attrNameLst>
                                          <p:attrName>style.visibility</p:attrName>
                                        </p:attrNameLst>
                                      </p:cBhvr>
                                      <p:to>
                                        <p:strVal val="visible"/>
                                      </p:to>
                                    </p:set>
                                    <p:animEffect transition="in" filter="fade">
                                      <p:cBhvr>
                                        <p:cTn id="115" dur="500"/>
                                        <p:tgtEl>
                                          <p:spTgt spid="6">
                                            <p:graphicEl>
                                              <a:dgm id="{0A9B71E8-4873-4B30-9971-F2CE39DF8FD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910D18B2-6D5C-4913-9617-0F4125FBBEEF}"/>
              </a:ext>
            </a:extLst>
          </p:cNvPr>
          <p:cNvSpPr>
            <a:spLocks noGrp="1"/>
          </p:cNvSpPr>
          <p:nvPr>
            <p:ph type="sldNum" sz="quarter" idx="11"/>
          </p:nvPr>
        </p:nvSpPr>
        <p:spPr/>
        <p:txBody>
          <a:bodyPr/>
          <a:lstStyle/>
          <a:p>
            <a:pPr>
              <a:defRPr/>
            </a:pPr>
            <a:fld id="{BB357460-3D2A-4B42-BCAE-798358548B39}" type="slidenum">
              <a:rPr lang="cs-CZ" altLang="cs-CZ" smtClean="0"/>
              <a:pPr>
                <a:defRPr/>
              </a:pPr>
              <a:t>4</a:t>
            </a:fld>
            <a:endParaRPr lang="cs-CZ" altLang="cs-CZ"/>
          </a:p>
        </p:txBody>
      </p:sp>
      <p:sp>
        <p:nvSpPr>
          <p:cNvPr id="3" name="Nadpis 2">
            <a:extLst>
              <a:ext uri="{FF2B5EF4-FFF2-40B4-BE49-F238E27FC236}">
                <a16:creationId xmlns:a16="http://schemas.microsoft.com/office/drawing/2014/main" id="{D2CA7380-FFF3-4B94-8E5D-2E150039DE66}"/>
              </a:ext>
            </a:extLst>
          </p:cNvPr>
          <p:cNvSpPr>
            <a:spLocks noGrp="1"/>
          </p:cNvSpPr>
          <p:nvPr>
            <p:ph type="title"/>
          </p:nvPr>
        </p:nvSpPr>
        <p:spPr>
          <a:xfrm>
            <a:off x="720000" y="590417"/>
            <a:ext cx="10753200" cy="451576"/>
          </a:xfrm>
        </p:spPr>
        <p:txBody>
          <a:bodyPr/>
          <a:lstStyle/>
          <a:p>
            <a:r>
              <a:rPr lang="cs-CZ" dirty="0" err="1"/>
              <a:t>Final</a:t>
            </a:r>
            <a:r>
              <a:rPr lang="cs-CZ" dirty="0"/>
              <a:t> </a:t>
            </a:r>
            <a:r>
              <a:rPr lang="cs-CZ" dirty="0" err="1"/>
              <a:t>project</a:t>
            </a:r>
            <a:endParaRPr lang="cs-CZ" dirty="0"/>
          </a:p>
        </p:txBody>
      </p:sp>
      <p:graphicFrame>
        <p:nvGraphicFramePr>
          <p:cNvPr id="5" name="Zástupný obsah 4">
            <a:extLst>
              <a:ext uri="{FF2B5EF4-FFF2-40B4-BE49-F238E27FC236}">
                <a16:creationId xmlns:a16="http://schemas.microsoft.com/office/drawing/2014/main" id="{EA7F774A-94CF-4F46-B3E1-759BA6FB1C75}"/>
              </a:ext>
            </a:extLst>
          </p:cNvPr>
          <p:cNvGraphicFramePr>
            <a:graphicFrameLocks noGrp="1"/>
          </p:cNvGraphicFramePr>
          <p:nvPr>
            <p:ph idx="1"/>
            <p:extLst>
              <p:ext uri="{D42A27DB-BD31-4B8C-83A1-F6EECF244321}">
                <p14:modId xmlns:p14="http://schemas.microsoft.com/office/powerpoint/2010/main" val="2479924616"/>
              </p:ext>
            </p:extLst>
          </p:nvPr>
        </p:nvGraphicFramePr>
        <p:xfrm>
          <a:off x="720000" y="1692002"/>
          <a:ext cx="10753200" cy="4139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9997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CustomShape 3"/>
          <p:cNvSpPr/>
          <p:nvPr/>
        </p:nvSpPr>
        <p:spPr>
          <a:xfrm>
            <a:off x="4041840" y="6248520"/>
            <a:ext cx="4031640" cy="45648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nchor="b"/>
          <a:lstStyle/>
          <a:p>
            <a:pPr>
              <a:defRPr/>
            </a:pPr>
            <a:r>
              <a:rPr lang="en-US" sz="1200" dirty="0">
                <a:solidFill>
                  <a:prstClr val="black"/>
                </a:solidFill>
                <a:latin typeface="Trebuchet MS"/>
              </a:rPr>
              <a:t>PA181 – Service Systems, Modelling and Execution</a:t>
            </a:r>
          </a:p>
        </p:txBody>
      </p:sp>
      <p:sp>
        <p:nvSpPr>
          <p:cNvPr id="2" name="Nadpis 1"/>
          <p:cNvSpPr>
            <a:spLocks noGrp="1"/>
          </p:cNvSpPr>
          <p:nvPr>
            <p:ph type="title"/>
          </p:nvPr>
        </p:nvSpPr>
        <p:spPr>
          <a:xfrm>
            <a:off x="2235180" y="987843"/>
            <a:ext cx="7827963" cy="647700"/>
          </a:xfrm>
        </p:spPr>
        <p:txBody>
          <a:bodyPr/>
          <a:lstStyle/>
          <a:p>
            <a:r>
              <a:rPr lang="en-US"/>
              <a:t>What is service?</a:t>
            </a:r>
            <a:endParaRPr lang="en-US"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1739692825"/>
              </p:ext>
            </p:extLst>
          </p:nvPr>
        </p:nvGraphicFramePr>
        <p:xfrm>
          <a:off x="2135561" y="1988840"/>
          <a:ext cx="8234363"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6934923"/>
      </p:ext>
    </p:extLst>
  </p:cSld>
  <p:clrMapOvr>
    <a:masterClrMapping/>
  </p:clrMapOvr>
  <p:timing>
    <p:tnLst>
      <p:par>
        <p:cTn id="1" dur="indefinite" restart="never" nodeType="tmRoot">
          <p:childTnLst>
            <p:seq>
              <p:cTn id="2"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E04C5E55-811B-4BEC-B543-857964F1925B}"/>
                                            </p:graphicEl>
                                          </p:spTgt>
                                        </p:tgtEl>
                                        <p:attrNameLst>
                                          <p:attrName>style.visibility</p:attrName>
                                        </p:attrNameLst>
                                      </p:cBhvr>
                                      <p:to>
                                        <p:strVal val="visible"/>
                                      </p:to>
                                    </p:set>
                                    <p:animEffect transition="in" filter="fade">
                                      <p:cBhvr>
                                        <p:cTn id="7" dur="500"/>
                                        <p:tgtEl>
                                          <p:spTgt spid="4">
                                            <p:graphicEl>
                                              <a:dgm id="{E04C5E55-811B-4BEC-B543-857964F1925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2BB6545C-0B28-47B9-9CE0-76C433739C67}"/>
                                            </p:graphicEl>
                                          </p:spTgt>
                                        </p:tgtEl>
                                        <p:attrNameLst>
                                          <p:attrName>style.visibility</p:attrName>
                                        </p:attrNameLst>
                                      </p:cBhvr>
                                      <p:to>
                                        <p:strVal val="visible"/>
                                      </p:to>
                                    </p:set>
                                    <p:animEffect transition="in" filter="fade">
                                      <p:cBhvr>
                                        <p:cTn id="12" dur="500"/>
                                        <p:tgtEl>
                                          <p:spTgt spid="4">
                                            <p:graphicEl>
                                              <a:dgm id="{2BB6545C-0B28-47B9-9CE0-76C433739C6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346ACA14-F29D-4785-9AC4-9AC6CA5DC46E}"/>
                                            </p:graphicEl>
                                          </p:spTgt>
                                        </p:tgtEl>
                                        <p:attrNameLst>
                                          <p:attrName>style.visibility</p:attrName>
                                        </p:attrNameLst>
                                      </p:cBhvr>
                                      <p:to>
                                        <p:strVal val="visible"/>
                                      </p:to>
                                    </p:set>
                                    <p:animEffect transition="in" filter="fade">
                                      <p:cBhvr>
                                        <p:cTn id="17" dur="500"/>
                                        <p:tgtEl>
                                          <p:spTgt spid="4">
                                            <p:graphicEl>
                                              <a:dgm id="{346ACA14-F29D-4785-9AC4-9AC6CA5DC46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193085-E997-4077-BE9B-CED6F903E696}"/>
              </a:ext>
            </a:extLst>
          </p:cNvPr>
          <p:cNvSpPr>
            <a:spLocks noGrp="1"/>
          </p:cNvSpPr>
          <p:nvPr>
            <p:ph type="title"/>
          </p:nvPr>
        </p:nvSpPr>
        <p:spPr>
          <a:xfrm>
            <a:off x="1999708" y="1070382"/>
            <a:ext cx="2753156" cy="1131570"/>
          </a:xfrm>
        </p:spPr>
        <p:txBody>
          <a:bodyPr>
            <a:normAutofit fontScale="90000"/>
          </a:bodyPr>
          <a:lstStyle/>
          <a:p>
            <a:r>
              <a:rPr lang="en-US" dirty="0"/>
              <a:t>What is the complexity?</a:t>
            </a:r>
          </a:p>
        </p:txBody>
      </p:sp>
      <p:sp>
        <p:nvSpPr>
          <p:cNvPr id="9" name="Content Placeholder 8">
            <a:extLst>
              <a:ext uri="{FF2B5EF4-FFF2-40B4-BE49-F238E27FC236}">
                <a16:creationId xmlns:a16="http://schemas.microsoft.com/office/drawing/2014/main" id="{AAFE695D-515C-4717-9CBF-50F7EFE044BF}"/>
              </a:ext>
            </a:extLst>
          </p:cNvPr>
          <p:cNvSpPr>
            <a:spLocks noGrp="1"/>
          </p:cNvSpPr>
          <p:nvPr>
            <p:ph idx="1"/>
          </p:nvPr>
        </p:nvSpPr>
        <p:spPr>
          <a:xfrm>
            <a:off x="574535" y="2516622"/>
            <a:ext cx="4182683" cy="3004067"/>
          </a:xfrm>
        </p:spPr>
        <p:txBody>
          <a:bodyPr>
            <a:normAutofit fontScale="55000" lnSpcReduction="20000"/>
          </a:bodyPr>
          <a:lstStyle/>
          <a:p>
            <a:r>
              <a:rPr lang="en-US" b="1" dirty="0"/>
              <a:t>Complexity</a:t>
            </a:r>
            <a:r>
              <a:rPr lang="en-US" dirty="0"/>
              <a:t> characterizes the behavior of a system or model whose components interact in multiple ways and follow local rules, meaning there is no reasonable higher instruction to define the various possible interactions</a:t>
            </a:r>
          </a:p>
        </p:txBody>
      </p:sp>
      <p:pic>
        <p:nvPicPr>
          <p:cNvPr id="7" name="Zástupný symbol pro obsah 3">
            <a:extLst>
              <a:ext uri="{FF2B5EF4-FFF2-40B4-BE49-F238E27FC236}">
                <a16:creationId xmlns:a16="http://schemas.microsoft.com/office/drawing/2014/main" id="{EBEAD95C-9608-4FC3-8749-178D6C9580E7}"/>
              </a:ext>
            </a:extLst>
          </p:cNvPr>
          <p:cNvPicPr>
            <a:picLocks noChangeAspect="1"/>
          </p:cNvPicPr>
          <p:nvPr/>
        </p:nvPicPr>
        <p:blipFill rotWithShape="1">
          <a:blip r:embed="rId3"/>
          <a:srcRect l="21397" r="25768" b="1"/>
          <a:stretch/>
        </p:blipFill>
        <p:spPr>
          <a:xfrm>
            <a:off x="5530076" y="1306226"/>
            <a:ext cx="4653402" cy="4214465"/>
          </a:xfrm>
          <a:prstGeom prst="rect">
            <a:avLst/>
          </a:prstGeom>
        </p:spPr>
      </p:pic>
      <p:sp>
        <p:nvSpPr>
          <p:cNvPr id="5" name="TextovéPole 4">
            <a:extLst>
              <a:ext uri="{FF2B5EF4-FFF2-40B4-BE49-F238E27FC236}">
                <a16:creationId xmlns:a16="http://schemas.microsoft.com/office/drawing/2014/main" id="{DB8FE4FC-AB6B-4977-BA71-080B54FB4F82}"/>
              </a:ext>
            </a:extLst>
          </p:cNvPr>
          <p:cNvSpPr txBox="1"/>
          <p:nvPr/>
        </p:nvSpPr>
        <p:spPr>
          <a:xfrm>
            <a:off x="5470776" y="5520690"/>
            <a:ext cx="4712702" cy="230832"/>
          </a:xfrm>
          <a:prstGeom prst="rect">
            <a:avLst/>
          </a:prstGeom>
          <a:noFill/>
        </p:spPr>
        <p:txBody>
          <a:bodyPr wrap="square" rtlCol="0">
            <a:spAutoFit/>
          </a:bodyPr>
          <a:lstStyle/>
          <a:p>
            <a:r>
              <a:rPr lang="en-US" sz="900" dirty="0">
                <a:solidFill>
                  <a:prstClr val="white"/>
                </a:solidFill>
                <a:latin typeface="Trebuchet MS"/>
              </a:rPr>
              <a:t>https://www.intercom.com/blog/the-hidden-cost-of-design-complexity/</a:t>
            </a:r>
          </a:p>
        </p:txBody>
      </p:sp>
    </p:spTree>
    <p:extLst>
      <p:ext uri="{BB962C8B-B14F-4D97-AF65-F5344CB8AC3E}">
        <p14:creationId xmlns:p14="http://schemas.microsoft.com/office/powerpoint/2010/main" val="673550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71A3A1-A1AF-4E19-BCE5-5F4AB7B13F61}"/>
              </a:ext>
            </a:extLst>
          </p:cNvPr>
          <p:cNvSpPr>
            <a:spLocks noGrp="1"/>
          </p:cNvSpPr>
          <p:nvPr>
            <p:ph type="title"/>
          </p:nvPr>
        </p:nvSpPr>
        <p:spPr/>
        <p:txBody>
          <a:bodyPr/>
          <a:lstStyle/>
          <a:p>
            <a:r>
              <a:rPr lang="en-US" dirty="0"/>
              <a:t>What are complex services?</a:t>
            </a:r>
          </a:p>
        </p:txBody>
      </p:sp>
      <p:graphicFrame>
        <p:nvGraphicFramePr>
          <p:cNvPr id="4" name="Zástupný symbol pro obsah 3">
            <a:extLst>
              <a:ext uri="{FF2B5EF4-FFF2-40B4-BE49-F238E27FC236}">
                <a16:creationId xmlns:a16="http://schemas.microsoft.com/office/drawing/2014/main" id="{E63E59EA-6A7C-41F1-ACC3-A549E7AD2198}"/>
              </a:ext>
            </a:extLst>
          </p:cNvPr>
          <p:cNvGraphicFramePr>
            <a:graphicFrameLocks noGrp="1"/>
          </p:cNvGraphicFramePr>
          <p:nvPr>
            <p:ph idx="1"/>
            <p:extLst>
              <p:ext uri="{D42A27DB-BD31-4B8C-83A1-F6EECF244321}">
                <p14:modId xmlns:p14="http://schemas.microsoft.com/office/powerpoint/2010/main" val="1722265707"/>
              </p:ext>
            </p:extLst>
          </p:nvPr>
        </p:nvGraphicFramePr>
        <p:xfrm>
          <a:off x="1440382" y="1942088"/>
          <a:ext cx="8323867" cy="3578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3361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B8CE8E-E4AF-4A8C-8ABC-04C325A09A6E}"/>
              </a:ext>
            </a:extLst>
          </p:cNvPr>
          <p:cNvSpPr>
            <a:spLocks noGrp="1"/>
          </p:cNvSpPr>
          <p:nvPr>
            <p:ph type="title"/>
          </p:nvPr>
        </p:nvSpPr>
        <p:spPr/>
        <p:txBody>
          <a:bodyPr/>
          <a:lstStyle/>
          <a:p>
            <a:r>
              <a:rPr lang="en-US" dirty="0"/>
              <a:t>Example: Hairdresser and knowledge</a:t>
            </a:r>
          </a:p>
        </p:txBody>
      </p:sp>
      <p:graphicFrame>
        <p:nvGraphicFramePr>
          <p:cNvPr id="4" name="Zástupný symbol pro obsah 3">
            <a:extLst>
              <a:ext uri="{FF2B5EF4-FFF2-40B4-BE49-F238E27FC236}">
                <a16:creationId xmlns:a16="http://schemas.microsoft.com/office/drawing/2014/main" id="{827F6FE4-F4D9-49E2-B237-9A47E7474464}"/>
              </a:ext>
            </a:extLst>
          </p:cNvPr>
          <p:cNvGraphicFramePr>
            <a:graphicFrameLocks noGrp="1"/>
          </p:cNvGraphicFramePr>
          <p:nvPr>
            <p:ph idx="1"/>
            <p:extLst>
              <p:ext uri="{D42A27DB-BD31-4B8C-83A1-F6EECF244321}">
                <p14:modId xmlns:p14="http://schemas.microsoft.com/office/powerpoint/2010/main" val="2736100274"/>
              </p:ext>
            </p:extLst>
          </p:nvPr>
        </p:nvGraphicFramePr>
        <p:xfrm>
          <a:off x="2426189" y="2366010"/>
          <a:ext cx="7338060" cy="3154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Obrázek 4">
            <a:extLst>
              <a:ext uri="{FF2B5EF4-FFF2-40B4-BE49-F238E27FC236}">
                <a16:creationId xmlns:a16="http://schemas.microsoft.com/office/drawing/2014/main" id="{8D0312EF-C7ED-4242-90E9-4BDBE09804B3}"/>
              </a:ext>
            </a:extLst>
          </p:cNvPr>
          <p:cNvPicPr>
            <a:picLocks noChangeAspect="1"/>
          </p:cNvPicPr>
          <p:nvPr/>
        </p:nvPicPr>
        <p:blipFill>
          <a:blip r:embed="rId8"/>
          <a:stretch>
            <a:fillRect/>
          </a:stretch>
        </p:blipFill>
        <p:spPr>
          <a:xfrm>
            <a:off x="8231819" y="2325304"/>
            <a:ext cx="1928813" cy="1328738"/>
          </a:xfrm>
          <a:prstGeom prst="rect">
            <a:avLst/>
          </a:prstGeom>
          <a:noFill/>
          <a:ln>
            <a:solidFill>
              <a:srgbClr val="FFFFFF"/>
            </a:solidFill>
          </a:ln>
        </p:spPr>
      </p:pic>
      <p:pic>
        <p:nvPicPr>
          <p:cNvPr id="6" name="Obrázek 5">
            <a:extLst>
              <a:ext uri="{FF2B5EF4-FFF2-40B4-BE49-F238E27FC236}">
                <a16:creationId xmlns:a16="http://schemas.microsoft.com/office/drawing/2014/main" id="{DCD426BB-888E-4E89-B7C8-84A9AC1C55FB}"/>
              </a:ext>
            </a:extLst>
          </p:cNvPr>
          <p:cNvPicPr>
            <a:picLocks noChangeAspect="1"/>
          </p:cNvPicPr>
          <p:nvPr/>
        </p:nvPicPr>
        <p:blipFill>
          <a:blip r:embed="rId9">
            <a:clrChange>
              <a:clrFrom>
                <a:srgbClr val="000000"/>
              </a:clrFrom>
              <a:clrTo>
                <a:srgbClr val="000000">
                  <a:alpha val="0"/>
                </a:srgbClr>
              </a:clrTo>
            </a:clrChange>
          </a:blip>
          <a:stretch>
            <a:fillRect/>
          </a:stretch>
        </p:blipFill>
        <p:spPr>
          <a:xfrm>
            <a:off x="5959741" y="3202850"/>
            <a:ext cx="5474684" cy="3651377"/>
          </a:xfrm>
          <a:prstGeom prst="rect">
            <a:avLst/>
          </a:prstGeom>
        </p:spPr>
      </p:pic>
      <p:pic>
        <p:nvPicPr>
          <p:cNvPr id="7" name="Obrázek 6">
            <a:extLst>
              <a:ext uri="{FF2B5EF4-FFF2-40B4-BE49-F238E27FC236}">
                <a16:creationId xmlns:a16="http://schemas.microsoft.com/office/drawing/2014/main" id="{17F5C4F3-1A61-492E-8B7A-05B46F018783}"/>
              </a:ext>
            </a:extLst>
          </p:cNvPr>
          <p:cNvPicPr>
            <a:picLocks noChangeAspect="1"/>
          </p:cNvPicPr>
          <p:nvPr/>
        </p:nvPicPr>
        <p:blipFill>
          <a:blip r:embed="rId10"/>
          <a:stretch>
            <a:fillRect/>
          </a:stretch>
        </p:blipFill>
        <p:spPr>
          <a:xfrm>
            <a:off x="6024400" y="2925560"/>
            <a:ext cx="2207419" cy="1164431"/>
          </a:xfrm>
          <a:prstGeom prst="rect">
            <a:avLst/>
          </a:prstGeom>
        </p:spPr>
      </p:pic>
    </p:spTree>
    <p:extLst>
      <p:ext uri="{BB962C8B-B14F-4D97-AF65-F5344CB8AC3E}">
        <p14:creationId xmlns:p14="http://schemas.microsoft.com/office/powerpoint/2010/main" val="173002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5A1F5127-DE90-4432-9AA6-54E877D55F0D}"/>
                                            </p:graphicEl>
                                          </p:spTgt>
                                        </p:tgtEl>
                                        <p:attrNameLst>
                                          <p:attrName>style.visibility</p:attrName>
                                        </p:attrNameLst>
                                      </p:cBhvr>
                                      <p:to>
                                        <p:strVal val="visible"/>
                                      </p:to>
                                    </p:set>
                                    <p:animEffect transition="in" filter="fade">
                                      <p:cBhvr>
                                        <p:cTn id="7" dur="500"/>
                                        <p:tgtEl>
                                          <p:spTgt spid="4">
                                            <p:graphicEl>
                                              <a:dgm id="{5A1F5127-DE90-4432-9AA6-54E877D55F0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37AB9D34-2147-4CC4-96F9-7C7ADB0A1989}"/>
                                            </p:graphicEl>
                                          </p:spTgt>
                                        </p:tgtEl>
                                        <p:attrNameLst>
                                          <p:attrName>style.visibility</p:attrName>
                                        </p:attrNameLst>
                                      </p:cBhvr>
                                      <p:to>
                                        <p:strVal val="visible"/>
                                      </p:to>
                                    </p:set>
                                    <p:animEffect transition="in" filter="fade">
                                      <p:cBhvr>
                                        <p:cTn id="10" dur="500"/>
                                        <p:tgtEl>
                                          <p:spTgt spid="4">
                                            <p:graphicEl>
                                              <a:dgm id="{37AB9D34-2147-4CC4-96F9-7C7ADB0A1989}"/>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EE049055-680D-4E46-8696-C4141FA41551}"/>
                                            </p:graphicEl>
                                          </p:spTgt>
                                        </p:tgtEl>
                                        <p:attrNameLst>
                                          <p:attrName>style.visibility</p:attrName>
                                        </p:attrNameLst>
                                      </p:cBhvr>
                                      <p:to>
                                        <p:strVal val="visible"/>
                                      </p:to>
                                    </p:set>
                                    <p:animEffect transition="in" filter="fade">
                                      <p:cBhvr>
                                        <p:cTn id="15" dur="500"/>
                                        <p:tgtEl>
                                          <p:spTgt spid="4">
                                            <p:graphicEl>
                                              <a:dgm id="{EE049055-680D-4E46-8696-C4141FA41551}"/>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0F2BFE82-1EFF-4E65-8F47-70AEA90EECA7}"/>
                                            </p:graphicEl>
                                          </p:spTgt>
                                        </p:tgtEl>
                                        <p:attrNameLst>
                                          <p:attrName>style.visibility</p:attrName>
                                        </p:attrNameLst>
                                      </p:cBhvr>
                                      <p:to>
                                        <p:strVal val="visible"/>
                                      </p:to>
                                    </p:set>
                                    <p:animEffect transition="in" filter="fade">
                                      <p:cBhvr>
                                        <p:cTn id="20" dur="500"/>
                                        <p:tgtEl>
                                          <p:spTgt spid="4">
                                            <p:graphicEl>
                                              <a:dgm id="{0F2BFE82-1EFF-4E65-8F47-70AEA90EECA7}"/>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F592C7CF-25F4-44EA-A898-F6DF52590120}"/>
                                            </p:graphicEl>
                                          </p:spTgt>
                                        </p:tgtEl>
                                        <p:attrNameLst>
                                          <p:attrName>style.visibility</p:attrName>
                                        </p:attrNameLst>
                                      </p:cBhvr>
                                      <p:to>
                                        <p:strVal val="visible"/>
                                      </p:to>
                                    </p:set>
                                    <p:animEffect transition="in" filter="fade">
                                      <p:cBhvr>
                                        <p:cTn id="23" dur="500"/>
                                        <p:tgtEl>
                                          <p:spTgt spid="4">
                                            <p:graphicEl>
                                              <a:dgm id="{F592C7CF-25F4-44EA-A898-F6DF5259012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28324A72-F0DC-46D1-8464-B90B3718D251}"/>
                                            </p:graphicEl>
                                          </p:spTgt>
                                        </p:tgtEl>
                                        <p:attrNameLst>
                                          <p:attrName>style.visibility</p:attrName>
                                        </p:attrNameLst>
                                      </p:cBhvr>
                                      <p:to>
                                        <p:strVal val="visible"/>
                                      </p:to>
                                    </p:set>
                                    <p:animEffect transition="in" filter="fade">
                                      <p:cBhvr>
                                        <p:cTn id="28" dur="500"/>
                                        <p:tgtEl>
                                          <p:spTgt spid="4">
                                            <p:graphicEl>
                                              <a:dgm id="{28324A72-F0DC-46D1-8464-B90B3718D251}"/>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ppt_x"/>
                                          </p:val>
                                        </p:tav>
                                        <p:tav tm="100000">
                                          <p:val>
                                            <p:strVal val="#ppt_x"/>
                                          </p:val>
                                        </p:tav>
                                      </p:tavLst>
                                    </p:anim>
                                    <p:anim calcmode="lin" valueType="num">
                                      <p:cBhvr additive="base">
                                        <p:cTn id="4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23ED3D-0647-4846-866A-1AE62F018FC6}"/>
              </a:ext>
            </a:extLst>
          </p:cNvPr>
          <p:cNvSpPr>
            <a:spLocks noGrp="1"/>
          </p:cNvSpPr>
          <p:nvPr>
            <p:ph type="title"/>
          </p:nvPr>
        </p:nvSpPr>
        <p:spPr/>
        <p:txBody>
          <a:bodyPr/>
          <a:lstStyle/>
          <a:p>
            <a:r>
              <a:rPr lang="en-US" dirty="0"/>
              <a:t>Teaching in the environment of Complex services</a:t>
            </a:r>
          </a:p>
        </p:txBody>
      </p:sp>
      <p:graphicFrame>
        <p:nvGraphicFramePr>
          <p:cNvPr id="4" name="Zástupný symbol pro obsah 3">
            <a:extLst>
              <a:ext uri="{FF2B5EF4-FFF2-40B4-BE49-F238E27FC236}">
                <a16:creationId xmlns:a16="http://schemas.microsoft.com/office/drawing/2014/main" id="{EEBC1371-DC3A-4251-8A92-123AE8CDF99B}"/>
              </a:ext>
            </a:extLst>
          </p:cNvPr>
          <p:cNvGraphicFramePr>
            <a:graphicFrameLocks noGrp="1"/>
          </p:cNvGraphicFramePr>
          <p:nvPr>
            <p:ph idx="1"/>
            <p:extLst>
              <p:ext uri="{D42A27DB-BD31-4B8C-83A1-F6EECF244321}">
                <p14:modId xmlns:p14="http://schemas.microsoft.com/office/powerpoint/2010/main" val="1971298514"/>
              </p:ext>
            </p:extLst>
          </p:nvPr>
        </p:nvGraphicFramePr>
        <p:xfrm>
          <a:off x="2426189" y="2366010"/>
          <a:ext cx="7338060" cy="3154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56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AA3CCC8C-7520-4626-93E9-DBE285565B61}"/>
                                            </p:graphicEl>
                                          </p:spTgt>
                                        </p:tgtEl>
                                        <p:attrNameLst>
                                          <p:attrName>style.visibility</p:attrName>
                                        </p:attrNameLst>
                                      </p:cBhvr>
                                      <p:to>
                                        <p:strVal val="visible"/>
                                      </p:to>
                                    </p:set>
                                    <p:animEffect transition="in" filter="fade">
                                      <p:cBhvr>
                                        <p:cTn id="7" dur="500"/>
                                        <p:tgtEl>
                                          <p:spTgt spid="4">
                                            <p:graphicEl>
                                              <a:dgm id="{AA3CCC8C-7520-4626-93E9-DBE285565B61}"/>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ED7DD927-C7A5-4A09-9AAB-F7FBD6859C61}"/>
                                            </p:graphicEl>
                                          </p:spTgt>
                                        </p:tgtEl>
                                        <p:attrNameLst>
                                          <p:attrName>style.visibility</p:attrName>
                                        </p:attrNameLst>
                                      </p:cBhvr>
                                      <p:to>
                                        <p:strVal val="visible"/>
                                      </p:to>
                                    </p:set>
                                    <p:animEffect transition="in" filter="fade">
                                      <p:cBhvr>
                                        <p:cTn id="10" dur="500"/>
                                        <p:tgtEl>
                                          <p:spTgt spid="4">
                                            <p:graphicEl>
                                              <a:dgm id="{ED7DD927-C7A5-4A09-9AAB-F7FBD6859C61}"/>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591C9614-27C1-4370-A850-6C576D35BA8D}"/>
                                            </p:graphicEl>
                                          </p:spTgt>
                                        </p:tgtEl>
                                        <p:attrNameLst>
                                          <p:attrName>style.visibility</p:attrName>
                                        </p:attrNameLst>
                                      </p:cBhvr>
                                      <p:to>
                                        <p:strVal val="visible"/>
                                      </p:to>
                                    </p:set>
                                    <p:animEffect transition="in" filter="fade">
                                      <p:cBhvr>
                                        <p:cTn id="15" dur="500"/>
                                        <p:tgtEl>
                                          <p:spTgt spid="4">
                                            <p:graphicEl>
                                              <a:dgm id="{591C9614-27C1-4370-A850-6C576D35BA8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8E8D978A-E4BC-4BEA-AC36-7BC92837D5E7}"/>
                                            </p:graphicEl>
                                          </p:spTgt>
                                        </p:tgtEl>
                                        <p:attrNameLst>
                                          <p:attrName>style.visibility</p:attrName>
                                        </p:attrNameLst>
                                      </p:cBhvr>
                                      <p:to>
                                        <p:strVal val="visible"/>
                                      </p:to>
                                    </p:set>
                                    <p:animEffect transition="in" filter="fade">
                                      <p:cBhvr>
                                        <p:cTn id="20" dur="500"/>
                                        <p:tgtEl>
                                          <p:spTgt spid="4">
                                            <p:graphicEl>
                                              <a:dgm id="{8E8D978A-E4BC-4BEA-AC36-7BC92837D5E7}"/>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5CB6A0D2-D380-4A93-BD2A-7B66685152C0}"/>
                                            </p:graphicEl>
                                          </p:spTgt>
                                        </p:tgtEl>
                                        <p:attrNameLst>
                                          <p:attrName>style.visibility</p:attrName>
                                        </p:attrNameLst>
                                      </p:cBhvr>
                                      <p:to>
                                        <p:strVal val="visible"/>
                                      </p:to>
                                    </p:set>
                                    <p:animEffect transition="in" filter="fade">
                                      <p:cBhvr>
                                        <p:cTn id="23" dur="500"/>
                                        <p:tgtEl>
                                          <p:spTgt spid="4">
                                            <p:graphicEl>
                                              <a:dgm id="{5CB6A0D2-D380-4A93-BD2A-7B66685152C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2A22D8D5-5A44-47C2-84E1-30461DE78FCF}"/>
                                            </p:graphicEl>
                                          </p:spTgt>
                                        </p:tgtEl>
                                        <p:attrNameLst>
                                          <p:attrName>style.visibility</p:attrName>
                                        </p:attrNameLst>
                                      </p:cBhvr>
                                      <p:to>
                                        <p:strVal val="visible"/>
                                      </p:to>
                                    </p:set>
                                    <p:animEffect transition="in" filter="fade">
                                      <p:cBhvr>
                                        <p:cTn id="28" dur="500"/>
                                        <p:tgtEl>
                                          <p:spTgt spid="4">
                                            <p:graphicEl>
                                              <a:dgm id="{2A22D8D5-5A44-47C2-84E1-30461DE78FCF}"/>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graphicEl>
                                              <a:dgm id="{A3EB4F27-80BE-4907-8B5E-61B8C0824E7C}"/>
                                            </p:graphicEl>
                                          </p:spTgt>
                                        </p:tgtEl>
                                        <p:attrNameLst>
                                          <p:attrName>style.visibility</p:attrName>
                                        </p:attrNameLst>
                                      </p:cBhvr>
                                      <p:to>
                                        <p:strVal val="visible"/>
                                      </p:to>
                                    </p:set>
                                    <p:animEffect transition="in" filter="fade">
                                      <p:cBhvr>
                                        <p:cTn id="33" dur="500"/>
                                        <p:tgtEl>
                                          <p:spTgt spid="4">
                                            <p:graphicEl>
                                              <a:dgm id="{A3EB4F27-80BE-4907-8B5E-61B8C0824E7C}"/>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graphicEl>
                                              <a:dgm id="{9AF06974-1CFD-4E00-9EB6-A59696CED9A1}"/>
                                            </p:graphicEl>
                                          </p:spTgt>
                                        </p:tgtEl>
                                        <p:attrNameLst>
                                          <p:attrName>style.visibility</p:attrName>
                                        </p:attrNameLst>
                                      </p:cBhvr>
                                      <p:to>
                                        <p:strVal val="visible"/>
                                      </p:to>
                                    </p:set>
                                    <p:animEffect transition="in" filter="fade">
                                      <p:cBhvr>
                                        <p:cTn id="36" dur="500"/>
                                        <p:tgtEl>
                                          <p:spTgt spid="4">
                                            <p:graphicEl>
                                              <a:dgm id="{9AF06974-1CFD-4E00-9EB6-A59696CED9A1}"/>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graphicEl>
                                              <a:dgm id="{63873824-5860-41CB-938A-E40E9D3293E3}"/>
                                            </p:graphicEl>
                                          </p:spTgt>
                                        </p:tgtEl>
                                        <p:attrNameLst>
                                          <p:attrName>style.visibility</p:attrName>
                                        </p:attrNameLst>
                                      </p:cBhvr>
                                      <p:to>
                                        <p:strVal val="visible"/>
                                      </p:to>
                                    </p:set>
                                    <p:animEffect transition="in" filter="fade">
                                      <p:cBhvr>
                                        <p:cTn id="41" dur="500"/>
                                        <p:tgtEl>
                                          <p:spTgt spid="4">
                                            <p:graphicEl>
                                              <a:dgm id="{63873824-5860-41CB-938A-E40E9D3293E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theme/theme1.xml><?xml version="1.0" encoding="utf-8"?>
<a:theme xmlns:a="http://schemas.openxmlformats.org/drawingml/2006/main" name="1_MU_PPTprezentace_sablona_CZ">
  <a:themeElements>
    <a:clrScheme name="Červeno-oranžová">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1_MU_PPTprezentace_sablona_CZ">
      <a:majorFont>
        <a:latin typeface="Trebuchet MS"/>
        <a:ea typeface=""/>
        <a:cs typeface=""/>
      </a:majorFont>
      <a:minorFont>
        <a:latin typeface="Trebuchet M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1_MU_PPTprezentace_sablona_CZ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MU_PPTprezentace_sablona_CZ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MU_PPTprezentace_sablona_CZ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1_MU_PPTprezentace_sablona_CZ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MU_PPTprezentace_sablona_CZ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MU_PPTprezentace_sablona_CZ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MU_PPTprezentace_sablona_CZ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fi-prezentace-16-9-cz-v11.potx" id="{CC8A8F36-F90E-47B8-AA8B-47CD9FA26D45}" vid="{F37B510A-92AD-44BC-A820-9903B202F070}"/>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1642</Words>
  <Application>Microsoft Office PowerPoint</Application>
  <PresentationFormat>Širokoúhlá obrazovka</PresentationFormat>
  <Paragraphs>184</Paragraphs>
  <Slides>24</Slides>
  <Notes>23</Notes>
  <HiddenSlides>0</HiddenSlides>
  <MMClips>0</MMClips>
  <ScaleCrop>false</ScaleCrop>
  <HeadingPairs>
    <vt:vector size="6" baseType="variant">
      <vt:variant>
        <vt:lpstr>Použitá písma</vt:lpstr>
      </vt:variant>
      <vt:variant>
        <vt:i4>6</vt:i4>
      </vt:variant>
      <vt:variant>
        <vt:lpstr>Motiv</vt:lpstr>
      </vt:variant>
      <vt:variant>
        <vt:i4>2</vt:i4>
      </vt:variant>
      <vt:variant>
        <vt:lpstr>Nadpisy snímků</vt:lpstr>
      </vt:variant>
      <vt:variant>
        <vt:i4>24</vt:i4>
      </vt:variant>
    </vt:vector>
  </HeadingPairs>
  <TitlesOfParts>
    <vt:vector size="32" baseType="lpstr">
      <vt:lpstr>Arial</vt:lpstr>
      <vt:lpstr>Calibri</vt:lpstr>
      <vt:lpstr>Symbol</vt:lpstr>
      <vt:lpstr>Tahoma</vt:lpstr>
      <vt:lpstr>Trebuchet MS</vt:lpstr>
      <vt:lpstr>Wingdings</vt:lpstr>
      <vt:lpstr>1_MU_PPTprezentace_sablona_CZ</vt:lpstr>
      <vt:lpstr>Prezentace_MU_CZ</vt:lpstr>
      <vt:lpstr>PA181 – Service Systems, Modeling and Execution </vt:lpstr>
      <vt:lpstr>New teachers</vt:lpstr>
      <vt:lpstr>Content of the course</vt:lpstr>
      <vt:lpstr>Final project</vt:lpstr>
      <vt:lpstr>What is service?</vt:lpstr>
      <vt:lpstr>What is the complexity?</vt:lpstr>
      <vt:lpstr>What are complex services?</vt:lpstr>
      <vt:lpstr>Example: Hairdresser and knowledge</vt:lpstr>
      <vt:lpstr>Teaching in the environment of Complex services</vt:lpstr>
      <vt:lpstr>Social skills as key factor</vt:lpstr>
      <vt:lpstr>What if the context understanding fails?</vt:lpstr>
      <vt:lpstr>Immuni: the contact tracking in Italy</vt:lpstr>
      <vt:lpstr>Smart City – example of service complexity</vt:lpstr>
      <vt:lpstr>Definition of Smart City</vt:lpstr>
      <vt:lpstr>Possible definitions</vt:lpstr>
      <vt:lpstr>Main research questions</vt:lpstr>
      <vt:lpstr>Smart City Services</vt:lpstr>
      <vt:lpstr>How do we model Smart City?</vt:lpstr>
      <vt:lpstr>How do we model Smart Cities?</vt:lpstr>
      <vt:lpstr>Service Science inspiration</vt:lpstr>
      <vt:lpstr>Layer model of Smart City</vt:lpstr>
      <vt:lpstr>Detailed Layer analysis</vt:lpstr>
      <vt:lpstr>Breaking idea</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PA181 – Service Systems, Modeling and Execution </dc:title>
  <dc:creator>Leonard Walletzky</dc:creator>
  <cp:lastModifiedBy>Leonard Walletzký</cp:lastModifiedBy>
  <cp:revision>1</cp:revision>
  <dcterms:created xsi:type="dcterms:W3CDTF">2019-02-20T10:21:43Z</dcterms:created>
  <dcterms:modified xsi:type="dcterms:W3CDTF">2023-02-21T08:07:29Z</dcterms:modified>
</cp:coreProperties>
</file>