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344" r:id="rId4"/>
    <p:sldId id="281" r:id="rId5"/>
    <p:sldId id="297" r:id="rId6"/>
    <p:sldId id="298" r:id="rId7"/>
    <p:sldId id="258" r:id="rId8"/>
    <p:sldId id="259" r:id="rId9"/>
    <p:sldId id="260" r:id="rId10"/>
    <p:sldId id="285" r:id="rId11"/>
    <p:sldId id="345" r:id="rId12"/>
    <p:sldId id="257" r:id="rId13"/>
    <p:sldId id="355" r:id="rId14"/>
    <p:sldId id="356" r:id="rId15"/>
    <p:sldId id="346" r:id="rId16"/>
    <p:sldId id="347" r:id="rId17"/>
    <p:sldId id="273" r:id="rId18"/>
    <p:sldId id="274" r:id="rId19"/>
    <p:sldId id="275" r:id="rId20"/>
    <p:sldId id="276" r:id="rId21"/>
    <p:sldId id="277" r:id="rId22"/>
    <p:sldId id="357" r:id="rId23"/>
    <p:sldId id="358" r:id="rId24"/>
    <p:sldId id="359" r:id="rId25"/>
    <p:sldId id="360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6C469-B26F-D034-E695-F1151BA02B46}" name="Zuzana Schwarzová" initials="ZS" userId="Zuzana Schwarzová" providerId="None"/>
  <p188:author id="{784754BF-A375-7C0B-2B9F-E4B8EEF748E3}" name="Leonard Walletzký" initials="LW" userId="Leonard Walletzký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F3430-B5B4-44C9-8E82-CA45E1386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59163C-36C5-4348-8B80-42B92FBC98F1}">
      <dgm:prSet/>
      <dgm:spPr/>
      <dgm:t>
        <a:bodyPr/>
        <a:lstStyle/>
        <a:p>
          <a:r>
            <a:rPr lang="en-US" b="0" dirty="0"/>
            <a:t>All models are trying to model multicontextual environment as one context</a:t>
          </a:r>
          <a:endParaRPr lang="en-US" dirty="0"/>
        </a:p>
      </dgm:t>
    </dgm:pt>
    <dgm:pt modelId="{CE0C2000-36F7-41C5-AC19-D53220865A7E}" type="parTrans" cxnId="{26E14E5A-2A36-4693-8874-D015B60C06A8}">
      <dgm:prSet/>
      <dgm:spPr/>
      <dgm:t>
        <a:bodyPr/>
        <a:lstStyle/>
        <a:p>
          <a:endParaRPr lang="cs-CZ"/>
        </a:p>
      </dgm:t>
    </dgm:pt>
    <dgm:pt modelId="{F689C368-094A-4CA0-A406-B8881A09A638}" type="sibTrans" cxnId="{26E14E5A-2A36-4693-8874-D015B60C06A8}">
      <dgm:prSet/>
      <dgm:spPr/>
      <dgm:t>
        <a:bodyPr/>
        <a:lstStyle/>
        <a:p>
          <a:endParaRPr lang="cs-CZ"/>
        </a:p>
      </dgm:t>
    </dgm:pt>
    <dgm:pt modelId="{200E4A58-A369-46D5-9DFA-BD68DB1048EE}">
      <dgm:prSet/>
      <dgm:spPr/>
      <dgm:t>
        <a:bodyPr/>
        <a:lstStyle/>
        <a:p>
          <a:r>
            <a:rPr lang="en-US" b="0" dirty="0"/>
            <a:t>Context is the facets of a situation, fictional or non-fictional, that inspire feelings, thoughts and beliefs of groups and individuals. It is the background information that allows people to make informed decisions. (https://www.studiobinder.com/blog/what-is-context-definition/)	</a:t>
          </a:r>
          <a:endParaRPr lang="en-US" dirty="0"/>
        </a:p>
      </dgm:t>
    </dgm:pt>
    <dgm:pt modelId="{5DD4193E-6478-4812-8B98-ED8F54B69E2D}" type="parTrans" cxnId="{E27DAB14-9F60-4618-9E14-43DC7CCD1B85}">
      <dgm:prSet/>
      <dgm:spPr/>
      <dgm:t>
        <a:bodyPr/>
        <a:lstStyle/>
        <a:p>
          <a:endParaRPr lang="cs-CZ"/>
        </a:p>
      </dgm:t>
    </dgm:pt>
    <dgm:pt modelId="{6CD67F39-C0FB-406C-84DA-A2588458FA62}" type="sibTrans" cxnId="{E27DAB14-9F60-4618-9E14-43DC7CCD1B85}">
      <dgm:prSet/>
      <dgm:spPr/>
      <dgm:t>
        <a:bodyPr/>
        <a:lstStyle/>
        <a:p>
          <a:endParaRPr lang="cs-CZ"/>
        </a:p>
      </dgm:t>
    </dgm:pt>
    <dgm:pt modelId="{60F70969-8644-413A-B292-EB715ED0AF3E}">
      <dgm:prSet/>
      <dgm:spPr/>
      <dgm:t>
        <a:bodyPr/>
        <a:lstStyle/>
        <a:p>
          <a:r>
            <a:rPr lang="en-US" b="0" dirty="0"/>
            <a:t>Any change, modification or enlargement means redefinition of the model</a:t>
          </a:r>
          <a:endParaRPr lang="en-US" dirty="0"/>
        </a:p>
      </dgm:t>
    </dgm:pt>
    <dgm:pt modelId="{B1E0ABE7-B5B8-40A2-8351-6DA6C33A7663}" type="parTrans" cxnId="{25EB36CA-476F-45D1-AEF5-AD8E3F0C4C30}">
      <dgm:prSet/>
      <dgm:spPr/>
      <dgm:t>
        <a:bodyPr/>
        <a:lstStyle/>
        <a:p>
          <a:endParaRPr lang="cs-CZ"/>
        </a:p>
      </dgm:t>
    </dgm:pt>
    <dgm:pt modelId="{CD2FB259-EEB8-413E-848C-A80240357F67}" type="sibTrans" cxnId="{25EB36CA-476F-45D1-AEF5-AD8E3F0C4C30}">
      <dgm:prSet/>
      <dgm:spPr/>
      <dgm:t>
        <a:bodyPr/>
        <a:lstStyle/>
        <a:p>
          <a:endParaRPr lang="cs-CZ"/>
        </a:p>
      </dgm:t>
    </dgm:pt>
    <dgm:pt modelId="{8EB1E30E-7672-4317-9636-5B198538D25C}">
      <dgm:prSet/>
      <dgm:spPr/>
      <dgm:t>
        <a:bodyPr/>
        <a:lstStyle/>
        <a:p>
          <a:r>
            <a:rPr lang="en-US" b="0" dirty="0"/>
            <a:t>We need to find a way how context can be part of the model</a:t>
          </a:r>
          <a:endParaRPr lang="en-US" dirty="0"/>
        </a:p>
      </dgm:t>
    </dgm:pt>
    <dgm:pt modelId="{87E20EAC-1060-4CD9-AC2F-7D5881320B68}" type="parTrans" cxnId="{E4B48613-2DBA-4509-9630-1BAF75393FB5}">
      <dgm:prSet/>
      <dgm:spPr/>
      <dgm:t>
        <a:bodyPr/>
        <a:lstStyle/>
        <a:p>
          <a:endParaRPr lang="cs-CZ"/>
        </a:p>
      </dgm:t>
    </dgm:pt>
    <dgm:pt modelId="{1853DBCB-6A65-427C-889E-7B90819E403C}" type="sibTrans" cxnId="{E4B48613-2DBA-4509-9630-1BAF75393FB5}">
      <dgm:prSet/>
      <dgm:spPr/>
      <dgm:t>
        <a:bodyPr/>
        <a:lstStyle/>
        <a:p>
          <a:endParaRPr lang="cs-CZ"/>
        </a:p>
      </dgm:t>
    </dgm:pt>
    <dgm:pt modelId="{DDF4CDB2-9682-4F2D-BC06-0753E491C372}" type="pres">
      <dgm:prSet presAssocID="{2A0F3430-B5B4-44C9-8E82-CA45E1386378}" presName="linear" presStyleCnt="0">
        <dgm:presLayoutVars>
          <dgm:animLvl val="lvl"/>
          <dgm:resizeHandles val="exact"/>
        </dgm:presLayoutVars>
      </dgm:prSet>
      <dgm:spPr/>
    </dgm:pt>
    <dgm:pt modelId="{13F21EF4-EAC9-412D-865B-AE90754FE8C4}" type="pres">
      <dgm:prSet presAssocID="{4859163C-36C5-4348-8B80-42B92FBC9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41F6CD-5145-4AA5-B4AF-A9C8EE09EB51}" type="pres">
      <dgm:prSet presAssocID="{4859163C-36C5-4348-8B80-42B92FBC98F1}" presName="childText" presStyleLbl="revTx" presStyleIdx="0" presStyleCnt="1">
        <dgm:presLayoutVars>
          <dgm:bulletEnabled val="1"/>
        </dgm:presLayoutVars>
      </dgm:prSet>
      <dgm:spPr/>
    </dgm:pt>
    <dgm:pt modelId="{9128C109-5D02-44BF-B851-22C1F6FEB67C}" type="pres">
      <dgm:prSet presAssocID="{60F70969-8644-413A-B292-EB715ED0AF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B8A76E-FBB5-4B59-9D7A-2D2AD77A9276}" type="pres">
      <dgm:prSet presAssocID="{CD2FB259-EEB8-413E-848C-A80240357F67}" presName="spacer" presStyleCnt="0"/>
      <dgm:spPr/>
    </dgm:pt>
    <dgm:pt modelId="{CC436248-D324-425F-9C2B-AD93B3FEC689}" type="pres">
      <dgm:prSet presAssocID="{8EB1E30E-7672-4317-9636-5B198538D2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B48613-2DBA-4509-9630-1BAF75393FB5}" srcId="{2A0F3430-B5B4-44C9-8E82-CA45E1386378}" destId="{8EB1E30E-7672-4317-9636-5B198538D25C}" srcOrd="2" destOrd="0" parTransId="{87E20EAC-1060-4CD9-AC2F-7D5881320B68}" sibTransId="{1853DBCB-6A65-427C-889E-7B90819E403C}"/>
    <dgm:cxn modelId="{E27DAB14-9F60-4618-9E14-43DC7CCD1B85}" srcId="{4859163C-36C5-4348-8B80-42B92FBC98F1}" destId="{200E4A58-A369-46D5-9DFA-BD68DB1048EE}" srcOrd="0" destOrd="0" parTransId="{5DD4193E-6478-4812-8B98-ED8F54B69E2D}" sibTransId="{6CD67F39-C0FB-406C-84DA-A2588458FA62}"/>
    <dgm:cxn modelId="{F134FE59-F646-4B5E-BD8B-78692E592917}" type="presOf" srcId="{8EB1E30E-7672-4317-9636-5B198538D25C}" destId="{CC436248-D324-425F-9C2B-AD93B3FEC689}" srcOrd="0" destOrd="0" presId="urn:microsoft.com/office/officeart/2005/8/layout/vList2"/>
    <dgm:cxn modelId="{26E14E5A-2A36-4693-8874-D015B60C06A8}" srcId="{2A0F3430-B5B4-44C9-8E82-CA45E1386378}" destId="{4859163C-36C5-4348-8B80-42B92FBC98F1}" srcOrd="0" destOrd="0" parTransId="{CE0C2000-36F7-41C5-AC19-D53220865A7E}" sibTransId="{F689C368-094A-4CA0-A406-B8881A09A638}"/>
    <dgm:cxn modelId="{A964BF9D-0A70-4341-9724-C6B6A4488B81}" type="presOf" srcId="{200E4A58-A369-46D5-9DFA-BD68DB1048EE}" destId="{9441F6CD-5145-4AA5-B4AF-A9C8EE09EB51}" srcOrd="0" destOrd="0" presId="urn:microsoft.com/office/officeart/2005/8/layout/vList2"/>
    <dgm:cxn modelId="{950478BF-2394-4E79-A572-110C72DE152A}" type="presOf" srcId="{2A0F3430-B5B4-44C9-8E82-CA45E1386378}" destId="{DDF4CDB2-9682-4F2D-BC06-0753E491C372}" srcOrd="0" destOrd="0" presId="urn:microsoft.com/office/officeart/2005/8/layout/vList2"/>
    <dgm:cxn modelId="{25EB36CA-476F-45D1-AEF5-AD8E3F0C4C30}" srcId="{2A0F3430-B5B4-44C9-8E82-CA45E1386378}" destId="{60F70969-8644-413A-B292-EB715ED0AF3E}" srcOrd="1" destOrd="0" parTransId="{B1E0ABE7-B5B8-40A2-8351-6DA6C33A7663}" sibTransId="{CD2FB259-EEB8-413E-848C-A80240357F67}"/>
    <dgm:cxn modelId="{86694ED8-626D-483E-AA19-813E656D77D2}" type="presOf" srcId="{60F70969-8644-413A-B292-EB715ED0AF3E}" destId="{9128C109-5D02-44BF-B851-22C1F6FEB67C}" srcOrd="0" destOrd="0" presId="urn:microsoft.com/office/officeart/2005/8/layout/vList2"/>
    <dgm:cxn modelId="{A3DCC4E1-CB9E-4F61-A55E-3B03168808F6}" type="presOf" srcId="{4859163C-36C5-4348-8B80-42B92FBC98F1}" destId="{13F21EF4-EAC9-412D-865B-AE90754FE8C4}" srcOrd="0" destOrd="0" presId="urn:microsoft.com/office/officeart/2005/8/layout/vList2"/>
    <dgm:cxn modelId="{0832EBAB-D9CB-4858-A7DA-0252B5EC6A43}" type="presParOf" srcId="{DDF4CDB2-9682-4F2D-BC06-0753E491C372}" destId="{13F21EF4-EAC9-412D-865B-AE90754FE8C4}" srcOrd="0" destOrd="0" presId="urn:microsoft.com/office/officeart/2005/8/layout/vList2"/>
    <dgm:cxn modelId="{7BF39C43-9FF6-4FF5-8314-D5A5891A0380}" type="presParOf" srcId="{DDF4CDB2-9682-4F2D-BC06-0753E491C372}" destId="{9441F6CD-5145-4AA5-B4AF-A9C8EE09EB51}" srcOrd="1" destOrd="0" presId="urn:microsoft.com/office/officeart/2005/8/layout/vList2"/>
    <dgm:cxn modelId="{87E163C4-C984-4AD8-BA60-D3A570FF8C6D}" type="presParOf" srcId="{DDF4CDB2-9682-4F2D-BC06-0753E491C372}" destId="{9128C109-5D02-44BF-B851-22C1F6FEB67C}" srcOrd="2" destOrd="0" presId="urn:microsoft.com/office/officeart/2005/8/layout/vList2"/>
    <dgm:cxn modelId="{6D6D2220-FF77-4AF5-B243-56F89CF97254}" type="presParOf" srcId="{DDF4CDB2-9682-4F2D-BC06-0753E491C372}" destId="{C2B8A76E-FBB5-4B59-9D7A-2D2AD77A9276}" srcOrd="3" destOrd="0" presId="urn:microsoft.com/office/officeart/2005/8/layout/vList2"/>
    <dgm:cxn modelId="{D6327845-6291-4976-AE17-E9AE28EB181A}" type="presParOf" srcId="{DDF4CDB2-9682-4F2D-BC06-0753E491C372}" destId="{CC436248-D324-425F-9C2B-AD93B3FEC6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C3AD5-C8AF-466A-9BF9-46B3886FF7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E3B5A9B2-B8AD-4B25-9A26-302EE45280B1}">
      <dgm:prSet/>
      <dgm:spPr/>
      <dgm:t>
        <a:bodyPr/>
        <a:lstStyle/>
        <a:p>
          <a:r>
            <a:rPr lang="en-US" dirty="0"/>
            <a:t>The concept of layers was not alone</a:t>
          </a:r>
        </a:p>
      </dgm:t>
    </dgm:pt>
    <dgm:pt modelId="{294A4C04-4B0B-4788-87B3-A154B11908A4}" type="parTrans" cxnId="{696E7CBB-9B57-4C0C-8442-F159EA1364E0}">
      <dgm:prSet/>
      <dgm:spPr/>
      <dgm:t>
        <a:bodyPr/>
        <a:lstStyle/>
        <a:p>
          <a:endParaRPr lang="en-US"/>
        </a:p>
      </dgm:t>
    </dgm:pt>
    <dgm:pt modelId="{7030299F-0CDE-464B-AB3D-DA10BB3788DC}" type="sibTrans" cxnId="{696E7CBB-9B57-4C0C-8442-F159EA1364E0}">
      <dgm:prSet/>
      <dgm:spPr/>
      <dgm:t>
        <a:bodyPr/>
        <a:lstStyle/>
        <a:p>
          <a:endParaRPr lang="en-US"/>
        </a:p>
      </dgm:t>
    </dgm:pt>
    <dgm:pt modelId="{77BC660A-9A9A-4016-BC81-F8B3133FF9EB}">
      <dgm:prSet/>
      <dgm:spPr/>
      <dgm:t>
        <a:bodyPr/>
        <a:lstStyle/>
        <a:p>
          <a:r>
            <a:rPr lang="en-US" dirty="0"/>
            <a:t>The same idea was presented by multiple authors</a:t>
          </a:r>
        </a:p>
      </dgm:t>
    </dgm:pt>
    <dgm:pt modelId="{8A99ED8A-B841-42F3-BCFE-E87731A8BB7E}" type="parTrans" cxnId="{FB1FCA31-843E-4A2E-9806-CDFED57E2C36}">
      <dgm:prSet/>
      <dgm:spPr/>
      <dgm:t>
        <a:bodyPr/>
        <a:lstStyle/>
        <a:p>
          <a:endParaRPr lang="en-US"/>
        </a:p>
      </dgm:t>
    </dgm:pt>
    <dgm:pt modelId="{A884CED8-ED1C-424C-8B6A-942744B6DE84}" type="sibTrans" cxnId="{FB1FCA31-843E-4A2E-9806-CDFED57E2C36}">
      <dgm:prSet/>
      <dgm:spPr/>
      <dgm:t>
        <a:bodyPr/>
        <a:lstStyle/>
        <a:p>
          <a:endParaRPr lang="en-US"/>
        </a:p>
      </dgm:t>
    </dgm:pt>
    <dgm:pt modelId="{B76FB6E0-FD6D-490D-8993-283BE97B0F41}">
      <dgm:prSet/>
      <dgm:spPr/>
      <dgm:t>
        <a:bodyPr/>
        <a:lstStyle/>
        <a:p>
          <a:r>
            <a:rPr lang="en-US" dirty="0"/>
            <a:t>And we have investigated a lot of models…</a:t>
          </a:r>
        </a:p>
      </dgm:t>
    </dgm:pt>
    <dgm:pt modelId="{2E71B930-CA3B-495B-BDBC-DBB2DCB1EDB7}" type="parTrans" cxnId="{E89F067B-F3AD-4C79-B9E3-0C831983F2A1}">
      <dgm:prSet/>
      <dgm:spPr/>
      <dgm:t>
        <a:bodyPr/>
        <a:lstStyle/>
        <a:p>
          <a:endParaRPr lang="en-US"/>
        </a:p>
      </dgm:t>
    </dgm:pt>
    <dgm:pt modelId="{F237A52D-5511-4AAB-A675-B4DD44201F7F}" type="sibTrans" cxnId="{E89F067B-F3AD-4C79-B9E3-0C831983F2A1}">
      <dgm:prSet/>
      <dgm:spPr/>
      <dgm:t>
        <a:bodyPr/>
        <a:lstStyle/>
        <a:p>
          <a:endParaRPr lang="en-US"/>
        </a:p>
      </dgm:t>
    </dgm:pt>
    <dgm:pt modelId="{0F9BCED7-3C6D-443E-8D00-0B5BF1CB1F2D}" type="pres">
      <dgm:prSet presAssocID="{3EBC3AD5-C8AF-466A-9BF9-46B3886FF7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A2B539-712C-4DB8-8E0A-B65D9D68C010}" type="pres">
      <dgm:prSet presAssocID="{E3B5A9B2-B8AD-4B25-9A26-302EE45280B1}" presName="hierRoot1" presStyleCnt="0"/>
      <dgm:spPr/>
    </dgm:pt>
    <dgm:pt modelId="{5FD54FB7-50FB-40ED-979D-79F54F960E45}" type="pres">
      <dgm:prSet presAssocID="{E3B5A9B2-B8AD-4B25-9A26-302EE45280B1}" presName="composite" presStyleCnt="0"/>
      <dgm:spPr/>
    </dgm:pt>
    <dgm:pt modelId="{7C29926B-9D6D-4F61-B750-64BEC637EE7F}" type="pres">
      <dgm:prSet presAssocID="{E3B5A9B2-B8AD-4B25-9A26-302EE45280B1}" presName="background" presStyleLbl="node0" presStyleIdx="0" presStyleCnt="3"/>
      <dgm:spPr/>
    </dgm:pt>
    <dgm:pt modelId="{417AB7C0-78AC-488F-AFA5-66945719402F}" type="pres">
      <dgm:prSet presAssocID="{E3B5A9B2-B8AD-4B25-9A26-302EE45280B1}" presName="text" presStyleLbl="fgAcc0" presStyleIdx="0" presStyleCnt="3">
        <dgm:presLayoutVars>
          <dgm:chPref val="3"/>
        </dgm:presLayoutVars>
      </dgm:prSet>
      <dgm:spPr/>
    </dgm:pt>
    <dgm:pt modelId="{A5B50EF4-7968-4574-862E-23B0E2579B64}" type="pres">
      <dgm:prSet presAssocID="{E3B5A9B2-B8AD-4B25-9A26-302EE45280B1}" presName="hierChild2" presStyleCnt="0"/>
      <dgm:spPr/>
    </dgm:pt>
    <dgm:pt modelId="{BBE7ED8E-D2E1-40D9-BEA0-233FABF564F4}" type="pres">
      <dgm:prSet presAssocID="{77BC660A-9A9A-4016-BC81-F8B3133FF9EB}" presName="hierRoot1" presStyleCnt="0"/>
      <dgm:spPr/>
    </dgm:pt>
    <dgm:pt modelId="{38B97EFD-D219-417D-A66A-6870E2D84FAF}" type="pres">
      <dgm:prSet presAssocID="{77BC660A-9A9A-4016-BC81-F8B3133FF9EB}" presName="composite" presStyleCnt="0"/>
      <dgm:spPr/>
    </dgm:pt>
    <dgm:pt modelId="{03A9B130-63F8-4166-B31F-43F9B76536E1}" type="pres">
      <dgm:prSet presAssocID="{77BC660A-9A9A-4016-BC81-F8B3133FF9EB}" presName="background" presStyleLbl="node0" presStyleIdx="1" presStyleCnt="3"/>
      <dgm:spPr/>
    </dgm:pt>
    <dgm:pt modelId="{A0B54C44-4A88-469D-BF24-3075DD3E5DFD}" type="pres">
      <dgm:prSet presAssocID="{77BC660A-9A9A-4016-BC81-F8B3133FF9EB}" presName="text" presStyleLbl="fgAcc0" presStyleIdx="1" presStyleCnt="3">
        <dgm:presLayoutVars>
          <dgm:chPref val="3"/>
        </dgm:presLayoutVars>
      </dgm:prSet>
      <dgm:spPr/>
    </dgm:pt>
    <dgm:pt modelId="{74A6297A-9362-46F8-B50C-B5D62CC4BC64}" type="pres">
      <dgm:prSet presAssocID="{77BC660A-9A9A-4016-BC81-F8B3133FF9EB}" presName="hierChild2" presStyleCnt="0"/>
      <dgm:spPr/>
    </dgm:pt>
    <dgm:pt modelId="{0D454DCD-C052-4C0B-9928-31908D677C4F}" type="pres">
      <dgm:prSet presAssocID="{B76FB6E0-FD6D-490D-8993-283BE97B0F41}" presName="hierRoot1" presStyleCnt="0"/>
      <dgm:spPr/>
    </dgm:pt>
    <dgm:pt modelId="{0249046E-A069-4C04-B864-74EB7F8F88C6}" type="pres">
      <dgm:prSet presAssocID="{B76FB6E0-FD6D-490D-8993-283BE97B0F41}" presName="composite" presStyleCnt="0"/>
      <dgm:spPr/>
    </dgm:pt>
    <dgm:pt modelId="{61E1E41E-FCE0-45F7-B973-79977853CD29}" type="pres">
      <dgm:prSet presAssocID="{B76FB6E0-FD6D-490D-8993-283BE97B0F41}" presName="background" presStyleLbl="node0" presStyleIdx="2" presStyleCnt="3"/>
      <dgm:spPr/>
    </dgm:pt>
    <dgm:pt modelId="{3A4B1497-CC88-4F08-A5B1-DBA6B77F42BD}" type="pres">
      <dgm:prSet presAssocID="{B76FB6E0-FD6D-490D-8993-283BE97B0F41}" presName="text" presStyleLbl="fgAcc0" presStyleIdx="2" presStyleCnt="3">
        <dgm:presLayoutVars>
          <dgm:chPref val="3"/>
        </dgm:presLayoutVars>
      </dgm:prSet>
      <dgm:spPr/>
    </dgm:pt>
    <dgm:pt modelId="{8893CBAE-4746-40BF-AE91-4C70735564D4}" type="pres">
      <dgm:prSet presAssocID="{B76FB6E0-FD6D-490D-8993-283BE97B0F41}" presName="hierChild2" presStyleCnt="0"/>
      <dgm:spPr/>
    </dgm:pt>
  </dgm:ptLst>
  <dgm:cxnLst>
    <dgm:cxn modelId="{FB1FCA31-843E-4A2E-9806-CDFED57E2C36}" srcId="{3EBC3AD5-C8AF-466A-9BF9-46B3886FF74F}" destId="{77BC660A-9A9A-4016-BC81-F8B3133FF9EB}" srcOrd="1" destOrd="0" parTransId="{8A99ED8A-B841-42F3-BCFE-E87731A8BB7E}" sibTransId="{A884CED8-ED1C-424C-8B6A-942744B6DE84}"/>
    <dgm:cxn modelId="{302DE96B-4D4A-45C1-B1C8-5B681D3B4B0A}" type="presOf" srcId="{E3B5A9B2-B8AD-4B25-9A26-302EE45280B1}" destId="{417AB7C0-78AC-488F-AFA5-66945719402F}" srcOrd="0" destOrd="0" presId="urn:microsoft.com/office/officeart/2005/8/layout/hierarchy1"/>
    <dgm:cxn modelId="{E89F067B-F3AD-4C79-B9E3-0C831983F2A1}" srcId="{3EBC3AD5-C8AF-466A-9BF9-46B3886FF74F}" destId="{B76FB6E0-FD6D-490D-8993-283BE97B0F41}" srcOrd="2" destOrd="0" parTransId="{2E71B930-CA3B-495B-BDBC-DBB2DCB1EDB7}" sibTransId="{F237A52D-5511-4AAB-A675-B4DD44201F7F}"/>
    <dgm:cxn modelId="{696E7CBB-9B57-4C0C-8442-F159EA1364E0}" srcId="{3EBC3AD5-C8AF-466A-9BF9-46B3886FF74F}" destId="{E3B5A9B2-B8AD-4B25-9A26-302EE45280B1}" srcOrd="0" destOrd="0" parTransId="{294A4C04-4B0B-4788-87B3-A154B11908A4}" sibTransId="{7030299F-0CDE-464B-AB3D-DA10BB3788DC}"/>
    <dgm:cxn modelId="{06546CC1-A985-4895-9B48-40ABA97C4B8C}" type="presOf" srcId="{77BC660A-9A9A-4016-BC81-F8B3133FF9EB}" destId="{A0B54C44-4A88-469D-BF24-3075DD3E5DFD}" srcOrd="0" destOrd="0" presId="urn:microsoft.com/office/officeart/2005/8/layout/hierarchy1"/>
    <dgm:cxn modelId="{08A3E2D9-6D3D-488A-AC84-91360516682C}" type="presOf" srcId="{B76FB6E0-FD6D-490D-8993-283BE97B0F41}" destId="{3A4B1497-CC88-4F08-A5B1-DBA6B77F42BD}" srcOrd="0" destOrd="0" presId="urn:microsoft.com/office/officeart/2005/8/layout/hierarchy1"/>
    <dgm:cxn modelId="{B9851FE5-C94F-43E3-B651-B42131EF224A}" type="presOf" srcId="{3EBC3AD5-C8AF-466A-9BF9-46B3886FF74F}" destId="{0F9BCED7-3C6D-443E-8D00-0B5BF1CB1F2D}" srcOrd="0" destOrd="0" presId="urn:microsoft.com/office/officeart/2005/8/layout/hierarchy1"/>
    <dgm:cxn modelId="{391766E2-3ABD-4CBE-AD62-974ADA378D21}" type="presParOf" srcId="{0F9BCED7-3C6D-443E-8D00-0B5BF1CB1F2D}" destId="{EBA2B539-712C-4DB8-8E0A-B65D9D68C010}" srcOrd="0" destOrd="0" presId="urn:microsoft.com/office/officeart/2005/8/layout/hierarchy1"/>
    <dgm:cxn modelId="{50639B48-E6E4-4C5F-AE95-0328CF1A7FE0}" type="presParOf" srcId="{EBA2B539-712C-4DB8-8E0A-B65D9D68C010}" destId="{5FD54FB7-50FB-40ED-979D-79F54F960E45}" srcOrd="0" destOrd="0" presId="urn:microsoft.com/office/officeart/2005/8/layout/hierarchy1"/>
    <dgm:cxn modelId="{68CE264C-A241-4C9C-9C8E-1ACF1883FB04}" type="presParOf" srcId="{5FD54FB7-50FB-40ED-979D-79F54F960E45}" destId="{7C29926B-9D6D-4F61-B750-64BEC637EE7F}" srcOrd="0" destOrd="0" presId="urn:microsoft.com/office/officeart/2005/8/layout/hierarchy1"/>
    <dgm:cxn modelId="{DFD1B995-3746-4E4F-BFCC-9E3AAA4934E4}" type="presParOf" srcId="{5FD54FB7-50FB-40ED-979D-79F54F960E45}" destId="{417AB7C0-78AC-488F-AFA5-66945719402F}" srcOrd="1" destOrd="0" presId="urn:microsoft.com/office/officeart/2005/8/layout/hierarchy1"/>
    <dgm:cxn modelId="{054024D9-BF81-491F-A5E4-21D2B77F494C}" type="presParOf" srcId="{EBA2B539-712C-4DB8-8E0A-B65D9D68C010}" destId="{A5B50EF4-7968-4574-862E-23B0E2579B64}" srcOrd="1" destOrd="0" presId="urn:microsoft.com/office/officeart/2005/8/layout/hierarchy1"/>
    <dgm:cxn modelId="{C78097FB-2524-42D7-99D5-73FD7C48E940}" type="presParOf" srcId="{0F9BCED7-3C6D-443E-8D00-0B5BF1CB1F2D}" destId="{BBE7ED8E-D2E1-40D9-BEA0-233FABF564F4}" srcOrd="1" destOrd="0" presId="urn:microsoft.com/office/officeart/2005/8/layout/hierarchy1"/>
    <dgm:cxn modelId="{A5AFBB61-DBED-46F0-A698-01B28907EBCC}" type="presParOf" srcId="{BBE7ED8E-D2E1-40D9-BEA0-233FABF564F4}" destId="{38B97EFD-D219-417D-A66A-6870E2D84FAF}" srcOrd="0" destOrd="0" presId="urn:microsoft.com/office/officeart/2005/8/layout/hierarchy1"/>
    <dgm:cxn modelId="{B040ACB8-36A7-450A-BC07-92FCF273AC14}" type="presParOf" srcId="{38B97EFD-D219-417D-A66A-6870E2D84FAF}" destId="{03A9B130-63F8-4166-B31F-43F9B76536E1}" srcOrd="0" destOrd="0" presId="urn:microsoft.com/office/officeart/2005/8/layout/hierarchy1"/>
    <dgm:cxn modelId="{B1740433-82B3-4073-BB45-9120C4943BD2}" type="presParOf" srcId="{38B97EFD-D219-417D-A66A-6870E2D84FAF}" destId="{A0B54C44-4A88-469D-BF24-3075DD3E5DFD}" srcOrd="1" destOrd="0" presId="urn:microsoft.com/office/officeart/2005/8/layout/hierarchy1"/>
    <dgm:cxn modelId="{22C54EE3-B8C1-4ACA-9362-B1C8EC399741}" type="presParOf" srcId="{BBE7ED8E-D2E1-40D9-BEA0-233FABF564F4}" destId="{74A6297A-9362-46F8-B50C-B5D62CC4BC64}" srcOrd="1" destOrd="0" presId="urn:microsoft.com/office/officeart/2005/8/layout/hierarchy1"/>
    <dgm:cxn modelId="{B79789AA-6655-46A3-8F45-BA49929177D5}" type="presParOf" srcId="{0F9BCED7-3C6D-443E-8D00-0B5BF1CB1F2D}" destId="{0D454DCD-C052-4C0B-9928-31908D677C4F}" srcOrd="2" destOrd="0" presId="urn:microsoft.com/office/officeart/2005/8/layout/hierarchy1"/>
    <dgm:cxn modelId="{0069AC2A-84E3-4D87-B102-9F801C7057AB}" type="presParOf" srcId="{0D454DCD-C052-4C0B-9928-31908D677C4F}" destId="{0249046E-A069-4C04-B864-74EB7F8F88C6}" srcOrd="0" destOrd="0" presId="urn:microsoft.com/office/officeart/2005/8/layout/hierarchy1"/>
    <dgm:cxn modelId="{1ACDCD16-D7F3-446B-9C18-45D37B9806EA}" type="presParOf" srcId="{0249046E-A069-4C04-B864-74EB7F8F88C6}" destId="{61E1E41E-FCE0-45F7-B973-79977853CD29}" srcOrd="0" destOrd="0" presId="urn:microsoft.com/office/officeart/2005/8/layout/hierarchy1"/>
    <dgm:cxn modelId="{158C3561-3219-4603-A064-A2865600AD90}" type="presParOf" srcId="{0249046E-A069-4C04-B864-74EB7F8F88C6}" destId="{3A4B1497-CC88-4F08-A5B1-DBA6B77F42BD}" srcOrd="1" destOrd="0" presId="urn:microsoft.com/office/officeart/2005/8/layout/hierarchy1"/>
    <dgm:cxn modelId="{7A415CA9-41A2-4E38-A252-BB9B5B6287C7}" type="presParOf" srcId="{0D454DCD-C052-4C0B-9928-31908D677C4F}" destId="{8893CBAE-4746-40BF-AE91-4C7073556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DA91A-A2DA-4AFC-A8B2-72527471EDA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FC9EDD-5595-4B65-ACC4-FAA41231EEB4}">
      <dgm:prSet/>
      <dgm:spPr/>
      <dgm:t>
        <a:bodyPr/>
        <a:lstStyle/>
        <a:p>
          <a:r>
            <a:rPr lang="en-US" dirty="0"/>
            <a:t>Understandable to the most of actors (common language)</a:t>
          </a:r>
        </a:p>
      </dgm:t>
    </dgm:pt>
    <dgm:pt modelId="{61E28556-06FC-41AF-9157-6A6519E3AD2B}" type="parTrans" cxnId="{BED3BF4F-0713-4AD9-868E-8A22758E182B}">
      <dgm:prSet/>
      <dgm:spPr/>
      <dgm:t>
        <a:bodyPr/>
        <a:lstStyle/>
        <a:p>
          <a:endParaRPr lang="en-US"/>
        </a:p>
      </dgm:t>
    </dgm:pt>
    <dgm:pt modelId="{6C52E95E-4C2B-475F-B82E-08497239CC16}" type="sibTrans" cxnId="{BED3BF4F-0713-4AD9-868E-8A22758E182B}">
      <dgm:prSet/>
      <dgm:spPr/>
      <dgm:t>
        <a:bodyPr/>
        <a:lstStyle/>
        <a:p>
          <a:endParaRPr lang="en-US"/>
        </a:p>
      </dgm:t>
    </dgm:pt>
    <dgm:pt modelId="{A6B92D85-239F-4467-84B8-EB93F502BBD7}">
      <dgm:prSet/>
      <dgm:spPr/>
      <dgm:t>
        <a:bodyPr/>
        <a:lstStyle/>
        <a:p>
          <a:r>
            <a:rPr lang="en-US" dirty="0"/>
            <a:t>Reflecting the structure and dependencies of the services</a:t>
          </a:r>
        </a:p>
      </dgm:t>
    </dgm:pt>
    <dgm:pt modelId="{C1699E0B-CEEE-4652-846B-2D6BAA12551B}" type="parTrans" cxnId="{C7F561DE-92FA-4D3D-B554-3EEA94F60D09}">
      <dgm:prSet/>
      <dgm:spPr/>
      <dgm:t>
        <a:bodyPr/>
        <a:lstStyle/>
        <a:p>
          <a:endParaRPr lang="en-US"/>
        </a:p>
      </dgm:t>
    </dgm:pt>
    <dgm:pt modelId="{014A5F2C-2770-4509-A9A1-C9B8962CC2EC}" type="sibTrans" cxnId="{C7F561DE-92FA-4D3D-B554-3EEA94F60D09}">
      <dgm:prSet/>
      <dgm:spPr/>
      <dgm:t>
        <a:bodyPr/>
        <a:lstStyle/>
        <a:p>
          <a:endParaRPr lang="en-US"/>
        </a:p>
      </dgm:t>
    </dgm:pt>
    <dgm:pt modelId="{4EFEDC0C-A931-4409-8088-79173A94CFBE}">
      <dgm:prSet/>
      <dgm:spPr/>
      <dgm:t>
        <a:bodyPr/>
        <a:lstStyle/>
        <a:p>
          <a:r>
            <a:rPr lang="en-US" dirty="0"/>
            <a:t>Enabling the value analysis</a:t>
          </a:r>
        </a:p>
      </dgm:t>
    </dgm:pt>
    <dgm:pt modelId="{340C2372-EDAA-40BB-9388-8536D6D4D259}" type="parTrans" cxnId="{87B8B754-FC49-458F-9240-BA0ED6AEF435}">
      <dgm:prSet/>
      <dgm:spPr/>
      <dgm:t>
        <a:bodyPr/>
        <a:lstStyle/>
        <a:p>
          <a:endParaRPr lang="en-US"/>
        </a:p>
      </dgm:t>
    </dgm:pt>
    <dgm:pt modelId="{1F17D5C7-9354-4531-B966-81DF0C6BE722}" type="sibTrans" cxnId="{87B8B754-FC49-458F-9240-BA0ED6AEF435}">
      <dgm:prSet/>
      <dgm:spPr/>
      <dgm:t>
        <a:bodyPr/>
        <a:lstStyle/>
        <a:p>
          <a:endParaRPr lang="en-US"/>
        </a:p>
      </dgm:t>
    </dgm:pt>
    <dgm:pt modelId="{6AC14AA8-8BE6-4A01-A8EB-C3D8260CB483}">
      <dgm:prSet/>
      <dgm:spPr/>
      <dgm:t>
        <a:bodyPr/>
        <a:lstStyle/>
        <a:p>
          <a:r>
            <a:rPr lang="en-US" dirty="0"/>
            <a:t>Multicontextual</a:t>
          </a:r>
        </a:p>
      </dgm:t>
    </dgm:pt>
    <dgm:pt modelId="{C11A7811-86C7-4D30-B224-514B94D19EC0}" type="parTrans" cxnId="{0C6EB0D8-27AB-4BA6-8AB8-8D64EA3E6698}">
      <dgm:prSet/>
      <dgm:spPr/>
      <dgm:t>
        <a:bodyPr/>
        <a:lstStyle/>
        <a:p>
          <a:endParaRPr lang="en-US"/>
        </a:p>
      </dgm:t>
    </dgm:pt>
    <dgm:pt modelId="{3E5E64C1-400A-4A2C-9AB7-DB03472EF278}" type="sibTrans" cxnId="{0C6EB0D8-27AB-4BA6-8AB8-8D64EA3E6698}">
      <dgm:prSet/>
      <dgm:spPr/>
      <dgm:t>
        <a:bodyPr/>
        <a:lstStyle/>
        <a:p>
          <a:endParaRPr lang="en-US"/>
        </a:p>
      </dgm:t>
    </dgm:pt>
    <dgm:pt modelId="{D3F42F8B-BF31-4378-BA9B-660F2D541E9D}" type="pres">
      <dgm:prSet presAssocID="{93DDA91A-A2DA-4AFC-A8B2-72527471EDA9}" presName="Name0" presStyleCnt="0">
        <dgm:presLayoutVars>
          <dgm:dir/>
          <dgm:animLvl val="lvl"/>
          <dgm:resizeHandles val="exact"/>
        </dgm:presLayoutVars>
      </dgm:prSet>
      <dgm:spPr/>
    </dgm:pt>
    <dgm:pt modelId="{2F251E91-F94A-41A8-B41D-951B2781D9CA}" type="pres">
      <dgm:prSet presAssocID="{5AFC9EDD-5595-4B65-ACC4-FAA41231EEB4}" presName="linNode" presStyleCnt="0"/>
      <dgm:spPr/>
    </dgm:pt>
    <dgm:pt modelId="{78531AA3-85BB-4C97-9A00-C2F6DE11E2E3}" type="pres">
      <dgm:prSet presAssocID="{5AFC9EDD-5595-4B65-ACC4-FAA41231EEB4}" presName="parentText" presStyleLbl="node1" presStyleIdx="0" presStyleCnt="4" custScaleX="218516">
        <dgm:presLayoutVars>
          <dgm:chMax val="1"/>
          <dgm:bulletEnabled val="1"/>
        </dgm:presLayoutVars>
      </dgm:prSet>
      <dgm:spPr/>
    </dgm:pt>
    <dgm:pt modelId="{2ADF6C64-6EAD-4980-BC42-62666DB8B4EC}" type="pres">
      <dgm:prSet presAssocID="{6C52E95E-4C2B-475F-B82E-08497239CC16}" presName="sp" presStyleCnt="0"/>
      <dgm:spPr/>
    </dgm:pt>
    <dgm:pt modelId="{F88FF1A9-190E-4765-8AEC-C40EBB083A15}" type="pres">
      <dgm:prSet presAssocID="{A6B92D85-239F-4467-84B8-EB93F502BBD7}" presName="linNode" presStyleCnt="0"/>
      <dgm:spPr/>
    </dgm:pt>
    <dgm:pt modelId="{56D67657-B0B4-4F09-8ECB-0DB3F70D5471}" type="pres">
      <dgm:prSet presAssocID="{A6B92D85-239F-4467-84B8-EB93F502BBD7}" presName="parentText" presStyleLbl="node1" presStyleIdx="1" presStyleCnt="4" custScaleX="218516">
        <dgm:presLayoutVars>
          <dgm:chMax val="1"/>
          <dgm:bulletEnabled val="1"/>
        </dgm:presLayoutVars>
      </dgm:prSet>
      <dgm:spPr/>
    </dgm:pt>
    <dgm:pt modelId="{82DF5C0F-C431-4229-A59A-6DB7652273F2}" type="pres">
      <dgm:prSet presAssocID="{014A5F2C-2770-4509-A9A1-C9B8962CC2EC}" presName="sp" presStyleCnt="0"/>
      <dgm:spPr/>
    </dgm:pt>
    <dgm:pt modelId="{E3AB0279-09F3-4692-8DE5-9C529609ECAF}" type="pres">
      <dgm:prSet presAssocID="{4EFEDC0C-A931-4409-8088-79173A94CFBE}" presName="linNode" presStyleCnt="0"/>
      <dgm:spPr/>
    </dgm:pt>
    <dgm:pt modelId="{C20F8883-BAD6-41CE-ADDA-A2BC9CBD5233}" type="pres">
      <dgm:prSet presAssocID="{4EFEDC0C-A931-4409-8088-79173A94CFBE}" presName="parentText" presStyleLbl="node1" presStyleIdx="2" presStyleCnt="4" custScaleX="218516" custLinFactNeighborX="1370" custLinFactNeighborY="-934">
        <dgm:presLayoutVars>
          <dgm:chMax val="1"/>
          <dgm:bulletEnabled val="1"/>
        </dgm:presLayoutVars>
      </dgm:prSet>
      <dgm:spPr/>
    </dgm:pt>
    <dgm:pt modelId="{470AE992-6849-4198-A904-FAC748A6ECA9}" type="pres">
      <dgm:prSet presAssocID="{1F17D5C7-9354-4531-B966-81DF0C6BE722}" presName="sp" presStyleCnt="0"/>
      <dgm:spPr/>
    </dgm:pt>
    <dgm:pt modelId="{DF1455ED-A3A3-4EB4-B92F-139E089FEA3A}" type="pres">
      <dgm:prSet presAssocID="{6AC14AA8-8BE6-4A01-A8EB-C3D8260CB483}" presName="linNode" presStyleCnt="0"/>
      <dgm:spPr/>
    </dgm:pt>
    <dgm:pt modelId="{2042D4E4-A265-4680-9162-F7912953532E}" type="pres">
      <dgm:prSet presAssocID="{6AC14AA8-8BE6-4A01-A8EB-C3D8260CB483}" presName="parentText" presStyleLbl="node1" presStyleIdx="3" presStyleCnt="4" custScaleX="218516">
        <dgm:presLayoutVars>
          <dgm:chMax val="1"/>
          <dgm:bulletEnabled val="1"/>
        </dgm:presLayoutVars>
      </dgm:prSet>
      <dgm:spPr/>
    </dgm:pt>
  </dgm:ptLst>
  <dgm:cxnLst>
    <dgm:cxn modelId="{C5C63420-3767-457C-BBF5-243B387683F4}" type="presOf" srcId="{5AFC9EDD-5595-4B65-ACC4-FAA41231EEB4}" destId="{78531AA3-85BB-4C97-9A00-C2F6DE11E2E3}" srcOrd="0" destOrd="0" presId="urn:microsoft.com/office/officeart/2005/8/layout/vList5"/>
    <dgm:cxn modelId="{7A23124E-4342-4100-88B3-96BB8DCEF3D0}" type="presOf" srcId="{93DDA91A-A2DA-4AFC-A8B2-72527471EDA9}" destId="{D3F42F8B-BF31-4378-BA9B-660F2D541E9D}" srcOrd="0" destOrd="0" presId="urn:microsoft.com/office/officeart/2005/8/layout/vList5"/>
    <dgm:cxn modelId="{4520BE4F-81FC-49F8-87A4-6B95A7115CEC}" type="presOf" srcId="{6AC14AA8-8BE6-4A01-A8EB-C3D8260CB483}" destId="{2042D4E4-A265-4680-9162-F7912953532E}" srcOrd="0" destOrd="0" presId="urn:microsoft.com/office/officeart/2005/8/layout/vList5"/>
    <dgm:cxn modelId="{BED3BF4F-0713-4AD9-868E-8A22758E182B}" srcId="{93DDA91A-A2DA-4AFC-A8B2-72527471EDA9}" destId="{5AFC9EDD-5595-4B65-ACC4-FAA41231EEB4}" srcOrd="0" destOrd="0" parTransId="{61E28556-06FC-41AF-9157-6A6519E3AD2B}" sibTransId="{6C52E95E-4C2B-475F-B82E-08497239CC16}"/>
    <dgm:cxn modelId="{9EEBC252-488E-434E-BC64-0BA8D4064416}" type="presOf" srcId="{4EFEDC0C-A931-4409-8088-79173A94CFBE}" destId="{C20F8883-BAD6-41CE-ADDA-A2BC9CBD5233}" srcOrd="0" destOrd="0" presId="urn:microsoft.com/office/officeart/2005/8/layout/vList5"/>
    <dgm:cxn modelId="{87B8B754-FC49-458F-9240-BA0ED6AEF435}" srcId="{93DDA91A-A2DA-4AFC-A8B2-72527471EDA9}" destId="{4EFEDC0C-A931-4409-8088-79173A94CFBE}" srcOrd="2" destOrd="0" parTransId="{340C2372-EDAA-40BB-9388-8536D6D4D259}" sibTransId="{1F17D5C7-9354-4531-B966-81DF0C6BE722}"/>
    <dgm:cxn modelId="{65E664C1-D66C-4365-8080-FE8F4521ACAD}" type="presOf" srcId="{A6B92D85-239F-4467-84B8-EB93F502BBD7}" destId="{56D67657-B0B4-4F09-8ECB-0DB3F70D5471}" srcOrd="0" destOrd="0" presId="urn:microsoft.com/office/officeart/2005/8/layout/vList5"/>
    <dgm:cxn modelId="{0C6EB0D8-27AB-4BA6-8AB8-8D64EA3E6698}" srcId="{93DDA91A-A2DA-4AFC-A8B2-72527471EDA9}" destId="{6AC14AA8-8BE6-4A01-A8EB-C3D8260CB483}" srcOrd="3" destOrd="0" parTransId="{C11A7811-86C7-4D30-B224-514B94D19EC0}" sibTransId="{3E5E64C1-400A-4A2C-9AB7-DB03472EF278}"/>
    <dgm:cxn modelId="{C7F561DE-92FA-4D3D-B554-3EEA94F60D09}" srcId="{93DDA91A-A2DA-4AFC-A8B2-72527471EDA9}" destId="{A6B92D85-239F-4467-84B8-EB93F502BBD7}" srcOrd="1" destOrd="0" parTransId="{C1699E0B-CEEE-4652-846B-2D6BAA12551B}" sibTransId="{014A5F2C-2770-4509-A9A1-C9B8962CC2EC}"/>
    <dgm:cxn modelId="{7779FFB5-4546-46B0-824D-8C82CF4C8184}" type="presParOf" srcId="{D3F42F8B-BF31-4378-BA9B-660F2D541E9D}" destId="{2F251E91-F94A-41A8-B41D-951B2781D9CA}" srcOrd="0" destOrd="0" presId="urn:microsoft.com/office/officeart/2005/8/layout/vList5"/>
    <dgm:cxn modelId="{CE01E563-1532-49D2-B32A-46D2E0BF6837}" type="presParOf" srcId="{2F251E91-F94A-41A8-B41D-951B2781D9CA}" destId="{78531AA3-85BB-4C97-9A00-C2F6DE11E2E3}" srcOrd="0" destOrd="0" presId="urn:microsoft.com/office/officeart/2005/8/layout/vList5"/>
    <dgm:cxn modelId="{82956182-537F-43AE-AE67-9915CA9F945B}" type="presParOf" srcId="{D3F42F8B-BF31-4378-BA9B-660F2D541E9D}" destId="{2ADF6C64-6EAD-4980-BC42-62666DB8B4EC}" srcOrd="1" destOrd="0" presId="urn:microsoft.com/office/officeart/2005/8/layout/vList5"/>
    <dgm:cxn modelId="{E6CB1AC3-6362-4441-BE59-C53706B4C212}" type="presParOf" srcId="{D3F42F8B-BF31-4378-BA9B-660F2D541E9D}" destId="{F88FF1A9-190E-4765-8AEC-C40EBB083A15}" srcOrd="2" destOrd="0" presId="urn:microsoft.com/office/officeart/2005/8/layout/vList5"/>
    <dgm:cxn modelId="{D0799986-E127-4A16-AF4D-234119268530}" type="presParOf" srcId="{F88FF1A9-190E-4765-8AEC-C40EBB083A15}" destId="{56D67657-B0B4-4F09-8ECB-0DB3F70D5471}" srcOrd="0" destOrd="0" presId="urn:microsoft.com/office/officeart/2005/8/layout/vList5"/>
    <dgm:cxn modelId="{007BA415-9D32-4772-B2A3-237A488FFD10}" type="presParOf" srcId="{D3F42F8B-BF31-4378-BA9B-660F2D541E9D}" destId="{82DF5C0F-C431-4229-A59A-6DB7652273F2}" srcOrd="3" destOrd="0" presId="urn:microsoft.com/office/officeart/2005/8/layout/vList5"/>
    <dgm:cxn modelId="{B2E77624-D5F7-45DD-8F10-140193221636}" type="presParOf" srcId="{D3F42F8B-BF31-4378-BA9B-660F2D541E9D}" destId="{E3AB0279-09F3-4692-8DE5-9C529609ECAF}" srcOrd="4" destOrd="0" presId="urn:microsoft.com/office/officeart/2005/8/layout/vList5"/>
    <dgm:cxn modelId="{D2214BB0-4B4C-4CD1-B1C7-FC3C52EFAF5B}" type="presParOf" srcId="{E3AB0279-09F3-4692-8DE5-9C529609ECAF}" destId="{C20F8883-BAD6-41CE-ADDA-A2BC9CBD5233}" srcOrd="0" destOrd="0" presId="urn:microsoft.com/office/officeart/2005/8/layout/vList5"/>
    <dgm:cxn modelId="{034E9F74-253D-4601-AF03-8A56CE4C6BFE}" type="presParOf" srcId="{D3F42F8B-BF31-4378-BA9B-660F2D541E9D}" destId="{470AE992-6849-4198-A904-FAC748A6ECA9}" srcOrd="5" destOrd="0" presId="urn:microsoft.com/office/officeart/2005/8/layout/vList5"/>
    <dgm:cxn modelId="{94F6D20E-1892-45DE-8FC7-1CC94AD22753}" type="presParOf" srcId="{D3F42F8B-BF31-4378-BA9B-660F2D541E9D}" destId="{DF1455ED-A3A3-4EB4-B92F-139E089FEA3A}" srcOrd="6" destOrd="0" presId="urn:microsoft.com/office/officeart/2005/8/layout/vList5"/>
    <dgm:cxn modelId="{364959E0-D619-4E08-BCAE-9EC19F73D6D9}" type="presParOf" srcId="{DF1455ED-A3A3-4EB4-B92F-139E089FEA3A}" destId="{2042D4E4-A265-4680-9162-F791295353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24E63-50A5-4859-936D-3411C3CCE92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94B060E-AE72-4CF5-9E9B-AB99A26C4982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F77E80C3-47E3-48DC-A7ED-EBCCEF1A85BE}" type="parTrans" cxnId="{7FBEBAD8-B3E6-4667-951A-E2CADE11F64B}">
      <dgm:prSet/>
      <dgm:spPr/>
      <dgm:t>
        <a:bodyPr/>
        <a:lstStyle/>
        <a:p>
          <a:endParaRPr lang="cs-CZ"/>
        </a:p>
      </dgm:t>
    </dgm:pt>
    <dgm:pt modelId="{3898933F-923C-49FC-AFA3-B5255757C422}" type="sibTrans" cxnId="{7FBEBAD8-B3E6-4667-951A-E2CADE11F64B}">
      <dgm:prSet/>
      <dgm:spPr/>
      <dgm:t>
        <a:bodyPr/>
        <a:lstStyle/>
        <a:p>
          <a:endParaRPr lang="cs-CZ"/>
        </a:p>
      </dgm:t>
    </dgm:pt>
    <dgm:pt modelId="{49BD5FE6-5CF4-4061-94CA-9E4484AF2686}">
      <dgm:prSet phldrT="[Text]"/>
      <dgm:spPr/>
      <dgm:t>
        <a:bodyPr/>
        <a:lstStyle/>
        <a:p>
          <a:r>
            <a:rPr lang="en-US" dirty="0"/>
            <a:t>Wants satisfied citizens</a:t>
          </a:r>
        </a:p>
      </dgm:t>
    </dgm:pt>
    <dgm:pt modelId="{F9C00BC0-A767-4CB3-9DA2-00E2CB7CB508}" type="parTrans" cxnId="{016EAF63-F07A-44C2-915F-16F7FD90430D}">
      <dgm:prSet/>
      <dgm:spPr/>
      <dgm:t>
        <a:bodyPr/>
        <a:lstStyle/>
        <a:p>
          <a:endParaRPr lang="cs-CZ"/>
        </a:p>
      </dgm:t>
    </dgm:pt>
    <dgm:pt modelId="{CC121448-D6CA-44AA-B1F3-7F1CF8843371}" type="sibTrans" cxnId="{016EAF63-F07A-44C2-915F-16F7FD90430D}">
      <dgm:prSet/>
      <dgm:spPr/>
      <dgm:t>
        <a:bodyPr/>
        <a:lstStyle/>
        <a:p>
          <a:endParaRPr lang="cs-CZ"/>
        </a:p>
      </dgm:t>
    </dgm:pt>
    <dgm:pt modelId="{295192AB-E044-4414-BAD3-3D1B969E9449}">
      <dgm:prSet phldrT="[Text]"/>
      <dgm:spPr/>
      <dgm:t>
        <a:bodyPr/>
        <a:lstStyle/>
        <a:p>
          <a:r>
            <a:rPr lang="en-US" dirty="0"/>
            <a:t>Wants to be elected again</a:t>
          </a:r>
        </a:p>
      </dgm:t>
    </dgm:pt>
    <dgm:pt modelId="{44824817-8E0D-4379-9F1B-4BBAD62A0D40}" type="parTrans" cxnId="{D1F66BF3-2D6C-4635-A684-DDCAD0BCDA0E}">
      <dgm:prSet/>
      <dgm:spPr/>
      <dgm:t>
        <a:bodyPr/>
        <a:lstStyle/>
        <a:p>
          <a:endParaRPr lang="cs-CZ"/>
        </a:p>
      </dgm:t>
    </dgm:pt>
    <dgm:pt modelId="{6A8A5DB7-EAE4-460D-A10B-1D0CBD51155B}" type="sibTrans" cxnId="{D1F66BF3-2D6C-4635-A684-DDCAD0BCDA0E}">
      <dgm:prSet/>
      <dgm:spPr/>
      <dgm:t>
        <a:bodyPr/>
        <a:lstStyle/>
        <a:p>
          <a:endParaRPr lang="cs-CZ"/>
        </a:p>
      </dgm:t>
    </dgm:pt>
    <dgm:pt modelId="{CB00A766-95CE-4A94-A5CE-5C3312C7D655}">
      <dgm:prSet phldrT="[Text]"/>
      <dgm:spPr/>
      <dgm:t>
        <a:bodyPr/>
        <a:lstStyle/>
        <a:p>
          <a:r>
            <a:rPr lang="en-US" dirty="0"/>
            <a:t>Industry</a:t>
          </a:r>
        </a:p>
      </dgm:t>
    </dgm:pt>
    <dgm:pt modelId="{31B212E5-0CF1-4768-8EFA-8F2BA2819DC4}" type="parTrans" cxnId="{0B23865D-474F-49C3-A7E7-09FA2095E636}">
      <dgm:prSet/>
      <dgm:spPr/>
      <dgm:t>
        <a:bodyPr/>
        <a:lstStyle/>
        <a:p>
          <a:endParaRPr lang="cs-CZ"/>
        </a:p>
      </dgm:t>
    </dgm:pt>
    <dgm:pt modelId="{95C41F36-B2EA-4F0B-B9D3-E0E3166DD2DD}" type="sibTrans" cxnId="{0B23865D-474F-49C3-A7E7-09FA2095E636}">
      <dgm:prSet/>
      <dgm:spPr/>
      <dgm:t>
        <a:bodyPr/>
        <a:lstStyle/>
        <a:p>
          <a:endParaRPr lang="cs-CZ"/>
        </a:p>
      </dgm:t>
    </dgm:pt>
    <dgm:pt modelId="{DF327CA4-8791-4F86-ABED-59BCD2A6A8EB}">
      <dgm:prSet phldrT="[Text]"/>
      <dgm:spPr/>
      <dgm:t>
        <a:bodyPr/>
        <a:lstStyle/>
        <a:p>
          <a:r>
            <a:rPr lang="en-US" dirty="0"/>
            <a:t>Wants to have a business opportunity</a:t>
          </a:r>
        </a:p>
      </dgm:t>
    </dgm:pt>
    <dgm:pt modelId="{EDD10F10-9037-4235-BFC1-879277C56B6C}" type="parTrans" cxnId="{A91819CD-2353-4FF5-A75B-4188903956CD}">
      <dgm:prSet/>
      <dgm:spPr/>
      <dgm:t>
        <a:bodyPr/>
        <a:lstStyle/>
        <a:p>
          <a:endParaRPr lang="cs-CZ"/>
        </a:p>
      </dgm:t>
    </dgm:pt>
    <dgm:pt modelId="{87622050-BECD-4CAD-9638-3A992B1080CB}" type="sibTrans" cxnId="{A91819CD-2353-4FF5-A75B-4188903956CD}">
      <dgm:prSet/>
      <dgm:spPr/>
      <dgm:t>
        <a:bodyPr/>
        <a:lstStyle/>
        <a:p>
          <a:endParaRPr lang="cs-CZ"/>
        </a:p>
      </dgm:t>
    </dgm:pt>
    <dgm:pt modelId="{82AD4312-032F-4882-B24D-F80B50F7349E}">
      <dgm:prSet phldrT="[Text]"/>
      <dgm:spPr/>
      <dgm:t>
        <a:bodyPr/>
        <a:lstStyle/>
        <a:p>
          <a:r>
            <a:rPr lang="en-US" dirty="0"/>
            <a:t>Expects clear rules of involvement</a:t>
          </a:r>
        </a:p>
      </dgm:t>
    </dgm:pt>
    <dgm:pt modelId="{BD14AC57-AE32-47BA-8434-36EBA5A7B1F5}" type="parTrans" cxnId="{47AC3203-7B21-422F-9748-67018D351379}">
      <dgm:prSet/>
      <dgm:spPr/>
      <dgm:t>
        <a:bodyPr/>
        <a:lstStyle/>
        <a:p>
          <a:endParaRPr lang="cs-CZ"/>
        </a:p>
      </dgm:t>
    </dgm:pt>
    <dgm:pt modelId="{9EB320A1-0EF8-433F-8B9A-C7D312B7FD2A}" type="sibTrans" cxnId="{47AC3203-7B21-422F-9748-67018D351379}">
      <dgm:prSet/>
      <dgm:spPr/>
      <dgm:t>
        <a:bodyPr/>
        <a:lstStyle/>
        <a:p>
          <a:endParaRPr lang="cs-CZ"/>
        </a:p>
      </dgm:t>
    </dgm:pt>
    <dgm:pt modelId="{A0983AAC-C283-4368-AF9E-45FF8DB36BE9}">
      <dgm:prSet phldrT="[Text]"/>
      <dgm:spPr/>
      <dgm:t>
        <a:bodyPr/>
        <a:lstStyle/>
        <a:p>
          <a:r>
            <a:rPr lang="en-US" dirty="0"/>
            <a:t>Academia</a:t>
          </a:r>
        </a:p>
      </dgm:t>
    </dgm:pt>
    <dgm:pt modelId="{30487084-11C5-4F47-BB65-A3408184A035}" type="parTrans" cxnId="{4ED142DC-09A4-45E7-98A0-16C38E166B40}">
      <dgm:prSet/>
      <dgm:spPr/>
      <dgm:t>
        <a:bodyPr/>
        <a:lstStyle/>
        <a:p>
          <a:endParaRPr lang="cs-CZ"/>
        </a:p>
      </dgm:t>
    </dgm:pt>
    <dgm:pt modelId="{1EAA888A-85A1-49BA-9A09-66AAEA18597E}" type="sibTrans" cxnId="{4ED142DC-09A4-45E7-98A0-16C38E166B40}">
      <dgm:prSet/>
      <dgm:spPr/>
      <dgm:t>
        <a:bodyPr/>
        <a:lstStyle/>
        <a:p>
          <a:endParaRPr lang="cs-CZ"/>
        </a:p>
      </dgm:t>
    </dgm:pt>
    <dgm:pt modelId="{A23E3D18-5933-4424-B5ED-E29E092F0C4C}">
      <dgm:prSet phldrT="[Text]"/>
      <dgm:spPr/>
      <dgm:t>
        <a:bodyPr/>
        <a:lstStyle/>
        <a:p>
          <a:r>
            <a:rPr lang="en-US" dirty="0"/>
            <a:t>Wants to participate on the development</a:t>
          </a:r>
        </a:p>
      </dgm:t>
    </dgm:pt>
    <dgm:pt modelId="{7931A84C-2591-4FE7-ADE2-DCC27F8BDEFF}" type="parTrans" cxnId="{07791296-8EE9-4FF8-9886-FFBA274827B9}">
      <dgm:prSet/>
      <dgm:spPr/>
      <dgm:t>
        <a:bodyPr/>
        <a:lstStyle/>
        <a:p>
          <a:endParaRPr lang="cs-CZ"/>
        </a:p>
      </dgm:t>
    </dgm:pt>
    <dgm:pt modelId="{CDD1F205-0123-4D2B-9AE4-B24DB5968D1B}" type="sibTrans" cxnId="{07791296-8EE9-4FF8-9886-FFBA274827B9}">
      <dgm:prSet/>
      <dgm:spPr/>
      <dgm:t>
        <a:bodyPr/>
        <a:lstStyle/>
        <a:p>
          <a:endParaRPr lang="cs-CZ"/>
        </a:p>
      </dgm:t>
    </dgm:pt>
    <dgm:pt modelId="{A5A05F1B-2E63-4343-928A-7AACDB4DF930}">
      <dgm:prSet phldrT="[Text]"/>
      <dgm:spPr/>
      <dgm:t>
        <a:bodyPr/>
        <a:lstStyle/>
        <a:p>
          <a:r>
            <a:rPr lang="en-US" dirty="0"/>
            <a:t>Can act as guarantors of the solution</a:t>
          </a:r>
        </a:p>
      </dgm:t>
    </dgm:pt>
    <dgm:pt modelId="{019DFE85-FAF1-44B6-84C5-90B361D1B6F9}" type="parTrans" cxnId="{1F1A93E5-9D24-4932-87C0-AAA7EF4955A8}">
      <dgm:prSet/>
      <dgm:spPr/>
      <dgm:t>
        <a:bodyPr/>
        <a:lstStyle/>
        <a:p>
          <a:endParaRPr lang="cs-CZ"/>
        </a:p>
      </dgm:t>
    </dgm:pt>
    <dgm:pt modelId="{555B2393-45BE-4877-A20B-D92D145135D7}" type="sibTrans" cxnId="{1F1A93E5-9D24-4932-87C0-AAA7EF4955A8}">
      <dgm:prSet/>
      <dgm:spPr/>
      <dgm:t>
        <a:bodyPr/>
        <a:lstStyle/>
        <a:p>
          <a:endParaRPr lang="cs-CZ"/>
        </a:p>
      </dgm:t>
    </dgm:pt>
    <dgm:pt modelId="{27BF14DA-5D97-473A-A7FE-BE58E3AB793D}">
      <dgm:prSet phldrT="[Text]"/>
      <dgm:spPr/>
      <dgm:t>
        <a:bodyPr/>
        <a:lstStyle/>
        <a:p>
          <a:r>
            <a:rPr lang="en-US" dirty="0"/>
            <a:t>Society</a:t>
          </a:r>
        </a:p>
      </dgm:t>
    </dgm:pt>
    <dgm:pt modelId="{5B021458-44DC-4635-8C88-2434051003E5}" type="parTrans" cxnId="{CE3CAAD2-8A7C-46C5-96F4-A270B9B07020}">
      <dgm:prSet/>
      <dgm:spPr/>
      <dgm:t>
        <a:bodyPr/>
        <a:lstStyle/>
        <a:p>
          <a:endParaRPr lang="cs-CZ"/>
        </a:p>
      </dgm:t>
    </dgm:pt>
    <dgm:pt modelId="{50795FA0-8D23-4522-A263-F451A1F40F46}" type="sibTrans" cxnId="{CE3CAAD2-8A7C-46C5-96F4-A270B9B07020}">
      <dgm:prSet/>
      <dgm:spPr/>
      <dgm:t>
        <a:bodyPr/>
        <a:lstStyle/>
        <a:p>
          <a:endParaRPr lang="cs-CZ"/>
        </a:p>
      </dgm:t>
    </dgm:pt>
    <dgm:pt modelId="{C5335E81-41C3-4546-A1E0-9EE0F3692BAD}">
      <dgm:prSet phldrT="[Text]"/>
      <dgm:spPr/>
      <dgm:t>
        <a:bodyPr/>
        <a:lstStyle/>
        <a:p>
          <a:r>
            <a:rPr lang="en-US" dirty="0"/>
            <a:t>Expects improving of well being</a:t>
          </a:r>
        </a:p>
      </dgm:t>
    </dgm:pt>
    <dgm:pt modelId="{50643C8A-7ABE-4677-91AE-0589E6FD380B}" type="parTrans" cxnId="{5BE94DDD-4266-42DC-949E-73E2FBB245F9}">
      <dgm:prSet/>
      <dgm:spPr/>
      <dgm:t>
        <a:bodyPr/>
        <a:lstStyle/>
        <a:p>
          <a:endParaRPr lang="cs-CZ"/>
        </a:p>
      </dgm:t>
    </dgm:pt>
    <dgm:pt modelId="{D5C3DBF3-7D3B-4AA9-8200-3578CEFA471C}" type="sibTrans" cxnId="{5BE94DDD-4266-42DC-949E-73E2FBB245F9}">
      <dgm:prSet/>
      <dgm:spPr/>
      <dgm:t>
        <a:bodyPr/>
        <a:lstStyle/>
        <a:p>
          <a:endParaRPr lang="cs-CZ"/>
        </a:p>
      </dgm:t>
    </dgm:pt>
    <dgm:pt modelId="{4CF9D89A-EBB4-475C-AF64-501A0AF5AAE1}" type="pres">
      <dgm:prSet presAssocID="{DCF24E63-50A5-4859-936D-3411C3CCE92C}" presName="theList" presStyleCnt="0">
        <dgm:presLayoutVars>
          <dgm:dir/>
          <dgm:animLvl val="lvl"/>
          <dgm:resizeHandles val="exact"/>
        </dgm:presLayoutVars>
      </dgm:prSet>
      <dgm:spPr/>
    </dgm:pt>
    <dgm:pt modelId="{A851A748-45CA-405A-B8D5-13980D95A860}" type="pres">
      <dgm:prSet presAssocID="{394B060E-AE72-4CF5-9E9B-AB99A26C4982}" presName="compNode" presStyleCnt="0"/>
      <dgm:spPr/>
    </dgm:pt>
    <dgm:pt modelId="{EE39DB75-C747-463C-9F24-E5345E80A692}" type="pres">
      <dgm:prSet presAssocID="{394B060E-AE72-4CF5-9E9B-AB99A26C4982}" presName="aNode" presStyleLbl="bgShp" presStyleIdx="0" presStyleCnt="4"/>
      <dgm:spPr/>
    </dgm:pt>
    <dgm:pt modelId="{EBE287E3-825B-4990-B984-618605C342C1}" type="pres">
      <dgm:prSet presAssocID="{394B060E-AE72-4CF5-9E9B-AB99A26C4982}" presName="textNode" presStyleLbl="bgShp" presStyleIdx="0" presStyleCnt="4"/>
      <dgm:spPr/>
    </dgm:pt>
    <dgm:pt modelId="{E8C0836A-44B7-4DB8-9169-E2C080EED10E}" type="pres">
      <dgm:prSet presAssocID="{394B060E-AE72-4CF5-9E9B-AB99A26C4982}" presName="compChildNode" presStyleCnt="0"/>
      <dgm:spPr/>
    </dgm:pt>
    <dgm:pt modelId="{F1F2FE08-6AEA-433D-811C-F10704ED241F}" type="pres">
      <dgm:prSet presAssocID="{394B060E-AE72-4CF5-9E9B-AB99A26C4982}" presName="theInnerList" presStyleCnt="0"/>
      <dgm:spPr/>
    </dgm:pt>
    <dgm:pt modelId="{69E2B40C-9F22-4C0C-BCD4-2C845E2AC16A}" type="pres">
      <dgm:prSet presAssocID="{49BD5FE6-5CF4-4061-94CA-9E4484AF2686}" presName="childNode" presStyleLbl="node1" presStyleIdx="0" presStyleCnt="7">
        <dgm:presLayoutVars>
          <dgm:bulletEnabled val="1"/>
        </dgm:presLayoutVars>
      </dgm:prSet>
      <dgm:spPr/>
    </dgm:pt>
    <dgm:pt modelId="{171C2FFB-1845-4358-909A-408257A231B8}" type="pres">
      <dgm:prSet presAssocID="{49BD5FE6-5CF4-4061-94CA-9E4484AF2686}" presName="aSpace2" presStyleCnt="0"/>
      <dgm:spPr/>
    </dgm:pt>
    <dgm:pt modelId="{021FD787-82B4-4471-80EB-B69F9240F28F}" type="pres">
      <dgm:prSet presAssocID="{295192AB-E044-4414-BAD3-3D1B969E9449}" presName="childNode" presStyleLbl="node1" presStyleIdx="1" presStyleCnt="7">
        <dgm:presLayoutVars>
          <dgm:bulletEnabled val="1"/>
        </dgm:presLayoutVars>
      </dgm:prSet>
      <dgm:spPr/>
    </dgm:pt>
    <dgm:pt modelId="{A7B229A9-78F8-4874-B020-2555284ADF3E}" type="pres">
      <dgm:prSet presAssocID="{394B060E-AE72-4CF5-9E9B-AB99A26C4982}" presName="aSpace" presStyleCnt="0"/>
      <dgm:spPr/>
    </dgm:pt>
    <dgm:pt modelId="{E179C961-86A8-4430-A153-CD9884813B9E}" type="pres">
      <dgm:prSet presAssocID="{CB00A766-95CE-4A94-A5CE-5C3312C7D655}" presName="compNode" presStyleCnt="0"/>
      <dgm:spPr/>
    </dgm:pt>
    <dgm:pt modelId="{2636910A-3775-4851-950B-A33F06C50176}" type="pres">
      <dgm:prSet presAssocID="{CB00A766-95CE-4A94-A5CE-5C3312C7D655}" presName="aNode" presStyleLbl="bgShp" presStyleIdx="1" presStyleCnt="4"/>
      <dgm:spPr/>
    </dgm:pt>
    <dgm:pt modelId="{2BE532B9-B021-4BF2-80A0-5760B1102FB7}" type="pres">
      <dgm:prSet presAssocID="{CB00A766-95CE-4A94-A5CE-5C3312C7D655}" presName="textNode" presStyleLbl="bgShp" presStyleIdx="1" presStyleCnt="4"/>
      <dgm:spPr/>
    </dgm:pt>
    <dgm:pt modelId="{AE7AD3D5-9FD1-4B10-AC10-FE3D1CDF1B33}" type="pres">
      <dgm:prSet presAssocID="{CB00A766-95CE-4A94-A5CE-5C3312C7D655}" presName="compChildNode" presStyleCnt="0"/>
      <dgm:spPr/>
    </dgm:pt>
    <dgm:pt modelId="{4503670F-9FF1-40B3-8F27-8BEAEB4CBCDF}" type="pres">
      <dgm:prSet presAssocID="{CB00A766-95CE-4A94-A5CE-5C3312C7D655}" presName="theInnerList" presStyleCnt="0"/>
      <dgm:spPr/>
    </dgm:pt>
    <dgm:pt modelId="{33F05DCB-E026-41A8-A541-FB94F73520B8}" type="pres">
      <dgm:prSet presAssocID="{DF327CA4-8791-4F86-ABED-59BCD2A6A8EB}" presName="childNode" presStyleLbl="node1" presStyleIdx="2" presStyleCnt="7">
        <dgm:presLayoutVars>
          <dgm:bulletEnabled val="1"/>
        </dgm:presLayoutVars>
      </dgm:prSet>
      <dgm:spPr/>
    </dgm:pt>
    <dgm:pt modelId="{507E251C-9991-4E95-8496-449F66FB6AED}" type="pres">
      <dgm:prSet presAssocID="{DF327CA4-8791-4F86-ABED-59BCD2A6A8EB}" presName="aSpace2" presStyleCnt="0"/>
      <dgm:spPr/>
    </dgm:pt>
    <dgm:pt modelId="{1219EAEC-03C1-462A-9077-CB73D6495135}" type="pres">
      <dgm:prSet presAssocID="{82AD4312-032F-4882-B24D-F80B50F7349E}" presName="childNode" presStyleLbl="node1" presStyleIdx="3" presStyleCnt="7">
        <dgm:presLayoutVars>
          <dgm:bulletEnabled val="1"/>
        </dgm:presLayoutVars>
      </dgm:prSet>
      <dgm:spPr/>
    </dgm:pt>
    <dgm:pt modelId="{BCF9AF8D-A3DD-42C3-A0A3-F7335E16C5FA}" type="pres">
      <dgm:prSet presAssocID="{CB00A766-95CE-4A94-A5CE-5C3312C7D655}" presName="aSpace" presStyleCnt="0"/>
      <dgm:spPr/>
    </dgm:pt>
    <dgm:pt modelId="{089372B0-00D8-419F-A663-3595DB761172}" type="pres">
      <dgm:prSet presAssocID="{A0983AAC-C283-4368-AF9E-45FF8DB36BE9}" presName="compNode" presStyleCnt="0"/>
      <dgm:spPr/>
    </dgm:pt>
    <dgm:pt modelId="{A2BD516B-0A69-43C8-A388-C7FB8CBBBA44}" type="pres">
      <dgm:prSet presAssocID="{A0983AAC-C283-4368-AF9E-45FF8DB36BE9}" presName="aNode" presStyleLbl="bgShp" presStyleIdx="2" presStyleCnt="4"/>
      <dgm:spPr/>
    </dgm:pt>
    <dgm:pt modelId="{81586245-F468-4A78-8E8B-6833E27AFA1C}" type="pres">
      <dgm:prSet presAssocID="{A0983AAC-C283-4368-AF9E-45FF8DB36BE9}" presName="textNode" presStyleLbl="bgShp" presStyleIdx="2" presStyleCnt="4"/>
      <dgm:spPr/>
    </dgm:pt>
    <dgm:pt modelId="{B58DEDD9-525F-490D-8864-E3798B114325}" type="pres">
      <dgm:prSet presAssocID="{A0983AAC-C283-4368-AF9E-45FF8DB36BE9}" presName="compChildNode" presStyleCnt="0"/>
      <dgm:spPr/>
    </dgm:pt>
    <dgm:pt modelId="{9C118DB8-D886-4C9A-A6F0-891687C9330B}" type="pres">
      <dgm:prSet presAssocID="{A0983AAC-C283-4368-AF9E-45FF8DB36BE9}" presName="theInnerList" presStyleCnt="0"/>
      <dgm:spPr/>
    </dgm:pt>
    <dgm:pt modelId="{92117D1C-ECE2-4DBC-B217-08EB158BC0F6}" type="pres">
      <dgm:prSet presAssocID="{A23E3D18-5933-4424-B5ED-E29E092F0C4C}" presName="childNode" presStyleLbl="node1" presStyleIdx="4" presStyleCnt="7">
        <dgm:presLayoutVars>
          <dgm:bulletEnabled val="1"/>
        </dgm:presLayoutVars>
      </dgm:prSet>
      <dgm:spPr/>
    </dgm:pt>
    <dgm:pt modelId="{26CD5646-7DA2-486B-9EF0-962F683ED63F}" type="pres">
      <dgm:prSet presAssocID="{A23E3D18-5933-4424-B5ED-E29E092F0C4C}" presName="aSpace2" presStyleCnt="0"/>
      <dgm:spPr/>
    </dgm:pt>
    <dgm:pt modelId="{2DF8A33F-7CA4-44E0-AA2C-AD74C5F9C223}" type="pres">
      <dgm:prSet presAssocID="{A5A05F1B-2E63-4343-928A-7AACDB4DF930}" presName="childNode" presStyleLbl="node1" presStyleIdx="5" presStyleCnt="7">
        <dgm:presLayoutVars>
          <dgm:bulletEnabled val="1"/>
        </dgm:presLayoutVars>
      </dgm:prSet>
      <dgm:spPr/>
    </dgm:pt>
    <dgm:pt modelId="{660A0D9F-3F5E-41CE-AFFA-164F9069334F}" type="pres">
      <dgm:prSet presAssocID="{A0983AAC-C283-4368-AF9E-45FF8DB36BE9}" presName="aSpace" presStyleCnt="0"/>
      <dgm:spPr/>
    </dgm:pt>
    <dgm:pt modelId="{D9CE6650-ECA2-4623-88C7-8BD09A234560}" type="pres">
      <dgm:prSet presAssocID="{27BF14DA-5D97-473A-A7FE-BE58E3AB793D}" presName="compNode" presStyleCnt="0"/>
      <dgm:spPr/>
    </dgm:pt>
    <dgm:pt modelId="{66CF8E15-2477-4925-BAEF-6DBBA9527E3F}" type="pres">
      <dgm:prSet presAssocID="{27BF14DA-5D97-473A-A7FE-BE58E3AB793D}" presName="aNode" presStyleLbl="bgShp" presStyleIdx="3" presStyleCnt="4"/>
      <dgm:spPr/>
    </dgm:pt>
    <dgm:pt modelId="{09463EAF-571B-4FCE-A0C6-FCC2D57262BE}" type="pres">
      <dgm:prSet presAssocID="{27BF14DA-5D97-473A-A7FE-BE58E3AB793D}" presName="textNode" presStyleLbl="bgShp" presStyleIdx="3" presStyleCnt="4"/>
      <dgm:spPr/>
    </dgm:pt>
    <dgm:pt modelId="{E90F0F61-CF48-4DDF-9235-EBEDE05DBB4F}" type="pres">
      <dgm:prSet presAssocID="{27BF14DA-5D97-473A-A7FE-BE58E3AB793D}" presName="compChildNode" presStyleCnt="0"/>
      <dgm:spPr/>
    </dgm:pt>
    <dgm:pt modelId="{6894E052-A9EE-44A2-AFF7-C0E6A05486FD}" type="pres">
      <dgm:prSet presAssocID="{27BF14DA-5D97-473A-A7FE-BE58E3AB793D}" presName="theInnerList" presStyleCnt="0"/>
      <dgm:spPr/>
    </dgm:pt>
    <dgm:pt modelId="{D035D72D-42A5-4E61-A7D8-302827230C7B}" type="pres">
      <dgm:prSet presAssocID="{C5335E81-41C3-4546-A1E0-9EE0F3692BAD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7AC3203-7B21-422F-9748-67018D351379}" srcId="{CB00A766-95CE-4A94-A5CE-5C3312C7D655}" destId="{82AD4312-032F-4882-B24D-F80B50F7349E}" srcOrd="1" destOrd="0" parTransId="{BD14AC57-AE32-47BA-8434-36EBA5A7B1F5}" sibTransId="{9EB320A1-0EF8-433F-8B9A-C7D312B7FD2A}"/>
    <dgm:cxn modelId="{8EEF741C-5B08-431C-B60D-021E2B21C638}" type="presOf" srcId="{27BF14DA-5D97-473A-A7FE-BE58E3AB793D}" destId="{66CF8E15-2477-4925-BAEF-6DBBA9527E3F}" srcOrd="0" destOrd="0" presId="urn:microsoft.com/office/officeart/2005/8/layout/lProcess2"/>
    <dgm:cxn modelId="{17D29B29-CAB4-4DF1-939F-F34757BF5180}" type="presOf" srcId="{A5A05F1B-2E63-4343-928A-7AACDB4DF930}" destId="{2DF8A33F-7CA4-44E0-AA2C-AD74C5F9C223}" srcOrd="0" destOrd="0" presId="urn:microsoft.com/office/officeart/2005/8/layout/lProcess2"/>
    <dgm:cxn modelId="{4B49EE3E-83BC-4DDB-8250-B1B6866F993F}" type="presOf" srcId="{A0983AAC-C283-4368-AF9E-45FF8DB36BE9}" destId="{81586245-F468-4A78-8E8B-6833E27AFA1C}" srcOrd="1" destOrd="0" presId="urn:microsoft.com/office/officeart/2005/8/layout/lProcess2"/>
    <dgm:cxn modelId="{7D28C55B-08F8-4490-AA22-A1041353E830}" type="presOf" srcId="{A23E3D18-5933-4424-B5ED-E29E092F0C4C}" destId="{92117D1C-ECE2-4DBC-B217-08EB158BC0F6}" srcOrd="0" destOrd="0" presId="urn:microsoft.com/office/officeart/2005/8/layout/lProcess2"/>
    <dgm:cxn modelId="{0B23865D-474F-49C3-A7E7-09FA2095E636}" srcId="{DCF24E63-50A5-4859-936D-3411C3CCE92C}" destId="{CB00A766-95CE-4A94-A5CE-5C3312C7D655}" srcOrd="1" destOrd="0" parTransId="{31B212E5-0CF1-4768-8EFA-8F2BA2819DC4}" sibTransId="{95C41F36-B2EA-4F0B-B9D3-E0E3166DD2DD}"/>
    <dgm:cxn modelId="{016EAF63-F07A-44C2-915F-16F7FD90430D}" srcId="{394B060E-AE72-4CF5-9E9B-AB99A26C4982}" destId="{49BD5FE6-5CF4-4061-94CA-9E4484AF2686}" srcOrd="0" destOrd="0" parTransId="{F9C00BC0-A767-4CB3-9DA2-00E2CB7CB508}" sibTransId="{CC121448-D6CA-44AA-B1F3-7F1CF8843371}"/>
    <dgm:cxn modelId="{6F68EE65-D037-4D51-AAC3-3025B1D6784E}" type="presOf" srcId="{A0983AAC-C283-4368-AF9E-45FF8DB36BE9}" destId="{A2BD516B-0A69-43C8-A388-C7FB8CBBBA44}" srcOrd="0" destOrd="0" presId="urn:microsoft.com/office/officeart/2005/8/layout/lProcess2"/>
    <dgm:cxn modelId="{3793D36F-9FB2-4EF7-B62E-782EFA024EA0}" type="presOf" srcId="{394B060E-AE72-4CF5-9E9B-AB99A26C4982}" destId="{EBE287E3-825B-4990-B984-618605C342C1}" srcOrd="1" destOrd="0" presId="urn:microsoft.com/office/officeart/2005/8/layout/lProcess2"/>
    <dgm:cxn modelId="{A1E04375-42A5-434A-8386-55616C0989F5}" type="presOf" srcId="{394B060E-AE72-4CF5-9E9B-AB99A26C4982}" destId="{EE39DB75-C747-463C-9F24-E5345E80A692}" srcOrd="0" destOrd="0" presId="urn:microsoft.com/office/officeart/2005/8/layout/lProcess2"/>
    <dgm:cxn modelId="{7DDCF782-F730-488C-9F0B-FA3BE0C88973}" type="presOf" srcId="{C5335E81-41C3-4546-A1E0-9EE0F3692BAD}" destId="{D035D72D-42A5-4E61-A7D8-302827230C7B}" srcOrd="0" destOrd="0" presId="urn:microsoft.com/office/officeart/2005/8/layout/lProcess2"/>
    <dgm:cxn modelId="{24D7F48C-C2B2-4792-BCF8-40168D4DA9BB}" type="presOf" srcId="{DF327CA4-8791-4F86-ABED-59BCD2A6A8EB}" destId="{33F05DCB-E026-41A8-A541-FB94F73520B8}" srcOrd="0" destOrd="0" presId="urn:microsoft.com/office/officeart/2005/8/layout/lProcess2"/>
    <dgm:cxn modelId="{07791296-8EE9-4FF8-9886-FFBA274827B9}" srcId="{A0983AAC-C283-4368-AF9E-45FF8DB36BE9}" destId="{A23E3D18-5933-4424-B5ED-E29E092F0C4C}" srcOrd="0" destOrd="0" parTransId="{7931A84C-2591-4FE7-ADE2-DCC27F8BDEFF}" sibTransId="{CDD1F205-0123-4D2B-9AE4-B24DB5968D1B}"/>
    <dgm:cxn modelId="{976BE89C-F2A2-489A-8EE6-1049223F2871}" type="presOf" srcId="{DCF24E63-50A5-4859-936D-3411C3CCE92C}" destId="{4CF9D89A-EBB4-475C-AF64-501A0AF5AAE1}" srcOrd="0" destOrd="0" presId="urn:microsoft.com/office/officeart/2005/8/layout/lProcess2"/>
    <dgm:cxn modelId="{65DF87A1-790D-4928-8008-079F5988D099}" type="presOf" srcId="{82AD4312-032F-4882-B24D-F80B50F7349E}" destId="{1219EAEC-03C1-462A-9077-CB73D6495135}" srcOrd="0" destOrd="0" presId="urn:microsoft.com/office/officeart/2005/8/layout/lProcess2"/>
    <dgm:cxn modelId="{C1B344C0-9217-459E-BCC3-5F2706D41AD4}" type="presOf" srcId="{295192AB-E044-4414-BAD3-3D1B969E9449}" destId="{021FD787-82B4-4471-80EB-B69F9240F28F}" srcOrd="0" destOrd="0" presId="urn:microsoft.com/office/officeart/2005/8/layout/lProcess2"/>
    <dgm:cxn modelId="{D3A92EC1-1CEB-40CA-B59F-F0E73F81F123}" type="presOf" srcId="{27BF14DA-5D97-473A-A7FE-BE58E3AB793D}" destId="{09463EAF-571B-4FCE-A0C6-FCC2D57262BE}" srcOrd="1" destOrd="0" presId="urn:microsoft.com/office/officeart/2005/8/layout/lProcess2"/>
    <dgm:cxn modelId="{7DBF21CA-06C2-4D2E-989B-68F0B5F69AD4}" type="presOf" srcId="{49BD5FE6-5CF4-4061-94CA-9E4484AF2686}" destId="{69E2B40C-9F22-4C0C-BCD4-2C845E2AC16A}" srcOrd="0" destOrd="0" presId="urn:microsoft.com/office/officeart/2005/8/layout/lProcess2"/>
    <dgm:cxn modelId="{D4283FCC-144C-4788-B4C5-B0C24580B672}" type="presOf" srcId="{CB00A766-95CE-4A94-A5CE-5C3312C7D655}" destId="{2636910A-3775-4851-950B-A33F06C50176}" srcOrd="0" destOrd="0" presId="urn:microsoft.com/office/officeart/2005/8/layout/lProcess2"/>
    <dgm:cxn modelId="{A91819CD-2353-4FF5-A75B-4188903956CD}" srcId="{CB00A766-95CE-4A94-A5CE-5C3312C7D655}" destId="{DF327CA4-8791-4F86-ABED-59BCD2A6A8EB}" srcOrd="0" destOrd="0" parTransId="{EDD10F10-9037-4235-BFC1-879277C56B6C}" sibTransId="{87622050-BECD-4CAD-9638-3A992B1080CB}"/>
    <dgm:cxn modelId="{CE3CAAD2-8A7C-46C5-96F4-A270B9B07020}" srcId="{DCF24E63-50A5-4859-936D-3411C3CCE92C}" destId="{27BF14DA-5D97-473A-A7FE-BE58E3AB793D}" srcOrd="3" destOrd="0" parTransId="{5B021458-44DC-4635-8C88-2434051003E5}" sibTransId="{50795FA0-8D23-4522-A263-F451A1F40F46}"/>
    <dgm:cxn modelId="{7FBEBAD8-B3E6-4667-951A-E2CADE11F64B}" srcId="{DCF24E63-50A5-4859-936D-3411C3CCE92C}" destId="{394B060E-AE72-4CF5-9E9B-AB99A26C4982}" srcOrd="0" destOrd="0" parTransId="{F77E80C3-47E3-48DC-A7ED-EBCCEF1A85BE}" sibTransId="{3898933F-923C-49FC-AFA3-B5255757C422}"/>
    <dgm:cxn modelId="{9C6B5BDB-140E-4DCD-83D9-E963EF263C05}" type="presOf" srcId="{CB00A766-95CE-4A94-A5CE-5C3312C7D655}" destId="{2BE532B9-B021-4BF2-80A0-5760B1102FB7}" srcOrd="1" destOrd="0" presId="urn:microsoft.com/office/officeart/2005/8/layout/lProcess2"/>
    <dgm:cxn modelId="{4ED142DC-09A4-45E7-98A0-16C38E166B40}" srcId="{DCF24E63-50A5-4859-936D-3411C3CCE92C}" destId="{A0983AAC-C283-4368-AF9E-45FF8DB36BE9}" srcOrd="2" destOrd="0" parTransId="{30487084-11C5-4F47-BB65-A3408184A035}" sibTransId="{1EAA888A-85A1-49BA-9A09-66AAEA18597E}"/>
    <dgm:cxn modelId="{5BE94DDD-4266-42DC-949E-73E2FBB245F9}" srcId="{27BF14DA-5D97-473A-A7FE-BE58E3AB793D}" destId="{C5335E81-41C3-4546-A1E0-9EE0F3692BAD}" srcOrd="0" destOrd="0" parTransId="{50643C8A-7ABE-4677-91AE-0589E6FD380B}" sibTransId="{D5C3DBF3-7D3B-4AA9-8200-3578CEFA471C}"/>
    <dgm:cxn modelId="{1F1A93E5-9D24-4932-87C0-AAA7EF4955A8}" srcId="{A0983AAC-C283-4368-AF9E-45FF8DB36BE9}" destId="{A5A05F1B-2E63-4343-928A-7AACDB4DF930}" srcOrd="1" destOrd="0" parTransId="{019DFE85-FAF1-44B6-84C5-90B361D1B6F9}" sibTransId="{555B2393-45BE-4877-A20B-D92D145135D7}"/>
    <dgm:cxn modelId="{D1F66BF3-2D6C-4635-A684-DDCAD0BCDA0E}" srcId="{394B060E-AE72-4CF5-9E9B-AB99A26C4982}" destId="{295192AB-E044-4414-BAD3-3D1B969E9449}" srcOrd="1" destOrd="0" parTransId="{44824817-8E0D-4379-9F1B-4BBAD62A0D40}" sibTransId="{6A8A5DB7-EAE4-460D-A10B-1D0CBD51155B}"/>
    <dgm:cxn modelId="{EF374297-018A-4F39-8085-C28664F0F8F6}" type="presParOf" srcId="{4CF9D89A-EBB4-475C-AF64-501A0AF5AAE1}" destId="{A851A748-45CA-405A-B8D5-13980D95A860}" srcOrd="0" destOrd="0" presId="urn:microsoft.com/office/officeart/2005/8/layout/lProcess2"/>
    <dgm:cxn modelId="{DBEB49B0-4839-4EF7-9F96-392C97441DE1}" type="presParOf" srcId="{A851A748-45CA-405A-B8D5-13980D95A860}" destId="{EE39DB75-C747-463C-9F24-E5345E80A692}" srcOrd="0" destOrd="0" presId="urn:microsoft.com/office/officeart/2005/8/layout/lProcess2"/>
    <dgm:cxn modelId="{62ABC358-4750-4D32-899F-2A1E9D3B09A0}" type="presParOf" srcId="{A851A748-45CA-405A-B8D5-13980D95A860}" destId="{EBE287E3-825B-4990-B984-618605C342C1}" srcOrd="1" destOrd="0" presId="urn:microsoft.com/office/officeart/2005/8/layout/lProcess2"/>
    <dgm:cxn modelId="{A420422B-9269-4EAF-B18A-FF0E13E0D6C5}" type="presParOf" srcId="{A851A748-45CA-405A-B8D5-13980D95A860}" destId="{E8C0836A-44B7-4DB8-9169-E2C080EED10E}" srcOrd="2" destOrd="0" presId="urn:microsoft.com/office/officeart/2005/8/layout/lProcess2"/>
    <dgm:cxn modelId="{2779DE35-7D84-439E-A9D4-E0BCC776FE61}" type="presParOf" srcId="{E8C0836A-44B7-4DB8-9169-E2C080EED10E}" destId="{F1F2FE08-6AEA-433D-811C-F10704ED241F}" srcOrd="0" destOrd="0" presId="urn:microsoft.com/office/officeart/2005/8/layout/lProcess2"/>
    <dgm:cxn modelId="{836EDCD0-D450-41B4-8ED3-7721EB215EE8}" type="presParOf" srcId="{F1F2FE08-6AEA-433D-811C-F10704ED241F}" destId="{69E2B40C-9F22-4C0C-BCD4-2C845E2AC16A}" srcOrd="0" destOrd="0" presId="urn:microsoft.com/office/officeart/2005/8/layout/lProcess2"/>
    <dgm:cxn modelId="{9D6D061E-B660-4A12-94B3-1F278BB33B33}" type="presParOf" srcId="{F1F2FE08-6AEA-433D-811C-F10704ED241F}" destId="{171C2FFB-1845-4358-909A-408257A231B8}" srcOrd="1" destOrd="0" presId="urn:microsoft.com/office/officeart/2005/8/layout/lProcess2"/>
    <dgm:cxn modelId="{F666E209-00B7-4662-B860-0CB45E0DF80C}" type="presParOf" srcId="{F1F2FE08-6AEA-433D-811C-F10704ED241F}" destId="{021FD787-82B4-4471-80EB-B69F9240F28F}" srcOrd="2" destOrd="0" presId="urn:microsoft.com/office/officeart/2005/8/layout/lProcess2"/>
    <dgm:cxn modelId="{831FCB3F-BB57-4541-8CB9-C537A7B055C3}" type="presParOf" srcId="{4CF9D89A-EBB4-475C-AF64-501A0AF5AAE1}" destId="{A7B229A9-78F8-4874-B020-2555284ADF3E}" srcOrd="1" destOrd="0" presId="urn:microsoft.com/office/officeart/2005/8/layout/lProcess2"/>
    <dgm:cxn modelId="{5221CD02-E0CD-49F4-A498-B400259E7B73}" type="presParOf" srcId="{4CF9D89A-EBB4-475C-AF64-501A0AF5AAE1}" destId="{E179C961-86A8-4430-A153-CD9884813B9E}" srcOrd="2" destOrd="0" presId="urn:microsoft.com/office/officeart/2005/8/layout/lProcess2"/>
    <dgm:cxn modelId="{07E1958B-39F0-49E4-9EDB-5AAB16EBAA4E}" type="presParOf" srcId="{E179C961-86A8-4430-A153-CD9884813B9E}" destId="{2636910A-3775-4851-950B-A33F06C50176}" srcOrd="0" destOrd="0" presId="urn:microsoft.com/office/officeart/2005/8/layout/lProcess2"/>
    <dgm:cxn modelId="{9BEE7640-5025-4D99-95B7-1A2A0C4A331A}" type="presParOf" srcId="{E179C961-86A8-4430-A153-CD9884813B9E}" destId="{2BE532B9-B021-4BF2-80A0-5760B1102FB7}" srcOrd="1" destOrd="0" presId="urn:microsoft.com/office/officeart/2005/8/layout/lProcess2"/>
    <dgm:cxn modelId="{195BFEFF-A214-4069-B3D6-23E34D0306E0}" type="presParOf" srcId="{E179C961-86A8-4430-A153-CD9884813B9E}" destId="{AE7AD3D5-9FD1-4B10-AC10-FE3D1CDF1B33}" srcOrd="2" destOrd="0" presId="urn:microsoft.com/office/officeart/2005/8/layout/lProcess2"/>
    <dgm:cxn modelId="{D7DF6EF4-DC15-4C33-8716-937AAF4E69CA}" type="presParOf" srcId="{AE7AD3D5-9FD1-4B10-AC10-FE3D1CDF1B33}" destId="{4503670F-9FF1-40B3-8F27-8BEAEB4CBCDF}" srcOrd="0" destOrd="0" presId="urn:microsoft.com/office/officeart/2005/8/layout/lProcess2"/>
    <dgm:cxn modelId="{5A91BBFF-E86D-4A9F-9B53-C4B516ED3144}" type="presParOf" srcId="{4503670F-9FF1-40B3-8F27-8BEAEB4CBCDF}" destId="{33F05DCB-E026-41A8-A541-FB94F73520B8}" srcOrd="0" destOrd="0" presId="urn:microsoft.com/office/officeart/2005/8/layout/lProcess2"/>
    <dgm:cxn modelId="{AF6D7568-CE78-4E6A-BC8F-4D605EDAD6DC}" type="presParOf" srcId="{4503670F-9FF1-40B3-8F27-8BEAEB4CBCDF}" destId="{507E251C-9991-4E95-8496-449F66FB6AED}" srcOrd="1" destOrd="0" presId="urn:microsoft.com/office/officeart/2005/8/layout/lProcess2"/>
    <dgm:cxn modelId="{D9028D80-D35A-42B3-817D-F68F45DEE00F}" type="presParOf" srcId="{4503670F-9FF1-40B3-8F27-8BEAEB4CBCDF}" destId="{1219EAEC-03C1-462A-9077-CB73D6495135}" srcOrd="2" destOrd="0" presId="urn:microsoft.com/office/officeart/2005/8/layout/lProcess2"/>
    <dgm:cxn modelId="{1BCC25FA-EA2B-48BF-A8E2-F827A8571919}" type="presParOf" srcId="{4CF9D89A-EBB4-475C-AF64-501A0AF5AAE1}" destId="{BCF9AF8D-A3DD-42C3-A0A3-F7335E16C5FA}" srcOrd="3" destOrd="0" presId="urn:microsoft.com/office/officeart/2005/8/layout/lProcess2"/>
    <dgm:cxn modelId="{29D9FF39-B248-44FD-B803-A4BBBE333363}" type="presParOf" srcId="{4CF9D89A-EBB4-475C-AF64-501A0AF5AAE1}" destId="{089372B0-00D8-419F-A663-3595DB761172}" srcOrd="4" destOrd="0" presId="urn:microsoft.com/office/officeart/2005/8/layout/lProcess2"/>
    <dgm:cxn modelId="{0671B433-F573-470F-96E9-45266F3F1ACF}" type="presParOf" srcId="{089372B0-00D8-419F-A663-3595DB761172}" destId="{A2BD516B-0A69-43C8-A388-C7FB8CBBBA44}" srcOrd="0" destOrd="0" presId="urn:microsoft.com/office/officeart/2005/8/layout/lProcess2"/>
    <dgm:cxn modelId="{528BA4BA-F788-4749-9946-AB55822066F9}" type="presParOf" srcId="{089372B0-00D8-419F-A663-3595DB761172}" destId="{81586245-F468-4A78-8E8B-6833E27AFA1C}" srcOrd="1" destOrd="0" presId="urn:microsoft.com/office/officeart/2005/8/layout/lProcess2"/>
    <dgm:cxn modelId="{CF8AADD9-4167-4177-A57F-CB1DD9B72303}" type="presParOf" srcId="{089372B0-00D8-419F-A663-3595DB761172}" destId="{B58DEDD9-525F-490D-8864-E3798B114325}" srcOrd="2" destOrd="0" presId="urn:microsoft.com/office/officeart/2005/8/layout/lProcess2"/>
    <dgm:cxn modelId="{ECBAE735-53F6-4C97-99D8-27EAF42CFAEB}" type="presParOf" srcId="{B58DEDD9-525F-490D-8864-E3798B114325}" destId="{9C118DB8-D886-4C9A-A6F0-891687C9330B}" srcOrd="0" destOrd="0" presId="urn:microsoft.com/office/officeart/2005/8/layout/lProcess2"/>
    <dgm:cxn modelId="{F22FC910-6291-4D36-80FF-72498395EE9A}" type="presParOf" srcId="{9C118DB8-D886-4C9A-A6F0-891687C9330B}" destId="{92117D1C-ECE2-4DBC-B217-08EB158BC0F6}" srcOrd="0" destOrd="0" presId="urn:microsoft.com/office/officeart/2005/8/layout/lProcess2"/>
    <dgm:cxn modelId="{D0F59D7C-7F5D-4B49-9FB3-E12922D83ED1}" type="presParOf" srcId="{9C118DB8-D886-4C9A-A6F0-891687C9330B}" destId="{26CD5646-7DA2-486B-9EF0-962F683ED63F}" srcOrd="1" destOrd="0" presId="urn:microsoft.com/office/officeart/2005/8/layout/lProcess2"/>
    <dgm:cxn modelId="{172C027B-2638-4421-8C00-2FF8D5BB253C}" type="presParOf" srcId="{9C118DB8-D886-4C9A-A6F0-891687C9330B}" destId="{2DF8A33F-7CA4-44E0-AA2C-AD74C5F9C223}" srcOrd="2" destOrd="0" presId="urn:microsoft.com/office/officeart/2005/8/layout/lProcess2"/>
    <dgm:cxn modelId="{D6CD9E0B-7AB2-4434-AB6C-1FAF8365ADD3}" type="presParOf" srcId="{4CF9D89A-EBB4-475C-AF64-501A0AF5AAE1}" destId="{660A0D9F-3F5E-41CE-AFFA-164F9069334F}" srcOrd="5" destOrd="0" presId="urn:microsoft.com/office/officeart/2005/8/layout/lProcess2"/>
    <dgm:cxn modelId="{5707CBBC-4783-4EF8-B5FD-1A73F617FF36}" type="presParOf" srcId="{4CF9D89A-EBB4-475C-AF64-501A0AF5AAE1}" destId="{D9CE6650-ECA2-4623-88C7-8BD09A234560}" srcOrd="6" destOrd="0" presId="urn:microsoft.com/office/officeart/2005/8/layout/lProcess2"/>
    <dgm:cxn modelId="{EAFFA3C1-7EFC-4895-AD8D-BF98B22B9A9B}" type="presParOf" srcId="{D9CE6650-ECA2-4623-88C7-8BD09A234560}" destId="{66CF8E15-2477-4925-BAEF-6DBBA9527E3F}" srcOrd="0" destOrd="0" presId="urn:microsoft.com/office/officeart/2005/8/layout/lProcess2"/>
    <dgm:cxn modelId="{08C0886B-76C4-45F4-8423-40EEE970A99A}" type="presParOf" srcId="{D9CE6650-ECA2-4623-88C7-8BD09A234560}" destId="{09463EAF-571B-4FCE-A0C6-FCC2D57262BE}" srcOrd="1" destOrd="0" presId="urn:microsoft.com/office/officeart/2005/8/layout/lProcess2"/>
    <dgm:cxn modelId="{06A6ADBC-8487-463C-9069-F4E8BE14213F}" type="presParOf" srcId="{D9CE6650-ECA2-4623-88C7-8BD09A234560}" destId="{E90F0F61-CF48-4DDF-9235-EBEDE05DBB4F}" srcOrd="2" destOrd="0" presId="urn:microsoft.com/office/officeart/2005/8/layout/lProcess2"/>
    <dgm:cxn modelId="{D0087D5E-9FB4-42AD-94BA-CD601EC708CF}" type="presParOf" srcId="{E90F0F61-CF48-4DDF-9235-EBEDE05DBB4F}" destId="{6894E052-A9EE-44A2-AFF7-C0E6A05486FD}" srcOrd="0" destOrd="0" presId="urn:microsoft.com/office/officeart/2005/8/layout/lProcess2"/>
    <dgm:cxn modelId="{D6C456F6-6F35-439C-A886-8955598C5291}" type="presParOf" srcId="{6894E052-A9EE-44A2-AFF7-C0E6A05486FD}" destId="{D035D72D-42A5-4E61-A7D8-302827230C7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AF579-0A16-4894-97E5-FEC5A4198A7C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413D391D-79B6-425F-AF07-359AA5A6E3D3}">
      <dgm:prSet phldrT="[Text]"/>
      <dgm:spPr/>
      <dgm:t>
        <a:bodyPr/>
        <a:lstStyle/>
        <a:p>
          <a:r>
            <a:rPr lang="en-US" dirty="0"/>
            <a:t>Smart Features</a:t>
          </a:r>
        </a:p>
      </dgm:t>
    </dgm:pt>
    <dgm:pt modelId="{D6116AD6-4882-419F-850D-46156FC19541}" type="parTrans" cxnId="{3B55FEEE-E242-4F2F-8D54-823DFB97B418}">
      <dgm:prSet/>
      <dgm:spPr/>
      <dgm:t>
        <a:bodyPr/>
        <a:lstStyle/>
        <a:p>
          <a:endParaRPr lang="cs-CZ"/>
        </a:p>
      </dgm:t>
    </dgm:pt>
    <dgm:pt modelId="{C8862AF9-365C-4378-9354-15C5894F72A5}" type="sibTrans" cxnId="{3B55FEEE-E242-4F2F-8D54-823DFB97B418}">
      <dgm:prSet/>
      <dgm:spPr/>
      <dgm:t>
        <a:bodyPr/>
        <a:lstStyle/>
        <a:p>
          <a:endParaRPr lang="cs-CZ"/>
        </a:p>
      </dgm:t>
    </dgm:pt>
    <dgm:pt modelId="{1E418692-754E-4C40-B554-951DF15EAACA}">
      <dgm:prSet phldrT="[Text]"/>
      <dgm:spPr/>
      <dgm:t>
        <a:bodyPr/>
        <a:lstStyle/>
        <a:p>
          <a:r>
            <a:rPr lang="en-US" dirty="0"/>
            <a:t>Smart Services</a:t>
          </a:r>
        </a:p>
      </dgm:t>
    </dgm:pt>
    <dgm:pt modelId="{DBD1D647-F077-4BE3-B5DE-606B26FF70BC}" type="parTrans" cxnId="{880CC071-3DD5-4ABC-9B82-783725898506}">
      <dgm:prSet/>
      <dgm:spPr/>
      <dgm:t>
        <a:bodyPr/>
        <a:lstStyle/>
        <a:p>
          <a:endParaRPr lang="cs-CZ"/>
        </a:p>
      </dgm:t>
    </dgm:pt>
    <dgm:pt modelId="{CFD3E12E-B5F0-41B2-B6C4-70EA808FC2C1}" type="sibTrans" cxnId="{880CC071-3DD5-4ABC-9B82-783725898506}">
      <dgm:prSet/>
      <dgm:spPr/>
      <dgm:t>
        <a:bodyPr/>
        <a:lstStyle/>
        <a:p>
          <a:endParaRPr lang="cs-CZ"/>
        </a:p>
      </dgm:t>
    </dgm:pt>
    <dgm:pt modelId="{C6E327D5-2D4A-45DC-9044-FE04C58D4160}">
      <dgm:prSet phldrT="[Text]"/>
      <dgm:spPr/>
      <dgm:t>
        <a:bodyPr/>
        <a:lstStyle/>
        <a:p>
          <a:r>
            <a:rPr lang="en-US" dirty="0"/>
            <a:t>Supporting Services</a:t>
          </a:r>
        </a:p>
      </dgm:t>
    </dgm:pt>
    <dgm:pt modelId="{71B2D700-62F7-482E-952A-174D1F3457BE}" type="parTrans" cxnId="{51CF921C-1C28-48D0-BEF6-D9F49DB498F8}">
      <dgm:prSet/>
      <dgm:spPr/>
      <dgm:t>
        <a:bodyPr/>
        <a:lstStyle/>
        <a:p>
          <a:endParaRPr lang="cs-CZ"/>
        </a:p>
      </dgm:t>
    </dgm:pt>
    <dgm:pt modelId="{D22CCD6B-F677-4B22-BAB0-F6D7BD181F21}" type="sibTrans" cxnId="{51CF921C-1C28-48D0-BEF6-D9F49DB498F8}">
      <dgm:prSet/>
      <dgm:spPr/>
      <dgm:t>
        <a:bodyPr/>
        <a:lstStyle/>
        <a:p>
          <a:endParaRPr lang="cs-CZ"/>
        </a:p>
      </dgm:t>
    </dgm:pt>
    <dgm:pt modelId="{4E6E0CB8-67AC-461F-BB76-CC9E74BA0924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B6568A66-6C2A-42A7-8CA5-E34221DEC475}" type="parTrans" cxnId="{0850691D-DE13-4578-AE03-3E936A43D065}">
      <dgm:prSet/>
      <dgm:spPr/>
      <dgm:t>
        <a:bodyPr/>
        <a:lstStyle/>
        <a:p>
          <a:endParaRPr lang="cs-CZ"/>
        </a:p>
      </dgm:t>
    </dgm:pt>
    <dgm:pt modelId="{20133DB0-D37B-470A-954D-5F082D53EFD4}" type="sibTrans" cxnId="{0850691D-DE13-4578-AE03-3E936A43D065}">
      <dgm:prSet/>
      <dgm:spPr/>
      <dgm:t>
        <a:bodyPr/>
        <a:lstStyle/>
        <a:p>
          <a:endParaRPr lang="cs-CZ"/>
        </a:p>
      </dgm:t>
    </dgm:pt>
    <dgm:pt modelId="{AC7AD690-0B9A-48F9-9DC1-902D067F3095}" type="pres">
      <dgm:prSet presAssocID="{0EDAF579-0A16-4894-97E5-FEC5A4198A7C}" presName="Name0" presStyleCnt="0">
        <dgm:presLayoutVars>
          <dgm:dir/>
          <dgm:animLvl val="lvl"/>
          <dgm:resizeHandles val="exact"/>
        </dgm:presLayoutVars>
      </dgm:prSet>
      <dgm:spPr/>
    </dgm:pt>
    <dgm:pt modelId="{9ECA0349-06FE-4B0A-830D-511740321D4C}" type="pres">
      <dgm:prSet presAssocID="{413D391D-79B6-425F-AF07-359AA5A6E3D3}" presName="Name8" presStyleCnt="0"/>
      <dgm:spPr/>
    </dgm:pt>
    <dgm:pt modelId="{E31896EE-7ACC-487E-89CB-F9BDD71D8533}" type="pres">
      <dgm:prSet presAssocID="{413D391D-79B6-425F-AF07-359AA5A6E3D3}" presName="level" presStyleLbl="node1" presStyleIdx="0" presStyleCnt="4">
        <dgm:presLayoutVars>
          <dgm:chMax val="1"/>
          <dgm:bulletEnabled val="1"/>
        </dgm:presLayoutVars>
      </dgm:prSet>
      <dgm:spPr/>
    </dgm:pt>
    <dgm:pt modelId="{331B136F-DC13-4D8A-84F0-6AEF53357C2A}" type="pres">
      <dgm:prSet presAssocID="{413D391D-79B6-425F-AF07-359AA5A6E3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E4A746-A666-469B-A880-69ABE9254D8A}" type="pres">
      <dgm:prSet presAssocID="{1E418692-754E-4C40-B554-951DF15EAACA}" presName="Name8" presStyleCnt="0"/>
      <dgm:spPr/>
    </dgm:pt>
    <dgm:pt modelId="{3BA79080-66EC-488A-B490-478B4026FC2C}" type="pres">
      <dgm:prSet presAssocID="{1E418692-754E-4C40-B554-951DF15EAACA}" presName="level" presStyleLbl="node1" presStyleIdx="1" presStyleCnt="4">
        <dgm:presLayoutVars>
          <dgm:chMax val="1"/>
          <dgm:bulletEnabled val="1"/>
        </dgm:presLayoutVars>
      </dgm:prSet>
      <dgm:spPr/>
    </dgm:pt>
    <dgm:pt modelId="{9BFB7F47-CECC-4478-BA6C-452D278970BA}" type="pres">
      <dgm:prSet presAssocID="{1E418692-754E-4C40-B554-951DF15EAA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17212B-A1C0-4A84-B45C-7C3E8C0BB8A2}" type="pres">
      <dgm:prSet presAssocID="{C6E327D5-2D4A-45DC-9044-FE04C58D4160}" presName="Name8" presStyleCnt="0"/>
      <dgm:spPr/>
    </dgm:pt>
    <dgm:pt modelId="{FCCAF416-FCC4-4574-8C0D-3F64BEB2DF3B}" type="pres">
      <dgm:prSet presAssocID="{C6E327D5-2D4A-45DC-9044-FE04C58D4160}" presName="level" presStyleLbl="node1" presStyleIdx="2" presStyleCnt="4">
        <dgm:presLayoutVars>
          <dgm:chMax val="1"/>
          <dgm:bulletEnabled val="1"/>
        </dgm:presLayoutVars>
      </dgm:prSet>
      <dgm:spPr/>
    </dgm:pt>
    <dgm:pt modelId="{0D78C0AB-8ABE-48FD-B419-CA20A1E16602}" type="pres">
      <dgm:prSet presAssocID="{C6E327D5-2D4A-45DC-9044-FE04C58D41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0814E8-4B5B-4306-B742-762BD33F0551}" type="pres">
      <dgm:prSet presAssocID="{4E6E0CB8-67AC-461F-BB76-CC9E74BA0924}" presName="Name8" presStyleCnt="0"/>
      <dgm:spPr/>
    </dgm:pt>
    <dgm:pt modelId="{A71AE1A7-6146-4EBB-8FD2-CE772A4259BB}" type="pres">
      <dgm:prSet presAssocID="{4E6E0CB8-67AC-461F-BB76-CC9E74BA0924}" presName="level" presStyleLbl="node1" presStyleIdx="3" presStyleCnt="4">
        <dgm:presLayoutVars>
          <dgm:chMax val="1"/>
          <dgm:bulletEnabled val="1"/>
        </dgm:presLayoutVars>
      </dgm:prSet>
      <dgm:spPr/>
    </dgm:pt>
    <dgm:pt modelId="{41D6DFDE-EFAB-4767-8317-5FC2D411FDC9}" type="pres">
      <dgm:prSet presAssocID="{4E6E0CB8-67AC-461F-BB76-CC9E74BA09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1CF921C-1C28-48D0-BEF6-D9F49DB498F8}" srcId="{0EDAF579-0A16-4894-97E5-FEC5A4198A7C}" destId="{C6E327D5-2D4A-45DC-9044-FE04C58D4160}" srcOrd="2" destOrd="0" parTransId="{71B2D700-62F7-482E-952A-174D1F3457BE}" sibTransId="{D22CCD6B-F677-4B22-BAB0-F6D7BD181F21}"/>
    <dgm:cxn modelId="{0850691D-DE13-4578-AE03-3E936A43D065}" srcId="{0EDAF579-0A16-4894-97E5-FEC5A4198A7C}" destId="{4E6E0CB8-67AC-461F-BB76-CC9E74BA0924}" srcOrd="3" destOrd="0" parTransId="{B6568A66-6C2A-42A7-8CA5-E34221DEC475}" sibTransId="{20133DB0-D37B-470A-954D-5F082D53EFD4}"/>
    <dgm:cxn modelId="{EA091943-8E88-486B-8D4D-C007EB572FB5}" type="presOf" srcId="{0EDAF579-0A16-4894-97E5-FEC5A4198A7C}" destId="{AC7AD690-0B9A-48F9-9DC1-902D067F3095}" srcOrd="0" destOrd="0" presId="urn:microsoft.com/office/officeart/2005/8/layout/pyramid1"/>
    <dgm:cxn modelId="{1F5ED963-1485-4FFF-A4FF-B5EC3050E60D}" type="presOf" srcId="{413D391D-79B6-425F-AF07-359AA5A6E3D3}" destId="{E31896EE-7ACC-487E-89CB-F9BDD71D8533}" srcOrd="0" destOrd="0" presId="urn:microsoft.com/office/officeart/2005/8/layout/pyramid1"/>
    <dgm:cxn modelId="{880CC071-3DD5-4ABC-9B82-783725898506}" srcId="{0EDAF579-0A16-4894-97E5-FEC5A4198A7C}" destId="{1E418692-754E-4C40-B554-951DF15EAACA}" srcOrd="1" destOrd="0" parTransId="{DBD1D647-F077-4BE3-B5DE-606B26FF70BC}" sibTransId="{CFD3E12E-B5F0-41B2-B6C4-70EA808FC2C1}"/>
    <dgm:cxn modelId="{4C441E85-AF2E-49B7-8ED8-395CF8C42D27}" type="presOf" srcId="{4E6E0CB8-67AC-461F-BB76-CC9E74BA0924}" destId="{41D6DFDE-EFAB-4767-8317-5FC2D411FDC9}" srcOrd="1" destOrd="0" presId="urn:microsoft.com/office/officeart/2005/8/layout/pyramid1"/>
    <dgm:cxn modelId="{44D146B2-E156-4C71-B891-203C859E1880}" type="presOf" srcId="{C6E327D5-2D4A-45DC-9044-FE04C58D4160}" destId="{0D78C0AB-8ABE-48FD-B419-CA20A1E16602}" srcOrd="1" destOrd="0" presId="urn:microsoft.com/office/officeart/2005/8/layout/pyramid1"/>
    <dgm:cxn modelId="{2AE6BBB2-51A6-462E-AA80-E84D52DE4B1F}" type="presOf" srcId="{413D391D-79B6-425F-AF07-359AA5A6E3D3}" destId="{331B136F-DC13-4D8A-84F0-6AEF53357C2A}" srcOrd="1" destOrd="0" presId="urn:microsoft.com/office/officeart/2005/8/layout/pyramid1"/>
    <dgm:cxn modelId="{1D036FD8-A1FF-4E98-B3D0-7B62F135B896}" type="presOf" srcId="{C6E327D5-2D4A-45DC-9044-FE04C58D4160}" destId="{FCCAF416-FCC4-4574-8C0D-3F64BEB2DF3B}" srcOrd="0" destOrd="0" presId="urn:microsoft.com/office/officeart/2005/8/layout/pyramid1"/>
    <dgm:cxn modelId="{4C31E2E2-6886-4251-AA1F-1FBDDC516669}" type="presOf" srcId="{1E418692-754E-4C40-B554-951DF15EAACA}" destId="{9BFB7F47-CECC-4478-BA6C-452D278970BA}" srcOrd="1" destOrd="0" presId="urn:microsoft.com/office/officeart/2005/8/layout/pyramid1"/>
    <dgm:cxn modelId="{25D81AE6-584D-4EB0-8E2F-1E02C8475288}" type="presOf" srcId="{4E6E0CB8-67AC-461F-BB76-CC9E74BA0924}" destId="{A71AE1A7-6146-4EBB-8FD2-CE772A4259BB}" srcOrd="0" destOrd="0" presId="urn:microsoft.com/office/officeart/2005/8/layout/pyramid1"/>
    <dgm:cxn modelId="{2E34F5E9-37C3-4C80-82EF-02E1341114BB}" type="presOf" srcId="{1E418692-754E-4C40-B554-951DF15EAACA}" destId="{3BA79080-66EC-488A-B490-478B4026FC2C}" srcOrd="0" destOrd="0" presId="urn:microsoft.com/office/officeart/2005/8/layout/pyramid1"/>
    <dgm:cxn modelId="{3B55FEEE-E242-4F2F-8D54-823DFB97B418}" srcId="{0EDAF579-0A16-4894-97E5-FEC5A4198A7C}" destId="{413D391D-79B6-425F-AF07-359AA5A6E3D3}" srcOrd="0" destOrd="0" parTransId="{D6116AD6-4882-419F-850D-46156FC19541}" sibTransId="{C8862AF9-365C-4378-9354-15C5894F72A5}"/>
    <dgm:cxn modelId="{9D6275F3-6FB7-43D3-9F0E-F662E8FF2AEA}" type="presParOf" srcId="{AC7AD690-0B9A-48F9-9DC1-902D067F3095}" destId="{9ECA0349-06FE-4B0A-830D-511740321D4C}" srcOrd="0" destOrd="0" presId="urn:microsoft.com/office/officeart/2005/8/layout/pyramid1"/>
    <dgm:cxn modelId="{99464B5B-8B6D-4836-9BB7-19D347F8A5E5}" type="presParOf" srcId="{9ECA0349-06FE-4B0A-830D-511740321D4C}" destId="{E31896EE-7ACC-487E-89CB-F9BDD71D8533}" srcOrd="0" destOrd="0" presId="urn:microsoft.com/office/officeart/2005/8/layout/pyramid1"/>
    <dgm:cxn modelId="{5849385A-4164-484D-BCA0-01FE4228E88E}" type="presParOf" srcId="{9ECA0349-06FE-4B0A-830D-511740321D4C}" destId="{331B136F-DC13-4D8A-84F0-6AEF53357C2A}" srcOrd="1" destOrd="0" presId="urn:microsoft.com/office/officeart/2005/8/layout/pyramid1"/>
    <dgm:cxn modelId="{4E748A49-B628-4CE8-89FC-B41337AC6C40}" type="presParOf" srcId="{AC7AD690-0B9A-48F9-9DC1-902D067F3095}" destId="{7DE4A746-A666-469B-A880-69ABE9254D8A}" srcOrd="1" destOrd="0" presId="urn:microsoft.com/office/officeart/2005/8/layout/pyramid1"/>
    <dgm:cxn modelId="{18AD7325-6D34-49E7-B2ED-6CA8BE62283D}" type="presParOf" srcId="{7DE4A746-A666-469B-A880-69ABE9254D8A}" destId="{3BA79080-66EC-488A-B490-478B4026FC2C}" srcOrd="0" destOrd="0" presId="urn:microsoft.com/office/officeart/2005/8/layout/pyramid1"/>
    <dgm:cxn modelId="{2169A68B-1A2D-4734-870F-7E14AFAD5EAA}" type="presParOf" srcId="{7DE4A746-A666-469B-A880-69ABE9254D8A}" destId="{9BFB7F47-CECC-4478-BA6C-452D278970BA}" srcOrd="1" destOrd="0" presId="urn:microsoft.com/office/officeart/2005/8/layout/pyramid1"/>
    <dgm:cxn modelId="{3A7A60B5-1CC3-471A-A381-EB0105B22824}" type="presParOf" srcId="{AC7AD690-0B9A-48F9-9DC1-902D067F3095}" destId="{4617212B-A1C0-4A84-B45C-7C3E8C0BB8A2}" srcOrd="2" destOrd="0" presId="urn:microsoft.com/office/officeart/2005/8/layout/pyramid1"/>
    <dgm:cxn modelId="{B7371735-D731-4664-AFED-53BCD00815A9}" type="presParOf" srcId="{4617212B-A1C0-4A84-B45C-7C3E8C0BB8A2}" destId="{FCCAF416-FCC4-4574-8C0D-3F64BEB2DF3B}" srcOrd="0" destOrd="0" presId="urn:microsoft.com/office/officeart/2005/8/layout/pyramid1"/>
    <dgm:cxn modelId="{4D5FFFF9-22B8-4465-A18B-98C8D66F9194}" type="presParOf" srcId="{4617212B-A1C0-4A84-B45C-7C3E8C0BB8A2}" destId="{0D78C0AB-8ABE-48FD-B419-CA20A1E16602}" srcOrd="1" destOrd="0" presId="urn:microsoft.com/office/officeart/2005/8/layout/pyramid1"/>
    <dgm:cxn modelId="{C4C1E88C-BD5E-4E2E-8575-E12C3016E2EE}" type="presParOf" srcId="{AC7AD690-0B9A-48F9-9DC1-902D067F3095}" destId="{B30814E8-4B5B-4306-B742-762BD33F0551}" srcOrd="3" destOrd="0" presId="urn:microsoft.com/office/officeart/2005/8/layout/pyramid1"/>
    <dgm:cxn modelId="{D58C866F-AC9A-4BB6-94F2-66423D2482AF}" type="presParOf" srcId="{B30814E8-4B5B-4306-B742-762BD33F0551}" destId="{A71AE1A7-6146-4EBB-8FD2-CE772A4259BB}" srcOrd="0" destOrd="0" presId="urn:microsoft.com/office/officeart/2005/8/layout/pyramid1"/>
    <dgm:cxn modelId="{91CF91F5-90D7-4FF0-932F-C806CFBCF1D2}" type="presParOf" srcId="{B30814E8-4B5B-4306-B742-762BD33F0551}" destId="{41D6DFDE-EFAB-4767-8317-5FC2D411FDC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6727A-8EEA-4D78-961E-F698819FE0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BA33D3-1247-451D-B3B3-104A1BDE9943}">
      <dgm:prSet/>
      <dgm:spPr/>
      <dgm:t>
        <a:bodyPr/>
        <a:lstStyle/>
        <a:p>
          <a:r>
            <a:rPr lang="en-US" b="0" dirty="0"/>
            <a:t>We need to have universal tool to catch multicontextual relations</a:t>
          </a:r>
          <a:endParaRPr lang="en-US" dirty="0"/>
        </a:p>
      </dgm:t>
    </dgm:pt>
    <dgm:pt modelId="{193CDEBD-1152-4603-886A-2FB1166C3BE2}" type="parTrans" cxnId="{1702F361-800D-492D-9F64-AABDC6F0F0CB}">
      <dgm:prSet/>
      <dgm:spPr/>
      <dgm:t>
        <a:bodyPr/>
        <a:lstStyle/>
        <a:p>
          <a:endParaRPr lang="cs-CZ"/>
        </a:p>
      </dgm:t>
    </dgm:pt>
    <dgm:pt modelId="{BC01D7B9-676D-4475-BF25-AC3B5E36E091}" type="sibTrans" cxnId="{1702F361-800D-492D-9F64-AABDC6F0F0CB}">
      <dgm:prSet/>
      <dgm:spPr/>
      <dgm:t>
        <a:bodyPr/>
        <a:lstStyle/>
        <a:p>
          <a:endParaRPr lang="cs-CZ"/>
        </a:p>
      </dgm:t>
    </dgm:pt>
    <dgm:pt modelId="{9DF73484-D51D-4312-BAF0-F6FC8B887D3E}">
      <dgm:prSet custT="1"/>
      <dgm:spPr/>
      <dgm:t>
        <a:bodyPr/>
        <a:lstStyle/>
        <a:p>
          <a:r>
            <a:rPr lang="en-US" sz="4000" b="0" dirty="0"/>
            <a:t>It should contain</a:t>
          </a:r>
          <a:endParaRPr lang="en-US" sz="4000" dirty="0"/>
        </a:p>
      </dgm:t>
    </dgm:pt>
    <dgm:pt modelId="{32AD1A25-4E58-4D37-A02E-196CCC41DA5B}" type="parTrans" cxnId="{FA036BA1-769B-4EC4-8369-3DFBAA137568}">
      <dgm:prSet/>
      <dgm:spPr/>
      <dgm:t>
        <a:bodyPr/>
        <a:lstStyle/>
        <a:p>
          <a:endParaRPr lang="cs-CZ"/>
        </a:p>
      </dgm:t>
    </dgm:pt>
    <dgm:pt modelId="{611DA3B0-71B7-4A8A-AF02-2A7C3EBAE196}" type="sibTrans" cxnId="{FA036BA1-769B-4EC4-8369-3DFBAA137568}">
      <dgm:prSet/>
      <dgm:spPr/>
      <dgm:t>
        <a:bodyPr/>
        <a:lstStyle/>
        <a:p>
          <a:endParaRPr lang="cs-CZ"/>
        </a:p>
      </dgm:t>
    </dgm:pt>
    <dgm:pt modelId="{613CE04B-0A32-410E-9839-C24935854500}">
      <dgm:prSet/>
      <dgm:spPr/>
      <dgm:t>
        <a:bodyPr/>
        <a:lstStyle/>
        <a:p>
          <a:r>
            <a:rPr lang="en-US" b="0" dirty="0"/>
            <a:t>Analysis of perception</a:t>
          </a:r>
          <a:endParaRPr lang="en-US" dirty="0"/>
        </a:p>
      </dgm:t>
    </dgm:pt>
    <dgm:pt modelId="{0458A9FD-B6D0-4525-9C73-3C8CAA9C64D0}" type="parTrans" cxnId="{024D0950-9C49-42AB-9A39-4EDAC8C79470}">
      <dgm:prSet/>
      <dgm:spPr/>
      <dgm:t>
        <a:bodyPr/>
        <a:lstStyle/>
        <a:p>
          <a:endParaRPr lang="cs-CZ"/>
        </a:p>
      </dgm:t>
    </dgm:pt>
    <dgm:pt modelId="{5FA7FD39-5E89-4DDF-A507-1353D101D98B}" type="sibTrans" cxnId="{024D0950-9C49-42AB-9A39-4EDAC8C79470}">
      <dgm:prSet/>
      <dgm:spPr/>
      <dgm:t>
        <a:bodyPr/>
        <a:lstStyle/>
        <a:p>
          <a:endParaRPr lang="cs-CZ"/>
        </a:p>
      </dgm:t>
    </dgm:pt>
    <dgm:pt modelId="{3D259F4A-9253-4544-8FAE-DAA3FA1803AA}">
      <dgm:prSet/>
      <dgm:spPr/>
      <dgm:t>
        <a:bodyPr/>
        <a:lstStyle/>
        <a:p>
          <a:r>
            <a:rPr lang="en-US" b="0" dirty="0"/>
            <a:t>Analysis of stakeholders´ motivation</a:t>
          </a:r>
          <a:endParaRPr lang="en-US" dirty="0"/>
        </a:p>
      </dgm:t>
    </dgm:pt>
    <dgm:pt modelId="{68C1A7CF-B28A-495A-BFD4-0ECB3513D980}" type="parTrans" cxnId="{624D8569-C286-4C63-90FE-9CEEFE5AE7F7}">
      <dgm:prSet/>
      <dgm:spPr/>
      <dgm:t>
        <a:bodyPr/>
        <a:lstStyle/>
        <a:p>
          <a:endParaRPr lang="cs-CZ"/>
        </a:p>
      </dgm:t>
    </dgm:pt>
    <dgm:pt modelId="{956CF18B-3E0D-4485-865F-709B7FE4D43D}" type="sibTrans" cxnId="{624D8569-C286-4C63-90FE-9CEEFE5AE7F7}">
      <dgm:prSet/>
      <dgm:spPr/>
      <dgm:t>
        <a:bodyPr/>
        <a:lstStyle/>
        <a:p>
          <a:endParaRPr lang="cs-CZ"/>
        </a:p>
      </dgm:t>
    </dgm:pt>
    <dgm:pt modelId="{3927107E-BB8B-45E4-8E19-847C1667B33B}">
      <dgm:prSet/>
      <dgm:spPr/>
      <dgm:t>
        <a:bodyPr/>
        <a:lstStyle/>
        <a:p>
          <a:r>
            <a:rPr lang="en-US" b="0" dirty="0"/>
            <a:t>Analysis of service provision</a:t>
          </a:r>
          <a:endParaRPr lang="en-US" dirty="0"/>
        </a:p>
      </dgm:t>
    </dgm:pt>
    <dgm:pt modelId="{31AA35A2-2E81-4DC6-8CC5-B4F66D401567}" type="parTrans" cxnId="{B1BF8696-018B-44FF-8C54-48C936DB75E0}">
      <dgm:prSet/>
      <dgm:spPr/>
      <dgm:t>
        <a:bodyPr/>
        <a:lstStyle/>
        <a:p>
          <a:endParaRPr lang="cs-CZ"/>
        </a:p>
      </dgm:t>
    </dgm:pt>
    <dgm:pt modelId="{D08998A8-E6D4-45D7-B1B8-141B9B86534F}" type="sibTrans" cxnId="{B1BF8696-018B-44FF-8C54-48C936DB75E0}">
      <dgm:prSet/>
      <dgm:spPr/>
      <dgm:t>
        <a:bodyPr/>
        <a:lstStyle/>
        <a:p>
          <a:endParaRPr lang="cs-CZ"/>
        </a:p>
      </dgm:t>
    </dgm:pt>
    <dgm:pt modelId="{742D2ECF-3B30-4981-95CF-868E71213AD4}">
      <dgm:prSet/>
      <dgm:spPr/>
      <dgm:t>
        <a:bodyPr/>
        <a:lstStyle/>
        <a:p>
          <a:r>
            <a:rPr lang="en-US" dirty="0"/>
            <a:t>The main questions</a:t>
          </a:r>
        </a:p>
      </dgm:t>
    </dgm:pt>
    <dgm:pt modelId="{BE49519F-C1B8-474B-90F9-27D761DC1A1D}" type="parTrans" cxnId="{4138F864-56A4-46DB-90CC-FAA01089D9C8}">
      <dgm:prSet/>
      <dgm:spPr/>
      <dgm:t>
        <a:bodyPr/>
        <a:lstStyle/>
        <a:p>
          <a:endParaRPr lang="cs-CZ"/>
        </a:p>
      </dgm:t>
    </dgm:pt>
    <dgm:pt modelId="{217DFD04-1CC7-4F17-8A7A-860082DBEBA7}" type="sibTrans" cxnId="{4138F864-56A4-46DB-90CC-FAA01089D9C8}">
      <dgm:prSet/>
      <dgm:spPr/>
      <dgm:t>
        <a:bodyPr/>
        <a:lstStyle/>
        <a:p>
          <a:endParaRPr lang="cs-CZ"/>
        </a:p>
      </dgm:t>
    </dgm:pt>
    <dgm:pt modelId="{68C7676F-B85C-4F34-B938-299F73B464E0}">
      <dgm:prSet/>
      <dgm:spPr/>
      <dgm:t>
        <a:bodyPr/>
        <a:lstStyle/>
        <a:p>
          <a:r>
            <a:rPr lang="en-US" dirty="0"/>
            <a:t>Do we really understand the models?</a:t>
          </a:r>
        </a:p>
      </dgm:t>
    </dgm:pt>
    <dgm:pt modelId="{B9FC0684-08C5-492C-84BE-0B442924EA37}" type="parTrans" cxnId="{0F5E9C89-089B-486E-9B36-EFED570CD798}">
      <dgm:prSet/>
      <dgm:spPr/>
      <dgm:t>
        <a:bodyPr/>
        <a:lstStyle/>
        <a:p>
          <a:endParaRPr lang="cs-CZ"/>
        </a:p>
      </dgm:t>
    </dgm:pt>
    <dgm:pt modelId="{C30F8E3A-308C-45A7-9759-C39B4F16FA2B}" type="sibTrans" cxnId="{0F5E9C89-089B-486E-9B36-EFED570CD798}">
      <dgm:prSet/>
      <dgm:spPr/>
      <dgm:t>
        <a:bodyPr/>
        <a:lstStyle/>
        <a:p>
          <a:endParaRPr lang="cs-CZ"/>
        </a:p>
      </dgm:t>
    </dgm:pt>
    <dgm:pt modelId="{A14E0400-DA97-4070-BA7F-4295F43E416C}">
      <dgm:prSet/>
      <dgm:spPr/>
      <dgm:t>
        <a:bodyPr/>
        <a:lstStyle/>
        <a:p>
          <a:r>
            <a:rPr lang="en-US" dirty="0"/>
            <a:t>Are the models readable for others?</a:t>
          </a:r>
        </a:p>
      </dgm:t>
    </dgm:pt>
    <dgm:pt modelId="{B77880AA-640F-477B-AD33-E20D7059E856}" type="parTrans" cxnId="{124D9F24-0D8E-4E40-97DA-FD81985F2D38}">
      <dgm:prSet/>
      <dgm:spPr/>
      <dgm:t>
        <a:bodyPr/>
        <a:lstStyle/>
        <a:p>
          <a:endParaRPr lang="cs-CZ"/>
        </a:p>
      </dgm:t>
    </dgm:pt>
    <dgm:pt modelId="{F1D7D625-0F77-4A44-BF29-9208FBAD6EBC}" type="sibTrans" cxnId="{124D9F24-0D8E-4E40-97DA-FD81985F2D38}">
      <dgm:prSet/>
      <dgm:spPr/>
      <dgm:t>
        <a:bodyPr/>
        <a:lstStyle/>
        <a:p>
          <a:endParaRPr lang="cs-CZ"/>
        </a:p>
      </dgm:t>
    </dgm:pt>
    <dgm:pt modelId="{4E937BB3-5C94-41E1-8F42-4E8CA5282D2C}">
      <dgm:prSet/>
      <dgm:spPr/>
      <dgm:t>
        <a:bodyPr/>
        <a:lstStyle/>
        <a:p>
          <a:r>
            <a:rPr lang="en-US" dirty="0"/>
            <a:t>What if we need to communicate with people from other domains?</a:t>
          </a:r>
        </a:p>
      </dgm:t>
    </dgm:pt>
    <dgm:pt modelId="{9A376185-85AF-4CE6-B95A-695AA4603CA0}" type="parTrans" cxnId="{FB322B46-3514-4AF6-8356-63A5986DD92C}">
      <dgm:prSet/>
      <dgm:spPr/>
      <dgm:t>
        <a:bodyPr/>
        <a:lstStyle/>
        <a:p>
          <a:endParaRPr lang="cs-CZ"/>
        </a:p>
      </dgm:t>
    </dgm:pt>
    <dgm:pt modelId="{D7BA6C6F-F285-4DB7-B476-1CA74F50B1AC}" type="sibTrans" cxnId="{FB322B46-3514-4AF6-8356-63A5986DD92C}">
      <dgm:prSet/>
      <dgm:spPr/>
      <dgm:t>
        <a:bodyPr/>
        <a:lstStyle/>
        <a:p>
          <a:endParaRPr lang="cs-CZ"/>
        </a:p>
      </dgm:t>
    </dgm:pt>
    <dgm:pt modelId="{815E50F4-8C89-4424-A21F-7BCBB39F4458}">
      <dgm:prSet/>
      <dgm:spPr/>
      <dgm:t>
        <a:bodyPr/>
        <a:lstStyle/>
        <a:p>
          <a:r>
            <a:rPr lang="en-US" dirty="0"/>
            <a:t>And what if we need to achieve understanding across domains?</a:t>
          </a:r>
        </a:p>
      </dgm:t>
    </dgm:pt>
    <dgm:pt modelId="{D8590018-6636-4BAD-A50A-B276F10556A3}" type="parTrans" cxnId="{358DCDAD-0FD6-4D27-B4BB-F0535BA85621}">
      <dgm:prSet/>
      <dgm:spPr/>
      <dgm:t>
        <a:bodyPr/>
        <a:lstStyle/>
        <a:p>
          <a:endParaRPr lang="cs-CZ"/>
        </a:p>
      </dgm:t>
    </dgm:pt>
    <dgm:pt modelId="{9238C5A4-A970-49F7-BCD3-A3EF8B3627A6}" type="sibTrans" cxnId="{358DCDAD-0FD6-4D27-B4BB-F0535BA85621}">
      <dgm:prSet/>
      <dgm:spPr/>
      <dgm:t>
        <a:bodyPr/>
        <a:lstStyle/>
        <a:p>
          <a:endParaRPr lang="cs-CZ"/>
        </a:p>
      </dgm:t>
    </dgm:pt>
    <dgm:pt modelId="{3D797540-8E2E-49DC-A5E9-8C44F1DC0C8A}">
      <dgm:prSet/>
      <dgm:spPr/>
      <dgm:t>
        <a:bodyPr/>
        <a:lstStyle/>
        <a:p>
          <a:r>
            <a:rPr lang="en-US" dirty="0"/>
            <a:t>How we can model in multidisciplinary way?</a:t>
          </a:r>
        </a:p>
      </dgm:t>
    </dgm:pt>
    <dgm:pt modelId="{AE49E1E9-1A45-4E72-B3EF-132DA6CCCB92}" type="parTrans" cxnId="{BB0FAC59-6DB4-43CA-B287-C6732F456776}">
      <dgm:prSet/>
      <dgm:spPr/>
      <dgm:t>
        <a:bodyPr/>
        <a:lstStyle/>
        <a:p>
          <a:endParaRPr lang="cs-CZ"/>
        </a:p>
      </dgm:t>
    </dgm:pt>
    <dgm:pt modelId="{F3C65B73-CA88-4C24-B8BC-B21782C93B89}" type="sibTrans" cxnId="{BB0FAC59-6DB4-43CA-B287-C6732F456776}">
      <dgm:prSet/>
      <dgm:spPr/>
      <dgm:t>
        <a:bodyPr/>
        <a:lstStyle/>
        <a:p>
          <a:endParaRPr lang="cs-CZ"/>
        </a:p>
      </dgm:t>
    </dgm:pt>
    <dgm:pt modelId="{F37BED17-387F-4972-A76C-9216ADF1B4AD}" type="pres">
      <dgm:prSet presAssocID="{2C66727A-8EEA-4D78-961E-F698819FE0E2}" presName="Name0" presStyleCnt="0">
        <dgm:presLayoutVars>
          <dgm:dir/>
          <dgm:animLvl val="lvl"/>
          <dgm:resizeHandles val="exact"/>
        </dgm:presLayoutVars>
      </dgm:prSet>
      <dgm:spPr/>
    </dgm:pt>
    <dgm:pt modelId="{05BEFA3A-8F32-4EA1-8C6F-5CAF70CB8048}" type="pres">
      <dgm:prSet presAssocID="{BFBA33D3-1247-451D-B3B3-104A1BDE9943}" presName="linNode" presStyleCnt="0"/>
      <dgm:spPr/>
    </dgm:pt>
    <dgm:pt modelId="{94AB54F0-A195-4093-8CC1-5DA1F4A7B914}" type="pres">
      <dgm:prSet presAssocID="{BFBA33D3-1247-451D-B3B3-104A1BDE9943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487A7F9A-C9BE-447A-BF07-47D840200996}" type="pres">
      <dgm:prSet presAssocID="{BC01D7B9-676D-4475-BF25-AC3B5E36E091}" presName="sp" presStyleCnt="0"/>
      <dgm:spPr/>
    </dgm:pt>
    <dgm:pt modelId="{3F125F64-DEEA-4F91-9A72-7AF14CB1D0A6}" type="pres">
      <dgm:prSet presAssocID="{9DF73484-D51D-4312-BAF0-F6FC8B887D3E}" presName="linNode" presStyleCnt="0"/>
      <dgm:spPr/>
    </dgm:pt>
    <dgm:pt modelId="{4A428AE9-FBBB-4A00-B2AA-63B1D70CBFF2}" type="pres">
      <dgm:prSet presAssocID="{9DF73484-D51D-4312-BAF0-F6FC8B887D3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287CDF-4B39-457B-A7EE-C3DE0FF74E09}" type="pres">
      <dgm:prSet presAssocID="{9DF73484-D51D-4312-BAF0-F6FC8B887D3E}" presName="descendantText" presStyleLbl="alignAccFollowNode1" presStyleIdx="0" presStyleCnt="2">
        <dgm:presLayoutVars>
          <dgm:bulletEnabled val="1"/>
        </dgm:presLayoutVars>
      </dgm:prSet>
      <dgm:spPr/>
    </dgm:pt>
    <dgm:pt modelId="{CB760721-CAE3-40C0-9D1B-10D2388F1D42}" type="pres">
      <dgm:prSet presAssocID="{611DA3B0-71B7-4A8A-AF02-2A7C3EBAE196}" presName="sp" presStyleCnt="0"/>
      <dgm:spPr/>
    </dgm:pt>
    <dgm:pt modelId="{A1CD4F64-B087-4D69-86A6-0A9318E8CA19}" type="pres">
      <dgm:prSet presAssocID="{742D2ECF-3B30-4981-95CF-868E71213AD4}" presName="linNode" presStyleCnt="0"/>
      <dgm:spPr/>
    </dgm:pt>
    <dgm:pt modelId="{4E559CCE-FB8C-4689-9F26-62A8AE377E75}" type="pres">
      <dgm:prSet presAssocID="{742D2ECF-3B30-4981-95CF-868E71213AD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A23CF93-5605-4ADD-AE90-D1E7F4D5B053}" type="pres">
      <dgm:prSet presAssocID="{742D2ECF-3B30-4981-95CF-868E71213AD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4C69503-B9A7-4605-9F39-12E9FFC33E32}" type="presOf" srcId="{4E937BB3-5C94-41E1-8F42-4E8CA5282D2C}" destId="{8A23CF93-5605-4ADD-AE90-D1E7F4D5B053}" srcOrd="0" destOrd="2" presId="urn:microsoft.com/office/officeart/2005/8/layout/vList5"/>
    <dgm:cxn modelId="{97DB1707-BB83-44B0-B820-D32F8EE06784}" type="presOf" srcId="{3D259F4A-9253-4544-8FAE-DAA3FA1803AA}" destId="{3C287CDF-4B39-457B-A7EE-C3DE0FF74E09}" srcOrd="0" destOrd="1" presId="urn:microsoft.com/office/officeart/2005/8/layout/vList5"/>
    <dgm:cxn modelId="{4632351C-8109-40CA-BCA6-6314AFFDCA1D}" type="presOf" srcId="{BFBA33D3-1247-451D-B3B3-104A1BDE9943}" destId="{94AB54F0-A195-4093-8CC1-5DA1F4A7B914}" srcOrd="0" destOrd="0" presId="urn:microsoft.com/office/officeart/2005/8/layout/vList5"/>
    <dgm:cxn modelId="{124D9F24-0D8E-4E40-97DA-FD81985F2D38}" srcId="{742D2ECF-3B30-4981-95CF-868E71213AD4}" destId="{A14E0400-DA97-4070-BA7F-4295F43E416C}" srcOrd="1" destOrd="0" parTransId="{B77880AA-640F-477B-AD33-E20D7059E856}" sibTransId="{F1D7D625-0F77-4A44-BF29-9208FBAD6EBC}"/>
    <dgm:cxn modelId="{6E962328-1832-45D4-B276-B577495C72EE}" type="presOf" srcId="{9DF73484-D51D-4312-BAF0-F6FC8B887D3E}" destId="{4A428AE9-FBBB-4A00-B2AA-63B1D70CBFF2}" srcOrd="0" destOrd="0" presId="urn:microsoft.com/office/officeart/2005/8/layout/vList5"/>
    <dgm:cxn modelId="{E9060C2D-AF39-475C-B10B-33CD3D1827A7}" type="presOf" srcId="{2C66727A-8EEA-4D78-961E-F698819FE0E2}" destId="{F37BED17-387F-4972-A76C-9216ADF1B4AD}" srcOrd="0" destOrd="0" presId="urn:microsoft.com/office/officeart/2005/8/layout/vList5"/>
    <dgm:cxn modelId="{AC77B536-F006-495D-96BF-303A28EF7EE2}" type="presOf" srcId="{815E50F4-8C89-4424-A21F-7BCBB39F4458}" destId="{8A23CF93-5605-4ADD-AE90-D1E7F4D5B053}" srcOrd="0" destOrd="3" presId="urn:microsoft.com/office/officeart/2005/8/layout/vList5"/>
    <dgm:cxn modelId="{1702F361-800D-492D-9F64-AABDC6F0F0CB}" srcId="{2C66727A-8EEA-4D78-961E-F698819FE0E2}" destId="{BFBA33D3-1247-451D-B3B3-104A1BDE9943}" srcOrd="0" destOrd="0" parTransId="{193CDEBD-1152-4603-886A-2FB1166C3BE2}" sibTransId="{BC01D7B9-676D-4475-BF25-AC3B5E36E091}"/>
    <dgm:cxn modelId="{4138F864-56A4-46DB-90CC-FAA01089D9C8}" srcId="{2C66727A-8EEA-4D78-961E-F698819FE0E2}" destId="{742D2ECF-3B30-4981-95CF-868E71213AD4}" srcOrd="2" destOrd="0" parTransId="{BE49519F-C1B8-474B-90F9-27D761DC1A1D}" sibTransId="{217DFD04-1CC7-4F17-8A7A-860082DBEBA7}"/>
    <dgm:cxn modelId="{FB322B46-3514-4AF6-8356-63A5986DD92C}" srcId="{742D2ECF-3B30-4981-95CF-868E71213AD4}" destId="{4E937BB3-5C94-41E1-8F42-4E8CA5282D2C}" srcOrd="2" destOrd="0" parTransId="{9A376185-85AF-4CE6-B95A-695AA4603CA0}" sibTransId="{D7BA6C6F-F285-4DB7-B476-1CA74F50B1AC}"/>
    <dgm:cxn modelId="{624D8569-C286-4C63-90FE-9CEEFE5AE7F7}" srcId="{9DF73484-D51D-4312-BAF0-F6FC8B887D3E}" destId="{3D259F4A-9253-4544-8FAE-DAA3FA1803AA}" srcOrd="1" destOrd="0" parTransId="{68C1A7CF-B28A-495A-BFD4-0ECB3513D980}" sibTransId="{956CF18B-3E0D-4485-865F-709B7FE4D43D}"/>
    <dgm:cxn modelId="{28B51A6A-D27C-4971-B040-4CFBEB7DE13B}" type="presOf" srcId="{742D2ECF-3B30-4981-95CF-868E71213AD4}" destId="{4E559CCE-FB8C-4689-9F26-62A8AE377E75}" srcOrd="0" destOrd="0" presId="urn:microsoft.com/office/officeart/2005/8/layout/vList5"/>
    <dgm:cxn modelId="{024D0950-9C49-42AB-9A39-4EDAC8C79470}" srcId="{9DF73484-D51D-4312-BAF0-F6FC8B887D3E}" destId="{613CE04B-0A32-410E-9839-C24935854500}" srcOrd="0" destOrd="0" parTransId="{0458A9FD-B6D0-4525-9C73-3C8CAA9C64D0}" sibTransId="{5FA7FD39-5E89-4DDF-A507-1353D101D98B}"/>
    <dgm:cxn modelId="{BB0FAC59-6DB4-43CA-B287-C6732F456776}" srcId="{742D2ECF-3B30-4981-95CF-868E71213AD4}" destId="{3D797540-8E2E-49DC-A5E9-8C44F1DC0C8A}" srcOrd="4" destOrd="0" parTransId="{AE49E1E9-1A45-4E72-B3EF-132DA6CCCB92}" sibTransId="{F3C65B73-CA88-4C24-B8BC-B21782C93B89}"/>
    <dgm:cxn modelId="{0F5E9C89-089B-486E-9B36-EFED570CD798}" srcId="{742D2ECF-3B30-4981-95CF-868E71213AD4}" destId="{68C7676F-B85C-4F34-B938-299F73B464E0}" srcOrd="0" destOrd="0" parTransId="{B9FC0684-08C5-492C-84BE-0B442924EA37}" sibTransId="{C30F8E3A-308C-45A7-9759-C39B4F16FA2B}"/>
    <dgm:cxn modelId="{2E679892-C140-4DE4-8D81-E9E6628BFF10}" type="presOf" srcId="{613CE04B-0A32-410E-9839-C24935854500}" destId="{3C287CDF-4B39-457B-A7EE-C3DE0FF74E09}" srcOrd="0" destOrd="0" presId="urn:microsoft.com/office/officeart/2005/8/layout/vList5"/>
    <dgm:cxn modelId="{615A6195-35C0-48BF-B9D8-6B10C4FE0E21}" type="presOf" srcId="{68C7676F-B85C-4F34-B938-299F73B464E0}" destId="{8A23CF93-5605-4ADD-AE90-D1E7F4D5B053}" srcOrd="0" destOrd="0" presId="urn:microsoft.com/office/officeart/2005/8/layout/vList5"/>
    <dgm:cxn modelId="{B1BF8696-018B-44FF-8C54-48C936DB75E0}" srcId="{9DF73484-D51D-4312-BAF0-F6FC8B887D3E}" destId="{3927107E-BB8B-45E4-8E19-847C1667B33B}" srcOrd="2" destOrd="0" parTransId="{31AA35A2-2E81-4DC6-8CC5-B4F66D401567}" sibTransId="{D08998A8-E6D4-45D7-B1B8-141B9B86534F}"/>
    <dgm:cxn modelId="{FA036BA1-769B-4EC4-8369-3DFBAA137568}" srcId="{2C66727A-8EEA-4D78-961E-F698819FE0E2}" destId="{9DF73484-D51D-4312-BAF0-F6FC8B887D3E}" srcOrd="1" destOrd="0" parTransId="{32AD1A25-4E58-4D37-A02E-196CCC41DA5B}" sibTransId="{611DA3B0-71B7-4A8A-AF02-2A7C3EBAE196}"/>
    <dgm:cxn modelId="{358DCDAD-0FD6-4D27-B4BB-F0535BA85621}" srcId="{742D2ECF-3B30-4981-95CF-868E71213AD4}" destId="{815E50F4-8C89-4424-A21F-7BCBB39F4458}" srcOrd="3" destOrd="0" parTransId="{D8590018-6636-4BAD-A50A-B276F10556A3}" sibTransId="{9238C5A4-A970-49F7-BCD3-A3EF8B3627A6}"/>
    <dgm:cxn modelId="{36BBDEB7-CFE1-4318-8382-E1F913DF8584}" type="presOf" srcId="{3927107E-BB8B-45E4-8E19-847C1667B33B}" destId="{3C287CDF-4B39-457B-A7EE-C3DE0FF74E09}" srcOrd="0" destOrd="2" presId="urn:microsoft.com/office/officeart/2005/8/layout/vList5"/>
    <dgm:cxn modelId="{3F1D13D2-97F5-40B1-8AE0-5B76C7A15D96}" type="presOf" srcId="{A14E0400-DA97-4070-BA7F-4295F43E416C}" destId="{8A23CF93-5605-4ADD-AE90-D1E7F4D5B053}" srcOrd="0" destOrd="1" presId="urn:microsoft.com/office/officeart/2005/8/layout/vList5"/>
    <dgm:cxn modelId="{E6B3D1D5-D389-4E1A-B869-EA81ADE5FF95}" type="presOf" srcId="{3D797540-8E2E-49DC-A5E9-8C44F1DC0C8A}" destId="{8A23CF93-5605-4ADD-AE90-D1E7F4D5B053}" srcOrd="0" destOrd="4" presId="urn:microsoft.com/office/officeart/2005/8/layout/vList5"/>
    <dgm:cxn modelId="{0B3DE73D-40DF-4AFA-8761-A49505A7F507}" type="presParOf" srcId="{F37BED17-387F-4972-A76C-9216ADF1B4AD}" destId="{05BEFA3A-8F32-4EA1-8C6F-5CAF70CB8048}" srcOrd="0" destOrd="0" presId="urn:microsoft.com/office/officeart/2005/8/layout/vList5"/>
    <dgm:cxn modelId="{760E35C4-9CD1-40FF-B8C5-02BC5B92D3B4}" type="presParOf" srcId="{05BEFA3A-8F32-4EA1-8C6F-5CAF70CB8048}" destId="{94AB54F0-A195-4093-8CC1-5DA1F4A7B914}" srcOrd="0" destOrd="0" presId="urn:microsoft.com/office/officeart/2005/8/layout/vList5"/>
    <dgm:cxn modelId="{D040B583-F5A8-4AAF-BE78-F782FA55B59C}" type="presParOf" srcId="{F37BED17-387F-4972-A76C-9216ADF1B4AD}" destId="{487A7F9A-C9BE-447A-BF07-47D840200996}" srcOrd="1" destOrd="0" presId="urn:microsoft.com/office/officeart/2005/8/layout/vList5"/>
    <dgm:cxn modelId="{C3639553-B137-442B-8D0A-047BD0B5FE19}" type="presParOf" srcId="{F37BED17-387F-4972-A76C-9216ADF1B4AD}" destId="{3F125F64-DEEA-4F91-9A72-7AF14CB1D0A6}" srcOrd="2" destOrd="0" presId="urn:microsoft.com/office/officeart/2005/8/layout/vList5"/>
    <dgm:cxn modelId="{DFA61E04-E0F2-48AC-B1CC-FE166F1D5888}" type="presParOf" srcId="{3F125F64-DEEA-4F91-9A72-7AF14CB1D0A6}" destId="{4A428AE9-FBBB-4A00-B2AA-63B1D70CBFF2}" srcOrd="0" destOrd="0" presId="urn:microsoft.com/office/officeart/2005/8/layout/vList5"/>
    <dgm:cxn modelId="{BBBA1A48-B382-469B-926F-88F6F6C72EDA}" type="presParOf" srcId="{3F125F64-DEEA-4F91-9A72-7AF14CB1D0A6}" destId="{3C287CDF-4B39-457B-A7EE-C3DE0FF74E09}" srcOrd="1" destOrd="0" presId="urn:microsoft.com/office/officeart/2005/8/layout/vList5"/>
    <dgm:cxn modelId="{7D768ADC-5C9F-43C4-A5A7-A6E9190C3692}" type="presParOf" srcId="{F37BED17-387F-4972-A76C-9216ADF1B4AD}" destId="{CB760721-CAE3-40C0-9D1B-10D2388F1D42}" srcOrd="3" destOrd="0" presId="urn:microsoft.com/office/officeart/2005/8/layout/vList5"/>
    <dgm:cxn modelId="{E06CC86F-DABD-4556-BE00-2EF62B8BD713}" type="presParOf" srcId="{F37BED17-387F-4972-A76C-9216ADF1B4AD}" destId="{A1CD4F64-B087-4D69-86A6-0A9318E8CA19}" srcOrd="4" destOrd="0" presId="urn:microsoft.com/office/officeart/2005/8/layout/vList5"/>
    <dgm:cxn modelId="{FF69FB5F-F359-4585-96C4-A55500F1715C}" type="presParOf" srcId="{A1CD4F64-B087-4D69-86A6-0A9318E8CA19}" destId="{4E559CCE-FB8C-4689-9F26-62A8AE377E75}" srcOrd="0" destOrd="0" presId="urn:microsoft.com/office/officeart/2005/8/layout/vList5"/>
    <dgm:cxn modelId="{5536B740-629E-42A8-9177-FA479F59290E}" type="presParOf" srcId="{A1CD4F64-B087-4D69-86A6-0A9318E8CA19}" destId="{8A23CF93-5605-4ADD-AE90-D1E7F4D5B0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7CD929-D7C4-4972-B264-30EA6EF90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4F83F5-A1BE-403C-8768-13BAD67DDBF1}">
      <dgm:prSet/>
      <dgm:spPr/>
      <dgm:t>
        <a:bodyPr/>
        <a:lstStyle/>
        <a:p>
          <a:r>
            <a:rPr lang="en-US" dirty="0"/>
            <a:t>What are we modeling?</a:t>
          </a:r>
        </a:p>
      </dgm:t>
    </dgm:pt>
    <dgm:pt modelId="{A611F202-3EF1-48C2-90CD-A48AE6566E7C}" type="parTrans" cxnId="{7F2F2DD1-EDE2-4E6E-AA2D-84E1459F415B}">
      <dgm:prSet/>
      <dgm:spPr/>
      <dgm:t>
        <a:bodyPr/>
        <a:lstStyle/>
        <a:p>
          <a:endParaRPr lang="cs-CZ"/>
        </a:p>
      </dgm:t>
    </dgm:pt>
    <dgm:pt modelId="{5ED8BB19-4BA3-4A7C-9006-7C078CAB6E3D}" type="sibTrans" cxnId="{7F2F2DD1-EDE2-4E6E-AA2D-84E1459F415B}">
      <dgm:prSet/>
      <dgm:spPr/>
      <dgm:t>
        <a:bodyPr/>
        <a:lstStyle/>
        <a:p>
          <a:endParaRPr lang="cs-CZ"/>
        </a:p>
      </dgm:t>
    </dgm:pt>
    <dgm:pt modelId="{5D29737C-053D-400F-8DCB-0AEB52199083}">
      <dgm:prSet/>
      <dgm:spPr/>
      <dgm:t>
        <a:bodyPr/>
        <a:lstStyle/>
        <a:p>
          <a:r>
            <a:rPr lang="en-US" dirty="0"/>
            <a:t>The answer is – objects from the real world</a:t>
          </a:r>
        </a:p>
      </dgm:t>
    </dgm:pt>
    <dgm:pt modelId="{23775ACE-7D75-4637-90F8-A28847CF358A}" type="parTrans" cxnId="{47730605-666C-4668-B67B-3178AD29A764}">
      <dgm:prSet/>
      <dgm:spPr/>
      <dgm:t>
        <a:bodyPr/>
        <a:lstStyle/>
        <a:p>
          <a:endParaRPr lang="cs-CZ"/>
        </a:p>
      </dgm:t>
    </dgm:pt>
    <dgm:pt modelId="{F6649114-55F7-4EE4-ADB3-27E555BA93AF}" type="sibTrans" cxnId="{47730605-666C-4668-B67B-3178AD29A764}">
      <dgm:prSet/>
      <dgm:spPr/>
      <dgm:t>
        <a:bodyPr/>
        <a:lstStyle/>
        <a:p>
          <a:endParaRPr lang="cs-CZ"/>
        </a:p>
      </dgm:t>
    </dgm:pt>
    <dgm:pt modelId="{3EB877AD-4158-4617-8B44-D44A9EFB0AFE}">
      <dgm:prSet/>
      <dgm:spPr/>
      <dgm:t>
        <a:bodyPr/>
        <a:lstStyle/>
        <a:p>
          <a:r>
            <a:rPr lang="en-US" dirty="0"/>
            <a:t>How does any person build own mind model?</a:t>
          </a:r>
        </a:p>
      </dgm:t>
    </dgm:pt>
    <dgm:pt modelId="{18D87173-4870-409D-B291-ED17871AC8A3}" type="parTrans" cxnId="{00FC13F1-D0BF-44AB-8014-40BB79B8FA12}">
      <dgm:prSet/>
      <dgm:spPr/>
      <dgm:t>
        <a:bodyPr/>
        <a:lstStyle/>
        <a:p>
          <a:endParaRPr lang="cs-CZ"/>
        </a:p>
      </dgm:t>
    </dgm:pt>
    <dgm:pt modelId="{32D2DB38-A35C-4776-9DC9-A119F2B34A30}" type="sibTrans" cxnId="{00FC13F1-D0BF-44AB-8014-40BB79B8FA12}">
      <dgm:prSet/>
      <dgm:spPr/>
      <dgm:t>
        <a:bodyPr/>
        <a:lstStyle/>
        <a:p>
          <a:endParaRPr lang="cs-CZ"/>
        </a:p>
      </dgm:t>
    </dgm:pt>
    <dgm:pt modelId="{2332A70D-DCF5-41FB-B4E4-787CA1D368BA}">
      <dgm:prSet/>
      <dgm:spPr/>
      <dgm:t>
        <a:bodyPr/>
        <a:lstStyle/>
        <a:p>
          <a:r>
            <a:rPr lang="en-US" dirty="0"/>
            <a:t>Where are we modeling?</a:t>
          </a:r>
        </a:p>
      </dgm:t>
    </dgm:pt>
    <dgm:pt modelId="{F786E371-19E0-451F-8A21-2018ED0463A1}" type="parTrans" cxnId="{E79DFB25-450D-4B2E-A5A8-EE2C7437AE24}">
      <dgm:prSet/>
      <dgm:spPr/>
      <dgm:t>
        <a:bodyPr/>
        <a:lstStyle/>
        <a:p>
          <a:endParaRPr lang="cs-CZ"/>
        </a:p>
      </dgm:t>
    </dgm:pt>
    <dgm:pt modelId="{E8B394E1-D0F8-4C7B-AD3F-ADD0B152C056}" type="sibTrans" cxnId="{E79DFB25-450D-4B2E-A5A8-EE2C7437AE24}">
      <dgm:prSet/>
      <dgm:spPr/>
      <dgm:t>
        <a:bodyPr/>
        <a:lstStyle/>
        <a:p>
          <a:endParaRPr lang="cs-CZ"/>
        </a:p>
      </dgm:t>
    </dgm:pt>
    <dgm:pt modelId="{893F917D-7A03-483E-A122-76C1F90FB8B0}">
      <dgm:prSet/>
      <dgm:spPr/>
      <dgm:t>
        <a:bodyPr/>
        <a:lstStyle/>
        <a:p>
          <a:r>
            <a:rPr lang="en-US" dirty="0"/>
            <a:t>The answer is - in our mind!</a:t>
          </a:r>
        </a:p>
      </dgm:t>
    </dgm:pt>
    <dgm:pt modelId="{48F8C490-6FA7-45F1-B291-9630CA4D3BA7}" type="parTrans" cxnId="{E60A644F-F59A-4E9E-B326-796AB8E9284E}">
      <dgm:prSet/>
      <dgm:spPr/>
      <dgm:t>
        <a:bodyPr/>
        <a:lstStyle/>
        <a:p>
          <a:endParaRPr lang="cs-CZ"/>
        </a:p>
      </dgm:t>
    </dgm:pt>
    <dgm:pt modelId="{61A6EA41-B023-4EA6-ACB3-98DCB886D8C2}" type="sibTrans" cxnId="{E60A644F-F59A-4E9E-B326-796AB8E9284E}">
      <dgm:prSet/>
      <dgm:spPr/>
      <dgm:t>
        <a:bodyPr/>
        <a:lstStyle/>
        <a:p>
          <a:endParaRPr lang="cs-CZ"/>
        </a:p>
      </dgm:t>
    </dgm:pt>
    <dgm:pt modelId="{3E5C6E15-5F04-40B7-9358-38003DAFAF7A}" type="pres">
      <dgm:prSet presAssocID="{777CD929-D7C4-4972-B264-30EA6EF9008A}" presName="linear" presStyleCnt="0">
        <dgm:presLayoutVars>
          <dgm:animLvl val="lvl"/>
          <dgm:resizeHandles val="exact"/>
        </dgm:presLayoutVars>
      </dgm:prSet>
      <dgm:spPr/>
    </dgm:pt>
    <dgm:pt modelId="{D8A3EA77-B338-4B9F-A38C-ABB316969831}" type="pres">
      <dgm:prSet presAssocID="{224F83F5-A1BE-403C-8768-13BAD67DDB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A428E1-F2BF-4F85-BF54-AA7B5B38966C}" type="pres">
      <dgm:prSet presAssocID="{5ED8BB19-4BA3-4A7C-9006-7C078CAB6E3D}" presName="spacer" presStyleCnt="0"/>
      <dgm:spPr/>
    </dgm:pt>
    <dgm:pt modelId="{CF6C1752-0497-4404-BF16-D64A965AA921}" type="pres">
      <dgm:prSet presAssocID="{5D29737C-053D-400F-8DCB-0AEB521990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080CF91-4615-45B3-8423-E71D02D43A03}" type="pres">
      <dgm:prSet presAssocID="{F6649114-55F7-4EE4-ADB3-27E555BA93AF}" presName="spacer" presStyleCnt="0"/>
      <dgm:spPr/>
    </dgm:pt>
    <dgm:pt modelId="{553888B8-0967-4ACB-832E-C2477C576054}" type="pres">
      <dgm:prSet presAssocID="{2332A70D-DCF5-41FB-B4E4-787CA1D368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3B4B74-9722-4251-848F-1985A202F8B0}" type="pres">
      <dgm:prSet presAssocID="{E8B394E1-D0F8-4C7B-AD3F-ADD0B152C056}" presName="spacer" presStyleCnt="0"/>
      <dgm:spPr/>
    </dgm:pt>
    <dgm:pt modelId="{0DC2E7C4-36D8-451E-AE83-D42C4711E276}" type="pres">
      <dgm:prSet presAssocID="{893F917D-7A03-483E-A122-76C1F90FB8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0A3D9D-F347-4850-AC4C-FDC19673C6F6}" type="pres">
      <dgm:prSet presAssocID="{61A6EA41-B023-4EA6-ACB3-98DCB886D8C2}" presName="spacer" presStyleCnt="0"/>
      <dgm:spPr/>
    </dgm:pt>
    <dgm:pt modelId="{4999C5F9-39D8-4644-A0A1-F0E8F2F19C55}" type="pres">
      <dgm:prSet presAssocID="{3EB877AD-4158-4617-8B44-D44A9EFB0A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730605-666C-4668-B67B-3178AD29A764}" srcId="{777CD929-D7C4-4972-B264-30EA6EF9008A}" destId="{5D29737C-053D-400F-8DCB-0AEB52199083}" srcOrd="1" destOrd="0" parTransId="{23775ACE-7D75-4637-90F8-A28847CF358A}" sibTransId="{F6649114-55F7-4EE4-ADB3-27E555BA93AF}"/>
    <dgm:cxn modelId="{A0C90024-7EB9-4A47-9641-16C1F768A615}" type="presOf" srcId="{5D29737C-053D-400F-8DCB-0AEB52199083}" destId="{CF6C1752-0497-4404-BF16-D64A965AA921}" srcOrd="0" destOrd="0" presId="urn:microsoft.com/office/officeart/2005/8/layout/vList2"/>
    <dgm:cxn modelId="{E79DFB25-450D-4B2E-A5A8-EE2C7437AE24}" srcId="{777CD929-D7C4-4972-B264-30EA6EF9008A}" destId="{2332A70D-DCF5-41FB-B4E4-787CA1D368BA}" srcOrd="2" destOrd="0" parTransId="{F786E371-19E0-451F-8A21-2018ED0463A1}" sibTransId="{E8B394E1-D0F8-4C7B-AD3F-ADD0B152C056}"/>
    <dgm:cxn modelId="{E60A644F-F59A-4E9E-B326-796AB8E9284E}" srcId="{777CD929-D7C4-4972-B264-30EA6EF9008A}" destId="{893F917D-7A03-483E-A122-76C1F90FB8B0}" srcOrd="3" destOrd="0" parTransId="{48F8C490-6FA7-45F1-B291-9630CA4D3BA7}" sibTransId="{61A6EA41-B023-4EA6-ACB3-98DCB886D8C2}"/>
    <dgm:cxn modelId="{1528175A-7D63-49E5-8760-0A5C0EA9D568}" type="presOf" srcId="{224F83F5-A1BE-403C-8768-13BAD67DDBF1}" destId="{D8A3EA77-B338-4B9F-A38C-ABB316969831}" srcOrd="0" destOrd="0" presId="urn:microsoft.com/office/officeart/2005/8/layout/vList2"/>
    <dgm:cxn modelId="{3D759192-B1F6-4FFB-9419-E1E21EA85E0A}" type="presOf" srcId="{777CD929-D7C4-4972-B264-30EA6EF9008A}" destId="{3E5C6E15-5F04-40B7-9358-38003DAFAF7A}" srcOrd="0" destOrd="0" presId="urn:microsoft.com/office/officeart/2005/8/layout/vList2"/>
    <dgm:cxn modelId="{B984889C-564A-41D9-99C2-DE6C36532BC2}" type="presOf" srcId="{3EB877AD-4158-4617-8B44-D44A9EFB0AFE}" destId="{4999C5F9-39D8-4644-A0A1-F0E8F2F19C55}" srcOrd="0" destOrd="0" presId="urn:microsoft.com/office/officeart/2005/8/layout/vList2"/>
    <dgm:cxn modelId="{7F2F2DD1-EDE2-4E6E-AA2D-84E1459F415B}" srcId="{777CD929-D7C4-4972-B264-30EA6EF9008A}" destId="{224F83F5-A1BE-403C-8768-13BAD67DDBF1}" srcOrd="0" destOrd="0" parTransId="{A611F202-3EF1-48C2-90CD-A48AE6566E7C}" sibTransId="{5ED8BB19-4BA3-4A7C-9006-7C078CAB6E3D}"/>
    <dgm:cxn modelId="{91B5A6E4-9249-4632-976B-610B62F3175A}" type="presOf" srcId="{2332A70D-DCF5-41FB-B4E4-787CA1D368BA}" destId="{553888B8-0967-4ACB-832E-C2477C576054}" srcOrd="0" destOrd="0" presId="urn:microsoft.com/office/officeart/2005/8/layout/vList2"/>
    <dgm:cxn modelId="{00FC13F1-D0BF-44AB-8014-40BB79B8FA12}" srcId="{777CD929-D7C4-4972-B264-30EA6EF9008A}" destId="{3EB877AD-4158-4617-8B44-D44A9EFB0AFE}" srcOrd="4" destOrd="0" parTransId="{18D87173-4870-409D-B291-ED17871AC8A3}" sibTransId="{32D2DB38-A35C-4776-9DC9-A119F2B34A30}"/>
    <dgm:cxn modelId="{98A001FA-3689-4BE5-9791-B4E56CAA9B9A}" type="presOf" srcId="{893F917D-7A03-483E-A122-76C1F90FB8B0}" destId="{0DC2E7C4-36D8-451E-AE83-D42C4711E276}" srcOrd="0" destOrd="0" presId="urn:microsoft.com/office/officeart/2005/8/layout/vList2"/>
    <dgm:cxn modelId="{9B2DBD2B-3159-441D-95A6-A2362A2776C6}" type="presParOf" srcId="{3E5C6E15-5F04-40B7-9358-38003DAFAF7A}" destId="{D8A3EA77-B338-4B9F-A38C-ABB316969831}" srcOrd="0" destOrd="0" presId="urn:microsoft.com/office/officeart/2005/8/layout/vList2"/>
    <dgm:cxn modelId="{2F103F69-7436-4119-8202-D2E089CB33EF}" type="presParOf" srcId="{3E5C6E15-5F04-40B7-9358-38003DAFAF7A}" destId="{A9A428E1-F2BF-4F85-BF54-AA7B5B38966C}" srcOrd="1" destOrd="0" presId="urn:microsoft.com/office/officeart/2005/8/layout/vList2"/>
    <dgm:cxn modelId="{A8362F36-015C-42E3-98CC-841EB987A22C}" type="presParOf" srcId="{3E5C6E15-5F04-40B7-9358-38003DAFAF7A}" destId="{CF6C1752-0497-4404-BF16-D64A965AA921}" srcOrd="2" destOrd="0" presId="urn:microsoft.com/office/officeart/2005/8/layout/vList2"/>
    <dgm:cxn modelId="{6CAAB660-E2E8-47E3-A670-02E39304189D}" type="presParOf" srcId="{3E5C6E15-5F04-40B7-9358-38003DAFAF7A}" destId="{A080CF91-4615-45B3-8423-E71D02D43A03}" srcOrd="3" destOrd="0" presId="urn:microsoft.com/office/officeart/2005/8/layout/vList2"/>
    <dgm:cxn modelId="{4ED5288E-E2AD-4C6F-B8F6-CFF20C322055}" type="presParOf" srcId="{3E5C6E15-5F04-40B7-9358-38003DAFAF7A}" destId="{553888B8-0967-4ACB-832E-C2477C576054}" srcOrd="4" destOrd="0" presId="urn:microsoft.com/office/officeart/2005/8/layout/vList2"/>
    <dgm:cxn modelId="{2C85452D-2393-4338-9A19-DCE965C932A0}" type="presParOf" srcId="{3E5C6E15-5F04-40B7-9358-38003DAFAF7A}" destId="{A33B4B74-9722-4251-848F-1985A202F8B0}" srcOrd="5" destOrd="0" presId="urn:microsoft.com/office/officeart/2005/8/layout/vList2"/>
    <dgm:cxn modelId="{08DD5902-A844-404E-989F-740B5F2191F1}" type="presParOf" srcId="{3E5C6E15-5F04-40B7-9358-38003DAFAF7A}" destId="{0DC2E7C4-36D8-451E-AE83-D42C4711E276}" srcOrd="6" destOrd="0" presId="urn:microsoft.com/office/officeart/2005/8/layout/vList2"/>
    <dgm:cxn modelId="{F01FD419-E9F7-4C4E-9E01-EA390AA6216B}" type="presParOf" srcId="{3E5C6E15-5F04-40B7-9358-38003DAFAF7A}" destId="{8F0A3D9D-F347-4850-AC4C-FDC19673C6F6}" srcOrd="7" destOrd="0" presId="urn:microsoft.com/office/officeart/2005/8/layout/vList2"/>
    <dgm:cxn modelId="{3285E91D-6C9F-4A9A-8F55-BF206FB94602}" type="presParOf" srcId="{3E5C6E15-5F04-40B7-9358-38003DAFAF7A}" destId="{4999C5F9-39D8-4644-A0A1-F0E8F2F19C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C361A-082F-4E1F-8643-5BEFADD401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CF71DE-358A-481C-984C-E921710AD874}">
      <dgm:prSet/>
      <dgm:spPr/>
      <dgm:t>
        <a:bodyPr/>
        <a:lstStyle/>
        <a:p>
          <a:r>
            <a:rPr lang="en-US" b="0" dirty="0"/>
            <a:t>Define categories</a:t>
          </a:r>
          <a:endParaRPr lang="en-US" dirty="0"/>
        </a:p>
      </dgm:t>
    </dgm:pt>
    <dgm:pt modelId="{BD32E392-73BA-48A0-9A3E-1FB53FC5D81C}" type="parTrans" cxnId="{D8C4BFE6-33E4-49A7-BBDC-CE0CE3AC0ABE}">
      <dgm:prSet/>
      <dgm:spPr/>
      <dgm:t>
        <a:bodyPr/>
        <a:lstStyle/>
        <a:p>
          <a:endParaRPr lang="cs-CZ"/>
        </a:p>
      </dgm:t>
    </dgm:pt>
    <dgm:pt modelId="{A1EB4B7A-AB40-41DC-B479-FE134B144397}" type="sibTrans" cxnId="{D8C4BFE6-33E4-49A7-BBDC-CE0CE3AC0ABE}">
      <dgm:prSet/>
      <dgm:spPr/>
      <dgm:t>
        <a:bodyPr/>
        <a:lstStyle/>
        <a:p>
          <a:endParaRPr lang="cs-CZ"/>
        </a:p>
      </dgm:t>
    </dgm:pt>
    <dgm:pt modelId="{EAC7AE37-5D44-477B-B52C-C921FB70F72A}">
      <dgm:prSet/>
      <dgm:spPr/>
      <dgm:t>
        <a:bodyPr/>
        <a:lstStyle/>
        <a:p>
          <a:r>
            <a:rPr lang="en-US" b="0" dirty="0"/>
            <a:t>To what categories do presented objects belong to?</a:t>
          </a:r>
          <a:endParaRPr lang="en-US" dirty="0"/>
        </a:p>
      </dgm:t>
    </dgm:pt>
    <dgm:pt modelId="{640BD12F-0314-479C-B240-78FEEE3F8CB8}" type="parTrans" cxnId="{6D7A3B5F-7632-4407-AA39-51EC1A11A9CF}">
      <dgm:prSet/>
      <dgm:spPr/>
      <dgm:t>
        <a:bodyPr/>
        <a:lstStyle/>
        <a:p>
          <a:endParaRPr lang="cs-CZ"/>
        </a:p>
      </dgm:t>
    </dgm:pt>
    <dgm:pt modelId="{89D0348F-C15E-4B64-B164-44D5AE8BA007}" type="sibTrans" cxnId="{6D7A3B5F-7632-4407-AA39-51EC1A11A9CF}">
      <dgm:prSet/>
      <dgm:spPr/>
      <dgm:t>
        <a:bodyPr/>
        <a:lstStyle/>
        <a:p>
          <a:endParaRPr lang="cs-CZ"/>
        </a:p>
      </dgm:t>
    </dgm:pt>
    <dgm:pt modelId="{0092F8C5-E640-4646-A501-7F2E6069CEF9}">
      <dgm:prSet/>
      <dgm:spPr/>
      <dgm:t>
        <a:bodyPr/>
        <a:lstStyle/>
        <a:p>
          <a:r>
            <a:rPr lang="en-US" b="0" dirty="0"/>
            <a:t>Define examples of operations that can be performed</a:t>
          </a:r>
          <a:endParaRPr lang="en-US" dirty="0"/>
        </a:p>
      </dgm:t>
    </dgm:pt>
    <dgm:pt modelId="{0A1E3DE3-D988-43D5-892B-723B99AEE790}" type="parTrans" cxnId="{9EF14A0E-C637-4A0B-A1B7-AB9A68C75B2C}">
      <dgm:prSet/>
      <dgm:spPr/>
      <dgm:t>
        <a:bodyPr/>
        <a:lstStyle/>
        <a:p>
          <a:endParaRPr lang="cs-CZ"/>
        </a:p>
      </dgm:t>
    </dgm:pt>
    <dgm:pt modelId="{B3283A18-541C-4E0A-8004-987B2DD3880D}" type="sibTrans" cxnId="{9EF14A0E-C637-4A0B-A1B7-AB9A68C75B2C}">
      <dgm:prSet/>
      <dgm:spPr/>
      <dgm:t>
        <a:bodyPr/>
        <a:lstStyle/>
        <a:p>
          <a:endParaRPr lang="cs-CZ"/>
        </a:p>
      </dgm:t>
    </dgm:pt>
    <dgm:pt modelId="{3E30BB85-2A60-4DAF-8578-41AB909E5E07}">
      <dgm:prSet/>
      <dgm:spPr/>
      <dgm:t>
        <a:bodyPr/>
        <a:lstStyle/>
        <a:p>
          <a:r>
            <a:rPr lang="en-US" b="0" dirty="0"/>
            <a:t>Remember they are related to the category, not to the object</a:t>
          </a:r>
          <a:endParaRPr lang="en-US" dirty="0"/>
        </a:p>
      </dgm:t>
    </dgm:pt>
    <dgm:pt modelId="{7CEEA66D-2FF5-4843-A10E-18ACF105BCAB}" type="parTrans" cxnId="{9B871737-C258-45F4-AAD3-0AF4BA33D5D7}">
      <dgm:prSet/>
      <dgm:spPr/>
      <dgm:t>
        <a:bodyPr/>
        <a:lstStyle/>
        <a:p>
          <a:endParaRPr lang="cs-CZ"/>
        </a:p>
      </dgm:t>
    </dgm:pt>
    <dgm:pt modelId="{FBA4C2D1-F5C8-4C3C-9DC8-5B501161B5DB}" type="sibTrans" cxnId="{9B871737-C258-45F4-AAD3-0AF4BA33D5D7}">
      <dgm:prSet/>
      <dgm:spPr/>
      <dgm:t>
        <a:bodyPr/>
        <a:lstStyle/>
        <a:p>
          <a:endParaRPr lang="cs-CZ"/>
        </a:p>
      </dgm:t>
    </dgm:pt>
    <dgm:pt modelId="{8408D716-3718-444C-A66A-EC817D637F59}">
      <dgm:prSet/>
      <dgm:spPr/>
      <dgm:t>
        <a:bodyPr/>
        <a:lstStyle/>
        <a:p>
          <a:r>
            <a:rPr lang="en-US" b="0" dirty="0"/>
            <a:t>Define Rules </a:t>
          </a:r>
          <a:endParaRPr lang="en-US" dirty="0"/>
        </a:p>
      </dgm:t>
    </dgm:pt>
    <dgm:pt modelId="{9BBA00B7-8480-4145-8793-AFB8B4D084DE}" type="parTrans" cxnId="{6DD80A48-8096-4976-A29D-7499AE3263B9}">
      <dgm:prSet/>
      <dgm:spPr/>
      <dgm:t>
        <a:bodyPr/>
        <a:lstStyle/>
        <a:p>
          <a:endParaRPr lang="cs-CZ"/>
        </a:p>
      </dgm:t>
    </dgm:pt>
    <dgm:pt modelId="{7A93DBCF-9C4C-4B02-9B70-6D33F69F9513}" type="sibTrans" cxnId="{6DD80A48-8096-4976-A29D-7499AE3263B9}">
      <dgm:prSet/>
      <dgm:spPr/>
      <dgm:t>
        <a:bodyPr/>
        <a:lstStyle/>
        <a:p>
          <a:endParaRPr lang="cs-CZ"/>
        </a:p>
      </dgm:t>
    </dgm:pt>
    <dgm:pt modelId="{803C08BA-714B-4EE1-8DB5-BE48B4A5ACDE}">
      <dgm:prSet/>
      <dgm:spPr/>
      <dgm:t>
        <a:bodyPr/>
        <a:lstStyle/>
        <a:p>
          <a:r>
            <a:rPr lang="en-US" b="0" dirty="0"/>
            <a:t>they are related to relations, not to categories</a:t>
          </a:r>
          <a:endParaRPr lang="en-US" dirty="0"/>
        </a:p>
      </dgm:t>
    </dgm:pt>
    <dgm:pt modelId="{1B50F640-DDD5-4AEA-AB2B-610377175EFD}" type="parTrans" cxnId="{7BB02795-F4B2-48A7-A3EF-EAF807503541}">
      <dgm:prSet/>
      <dgm:spPr/>
      <dgm:t>
        <a:bodyPr/>
        <a:lstStyle/>
        <a:p>
          <a:endParaRPr lang="cs-CZ"/>
        </a:p>
      </dgm:t>
    </dgm:pt>
    <dgm:pt modelId="{79D65A8B-4142-43F9-AC91-0A988B227943}" type="sibTrans" cxnId="{7BB02795-F4B2-48A7-A3EF-EAF807503541}">
      <dgm:prSet/>
      <dgm:spPr/>
      <dgm:t>
        <a:bodyPr/>
        <a:lstStyle/>
        <a:p>
          <a:endParaRPr lang="cs-CZ"/>
        </a:p>
      </dgm:t>
    </dgm:pt>
    <dgm:pt modelId="{385731D5-97A6-44A2-A4B9-830CDC7B34D6}" type="pres">
      <dgm:prSet presAssocID="{40DC361A-082F-4E1F-8643-5BEFADD40173}" presName="linear" presStyleCnt="0">
        <dgm:presLayoutVars>
          <dgm:animLvl val="lvl"/>
          <dgm:resizeHandles val="exact"/>
        </dgm:presLayoutVars>
      </dgm:prSet>
      <dgm:spPr/>
    </dgm:pt>
    <dgm:pt modelId="{506ABAE4-5CD9-4011-AE67-2CE1249562F5}" type="pres">
      <dgm:prSet presAssocID="{62CF71DE-358A-481C-984C-E921710AD8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2C526-B380-4A22-B432-243FCB41E743}" type="pres">
      <dgm:prSet presAssocID="{62CF71DE-358A-481C-984C-E921710AD874}" presName="childText" presStyleLbl="revTx" presStyleIdx="0" presStyleCnt="3">
        <dgm:presLayoutVars>
          <dgm:bulletEnabled val="1"/>
        </dgm:presLayoutVars>
      </dgm:prSet>
      <dgm:spPr/>
    </dgm:pt>
    <dgm:pt modelId="{ACCAE6AB-A638-4128-8048-A650D2ED96B5}" type="pres">
      <dgm:prSet presAssocID="{0092F8C5-E640-4646-A501-7F2E6069CE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121B0F-C015-4A8E-A606-D19523F20154}" type="pres">
      <dgm:prSet presAssocID="{0092F8C5-E640-4646-A501-7F2E6069CEF9}" presName="childText" presStyleLbl="revTx" presStyleIdx="1" presStyleCnt="3">
        <dgm:presLayoutVars>
          <dgm:bulletEnabled val="1"/>
        </dgm:presLayoutVars>
      </dgm:prSet>
      <dgm:spPr/>
    </dgm:pt>
    <dgm:pt modelId="{F5A9FA29-F786-44C9-8546-397CB7E29AF8}" type="pres">
      <dgm:prSet presAssocID="{8408D716-3718-444C-A66A-EC817D637F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2D8546-2469-466E-A607-059D013036FF}" type="pres">
      <dgm:prSet presAssocID="{8408D716-3718-444C-A66A-EC817D637F5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EF14A0E-C637-4A0B-A1B7-AB9A68C75B2C}" srcId="{40DC361A-082F-4E1F-8643-5BEFADD40173}" destId="{0092F8C5-E640-4646-A501-7F2E6069CEF9}" srcOrd="1" destOrd="0" parTransId="{0A1E3DE3-D988-43D5-892B-723B99AEE790}" sibTransId="{B3283A18-541C-4E0A-8004-987B2DD3880D}"/>
    <dgm:cxn modelId="{D8FB1D25-C125-4516-A405-5DB1926D0048}" type="presOf" srcId="{62CF71DE-358A-481C-984C-E921710AD874}" destId="{506ABAE4-5CD9-4011-AE67-2CE1249562F5}" srcOrd="0" destOrd="0" presId="urn:microsoft.com/office/officeart/2005/8/layout/vList2"/>
    <dgm:cxn modelId="{9B871737-C258-45F4-AAD3-0AF4BA33D5D7}" srcId="{0092F8C5-E640-4646-A501-7F2E6069CEF9}" destId="{3E30BB85-2A60-4DAF-8578-41AB909E5E07}" srcOrd="0" destOrd="0" parTransId="{7CEEA66D-2FF5-4843-A10E-18ACF105BCAB}" sibTransId="{FBA4C2D1-F5C8-4C3C-9DC8-5B501161B5DB}"/>
    <dgm:cxn modelId="{6D7A3B5F-7632-4407-AA39-51EC1A11A9CF}" srcId="{62CF71DE-358A-481C-984C-E921710AD874}" destId="{EAC7AE37-5D44-477B-B52C-C921FB70F72A}" srcOrd="0" destOrd="0" parTransId="{640BD12F-0314-479C-B240-78FEEE3F8CB8}" sibTransId="{89D0348F-C15E-4B64-B164-44D5AE8BA007}"/>
    <dgm:cxn modelId="{AA314842-C987-4D34-9E9F-02BED73CC02D}" type="presOf" srcId="{8408D716-3718-444C-A66A-EC817D637F59}" destId="{F5A9FA29-F786-44C9-8546-397CB7E29AF8}" srcOrd="0" destOrd="0" presId="urn:microsoft.com/office/officeart/2005/8/layout/vList2"/>
    <dgm:cxn modelId="{B1D22B67-D6D3-4147-868E-D4CF989A1BFC}" type="presOf" srcId="{EAC7AE37-5D44-477B-B52C-C921FB70F72A}" destId="{8632C526-B380-4A22-B432-243FCB41E743}" srcOrd="0" destOrd="0" presId="urn:microsoft.com/office/officeart/2005/8/layout/vList2"/>
    <dgm:cxn modelId="{4D85DB47-F0F8-4A27-BD84-28E275319899}" type="presOf" srcId="{3E30BB85-2A60-4DAF-8578-41AB909E5E07}" destId="{59121B0F-C015-4A8E-A606-D19523F20154}" srcOrd="0" destOrd="0" presId="urn:microsoft.com/office/officeart/2005/8/layout/vList2"/>
    <dgm:cxn modelId="{6DD80A48-8096-4976-A29D-7499AE3263B9}" srcId="{40DC361A-082F-4E1F-8643-5BEFADD40173}" destId="{8408D716-3718-444C-A66A-EC817D637F59}" srcOrd="2" destOrd="0" parTransId="{9BBA00B7-8480-4145-8793-AFB8B4D084DE}" sibTransId="{7A93DBCF-9C4C-4B02-9B70-6D33F69F9513}"/>
    <dgm:cxn modelId="{7BB02795-F4B2-48A7-A3EF-EAF807503541}" srcId="{8408D716-3718-444C-A66A-EC817D637F59}" destId="{803C08BA-714B-4EE1-8DB5-BE48B4A5ACDE}" srcOrd="0" destOrd="0" parTransId="{1B50F640-DDD5-4AEA-AB2B-610377175EFD}" sibTransId="{79D65A8B-4142-43F9-AC91-0A988B227943}"/>
    <dgm:cxn modelId="{F69BADD2-0D31-45E6-811B-77F7B0F0CE93}" type="presOf" srcId="{0092F8C5-E640-4646-A501-7F2E6069CEF9}" destId="{ACCAE6AB-A638-4128-8048-A650D2ED96B5}" srcOrd="0" destOrd="0" presId="urn:microsoft.com/office/officeart/2005/8/layout/vList2"/>
    <dgm:cxn modelId="{A4332FDF-2274-4EC0-BF18-FEC90098DB0B}" type="presOf" srcId="{40DC361A-082F-4E1F-8643-5BEFADD40173}" destId="{385731D5-97A6-44A2-A4B9-830CDC7B34D6}" srcOrd="0" destOrd="0" presId="urn:microsoft.com/office/officeart/2005/8/layout/vList2"/>
    <dgm:cxn modelId="{D8C4BFE6-33E4-49A7-BBDC-CE0CE3AC0ABE}" srcId="{40DC361A-082F-4E1F-8643-5BEFADD40173}" destId="{62CF71DE-358A-481C-984C-E921710AD874}" srcOrd="0" destOrd="0" parTransId="{BD32E392-73BA-48A0-9A3E-1FB53FC5D81C}" sibTransId="{A1EB4B7A-AB40-41DC-B479-FE134B144397}"/>
    <dgm:cxn modelId="{0F7AC5F3-6D8A-4091-BC2F-3A22BB05F522}" type="presOf" srcId="{803C08BA-714B-4EE1-8DB5-BE48B4A5ACDE}" destId="{1D2D8546-2469-466E-A607-059D013036FF}" srcOrd="0" destOrd="0" presId="urn:microsoft.com/office/officeart/2005/8/layout/vList2"/>
    <dgm:cxn modelId="{6F5232F6-8DB1-41BB-8C09-071CC2DC7529}" type="presParOf" srcId="{385731D5-97A6-44A2-A4B9-830CDC7B34D6}" destId="{506ABAE4-5CD9-4011-AE67-2CE1249562F5}" srcOrd="0" destOrd="0" presId="urn:microsoft.com/office/officeart/2005/8/layout/vList2"/>
    <dgm:cxn modelId="{D3AF2AA5-52B1-41ED-9319-6AEB079BC70C}" type="presParOf" srcId="{385731D5-97A6-44A2-A4B9-830CDC7B34D6}" destId="{8632C526-B380-4A22-B432-243FCB41E743}" srcOrd="1" destOrd="0" presId="urn:microsoft.com/office/officeart/2005/8/layout/vList2"/>
    <dgm:cxn modelId="{29EB3995-5B8C-4E18-9EE1-9B880EF19FF8}" type="presParOf" srcId="{385731D5-97A6-44A2-A4B9-830CDC7B34D6}" destId="{ACCAE6AB-A638-4128-8048-A650D2ED96B5}" srcOrd="2" destOrd="0" presId="urn:microsoft.com/office/officeart/2005/8/layout/vList2"/>
    <dgm:cxn modelId="{180C0B41-77F1-4FBB-986F-1E4C39065A11}" type="presParOf" srcId="{385731D5-97A6-44A2-A4B9-830CDC7B34D6}" destId="{59121B0F-C015-4A8E-A606-D19523F20154}" srcOrd="3" destOrd="0" presId="urn:microsoft.com/office/officeart/2005/8/layout/vList2"/>
    <dgm:cxn modelId="{17E6730B-9DAA-46B2-BEC8-74846E50AAAA}" type="presParOf" srcId="{385731D5-97A6-44A2-A4B9-830CDC7B34D6}" destId="{F5A9FA29-F786-44C9-8546-397CB7E29AF8}" srcOrd="4" destOrd="0" presId="urn:microsoft.com/office/officeart/2005/8/layout/vList2"/>
    <dgm:cxn modelId="{AE53EB98-2E12-4E90-946C-629D22EC25F0}" type="presParOf" srcId="{385731D5-97A6-44A2-A4B9-830CDC7B34D6}" destId="{1D2D8546-2469-466E-A607-059D013036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1E23DE-6684-4DD5-8AF5-0AE657D82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14EC3C-DD40-4B37-8D75-CF2CA38909D4}">
      <dgm:prSet/>
      <dgm:spPr/>
      <dgm:t>
        <a:bodyPr/>
        <a:lstStyle/>
        <a:p>
          <a:r>
            <a:rPr lang="en-US" b="0" dirty="0"/>
            <a:t>Complexity of Smart City, Quadruple Helix</a:t>
          </a:r>
          <a:endParaRPr lang="en-US" dirty="0"/>
        </a:p>
      </dgm:t>
    </dgm:pt>
    <dgm:pt modelId="{18833467-10D1-48D2-8670-9D87102D7E1F}" type="parTrans" cxnId="{EF273FF9-24AC-418A-9FC3-55F1D32228ED}">
      <dgm:prSet/>
      <dgm:spPr/>
      <dgm:t>
        <a:bodyPr/>
        <a:lstStyle/>
        <a:p>
          <a:endParaRPr lang="cs-CZ"/>
        </a:p>
      </dgm:t>
    </dgm:pt>
    <dgm:pt modelId="{C77F7CF9-AA7A-47B0-889B-7374738734F0}" type="sibTrans" cxnId="{EF273FF9-24AC-418A-9FC3-55F1D32228ED}">
      <dgm:prSet/>
      <dgm:spPr/>
      <dgm:t>
        <a:bodyPr/>
        <a:lstStyle/>
        <a:p>
          <a:endParaRPr lang="cs-CZ"/>
        </a:p>
      </dgm:t>
    </dgm:pt>
    <dgm:pt modelId="{2F7AF3B5-C6DB-4A3B-B1F6-01F4E3CB0825}">
      <dgm:prSet/>
      <dgm:spPr/>
      <dgm:t>
        <a:bodyPr/>
        <a:lstStyle/>
        <a:p>
          <a:r>
            <a:rPr lang="en-US" b="0" dirty="0"/>
            <a:t>Diamond See</a:t>
          </a:r>
          <a:endParaRPr lang="en-US" dirty="0"/>
        </a:p>
      </dgm:t>
    </dgm:pt>
    <dgm:pt modelId="{479EC190-59C9-4E1E-929D-2B877937DC51}" type="parTrans" cxnId="{7699A1A2-7E44-4FE8-9F2E-8AA42CAFFA40}">
      <dgm:prSet/>
      <dgm:spPr/>
      <dgm:t>
        <a:bodyPr/>
        <a:lstStyle/>
        <a:p>
          <a:endParaRPr lang="cs-CZ"/>
        </a:p>
      </dgm:t>
    </dgm:pt>
    <dgm:pt modelId="{036BBF1B-2EBD-4839-9F4E-55E62B0BEF51}" type="sibTrans" cxnId="{7699A1A2-7E44-4FE8-9F2E-8AA42CAFFA40}">
      <dgm:prSet/>
      <dgm:spPr/>
      <dgm:t>
        <a:bodyPr/>
        <a:lstStyle/>
        <a:p>
          <a:endParaRPr lang="cs-CZ"/>
        </a:p>
      </dgm:t>
    </dgm:pt>
    <dgm:pt modelId="{7E04A0BD-324B-4CA8-A0CC-68DCEE916F2A}">
      <dgm:prSet/>
      <dgm:spPr/>
      <dgm:t>
        <a:bodyPr/>
        <a:lstStyle/>
        <a:p>
          <a:r>
            <a:rPr lang="en-US" b="0" dirty="0"/>
            <a:t>Example of Smart Street</a:t>
          </a:r>
          <a:endParaRPr lang="en-US" dirty="0"/>
        </a:p>
      </dgm:t>
    </dgm:pt>
    <dgm:pt modelId="{B037F7D4-7C2E-47D3-B253-A33905BE648D}" type="parTrans" cxnId="{5FD8E575-F963-4F97-A06A-843E5C2805F8}">
      <dgm:prSet/>
      <dgm:spPr/>
      <dgm:t>
        <a:bodyPr/>
        <a:lstStyle/>
        <a:p>
          <a:endParaRPr lang="cs-CZ"/>
        </a:p>
      </dgm:t>
    </dgm:pt>
    <dgm:pt modelId="{37EC327D-3591-48B4-84D5-A234424E64A8}" type="sibTrans" cxnId="{5FD8E575-F963-4F97-A06A-843E5C2805F8}">
      <dgm:prSet/>
      <dgm:spPr/>
      <dgm:t>
        <a:bodyPr/>
        <a:lstStyle/>
        <a:p>
          <a:endParaRPr lang="cs-CZ"/>
        </a:p>
      </dgm:t>
    </dgm:pt>
    <dgm:pt modelId="{B11ED0E0-F0CB-4D38-883B-6F1EDF1D731B}" type="pres">
      <dgm:prSet presAssocID="{371E23DE-6684-4DD5-8AF5-0AE657D827AE}" presName="linear" presStyleCnt="0">
        <dgm:presLayoutVars>
          <dgm:animLvl val="lvl"/>
          <dgm:resizeHandles val="exact"/>
        </dgm:presLayoutVars>
      </dgm:prSet>
      <dgm:spPr/>
    </dgm:pt>
    <dgm:pt modelId="{FD39C500-7FA1-44DD-A1D8-65A8FFCE7A98}" type="pres">
      <dgm:prSet presAssocID="{7E14EC3C-DD40-4B37-8D75-CF2CA38909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1AE50E-2508-4F2B-AD92-BAE99C5CE26C}" type="pres">
      <dgm:prSet presAssocID="{C77F7CF9-AA7A-47B0-889B-7374738734F0}" presName="spacer" presStyleCnt="0"/>
      <dgm:spPr/>
    </dgm:pt>
    <dgm:pt modelId="{E716C885-6BDB-40B0-BA23-56395004239F}" type="pres">
      <dgm:prSet presAssocID="{2F7AF3B5-C6DB-4A3B-B1F6-01F4E3CB08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F3BF65-3979-46BB-8D17-B8369A1A097F}" type="pres">
      <dgm:prSet presAssocID="{036BBF1B-2EBD-4839-9F4E-55E62B0BEF51}" presName="spacer" presStyleCnt="0"/>
      <dgm:spPr/>
    </dgm:pt>
    <dgm:pt modelId="{00D69DB4-9C4F-4D37-9F3A-E8CE1EA7F003}" type="pres">
      <dgm:prSet presAssocID="{7E04A0BD-324B-4CA8-A0CC-68DCEE916F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FE3C3A-4632-4CE7-8652-86A7417CE3DC}" type="presOf" srcId="{7E14EC3C-DD40-4B37-8D75-CF2CA38909D4}" destId="{FD39C500-7FA1-44DD-A1D8-65A8FFCE7A98}" srcOrd="0" destOrd="0" presId="urn:microsoft.com/office/officeart/2005/8/layout/vList2"/>
    <dgm:cxn modelId="{82C30F3D-B53E-45AB-A4C8-082C11F3AF96}" type="presOf" srcId="{7E04A0BD-324B-4CA8-A0CC-68DCEE916F2A}" destId="{00D69DB4-9C4F-4D37-9F3A-E8CE1EA7F003}" srcOrd="0" destOrd="0" presId="urn:microsoft.com/office/officeart/2005/8/layout/vList2"/>
    <dgm:cxn modelId="{5FD8E575-F963-4F97-A06A-843E5C2805F8}" srcId="{371E23DE-6684-4DD5-8AF5-0AE657D827AE}" destId="{7E04A0BD-324B-4CA8-A0CC-68DCEE916F2A}" srcOrd="2" destOrd="0" parTransId="{B037F7D4-7C2E-47D3-B253-A33905BE648D}" sibTransId="{37EC327D-3591-48B4-84D5-A234424E64A8}"/>
    <dgm:cxn modelId="{7699A1A2-7E44-4FE8-9F2E-8AA42CAFFA40}" srcId="{371E23DE-6684-4DD5-8AF5-0AE657D827AE}" destId="{2F7AF3B5-C6DB-4A3B-B1F6-01F4E3CB0825}" srcOrd="1" destOrd="0" parTransId="{479EC190-59C9-4E1E-929D-2B877937DC51}" sibTransId="{036BBF1B-2EBD-4839-9F4E-55E62B0BEF51}"/>
    <dgm:cxn modelId="{E7985ECE-6E9D-49B0-8590-4F7A28F2BA39}" type="presOf" srcId="{2F7AF3B5-C6DB-4A3B-B1F6-01F4E3CB0825}" destId="{E716C885-6BDB-40B0-BA23-56395004239F}" srcOrd="0" destOrd="0" presId="urn:microsoft.com/office/officeart/2005/8/layout/vList2"/>
    <dgm:cxn modelId="{B15540EF-6467-4B72-9DE9-763B8DA56B0E}" type="presOf" srcId="{371E23DE-6684-4DD5-8AF5-0AE657D827AE}" destId="{B11ED0E0-F0CB-4D38-883B-6F1EDF1D731B}" srcOrd="0" destOrd="0" presId="urn:microsoft.com/office/officeart/2005/8/layout/vList2"/>
    <dgm:cxn modelId="{EF273FF9-24AC-418A-9FC3-55F1D32228ED}" srcId="{371E23DE-6684-4DD5-8AF5-0AE657D827AE}" destId="{7E14EC3C-DD40-4B37-8D75-CF2CA38909D4}" srcOrd="0" destOrd="0" parTransId="{18833467-10D1-48D2-8670-9D87102D7E1F}" sibTransId="{C77F7CF9-AA7A-47B0-889B-7374738734F0}"/>
    <dgm:cxn modelId="{FA08869F-A4FB-431D-ACA7-898CB856DF4D}" type="presParOf" srcId="{B11ED0E0-F0CB-4D38-883B-6F1EDF1D731B}" destId="{FD39C500-7FA1-44DD-A1D8-65A8FFCE7A98}" srcOrd="0" destOrd="0" presId="urn:microsoft.com/office/officeart/2005/8/layout/vList2"/>
    <dgm:cxn modelId="{714FFDCB-2A5D-433B-86E8-A0A6A1DC527F}" type="presParOf" srcId="{B11ED0E0-F0CB-4D38-883B-6F1EDF1D731B}" destId="{BE1AE50E-2508-4F2B-AD92-BAE99C5CE26C}" srcOrd="1" destOrd="0" presId="urn:microsoft.com/office/officeart/2005/8/layout/vList2"/>
    <dgm:cxn modelId="{B7835323-AE5A-443F-8C2D-FA440C8780D6}" type="presParOf" srcId="{B11ED0E0-F0CB-4D38-883B-6F1EDF1D731B}" destId="{E716C885-6BDB-40B0-BA23-56395004239F}" srcOrd="2" destOrd="0" presId="urn:microsoft.com/office/officeart/2005/8/layout/vList2"/>
    <dgm:cxn modelId="{136C90BB-18F6-4F8D-977E-A1FD8AA807B9}" type="presParOf" srcId="{B11ED0E0-F0CB-4D38-883B-6F1EDF1D731B}" destId="{06F3BF65-3979-46BB-8D17-B8369A1A097F}" srcOrd="3" destOrd="0" presId="urn:microsoft.com/office/officeart/2005/8/layout/vList2"/>
    <dgm:cxn modelId="{2E0594F3-84BE-4F39-9826-8E468C371312}" type="presParOf" srcId="{B11ED0E0-F0CB-4D38-883B-6F1EDF1D731B}" destId="{00D69DB4-9C4F-4D37-9F3A-E8CE1EA7F0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21EF4-EAC9-412D-865B-AE90754FE8C4}">
      <dsp:nvSpPr>
        <dsp:cNvPr id="0" name=""/>
        <dsp:cNvSpPr/>
      </dsp:nvSpPr>
      <dsp:spPr>
        <a:xfrm>
          <a:off x="0" y="587350"/>
          <a:ext cx="10752138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All models are trying to model multicontextual environment as one context</a:t>
          </a:r>
          <a:endParaRPr lang="en-US" sz="2500" kern="1200" dirty="0"/>
        </a:p>
      </dsp:txBody>
      <dsp:txXfrm>
        <a:off x="28557" y="615907"/>
        <a:ext cx="10695024" cy="527886"/>
      </dsp:txXfrm>
    </dsp:sp>
    <dsp:sp modelId="{9441F6CD-5145-4AA5-B4AF-A9C8EE09EB51}">
      <dsp:nvSpPr>
        <dsp:cNvPr id="0" name=""/>
        <dsp:cNvSpPr/>
      </dsp:nvSpPr>
      <dsp:spPr>
        <a:xfrm>
          <a:off x="0" y="1172350"/>
          <a:ext cx="10752138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Context is the facets of a situation, fictional or non-fictional, that inspire feelings, thoughts and beliefs of groups and individuals. It is the background information that allows people to make informed decisions. (https://www.studiobinder.com/blog/what-is-context-definition/)	</a:t>
          </a:r>
          <a:endParaRPr lang="en-US" sz="2000" kern="1200" dirty="0"/>
        </a:p>
      </dsp:txBody>
      <dsp:txXfrm>
        <a:off x="0" y="1172350"/>
        <a:ext cx="10752138" cy="1138500"/>
      </dsp:txXfrm>
    </dsp:sp>
    <dsp:sp modelId="{9128C109-5D02-44BF-B851-22C1F6FEB67C}">
      <dsp:nvSpPr>
        <dsp:cNvPr id="0" name=""/>
        <dsp:cNvSpPr/>
      </dsp:nvSpPr>
      <dsp:spPr>
        <a:xfrm>
          <a:off x="0" y="2310850"/>
          <a:ext cx="10752138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Any change, modification or enlargement means redefinition of the model</a:t>
          </a:r>
          <a:endParaRPr lang="en-US" sz="2500" kern="1200" dirty="0"/>
        </a:p>
      </dsp:txBody>
      <dsp:txXfrm>
        <a:off x="28557" y="2339407"/>
        <a:ext cx="10695024" cy="527886"/>
      </dsp:txXfrm>
    </dsp:sp>
    <dsp:sp modelId="{CC436248-D324-425F-9C2B-AD93B3FEC689}">
      <dsp:nvSpPr>
        <dsp:cNvPr id="0" name=""/>
        <dsp:cNvSpPr/>
      </dsp:nvSpPr>
      <dsp:spPr>
        <a:xfrm>
          <a:off x="0" y="2967850"/>
          <a:ext cx="10752138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We need to find a way how context can be part of the model</a:t>
          </a:r>
          <a:endParaRPr lang="en-US" sz="2500" kern="1200" dirty="0"/>
        </a:p>
      </dsp:txBody>
      <dsp:txXfrm>
        <a:off x="28557" y="2996407"/>
        <a:ext cx="10695024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9926B-9D6D-4F61-B750-64BEC637EE7F}">
      <dsp:nvSpPr>
        <dsp:cNvPr id="0" name=""/>
        <dsp:cNvSpPr/>
      </dsp:nvSpPr>
      <dsp:spPr>
        <a:xfrm>
          <a:off x="0" y="706755"/>
          <a:ext cx="3073151" cy="19514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AB7C0-78AC-488F-AFA5-66945719402F}">
      <dsp:nvSpPr>
        <dsp:cNvPr id="0" name=""/>
        <dsp:cNvSpPr/>
      </dsp:nvSpPr>
      <dsp:spPr>
        <a:xfrm>
          <a:off x="341461" y="1031143"/>
          <a:ext cx="3073151" cy="19514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concept of layers was not alone</a:t>
          </a:r>
        </a:p>
      </dsp:txBody>
      <dsp:txXfrm>
        <a:off x="398617" y="1088299"/>
        <a:ext cx="2958839" cy="1837139"/>
      </dsp:txXfrm>
    </dsp:sp>
    <dsp:sp modelId="{03A9B130-63F8-4166-B31F-43F9B76536E1}">
      <dsp:nvSpPr>
        <dsp:cNvPr id="0" name=""/>
        <dsp:cNvSpPr/>
      </dsp:nvSpPr>
      <dsp:spPr>
        <a:xfrm>
          <a:off x="3756074" y="706755"/>
          <a:ext cx="3073151" cy="19514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54C44-4A88-469D-BF24-3075DD3E5DFD}">
      <dsp:nvSpPr>
        <dsp:cNvPr id="0" name=""/>
        <dsp:cNvSpPr/>
      </dsp:nvSpPr>
      <dsp:spPr>
        <a:xfrm>
          <a:off x="4097535" y="1031143"/>
          <a:ext cx="3073151" cy="19514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same idea was presented by multiple authors</a:t>
          </a:r>
        </a:p>
      </dsp:txBody>
      <dsp:txXfrm>
        <a:off x="4154691" y="1088299"/>
        <a:ext cx="2958839" cy="1837139"/>
      </dsp:txXfrm>
    </dsp:sp>
    <dsp:sp modelId="{61E1E41E-FCE0-45F7-B973-79977853CD29}">
      <dsp:nvSpPr>
        <dsp:cNvPr id="0" name=""/>
        <dsp:cNvSpPr/>
      </dsp:nvSpPr>
      <dsp:spPr>
        <a:xfrm>
          <a:off x="7512148" y="706755"/>
          <a:ext cx="3073151" cy="19514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B1497-CC88-4F08-A5B1-DBA6B77F42BD}">
      <dsp:nvSpPr>
        <dsp:cNvPr id="0" name=""/>
        <dsp:cNvSpPr/>
      </dsp:nvSpPr>
      <dsp:spPr>
        <a:xfrm>
          <a:off x="7853610" y="1031143"/>
          <a:ext cx="3073151" cy="19514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And we have investigated a lot of models…</a:t>
          </a:r>
        </a:p>
      </dsp:txBody>
      <dsp:txXfrm>
        <a:off x="7910766" y="1088299"/>
        <a:ext cx="2958839" cy="1837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1AA3-85BB-4C97-9A00-C2F6DE11E2E3}">
      <dsp:nvSpPr>
        <dsp:cNvPr id="0" name=""/>
        <dsp:cNvSpPr/>
      </dsp:nvSpPr>
      <dsp:spPr>
        <a:xfrm>
          <a:off x="1165570" y="2098"/>
          <a:ext cx="8595620" cy="1009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Understandable to the most of actors (common language)</a:t>
          </a:r>
        </a:p>
      </dsp:txBody>
      <dsp:txXfrm>
        <a:off x="1214838" y="51366"/>
        <a:ext cx="8497084" cy="910714"/>
      </dsp:txXfrm>
    </dsp:sp>
    <dsp:sp modelId="{56D67657-B0B4-4F09-8ECB-0DB3F70D5471}">
      <dsp:nvSpPr>
        <dsp:cNvPr id="0" name=""/>
        <dsp:cNvSpPr/>
      </dsp:nvSpPr>
      <dsp:spPr>
        <a:xfrm>
          <a:off x="1165570" y="1061811"/>
          <a:ext cx="8595620" cy="1009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Reflecting the structure and dependencies of the services</a:t>
          </a:r>
        </a:p>
      </dsp:txBody>
      <dsp:txXfrm>
        <a:off x="1214838" y="1111079"/>
        <a:ext cx="8497084" cy="910714"/>
      </dsp:txXfrm>
    </dsp:sp>
    <dsp:sp modelId="{C20F8883-BAD6-41CE-ADDA-A2BC9CBD5233}">
      <dsp:nvSpPr>
        <dsp:cNvPr id="0" name=""/>
        <dsp:cNvSpPr/>
      </dsp:nvSpPr>
      <dsp:spPr>
        <a:xfrm>
          <a:off x="1219461" y="2112098"/>
          <a:ext cx="8595620" cy="1009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Enabling the value analysis</a:t>
          </a:r>
        </a:p>
      </dsp:txBody>
      <dsp:txXfrm>
        <a:off x="1268729" y="2161366"/>
        <a:ext cx="8497084" cy="910714"/>
      </dsp:txXfrm>
    </dsp:sp>
    <dsp:sp modelId="{2042D4E4-A265-4680-9162-F7912953532E}">
      <dsp:nvSpPr>
        <dsp:cNvPr id="0" name=""/>
        <dsp:cNvSpPr/>
      </dsp:nvSpPr>
      <dsp:spPr>
        <a:xfrm>
          <a:off x="1165570" y="3181237"/>
          <a:ext cx="8595620" cy="1009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Multicontextual</a:t>
          </a:r>
        </a:p>
      </dsp:txBody>
      <dsp:txXfrm>
        <a:off x="1214838" y="3230505"/>
        <a:ext cx="8497084" cy="910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DB75-C747-463C-9F24-E5345E80A692}">
      <dsp:nvSpPr>
        <dsp:cNvPr id="0" name=""/>
        <dsp:cNvSpPr/>
      </dsp:nvSpPr>
      <dsp:spPr>
        <a:xfrm>
          <a:off x="1959" y="0"/>
          <a:ext cx="1922859" cy="2618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Government</a:t>
          </a:r>
        </a:p>
      </dsp:txBody>
      <dsp:txXfrm>
        <a:off x="1959" y="0"/>
        <a:ext cx="1922859" cy="785626"/>
      </dsp:txXfrm>
    </dsp:sp>
    <dsp:sp modelId="{69E2B40C-9F22-4C0C-BCD4-2C845E2AC16A}">
      <dsp:nvSpPr>
        <dsp:cNvPr id="0" name=""/>
        <dsp:cNvSpPr/>
      </dsp:nvSpPr>
      <dsp:spPr>
        <a:xfrm>
          <a:off x="194245" y="786394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Wants satisfied citizens</a:t>
          </a:r>
        </a:p>
      </dsp:txBody>
      <dsp:txXfrm>
        <a:off x="217371" y="809520"/>
        <a:ext cx="1492035" cy="743338"/>
      </dsp:txXfrm>
    </dsp:sp>
    <dsp:sp modelId="{021FD787-82B4-4471-80EB-B69F9240F28F}">
      <dsp:nvSpPr>
        <dsp:cNvPr id="0" name=""/>
        <dsp:cNvSpPr/>
      </dsp:nvSpPr>
      <dsp:spPr>
        <a:xfrm>
          <a:off x="194245" y="1697460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Wants to be elected again</a:t>
          </a:r>
        </a:p>
      </dsp:txBody>
      <dsp:txXfrm>
        <a:off x="217371" y="1720586"/>
        <a:ext cx="1492035" cy="743338"/>
      </dsp:txXfrm>
    </dsp:sp>
    <dsp:sp modelId="{2636910A-3775-4851-950B-A33F06C50176}">
      <dsp:nvSpPr>
        <dsp:cNvPr id="0" name=""/>
        <dsp:cNvSpPr/>
      </dsp:nvSpPr>
      <dsp:spPr>
        <a:xfrm>
          <a:off x="2069033" y="0"/>
          <a:ext cx="1922859" cy="2618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Industry</a:t>
          </a:r>
        </a:p>
      </dsp:txBody>
      <dsp:txXfrm>
        <a:off x="2069033" y="0"/>
        <a:ext cx="1922859" cy="785626"/>
      </dsp:txXfrm>
    </dsp:sp>
    <dsp:sp modelId="{33F05DCB-E026-41A8-A541-FB94F73520B8}">
      <dsp:nvSpPr>
        <dsp:cNvPr id="0" name=""/>
        <dsp:cNvSpPr/>
      </dsp:nvSpPr>
      <dsp:spPr>
        <a:xfrm>
          <a:off x="2261319" y="786394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Wants to have a business opportunity</a:t>
          </a:r>
        </a:p>
      </dsp:txBody>
      <dsp:txXfrm>
        <a:off x="2284445" y="809520"/>
        <a:ext cx="1492035" cy="743338"/>
      </dsp:txXfrm>
    </dsp:sp>
    <dsp:sp modelId="{1219EAEC-03C1-462A-9077-CB73D6495135}">
      <dsp:nvSpPr>
        <dsp:cNvPr id="0" name=""/>
        <dsp:cNvSpPr/>
      </dsp:nvSpPr>
      <dsp:spPr>
        <a:xfrm>
          <a:off x="2261319" y="1697460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Expects clear rules of involvement</a:t>
          </a:r>
        </a:p>
      </dsp:txBody>
      <dsp:txXfrm>
        <a:off x="2284445" y="1720586"/>
        <a:ext cx="1492035" cy="743338"/>
      </dsp:txXfrm>
    </dsp:sp>
    <dsp:sp modelId="{A2BD516B-0A69-43C8-A388-C7FB8CBBBA44}">
      <dsp:nvSpPr>
        <dsp:cNvPr id="0" name=""/>
        <dsp:cNvSpPr/>
      </dsp:nvSpPr>
      <dsp:spPr>
        <a:xfrm>
          <a:off x="4136107" y="0"/>
          <a:ext cx="1922859" cy="2618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Academia</a:t>
          </a:r>
        </a:p>
      </dsp:txBody>
      <dsp:txXfrm>
        <a:off x="4136107" y="0"/>
        <a:ext cx="1922859" cy="785626"/>
      </dsp:txXfrm>
    </dsp:sp>
    <dsp:sp modelId="{92117D1C-ECE2-4DBC-B217-08EB158BC0F6}">
      <dsp:nvSpPr>
        <dsp:cNvPr id="0" name=""/>
        <dsp:cNvSpPr/>
      </dsp:nvSpPr>
      <dsp:spPr>
        <a:xfrm>
          <a:off x="4328393" y="786394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Wants to participate on the development</a:t>
          </a:r>
        </a:p>
      </dsp:txBody>
      <dsp:txXfrm>
        <a:off x="4351519" y="809520"/>
        <a:ext cx="1492035" cy="743338"/>
      </dsp:txXfrm>
    </dsp:sp>
    <dsp:sp modelId="{2DF8A33F-7CA4-44E0-AA2C-AD74C5F9C223}">
      <dsp:nvSpPr>
        <dsp:cNvPr id="0" name=""/>
        <dsp:cNvSpPr/>
      </dsp:nvSpPr>
      <dsp:spPr>
        <a:xfrm>
          <a:off x="4328393" y="1697460"/>
          <a:ext cx="1538287" cy="789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 act as guarantors of the solution</a:t>
          </a:r>
        </a:p>
      </dsp:txBody>
      <dsp:txXfrm>
        <a:off x="4351519" y="1720586"/>
        <a:ext cx="1492035" cy="743338"/>
      </dsp:txXfrm>
    </dsp:sp>
    <dsp:sp modelId="{66CF8E15-2477-4925-BAEF-6DBBA9527E3F}">
      <dsp:nvSpPr>
        <dsp:cNvPr id="0" name=""/>
        <dsp:cNvSpPr/>
      </dsp:nvSpPr>
      <dsp:spPr>
        <a:xfrm>
          <a:off x="6203181" y="0"/>
          <a:ext cx="1922859" cy="2618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Society</a:t>
          </a:r>
        </a:p>
      </dsp:txBody>
      <dsp:txXfrm>
        <a:off x="6203181" y="0"/>
        <a:ext cx="1922859" cy="785626"/>
      </dsp:txXfrm>
    </dsp:sp>
    <dsp:sp modelId="{D035D72D-42A5-4E61-A7D8-302827230C7B}">
      <dsp:nvSpPr>
        <dsp:cNvPr id="0" name=""/>
        <dsp:cNvSpPr/>
      </dsp:nvSpPr>
      <dsp:spPr>
        <a:xfrm>
          <a:off x="6395466" y="785626"/>
          <a:ext cx="1538287" cy="170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Expects improving of well being</a:t>
          </a:r>
        </a:p>
      </dsp:txBody>
      <dsp:txXfrm>
        <a:off x="6440521" y="830681"/>
        <a:ext cx="1448177" cy="1612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896EE-7ACC-487E-89CB-F9BDD71D8533}">
      <dsp:nvSpPr>
        <dsp:cNvPr id="0" name=""/>
        <dsp:cNvSpPr/>
      </dsp:nvSpPr>
      <dsp:spPr>
        <a:xfrm>
          <a:off x="3047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Smart Features</a:t>
          </a:r>
        </a:p>
      </dsp:txBody>
      <dsp:txXfrm>
        <a:off x="3047999" y="0"/>
        <a:ext cx="2032000" cy="1354666"/>
      </dsp:txXfrm>
    </dsp:sp>
    <dsp:sp modelId="{3BA79080-66EC-488A-B490-478B4026FC2C}">
      <dsp:nvSpPr>
        <dsp:cNvPr id="0" name=""/>
        <dsp:cNvSpPr/>
      </dsp:nvSpPr>
      <dsp:spPr>
        <a:xfrm>
          <a:off x="2032000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4">
            <a:hueOff val="-3425492"/>
            <a:satOff val="0"/>
            <a:lumOff val="-4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Smart Services</a:t>
          </a:r>
        </a:p>
      </dsp:txBody>
      <dsp:txXfrm>
        <a:off x="2743199" y="1354666"/>
        <a:ext cx="2641600" cy="1354666"/>
      </dsp:txXfrm>
    </dsp:sp>
    <dsp:sp modelId="{FCCAF416-FCC4-4574-8C0D-3F64BEB2DF3B}">
      <dsp:nvSpPr>
        <dsp:cNvPr id="0" name=""/>
        <dsp:cNvSpPr/>
      </dsp:nvSpPr>
      <dsp:spPr>
        <a:xfrm>
          <a:off x="1015999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4">
            <a:hueOff val="-6850984"/>
            <a:satOff val="0"/>
            <a:lumOff val="-98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Supporting Services</a:t>
          </a:r>
        </a:p>
      </dsp:txBody>
      <dsp:txXfrm>
        <a:off x="2082799" y="2709333"/>
        <a:ext cx="3962400" cy="1354666"/>
      </dsp:txXfrm>
    </dsp:sp>
    <dsp:sp modelId="{A71AE1A7-6146-4EBB-8FD2-CE772A4259BB}">
      <dsp:nvSpPr>
        <dsp:cNvPr id="0" name=""/>
        <dsp:cNvSpPr/>
      </dsp:nvSpPr>
      <dsp:spPr>
        <a:xfrm>
          <a:off x="0" y="4064000"/>
          <a:ext cx="8128000" cy="1354666"/>
        </a:xfrm>
        <a:prstGeom prst="trapezoid">
          <a:avLst>
            <a:gd name="adj" fmla="val 75000"/>
          </a:avLst>
        </a:prstGeom>
        <a:solidFill>
          <a:schemeClr val="accent4">
            <a:hueOff val="-10276477"/>
            <a:satOff val="0"/>
            <a:lumOff val="-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Infrastructure</a:t>
          </a:r>
        </a:p>
      </dsp:txBody>
      <dsp:txXfrm>
        <a:off x="1422399" y="4064000"/>
        <a:ext cx="5283200" cy="1354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54F0-A195-4093-8CC1-5DA1F4A7B914}">
      <dsp:nvSpPr>
        <dsp:cNvPr id="0" name=""/>
        <dsp:cNvSpPr/>
      </dsp:nvSpPr>
      <dsp:spPr>
        <a:xfrm>
          <a:off x="0" y="1873"/>
          <a:ext cx="10742707" cy="123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We need to have universal tool to catch multicontextual relations</a:t>
          </a:r>
          <a:endParaRPr lang="en-US" sz="3700" kern="1200" dirty="0"/>
        </a:p>
      </dsp:txBody>
      <dsp:txXfrm>
        <a:off x="60371" y="62244"/>
        <a:ext cx="10621965" cy="1115962"/>
      </dsp:txXfrm>
    </dsp:sp>
    <dsp:sp modelId="{3C287CDF-4B39-457B-A7EE-C3DE0FF74E09}">
      <dsp:nvSpPr>
        <dsp:cNvPr id="0" name=""/>
        <dsp:cNvSpPr/>
      </dsp:nvSpPr>
      <dsp:spPr>
        <a:xfrm rot="5400000">
          <a:off x="6817494" y="-1522259"/>
          <a:ext cx="98936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/>
            <a:t>Analysis of perception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/>
            <a:t>Analysis of stakeholders´ motivation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/>
            <a:t>Analysis of service provision</a:t>
          </a:r>
          <a:endParaRPr lang="en-US" sz="1100" kern="1200" dirty="0"/>
        </a:p>
      </dsp:txBody>
      <dsp:txXfrm rot="-5400000">
        <a:off x="3871152" y="1472380"/>
        <a:ext cx="6833751" cy="892769"/>
      </dsp:txXfrm>
    </dsp:sp>
    <dsp:sp modelId="{4A428AE9-FBBB-4A00-B2AA-63B1D70CBFF2}">
      <dsp:nvSpPr>
        <dsp:cNvPr id="0" name=""/>
        <dsp:cNvSpPr/>
      </dsp:nvSpPr>
      <dsp:spPr>
        <a:xfrm>
          <a:off x="0" y="1300412"/>
          <a:ext cx="3871152" cy="123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It should contain</a:t>
          </a:r>
          <a:endParaRPr lang="en-US" sz="4000" kern="1200" dirty="0"/>
        </a:p>
      </dsp:txBody>
      <dsp:txXfrm>
        <a:off x="60371" y="1360783"/>
        <a:ext cx="3750410" cy="1115962"/>
      </dsp:txXfrm>
    </dsp:sp>
    <dsp:sp modelId="{8A23CF93-5605-4ADD-AE90-D1E7F4D5B053}">
      <dsp:nvSpPr>
        <dsp:cNvPr id="0" name=""/>
        <dsp:cNvSpPr/>
      </dsp:nvSpPr>
      <dsp:spPr>
        <a:xfrm rot="5400000">
          <a:off x="6817494" y="-223719"/>
          <a:ext cx="98936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Do we really understand the models?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Are the models readable for others?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What if we need to communicate with people from other domains?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And what if we need to achieve understanding across domains?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How we can model in multidisciplinary way?</a:t>
          </a:r>
        </a:p>
      </dsp:txBody>
      <dsp:txXfrm rot="-5400000">
        <a:off x="3871152" y="2770920"/>
        <a:ext cx="6833751" cy="892769"/>
      </dsp:txXfrm>
    </dsp:sp>
    <dsp:sp modelId="{4E559CCE-FB8C-4689-9F26-62A8AE377E75}">
      <dsp:nvSpPr>
        <dsp:cNvPr id="0" name=""/>
        <dsp:cNvSpPr/>
      </dsp:nvSpPr>
      <dsp:spPr>
        <a:xfrm>
          <a:off x="0" y="2598952"/>
          <a:ext cx="3871152" cy="123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The main questions</a:t>
          </a:r>
        </a:p>
      </dsp:txBody>
      <dsp:txXfrm>
        <a:off x="60371" y="2659323"/>
        <a:ext cx="3750410" cy="1115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3EA77-B338-4B9F-A38C-ABB316969831}">
      <dsp:nvSpPr>
        <dsp:cNvPr id="0" name=""/>
        <dsp:cNvSpPr/>
      </dsp:nvSpPr>
      <dsp:spPr>
        <a:xfrm>
          <a:off x="0" y="24614"/>
          <a:ext cx="1075213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we modeling?</a:t>
          </a:r>
        </a:p>
      </dsp:txBody>
      <dsp:txXfrm>
        <a:off x="25130" y="49744"/>
        <a:ext cx="10701877" cy="464540"/>
      </dsp:txXfrm>
    </dsp:sp>
    <dsp:sp modelId="{CF6C1752-0497-4404-BF16-D64A965AA921}">
      <dsp:nvSpPr>
        <dsp:cNvPr id="0" name=""/>
        <dsp:cNvSpPr/>
      </dsp:nvSpPr>
      <dsp:spPr>
        <a:xfrm>
          <a:off x="0" y="602774"/>
          <a:ext cx="1075213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answer is – objects from the real world</a:t>
          </a:r>
        </a:p>
      </dsp:txBody>
      <dsp:txXfrm>
        <a:off x="25130" y="627904"/>
        <a:ext cx="10701877" cy="464540"/>
      </dsp:txXfrm>
    </dsp:sp>
    <dsp:sp modelId="{553888B8-0967-4ACB-832E-C2477C576054}">
      <dsp:nvSpPr>
        <dsp:cNvPr id="0" name=""/>
        <dsp:cNvSpPr/>
      </dsp:nvSpPr>
      <dsp:spPr>
        <a:xfrm>
          <a:off x="0" y="1180935"/>
          <a:ext cx="1075213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Where are we modeling?</a:t>
          </a:r>
        </a:p>
      </dsp:txBody>
      <dsp:txXfrm>
        <a:off x="25130" y="1206065"/>
        <a:ext cx="10701877" cy="464540"/>
      </dsp:txXfrm>
    </dsp:sp>
    <dsp:sp modelId="{0DC2E7C4-36D8-451E-AE83-D42C4711E276}">
      <dsp:nvSpPr>
        <dsp:cNvPr id="0" name=""/>
        <dsp:cNvSpPr/>
      </dsp:nvSpPr>
      <dsp:spPr>
        <a:xfrm>
          <a:off x="0" y="1759095"/>
          <a:ext cx="1075213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answer is - in our mind!</a:t>
          </a:r>
        </a:p>
      </dsp:txBody>
      <dsp:txXfrm>
        <a:off x="25130" y="1784225"/>
        <a:ext cx="10701877" cy="464540"/>
      </dsp:txXfrm>
    </dsp:sp>
    <dsp:sp modelId="{4999C5F9-39D8-4644-A0A1-F0E8F2F19C55}">
      <dsp:nvSpPr>
        <dsp:cNvPr id="0" name=""/>
        <dsp:cNvSpPr/>
      </dsp:nvSpPr>
      <dsp:spPr>
        <a:xfrm>
          <a:off x="0" y="2337255"/>
          <a:ext cx="1075213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does any person build own mind model?</a:t>
          </a:r>
        </a:p>
      </dsp:txBody>
      <dsp:txXfrm>
        <a:off x="25130" y="2362385"/>
        <a:ext cx="10701877" cy="464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BAE4-5CD9-4011-AE67-2CE1249562F5}">
      <dsp:nvSpPr>
        <dsp:cNvPr id="0" name=""/>
        <dsp:cNvSpPr/>
      </dsp:nvSpPr>
      <dsp:spPr>
        <a:xfrm>
          <a:off x="0" y="3203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/>
            <a:t>Define categories</a:t>
          </a:r>
          <a:endParaRPr lang="en-US" sz="3400" kern="1200" dirty="0"/>
        </a:p>
      </dsp:txBody>
      <dsp:txXfrm>
        <a:off x="38838" y="70876"/>
        <a:ext cx="10675524" cy="717924"/>
      </dsp:txXfrm>
    </dsp:sp>
    <dsp:sp modelId="{8632C526-B380-4A22-B432-243FCB41E743}">
      <dsp:nvSpPr>
        <dsp:cNvPr id="0" name=""/>
        <dsp:cNvSpPr/>
      </dsp:nvSpPr>
      <dsp:spPr>
        <a:xfrm>
          <a:off x="0" y="827638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To what categories do presented objects belong to?</a:t>
          </a:r>
          <a:endParaRPr lang="en-US" sz="2700" kern="1200" dirty="0"/>
        </a:p>
      </dsp:txBody>
      <dsp:txXfrm>
        <a:off x="0" y="827638"/>
        <a:ext cx="10753200" cy="563040"/>
      </dsp:txXfrm>
    </dsp:sp>
    <dsp:sp modelId="{ACCAE6AB-A638-4128-8048-A650D2ED96B5}">
      <dsp:nvSpPr>
        <dsp:cNvPr id="0" name=""/>
        <dsp:cNvSpPr/>
      </dsp:nvSpPr>
      <dsp:spPr>
        <a:xfrm>
          <a:off x="0" y="139067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/>
            <a:t>Define examples of operations that can be performed</a:t>
          </a:r>
          <a:endParaRPr lang="en-US" sz="3400" kern="1200" dirty="0"/>
        </a:p>
      </dsp:txBody>
      <dsp:txXfrm>
        <a:off x="38838" y="1429516"/>
        <a:ext cx="10675524" cy="717924"/>
      </dsp:txXfrm>
    </dsp:sp>
    <dsp:sp modelId="{59121B0F-C015-4A8E-A606-D19523F20154}">
      <dsp:nvSpPr>
        <dsp:cNvPr id="0" name=""/>
        <dsp:cNvSpPr/>
      </dsp:nvSpPr>
      <dsp:spPr>
        <a:xfrm>
          <a:off x="0" y="2186278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Remember they are related to the category, not to the object</a:t>
          </a:r>
          <a:endParaRPr lang="en-US" sz="2700" kern="1200" dirty="0"/>
        </a:p>
      </dsp:txBody>
      <dsp:txXfrm>
        <a:off x="0" y="2186278"/>
        <a:ext cx="10753200" cy="563040"/>
      </dsp:txXfrm>
    </dsp:sp>
    <dsp:sp modelId="{F5A9FA29-F786-44C9-8546-397CB7E29AF8}">
      <dsp:nvSpPr>
        <dsp:cNvPr id="0" name=""/>
        <dsp:cNvSpPr/>
      </dsp:nvSpPr>
      <dsp:spPr>
        <a:xfrm>
          <a:off x="0" y="274931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/>
            <a:t>Define Rules </a:t>
          </a:r>
          <a:endParaRPr lang="en-US" sz="3400" kern="1200" dirty="0"/>
        </a:p>
      </dsp:txBody>
      <dsp:txXfrm>
        <a:off x="38838" y="2788156"/>
        <a:ext cx="10675524" cy="717924"/>
      </dsp:txXfrm>
    </dsp:sp>
    <dsp:sp modelId="{1D2D8546-2469-466E-A607-059D013036FF}">
      <dsp:nvSpPr>
        <dsp:cNvPr id="0" name=""/>
        <dsp:cNvSpPr/>
      </dsp:nvSpPr>
      <dsp:spPr>
        <a:xfrm>
          <a:off x="0" y="3544919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they are related to relations, not to categories</a:t>
          </a:r>
          <a:endParaRPr lang="en-US" sz="2700" kern="1200" dirty="0"/>
        </a:p>
      </dsp:txBody>
      <dsp:txXfrm>
        <a:off x="0" y="3544919"/>
        <a:ext cx="10753200" cy="563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9C500-7FA1-44DD-A1D8-65A8FFCE7A98}">
      <dsp:nvSpPr>
        <dsp:cNvPr id="0" name=""/>
        <dsp:cNvSpPr/>
      </dsp:nvSpPr>
      <dsp:spPr>
        <a:xfrm>
          <a:off x="0" y="436858"/>
          <a:ext cx="10753200" cy="100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kern="1200" dirty="0"/>
            <a:t>Complexity of Smart City, Quadruple Helix</a:t>
          </a:r>
          <a:endParaRPr lang="en-US" sz="4300" kern="1200" dirty="0"/>
        </a:p>
      </dsp:txBody>
      <dsp:txXfrm>
        <a:off x="49119" y="485977"/>
        <a:ext cx="10654962" cy="907962"/>
      </dsp:txXfrm>
    </dsp:sp>
    <dsp:sp modelId="{E716C885-6BDB-40B0-BA23-56395004239F}">
      <dsp:nvSpPr>
        <dsp:cNvPr id="0" name=""/>
        <dsp:cNvSpPr/>
      </dsp:nvSpPr>
      <dsp:spPr>
        <a:xfrm>
          <a:off x="0" y="1566898"/>
          <a:ext cx="10753200" cy="100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kern="1200" dirty="0"/>
            <a:t>Diamond See</a:t>
          </a:r>
          <a:endParaRPr lang="en-US" sz="4300" kern="1200" dirty="0"/>
        </a:p>
      </dsp:txBody>
      <dsp:txXfrm>
        <a:off x="49119" y="1616017"/>
        <a:ext cx="10654962" cy="907962"/>
      </dsp:txXfrm>
    </dsp:sp>
    <dsp:sp modelId="{00D69DB4-9C4F-4D37-9F3A-E8CE1EA7F003}">
      <dsp:nvSpPr>
        <dsp:cNvPr id="0" name=""/>
        <dsp:cNvSpPr/>
      </dsp:nvSpPr>
      <dsp:spPr>
        <a:xfrm>
          <a:off x="0" y="2696939"/>
          <a:ext cx="10753200" cy="100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kern="1200" dirty="0"/>
            <a:t>Example of Smart Street</a:t>
          </a:r>
          <a:endParaRPr lang="en-US" sz="4300" kern="1200" dirty="0"/>
        </a:p>
      </dsp:txBody>
      <dsp:txXfrm>
        <a:off x="49119" y="2746058"/>
        <a:ext cx="10654962" cy="90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98B4-7226-4B58-ABE3-FA3766EF30D8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ECE1-F626-4322-A8FC-AD0B9E2902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0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2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18A74-3E96-43A7-9C2E-2FC3BE4B12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1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18A7-C748-4349-950A-123FE110894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7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2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6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51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2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Předpolkádám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nějaký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oslí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můstek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předchozím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slajdem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618A7-C748-4349-950A-123FE110894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75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98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1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61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8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ECE1-F626-4322-A8FC-AD0B9E29027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18A7-C748-4349-950A-123FE11089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02DCA-650B-4074-8F22-B1121172F0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18A74-3E96-43A7-9C2E-2FC3BE4B12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4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18A74-3E96-43A7-9C2E-2FC3BE4B12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7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0DED5-7E83-4971-9E3F-AAAC48AC24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7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0DED5-7E83-4971-9E3F-AAAC48AC24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0DED5-7E83-4971-9E3F-AAAC48AC24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7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4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926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0BF68-8ED4-BE2E-C0CB-5E5E01CA6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D0936-6714-7961-B46C-BE510CABA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74126F-7B91-2E89-F194-481ADF7F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AF6-DF17-44C1-BED5-1481BD53627D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E2DD0-5DE1-130C-58DE-5AE51884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DF854C-27CA-5298-68D8-5ED2A7CA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0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2245E93-7D0A-483D-BB0C-5155A93C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D8ACE8-F248-4B39-8C88-85C31BBC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4196766-80D0-422B-B1E8-49C205BCB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2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181D1A7-C8F1-4705-97B0-E31FCAD9AC1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7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11" Type="http://schemas.openxmlformats.org/officeDocument/2006/relationships/hyperlink" Target="http://www.emdocs.net/em-mindset-jason-wagner-the-em-hive-mind/" TargetMode="Externa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7.xml"/><Relationship Id="rId9" Type="http://schemas.openxmlformats.org/officeDocument/2006/relationships/hyperlink" Target="http://www.pngall.com/chair-png/download/48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67B3363-CCB5-CA73-C8B6-69268099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City and Complexity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061CBA4-4D4A-9056-319E-09E3C9CB1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understand complexity of Services</a:t>
            </a:r>
          </a:p>
          <a:p>
            <a:endParaRPr lang="en-US" dirty="0"/>
          </a:p>
          <a:p>
            <a:r>
              <a:rPr lang="en-US" dirty="0"/>
              <a:t>© Leonard Walletzký 2023</a:t>
            </a:r>
          </a:p>
        </p:txBody>
      </p:sp>
    </p:spTree>
    <p:extLst>
      <p:ext uri="{BB962C8B-B14F-4D97-AF65-F5344CB8AC3E}">
        <p14:creationId xmlns:p14="http://schemas.microsoft.com/office/powerpoint/2010/main" val="294020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EEF82-96CD-4FF3-B833-EE082B6F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developed model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26CBBC-1C76-4F89-9334-46047070B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674581"/>
              </p:ext>
            </p:extLst>
          </p:nvPr>
        </p:nvGraphicFramePr>
        <p:xfrm>
          <a:off x="760549" y="13267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94D104D-59D0-4107-8B2B-B6D7ECC6E4E0}"/>
              </a:ext>
            </a:extLst>
          </p:cNvPr>
          <p:cNvSpPr/>
          <p:nvPr/>
        </p:nvSpPr>
        <p:spPr>
          <a:xfrm>
            <a:off x="6868887" y="1326756"/>
            <a:ext cx="1360713" cy="27093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AA8A09-DD5E-4779-B0FA-B1420AA8498D}"/>
              </a:ext>
            </a:extLst>
          </p:cNvPr>
          <p:cNvSpPr txBox="1"/>
          <p:nvPr/>
        </p:nvSpPr>
        <p:spPr>
          <a:xfrm>
            <a:off x="8288384" y="2467653"/>
            <a:ext cx="332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 facing services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0AB665DF-9193-4206-B263-8B0E569BC2C9}"/>
              </a:ext>
            </a:extLst>
          </p:cNvPr>
          <p:cNvSpPr/>
          <p:nvPr/>
        </p:nvSpPr>
        <p:spPr>
          <a:xfrm>
            <a:off x="8832669" y="4036089"/>
            <a:ext cx="1360713" cy="27093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26287B-4D3E-46A4-9DA9-7B94DBCCA07A}"/>
              </a:ext>
            </a:extLst>
          </p:cNvPr>
          <p:cNvSpPr txBox="1"/>
          <p:nvPr/>
        </p:nvSpPr>
        <p:spPr>
          <a:xfrm>
            <a:off x="10014857" y="5206089"/>
            <a:ext cx="217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services</a:t>
            </a:r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8573600C-961B-4218-8F17-68E9EC122F38}"/>
              </a:ext>
            </a:extLst>
          </p:cNvPr>
          <p:cNvSpPr/>
          <p:nvPr/>
        </p:nvSpPr>
        <p:spPr>
          <a:xfrm>
            <a:off x="385354" y="2467653"/>
            <a:ext cx="3052355" cy="18897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Infrastructure and supporting services depend on specific point of view and terminology of experts = context </a:t>
            </a:r>
          </a:p>
        </p:txBody>
      </p:sp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43D6E64E-3ECB-4633-624E-C7B126038496}"/>
              </a:ext>
            </a:extLst>
          </p:cNvPr>
          <p:cNvSpPr/>
          <p:nvPr/>
        </p:nvSpPr>
        <p:spPr>
          <a:xfrm>
            <a:off x="7457822" y="304286"/>
            <a:ext cx="3052355" cy="18897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Smart feature and services depend on specific point of view of customer = context </a:t>
            </a:r>
          </a:p>
        </p:txBody>
      </p:sp>
    </p:spTree>
    <p:extLst>
      <p:ext uri="{BB962C8B-B14F-4D97-AF65-F5344CB8AC3E}">
        <p14:creationId xmlns:p14="http://schemas.microsoft.com/office/powerpoint/2010/main" val="27257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AE1A7-6146-4EBB-8FD2-CE772A425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1AE1A7-6146-4EBB-8FD2-CE772A425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AF416-FCC4-4574-8C0D-3F64BEB2D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CCAF416-FCC4-4574-8C0D-3F64BEB2D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79080-66EC-488A-B490-478B4026F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BA79080-66EC-488A-B490-478B4026F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1896EE-7ACC-487E-89CB-F9BDD71D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31896EE-7ACC-487E-89CB-F9BDD71D8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5" grpId="0" animBg="1"/>
      <p:bldP spid="6" grpId="0"/>
      <p:bldP spid="7" grpId="0" animBg="1"/>
      <p:bldP spid="8" grpId="0"/>
      <p:bldP spid="1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88BF3-7E8D-46B7-A6B6-BBA98CEF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5015"/>
            <a:ext cx="8534400" cy="930038"/>
          </a:xfrm>
        </p:spPr>
        <p:txBody>
          <a:bodyPr/>
          <a:lstStyle/>
          <a:p>
            <a:r>
              <a:rPr lang="en-US" dirty="0"/>
              <a:t>Detailed Layer analysis</a:t>
            </a:r>
          </a:p>
        </p:txBody>
      </p:sp>
      <p:pic>
        <p:nvPicPr>
          <p:cNvPr id="1026" name="Picture 2" descr="urbanplanning.png">
            <a:extLst>
              <a:ext uri="{FF2B5EF4-FFF2-40B4-BE49-F238E27FC236}">
                <a16:creationId xmlns:a16="http://schemas.microsoft.com/office/drawing/2014/main" id="{2DA1AF07-2F19-49D1-83EB-1BE860EE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61"/>
            <a:ext cx="4557452" cy="4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10E5AD-7A79-42EE-B2F7-11D31A2092C6}"/>
              </a:ext>
            </a:extLst>
          </p:cNvPr>
          <p:cNvSpPr txBox="1"/>
          <p:nvPr/>
        </p:nvSpPr>
        <p:spPr>
          <a:xfrm>
            <a:off x="-245097" y="5671573"/>
            <a:ext cx="455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Urban planning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594EEF-4F88-44CA-8176-B9FE9188F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49" y="1015053"/>
            <a:ext cx="3528164" cy="47473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B18A89-D885-4DF3-AF6B-F589BFD8B492}"/>
              </a:ext>
            </a:extLst>
          </p:cNvPr>
          <p:cNvSpPr txBox="1"/>
          <p:nvPr/>
        </p:nvSpPr>
        <p:spPr>
          <a:xfrm>
            <a:off x="4617421" y="5564918"/>
            <a:ext cx="352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Smart Energy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1F541A-3627-48FC-B4B4-80827130F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210" y="1001761"/>
            <a:ext cx="3951106" cy="473402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6132F44-5138-4727-AFF2-D318FBAC78A4}"/>
              </a:ext>
            </a:extLst>
          </p:cNvPr>
          <p:cNvSpPr txBox="1"/>
          <p:nvPr/>
        </p:nvSpPr>
        <p:spPr>
          <a:xfrm>
            <a:off x="8189969" y="5577701"/>
            <a:ext cx="403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32855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AE1194D-A3F4-8F13-5709-BDBDE3AC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such complex environment?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5F75F80-85EE-1A93-2D4D-4BCECDF87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63737"/>
              </p:ext>
            </p:extLst>
          </p:nvPr>
        </p:nvGraphicFramePr>
        <p:xfrm>
          <a:off x="720000" y="1692002"/>
          <a:ext cx="10753200" cy="383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1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AB54F0-A195-4093-8CC1-5DA1F4A7B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4AB54F0-A195-4093-8CC1-5DA1F4A7B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428AE9-FBBB-4A00-B2AA-63B1D70CB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A428AE9-FBBB-4A00-B2AA-63B1D70CB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87CDF-4B39-457B-A7EE-C3DE0FF7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C287CDF-4B39-457B-A7EE-C3DE0FF74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559CCE-FB8C-4689-9F26-62A8AE37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E559CCE-FB8C-4689-9F26-62A8AE377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23CF93-5605-4ADD-AE90-D1E7F4D5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A23CF93-5605-4ADD-AE90-D1E7F4D5B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20B65-B74F-467D-86A2-8BE24D7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is to go back to our roots and ask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289E15E-2584-481F-BC20-8C754917E60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8170374"/>
              </p:ext>
            </p:extLst>
          </p:nvPr>
        </p:nvGraphicFramePr>
        <p:xfrm>
          <a:off x="784255" y="1358900"/>
          <a:ext cx="10752137" cy="287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ázek 7" descr="Obsah obrázku nábytek, sedadlo, židle, stůl&#10;&#10;Popis byl vytvořen automaticky">
            <a:extLst>
              <a:ext uri="{FF2B5EF4-FFF2-40B4-BE49-F238E27FC236}">
                <a16:creationId xmlns:a16="http://schemas.microsoft.com/office/drawing/2014/main" id="{199FD140-AD88-4E32-AFB4-879CDE6C3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9611" y="4085649"/>
            <a:ext cx="1621746" cy="2565717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4A002BA-1FF8-4413-A892-E43A8FAEF7B5}"/>
              </a:ext>
            </a:extLst>
          </p:cNvPr>
          <p:cNvSpPr/>
          <p:nvPr/>
        </p:nvSpPr>
        <p:spPr bwMode="auto">
          <a:xfrm>
            <a:off x="3522298" y="5149944"/>
            <a:ext cx="2573702" cy="4371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Obrázek 11" descr="Obsah obrázku světlo, hvězda, zvíře&#10;&#10;Popis byl vytvořen automaticky">
            <a:extLst>
              <a:ext uri="{FF2B5EF4-FFF2-40B4-BE49-F238E27FC236}">
                <a16:creationId xmlns:a16="http://schemas.microsoft.com/office/drawing/2014/main" id="{95AFF243-40C4-41BA-AA19-A51C0024E6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10784" y="3750223"/>
            <a:ext cx="2599859" cy="2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model reality in our heads?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We identify...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309066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114" y="336940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47251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...we find interesting</a:t>
            </a:r>
          </a:p>
        </p:txBody>
      </p:sp>
    </p:spTree>
    <p:extLst>
      <p:ext uri="{BB962C8B-B14F-4D97-AF65-F5344CB8AC3E}">
        <p14:creationId xmlns:p14="http://schemas.microsoft.com/office/powerpoint/2010/main" val="20794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8874959-CACF-37F7-7D26-2E8B20F5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Then, we find...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496287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34724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...between our...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9896" y="1722512"/>
            <a:ext cx="19291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1897" y="196524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6208" y="5235406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</p:spTree>
    <p:extLst>
      <p:ext uri="{BB962C8B-B14F-4D97-AF65-F5344CB8AC3E}">
        <p14:creationId xmlns:p14="http://schemas.microsoft.com/office/powerpoint/2010/main" val="490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F1D3EF5-361A-E919-7C8C-B8A0DAA5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US" sz="2800" dirty="0">
                <a:solidFill>
                  <a:srgbClr val="0070C0"/>
                </a:solidFill>
              </a:rPr>
              <a:t>relationship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27" idx="0"/>
          </p:cNvCxnSpPr>
          <p:nvPr/>
        </p:nvCxnSpPr>
        <p:spPr>
          <a:xfrm flipH="1">
            <a:off x="4104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8" idx="0"/>
          </p:cNvCxnSpPr>
          <p:nvPr/>
        </p:nvCxnSpPr>
        <p:spPr>
          <a:xfrm>
            <a:off x="6132004" y="2924944"/>
            <a:ext cx="200537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639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...and each object can be present in multiple connections.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87688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20136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20136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87688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cxnSp>
        <p:nvCxnSpPr>
          <p:cNvPr id="34" name="Straight Connector 33"/>
          <p:cNvCxnSpPr>
            <a:stCxn id="27" idx="0"/>
            <a:endCxn id="30" idx="2"/>
          </p:cNvCxnSpPr>
          <p:nvPr/>
        </p:nvCxnSpPr>
        <p:spPr>
          <a:xfrm flipV="1">
            <a:off x="4104928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0"/>
            <a:endCxn id="9" idx="2"/>
          </p:cNvCxnSpPr>
          <p:nvPr/>
        </p:nvCxnSpPr>
        <p:spPr>
          <a:xfrm flipV="1">
            <a:off x="4104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0"/>
            <a:endCxn id="30" idx="2"/>
          </p:cNvCxnSpPr>
          <p:nvPr/>
        </p:nvCxnSpPr>
        <p:spPr>
          <a:xfrm flipH="1" flipV="1">
            <a:off x="4104929" y="2924944"/>
            <a:ext cx="201531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29" idx="2"/>
          </p:cNvCxnSpPr>
          <p:nvPr/>
        </p:nvCxnSpPr>
        <p:spPr>
          <a:xfrm flipV="1">
            <a:off x="8137376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  <a:endCxn id="29" idx="2"/>
          </p:cNvCxnSpPr>
          <p:nvPr/>
        </p:nvCxnSpPr>
        <p:spPr>
          <a:xfrm flipV="1">
            <a:off x="6120242" y="2924944"/>
            <a:ext cx="2017135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6C02509-B017-0418-64FC-FFB3CBC8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US" dirty="0">
                <a:solidFill>
                  <a:srgbClr val="0070C0"/>
                </a:solidFill>
              </a:rPr>
              <a:t>relationship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Relationship</a:t>
            </a: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639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</a:p>
        </p:txBody>
      </p:sp>
      <p:grpSp>
        <p:nvGrpSpPr>
          <p:cNvPr id="18" name="Group 28"/>
          <p:cNvGrpSpPr/>
          <p:nvPr/>
        </p:nvGrpSpPr>
        <p:grpSpPr>
          <a:xfrm rot="10800000">
            <a:off x="5992274" y="2920829"/>
            <a:ext cx="255935" cy="292147"/>
            <a:chOff x="4460081" y="3767336"/>
            <a:chExt cx="255935" cy="292147"/>
          </a:xfrm>
        </p:grpSpPr>
        <p:grpSp>
          <p:nvGrpSpPr>
            <p:cNvPr id="19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8"/>
          <p:cNvGrpSpPr/>
          <p:nvPr/>
        </p:nvGrpSpPr>
        <p:grpSpPr>
          <a:xfrm rot="10800000" flipV="1">
            <a:off x="5992153" y="3866994"/>
            <a:ext cx="255935" cy="292147"/>
            <a:chOff x="4460081" y="3767336"/>
            <a:chExt cx="255935" cy="292147"/>
          </a:xfrm>
        </p:grpSpPr>
        <p:grpSp>
          <p:nvGrpSpPr>
            <p:cNvPr id="26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ovéPole 35"/>
          <p:cNvSpPr txBox="1"/>
          <p:nvPr/>
        </p:nvSpPr>
        <p:spPr>
          <a:xfrm rot="16200000">
            <a:off x="5407599" y="3398482"/>
            <a:ext cx="972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6248088" y="1268760"/>
            <a:ext cx="4419913" cy="2304256"/>
          </a:xfrm>
          <a:prstGeom prst="cloudCallout">
            <a:avLst>
              <a:gd name="adj1" fmla="val -50479"/>
              <a:gd name="adj2" fmla="val 5431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Below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is specifically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 defined n-dimensional set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of objects</a:t>
            </a:r>
          </a:p>
        </p:txBody>
      </p:sp>
    </p:spTree>
    <p:extLst>
      <p:ext uri="{BB962C8B-B14F-4D97-AF65-F5344CB8AC3E}">
        <p14:creationId xmlns:p14="http://schemas.microsoft.com/office/powerpoint/2010/main" val="33345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A9E147B-D794-37E0-0780-2F424C10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</a:p>
        </p:txBody>
      </p:sp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1721416" y="1225352"/>
            <a:ext cx="3078440" cy="2275656"/>
          </a:xfrm>
          <a:prstGeom prst="cloudCallout">
            <a:avLst>
              <a:gd name="adj1" fmla="val 58027"/>
              <a:gd name="adj2" fmla="val 45516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describe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anything now!</a:t>
            </a:r>
          </a:p>
        </p:txBody>
      </p:sp>
      <p:sp>
        <p:nvSpPr>
          <p:cNvPr id="15" name="Bublinový popisek ve tvaru obláčku 14"/>
          <p:cNvSpPr/>
          <p:nvPr/>
        </p:nvSpPr>
        <p:spPr bwMode="auto">
          <a:xfrm>
            <a:off x="7419595" y="1462768"/>
            <a:ext cx="3572950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know when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to perform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particular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A1324B-DE34-49D6-9991-5F9CDFCF797B}"/>
              </a:ext>
            </a:extLst>
          </p:cNvPr>
          <p:cNvSpPr/>
          <p:nvPr/>
        </p:nvSpPr>
        <p:spPr>
          <a:xfrm>
            <a:off x="5283682" y="378772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7235C14-CF7E-4A9D-A8AB-0803BE0FF652}"/>
              </a:ext>
            </a:extLst>
          </p:cNvPr>
          <p:cNvSpPr/>
          <p:nvPr/>
        </p:nvSpPr>
        <p:spPr>
          <a:xfrm>
            <a:off x="5283682" y="1638599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Relationship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FDC1E870-A0ED-462B-A61D-9D66C6514603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6100922" y="2552999"/>
            <a:ext cx="0" cy="1234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8">
            <a:extLst>
              <a:ext uri="{FF2B5EF4-FFF2-40B4-BE49-F238E27FC236}">
                <a16:creationId xmlns:a16="http://schemas.microsoft.com/office/drawing/2014/main" id="{A1CBAD0B-A2CB-4F06-AF1F-061B3E219CD4}"/>
              </a:ext>
            </a:extLst>
          </p:cNvPr>
          <p:cNvGrpSpPr/>
          <p:nvPr/>
        </p:nvGrpSpPr>
        <p:grpSpPr>
          <a:xfrm rot="10800000">
            <a:off x="5972955" y="2559471"/>
            <a:ext cx="255935" cy="292147"/>
            <a:chOff x="4460081" y="3767336"/>
            <a:chExt cx="255935" cy="292147"/>
          </a:xfrm>
        </p:grpSpPr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AA17237E-29D8-427E-A896-9258623910A7}"/>
                </a:ext>
              </a:extLst>
            </p:cNvPr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7" name="Straight Connector 35">
                <a:extLst>
                  <a:ext uri="{FF2B5EF4-FFF2-40B4-BE49-F238E27FC236}">
                    <a16:creationId xmlns:a16="http://schemas.microsoft.com/office/drawing/2014/main" id="{61DB30D4-B3B1-4BEE-B0CA-9043CAF436F4}"/>
                  </a:ext>
                </a:extLst>
              </p:cNvPr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37">
                <a:extLst>
                  <a:ext uri="{FF2B5EF4-FFF2-40B4-BE49-F238E27FC236}">
                    <a16:creationId xmlns:a16="http://schemas.microsoft.com/office/drawing/2014/main" id="{103C1D43-C9FC-42CD-9A16-1E411AA36D5E}"/>
                  </a:ext>
                </a:extLst>
              </p:cNvPr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38">
                <a:extLst>
                  <a:ext uri="{FF2B5EF4-FFF2-40B4-BE49-F238E27FC236}">
                    <a16:creationId xmlns:a16="http://schemas.microsoft.com/office/drawing/2014/main" id="{4CA94E74-A94E-4F95-8590-454A098202C6}"/>
                  </a:ext>
                </a:extLst>
              </p:cNvPr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141FA638-E81A-41FF-ACDD-23D8BEF5531B}"/>
                </a:ext>
              </a:extLst>
            </p:cNvPr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17EDE8B3-D879-4D49-8825-54C6A2EFF8D7}"/>
              </a:ext>
            </a:extLst>
          </p:cNvPr>
          <p:cNvGrpSpPr/>
          <p:nvPr/>
        </p:nvGrpSpPr>
        <p:grpSpPr>
          <a:xfrm rot="10800000" flipV="1">
            <a:off x="5972834" y="3505636"/>
            <a:ext cx="255935" cy="292147"/>
            <a:chOff x="4460081" y="3767336"/>
            <a:chExt cx="255935" cy="292147"/>
          </a:xfrm>
        </p:grpSpPr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D4D1F6B2-FEDB-4008-9206-63C58C8BEBDA}"/>
                </a:ext>
              </a:extLst>
            </p:cNvPr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3" name="Straight Connector 35">
                <a:extLst>
                  <a:ext uri="{FF2B5EF4-FFF2-40B4-BE49-F238E27FC236}">
                    <a16:creationId xmlns:a16="http://schemas.microsoft.com/office/drawing/2014/main" id="{D3BE883F-D285-4E5B-97D6-C8BB1E02148E}"/>
                  </a:ext>
                </a:extLst>
              </p:cNvPr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7">
                <a:extLst>
                  <a:ext uri="{FF2B5EF4-FFF2-40B4-BE49-F238E27FC236}">
                    <a16:creationId xmlns:a16="http://schemas.microsoft.com/office/drawing/2014/main" id="{E0D06C9C-A64C-4D7D-9B2A-B510911F3304}"/>
                  </a:ext>
                </a:extLst>
              </p:cNvPr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8">
                <a:extLst>
                  <a:ext uri="{FF2B5EF4-FFF2-40B4-BE49-F238E27FC236}">
                    <a16:creationId xmlns:a16="http://schemas.microsoft.com/office/drawing/2014/main" id="{2B057073-1105-40D1-A8C5-5BFFFFC245EA}"/>
                  </a:ext>
                </a:extLst>
              </p:cNvPr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39">
              <a:extLst>
                <a:ext uri="{FF2B5EF4-FFF2-40B4-BE49-F238E27FC236}">
                  <a16:creationId xmlns:a16="http://schemas.microsoft.com/office/drawing/2014/main" id="{936C284A-4970-4731-AADC-5B8B14A7800C}"/>
                </a:ext>
              </a:extLst>
            </p:cNvPr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BC86B43-F90E-428C-A974-5C03D76809CE}"/>
              </a:ext>
            </a:extLst>
          </p:cNvPr>
          <p:cNvSpPr txBox="1"/>
          <p:nvPr/>
        </p:nvSpPr>
        <p:spPr>
          <a:xfrm rot="16200000">
            <a:off x="5388280" y="3037124"/>
            <a:ext cx="972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projection</a:t>
            </a:r>
          </a:p>
        </p:txBody>
      </p:sp>
      <p:sp>
        <p:nvSpPr>
          <p:cNvPr id="4" name="Bublinový popisek ve tvaru obláčku 3"/>
          <p:cNvSpPr/>
          <p:nvPr/>
        </p:nvSpPr>
        <p:spPr bwMode="auto">
          <a:xfrm>
            <a:off x="5301289" y="3427831"/>
            <a:ext cx="2492071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Now I can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change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the state</a:t>
            </a:r>
          </a:p>
        </p:txBody>
      </p:sp>
    </p:spTree>
    <p:extLst>
      <p:ext uri="{BB962C8B-B14F-4D97-AF65-F5344CB8AC3E}">
        <p14:creationId xmlns:p14="http://schemas.microsoft.com/office/powerpoint/2010/main" val="3987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7" grpId="0" animBg="1"/>
      <p:bldP spid="2" grpId="0" animBg="1"/>
      <p:bldP spid="2" grpId="1" animBg="1"/>
      <p:bldP spid="15" grpId="0" animBg="1"/>
      <p:bldP spid="15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4587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 – USE duality</a:t>
            </a:r>
          </a:p>
        </p:txBody>
      </p:sp>
      <p:sp>
        <p:nvSpPr>
          <p:cNvPr id="45" name="Bublinový popisek ve tvaru obláčku 44"/>
          <p:cNvSpPr/>
          <p:nvPr/>
        </p:nvSpPr>
        <p:spPr bwMode="auto">
          <a:xfrm>
            <a:off x="2067018" y="1572009"/>
            <a:ext cx="2448272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using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category here.</a:t>
            </a:r>
          </a:p>
        </p:txBody>
      </p:sp>
      <p:sp>
        <p:nvSpPr>
          <p:cNvPr id="3" name="Zahnutá šipka nahoru 2"/>
          <p:cNvSpPr/>
          <p:nvPr/>
        </p:nvSpPr>
        <p:spPr bwMode="auto">
          <a:xfrm>
            <a:off x="3575721" y="4650806"/>
            <a:ext cx="2244947" cy="51325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ahoma" charset="0"/>
            </a:endParaRPr>
          </a:p>
        </p:txBody>
      </p:sp>
      <p:sp>
        <p:nvSpPr>
          <p:cNvPr id="48" name="Bublinový popisek ve tvaru obláčku 47"/>
          <p:cNvSpPr/>
          <p:nvPr/>
        </p:nvSpPr>
        <p:spPr bwMode="auto">
          <a:xfrm>
            <a:off x="6158706" y="4621639"/>
            <a:ext cx="2448272" cy="1965063"/>
          </a:xfrm>
          <a:prstGeom prst="cloudCallout">
            <a:avLst>
              <a:gd name="adj1" fmla="val -58936"/>
              <a:gd name="adj2" fmla="val -47957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thinking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about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category here.</a:t>
            </a:r>
          </a:p>
        </p:txBody>
      </p:sp>
    </p:spTree>
    <p:extLst>
      <p:ext uri="{BB962C8B-B14F-4D97-AF65-F5344CB8AC3E}">
        <p14:creationId xmlns:p14="http://schemas.microsoft.com/office/powerpoint/2010/main" val="1483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" grpId="0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8632D-B0FD-49C0-8AFB-CE05366C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model of Smart City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B17365-A46D-42BB-984C-71744BA2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62" y="1739788"/>
            <a:ext cx="5621584" cy="36643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CDDBDA6-D8B5-46DD-BFDD-E8D7BEA1E998}"/>
              </a:ext>
            </a:extLst>
          </p:cNvPr>
          <p:cNvSpPr txBox="1"/>
          <p:nvPr/>
        </p:nvSpPr>
        <p:spPr>
          <a:xfrm>
            <a:off x="2316956" y="5532732"/>
            <a:ext cx="53149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Trebuchet MS"/>
              </a:rPr>
              <a:t>Walletzky L., Buhnova B., Carrubbo L. (2018) Value-Driven Conceptualization of Services in the Smart City: A Layered Approach. In: Barile S., </a:t>
            </a:r>
            <a:r>
              <a:rPr lang="en-US" sz="750" dirty="0" err="1">
                <a:solidFill>
                  <a:prstClr val="black"/>
                </a:solidFill>
                <a:latin typeface="Trebuchet MS"/>
              </a:rPr>
              <a:t>Pellicano</a:t>
            </a:r>
            <a:r>
              <a:rPr lang="en-US" sz="750" dirty="0">
                <a:solidFill>
                  <a:prstClr val="black"/>
                </a:solidFill>
                <a:latin typeface="Trebuchet MS"/>
              </a:rPr>
              <a:t> M., Polese F. (</a:t>
            </a:r>
            <a:r>
              <a:rPr lang="en-US" sz="750" dirty="0" err="1">
                <a:solidFill>
                  <a:prstClr val="black"/>
                </a:solidFill>
                <a:latin typeface="Trebuchet MS"/>
              </a:rPr>
              <a:t>eds</a:t>
            </a:r>
            <a:r>
              <a:rPr lang="en-US" sz="750" dirty="0">
                <a:solidFill>
                  <a:prstClr val="black"/>
                </a:solidFill>
                <a:latin typeface="Trebuchet MS"/>
              </a:rPr>
              <a:t>) Social Dynamics in a Systems Perspective. New Economic Windows. Springer, Cham</a:t>
            </a:r>
          </a:p>
        </p:txBody>
      </p:sp>
    </p:spTree>
    <p:extLst>
      <p:ext uri="{BB962C8B-B14F-4D97-AF65-F5344CB8AC3E}">
        <p14:creationId xmlns:p14="http://schemas.microsoft.com/office/powerpoint/2010/main" val="24580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in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am in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can connect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relationship with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charset="0"/>
              </a:rPr>
              <a:t>I can connect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operation with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specific 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1302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and relationships between them</a:t>
            </a:r>
          </a:p>
          <a:p>
            <a:r>
              <a:rPr lang="en-US" dirty="0"/>
              <a:t>Mention-use duality</a:t>
            </a:r>
          </a:p>
          <a:p>
            <a:pPr lvl="1"/>
            <a:r>
              <a:rPr lang="en-US" dirty="0"/>
              <a:t>Modelling a modelling tool </a:t>
            </a:r>
          </a:p>
          <a:p>
            <a:pPr lvl="1"/>
            <a:r>
              <a:rPr lang="en-US" dirty="0"/>
              <a:t>Referring to itself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503595" y="2901870"/>
            <a:ext cx="4797382" cy="2891311"/>
            <a:chOff x="905537" y="1843456"/>
            <a:chExt cx="7383726" cy="4620871"/>
          </a:xfrm>
        </p:grpSpPr>
        <p:sp>
          <p:nvSpPr>
            <p:cNvPr id="27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Category</a:t>
              </a: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Rule</a:t>
              </a:r>
            </a:p>
          </p:txBody>
        </p:sp>
        <p:sp>
          <p:nvSpPr>
            <p:cNvPr id="66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Relationship</a:t>
              </a:r>
            </a:p>
          </p:txBody>
        </p:sp>
        <p:sp>
          <p:nvSpPr>
            <p:cNvPr id="67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Operation</a:t>
              </a:r>
            </a:p>
          </p:txBody>
        </p:sp>
        <p:sp>
          <p:nvSpPr>
            <p:cNvPr id="68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Object</a:t>
              </a:r>
            </a:p>
          </p:txBody>
        </p:sp>
        <p:cxnSp>
          <p:nvCxnSpPr>
            <p:cNvPr id="69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78" name="TextovéPole 77"/>
            <p:cNvSpPr txBox="1"/>
            <p:nvPr/>
          </p:nvSpPr>
          <p:spPr>
            <a:xfrm>
              <a:off x="4497561" y="3046935"/>
              <a:ext cx="400182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</a:t>
              </a:r>
            </a:p>
          </p:txBody>
        </p:sp>
        <p:cxnSp>
          <p:nvCxnSpPr>
            <p:cNvPr id="79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4062306" y="3046935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126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30" name="TextovéPole 129"/>
            <p:cNvSpPr txBox="1"/>
            <p:nvPr/>
          </p:nvSpPr>
          <p:spPr>
            <a:xfrm>
              <a:off x="4266873" y="5045326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4" name="Skupina 3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12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Skupina 13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3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cxnSp>
          <p:nvCxnSpPr>
            <p:cNvPr id="136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1" name="Skupina 140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142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Skupina 143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45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sp>
          <p:nvSpPr>
            <p:cNvPr id="147" name="TextovéPole 146"/>
            <p:cNvSpPr txBox="1"/>
            <p:nvPr/>
          </p:nvSpPr>
          <p:spPr>
            <a:xfrm>
              <a:off x="3085887" y="3866630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810971" y="3858267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45" name="Straight Connector 23"/>
              <p:cNvCxnSpPr>
                <a:stCxn id="59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ovéPole 52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61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Skupina 79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81" name="Straight Connector 23"/>
              <p:cNvCxnSpPr>
                <a:stCxn id="9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ovéPole 85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8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93" name="Straight Connector 23"/>
              <p:cNvCxnSpPr>
                <a:stCxn id="10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 rot="1300741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9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9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Skupina 101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103" name="Straight Connector 23"/>
              <p:cNvCxnSpPr>
                <a:stCxn id="11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ovéPole 105"/>
              <p:cNvSpPr txBox="1"/>
              <p:nvPr/>
            </p:nvSpPr>
            <p:spPr>
              <a:xfrm rot="1301927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107" name="Skupina 10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0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10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1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55BC-3CB8-3AFA-86CC-CCA404F7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Smart Street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307431A8-5DC7-5469-3320-4718BEE42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523EB-82AD-42B2-9909-5335764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(street) - Objects and relationships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33D8AA-34F5-41FD-961D-C0D8437DF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0503"/>
              </p:ext>
            </p:extLst>
          </p:nvPr>
        </p:nvGraphicFramePr>
        <p:xfrm>
          <a:off x="720725" y="1692275"/>
          <a:ext cx="10752137" cy="367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565">
                  <a:extLst>
                    <a:ext uri="{9D8B030D-6E8A-4147-A177-3AD203B41FA5}">
                      <a16:colId xmlns:a16="http://schemas.microsoft.com/office/drawing/2014/main" val="316469392"/>
                    </a:ext>
                  </a:extLst>
                </a:gridCol>
                <a:gridCol w="3578786">
                  <a:extLst>
                    <a:ext uri="{9D8B030D-6E8A-4147-A177-3AD203B41FA5}">
                      <a16:colId xmlns:a16="http://schemas.microsoft.com/office/drawing/2014/main" val="1339686010"/>
                    </a:ext>
                  </a:extLst>
                </a:gridCol>
                <a:gridCol w="3578786">
                  <a:extLst>
                    <a:ext uri="{9D8B030D-6E8A-4147-A177-3AD203B41FA5}">
                      <a16:colId xmlns:a16="http://schemas.microsoft.com/office/drawing/2014/main" val="759465444"/>
                    </a:ext>
                  </a:extLst>
                </a:gridCol>
              </a:tblGrid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3631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49806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39851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59395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Pedestrian 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38238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Driving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dividing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06419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All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Driving 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3989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Trafic on the 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 vehicles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98092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Trafic lights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managing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Traffic</a:t>
                      </a:r>
                      <a:r>
                        <a:rPr lang="en-US" dirty="0"/>
                        <a:t> on the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49457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0F3FD5-11D8-4F37-887F-6F2F8DDD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23</a:t>
            </a:fld>
            <a:endParaRPr lang="en-US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34E2D9-63AD-44EE-B70A-83A7E73E3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2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7BA3D-FEB9-100A-18B2-9FD89618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do?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9FA5F46-800C-3327-1DE9-C9A58F09B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735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28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9F695-EB61-5065-7E6C-DFE27228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083F77A-7474-FB2D-78F9-719E286BA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36302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7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88BF3-7E8D-46B7-A6B6-BBA98CEF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5015"/>
            <a:ext cx="8534400" cy="930038"/>
          </a:xfrm>
        </p:spPr>
        <p:txBody>
          <a:bodyPr/>
          <a:lstStyle/>
          <a:p>
            <a:r>
              <a:rPr lang="en-US" dirty="0"/>
              <a:t>Detailed Layer analysis</a:t>
            </a:r>
          </a:p>
        </p:txBody>
      </p:sp>
      <p:pic>
        <p:nvPicPr>
          <p:cNvPr id="1026" name="Picture 2" descr="urbanplanning.png">
            <a:extLst>
              <a:ext uri="{FF2B5EF4-FFF2-40B4-BE49-F238E27FC236}">
                <a16:creationId xmlns:a16="http://schemas.microsoft.com/office/drawing/2014/main" id="{2DA1AF07-2F19-49D1-83EB-1BE860EE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61"/>
            <a:ext cx="4557452" cy="4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10E5AD-7A79-42EE-B2F7-11D31A2092C6}"/>
              </a:ext>
            </a:extLst>
          </p:cNvPr>
          <p:cNvSpPr txBox="1"/>
          <p:nvPr/>
        </p:nvSpPr>
        <p:spPr>
          <a:xfrm>
            <a:off x="-245097" y="5671573"/>
            <a:ext cx="455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Urban planning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594EEF-4F88-44CA-8176-B9FE9188F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49" y="1015053"/>
            <a:ext cx="3528164" cy="47473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B18A89-D885-4DF3-AF6B-F589BFD8B492}"/>
              </a:ext>
            </a:extLst>
          </p:cNvPr>
          <p:cNvSpPr txBox="1"/>
          <p:nvPr/>
        </p:nvSpPr>
        <p:spPr>
          <a:xfrm>
            <a:off x="4617421" y="5564918"/>
            <a:ext cx="352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Smart Energy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1F541A-3627-48FC-B4B4-80827130F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210" y="1001761"/>
            <a:ext cx="3951106" cy="473402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6132F44-5138-4727-AFF2-D318FBAC78A4}"/>
              </a:ext>
            </a:extLst>
          </p:cNvPr>
          <p:cNvSpPr txBox="1"/>
          <p:nvPr/>
        </p:nvSpPr>
        <p:spPr>
          <a:xfrm>
            <a:off x="8189969" y="5577701"/>
            <a:ext cx="403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9271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3B95E-F784-1AC5-F2E0-92EE9CC1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/>
              <a:t>Breaking idea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E7310F0-9939-1C4F-F98C-114BC3C9D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66925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97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90570-094C-4E1D-B274-2F3DC9F0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4000" dirty="0"/>
              <a:t>The journey continued…..</a:t>
            </a:r>
          </a:p>
        </p:txBody>
      </p: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9FEDA68C-CD67-4C69-963A-E894451799D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8208230"/>
              </p:ext>
            </p:extLst>
          </p:nvPr>
        </p:nvGraphicFramePr>
        <p:xfrm>
          <a:off x="1265238" y="2616200"/>
          <a:ext cx="10926762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8">
            <a:extLst>
              <a:ext uri="{FF2B5EF4-FFF2-40B4-BE49-F238E27FC236}">
                <a16:creationId xmlns:a16="http://schemas.microsoft.com/office/drawing/2014/main" id="{68059874-B0CC-4B04-AE48-8BB8A55A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87692"/>
            <a:ext cx="6858000" cy="50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62E0EB70-6E07-40F8-AC06-E833B161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86" y="3096933"/>
            <a:ext cx="6096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1541B945-CA9F-418A-91D5-F942E535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0" y="1047750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F3CB4-91AB-41C9-A50D-662175BE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4000" dirty="0"/>
              <a:t>The main requests to the model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80BD03-11F7-44B9-81DE-B943D71C4B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9391008"/>
              </p:ext>
            </p:extLst>
          </p:nvPr>
        </p:nvGraphicFramePr>
        <p:xfrm>
          <a:off x="179388" y="1770063"/>
          <a:ext cx="10926762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00A8776-0900-46EC-9F50-6365BDFC49E9}"/>
              </a:ext>
            </a:extLst>
          </p:cNvPr>
          <p:cNvSpPr txBox="1"/>
          <p:nvPr/>
        </p:nvSpPr>
        <p:spPr>
          <a:xfrm rot="20179251">
            <a:off x="808523" y="3491557"/>
            <a:ext cx="966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00"/>
                </a:highlight>
              </a:rPr>
              <a:t>None of the studied models (including ours) does not fit to all points</a:t>
            </a:r>
          </a:p>
        </p:txBody>
      </p:sp>
    </p:spTree>
    <p:extLst>
      <p:ext uri="{BB962C8B-B14F-4D97-AF65-F5344CB8AC3E}">
        <p14:creationId xmlns:p14="http://schemas.microsoft.com/office/powerpoint/2010/main" val="22393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3FAF7-C986-4462-3DBA-8480063C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Helix</a:t>
            </a:r>
          </a:p>
        </p:txBody>
      </p:sp>
      <p:pic>
        <p:nvPicPr>
          <p:cNvPr id="4" name="Picture 2121980118">
            <a:extLst>
              <a:ext uri="{FF2B5EF4-FFF2-40B4-BE49-F238E27FC236}">
                <a16:creationId xmlns:a16="http://schemas.microsoft.com/office/drawing/2014/main" id="{23C5D973-FE07-48CB-B605-F61F8E5E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69" y="1293781"/>
            <a:ext cx="5909973" cy="55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11811-C153-8819-B909-4F5D4E95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Penta Helix platform</a:t>
            </a:r>
          </a:p>
        </p:txBody>
      </p:sp>
      <p:pic>
        <p:nvPicPr>
          <p:cNvPr id="4" name="Picture 610202282">
            <a:extLst>
              <a:ext uri="{FF2B5EF4-FFF2-40B4-BE49-F238E27FC236}">
                <a16:creationId xmlns:a16="http://schemas.microsoft.com/office/drawing/2014/main" id="{02B666FA-7BB8-056A-88C1-410F8F90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35" y="1214017"/>
            <a:ext cx="5396692" cy="56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1DB9E-0DA8-F6A0-72FA-F20F251F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Smart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8ED2F-754B-8282-7395-357B66EA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56972"/>
          </a:xfrm>
        </p:spPr>
        <p:txBody>
          <a:bodyPr/>
          <a:lstStyle/>
          <a:p>
            <a:r>
              <a:rPr lang="en-US" dirty="0"/>
              <a:t>the environment of Smart City is not truly objective – it is a mix of different contexts, based on the interactions of actors in a stated moment</a:t>
            </a:r>
          </a:p>
          <a:p>
            <a:r>
              <a:rPr lang="en-US" dirty="0"/>
              <a:t>the main problem is how to merge different perspectives described by the quadruple helix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1ED1A1-2EBE-027B-9DB0-DF6977E88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31598"/>
              </p:ext>
            </p:extLst>
          </p:nvPr>
        </p:nvGraphicFramePr>
        <p:xfrm>
          <a:off x="2032000" y="3519577"/>
          <a:ext cx="8128000" cy="261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95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9DB75-C747-463C-9F24-E5345E80A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E39DB75-C747-463C-9F24-E5345E80A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E39DB75-C747-463C-9F24-E5345E80A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2B40C-9F22-4C0C-BCD4-2C845E2AC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E2B40C-9F22-4C0C-BCD4-2C845E2AC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E2B40C-9F22-4C0C-BCD4-2C845E2AC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FD787-82B4-4471-80EB-B69F9240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21FD787-82B4-4471-80EB-B69F9240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21FD787-82B4-4471-80EB-B69F9240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6910A-3775-4851-950B-A33F06C5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636910A-3775-4851-950B-A33F06C5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636910A-3775-4851-950B-A33F06C5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05DCB-E026-41A8-A541-FB94F7352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3F05DCB-E026-41A8-A541-FB94F7352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3F05DCB-E026-41A8-A541-FB94F7352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9EAEC-03C1-462A-9077-CB73D649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219EAEC-03C1-462A-9077-CB73D649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219EAEC-03C1-462A-9077-CB73D649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D516B-0A69-43C8-A388-C7FB8CBB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2BD516B-0A69-43C8-A388-C7FB8CBB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2BD516B-0A69-43C8-A388-C7FB8CBB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17D1C-ECE2-4DBC-B217-08EB158B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2117D1C-ECE2-4DBC-B217-08EB158B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2117D1C-ECE2-4DBC-B217-08EB158B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8A33F-7CA4-44E0-AA2C-AD74C5F9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DF8A33F-7CA4-44E0-AA2C-AD74C5F9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DF8A33F-7CA4-44E0-AA2C-AD74C5F9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F8E15-2477-4925-BAEF-6DBBA952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6CF8E15-2477-4925-BAEF-6DBBA952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6CF8E15-2477-4925-BAEF-6DBBA952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5D72D-42A5-4E61-A7D8-30282723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035D72D-42A5-4E61-A7D8-30282723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D035D72D-42A5-4E61-A7D8-30282723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26</TotalTime>
  <Words>917</Words>
  <Application>Microsoft Office PowerPoint</Application>
  <PresentationFormat>Širokoúhlá obrazovka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Trebuchet MS</vt:lpstr>
      <vt:lpstr>Wingdings</vt:lpstr>
      <vt:lpstr>Presentation_Seslab</vt:lpstr>
      <vt:lpstr>Smart City and Complexity</vt:lpstr>
      <vt:lpstr>Layer model of Smart City</vt:lpstr>
      <vt:lpstr>Detailed Layer analysis</vt:lpstr>
      <vt:lpstr>Breaking idea</vt:lpstr>
      <vt:lpstr>The journey continued…..</vt:lpstr>
      <vt:lpstr>The main requests to the model</vt:lpstr>
      <vt:lpstr>Quadruple Helix</vt:lpstr>
      <vt:lpstr>Penta Helix platform</vt:lpstr>
      <vt:lpstr>Complexity of Smart City</vt:lpstr>
      <vt:lpstr>New developed model</vt:lpstr>
      <vt:lpstr>Detailed Layer analysis</vt:lpstr>
      <vt:lpstr>How to model such complex environment?</vt:lpstr>
      <vt:lpstr>Solution is to go back to our roots and ask</vt:lpstr>
      <vt:lpstr>How do we model reality in our heads?</vt:lpstr>
      <vt:lpstr>Prezentace aplikace PowerPoint</vt:lpstr>
      <vt:lpstr>Prezentace aplikace PowerPoint</vt:lpstr>
      <vt:lpstr>Prezentace aplikace PowerPoint</vt:lpstr>
      <vt:lpstr>Prezentace aplikace PowerPoint</vt:lpstr>
      <vt:lpstr>MENTION – USE duality</vt:lpstr>
      <vt:lpstr>Diamond of Attention Focussing</vt:lpstr>
      <vt:lpstr>Diamond of Attention Focussing</vt:lpstr>
      <vt:lpstr>Example – Smart Street</vt:lpstr>
      <vt:lpstr>Road (street) - Objects and relationships</vt:lpstr>
      <vt:lpstr>What do we need to do?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and Complexity</dc:title>
  <dc:creator>Leonard Walletzký</dc:creator>
  <cp:lastModifiedBy>Leonard Walletzký</cp:lastModifiedBy>
  <cp:revision>1</cp:revision>
  <dcterms:created xsi:type="dcterms:W3CDTF">2023-02-28T08:32:37Z</dcterms:created>
  <dcterms:modified xsi:type="dcterms:W3CDTF">2023-02-28T08:59:27Z</dcterms:modified>
</cp:coreProperties>
</file>